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ppt/ink/ink65.xml" ContentType="application/inkml+xml"/>
  <Override PartName="/ppt/ink/ink66.xml" ContentType="application/inkml+xml"/>
  <Override PartName="/ppt/ink/ink67.xml" ContentType="application/inkml+xml"/>
  <Override PartName="/ppt/ink/ink68.xml" ContentType="application/inkml+xml"/>
  <Override PartName="/ppt/ink/ink69.xml" ContentType="application/inkml+xml"/>
  <Override PartName="/ppt/ink/ink70.xml" ContentType="application/inkml+xml"/>
  <Override PartName="/ppt/ink/ink71.xml" ContentType="application/inkml+xml"/>
  <Override PartName="/ppt/ink/ink72.xml" ContentType="application/inkml+xml"/>
  <Override PartName="/ppt/ink/ink73.xml" ContentType="application/inkml+xml"/>
  <Override PartName="/ppt/ink/ink74.xml" ContentType="application/inkml+xml"/>
  <Override PartName="/ppt/ink/ink75.xml" ContentType="application/inkml+xml"/>
  <Override PartName="/ppt/ink/ink76.xml" ContentType="application/inkml+xml"/>
  <Override PartName="/ppt/ink/ink77.xml" ContentType="application/inkml+xml"/>
  <Override PartName="/ppt/ink/ink78.xml" ContentType="application/inkml+xml"/>
  <Override PartName="/ppt/ink/ink79.xml" ContentType="application/inkml+xml"/>
  <Override PartName="/ppt/ink/ink80.xml" ContentType="application/inkml+xml"/>
  <Override PartName="/ppt/ink/ink81.xml" ContentType="application/inkml+xml"/>
  <Override PartName="/ppt/ink/ink82.xml" ContentType="application/inkml+xml"/>
  <Override PartName="/ppt/ink/ink83.xml" ContentType="application/inkml+xml"/>
  <Override PartName="/ppt/ink/ink84.xml" ContentType="application/inkml+xml"/>
  <Override PartName="/ppt/ink/ink85.xml" ContentType="application/inkml+xml"/>
  <Override PartName="/ppt/ink/ink86.xml" ContentType="application/inkml+xml"/>
  <Override PartName="/ppt/ink/ink87.xml" ContentType="application/inkml+xml"/>
  <Override PartName="/ppt/ink/ink88.xml" ContentType="application/inkml+xml"/>
  <Override PartName="/ppt/ink/ink89.xml" ContentType="application/inkml+xml"/>
  <Override PartName="/ppt/ink/ink90.xml" ContentType="application/inkml+xml"/>
  <Override PartName="/ppt/ink/ink91.xml" ContentType="application/inkml+xml"/>
  <Override PartName="/ppt/ink/ink92.xml" ContentType="application/inkml+xml"/>
  <Override PartName="/ppt/ink/ink93.xml" ContentType="application/inkml+xml"/>
  <Override PartName="/ppt/ink/ink94.xml" ContentType="application/inkml+xml"/>
  <Override PartName="/ppt/ink/ink95.xml" ContentType="application/inkml+xml"/>
  <Override PartName="/ppt/ink/ink96.xml" ContentType="application/inkml+xml"/>
  <Override PartName="/ppt/ink/ink97.xml" ContentType="application/inkml+xml"/>
  <Override PartName="/ppt/ink/ink98.xml" ContentType="application/inkml+xml"/>
  <Override PartName="/ppt/ink/ink99.xml" ContentType="application/inkml+xml"/>
  <Override PartName="/ppt/ink/ink100.xml" ContentType="application/inkml+xml"/>
  <Override PartName="/ppt/ink/ink101.xml" ContentType="application/inkml+xml"/>
  <Override PartName="/ppt/ink/ink102.xml" ContentType="application/inkml+xml"/>
  <Override PartName="/ppt/ink/ink103.xml" ContentType="application/inkml+xml"/>
  <Override PartName="/ppt/ink/ink104.xml" ContentType="application/inkml+xml"/>
  <Override PartName="/ppt/ink/ink105.xml" ContentType="application/inkml+xml"/>
  <Override PartName="/ppt/ink/ink106.xml" ContentType="application/inkml+xml"/>
  <Override PartName="/ppt/ink/ink107.xml" ContentType="application/inkml+xml"/>
  <Override PartName="/ppt/ink/ink108.xml" ContentType="application/inkml+xml"/>
  <Override PartName="/ppt/ink/ink109.xml" ContentType="application/inkml+xml"/>
  <Override PartName="/ppt/ink/ink110.xml" ContentType="application/inkml+xml"/>
  <Override PartName="/ppt/ink/ink111.xml" ContentType="application/inkml+xml"/>
  <Override PartName="/ppt/ink/ink112.xml" ContentType="application/inkml+xml"/>
  <Override PartName="/ppt/ink/ink113.xml" ContentType="application/inkml+xml"/>
  <Override PartName="/ppt/ink/ink114.xml" ContentType="application/inkml+xml"/>
  <Override PartName="/ppt/ink/ink115.xml" ContentType="application/inkml+xml"/>
  <Override PartName="/ppt/ink/ink116.xml" ContentType="application/inkml+xml"/>
  <Override PartName="/ppt/ink/ink117.xml" ContentType="application/inkml+xml"/>
  <Override PartName="/ppt/ink/ink118.xml" ContentType="application/inkml+xml"/>
  <Override PartName="/ppt/ink/ink119.xml" ContentType="application/inkml+xml"/>
  <Override PartName="/ppt/ink/ink120.xml" ContentType="application/inkml+xml"/>
  <Override PartName="/ppt/ink/ink121.xml" ContentType="application/inkml+xml"/>
  <Override PartName="/ppt/ink/ink122.xml" ContentType="application/inkml+xml"/>
  <Override PartName="/ppt/ink/ink123.xml" ContentType="application/inkml+xml"/>
  <Override PartName="/ppt/ink/ink124.xml" ContentType="application/inkml+xml"/>
  <Override PartName="/ppt/ink/ink125.xml" ContentType="application/inkml+xml"/>
  <Override PartName="/ppt/ink/ink126.xml" ContentType="application/inkml+xml"/>
  <Override PartName="/ppt/ink/ink127.xml" ContentType="application/inkml+xml"/>
  <Override PartName="/ppt/ink/ink128.xml" ContentType="application/inkml+xml"/>
  <Override PartName="/ppt/ink/ink129.xml" ContentType="application/inkml+xml"/>
  <Override PartName="/ppt/ink/ink130.xml" ContentType="application/inkml+xml"/>
  <Override PartName="/ppt/ink/ink131.xml" ContentType="application/inkml+xml"/>
  <Override PartName="/ppt/ink/ink132.xml" ContentType="application/inkml+xml"/>
  <Override PartName="/ppt/ink/ink133.xml" ContentType="application/inkml+xml"/>
  <Override PartName="/ppt/ink/ink134.xml" ContentType="application/inkml+xml"/>
  <Override PartName="/ppt/ink/ink135.xml" ContentType="application/inkml+xml"/>
  <Override PartName="/ppt/ink/ink136.xml" ContentType="application/inkml+xml"/>
  <Override PartName="/ppt/ink/ink137.xml" ContentType="application/inkml+xml"/>
  <Override PartName="/ppt/ink/ink138.xml" ContentType="application/inkml+xml"/>
  <Override PartName="/ppt/ink/ink139.xml" ContentType="application/inkml+xml"/>
  <Override PartName="/ppt/ink/ink140.xml" ContentType="application/inkml+xml"/>
  <Override PartName="/ppt/ink/ink141.xml" ContentType="application/inkml+xml"/>
  <Override PartName="/ppt/ink/ink142.xml" ContentType="application/inkml+xml"/>
  <Override PartName="/ppt/ink/ink143.xml" ContentType="application/inkml+xml"/>
  <Override PartName="/ppt/ink/ink144.xml" ContentType="application/inkml+xml"/>
  <Override PartName="/ppt/ink/ink145.xml" ContentType="application/inkml+xml"/>
  <Override PartName="/ppt/ink/ink146.xml" ContentType="application/inkml+xml"/>
  <Override PartName="/ppt/ink/ink147.xml" ContentType="application/inkml+xml"/>
  <Override PartName="/ppt/ink/ink148.xml" ContentType="application/inkml+xml"/>
  <Override PartName="/ppt/ink/ink149.xml" ContentType="application/inkml+xml"/>
  <Override PartName="/ppt/ink/ink150.xml" ContentType="application/inkml+xml"/>
  <Override PartName="/ppt/ink/ink151.xml" ContentType="application/inkml+xml"/>
  <Override PartName="/ppt/ink/ink152.xml" ContentType="application/inkml+xml"/>
  <Override PartName="/ppt/ink/ink153.xml" ContentType="application/inkml+xml"/>
  <Override PartName="/ppt/ink/ink154.xml" ContentType="application/inkml+xml"/>
  <Override PartName="/ppt/ink/ink155.xml" ContentType="application/inkml+xml"/>
  <Override PartName="/ppt/ink/ink156.xml" ContentType="application/inkml+xml"/>
  <Override PartName="/ppt/ink/ink157.xml" ContentType="application/inkml+xml"/>
  <Override PartName="/ppt/ink/ink158.xml" ContentType="application/inkml+xml"/>
  <Override PartName="/ppt/ink/ink159.xml" ContentType="application/inkml+xml"/>
  <Override PartName="/ppt/ink/ink160.xml" ContentType="application/inkml+xml"/>
  <Override PartName="/ppt/ink/ink161.xml" ContentType="application/inkml+xml"/>
  <Override PartName="/ppt/ink/ink162.xml" ContentType="application/inkml+xml"/>
  <Override PartName="/ppt/ink/ink163.xml" ContentType="application/inkml+xml"/>
  <Override PartName="/ppt/ink/ink164.xml" ContentType="application/inkml+xml"/>
  <Override PartName="/ppt/ink/ink165.xml" ContentType="application/inkml+xml"/>
  <Override PartName="/ppt/ink/ink166.xml" ContentType="application/inkml+xml"/>
  <Override PartName="/ppt/ink/ink167.xml" ContentType="application/inkml+xml"/>
  <Override PartName="/ppt/ink/ink168.xml" ContentType="application/inkml+xml"/>
  <Override PartName="/ppt/ink/ink169.xml" ContentType="application/inkml+xml"/>
  <Override PartName="/ppt/ink/ink170.xml" ContentType="application/inkml+xml"/>
  <Override PartName="/ppt/ink/ink171.xml" ContentType="application/inkml+xml"/>
  <Override PartName="/ppt/ink/ink172.xml" ContentType="application/inkml+xml"/>
  <Override PartName="/ppt/ink/ink173.xml" ContentType="application/inkml+xml"/>
  <Override PartName="/ppt/ink/ink174.xml" ContentType="application/inkml+xml"/>
  <Override PartName="/ppt/ink/ink175.xml" ContentType="application/inkml+xml"/>
  <Override PartName="/ppt/ink/ink176.xml" ContentType="application/inkml+xml"/>
  <Override PartName="/ppt/ink/ink177.xml" ContentType="application/inkml+xml"/>
  <Override PartName="/ppt/ink/ink178.xml" ContentType="application/inkml+xml"/>
  <Override PartName="/ppt/ink/ink179.xml" ContentType="application/inkml+xml"/>
  <Override PartName="/ppt/ink/ink180.xml" ContentType="application/inkml+xml"/>
  <Override PartName="/ppt/ink/ink181.xml" ContentType="application/inkml+xml"/>
  <Override PartName="/ppt/ink/ink182.xml" ContentType="application/inkml+xml"/>
  <Override PartName="/ppt/ink/ink183.xml" ContentType="application/inkml+xml"/>
  <Override PartName="/ppt/ink/ink184.xml" ContentType="application/inkml+xml"/>
  <Override PartName="/ppt/ink/ink185.xml" ContentType="application/inkml+xml"/>
  <Override PartName="/ppt/ink/ink186.xml" ContentType="application/inkml+xml"/>
  <Override PartName="/ppt/ink/ink187.xml" ContentType="application/inkml+xml"/>
  <Override PartName="/ppt/ink/ink188.xml" ContentType="application/inkml+xml"/>
  <Override PartName="/ppt/ink/ink189.xml" ContentType="application/inkml+xml"/>
  <Override PartName="/ppt/ink/ink190.xml" ContentType="application/inkml+xml"/>
  <Override PartName="/ppt/ink/ink191.xml" ContentType="application/inkml+xml"/>
  <Override PartName="/ppt/ink/ink192.xml" ContentType="application/inkml+xml"/>
  <Override PartName="/ppt/ink/ink193.xml" ContentType="application/inkml+xml"/>
  <Override PartName="/ppt/ink/ink194.xml" ContentType="application/inkml+xml"/>
  <Override PartName="/ppt/ink/ink195.xml" ContentType="application/inkml+xml"/>
  <Override PartName="/ppt/ink/ink196.xml" ContentType="application/inkml+xml"/>
  <Override PartName="/ppt/ink/ink197.xml" ContentType="application/inkml+xml"/>
  <Override PartName="/ppt/ink/ink198.xml" ContentType="application/inkml+xml"/>
  <Override PartName="/ppt/ink/ink199.xml" ContentType="application/inkml+xml"/>
  <Override PartName="/ppt/ink/ink200.xml" ContentType="application/inkml+xml"/>
  <Override PartName="/ppt/ink/ink201.xml" ContentType="application/inkml+xml"/>
  <Override PartName="/ppt/ink/ink202.xml" ContentType="application/inkml+xml"/>
  <Override PartName="/ppt/ink/ink203.xml" ContentType="application/inkml+xml"/>
  <Override PartName="/ppt/ink/ink204.xml" ContentType="application/inkml+xml"/>
  <Override PartName="/ppt/ink/ink205.xml" ContentType="application/inkml+xml"/>
  <Override PartName="/ppt/ink/ink206.xml" ContentType="application/inkml+xml"/>
  <Override PartName="/ppt/ink/ink207.xml" ContentType="application/inkml+xml"/>
  <Override PartName="/ppt/ink/ink208.xml" ContentType="application/inkml+xml"/>
  <Override PartName="/ppt/ink/ink209.xml" ContentType="application/inkml+xml"/>
  <Override PartName="/ppt/ink/ink210.xml" ContentType="application/inkml+xml"/>
  <Override PartName="/ppt/ink/ink211.xml" ContentType="application/inkml+xml"/>
  <Override PartName="/ppt/ink/ink212.xml" ContentType="application/inkml+xml"/>
  <Override PartName="/ppt/ink/ink213.xml" ContentType="application/inkml+xml"/>
  <Override PartName="/ppt/ink/ink214.xml" ContentType="application/inkml+xml"/>
  <Override PartName="/ppt/ink/ink215.xml" ContentType="application/inkml+xml"/>
  <Override PartName="/ppt/ink/ink216.xml" ContentType="application/inkml+xml"/>
  <Override PartName="/ppt/ink/ink217.xml" ContentType="application/inkml+xml"/>
  <Override PartName="/ppt/ink/ink218.xml" ContentType="application/inkml+xml"/>
  <Override PartName="/ppt/ink/ink219.xml" ContentType="application/inkml+xml"/>
  <Override PartName="/ppt/ink/ink220.xml" ContentType="application/inkml+xml"/>
  <Override PartName="/ppt/ink/ink221.xml" ContentType="application/inkml+xml"/>
  <Override PartName="/ppt/ink/ink222.xml" ContentType="application/inkml+xml"/>
  <Override PartName="/ppt/ink/ink223.xml" ContentType="application/inkml+xml"/>
  <Override PartName="/ppt/ink/ink224.xml" ContentType="application/inkml+xml"/>
  <Override PartName="/ppt/ink/ink225.xml" ContentType="application/inkml+xml"/>
  <Override PartName="/ppt/ink/ink226.xml" ContentType="application/inkml+xml"/>
  <Override PartName="/ppt/ink/ink227.xml" ContentType="application/inkml+xml"/>
  <Override PartName="/ppt/ink/ink228.xml" ContentType="application/inkml+xml"/>
  <Override PartName="/ppt/ink/ink229.xml" ContentType="application/inkml+xml"/>
  <Override PartName="/ppt/ink/ink230.xml" ContentType="application/inkml+xml"/>
  <Override PartName="/ppt/ink/ink231.xml" ContentType="application/inkml+xml"/>
  <Override PartName="/ppt/ink/ink232.xml" ContentType="application/inkml+xml"/>
  <Override PartName="/ppt/ink/ink233.xml" ContentType="application/inkml+xml"/>
  <Override PartName="/ppt/ink/ink234.xml" ContentType="application/inkml+xml"/>
  <Override PartName="/ppt/ink/ink235.xml" ContentType="application/inkml+xml"/>
  <Override PartName="/ppt/ink/ink236.xml" ContentType="application/inkml+xml"/>
  <Override PartName="/ppt/ink/ink237.xml" ContentType="application/inkml+xml"/>
  <Override PartName="/ppt/ink/ink238.xml" ContentType="application/inkml+xml"/>
  <Override PartName="/ppt/ink/ink239.xml" ContentType="application/inkml+xml"/>
  <Override PartName="/ppt/ink/ink240.xml" ContentType="application/inkml+xml"/>
  <Override PartName="/ppt/ink/ink241.xml" ContentType="application/inkml+xml"/>
  <Override PartName="/ppt/ink/ink242.xml" ContentType="application/inkml+xml"/>
  <Override PartName="/ppt/ink/ink243.xml" ContentType="application/inkml+xml"/>
  <Override PartName="/ppt/ink/ink244.xml" ContentType="application/inkml+xml"/>
  <Override PartName="/ppt/ink/ink245.xml" ContentType="application/inkml+xml"/>
  <Override PartName="/ppt/ink/ink246.xml" ContentType="application/inkml+xml"/>
  <Override PartName="/ppt/ink/ink247.xml" ContentType="application/inkml+xml"/>
  <Override PartName="/ppt/ink/ink248.xml" ContentType="application/inkml+xml"/>
  <Override PartName="/ppt/ink/ink249.xml" ContentType="application/inkml+xml"/>
  <Override PartName="/ppt/ink/ink250.xml" ContentType="application/inkml+xml"/>
  <Override PartName="/ppt/ink/ink251.xml" ContentType="application/inkml+xml"/>
  <Override PartName="/ppt/ink/ink252.xml" ContentType="application/inkml+xml"/>
  <Override PartName="/ppt/ink/ink253.xml" ContentType="application/inkml+xml"/>
  <Override PartName="/ppt/ink/ink254.xml" ContentType="application/inkml+xml"/>
  <Override PartName="/ppt/ink/ink255.xml" ContentType="application/inkml+xml"/>
  <Override PartName="/ppt/ink/ink256.xml" ContentType="application/inkml+xml"/>
  <Override PartName="/ppt/ink/ink257.xml" ContentType="application/inkml+xml"/>
  <Override PartName="/ppt/ink/ink258.xml" ContentType="application/inkml+xml"/>
  <Override PartName="/ppt/ink/ink259.xml" ContentType="application/inkml+xml"/>
  <Override PartName="/ppt/ink/ink260.xml" ContentType="application/inkml+xml"/>
  <Override PartName="/ppt/ink/ink261.xml" ContentType="application/inkml+xml"/>
  <Override PartName="/ppt/ink/ink262.xml" ContentType="application/inkml+xml"/>
  <Override PartName="/ppt/ink/ink263.xml" ContentType="application/inkml+xml"/>
  <Override PartName="/ppt/ink/ink264.xml" ContentType="application/inkml+xml"/>
  <Override PartName="/ppt/ink/ink265.xml" ContentType="application/inkml+xml"/>
  <Override PartName="/ppt/ink/ink266.xml" ContentType="application/inkml+xml"/>
  <Override PartName="/ppt/ink/ink267.xml" ContentType="application/inkml+xml"/>
  <Override PartName="/ppt/ink/ink268.xml" ContentType="application/inkml+xml"/>
  <Override PartName="/ppt/ink/ink269.xml" ContentType="application/inkml+xml"/>
  <Override PartName="/ppt/ink/ink270.xml" ContentType="application/inkml+xml"/>
  <Override PartName="/ppt/ink/ink271.xml" ContentType="application/inkml+xml"/>
  <Override PartName="/ppt/ink/ink272.xml" ContentType="application/inkml+xml"/>
  <Override PartName="/ppt/ink/ink273.xml" ContentType="application/inkml+xml"/>
  <Override PartName="/ppt/ink/ink274.xml" ContentType="application/inkml+xml"/>
  <Override PartName="/ppt/ink/ink275.xml" ContentType="application/inkml+xml"/>
  <Override PartName="/ppt/ink/ink276.xml" ContentType="application/inkml+xml"/>
  <Override PartName="/ppt/ink/ink277.xml" ContentType="application/inkml+xml"/>
  <Override PartName="/ppt/ink/ink278.xml" ContentType="application/inkml+xml"/>
  <Override PartName="/ppt/ink/ink279.xml" ContentType="application/inkml+xml"/>
  <Override PartName="/ppt/ink/ink280.xml" ContentType="application/inkml+xml"/>
  <Override PartName="/ppt/ink/ink281.xml" ContentType="application/inkml+xml"/>
  <Override PartName="/ppt/ink/ink282.xml" ContentType="application/inkml+xml"/>
  <Override PartName="/ppt/ink/ink283.xml" ContentType="application/inkml+xml"/>
  <Override PartName="/ppt/ink/ink284.xml" ContentType="application/inkml+xml"/>
  <Override PartName="/ppt/ink/ink285.xml" ContentType="application/inkml+xml"/>
  <Override PartName="/ppt/ink/ink286.xml" ContentType="application/inkml+xml"/>
  <Override PartName="/ppt/ink/ink287.xml" ContentType="application/inkml+xml"/>
  <Override PartName="/ppt/ink/ink288.xml" ContentType="application/inkml+xml"/>
  <Override PartName="/ppt/ink/ink289.xml" ContentType="application/inkml+xml"/>
  <Override PartName="/ppt/ink/ink290.xml" ContentType="application/inkml+xml"/>
  <Override PartName="/ppt/ink/ink291.xml" ContentType="application/inkml+xml"/>
  <Override PartName="/ppt/ink/ink292.xml" ContentType="application/inkml+xml"/>
  <Override PartName="/ppt/ink/ink293.xml" ContentType="application/inkml+xml"/>
  <Override PartName="/ppt/ink/ink294.xml" ContentType="application/inkml+xml"/>
  <Override PartName="/ppt/ink/ink295.xml" ContentType="application/inkml+xml"/>
  <Override PartName="/ppt/ink/ink296.xml" ContentType="application/inkml+xml"/>
  <Override PartName="/ppt/ink/ink297.xml" ContentType="application/inkml+xml"/>
  <Override PartName="/ppt/ink/ink298.xml" ContentType="application/inkml+xml"/>
  <Override PartName="/ppt/ink/ink299.xml" ContentType="application/inkml+xml"/>
  <Override PartName="/ppt/ink/ink300.xml" ContentType="application/inkml+xml"/>
  <Override PartName="/ppt/ink/ink301.xml" ContentType="application/inkml+xml"/>
  <Override PartName="/ppt/ink/ink302.xml" ContentType="application/inkml+xml"/>
  <Override PartName="/ppt/ink/ink303.xml" ContentType="application/inkml+xml"/>
  <Override PartName="/ppt/ink/ink304.xml" ContentType="application/inkml+xml"/>
  <Override PartName="/ppt/ink/ink305.xml" ContentType="application/inkml+xml"/>
  <Override PartName="/ppt/ink/ink306.xml" ContentType="application/inkml+xml"/>
  <Override PartName="/ppt/ink/ink307.xml" ContentType="application/inkml+xml"/>
  <Override PartName="/ppt/ink/ink308.xml" ContentType="application/inkml+xml"/>
  <Override PartName="/ppt/ink/ink309.xml" ContentType="application/inkml+xml"/>
  <Override PartName="/ppt/ink/ink310.xml" ContentType="application/inkml+xml"/>
  <Override PartName="/ppt/ink/ink311.xml" ContentType="application/inkml+xml"/>
  <Override PartName="/ppt/ink/ink312.xml" ContentType="application/inkml+xml"/>
  <Override PartName="/ppt/ink/ink313.xml" ContentType="application/inkml+xml"/>
  <Override PartName="/ppt/ink/ink314.xml" ContentType="application/inkml+xml"/>
  <Override PartName="/ppt/ink/ink315.xml" ContentType="application/inkml+xml"/>
  <Override PartName="/ppt/ink/ink316.xml" ContentType="application/inkml+xml"/>
  <Override PartName="/ppt/ink/ink317.xml" ContentType="application/inkml+xml"/>
  <Override PartName="/ppt/ink/ink318.xml" ContentType="application/inkml+xml"/>
  <Override PartName="/ppt/ink/ink319.xml" ContentType="application/inkml+xml"/>
  <Override PartName="/ppt/ink/ink320.xml" ContentType="application/inkml+xml"/>
  <Override PartName="/ppt/ink/ink321.xml" ContentType="application/inkml+xml"/>
  <Override PartName="/ppt/ink/ink322.xml" ContentType="application/inkml+xml"/>
  <Override PartName="/ppt/ink/ink323.xml" ContentType="application/inkml+xml"/>
  <Override PartName="/ppt/ink/ink324.xml" ContentType="application/inkml+xml"/>
  <Override PartName="/ppt/ink/ink325.xml" ContentType="application/inkml+xml"/>
  <Override PartName="/ppt/ink/ink326.xml" ContentType="application/inkml+xml"/>
  <Override PartName="/ppt/ink/ink327.xml" ContentType="application/inkml+xml"/>
  <Override PartName="/ppt/ink/ink328.xml" ContentType="application/inkml+xml"/>
  <Override PartName="/ppt/ink/ink329.xml" ContentType="application/inkml+xml"/>
  <Override PartName="/ppt/ink/ink330.xml" ContentType="application/inkml+xml"/>
  <Override PartName="/ppt/ink/ink331.xml" ContentType="application/inkml+xml"/>
  <Override PartName="/ppt/ink/ink332.xml" ContentType="application/inkml+xml"/>
  <Override PartName="/ppt/ink/ink333.xml" ContentType="application/inkml+xml"/>
  <Override PartName="/ppt/ink/ink334.xml" ContentType="application/inkml+xml"/>
  <Override PartName="/ppt/ink/ink335.xml" ContentType="application/inkml+xml"/>
  <Override PartName="/ppt/ink/ink336.xml" ContentType="application/inkml+xml"/>
  <Override PartName="/ppt/ink/ink337.xml" ContentType="application/inkml+xml"/>
  <Override PartName="/ppt/ink/ink338.xml" ContentType="application/inkml+xml"/>
  <Override PartName="/ppt/ink/ink339.xml" ContentType="application/inkml+xml"/>
  <Override PartName="/ppt/ink/ink340.xml" ContentType="application/inkml+xml"/>
  <Override PartName="/ppt/ink/ink341.xml" ContentType="application/inkml+xml"/>
  <Override PartName="/ppt/ink/ink342.xml" ContentType="application/inkml+xml"/>
  <Override PartName="/ppt/ink/ink343.xml" ContentType="application/inkml+xml"/>
  <Override PartName="/ppt/ink/ink344.xml" ContentType="application/inkml+xml"/>
  <Override PartName="/ppt/ink/ink345.xml" ContentType="application/inkml+xml"/>
  <Override PartName="/ppt/ink/ink346.xml" ContentType="application/inkml+xml"/>
  <Override PartName="/ppt/ink/ink347.xml" ContentType="application/inkml+xml"/>
  <Override PartName="/ppt/ink/ink348.xml" ContentType="application/inkml+xml"/>
  <Override PartName="/ppt/ink/ink349.xml" ContentType="application/inkml+xml"/>
  <Override PartName="/ppt/ink/ink350.xml" ContentType="application/inkml+xml"/>
  <Override PartName="/ppt/ink/ink351.xml" ContentType="application/inkml+xml"/>
  <Override PartName="/ppt/ink/ink352.xml" ContentType="application/inkml+xml"/>
  <Override PartName="/ppt/ink/ink353.xml" ContentType="application/inkml+xml"/>
  <Override PartName="/ppt/ink/ink354.xml" ContentType="application/inkml+xml"/>
  <Override PartName="/ppt/ink/ink355.xml" ContentType="application/inkml+xml"/>
  <Override PartName="/ppt/ink/ink356.xml" ContentType="application/inkml+xml"/>
  <Override PartName="/ppt/ink/ink357.xml" ContentType="application/inkml+xml"/>
  <Override PartName="/ppt/ink/ink358.xml" ContentType="application/inkml+xml"/>
  <Override PartName="/ppt/ink/ink359.xml" ContentType="application/inkml+xml"/>
  <Override PartName="/ppt/ink/ink360.xml" ContentType="application/inkml+xml"/>
  <Override PartName="/ppt/ink/ink361.xml" ContentType="application/inkml+xml"/>
  <Override PartName="/ppt/ink/ink362.xml" ContentType="application/inkml+xml"/>
  <Override PartName="/ppt/ink/ink363.xml" ContentType="application/inkml+xml"/>
  <Override PartName="/ppt/ink/ink364.xml" ContentType="application/inkml+xml"/>
  <Override PartName="/ppt/ink/ink365.xml" ContentType="application/inkml+xml"/>
  <Override PartName="/ppt/ink/ink366.xml" ContentType="application/inkml+xml"/>
  <Override PartName="/ppt/ink/ink367.xml" ContentType="application/inkml+xml"/>
  <Override PartName="/ppt/ink/ink368.xml" ContentType="application/inkml+xml"/>
  <Override PartName="/ppt/ink/ink369.xml" ContentType="application/inkml+xml"/>
  <Override PartName="/ppt/ink/ink370.xml" ContentType="application/inkml+xml"/>
  <Override PartName="/ppt/ink/ink371.xml" ContentType="application/inkml+xml"/>
  <Override PartName="/ppt/ink/ink372.xml" ContentType="application/inkml+xml"/>
  <Override PartName="/ppt/ink/ink373.xml" ContentType="application/inkml+xml"/>
  <Override PartName="/ppt/ink/ink374.xml" ContentType="application/inkml+xml"/>
  <Override PartName="/ppt/ink/ink375.xml" ContentType="application/inkml+xml"/>
  <Override PartName="/ppt/ink/ink376.xml" ContentType="application/inkml+xml"/>
  <Override PartName="/ppt/ink/ink377.xml" ContentType="application/inkml+xml"/>
  <Override PartName="/ppt/ink/ink378.xml" ContentType="application/inkml+xml"/>
  <Override PartName="/ppt/ink/ink379.xml" ContentType="application/inkml+xml"/>
  <Override PartName="/ppt/ink/ink380.xml" ContentType="application/inkml+xml"/>
  <Override PartName="/ppt/ink/ink381.xml" ContentType="application/inkml+xml"/>
  <Override PartName="/ppt/ink/ink382.xml" ContentType="application/inkml+xml"/>
  <Override PartName="/ppt/ink/ink383.xml" ContentType="application/inkml+xml"/>
  <Override PartName="/ppt/ink/ink384.xml" ContentType="application/inkml+xml"/>
  <Override PartName="/ppt/ink/ink385.xml" ContentType="application/inkml+xml"/>
  <Override PartName="/ppt/ink/ink386.xml" ContentType="application/inkml+xml"/>
  <Override PartName="/ppt/ink/ink387.xml" ContentType="application/inkml+xml"/>
  <Override PartName="/ppt/ink/ink388.xml" ContentType="application/inkml+xml"/>
  <Override PartName="/ppt/ink/ink389.xml" ContentType="application/inkml+xml"/>
  <Override PartName="/ppt/ink/ink390.xml" ContentType="application/inkml+xml"/>
  <Override PartName="/ppt/ink/ink391.xml" ContentType="application/inkml+xml"/>
  <Override PartName="/ppt/ink/ink392.xml" ContentType="application/inkml+xml"/>
  <Override PartName="/ppt/ink/ink393.xml" ContentType="application/inkml+xml"/>
  <Override PartName="/ppt/ink/ink394.xml" ContentType="application/inkml+xml"/>
  <Override PartName="/ppt/ink/ink395.xml" ContentType="application/inkml+xml"/>
  <Override PartName="/ppt/ink/ink396.xml" ContentType="application/inkml+xml"/>
  <Override PartName="/ppt/ink/ink397.xml" ContentType="application/inkml+xml"/>
  <Override PartName="/ppt/ink/ink398.xml" ContentType="application/inkml+xml"/>
  <Override PartName="/ppt/ink/ink399.xml" ContentType="application/inkml+xml"/>
  <Override PartName="/ppt/ink/ink400.xml" ContentType="application/inkml+xml"/>
  <Override PartName="/ppt/ink/ink401.xml" ContentType="application/inkml+xml"/>
  <Override PartName="/ppt/ink/ink402.xml" ContentType="application/inkml+xml"/>
  <Override PartName="/ppt/ink/ink403.xml" ContentType="application/inkml+xml"/>
  <Override PartName="/ppt/ink/ink404.xml" ContentType="application/inkml+xml"/>
  <Override PartName="/ppt/ink/ink405.xml" ContentType="application/inkml+xml"/>
  <Override PartName="/ppt/ink/ink406.xml" ContentType="application/inkml+xml"/>
  <Override PartName="/ppt/ink/ink407.xml" ContentType="application/inkml+xml"/>
  <Override PartName="/ppt/ink/ink408.xml" ContentType="application/inkml+xml"/>
  <Override PartName="/ppt/ink/ink409.xml" ContentType="application/inkml+xml"/>
  <Override PartName="/ppt/ink/ink410.xml" ContentType="application/inkml+xml"/>
  <Override PartName="/ppt/ink/ink411.xml" ContentType="application/inkml+xml"/>
  <Override PartName="/ppt/ink/ink412.xml" ContentType="application/inkml+xml"/>
  <Override PartName="/ppt/ink/ink413.xml" ContentType="application/inkml+xml"/>
  <Override PartName="/ppt/ink/ink414.xml" ContentType="application/inkml+xml"/>
  <Override PartName="/ppt/ink/ink415.xml" ContentType="application/inkml+xml"/>
  <Override PartName="/ppt/ink/ink416.xml" ContentType="application/inkml+xml"/>
  <Override PartName="/ppt/ink/ink417.xml" ContentType="application/inkml+xml"/>
  <Override PartName="/ppt/ink/ink418.xml" ContentType="application/inkml+xml"/>
  <Override PartName="/ppt/ink/ink419.xml" ContentType="application/inkml+xml"/>
  <Override PartName="/ppt/ink/ink420.xml" ContentType="application/inkml+xml"/>
  <Override PartName="/ppt/ink/ink421.xml" ContentType="application/inkml+xml"/>
  <Override PartName="/ppt/ink/ink422.xml" ContentType="application/inkml+xml"/>
  <Override PartName="/ppt/ink/ink423.xml" ContentType="application/inkml+xml"/>
  <Override PartName="/ppt/ink/ink424.xml" ContentType="application/inkml+xml"/>
  <Override PartName="/ppt/ink/ink425.xml" ContentType="application/inkml+xml"/>
  <Override PartName="/ppt/ink/ink426.xml" ContentType="application/inkml+xml"/>
  <Override PartName="/ppt/ink/ink427.xml" ContentType="application/inkml+xml"/>
  <Override PartName="/ppt/ink/ink428.xml" ContentType="application/inkml+xml"/>
  <Override PartName="/ppt/ink/ink429.xml" ContentType="application/inkml+xml"/>
  <Override PartName="/ppt/ink/ink430.xml" ContentType="application/inkml+xml"/>
  <Override PartName="/ppt/ink/ink431.xml" ContentType="application/inkml+xml"/>
  <Override PartName="/ppt/ink/ink432.xml" ContentType="application/inkml+xml"/>
  <Override PartName="/ppt/ink/ink433.xml" ContentType="application/inkml+xml"/>
  <Override PartName="/ppt/ink/ink434.xml" ContentType="application/inkml+xml"/>
  <Override PartName="/ppt/ink/ink435.xml" ContentType="application/inkml+xml"/>
  <Override PartName="/ppt/ink/ink436.xml" ContentType="application/inkml+xml"/>
  <Override PartName="/ppt/ink/ink437.xml" ContentType="application/inkml+xml"/>
  <Override PartName="/ppt/ink/ink438.xml" ContentType="application/inkml+xml"/>
  <Override PartName="/ppt/ink/ink439.xml" ContentType="application/inkml+xml"/>
  <Override PartName="/ppt/ink/ink440.xml" ContentType="application/inkml+xml"/>
  <Override PartName="/ppt/ink/ink441.xml" ContentType="application/inkml+xml"/>
  <Override PartName="/ppt/ink/ink442.xml" ContentType="application/inkml+xml"/>
  <Override PartName="/ppt/ink/ink443.xml" ContentType="application/inkml+xml"/>
  <Override PartName="/ppt/ink/ink444.xml" ContentType="application/inkml+xml"/>
  <Override PartName="/ppt/ink/ink445.xml" ContentType="application/inkml+xml"/>
  <Override PartName="/ppt/ink/ink446.xml" ContentType="application/inkml+xml"/>
  <Override PartName="/ppt/ink/ink447.xml" ContentType="application/inkml+xml"/>
  <Override PartName="/ppt/ink/ink448.xml" ContentType="application/inkml+xml"/>
  <Override PartName="/ppt/ink/ink449.xml" ContentType="application/inkml+xml"/>
  <Override PartName="/ppt/ink/ink450.xml" ContentType="application/inkml+xml"/>
  <Override PartName="/ppt/ink/ink451.xml" ContentType="application/inkml+xml"/>
  <Override PartName="/ppt/ink/ink452.xml" ContentType="application/inkml+xml"/>
  <Override PartName="/ppt/ink/ink453.xml" ContentType="application/inkml+xml"/>
  <Override PartName="/ppt/ink/ink454.xml" ContentType="application/inkml+xml"/>
  <Override PartName="/ppt/ink/ink455.xml" ContentType="application/inkml+xml"/>
  <Override PartName="/ppt/ink/ink456.xml" ContentType="application/inkml+xml"/>
  <Override PartName="/ppt/ink/ink457.xml" ContentType="application/inkml+xml"/>
  <Override PartName="/ppt/ink/ink458.xml" ContentType="application/inkml+xml"/>
  <Override PartName="/ppt/ink/ink459.xml" ContentType="application/inkml+xml"/>
  <Override PartName="/ppt/ink/ink460.xml" ContentType="application/inkml+xml"/>
  <Override PartName="/ppt/ink/ink461.xml" ContentType="application/inkml+xml"/>
  <Override PartName="/ppt/ink/ink462.xml" ContentType="application/inkml+xml"/>
  <Override PartName="/ppt/ink/ink463.xml" ContentType="application/inkml+xml"/>
  <Override PartName="/ppt/ink/ink464.xml" ContentType="application/inkml+xml"/>
  <Override PartName="/ppt/ink/ink465.xml" ContentType="application/inkml+xml"/>
  <Override PartName="/ppt/ink/ink466.xml" ContentType="application/inkml+xml"/>
  <Override PartName="/ppt/ink/ink467.xml" ContentType="application/inkml+xml"/>
  <Override PartName="/ppt/ink/ink468.xml" ContentType="application/inkml+xml"/>
  <Override PartName="/ppt/ink/ink469.xml" ContentType="application/inkml+xml"/>
  <Override PartName="/ppt/ink/ink470.xml" ContentType="application/inkml+xml"/>
  <Override PartName="/ppt/ink/ink471.xml" ContentType="application/inkml+xml"/>
  <Override PartName="/ppt/ink/ink472.xml" ContentType="application/inkml+xml"/>
  <Override PartName="/ppt/ink/ink473.xml" ContentType="application/inkml+xml"/>
  <Override PartName="/ppt/ink/ink474.xml" ContentType="application/inkml+xml"/>
  <Override PartName="/ppt/ink/ink475.xml" ContentType="application/inkml+xml"/>
  <Override PartName="/ppt/ink/ink476.xml" ContentType="application/inkml+xml"/>
  <Override PartName="/ppt/ink/ink477.xml" ContentType="application/inkml+xml"/>
  <Override PartName="/ppt/ink/ink478.xml" ContentType="application/inkml+xml"/>
  <Override PartName="/ppt/ink/ink479.xml" ContentType="application/inkml+xml"/>
  <Override PartName="/ppt/ink/ink480.xml" ContentType="application/inkml+xml"/>
  <Override PartName="/ppt/ink/ink481.xml" ContentType="application/inkml+xml"/>
  <Override PartName="/ppt/ink/ink482.xml" ContentType="application/inkml+xml"/>
  <Override PartName="/ppt/ink/ink483.xml" ContentType="application/inkml+xml"/>
  <Override PartName="/ppt/ink/ink484.xml" ContentType="application/inkml+xml"/>
  <Override PartName="/ppt/ink/ink485.xml" ContentType="application/inkml+xml"/>
  <Override PartName="/ppt/ink/ink486.xml" ContentType="application/inkml+xml"/>
  <Override PartName="/ppt/ink/ink487.xml" ContentType="application/inkml+xml"/>
  <Override PartName="/ppt/ink/ink488.xml" ContentType="application/inkml+xml"/>
  <Override PartName="/ppt/ink/ink489.xml" ContentType="application/inkml+xml"/>
  <Override PartName="/ppt/ink/ink490.xml" ContentType="application/inkml+xml"/>
  <Override PartName="/ppt/ink/ink491.xml" ContentType="application/inkml+xml"/>
  <Override PartName="/ppt/ink/ink492.xml" ContentType="application/inkml+xml"/>
  <Override PartName="/ppt/ink/ink493.xml" ContentType="application/inkml+xml"/>
  <Override PartName="/ppt/ink/ink494.xml" ContentType="application/inkml+xml"/>
  <Override PartName="/ppt/ink/ink495.xml" ContentType="application/inkml+xml"/>
  <Override PartName="/ppt/ink/ink496.xml" ContentType="application/inkml+xml"/>
  <Override PartName="/ppt/ink/ink497.xml" ContentType="application/inkml+xml"/>
  <Override PartName="/ppt/ink/ink498.xml" ContentType="application/inkml+xml"/>
  <Override PartName="/ppt/ink/ink499.xml" ContentType="application/inkml+xml"/>
  <Override PartName="/ppt/ink/ink500.xml" ContentType="application/inkml+xml"/>
  <Override PartName="/ppt/ink/ink501.xml" ContentType="application/inkml+xml"/>
  <Override PartName="/ppt/ink/ink502.xml" ContentType="application/inkml+xml"/>
  <Override PartName="/ppt/ink/ink503.xml" ContentType="application/inkml+xml"/>
  <Override PartName="/ppt/ink/ink504.xml" ContentType="application/inkml+xml"/>
  <Override PartName="/ppt/ink/ink505.xml" ContentType="application/inkml+xml"/>
  <Override PartName="/ppt/ink/ink506.xml" ContentType="application/inkml+xml"/>
  <Override PartName="/ppt/ink/ink507.xml" ContentType="application/inkml+xml"/>
  <Override PartName="/ppt/ink/ink508.xml" ContentType="application/inkml+xml"/>
  <Override PartName="/ppt/ink/ink509.xml" ContentType="application/inkml+xml"/>
  <Override PartName="/ppt/ink/ink510.xml" ContentType="application/inkml+xml"/>
  <Override PartName="/ppt/ink/ink511.xml" ContentType="application/inkml+xml"/>
  <Override PartName="/ppt/ink/ink512.xml" ContentType="application/inkml+xml"/>
  <Override PartName="/ppt/ink/ink513.xml" ContentType="application/inkml+xml"/>
  <Override PartName="/ppt/ink/ink514.xml" ContentType="application/inkml+xml"/>
  <Override PartName="/ppt/ink/ink515.xml" ContentType="application/inkml+xml"/>
  <Override PartName="/ppt/ink/ink516.xml" ContentType="application/inkml+xml"/>
  <Override PartName="/ppt/ink/ink517.xml" ContentType="application/inkml+xml"/>
  <Override PartName="/ppt/ink/ink518.xml" ContentType="application/inkml+xml"/>
  <Override PartName="/ppt/ink/ink519.xml" ContentType="application/inkml+xml"/>
  <Override PartName="/ppt/ink/ink520.xml" ContentType="application/inkml+xml"/>
  <Override PartName="/ppt/ink/ink521.xml" ContentType="application/inkml+xml"/>
  <Override PartName="/ppt/ink/ink522.xml" ContentType="application/inkml+xml"/>
  <Override PartName="/ppt/ink/ink523.xml" ContentType="application/inkml+xml"/>
  <Override PartName="/ppt/ink/ink524.xml" ContentType="application/inkml+xml"/>
  <Override PartName="/ppt/ink/ink525.xml" ContentType="application/inkml+xml"/>
  <Override PartName="/ppt/ink/ink526.xml" ContentType="application/inkml+xml"/>
  <Override PartName="/ppt/ink/ink527.xml" ContentType="application/inkml+xml"/>
  <Override PartName="/ppt/ink/ink528.xml" ContentType="application/inkml+xml"/>
  <Override PartName="/ppt/ink/ink529.xml" ContentType="application/inkml+xml"/>
  <Override PartName="/ppt/ink/ink530.xml" ContentType="application/inkml+xml"/>
  <Override PartName="/ppt/ink/ink531.xml" ContentType="application/inkml+xml"/>
  <Override PartName="/ppt/ink/ink532.xml" ContentType="application/inkml+xml"/>
  <Override PartName="/ppt/ink/ink533.xml" ContentType="application/inkml+xml"/>
  <Override PartName="/ppt/ink/ink534.xml" ContentType="application/inkml+xml"/>
  <Override PartName="/ppt/ink/ink535.xml" ContentType="application/inkml+xml"/>
  <Override PartName="/ppt/ink/ink536.xml" ContentType="application/inkml+xml"/>
  <Override PartName="/ppt/ink/ink537.xml" ContentType="application/inkml+xml"/>
  <Override PartName="/ppt/ink/ink538.xml" ContentType="application/inkml+xml"/>
  <Override PartName="/ppt/ink/ink539.xml" ContentType="application/inkml+xml"/>
  <Override PartName="/ppt/ink/ink540.xml" ContentType="application/inkml+xml"/>
  <Override PartName="/ppt/ink/ink541.xml" ContentType="application/inkml+xml"/>
  <Override PartName="/ppt/ink/ink542.xml" ContentType="application/inkml+xml"/>
  <Override PartName="/ppt/ink/ink543.xml" ContentType="application/inkml+xml"/>
  <Override PartName="/ppt/ink/ink544.xml" ContentType="application/inkml+xml"/>
  <Override PartName="/ppt/ink/ink545.xml" ContentType="application/inkml+xml"/>
  <Override PartName="/ppt/ink/ink546.xml" ContentType="application/inkml+xml"/>
  <Override PartName="/ppt/ink/ink547.xml" ContentType="application/inkml+xml"/>
  <Override PartName="/ppt/ink/ink548.xml" ContentType="application/inkml+xml"/>
  <Override PartName="/ppt/ink/ink549.xml" ContentType="application/inkml+xml"/>
  <Override PartName="/ppt/ink/ink550.xml" ContentType="application/inkml+xml"/>
  <Override PartName="/ppt/ink/ink551.xml" ContentType="application/inkml+xml"/>
  <Override PartName="/ppt/ink/ink552.xml" ContentType="application/inkml+xml"/>
  <Override PartName="/ppt/ink/ink553.xml" ContentType="application/inkml+xml"/>
  <Override PartName="/ppt/ink/ink554.xml" ContentType="application/inkml+xml"/>
  <Override PartName="/ppt/ink/ink555.xml" ContentType="application/inkml+xml"/>
  <Override PartName="/ppt/ink/ink556.xml" ContentType="application/inkml+xml"/>
  <Override PartName="/ppt/ink/ink557.xml" ContentType="application/inkml+xml"/>
  <Override PartName="/ppt/ink/ink558.xml" ContentType="application/inkml+xml"/>
  <Override PartName="/ppt/ink/ink559.xml" ContentType="application/inkml+xml"/>
  <Override PartName="/ppt/ink/ink560.xml" ContentType="application/inkml+xml"/>
  <Override PartName="/ppt/ink/ink561.xml" ContentType="application/inkml+xml"/>
  <Override PartName="/ppt/ink/ink562.xml" ContentType="application/inkml+xml"/>
  <Override PartName="/ppt/ink/ink563.xml" ContentType="application/inkml+xml"/>
  <Override PartName="/ppt/ink/ink564.xml" ContentType="application/inkml+xml"/>
  <Override PartName="/ppt/ink/ink565.xml" ContentType="application/inkml+xml"/>
  <Override PartName="/ppt/ink/ink566.xml" ContentType="application/inkml+xml"/>
  <Override PartName="/ppt/ink/ink567.xml" ContentType="application/inkml+xml"/>
  <Override PartName="/ppt/ink/ink568.xml" ContentType="application/inkml+xml"/>
  <Override PartName="/ppt/ink/ink569.xml" ContentType="application/inkml+xml"/>
  <Override PartName="/ppt/ink/ink570.xml" ContentType="application/inkml+xml"/>
  <Override PartName="/ppt/ink/ink571.xml" ContentType="application/inkml+xml"/>
  <Override PartName="/ppt/ink/ink572.xml" ContentType="application/inkml+xml"/>
  <Override PartName="/ppt/ink/ink573.xml" ContentType="application/inkml+xml"/>
  <Override PartName="/ppt/ink/ink574.xml" ContentType="application/inkml+xml"/>
  <Override PartName="/ppt/ink/ink575.xml" ContentType="application/inkml+xml"/>
  <Override PartName="/ppt/ink/ink576.xml" ContentType="application/inkml+xml"/>
  <Override PartName="/ppt/ink/ink577.xml" ContentType="application/inkml+xml"/>
  <Override PartName="/ppt/ink/ink578.xml" ContentType="application/inkml+xml"/>
  <Override PartName="/ppt/ink/ink579.xml" ContentType="application/inkml+xml"/>
  <Override PartName="/ppt/ink/ink580.xml" ContentType="application/inkml+xml"/>
  <Override PartName="/ppt/ink/ink581.xml" ContentType="application/inkml+xml"/>
  <Override PartName="/ppt/ink/ink582.xml" ContentType="application/inkml+xml"/>
  <Override PartName="/ppt/ink/ink583.xml" ContentType="application/inkml+xml"/>
  <Override PartName="/ppt/ink/ink584.xml" ContentType="application/inkml+xml"/>
  <Override PartName="/ppt/ink/ink585.xml" ContentType="application/inkml+xml"/>
  <Override PartName="/ppt/ink/ink586.xml" ContentType="application/inkml+xml"/>
  <Override PartName="/ppt/ink/ink587.xml" ContentType="application/inkml+xml"/>
  <Override PartName="/ppt/ink/ink588.xml" ContentType="application/inkml+xml"/>
  <Override PartName="/ppt/ink/ink589.xml" ContentType="application/inkml+xml"/>
  <Override PartName="/ppt/ink/ink590.xml" ContentType="application/inkml+xml"/>
  <Override PartName="/ppt/ink/ink591.xml" ContentType="application/inkml+xml"/>
  <Override PartName="/ppt/ink/ink592.xml" ContentType="application/inkml+xml"/>
  <Override PartName="/ppt/ink/ink593.xml" ContentType="application/inkml+xml"/>
  <Override PartName="/ppt/ink/ink594.xml" ContentType="application/inkml+xml"/>
  <Override PartName="/ppt/ink/ink595.xml" ContentType="application/inkml+xml"/>
  <Override PartName="/ppt/ink/ink596.xml" ContentType="application/inkml+xml"/>
  <Override PartName="/ppt/ink/ink597.xml" ContentType="application/inkml+xml"/>
  <Override PartName="/ppt/ink/ink598.xml" ContentType="application/inkml+xml"/>
  <Override PartName="/ppt/ink/ink599.xml" ContentType="application/inkml+xml"/>
  <Override PartName="/ppt/ink/ink600.xml" ContentType="application/inkml+xml"/>
  <Override PartName="/ppt/ink/ink601.xml" ContentType="application/inkml+xml"/>
  <Override PartName="/ppt/ink/ink602.xml" ContentType="application/inkml+xml"/>
  <Override PartName="/ppt/ink/ink603.xml" ContentType="application/inkml+xml"/>
  <Override PartName="/ppt/ink/ink604.xml" ContentType="application/inkml+xml"/>
  <Override PartName="/ppt/ink/ink605.xml" ContentType="application/inkml+xml"/>
  <Override PartName="/ppt/ink/ink606.xml" ContentType="application/inkml+xml"/>
  <Override PartName="/ppt/ink/ink607.xml" ContentType="application/inkml+xml"/>
  <Override PartName="/ppt/ink/ink608.xml" ContentType="application/inkml+xml"/>
  <Override PartName="/ppt/ink/ink609.xml" ContentType="application/inkml+xml"/>
  <Override PartName="/ppt/ink/ink610.xml" ContentType="application/inkml+xml"/>
  <Override PartName="/ppt/ink/ink611.xml" ContentType="application/inkml+xml"/>
  <Override PartName="/ppt/ink/ink612.xml" ContentType="application/inkml+xml"/>
  <Override PartName="/ppt/ink/ink613.xml" ContentType="application/inkml+xml"/>
  <Override PartName="/ppt/ink/ink614.xml" ContentType="application/inkml+xml"/>
  <Override PartName="/ppt/ink/ink615.xml" ContentType="application/inkml+xml"/>
  <Override PartName="/ppt/ink/ink616.xml" ContentType="application/inkml+xml"/>
  <Override PartName="/ppt/ink/ink617.xml" ContentType="application/inkml+xml"/>
  <Override PartName="/ppt/ink/ink618.xml" ContentType="application/inkml+xml"/>
  <Override PartName="/ppt/ink/ink619.xml" ContentType="application/inkml+xml"/>
  <Override PartName="/ppt/ink/ink620.xml" ContentType="application/inkml+xml"/>
  <Override PartName="/ppt/ink/ink621.xml" ContentType="application/inkml+xml"/>
  <Override PartName="/ppt/ink/ink622.xml" ContentType="application/inkml+xml"/>
  <Override PartName="/ppt/ink/ink623.xml" ContentType="application/inkml+xml"/>
  <Override PartName="/ppt/ink/ink624.xml" ContentType="application/inkml+xml"/>
  <Override PartName="/ppt/ink/ink625.xml" ContentType="application/inkml+xml"/>
  <Override PartName="/ppt/ink/ink626.xml" ContentType="application/inkml+xml"/>
  <Override PartName="/ppt/ink/ink627.xml" ContentType="application/inkml+xml"/>
  <Override PartName="/ppt/ink/ink628.xml" ContentType="application/inkml+xml"/>
  <Override PartName="/ppt/ink/ink629.xml" ContentType="application/inkml+xml"/>
  <Override PartName="/ppt/ink/ink630.xml" ContentType="application/inkml+xml"/>
  <Override PartName="/ppt/ink/ink631.xml" ContentType="application/inkml+xml"/>
  <Override PartName="/ppt/ink/ink632.xml" ContentType="application/inkml+xml"/>
  <Override PartName="/ppt/ink/ink633.xml" ContentType="application/inkml+xml"/>
  <Override PartName="/ppt/ink/ink634.xml" ContentType="application/inkml+xml"/>
  <Override PartName="/ppt/ink/ink635.xml" ContentType="application/inkml+xml"/>
  <Override PartName="/ppt/ink/ink636.xml" ContentType="application/inkml+xml"/>
  <Override PartName="/ppt/ink/ink637.xml" ContentType="application/inkml+xml"/>
  <Override PartName="/ppt/ink/ink638.xml" ContentType="application/inkml+xml"/>
  <Override PartName="/ppt/ink/ink639.xml" ContentType="application/inkml+xml"/>
  <Override PartName="/ppt/ink/ink640.xml" ContentType="application/inkml+xml"/>
  <Override PartName="/ppt/ink/ink641.xml" ContentType="application/inkml+xml"/>
  <Override PartName="/ppt/ink/ink642.xml" ContentType="application/inkml+xml"/>
  <Override PartName="/ppt/ink/ink643.xml" ContentType="application/inkml+xml"/>
  <Override PartName="/ppt/ink/ink644.xml" ContentType="application/inkml+xml"/>
  <Override PartName="/ppt/ink/ink645.xml" ContentType="application/inkml+xml"/>
  <Override PartName="/ppt/ink/ink646.xml" ContentType="application/inkml+xml"/>
  <Override PartName="/ppt/ink/ink647.xml" ContentType="application/inkml+xml"/>
  <Override PartName="/ppt/ink/ink648.xml" ContentType="application/inkml+xml"/>
  <Override PartName="/ppt/ink/ink649.xml" ContentType="application/inkml+xml"/>
  <Override PartName="/ppt/ink/ink650.xml" ContentType="application/inkml+xml"/>
  <Override PartName="/ppt/ink/ink651.xml" ContentType="application/inkml+xml"/>
  <Override PartName="/ppt/ink/ink652.xml" ContentType="application/inkml+xml"/>
  <Override PartName="/ppt/ink/ink653.xml" ContentType="application/inkml+xml"/>
  <Override PartName="/ppt/ink/ink654.xml" ContentType="application/inkml+xml"/>
  <Override PartName="/ppt/ink/ink655.xml" ContentType="application/inkml+xml"/>
  <Override PartName="/ppt/ink/ink656.xml" ContentType="application/inkml+xml"/>
  <Override PartName="/ppt/ink/ink657.xml" ContentType="application/inkml+xml"/>
  <Override PartName="/ppt/ink/ink658.xml" ContentType="application/inkml+xml"/>
  <Override PartName="/ppt/ink/ink659.xml" ContentType="application/inkml+xml"/>
  <Override PartName="/ppt/ink/ink660.xml" ContentType="application/inkml+xml"/>
  <Override PartName="/ppt/ink/ink661.xml" ContentType="application/inkml+xml"/>
  <Override PartName="/ppt/ink/ink662.xml" ContentType="application/inkml+xml"/>
  <Override PartName="/ppt/ink/ink663.xml" ContentType="application/inkml+xml"/>
  <Override PartName="/ppt/ink/ink664.xml" ContentType="application/inkml+xml"/>
  <Override PartName="/ppt/ink/ink665.xml" ContentType="application/inkml+xml"/>
  <Override PartName="/ppt/ink/ink666.xml" ContentType="application/inkml+xml"/>
  <Override PartName="/ppt/ink/ink667.xml" ContentType="application/inkml+xml"/>
  <Override PartName="/ppt/ink/ink668.xml" ContentType="application/inkml+xml"/>
  <Override PartName="/ppt/ink/ink669.xml" ContentType="application/inkml+xml"/>
  <Override PartName="/ppt/ink/ink670.xml" ContentType="application/inkml+xml"/>
  <Override PartName="/ppt/ink/ink671.xml" ContentType="application/inkml+xml"/>
  <Override PartName="/ppt/ink/ink672.xml" ContentType="application/inkml+xml"/>
  <Override PartName="/ppt/ink/ink673.xml" ContentType="application/inkml+xml"/>
  <Override PartName="/ppt/ink/ink674.xml" ContentType="application/inkml+xml"/>
  <Override PartName="/ppt/ink/ink675.xml" ContentType="application/inkml+xml"/>
  <Override PartName="/ppt/ink/ink676.xml" ContentType="application/inkml+xml"/>
  <Override PartName="/ppt/ink/ink677.xml" ContentType="application/inkml+xml"/>
  <Override PartName="/ppt/ink/ink678.xml" ContentType="application/inkml+xml"/>
  <Override PartName="/ppt/ink/ink679.xml" ContentType="application/inkml+xml"/>
  <Override PartName="/ppt/ink/ink680.xml" ContentType="application/inkml+xml"/>
  <Override PartName="/ppt/ink/ink681.xml" ContentType="application/inkml+xml"/>
  <Override PartName="/ppt/ink/ink682.xml" ContentType="application/inkml+xml"/>
  <Override PartName="/ppt/ink/ink683.xml" ContentType="application/inkml+xml"/>
  <Override PartName="/ppt/ink/ink684.xml" ContentType="application/inkml+xml"/>
  <Override PartName="/ppt/ink/ink685.xml" ContentType="application/inkml+xml"/>
  <Override PartName="/ppt/ink/ink686.xml" ContentType="application/inkml+xml"/>
  <Override PartName="/ppt/ink/ink687.xml" ContentType="application/inkml+xml"/>
  <Override PartName="/ppt/ink/ink688.xml" ContentType="application/inkml+xml"/>
  <Override PartName="/ppt/ink/ink689.xml" ContentType="application/inkml+xml"/>
  <Override PartName="/ppt/ink/ink690.xml" ContentType="application/inkml+xml"/>
  <Override PartName="/ppt/ink/ink691.xml" ContentType="application/inkml+xml"/>
  <Override PartName="/ppt/ink/ink692.xml" ContentType="application/inkml+xml"/>
  <Override PartName="/ppt/ink/ink693.xml" ContentType="application/inkml+xml"/>
  <Override PartName="/ppt/ink/ink694.xml" ContentType="application/inkml+xml"/>
  <Override PartName="/ppt/ink/ink695.xml" ContentType="application/inkml+xml"/>
  <Override PartName="/ppt/ink/ink696.xml" ContentType="application/inkml+xml"/>
  <Override PartName="/ppt/ink/ink697.xml" ContentType="application/inkml+xml"/>
  <Override PartName="/ppt/ink/ink698.xml" ContentType="application/inkml+xml"/>
  <Override PartName="/ppt/ink/ink699.xml" ContentType="application/inkml+xml"/>
  <Override PartName="/ppt/ink/ink700.xml" ContentType="application/inkml+xml"/>
  <Override PartName="/ppt/ink/ink701.xml" ContentType="application/inkml+xml"/>
  <Override PartName="/ppt/ink/ink702.xml" ContentType="application/inkml+xml"/>
  <Override PartName="/ppt/ink/ink703.xml" ContentType="application/inkml+xml"/>
  <Override PartName="/ppt/ink/ink704.xml" ContentType="application/inkml+xml"/>
  <Override PartName="/ppt/ink/ink705.xml" ContentType="application/inkml+xml"/>
  <Override PartName="/ppt/ink/ink706.xml" ContentType="application/inkml+xml"/>
  <Override PartName="/ppt/ink/ink707.xml" ContentType="application/inkml+xml"/>
  <Override PartName="/ppt/ink/ink708.xml" ContentType="application/inkml+xml"/>
  <Override PartName="/ppt/ink/ink709.xml" ContentType="application/inkml+xml"/>
  <Override PartName="/ppt/ink/ink710.xml" ContentType="application/inkml+xml"/>
  <Override PartName="/ppt/ink/ink711.xml" ContentType="application/inkml+xml"/>
  <Override PartName="/ppt/ink/ink712.xml" ContentType="application/inkml+xml"/>
  <Override PartName="/ppt/ink/ink713.xml" ContentType="application/inkml+xml"/>
  <Override PartName="/ppt/ink/ink714.xml" ContentType="application/inkml+xml"/>
  <Override PartName="/ppt/ink/ink715.xml" ContentType="application/inkml+xml"/>
  <Override PartName="/ppt/ink/ink716.xml" ContentType="application/inkml+xml"/>
  <Override PartName="/ppt/ink/ink717.xml" ContentType="application/inkml+xml"/>
  <Override PartName="/ppt/ink/ink718.xml" ContentType="application/inkml+xml"/>
  <Override PartName="/ppt/ink/ink719.xml" ContentType="application/inkml+xml"/>
  <Override PartName="/ppt/ink/ink720.xml" ContentType="application/inkml+xml"/>
  <Override PartName="/ppt/ink/ink721.xml" ContentType="application/inkml+xml"/>
  <Override PartName="/ppt/ink/ink722.xml" ContentType="application/inkml+xml"/>
  <Override PartName="/ppt/ink/ink723.xml" ContentType="application/inkml+xml"/>
  <Override PartName="/ppt/ink/ink724.xml" ContentType="application/inkml+xml"/>
  <Override PartName="/ppt/ink/ink725.xml" ContentType="application/inkml+xml"/>
  <Override PartName="/ppt/ink/ink726.xml" ContentType="application/inkml+xml"/>
  <Override PartName="/ppt/ink/ink727.xml" ContentType="application/inkml+xml"/>
  <Override PartName="/ppt/ink/ink728.xml" ContentType="application/inkml+xml"/>
  <Override PartName="/ppt/ink/ink729.xml" ContentType="application/inkml+xml"/>
  <Override PartName="/ppt/ink/ink730.xml" ContentType="application/inkml+xml"/>
  <Override PartName="/ppt/ink/ink731.xml" ContentType="application/inkml+xml"/>
  <Override PartName="/ppt/ink/ink732.xml" ContentType="application/inkml+xml"/>
  <Override PartName="/ppt/ink/ink733.xml" ContentType="application/inkml+xml"/>
  <Override PartName="/ppt/ink/ink734.xml" ContentType="application/inkml+xml"/>
  <Override PartName="/ppt/ink/ink735.xml" ContentType="application/inkml+xml"/>
  <Override PartName="/ppt/ink/ink736.xml" ContentType="application/inkml+xml"/>
  <Override PartName="/ppt/ink/ink737.xml" ContentType="application/inkml+xml"/>
  <Override PartName="/ppt/ink/ink738.xml" ContentType="application/inkml+xml"/>
  <Override PartName="/ppt/ink/ink739.xml" ContentType="application/inkml+xml"/>
  <Override PartName="/ppt/ink/ink740.xml" ContentType="application/inkml+xml"/>
  <Override PartName="/ppt/ink/ink741.xml" ContentType="application/inkml+xml"/>
  <Override PartName="/ppt/ink/ink742.xml" ContentType="application/inkml+xml"/>
  <Override PartName="/ppt/ink/ink743.xml" ContentType="application/inkml+xml"/>
  <Override PartName="/ppt/ink/ink744.xml" ContentType="application/inkml+xml"/>
  <Override PartName="/ppt/ink/ink745.xml" ContentType="application/inkml+xml"/>
  <Override PartName="/ppt/ink/ink746.xml" ContentType="application/inkml+xml"/>
  <Override PartName="/ppt/ink/ink747.xml" ContentType="application/inkml+xml"/>
  <Override PartName="/ppt/ink/ink748.xml" ContentType="application/inkml+xml"/>
  <Override PartName="/ppt/ink/ink749.xml" ContentType="application/inkml+xml"/>
  <Override PartName="/ppt/ink/ink750.xml" ContentType="application/inkml+xml"/>
  <Override PartName="/ppt/ink/ink751.xml" ContentType="application/inkml+xml"/>
  <Override PartName="/ppt/ink/ink752.xml" ContentType="application/inkml+xml"/>
  <Override PartName="/ppt/ink/ink753.xml" ContentType="application/inkml+xml"/>
  <Override PartName="/ppt/ink/ink754.xml" ContentType="application/inkml+xml"/>
  <Override PartName="/ppt/ink/ink755.xml" ContentType="application/inkml+xml"/>
  <Override PartName="/ppt/ink/ink756.xml" ContentType="application/inkml+xml"/>
  <Override PartName="/ppt/ink/ink757.xml" ContentType="application/inkml+xml"/>
  <Override PartName="/ppt/ink/ink758.xml" ContentType="application/inkml+xml"/>
  <Override PartName="/ppt/ink/ink759.xml" ContentType="application/inkml+xml"/>
  <Override PartName="/ppt/ink/ink760.xml" ContentType="application/inkml+xml"/>
  <Override PartName="/ppt/ink/ink761.xml" ContentType="application/inkml+xml"/>
  <Override PartName="/ppt/ink/ink762.xml" ContentType="application/inkml+xml"/>
  <Override PartName="/ppt/ink/ink763.xml" ContentType="application/inkml+xml"/>
  <Override PartName="/ppt/ink/ink764.xml" ContentType="application/inkml+xml"/>
  <Override PartName="/ppt/ink/ink765.xml" ContentType="application/inkml+xml"/>
  <Override PartName="/ppt/ink/ink766.xml" ContentType="application/inkml+xml"/>
  <Override PartName="/ppt/ink/ink767.xml" ContentType="application/inkml+xml"/>
  <Override PartName="/ppt/ink/ink768.xml" ContentType="application/inkml+xml"/>
  <Override PartName="/ppt/ink/ink769.xml" ContentType="application/inkml+xml"/>
  <Override PartName="/ppt/ink/ink770.xml" ContentType="application/inkml+xml"/>
  <Override PartName="/ppt/ink/ink771.xml" ContentType="application/inkml+xml"/>
  <Override PartName="/ppt/ink/ink772.xml" ContentType="application/inkml+xml"/>
  <Override PartName="/ppt/ink/ink773.xml" ContentType="application/inkml+xml"/>
  <Override PartName="/ppt/ink/ink774.xml" ContentType="application/inkml+xml"/>
  <Override PartName="/ppt/ink/ink775.xml" ContentType="application/inkml+xml"/>
  <Override PartName="/ppt/ink/ink776.xml" ContentType="application/inkml+xml"/>
  <Override PartName="/ppt/ink/ink777.xml" ContentType="application/inkml+xml"/>
  <Override PartName="/ppt/ink/ink778.xml" ContentType="application/inkml+xml"/>
  <Override PartName="/ppt/ink/ink779.xml" ContentType="application/inkml+xml"/>
  <Override PartName="/ppt/ink/ink780.xml" ContentType="application/inkml+xml"/>
  <Override PartName="/ppt/ink/ink781.xml" ContentType="application/inkml+xml"/>
  <Override PartName="/ppt/ink/ink782.xml" ContentType="application/inkml+xml"/>
  <Override PartName="/ppt/ink/ink783.xml" ContentType="application/inkml+xml"/>
  <Override PartName="/ppt/ink/ink784.xml" ContentType="application/inkml+xml"/>
  <Override PartName="/ppt/ink/ink785.xml" ContentType="application/inkml+xml"/>
  <Override PartName="/ppt/ink/ink786.xml" ContentType="application/inkml+xml"/>
  <Override PartName="/ppt/ink/ink787.xml" ContentType="application/inkml+xml"/>
  <Override PartName="/ppt/ink/ink788.xml" ContentType="application/inkml+xml"/>
  <Override PartName="/ppt/ink/ink789.xml" ContentType="application/inkml+xml"/>
  <Override PartName="/ppt/ink/ink790.xml" ContentType="application/inkml+xml"/>
  <Override PartName="/ppt/ink/ink791.xml" ContentType="application/inkml+xml"/>
  <Override PartName="/ppt/ink/ink792.xml" ContentType="application/inkml+xml"/>
  <Override PartName="/ppt/ink/ink793.xml" ContentType="application/inkml+xml"/>
  <Override PartName="/ppt/ink/ink794.xml" ContentType="application/inkml+xml"/>
  <Override PartName="/ppt/ink/ink795.xml" ContentType="application/inkml+xml"/>
  <Override PartName="/ppt/ink/ink796.xml" ContentType="application/inkml+xml"/>
  <Override PartName="/ppt/ink/ink797.xml" ContentType="application/inkml+xml"/>
  <Override PartName="/ppt/ink/ink798.xml" ContentType="application/inkml+xml"/>
  <Override PartName="/ppt/ink/ink799.xml" ContentType="application/inkml+xml"/>
  <Override PartName="/ppt/ink/ink800.xml" ContentType="application/inkml+xml"/>
  <Override PartName="/ppt/ink/ink801.xml" ContentType="application/inkml+xml"/>
  <Override PartName="/ppt/ink/ink802.xml" ContentType="application/inkml+xml"/>
  <Override PartName="/ppt/ink/ink803.xml" ContentType="application/inkml+xml"/>
  <Override PartName="/ppt/ink/ink804.xml" ContentType="application/inkml+xml"/>
  <Override PartName="/ppt/ink/ink805.xml" ContentType="application/inkml+xml"/>
  <Override PartName="/ppt/ink/ink806.xml" ContentType="application/inkml+xml"/>
  <Override PartName="/ppt/ink/ink807.xml" ContentType="application/inkml+xml"/>
  <Override PartName="/ppt/ink/ink808.xml" ContentType="application/inkml+xml"/>
  <Override PartName="/ppt/ink/ink809.xml" ContentType="application/inkml+xml"/>
  <Override PartName="/ppt/ink/ink810.xml" ContentType="application/inkml+xml"/>
  <Override PartName="/ppt/ink/ink811.xml" ContentType="application/inkml+xml"/>
  <Override PartName="/ppt/ink/ink812.xml" ContentType="application/inkml+xml"/>
  <Override PartName="/ppt/ink/ink813.xml" ContentType="application/inkml+xml"/>
  <Override PartName="/ppt/ink/ink814.xml" ContentType="application/inkml+xml"/>
  <Override PartName="/ppt/ink/ink815.xml" ContentType="application/inkml+xml"/>
  <Override PartName="/ppt/ink/ink816.xml" ContentType="application/inkml+xml"/>
  <Override PartName="/ppt/ink/ink817.xml" ContentType="application/inkml+xml"/>
  <Override PartName="/ppt/ink/ink818.xml" ContentType="application/inkml+xml"/>
  <Override PartName="/ppt/ink/ink819.xml" ContentType="application/inkml+xml"/>
  <Override PartName="/ppt/ink/ink820.xml" ContentType="application/inkml+xml"/>
  <Override PartName="/ppt/ink/ink821.xml" ContentType="application/inkml+xml"/>
  <Override PartName="/ppt/ink/ink822.xml" ContentType="application/inkml+xml"/>
  <Override PartName="/ppt/ink/ink823.xml" ContentType="application/inkml+xml"/>
  <Override PartName="/ppt/ink/ink824.xml" ContentType="application/inkml+xml"/>
  <Override PartName="/ppt/ink/ink825.xml" ContentType="application/inkml+xml"/>
  <Override PartName="/ppt/ink/ink826.xml" ContentType="application/inkml+xml"/>
  <Override PartName="/ppt/ink/ink827.xml" ContentType="application/inkml+xml"/>
  <Override PartName="/ppt/ink/ink828.xml" ContentType="application/inkml+xml"/>
  <Override PartName="/ppt/ink/ink829.xml" ContentType="application/inkml+xml"/>
  <Override PartName="/ppt/ink/ink830.xml" ContentType="application/inkml+xml"/>
  <Override PartName="/ppt/ink/ink831.xml" ContentType="application/inkml+xml"/>
  <Override PartName="/ppt/ink/ink832.xml" ContentType="application/inkml+xml"/>
  <Override PartName="/ppt/ink/ink833.xml" ContentType="application/inkml+xml"/>
  <Override PartName="/ppt/ink/ink834.xml" ContentType="application/inkml+xml"/>
  <Override PartName="/ppt/ink/ink835.xml" ContentType="application/inkml+xml"/>
  <Override PartName="/ppt/ink/ink836.xml" ContentType="application/inkml+xml"/>
  <Override PartName="/ppt/ink/ink837.xml" ContentType="application/inkml+xml"/>
  <Override PartName="/ppt/ink/ink838.xml" ContentType="application/inkml+xml"/>
  <Override PartName="/ppt/ink/ink839.xml" ContentType="application/inkml+xml"/>
  <Override PartName="/ppt/ink/ink840.xml" ContentType="application/inkml+xml"/>
  <Override PartName="/ppt/ink/ink841.xml" ContentType="application/inkml+xml"/>
  <Override PartName="/ppt/ink/ink842.xml" ContentType="application/inkml+xml"/>
  <Override PartName="/ppt/ink/ink843.xml" ContentType="application/inkml+xml"/>
  <Override PartName="/ppt/ink/ink844.xml" ContentType="application/inkml+xml"/>
  <Override PartName="/ppt/ink/ink845.xml" ContentType="application/inkml+xml"/>
  <Override PartName="/ppt/ink/ink846.xml" ContentType="application/inkml+xml"/>
  <Override PartName="/ppt/ink/ink847.xml" ContentType="application/inkml+xml"/>
  <Override PartName="/ppt/ink/ink848.xml" ContentType="application/inkml+xml"/>
  <Override PartName="/ppt/ink/ink849.xml" ContentType="application/inkml+xml"/>
  <Override PartName="/ppt/ink/ink850.xml" ContentType="application/inkml+xml"/>
  <Override PartName="/ppt/ink/ink851.xml" ContentType="application/inkml+xml"/>
  <Override PartName="/ppt/ink/ink852.xml" ContentType="application/inkml+xml"/>
  <Override PartName="/ppt/ink/ink853.xml" ContentType="application/inkml+xml"/>
  <Override PartName="/ppt/ink/ink854.xml" ContentType="application/inkml+xml"/>
  <Override PartName="/ppt/ink/ink855.xml" ContentType="application/inkml+xml"/>
  <Override PartName="/ppt/ink/ink856.xml" ContentType="application/inkml+xml"/>
  <Override PartName="/ppt/ink/ink857.xml" ContentType="application/inkml+xml"/>
  <Override PartName="/ppt/ink/ink858.xml" ContentType="application/inkml+xml"/>
  <Override PartName="/ppt/ink/ink859.xml" ContentType="application/inkml+xml"/>
  <Override PartName="/ppt/ink/ink860.xml" ContentType="application/inkml+xml"/>
  <Override PartName="/ppt/ink/ink861.xml" ContentType="application/inkml+xml"/>
  <Override PartName="/ppt/ink/ink862.xml" ContentType="application/inkml+xml"/>
  <Override PartName="/ppt/ink/ink863.xml" ContentType="application/inkml+xml"/>
  <Override PartName="/ppt/ink/ink864.xml" ContentType="application/inkml+xml"/>
  <Override PartName="/ppt/ink/ink865.xml" ContentType="application/inkml+xml"/>
  <Override PartName="/ppt/ink/ink866.xml" ContentType="application/inkml+xml"/>
  <Override PartName="/ppt/ink/ink867.xml" ContentType="application/inkml+xml"/>
  <Override PartName="/ppt/ink/ink868.xml" ContentType="application/inkml+xml"/>
  <Override PartName="/ppt/ink/ink869.xml" ContentType="application/inkml+xml"/>
  <Override PartName="/ppt/ink/ink870.xml" ContentType="application/inkml+xml"/>
  <Override PartName="/ppt/ink/ink871.xml" ContentType="application/inkml+xml"/>
  <Override PartName="/ppt/ink/ink872.xml" ContentType="application/inkml+xml"/>
  <Override PartName="/ppt/ink/ink873.xml" ContentType="application/inkml+xml"/>
  <Override PartName="/ppt/ink/ink874.xml" ContentType="application/inkml+xml"/>
  <Override PartName="/ppt/ink/ink875.xml" ContentType="application/inkml+xml"/>
  <Override PartName="/ppt/ink/ink876.xml" ContentType="application/inkml+xml"/>
  <Override PartName="/ppt/ink/ink877.xml" ContentType="application/inkml+xml"/>
  <Override PartName="/ppt/ink/ink878.xml" ContentType="application/inkml+xml"/>
  <Override PartName="/ppt/ink/ink879.xml" ContentType="application/inkml+xml"/>
  <Override PartName="/ppt/ink/ink880.xml" ContentType="application/inkml+xml"/>
  <Override PartName="/ppt/ink/ink881.xml" ContentType="application/inkml+xml"/>
  <Override PartName="/ppt/ink/ink882.xml" ContentType="application/inkml+xml"/>
  <Override PartName="/ppt/ink/ink883.xml" ContentType="application/inkml+xml"/>
  <Override PartName="/ppt/ink/ink884.xml" ContentType="application/inkml+xml"/>
  <Override PartName="/ppt/ink/ink885.xml" ContentType="application/inkml+xml"/>
  <Override PartName="/ppt/ink/ink886.xml" ContentType="application/inkml+xml"/>
  <Override PartName="/ppt/ink/ink887.xml" ContentType="application/inkml+xml"/>
  <Override PartName="/ppt/ink/ink888.xml" ContentType="application/inkml+xml"/>
  <Override PartName="/ppt/ink/ink889.xml" ContentType="application/inkml+xml"/>
  <Override PartName="/ppt/ink/ink890.xml" ContentType="application/inkml+xml"/>
  <Override PartName="/ppt/ink/ink891.xml" ContentType="application/inkml+xml"/>
  <Override PartName="/ppt/ink/ink892.xml" ContentType="application/inkml+xml"/>
  <Override PartName="/ppt/ink/ink893.xml" ContentType="application/inkml+xml"/>
  <Override PartName="/ppt/ink/ink894.xml" ContentType="application/inkml+xml"/>
  <Override PartName="/ppt/ink/ink895.xml" ContentType="application/inkml+xml"/>
  <Override PartName="/ppt/ink/ink896.xml" ContentType="application/inkml+xml"/>
  <Override PartName="/ppt/ink/ink897.xml" ContentType="application/inkml+xml"/>
  <Override PartName="/ppt/ink/ink898.xml" ContentType="application/inkml+xml"/>
  <Override PartName="/ppt/ink/ink899.xml" ContentType="application/inkml+xml"/>
  <Override PartName="/ppt/ink/ink900.xml" ContentType="application/inkml+xml"/>
  <Override PartName="/ppt/ink/ink901.xml" ContentType="application/inkml+xml"/>
  <Override PartName="/ppt/ink/ink902.xml" ContentType="application/inkml+xml"/>
  <Override PartName="/ppt/ink/ink903.xml" ContentType="application/inkml+xml"/>
  <Override PartName="/ppt/ink/ink904.xml" ContentType="application/inkml+xml"/>
  <Override PartName="/ppt/ink/ink905.xml" ContentType="application/inkml+xml"/>
  <Override PartName="/ppt/ink/ink906.xml" ContentType="application/inkml+xml"/>
  <Override PartName="/ppt/ink/ink907.xml" ContentType="application/inkml+xml"/>
  <Override PartName="/ppt/ink/ink908.xml" ContentType="application/inkml+xml"/>
  <Override PartName="/ppt/ink/ink909.xml" ContentType="application/inkml+xml"/>
  <Override PartName="/ppt/ink/ink910.xml" ContentType="application/inkml+xml"/>
  <Override PartName="/ppt/ink/ink911.xml" ContentType="application/inkml+xml"/>
  <Override PartName="/ppt/ink/ink912.xml" ContentType="application/inkml+xml"/>
  <Override PartName="/ppt/ink/ink913.xml" ContentType="application/inkml+xml"/>
  <Override PartName="/ppt/ink/ink914.xml" ContentType="application/inkml+xml"/>
  <Override PartName="/ppt/ink/ink915.xml" ContentType="application/inkml+xml"/>
  <Override PartName="/ppt/ink/ink916.xml" ContentType="application/inkml+xml"/>
  <Override PartName="/ppt/ink/ink917.xml" ContentType="application/inkml+xml"/>
  <Override PartName="/ppt/ink/ink918.xml" ContentType="application/inkml+xml"/>
  <Override PartName="/ppt/ink/ink919.xml" ContentType="application/inkml+xml"/>
  <Override PartName="/ppt/ink/ink920.xml" ContentType="application/inkml+xml"/>
  <Override PartName="/ppt/ink/ink921.xml" ContentType="application/inkml+xml"/>
  <Override PartName="/ppt/ink/ink922.xml" ContentType="application/inkml+xml"/>
  <Override PartName="/ppt/ink/ink923.xml" ContentType="application/inkml+xml"/>
  <Override PartName="/ppt/ink/ink924.xml" ContentType="application/inkml+xml"/>
  <Override PartName="/ppt/ink/ink925.xml" ContentType="application/inkml+xml"/>
  <Override PartName="/ppt/ink/ink926.xml" ContentType="application/inkml+xml"/>
  <Override PartName="/ppt/ink/ink927.xml" ContentType="application/inkml+xml"/>
  <Override PartName="/ppt/ink/ink928.xml" ContentType="application/inkml+xml"/>
  <Override PartName="/ppt/ink/ink929.xml" ContentType="application/inkml+xml"/>
  <Override PartName="/ppt/ink/ink930.xml" ContentType="application/inkml+xml"/>
  <Override PartName="/ppt/ink/ink931.xml" ContentType="application/inkml+xml"/>
  <Override PartName="/ppt/ink/ink932.xml" ContentType="application/inkml+xml"/>
  <Override PartName="/ppt/ink/ink933.xml" ContentType="application/inkml+xml"/>
  <Override PartName="/ppt/ink/ink934.xml" ContentType="application/inkml+xml"/>
  <Override PartName="/ppt/ink/ink935.xml" ContentType="application/inkml+xml"/>
  <Override PartName="/ppt/ink/ink936.xml" ContentType="application/inkml+xml"/>
  <Override PartName="/ppt/ink/ink937.xml" ContentType="application/inkml+xml"/>
  <Override PartName="/ppt/ink/ink938.xml" ContentType="application/inkml+xml"/>
  <Override PartName="/ppt/ink/ink939.xml" ContentType="application/inkml+xml"/>
  <Override PartName="/ppt/ink/ink940.xml" ContentType="application/inkml+xml"/>
  <Override PartName="/ppt/ink/ink941.xml" ContentType="application/inkml+xml"/>
  <Override PartName="/ppt/ink/ink942.xml" ContentType="application/inkml+xml"/>
  <Override PartName="/ppt/ink/ink943.xml" ContentType="application/inkml+xml"/>
  <Override PartName="/ppt/ink/ink944.xml" ContentType="application/inkml+xml"/>
  <Override PartName="/ppt/ink/ink945.xml" ContentType="application/inkml+xml"/>
  <Override PartName="/ppt/ink/ink946.xml" ContentType="application/inkml+xml"/>
  <Override PartName="/ppt/ink/ink947.xml" ContentType="application/inkml+xml"/>
  <Override PartName="/ppt/ink/ink948.xml" ContentType="application/inkml+xml"/>
  <Override PartName="/ppt/ink/ink949.xml" ContentType="application/inkml+xml"/>
  <Override PartName="/ppt/ink/ink950.xml" ContentType="application/inkml+xml"/>
  <Override PartName="/ppt/ink/ink951.xml" ContentType="application/inkml+xml"/>
  <Override PartName="/ppt/ink/ink952.xml" ContentType="application/inkml+xml"/>
  <Override PartName="/ppt/ink/ink953.xml" ContentType="application/inkml+xml"/>
  <Override PartName="/ppt/ink/ink954.xml" ContentType="application/inkml+xml"/>
  <Override PartName="/ppt/ink/ink955.xml" ContentType="application/inkml+xml"/>
  <Override PartName="/ppt/ink/ink956.xml" ContentType="application/inkml+xml"/>
  <Override PartName="/ppt/ink/ink957.xml" ContentType="application/inkml+xml"/>
  <Override PartName="/ppt/ink/ink958.xml" ContentType="application/inkml+xml"/>
  <Override PartName="/ppt/ink/ink959.xml" ContentType="application/inkml+xml"/>
  <Override PartName="/ppt/ink/ink960.xml" ContentType="application/inkml+xml"/>
  <Override PartName="/ppt/ink/ink961.xml" ContentType="application/inkml+xml"/>
  <Override PartName="/ppt/ink/ink962.xml" ContentType="application/inkml+xml"/>
  <Override PartName="/ppt/ink/ink963.xml" ContentType="application/inkml+xml"/>
  <Override PartName="/ppt/ink/ink964.xml" ContentType="application/inkml+xml"/>
  <Override PartName="/ppt/ink/ink965.xml" ContentType="application/inkml+xml"/>
  <Override PartName="/ppt/ink/ink966.xml" ContentType="application/inkml+xml"/>
  <Override PartName="/ppt/ink/ink967.xml" ContentType="application/inkml+xml"/>
  <Override PartName="/ppt/ink/ink968.xml" ContentType="application/inkml+xml"/>
  <Override PartName="/ppt/ink/ink969.xml" ContentType="application/inkml+xml"/>
  <Override PartName="/ppt/ink/ink970.xml" ContentType="application/inkml+xml"/>
  <Override PartName="/ppt/ink/ink971.xml" ContentType="application/inkml+xml"/>
  <Override PartName="/ppt/ink/ink972.xml" ContentType="application/inkml+xml"/>
  <Override PartName="/ppt/ink/ink973.xml" ContentType="application/inkml+xml"/>
  <Override PartName="/ppt/ink/ink974.xml" ContentType="application/inkml+xml"/>
  <Override PartName="/ppt/ink/ink975.xml" ContentType="application/inkml+xml"/>
  <Override PartName="/ppt/ink/ink976.xml" ContentType="application/inkml+xml"/>
  <Override PartName="/ppt/ink/ink977.xml" ContentType="application/inkml+xml"/>
  <Override PartName="/ppt/ink/ink978.xml" ContentType="application/inkml+xml"/>
  <Override PartName="/ppt/ink/ink979.xml" ContentType="application/inkml+xml"/>
  <Override PartName="/ppt/ink/ink980.xml" ContentType="application/inkml+xml"/>
  <Override PartName="/ppt/ink/ink981.xml" ContentType="application/inkml+xml"/>
  <Override PartName="/ppt/ink/ink982.xml" ContentType="application/inkml+xml"/>
  <Override PartName="/ppt/ink/ink983.xml" ContentType="application/inkml+xml"/>
  <Override PartName="/ppt/ink/ink984.xml" ContentType="application/inkml+xml"/>
  <Override PartName="/ppt/ink/ink985.xml" ContentType="application/inkml+xml"/>
  <Override PartName="/ppt/ink/ink986.xml" ContentType="application/inkml+xml"/>
  <Override PartName="/ppt/ink/ink987.xml" ContentType="application/inkml+xml"/>
  <Override PartName="/ppt/ink/ink988.xml" ContentType="application/inkml+xml"/>
  <Override PartName="/ppt/ink/ink989.xml" ContentType="application/inkml+xml"/>
  <Override PartName="/ppt/ink/ink990.xml" ContentType="application/inkml+xml"/>
  <Override PartName="/ppt/ink/ink991.xml" ContentType="application/inkml+xml"/>
  <Override PartName="/ppt/ink/ink992.xml" ContentType="application/inkml+xml"/>
  <Override PartName="/ppt/ink/ink993.xml" ContentType="application/inkml+xml"/>
  <Override PartName="/ppt/ink/ink994.xml" ContentType="application/inkml+xml"/>
  <Override PartName="/ppt/ink/ink995.xml" ContentType="application/inkml+xml"/>
  <Override PartName="/ppt/ink/ink996.xml" ContentType="application/inkml+xml"/>
  <Override PartName="/ppt/ink/ink997.xml" ContentType="application/inkml+xml"/>
  <Override PartName="/ppt/ink/ink998.xml" ContentType="application/inkml+xml"/>
  <Override PartName="/ppt/ink/ink999.xml" ContentType="application/inkml+xml"/>
  <Override PartName="/ppt/ink/ink1000.xml" ContentType="application/inkml+xml"/>
  <Override PartName="/ppt/ink/ink1001.xml" ContentType="application/inkml+xml"/>
  <Override PartName="/ppt/ink/ink1002.xml" ContentType="application/inkml+xml"/>
  <Override PartName="/ppt/ink/ink1003.xml" ContentType="application/inkml+xml"/>
  <Override PartName="/ppt/ink/ink1004.xml" ContentType="application/inkml+xml"/>
  <Override PartName="/ppt/ink/ink1005.xml" ContentType="application/inkml+xml"/>
  <Override PartName="/ppt/ink/ink1006.xml" ContentType="application/inkml+xml"/>
  <Override PartName="/ppt/ink/ink1007.xml" ContentType="application/inkml+xml"/>
  <Override PartName="/ppt/ink/ink1008.xml" ContentType="application/inkml+xml"/>
  <Override PartName="/ppt/ink/ink1009.xml" ContentType="application/inkml+xml"/>
  <Override PartName="/ppt/ink/ink1010.xml" ContentType="application/inkml+xml"/>
  <Override PartName="/ppt/ink/ink1011.xml" ContentType="application/inkml+xml"/>
  <Override PartName="/ppt/ink/ink1012.xml" ContentType="application/inkml+xml"/>
  <Override PartName="/ppt/ink/ink1013.xml" ContentType="application/inkml+xml"/>
  <Override PartName="/ppt/ink/ink1014.xml" ContentType="application/inkml+xml"/>
  <Override PartName="/ppt/ink/ink1015.xml" ContentType="application/inkml+xml"/>
  <Override PartName="/ppt/ink/ink1016.xml" ContentType="application/inkml+xml"/>
  <Override PartName="/ppt/ink/ink1017.xml" ContentType="application/inkml+xml"/>
  <Override PartName="/ppt/ink/ink1018.xml" ContentType="application/inkml+xml"/>
  <Override PartName="/ppt/ink/ink1019.xml" ContentType="application/inkml+xml"/>
  <Override PartName="/ppt/ink/ink1020.xml" ContentType="application/inkml+xml"/>
  <Override PartName="/ppt/ink/ink1021.xml" ContentType="application/inkml+xml"/>
  <Override PartName="/ppt/ink/ink1022.xml" ContentType="application/inkml+xml"/>
  <Override PartName="/ppt/ink/ink1023.xml" ContentType="application/inkml+xml"/>
  <Override PartName="/ppt/ink/ink1024.xml" ContentType="application/inkml+xml"/>
  <Override PartName="/ppt/ink/ink1025.xml" ContentType="application/inkml+xml"/>
  <Override PartName="/ppt/ink/ink1026.xml" ContentType="application/inkml+xml"/>
  <Override PartName="/ppt/ink/ink1027.xml" ContentType="application/inkml+xml"/>
  <Override PartName="/ppt/ink/ink1028.xml" ContentType="application/inkml+xml"/>
  <Override PartName="/ppt/ink/ink1029.xml" ContentType="application/inkml+xml"/>
  <Override PartName="/ppt/ink/ink1030.xml" ContentType="application/inkml+xml"/>
  <Override PartName="/ppt/ink/ink1031.xml" ContentType="application/inkml+xml"/>
  <Override PartName="/ppt/ink/ink1032.xml" ContentType="application/inkml+xml"/>
  <Override PartName="/ppt/ink/ink1033.xml" ContentType="application/inkml+xml"/>
  <Override PartName="/ppt/ink/ink1034.xml" ContentType="application/inkml+xml"/>
  <Override PartName="/ppt/ink/ink1035.xml" ContentType="application/inkml+xml"/>
  <Override PartName="/ppt/ink/ink1036.xml" ContentType="application/inkml+xml"/>
  <Override PartName="/ppt/ink/ink1037.xml" ContentType="application/inkml+xml"/>
  <Override PartName="/ppt/ink/ink1038.xml" ContentType="application/inkml+xml"/>
  <Override PartName="/ppt/ink/ink1039.xml" ContentType="application/inkml+xml"/>
  <Override PartName="/ppt/ink/ink1040.xml" ContentType="application/inkml+xml"/>
  <Override PartName="/ppt/ink/ink1041.xml" ContentType="application/inkml+xml"/>
  <Override PartName="/ppt/ink/ink1042.xml" ContentType="application/inkml+xml"/>
  <Override PartName="/ppt/ink/ink1043.xml" ContentType="application/inkml+xml"/>
  <Override PartName="/ppt/ink/ink1044.xml" ContentType="application/inkml+xml"/>
  <Override PartName="/ppt/ink/ink1045.xml" ContentType="application/inkml+xml"/>
  <Override PartName="/ppt/ink/ink1046.xml" ContentType="application/inkml+xml"/>
  <Override PartName="/ppt/ink/ink1047.xml" ContentType="application/inkml+xml"/>
  <Override PartName="/ppt/ink/ink1048.xml" ContentType="application/inkml+xml"/>
  <Override PartName="/ppt/ink/ink1049.xml" ContentType="application/inkml+xml"/>
  <Override PartName="/ppt/ink/ink1050.xml" ContentType="application/inkml+xml"/>
  <Override PartName="/ppt/ink/ink1051.xml" ContentType="application/inkml+xml"/>
  <Override PartName="/ppt/ink/ink1052.xml" ContentType="application/inkml+xml"/>
  <Override PartName="/ppt/ink/ink1053.xml" ContentType="application/inkml+xml"/>
  <Override PartName="/ppt/ink/ink1054.xml" ContentType="application/inkml+xml"/>
  <Override PartName="/ppt/ink/ink1055.xml" ContentType="application/inkml+xml"/>
  <Override PartName="/ppt/ink/ink1056.xml" ContentType="application/inkml+xml"/>
  <Override PartName="/ppt/ink/ink1057.xml" ContentType="application/inkml+xml"/>
  <Override PartName="/ppt/ink/ink1058.xml" ContentType="application/inkml+xml"/>
  <Override PartName="/ppt/ink/ink1059.xml" ContentType="application/inkml+xml"/>
  <Override PartName="/ppt/ink/ink1060.xml" ContentType="application/inkml+xml"/>
  <Override PartName="/ppt/ink/ink1061.xml" ContentType="application/inkml+xml"/>
  <Override PartName="/ppt/ink/ink1062.xml" ContentType="application/inkml+xml"/>
  <Override PartName="/ppt/ink/ink1063.xml" ContentType="application/inkml+xml"/>
  <Override PartName="/ppt/ink/ink1064.xml" ContentType="application/inkml+xml"/>
  <Override PartName="/ppt/ink/ink1065.xml" ContentType="application/inkml+xml"/>
  <Override PartName="/ppt/ink/ink1066.xml" ContentType="application/inkml+xml"/>
  <Override PartName="/ppt/ink/ink1067.xml" ContentType="application/inkml+xml"/>
  <Override PartName="/ppt/ink/ink1068.xml" ContentType="application/inkml+xml"/>
  <Override PartName="/ppt/ink/ink1069.xml" ContentType="application/inkml+xml"/>
  <Override PartName="/ppt/ink/ink1070.xml" ContentType="application/inkml+xml"/>
  <Override PartName="/ppt/ink/ink1071.xml" ContentType="application/inkml+xml"/>
  <Override PartName="/ppt/ink/ink1072.xml" ContentType="application/inkml+xml"/>
  <Override PartName="/ppt/ink/ink1073.xml" ContentType="application/inkml+xml"/>
  <Override PartName="/ppt/ink/ink1074.xml" ContentType="application/inkml+xml"/>
  <Override PartName="/ppt/ink/ink1075.xml" ContentType="application/inkml+xml"/>
  <Override PartName="/ppt/ink/ink1076.xml" ContentType="application/inkml+xml"/>
  <Override PartName="/ppt/ink/ink1077.xml" ContentType="application/inkml+xml"/>
  <Override PartName="/ppt/ink/ink1078.xml" ContentType="application/inkml+xml"/>
  <Override PartName="/ppt/ink/ink1079.xml" ContentType="application/inkml+xml"/>
  <Override PartName="/ppt/ink/ink1080.xml" ContentType="application/inkml+xml"/>
  <Override PartName="/ppt/ink/ink1081.xml" ContentType="application/inkml+xml"/>
  <Override PartName="/ppt/ink/ink1082.xml" ContentType="application/inkml+xml"/>
  <Override PartName="/ppt/ink/ink1083.xml" ContentType="application/inkml+xml"/>
  <Override PartName="/ppt/ink/ink1084.xml" ContentType="application/inkml+xml"/>
  <Override PartName="/ppt/ink/ink1085.xml" ContentType="application/inkml+xml"/>
  <Override PartName="/ppt/ink/ink1086.xml" ContentType="application/inkml+xml"/>
  <Override PartName="/ppt/ink/ink1087.xml" ContentType="application/inkml+xml"/>
  <Override PartName="/ppt/ink/ink1088.xml" ContentType="application/inkml+xml"/>
  <Override PartName="/ppt/ink/ink1089.xml" ContentType="application/inkml+xml"/>
  <Override PartName="/ppt/ink/ink1090.xml" ContentType="application/inkml+xml"/>
  <Override PartName="/ppt/ink/ink1091.xml" ContentType="application/inkml+xml"/>
  <Override PartName="/ppt/ink/ink1092.xml" ContentType="application/inkml+xml"/>
  <Override PartName="/ppt/ink/ink1093.xml" ContentType="application/inkml+xml"/>
  <Override PartName="/ppt/ink/ink1094.xml" ContentType="application/inkml+xml"/>
  <Override PartName="/ppt/ink/ink1095.xml" ContentType="application/inkml+xml"/>
  <Override PartName="/ppt/ink/ink1096.xml" ContentType="application/inkml+xml"/>
  <Override PartName="/ppt/ink/ink1097.xml" ContentType="application/inkml+xml"/>
  <Override PartName="/ppt/ink/ink1098.xml" ContentType="application/inkml+xml"/>
  <Override PartName="/ppt/ink/ink1099.xml" ContentType="application/inkml+xml"/>
  <Override PartName="/ppt/ink/ink1100.xml" ContentType="application/inkml+xml"/>
  <Override PartName="/ppt/ink/ink1101.xml" ContentType="application/inkml+xml"/>
  <Override PartName="/ppt/ink/ink1102.xml" ContentType="application/inkml+xml"/>
  <Override PartName="/ppt/ink/ink1103.xml" ContentType="application/inkml+xml"/>
  <Override PartName="/ppt/ink/ink1104.xml" ContentType="application/inkml+xml"/>
  <Override PartName="/ppt/ink/ink1105.xml" ContentType="application/inkml+xml"/>
  <Override PartName="/ppt/ink/ink1106.xml" ContentType="application/inkml+xml"/>
  <Override PartName="/ppt/ink/ink1107.xml" ContentType="application/inkml+xml"/>
  <Override PartName="/ppt/ink/ink1108.xml" ContentType="application/inkml+xml"/>
  <Override PartName="/ppt/ink/ink1109.xml" ContentType="application/inkml+xml"/>
  <Override PartName="/ppt/ink/ink1110.xml" ContentType="application/inkml+xml"/>
  <Override PartName="/ppt/ink/ink1111.xml" ContentType="application/inkml+xml"/>
  <Override PartName="/ppt/ink/ink1112.xml" ContentType="application/inkml+xml"/>
  <Override PartName="/ppt/ink/ink1113.xml" ContentType="application/inkml+xml"/>
  <Override PartName="/ppt/ink/ink1114.xml" ContentType="application/inkml+xml"/>
  <Override PartName="/ppt/ink/ink1115.xml" ContentType="application/inkml+xml"/>
  <Override PartName="/ppt/ink/ink1116.xml" ContentType="application/inkml+xml"/>
  <Override PartName="/ppt/ink/ink1117.xml" ContentType="application/inkml+xml"/>
  <Override PartName="/ppt/ink/ink1118.xml" ContentType="application/inkml+xml"/>
  <Override PartName="/ppt/ink/ink1119.xml" ContentType="application/inkml+xml"/>
  <Override PartName="/ppt/ink/ink1120.xml" ContentType="application/inkml+xml"/>
  <Override PartName="/ppt/ink/ink1121.xml" ContentType="application/inkml+xml"/>
  <Override PartName="/ppt/ink/ink1122.xml" ContentType="application/inkml+xml"/>
  <Override PartName="/ppt/ink/ink1123.xml" ContentType="application/inkml+xml"/>
  <Override PartName="/ppt/ink/ink1124.xml" ContentType="application/inkml+xml"/>
  <Override PartName="/ppt/ink/ink1125.xml" ContentType="application/inkml+xml"/>
  <Override PartName="/ppt/ink/ink1126.xml" ContentType="application/inkml+xml"/>
  <Override PartName="/ppt/ink/ink1127.xml" ContentType="application/inkml+xml"/>
  <Override PartName="/ppt/ink/ink1128.xml" ContentType="application/inkml+xml"/>
  <Override PartName="/ppt/ink/ink1129.xml" ContentType="application/inkml+xml"/>
  <Override PartName="/ppt/ink/ink1130.xml" ContentType="application/inkml+xml"/>
  <Override PartName="/ppt/ink/ink1131.xml" ContentType="application/inkml+xml"/>
  <Override PartName="/ppt/ink/ink1132.xml" ContentType="application/inkml+xml"/>
  <Override PartName="/ppt/ink/ink1133.xml" ContentType="application/inkml+xml"/>
  <Override PartName="/ppt/ink/ink1134.xml" ContentType="application/inkml+xml"/>
  <Override PartName="/ppt/ink/ink1135.xml" ContentType="application/inkml+xml"/>
  <Override PartName="/ppt/ink/ink1136.xml" ContentType="application/inkml+xml"/>
  <Override PartName="/ppt/ink/ink1137.xml" ContentType="application/inkml+xml"/>
  <Override PartName="/ppt/ink/ink1138.xml" ContentType="application/inkml+xml"/>
  <Override PartName="/ppt/ink/ink1139.xml" ContentType="application/inkml+xml"/>
  <Override PartName="/ppt/ink/ink1140.xml" ContentType="application/inkml+xml"/>
  <Override PartName="/ppt/ink/ink1141.xml" ContentType="application/inkml+xml"/>
  <Override PartName="/ppt/ink/ink1142.xml" ContentType="application/inkml+xml"/>
  <Override PartName="/ppt/ink/ink1143.xml" ContentType="application/inkml+xml"/>
  <Override PartName="/ppt/ink/ink1144.xml" ContentType="application/inkml+xml"/>
  <Override PartName="/ppt/ink/ink1145.xml" ContentType="application/inkml+xml"/>
  <Override PartName="/ppt/ink/ink1146.xml" ContentType="application/inkml+xml"/>
  <Override PartName="/ppt/ink/ink1147.xml" ContentType="application/inkml+xml"/>
  <Override PartName="/ppt/ink/ink1148.xml" ContentType="application/inkml+xml"/>
  <Override PartName="/ppt/ink/ink1149.xml" ContentType="application/inkml+xml"/>
  <Override PartName="/ppt/ink/ink1150.xml" ContentType="application/inkml+xml"/>
  <Override PartName="/ppt/ink/ink1151.xml" ContentType="application/inkml+xml"/>
  <Override PartName="/ppt/ink/ink1152.xml" ContentType="application/inkml+xml"/>
  <Override PartName="/ppt/ink/ink1153.xml" ContentType="application/inkml+xml"/>
  <Override PartName="/ppt/ink/ink1154.xml" ContentType="application/inkml+xml"/>
  <Override PartName="/ppt/ink/ink1155.xml" ContentType="application/inkml+xml"/>
  <Override PartName="/ppt/ink/ink1156.xml" ContentType="application/inkml+xml"/>
  <Override PartName="/ppt/ink/ink1157.xml" ContentType="application/inkml+xml"/>
  <Override PartName="/ppt/ink/ink1158.xml" ContentType="application/inkml+xml"/>
  <Override PartName="/ppt/ink/ink1159.xml" ContentType="application/inkml+xml"/>
  <Override PartName="/ppt/ink/ink1160.xml" ContentType="application/inkml+xml"/>
  <Override PartName="/ppt/ink/ink1161.xml" ContentType="application/inkml+xml"/>
  <Override PartName="/ppt/ink/ink1162.xml" ContentType="application/inkml+xml"/>
  <Override PartName="/ppt/ink/ink1163.xml" ContentType="application/inkml+xml"/>
  <Override PartName="/ppt/ink/ink1164.xml" ContentType="application/inkml+xml"/>
  <Override PartName="/ppt/ink/ink1165.xml" ContentType="application/inkml+xml"/>
  <Override PartName="/ppt/ink/ink1166.xml" ContentType="application/inkml+xml"/>
  <Override PartName="/ppt/ink/ink1167.xml" ContentType="application/inkml+xml"/>
  <Override PartName="/ppt/ink/ink1168.xml" ContentType="application/inkml+xml"/>
  <Override PartName="/ppt/ink/ink1169.xml" ContentType="application/inkml+xml"/>
  <Override PartName="/ppt/ink/ink1170.xml" ContentType="application/inkml+xml"/>
  <Override PartName="/ppt/ink/ink1171.xml" ContentType="application/inkml+xml"/>
  <Override PartName="/ppt/ink/ink1172.xml" ContentType="application/inkml+xml"/>
  <Override PartName="/ppt/ink/ink1173.xml" ContentType="application/inkml+xml"/>
  <Override PartName="/ppt/ink/ink1174.xml" ContentType="application/inkml+xml"/>
  <Override PartName="/ppt/ink/ink1175.xml" ContentType="application/inkml+xml"/>
  <Override PartName="/ppt/ink/ink1176.xml" ContentType="application/inkml+xml"/>
  <Override PartName="/ppt/ink/ink1177.xml" ContentType="application/inkml+xml"/>
  <Override PartName="/ppt/ink/ink1178.xml" ContentType="application/inkml+xml"/>
  <Override PartName="/ppt/ink/ink1179.xml" ContentType="application/inkml+xml"/>
  <Override PartName="/ppt/ink/ink1180.xml" ContentType="application/inkml+xml"/>
  <Override PartName="/ppt/ink/ink1181.xml" ContentType="application/inkml+xml"/>
  <Override PartName="/ppt/ink/ink1182.xml" ContentType="application/inkml+xml"/>
  <Override PartName="/ppt/ink/ink1183.xml" ContentType="application/inkml+xml"/>
  <Override PartName="/ppt/ink/ink1184.xml" ContentType="application/inkml+xml"/>
  <Override PartName="/ppt/ink/ink1185.xml" ContentType="application/inkml+xml"/>
  <Override PartName="/ppt/ink/ink1186.xml" ContentType="application/inkml+xml"/>
  <Override PartName="/ppt/ink/ink1187.xml" ContentType="application/inkml+xml"/>
  <Override PartName="/ppt/ink/ink1188.xml" ContentType="application/inkml+xml"/>
  <Override PartName="/ppt/ink/ink1189.xml" ContentType="application/inkml+xml"/>
  <Override PartName="/ppt/ink/ink1190.xml" ContentType="application/inkml+xml"/>
  <Override PartName="/ppt/ink/ink1191.xml" ContentType="application/inkml+xml"/>
  <Override PartName="/ppt/ink/ink1192.xml" ContentType="application/inkml+xml"/>
  <Override PartName="/ppt/ink/ink1193.xml" ContentType="application/inkml+xml"/>
  <Override PartName="/ppt/ink/ink1194.xml" ContentType="application/inkml+xml"/>
  <Override PartName="/ppt/ink/ink1195.xml" ContentType="application/inkml+xml"/>
  <Override PartName="/ppt/ink/ink1196.xml" ContentType="application/inkml+xml"/>
  <Override PartName="/ppt/ink/ink1197.xml" ContentType="application/inkml+xml"/>
  <Override PartName="/ppt/ink/ink1198.xml" ContentType="application/inkml+xml"/>
  <Override PartName="/ppt/ink/ink1199.xml" ContentType="application/inkml+xml"/>
  <Override PartName="/ppt/ink/ink1200.xml" ContentType="application/inkml+xml"/>
  <Override PartName="/ppt/ink/ink1201.xml" ContentType="application/inkml+xml"/>
  <Override PartName="/ppt/ink/ink1202.xml" ContentType="application/inkml+xml"/>
  <Override PartName="/ppt/ink/ink1203.xml" ContentType="application/inkml+xml"/>
  <Override PartName="/ppt/ink/ink1204.xml" ContentType="application/inkml+xml"/>
  <Override PartName="/ppt/ink/ink1205.xml" ContentType="application/inkml+xml"/>
  <Override PartName="/ppt/ink/ink1206.xml" ContentType="application/inkml+xml"/>
  <Override PartName="/ppt/ink/ink1207.xml" ContentType="application/inkml+xml"/>
  <Override PartName="/ppt/ink/ink1208.xml" ContentType="application/inkml+xml"/>
  <Override PartName="/ppt/ink/ink1209.xml" ContentType="application/inkml+xml"/>
  <Override PartName="/ppt/ink/ink1210.xml" ContentType="application/inkml+xml"/>
  <Override PartName="/ppt/ink/ink1211.xml" ContentType="application/inkml+xml"/>
  <Override PartName="/ppt/ink/ink1212.xml" ContentType="application/inkml+xml"/>
  <Override PartName="/ppt/ink/ink1213.xml" ContentType="application/inkml+xml"/>
  <Override PartName="/ppt/ink/ink1214.xml" ContentType="application/inkml+xml"/>
  <Override PartName="/ppt/ink/ink1215.xml" ContentType="application/inkml+xml"/>
  <Override PartName="/ppt/ink/ink1216.xml" ContentType="application/inkml+xml"/>
  <Override PartName="/ppt/ink/ink1217.xml" ContentType="application/inkml+xml"/>
  <Override PartName="/ppt/ink/ink1218.xml" ContentType="application/inkml+xml"/>
  <Override PartName="/ppt/ink/ink1219.xml" ContentType="application/inkml+xml"/>
  <Override PartName="/ppt/ink/ink1220.xml" ContentType="application/inkml+xml"/>
  <Override PartName="/ppt/ink/ink1221.xml" ContentType="application/inkml+xml"/>
  <Override PartName="/ppt/ink/ink1222.xml" ContentType="application/inkml+xml"/>
  <Override PartName="/ppt/ink/ink1223.xml" ContentType="application/inkml+xml"/>
  <Override PartName="/ppt/ink/ink1224.xml" ContentType="application/inkml+xml"/>
  <Override PartName="/ppt/ink/ink1225.xml" ContentType="application/inkml+xml"/>
  <Override PartName="/ppt/ink/ink1226.xml" ContentType="application/inkml+xml"/>
  <Override PartName="/ppt/ink/ink1227.xml" ContentType="application/inkml+xml"/>
  <Override PartName="/ppt/ink/ink1228.xml" ContentType="application/inkml+xml"/>
  <Override PartName="/ppt/ink/ink1229.xml" ContentType="application/inkml+xml"/>
  <Override PartName="/ppt/ink/ink1230.xml" ContentType="application/inkml+xml"/>
  <Override PartName="/ppt/ink/ink1231.xml" ContentType="application/inkml+xml"/>
  <Override PartName="/ppt/ink/ink1232.xml" ContentType="application/inkml+xml"/>
  <Override PartName="/ppt/ink/ink1233.xml" ContentType="application/inkml+xml"/>
  <Override PartName="/ppt/ink/ink1234.xml" ContentType="application/inkml+xml"/>
  <Override PartName="/ppt/ink/ink1235.xml" ContentType="application/inkml+xml"/>
  <Override PartName="/ppt/ink/ink1236.xml" ContentType="application/inkml+xml"/>
  <Override PartName="/ppt/ink/ink1237.xml" ContentType="application/inkml+xml"/>
  <Override PartName="/ppt/ink/ink1238.xml" ContentType="application/inkml+xml"/>
  <Override PartName="/ppt/ink/ink1239.xml" ContentType="application/inkml+xml"/>
  <Override PartName="/ppt/ink/ink1240.xml" ContentType="application/inkml+xml"/>
  <Override PartName="/ppt/ink/ink1241.xml" ContentType="application/inkml+xml"/>
  <Override PartName="/ppt/ink/ink1242.xml" ContentType="application/inkml+xml"/>
  <Override PartName="/ppt/ink/ink1243.xml" ContentType="application/inkml+xml"/>
  <Override PartName="/ppt/ink/ink1244.xml" ContentType="application/inkml+xml"/>
  <Override PartName="/ppt/ink/ink1245.xml" ContentType="application/inkml+xml"/>
  <Override PartName="/ppt/ink/ink1246.xml" ContentType="application/inkml+xml"/>
  <Override PartName="/ppt/ink/ink1247.xml" ContentType="application/inkml+xml"/>
  <Override PartName="/ppt/ink/ink1248.xml" ContentType="application/inkml+xml"/>
  <Override PartName="/ppt/ink/ink1249.xml" ContentType="application/inkml+xml"/>
  <Override PartName="/ppt/ink/ink1250.xml" ContentType="application/inkml+xml"/>
  <Override PartName="/ppt/ink/ink1251.xml" ContentType="application/inkml+xml"/>
  <Override PartName="/ppt/ink/ink1252.xml" ContentType="application/inkml+xml"/>
  <Override PartName="/ppt/ink/ink1253.xml" ContentType="application/inkml+xml"/>
  <Override PartName="/ppt/ink/ink1254.xml" ContentType="application/inkml+xml"/>
  <Override PartName="/ppt/ink/ink1255.xml" ContentType="application/inkml+xml"/>
  <Override PartName="/ppt/ink/ink1256.xml" ContentType="application/inkml+xml"/>
  <Override PartName="/ppt/ink/ink1257.xml" ContentType="application/inkml+xml"/>
  <Override PartName="/ppt/ink/ink1258.xml" ContentType="application/inkml+xml"/>
  <Override PartName="/ppt/ink/ink1259.xml" ContentType="application/inkml+xml"/>
  <Override PartName="/ppt/ink/ink1260.xml" ContentType="application/inkml+xml"/>
  <Override PartName="/ppt/ink/ink1261.xml" ContentType="application/inkml+xml"/>
  <Override PartName="/ppt/ink/ink1262.xml" ContentType="application/inkml+xml"/>
  <Override PartName="/ppt/ink/ink1263.xml" ContentType="application/inkml+xml"/>
  <Override PartName="/ppt/ink/ink1264.xml" ContentType="application/inkml+xml"/>
  <Override PartName="/ppt/ink/ink1265.xml" ContentType="application/inkml+xml"/>
  <Override PartName="/ppt/ink/ink1266.xml" ContentType="application/inkml+xml"/>
  <Override PartName="/ppt/ink/ink1267.xml" ContentType="application/inkml+xml"/>
  <Override PartName="/ppt/ink/ink1268.xml" ContentType="application/inkml+xml"/>
  <Override PartName="/ppt/ink/ink1269.xml" ContentType="application/inkml+xml"/>
  <Override PartName="/ppt/ink/ink1270.xml" ContentType="application/inkml+xml"/>
  <Override PartName="/ppt/ink/ink1271.xml" ContentType="application/inkml+xml"/>
  <Override PartName="/ppt/ink/ink1272.xml" ContentType="application/inkml+xml"/>
  <Override PartName="/ppt/ink/ink1273.xml" ContentType="application/inkml+xml"/>
  <Override PartName="/ppt/ink/ink1274.xml" ContentType="application/inkml+xml"/>
  <Override PartName="/ppt/ink/ink1275.xml" ContentType="application/inkml+xml"/>
  <Override PartName="/ppt/ink/ink1276.xml" ContentType="application/inkml+xml"/>
  <Override PartName="/ppt/ink/ink1277.xml" ContentType="application/inkml+xml"/>
  <Override PartName="/ppt/ink/ink1278.xml" ContentType="application/inkml+xml"/>
  <Override PartName="/ppt/ink/ink1279.xml" ContentType="application/inkml+xml"/>
  <Override PartName="/ppt/ink/ink1280.xml" ContentType="application/inkml+xml"/>
  <Override PartName="/ppt/ink/ink1281.xml" ContentType="application/inkml+xml"/>
  <Override PartName="/ppt/ink/ink1282.xml" ContentType="application/inkml+xml"/>
  <Override PartName="/ppt/ink/ink1283.xml" ContentType="application/inkml+xml"/>
  <Override PartName="/ppt/ink/ink1284.xml" ContentType="application/inkml+xml"/>
  <Override PartName="/ppt/ink/ink1285.xml" ContentType="application/inkml+xml"/>
  <Override PartName="/ppt/ink/ink1286.xml" ContentType="application/inkml+xml"/>
  <Override PartName="/ppt/ink/ink1287.xml" ContentType="application/inkml+xml"/>
  <Override PartName="/ppt/ink/ink1288.xml" ContentType="application/inkml+xml"/>
  <Override PartName="/ppt/ink/ink1289.xml" ContentType="application/inkml+xml"/>
  <Override PartName="/ppt/ink/ink1290.xml" ContentType="application/inkml+xml"/>
  <Override PartName="/ppt/ink/ink1291.xml" ContentType="application/inkml+xml"/>
  <Override PartName="/ppt/ink/ink1292.xml" ContentType="application/inkml+xml"/>
  <Override PartName="/ppt/ink/ink1293.xml" ContentType="application/inkml+xml"/>
  <Override PartName="/ppt/ink/ink1294.xml" ContentType="application/inkml+xml"/>
  <Override PartName="/ppt/ink/ink1295.xml" ContentType="application/inkml+xml"/>
  <Override PartName="/ppt/ink/ink1296.xml" ContentType="application/inkml+xml"/>
  <Override PartName="/ppt/ink/ink1297.xml" ContentType="application/inkml+xml"/>
  <Override PartName="/ppt/ink/ink1298.xml" ContentType="application/inkml+xml"/>
  <Override PartName="/ppt/ink/ink1299.xml" ContentType="application/inkml+xml"/>
  <Override PartName="/ppt/ink/ink1300.xml" ContentType="application/inkml+xml"/>
  <Override PartName="/ppt/ink/ink1301.xml" ContentType="application/inkml+xml"/>
  <Override PartName="/ppt/ink/ink1302.xml" ContentType="application/inkml+xml"/>
  <Override PartName="/ppt/ink/ink1303.xml" ContentType="application/inkml+xml"/>
  <Override PartName="/ppt/ink/ink1304.xml" ContentType="application/inkml+xml"/>
  <Override PartName="/ppt/ink/ink1305.xml" ContentType="application/inkml+xml"/>
  <Override PartName="/ppt/ink/ink1306.xml" ContentType="application/inkml+xml"/>
  <Override PartName="/ppt/ink/ink1307.xml" ContentType="application/inkml+xml"/>
  <Override PartName="/ppt/ink/ink1308.xml" ContentType="application/inkml+xml"/>
  <Override PartName="/ppt/ink/ink1309.xml" ContentType="application/inkml+xml"/>
  <Override PartName="/ppt/ink/ink1310.xml" ContentType="application/inkml+xml"/>
  <Override PartName="/ppt/ink/ink1311.xml" ContentType="application/inkml+xml"/>
  <Override PartName="/ppt/ink/ink1312.xml" ContentType="application/inkml+xml"/>
  <Override PartName="/ppt/ink/ink1313.xml" ContentType="application/inkml+xml"/>
  <Override PartName="/ppt/ink/ink1314.xml" ContentType="application/inkml+xml"/>
  <Override PartName="/ppt/ink/ink1315.xml" ContentType="application/inkml+xml"/>
  <Override PartName="/ppt/ink/ink1316.xml" ContentType="application/inkml+xml"/>
  <Override PartName="/ppt/ink/ink1317.xml" ContentType="application/inkml+xml"/>
  <Override PartName="/ppt/ink/ink1318.xml" ContentType="application/inkml+xml"/>
  <Override PartName="/ppt/ink/ink1319.xml" ContentType="application/inkml+xml"/>
  <Override PartName="/ppt/ink/ink1320.xml" ContentType="application/inkml+xml"/>
  <Override PartName="/ppt/ink/ink1321.xml" ContentType="application/inkml+xml"/>
  <Override PartName="/ppt/ink/ink1322.xml" ContentType="application/inkml+xml"/>
  <Override PartName="/ppt/ink/ink1323.xml" ContentType="application/inkml+xml"/>
  <Override PartName="/ppt/ink/ink1324.xml" ContentType="application/inkml+xml"/>
  <Override PartName="/ppt/ink/ink1325.xml" ContentType="application/inkml+xml"/>
  <Override PartName="/ppt/ink/ink1326.xml" ContentType="application/inkml+xml"/>
  <Override PartName="/ppt/ink/ink1327.xml" ContentType="application/inkml+xml"/>
  <Override PartName="/ppt/ink/ink1328.xml" ContentType="application/inkml+xml"/>
  <Override PartName="/ppt/ink/ink1329.xml" ContentType="application/inkml+xml"/>
  <Override PartName="/ppt/ink/ink1330.xml" ContentType="application/inkml+xml"/>
  <Override PartName="/ppt/ink/ink1331.xml" ContentType="application/inkml+xml"/>
  <Override PartName="/ppt/ink/ink1332.xml" ContentType="application/inkml+xml"/>
  <Override PartName="/ppt/ink/ink1333.xml" ContentType="application/inkml+xml"/>
  <Override PartName="/ppt/ink/ink1334.xml" ContentType="application/inkml+xml"/>
  <Override PartName="/ppt/ink/ink1335.xml" ContentType="application/inkml+xml"/>
  <Override PartName="/ppt/ink/ink1336.xml" ContentType="application/inkml+xml"/>
  <Override PartName="/ppt/ink/ink1337.xml" ContentType="application/inkml+xml"/>
  <Override PartName="/ppt/ink/ink1338.xml" ContentType="application/inkml+xml"/>
  <Override PartName="/ppt/ink/ink1339.xml" ContentType="application/inkml+xml"/>
  <Override PartName="/ppt/ink/ink1340.xml" ContentType="application/inkml+xml"/>
  <Override PartName="/ppt/ink/ink1341.xml" ContentType="application/inkml+xml"/>
  <Override PartName="/ppt/ink/ink1342.xml" ContentType="application/inkml+xml"/>
  <Override PartName="/ppt/ink/ink1343.xml" ContentType="application/inkml+xml"/>
  <Override PartName="/ppt/ink/ink1344.xml" ContentType="application/inkml+xml"/>
  <Override PartName="/ppt/ink/ink1345.xml" ContentType="application/inkml+xml"/>
  <Override PartName="/ppt/ink/ink1346.xml" ContentType="application/inkml+xml"/>
  <Override PartName="/ppt/ink/ink1347.xml" ContentType="application/inkml+xml"/>
  <Override PartName="/ppt/ink/ink1348.xml" ContentType="application/inkml+xml"/>
  <Override PartName="/ppt/ink/ink1349.xml" ContentType="application/inkml+xml"/>
  <Override PartName="/ppt/ink/ink1350.xml" ContentType="application/inkml+xml"/>
  <Override PartName="/ppt/ink/ink1351.xml" ContentType="application/inkml+xml"/>
  <Override PartName="/ppt/ink/ink1352.xml" ContentType="application/inkml+xml"/>
  <Override PartName="/ppt/ink/ink1353.xml" ContentType="application/inkml+xml"/>
  <Override PartName="/ppt/ink/ink1354.xml" ContentType="application/inkml+xml"/>
  <Override PartName="/ppt/ink/ink1355.xml" ContentType="application/inkml+xml"/>
  <Override PartName="/ppt/ink/ink1356.xml" ContentType="application/inkml+xml"/>
  <Override PartName="/ppt/ink/ink1357.xml" ContentType="application/inkml+xml"/>
  <Override PartName="/ppt/ink/ink1358.xml" ContentType="application/inkml+xml"/>
  <Override PartName="/ppt/ink/ink1359.xml" ContentType="application/inkml+xml"/>
  <Override PartName="/ppt/ink/ink1360.xml" ContentType="application/inkml+xml"/>
  <Override PartName="/ppt/ink/ink1361.xml" ContentType="application/inkml+xml"/>
  <Override PartName="/ppt/ink/ink1362.xml" ContentType="application/inkml+xml"/>
  <Override PartName="/ppt/ink/ink1363.xml" ContentType="application/inkml+xml"/>
  <Override PartName="/ppt/ink/ink1364.xml" ContentType="application/inkml+xml"/>
  <Override PartName="/ppt/ink/ink1365.xml" ContentType="application/inkml+xml"/>
  <Override PartName="/ppt/ink/ink1366.xml" ContentType="application/inkml+xml"/>
  <Override PartName="/ppt/ink/ink1367.xml" ContentType="application/inkml+xml"/>
  <Override PartName="/ppt/ink/ink1368.xml" ContentType="application/inkml+xml"/>
  <Override PartName="/ppt/ink/ink1369.xml" ContentType="application/inkml+xml"/>
  <Override PartName="/ppt/ink/ink1370.xml" ContentType="application/inkml+xml"/>
  <Override PartName="/ppt/ink/ink1371.xml" ContentType="application/inkml+xml"/>
  <Override PartName="/ppt/ink/ink1372.xml" ContentType="application/inkml+xml"/>
  <Override PartName="/ppt/ink/ink1373.xml" ContentType="application/inkml+xml"/>
  <Override PartName="/ppt/ink/ink1374.xml" ContentType="application/inkml+xml"/>
  <Override PartName="/ppt/ink/ink1375.xml" ContentType="application/inkml+xml"/>
  <Override PartName="/ppt/ink/ink1376.xml" ContentType="application/inkml+xml"/>
  <Override PartName="/ppt/ink/ink1377.xml" ContentType="application/inkml+xml"/>
  <Override PartName="/ppt/ink/ink1378.xml" ContentType="application/inkml+xml"/>
  <Override PartName="/ppt/ink/ink1379.xml" ContentType="application/inkml+xml"/>
  <Override PartName="/ppt/ink/ink1380.xml" ContentType="application/inkml+xml"/>
  <Override PartName="/ppt/ink/ink1381.xml" ContentType="application/inkml+xml"/>
  <Override PartName="/ppt/ink/ink1382.xml" ContentType="application/inkml+xml"/>
  <Override PartName="/ppt/ink/ink1383.xml" ContentType="application/inkml+xml"/>
  <Override PartName="/ppt/ink/ink1384.xml" ContentType="application/inkml+xml"/>
  <Override PartName="/ppt/ink/ink1385.xml" ContentType="application/inkml+xml"/>
  <Override PartName="/ppt/ink/ink1386.xml" ContentType="application/inkml+xml"/>
  <Override PartName="/ppt/ink/ink1387.xml" ContentType="application/inkml+xml"/>
  <Override PartName="/ppt/ink/ink1388.xml" ContentType="application/inkml+xml"/>
  <Override PartName="/ppt/ink/ink1389.xml" ContentType="application/inkml+xml"/>
  <Override PartName="/ppt/ink/ink1390.xml" ContentType="application/inkml+xml"/>
  <Override PartName="/ppt/ink/ink1391.xml" ContentType="application/inkml+xml"/>
  <Override PartName="/ppt/ink/ink1392.xml" ContentType="application/inkml+xml"/>
  <Override PartName="/ppt/ink/ink1393.xml" ContentType="application/inkml+xml"/>
  <Override PartName="/ppt/ink/ink1394.xml" ContentType="application/inkml+xml"/>
  <Override PartName="/ppt/ink/ink1395.xml" ContentType="application/inkml+xml"/>
  <Override PartName="/ppt/ink/ink1396.xml" ContentType="application/inkml+xml"/>
  <Override PartName="/ppt/ink/ink1397.xml" ContentType="application/inkml+xml"/>
  <Override PartName="/ppt/ink/ink1398.xml" ContentType="application/inkml+xml"/>
  <Override PartName="/ppt/ink/ink1399.xml" ContentType="application/inkml+xml"/>
  <Override PartName="/ppt/ink/ink1400.xml" ContentType="application/inkml+xml"/>
  <Override PartName="/ppt/ink/ink1401.xml" ContentType="application/inkml+xml"/>
  <Override PartName="/ppt/ink/ink1402.xml" ContentType="application/inkml+xml"/>
  <Override PartName="/ppt/ink/ink1403.xml" ContentType="application/inkml+xml"/>
  <Override PartName="/ppt/ink/ink1404.xml" ContentType="application/inkml+xml"/>
  <Override PartName="/ppt/ink/ink1405.xml" ContentType="application/inkml+xml"/>
  <Override PartName="/ppt/ink/ink1406.xml" ContentType="application/inkml+xml"/>
  <Override PartName="/ppt/ink/ink1407.xml" ContentType="application/inkml+xml"/>
  <Override PartName="/ppt/ink/ink1408.xml" ContentType="application/inkml+xml"/>
  <Override PartName="/ppt/ink/ink1409.xml" ContentType="application/inkml+xml"/>
  <Override PartName="/ppt/ink/ink1410.xml" ContentType="application/inkml+xml"/>
  <Override PartName="/ppt/ink/ink1411.xml" ContentType="application/inkml+xml"/>
  <Override PartName="/ppt/ink/ink1412.xml" ContentType="application/inkml+xml"/>
  <Override PartName="/ppt/ink/ink1413.xml" ContentType="application/inkml+xml"/>
  <Override PartName="/ppt/ink/ink1414.xml" ContentType="application/inkml+xml"/>
  <Override PartName="/ppt/ink/ink1415.xml" ContentType="application/inkml+xml"/>
  <Override PartName="/ppt/ink/ink1416.xml" ContentType="application/inkml+xml"/>
  <Override PartName="/ppt/ink/ink1417.xml" ContentType="application/inkml+xml"/>
  <Override PartName="/ppt/ink/ink1418.xml" ContentType="application/inkml+xml"/>
  <Override PartName="/ppt/ink/ink1419.xml" ContentType="application/inkml+xml"/>
  <Override PartName="/ppt/ink/ink1420.xml" ContentType="application/inkml+xml"/>
  <Override PartName="/ppt/ink/ink1421.xml" ContentType="application/inkml+xml"/>
  <Override PartName="/ppt/ink/ink1422.xml" ContentType="application/inkml+xml"/>
  <Override PartName="/ppt/ink/ink1423.xml" ContentType="application/inkml+xml"/>
  <Override PartName="/ppt/ink/ink1424.xml" ContentType="application/inkml+xml"/>
  <Override PartName="/ppt/ink/ink1425.xml" ContentType="application/inkml+xml"/>
  <Override PartName="/ppt/ink/ink1426.xml" ContentType="application/inkml+xml"/>
  <Override PartName="/ppt/ink/ink1427.xml" ContentType="application/inkml+xml"/>
  <Override PartName="/ppt/ink/ink1428.xml" ContentType="application/inkml+xml"/>
  <Override PartName="/ppt/ink/ink1429.xml" ContentType="application/inkml+xml"/>
  <Override PartName="/ppt/ink/ink1430.xml" ContentType="application/inkml+xml"/>
  <Override PartName="/ppt/ink/ink1431.xml" ContentType="application/inkml+xml"/>
  <Override PartName="/ppt/ink/ink1432.xml" ContentType="application/inkml+xml"/>
  <Override PartName="/ppt/ink/ink1433.xml" ContentType="application/inkml+xml"/>
  <Override PartName="/ppt/ink/ink1434.xml" ContentType="application/inkml+xml"/>
  <Override PartName="/ppt/ink/ink1435.xml" ContentType="application/inkml+xml"/>
  <Override PartName="/ppt/ink/ink1436.xml" ContentType="application/inkml+xml"/>
  <Override PartName="/ppt/ink/ink1437.xml" ContentType="application/inkml+xml"/>
  <Override PartName="/ppt/ink/ink1438.xml" ContentType="application/inkml+xml"/>
  <Override PartName="/ppt/ink/ink1439.xml" ContentType="application/inkml+xml"/>
  <Override PartName="/ppt/ink/ink1440.xml" ContentType="application/inkml+xml"/>
  <Override PartName="/ppt/ink/ink1441.xml" ContentType="application/inkml+xml"/>
  <Override PartName="/ppt/ink/ink1442.xml" ContentType="application/inkml+xml"/>
  <Override PartName="/ppt/ink/ink1443.xml" ContentType="application/inkml+xml"/>
  <Override PartName="/ppt/ink/ink1444.xml" ContentType="application/inkml+xml"/>
  <Override PartName="/ppt/ink/ink1445.xml" ContentType="application/inkml+xml"/>
  <Override PartName="/ppt/ink/ink1446.xml" ContentType="application/inkml+xml"/>
  <Override PartName="/ppt/ink/ink1447.xml" ContentType="application/inkml+xml"/>
  <Override PartName="/ppt/ink/ink1448.xml" ContentType="application/inkml+xml"/>
  <Override PartName="/ppt/ink/ink1449.xml" ContentType="application/inkml+xml"/>
  <Override PartName="/ppt/ink/ink1450.xml" ContentType="application/inkml+xml"/>
  <Override PartName="/ppt/ink/ink1451.xml" ContentType="application/inkml+xml"/>
  <Override PartName="/ppt/ink/ink1452.xml" ContentType="application/inkml+xml"/>
  <Override PartName="/ppt/ink/ink1453.xml" ContentType="application/inkml+xml"/>
  <Override PartName="/ppt/ink/ink1454.xml" ContentType="application/inkml+xml"/>
  <Override PartName="/ppt/ink/ink1455.xml" ContentType="application/inkml+xml"/>
  <Override PartName="/ppt/ink/ink1456.xml" ContentType="application/inkml+xml"/>
  <Override PartName="/ppt/ink/ink1457.xml" ContentType="application/inkml+xml"/>
  <Override PartName="/ppt/ink/ink1458.xml" ContentType="application/inkml+xml"/>
  <Override PartName="/ppt/ink/ink1459.xml" ContentType="application/inkml+xml"/>
  <Override PartName="/ppt/ink/ink1460.xml" ContentType="application/inkml+xml"/>
  <Override PartName="/ppt/ink/ink1461.xml" ContentType="application/inkml+xml"/>
  <Override PartName="/ppt/ink/ink1462.xml" ContentType="application/inkml+xml"/>
  <Override PartName="/ppt/ink/ink1463.xml" ContentType="application/inkml+xml"/>
  <Override PartName="/ppt/ink/ink1464.xml" ContentType="application/inkml+xml"/>
  <Override PartName="/ppt/ink/ink1465.xml" ContentType="application/inkml+xml"/>
  <Override PartName="/ppt/ink/ink1466.xml" ContentType="application/inkml+xml"/>
  <Override PartName="/ppt/ink/ink1467.xml" ContentType="application/inkml+xml"/>
  <Override PartName="/ppt/ink/ink1468.xml" ContentType="application/inkml+xml"/>
  <Override PartName="/ppt/ink/ink1469.xml" ContentType="application/inkml+xml"/>
  <Override PartName="/ppt/ink/ink1470.xml" ContentType="application/inkml+xml"/>
  <Override PartName="/ppt/ink/ink1471.xml" ContentType="application/inkml+xml"/>
  <Override PartName="/ppt/ink/ink1472.xml" ContentType="application/inkml+xml"/>
  <Override PartName="/ppt/ink/ink1473.xml" ContentType="application/inkml+xml"/>
  <Override PartName="/ppt/ink/ink1474.xml" ContentType="application/inkml+xml"/>
  <Override PartName="/ppt/ink/ink1475.xml" ContentType="application/inkml+xml"/>
  <Override PartName="/ppt/ink/ink1476.xml" ContentType="application/inkml+xml"/>
  <Override PartName="/ppt/ink/ink1477.xml" ContentType="application/inkml+xml"/>
  <Override PartName="/ppt/ink/ink1478.xml" ContentType="application/inkml+xml"/>
  <Override PartName="/ppt/ink/ink1479.xml" ContentType="application/inkml+xml"/>
  <Override PartName="/ppt/ink/ink1480.xml" ContentType="application/inkml+xml"/>
  <Override PartName="/ppt/ink/ink1481.xml" ContentType="application/inkml+xml"/>
  <Override PartName="/ppt/ink/ink1482.xml" ContentType="application/inkml+xml"/>
  <Override PartName="/ppt/ink/ink1483.xml" ContentType="application/inkml+xml"/>
  <Override PartName="/ppt/ink/ink1484.xml" ContentType="application/inkml+xml"/>
  <Override PartName="/ppt/ink/ink1485.xml" ContentType="application/inkml+xml"/>
  <Override PartName="/ppt/ink/ink1486.xml" ContentType="application/inkml+xml"/>
  <Override PartName="/ppt/ink/ink1487.xml" ContentType="application/inkml+xml"/>
  <Override PartName="/ppt/ink/ink1488.xml" ContentType="application/inkml+xml"/>
  <Override PartName="/ppt/ink/ink1489.xml" ContentType="application/inkml+xml"/>
  <Override PartName="/ppt/ink/ink1490.xml" ContentType="application/inkml+xml"/>
  <Override PartName="/ppt/ink/ink1491.xml" ContentType="application/inkml+xml"/>
  <Override PartName="/ppt/ink/ink1492.xml" ContentType="application/inkml+xml"/>
  <Override PartName="/ppt/ink/ink1493.xml" ContentType="application/inkml+xml"/>
  <Override PartName="/ppt/ink/ink1494.xml" ContentType="application/inkml+xml"/>
  <Override PartName="/ppt/ink/ink1495.xml" ContentType="application/inkml+xml"/>
  <Override PartName="/ppt/ink/ink1496.xml" ContentType="application/inkml+xml"/>
  <Override PartName="/ppt/ink/ink1497.xml" ContentType="application/inkml+xml"/>
  <Override PartName="/ppt/ink/ink1498.xml" ContentType="application/inkml+xml"/>
  <Override PartName="/ppt/ink/ink1499.xml" ContentType="application/inkml+xml"/>
  <Override PartName="/ppt/ink/ink1500.xml" ContentType="application/inkml+xml"/>
  <Override PartName="/ppt/ink/ink1501.xml" ContentType="application/inkml+xml"/>
  <Override PartName="/ppt/ink/ink1502.xml" ContentType="application/inkml+xml"/>
  <Override PartName="/ppt/ink/ink1503.xml" ContentType="application/inkml+xml"/>
  <Override PartName="/ppt/ink/ink1504.xml" ContentType="application/inkml+xml"/>
  <Override PartName="/ppt/ink/ink1505.xml" ContentType="application/inkml+xml"/>
  <Override PartName="/ppt/ink/ink1506.xml" ContentType="application/inkml+xml"/>
  <Override PartName="/ppt/ink/ink1507.xml" ContentType="application/inkml+xml"/>
  <Override PartName="/ppt/ink/ink1508.xml" ContentType="application/inkml+xml"/>
  <Override PartName="/ppt/ink/ink1509.xml" ContentType="application/inkml+xml"/>
  <Override PartName="/ppt/ink/ink1510.xml" ContentType="application/inkml+xml"/>
  <Override PartName="/ppt/ink/ink1511.xml" ContentType="application/inkml+xml"/>
  <Override PartName="/ppt/ink/ink1512.xml" ContentType="application/inkml+xml"/>
  <Override PartName="/ppt/ink/ink1513.xml" ContentType="application/inkml+xml"/>
  <Override PartName="/ppt/ink/ink1514.xml" ContentType="application/inkml+xml"/>
  <Override PartName="/ppt/ink/ink1515.xml" ContentType="application/inkml+xml"/>
  <Override PartName="/ppt/ink/ink1516.xml" ContentType="application/inkml+xml"/>
  <Override PartName="/ppt/ink/ink1517.xml" ContentType="application/inkml+xml"/>
  <Override PartName="/ppt/ink/ink1518.xml" ContentType="application/inkml+xml"/>
  <Override PartName="/ppt/ink/ink1519.xml" ContentType="application/inkml+xml"/>
  <Override PartName="/ppt/ink/ink1520.xml" ContentType="application/inkml+xml"/>
  <Override PartName="/ppt/ink/ink1521.xml" ContentType="application/inkml+xml"/>
  <Override PartName="/ppt/ink/ink1522.xml" ContentType="application/inkml+xml"/>
  <Override PartName="/ppt/ink/ink1523.xml" ContentType="application/inkml+xml"/>
  <Override PartName="/ppt/ink/ink1524.xml" ContentType="application/inkml+xml"/>
  <Override PartName="/ppt/ink/ink1525.xml" ContentType="application/inkml+xml"/>
  <Override PartName="/ppt/ink/ink1526.xml" ContentType="application/inkml+xml"/>
  <Override PartName="/ppt/ink/ink1527.xml" ContentType="application/inkml+xml"/>
  <Override PartName="/ppt/ink/ink1528.xml" ContentType="application/inkml+xml"/>
  <Override PartName="/ppt/ink/ink1529.xml" ContentType="application/inkml+xml"/>
  <Override PartName="/ppt/ink/ink1530.xml" ContentType="application/inkml+xml"/>
  <Override PartName="/ppt/ink/ink1531.xml" ContentType="application/inkml+xml"/>
  <Override PartName="/ppt/ink/ink1532.xml" ContentType="application/inkml+xml"/>
  <Override PartName="/ppt/ink/ink1533.xml" ContentType="application/inkml+xml"/>
  <Override PartName="/ppt/ink/ink1534.xml" ContentType="application/inkml+xml"/>
  <Override PartName="/ppt/ink/ink1535.xml" ContentType="application/inkml+xml"/>
  <Override PartName="/ppt/ink/ink1536.xml" ContentType="application/inkml+xml"/>
  <Override PartName="/ppt/ink/ink1537.xml" ContentType="application/inkml+xml"/>
  <Override PartName="/ppt/ink/ink1538.xml" ContentType="application/inkml+xml"/>
  <Override PartName="/ppt/ink/ink1539.xml" ContentType="application/inkml+xml"/>
  <Override PartName="/ppt/ink/ink1540.xml" ContentType="application/inkml+xml"/>
  <Override PartName="/ppt/ink/ink1541.xml" ContentType="application/inkml+xml"/>
  <Override PartName="/ppt/ink/ink1542.xml" ContentType="application/inkml+xml"/>
  <Override PartName="/ppt/ink/ink1543.xml" ContentType="application/inkml+xml"/>
  <Override PartName="/ppt/ink/ink1544.xml" ContentType="application/inkml+xml"/>
  <Override PartName="/ppt/ink/ink1545.xml" ContentType="application/inkml+xml"/>
  <Override PartName="/ppt/ink/ink1546.xml" ContentType="application/inkml+xml"/>
  <Override PartName="/ppt/ink/ink1547.xml" ContentType="application/inkml+xml"/>
  <Override PartName="/ppt/ink/ink1548.xml" ContentType="application/inkml+xml"/>
  <Override PartName="/ppt/ink/ink1549.xml" ContentType="application/inkml+xml"/>
  <Override PartName="/ppt/ink/ink1550.xml" ContentType="application/inkml+xml"/>
  <Override PartName="/ppt/ink/ink1551.xml" ContentType="application/inkml+xml"/>
  <Override PartName="/ppt/ink/ink1552.xml" ContentType="application/inkml+xml"/>
  <Override PartName="/ppt/ink/ink1553.xml" ContentType="application/inkml+xml"/>
  <Override PartName="/ppt/ink/ink1554.xml" ContentType="application/inkml+xml"/>
  <Override PartName="/ppt/ink/ink1555.xml" ContentType="application/inkml+xml"/>
  <Override PartName="/ppt/ink/ink1556.xml" ContentType="application/inkml+xml"/>
  <Override PartName="/ppt/ink/ink1557.xml" ContentType="application/inkml+xml"/>
  <Override PartName="/ppt/ink/ink1558.xml" ContentType="application/inkml+xml"/>
  <Override PartName="/ppt/ink/ink1559.xml" ContentType="application/inkml+xml"/>
  <Override PartName="/ppt/ink/ink1560.xml" ContentType="application/inkml+xml"/>
  <Override PartName="/ppt/ink/ink1561.xml" ContentType="application/inkml+xml"/>
  <Override PartName="/ppt/ink/ink1562.xml" ContentType="application/inkml+xml"/>
  <Override PartName="/ppt/ink/ink1563.xml" ContentType="application/inkml+xml"/>
  <Override PartName="/ppt/ink/ink1564.xml" ContentType="application/inkml+xml"/>
  <Override PartName="/ppt/ink/ink1565.xml" ContentType="application/inkml+xml"/>
  <Override PartName="/ppt/ink/ink1566.xml" ContentType="application/inkml+xml"/>
  <Override PartName="/ppt/ink/ink1567.xml" ContentType="application/inkml+xml"/>
  <Override PartName="/ppt/ink/ink1568.xml" ContentType="application/inkml+xml"/>
  <Override PartName="/ppt/ink/ink1569.xml" ContentType="application/inkml+xml"/>
  <Override PartName="/ppt/ink/ink1570.xml" ContentType="application/inkml+xml"/>
  <Override PartName="/ppt/ink/ink1571.xml" ContentType="application/inkml+xml"/>
  <Override PartName="/ppt/ink/ink1572.xml" ContentType="application/inkml+xml"/>
  <Override PartName="/ppt/ink/ink1573.xml" ContentType="application/inkml+xml"/>
  <Override PartName="/ppt/ink/ink1574.xml" ContentType="application/inkml+xml"/>
  <Override PartName="/ppt/ink/ink1575.xml" ContentType="application/inkml+xml"/>
  <Override PartName="/ppt/ink/ink1576.xml" ContentType="application/inkml+xml"/>
  <Override PartName="/ppt/ink/ink1577.xml" ContentType="application/inkml+xml"/>
  <Override PartName="/ppt/ink/ink1578.xml" ContentType="application/inkml+xml"/>
  <Override PartName="/ppt/ink/ink1579.xml" ContentType="application/inkml+xml"/>
  <Override PartName="/ppt/ink/ink1580.xml" ContentType="application/inkml+xml"/>
  <Override PartName="/ppt/ink/ink1581.xml" ContentType="application/inkml+xml"/>
  <Override PartName="/ppt/ink/ink1582.xml" ContentType="application/inkml+xml"/>
  <Override PartName="/ppt/ink/ink1583.xml" ContentType="application/inkml+xml"/>
  <Override PartName="/ppt/ink/ink1584.xml" ContentType="application/inkml+xml"/>
  <Override PartName="/ppt/ink/ink1585.xml" ContentType="application/inkml+xml"/>
  <Override PartName="/ppt/ink/ink1586.xml" ContentType="application/inkml+xml"/>
  <Override PartName="/ppt/ink/ink1587.xml" ContentType="application/inkml+xml"/>
  <Override PartName="/ppt/ink/ink1588.xml" ContentType="application/inkml+xml"/>
  <Override PartName="/ppt/ink/ink1589.xml" ContentType="application/inkml+xml"/>
  <Override PartName="/ppt/ink/ink1590.xml" ContentType="application/inkml+xml"/>
  <Override PartName="/ppt/ink/ink1591.xml" ContentType="application/inkml+xml"/>
  <Override PartName="/ppt/ink/ink1592.xml" ContentType="application/inkml+xml"/>
  <Override PartName="/ppt/ink/ink1593.xml" ContentType="application/inkml+xml"/>
  <Override PartName="/ppt/ink/ink1594.xml" ContentType="application/inkml+xml"/>
  <Override PartName="/ppt/ink/ink1595.xml" ContentType="application/inkml+xml"/>
  <Override PartName="/ppt/ink/ink1596.xml" ContentType="application/inkml+xml"/>
  <Override PartName="/ppt/ink/ink1597.xml" ContentType="application/inkml+xml"/>
  <Override PartName="/ppt/ink/ink1598.xml" ContentType="application/inkml+xml"/>
  <Override PartName="/ppt/ink/ink1599.xml" ContentType="application/inkml+xml"/>
  <Override PartName="/ppt/ink/ink1600.xml" ContentType="application/inkml+xml"/>
  <Override PartName="/ppt/ink/ink1601.xml" ContentType="application/inkml+xml"/>
  <Override PartName="/ppt/ink/ink1602.xml" ContentType="application/inkml+xml"/>
  <Override PartName="/ppt/ink/ink1603.xml" ContentType="application/inkml+xml"/>
  <Override PartName="/ppt/ink/ink1604.xml" ContentType="application/inkml+xml"/>
  <Override PartName="/ppt/ink/ink1605.xml" ContentType="application/inkml+xml"/>
  <Override PartName="/ppt/ink/ink1606.xml" ContentType="application/inkml+xml"/>
  <Override PartName="/ppt/ink/ink1607.xml" ContentType="application/inkml+xml"/>
  <Override PartName="/ppt/ink/ink1608.xml" ContentType="application/inkml+xml"/>
  <Override PartName="/ppt/ink/ink1609.xml" ContentType="application/inkml+xml"/>
  <Override PartName="/ppt/ink/ink1610.xml" ContentType="application/inkml+xml"/>
  <Override PartName="/ppt/ink/ink1611.xml" ContentType="application/inkml+xml"/>
  <Override PartName="/ppt/ink/ink1612.xml" ContentType="application/inkml+xml"/>
  <Override PartName="/ppt/ink/ink1613.xml" ContentType="application/inkml+xml"/>
  <Override PartName="/ppt/ink/ink1614.xml" ContentType="application/inkml+xml"/>
  <Override PartName="/ppt/ink/ink1615.xml" ContentType="application/inkml+xml"/>
  <Override PartName="/ppt/ink/ink1616.xml" ContentType="application/inkml+xml"/>
  <Override PartName="/ppt/ink/ink1617.xml" ContentType="application/inkml+xml"/>
  <Override PartName="/ppt/ink/ink1618.xml" ContentType="application/inkml+xml"/>
  <Override PartName="/ppt/ink/ink1619.xml" ContentType="application/inkml+xml"/>
  <Override PartName="/ppt/ink/ink1620.xml" ContentType="application/inkml+xml"/>
  <Override PartName="/ppt/ink/ink1621.xml" ContentType="application/inkml+xml"/>
  <Override PartName="/ppt/ink/ink1622.xml" ContentType="application/inkml+xml"/>
  <Override PartName="/ppt/ink/ink1623.xml" ContentType="application/inkml+xml"/>
  <Override PartName="/ppt/ink/ink1624.xml" ContentType="application/inkml+xml"/>
  <Override PartName="/ppt/ink/ink1625.xml" ContentType="application/inkml+xml"/>
  <Override PartName="/ppt/ink/ink1626.xml" ContentType="application/inkml+xml"/>
  <Override PartName="/ppt/ink/ink1627.xml" ContentType="application/inkml+xml"/>
  <Override PartName="/ppt/ink/ink1628.xml" ContentType="application/inkml+xml"/>
  <Override PartName="/ppt/ink/ink1629.xml" ContentType="application/inkml+xml"/>
  <Override PartName="/ppt/ink/ink1630.xml" ContentType="application/inkml+xml"/>
  <Override PartName="/ppt/ink/ink1631.xml" ContentType="application/inkml+xml"/>
  <Override PartName="/ppt/ink/ink1632.xml" ContentType="application/inkml+xml"/>
  <Override PartName="/ppt/ink/ink1633.xml" ContentType="application/inkml+xml"/>
  <Override PartName="/ppt/ink/ink1634.xml" ContentType="application/inkml+xml"/>
  <Override PartName="/ppt/ink/ink1635.xml" ContentType="application/inkml+xml"/>
  <Override PartName="/ppt/ink/ink1636.xml" ContentType="application/inkml+xml"/>
  <Override PartName="/ppt/ink/ink1637.xml" ContentType="application/inkml+xml"/>
  <Override PartName="/ppt/ink/ink1638.xml" ContentType="application/inkml+xml"/>
  <Override PartName="/ppt/ink/ink1639.xml" ContentType="application/inkml+xml"/>
  <Override PartName="/ppt/ink/ink1640.xml" ContentType="application/inkml+xml"/>
  <Override PartName="/ppt/ink/ink1641.xml" ContentType="application/inkml+xml"/>
  <Override PartName="/ppt/ink/ink1642.xml" ContentType="application/inkml+xml"/>
  <Override PartName="/ppt/ink/ink1643.xml" ContentType="application/inkml+xml"/>
  <Override PartName="/ppt/ink/ink1644.xml" ContentType="application/inkml+xml"/>
  <Override PartName="/ppt/ink/ink1645.xml" ContentType="application/inkml+xml"/>
  <Override PartName="/ppt/ink/ink1646.xml" ContentType="application/inkml+xml"/>
  <Override PartName="/ppt/ink/ink1647.xml" ContentType="application/inkml+xml"/>
  <Override PartName="/ppt/ink/ink1648.xml" ContentType="application/inkml+xml"/>
  <Override PartName="/ppt/ink/ink1649.xml" ContentType="application/inkml+xml"/>
  <Override PartName="/ppt/ink/ink1650.xml" ContentType="application/inkml+xml"/>
  <Override PartName="/ppt/ink/ink1651.xml" ContentType="application/inkml+xml"/>
  <Override PartName="/ppt/ink/ink1652.xml" ContentType="application/inkml+xml"/>
  <Override PartName="/ppt/ink/ink1653.xml" ContentType="application/inkml+xml"/>
  <Override PartName="/ppt/ink/ink1654.xml" ContentType="application/inkml+xml"/>
  <Override PartName="/ppt/ink/ink1655.xml" ContentType="application/inkml+xml"/>
  <Override PartName="/ppt/ink/ink1656.xml" ContentType="application/inkml+xml"/>
  <Override PartName="/ppt/ink/ink1657.xml" ContentType="application/inkml+xml"/>
  <Override PartName="/ppt/ink/ink1658.xml" ContentType="application/inkml+xml"/>
  <Override PartName="/ppt/ink/ink1659.xml" ContentType="application/inkml+xml"/>
  <Override PartName="/ppt/ink/ink1660.xml" ContentType="application/inkml+xml"/>
  <Override PartName="/ppt/ink/ink1661.xml" ContentType="application/inkml+xml"/>
  <Override PartName="/ppt/ink/ink1662.xml" ContentType="application/inkml+xml"/>
  <Override PartName="/ppt/ink/ink1663.xml" ContentType="application/inkml+xml"/>
  <Override PartName="/ppt/ink/ink1664.xml" ContentType="application/inkml+xml"/>
  <Override PartName="/ppt/ink/ink1665.xml" ContentType="application/inkml+xml"/>
  <Override PartName="/ppt/ink/ink1666.xml" ContentType="application/inkml+xml"/>
  <Override PartName="/ppt/ink/ink1667.xml" ContentType="application/inkml+xml"/>
  <Override PartName="/ppt/ink/ink1668.xml" ContentType="application/inkml+xml"/>
  <Override PartName="/ppt/ink/ink1669.xml" ContentType="application/inkml+xml"/>
  <Override PartName="/ppt/ink/ink1670.xml" ContentType="application/inkml+xml"/>
  <Override PartName="/ppt/ink/ink1671.xml" ContentType="application/inkml+xml"/>
  <Override PartName="/ppt/ink/ink1672.xml" ContentType="application/inkml+xml"/>
  <Override PartName="/ppt/ink/ink1673.xml" ContentType="application/inkml+xml"/>
  <Override PartName="/ppt/ink/ink1674.xml" ContentType="application/inkml+xml"/>
  <Override PartName="/ppt/ink/ink1675.xml" ContentType="application/inkml+xml"/>
  <Override PartName="/ppt/ink/ink1676.xml" ContentType="application/inkml+xml"/>
  <Override PartName="/ppt/ink/ink1677.xml" ContentType="application/inkml+xml"/>
  <Override PartName="/ppt/ink/ink1678.xml" ContentType="application/inkml+xml"/>
  <Override PartName="/ppt/ink/ink1679.xml" ContentType="application/inkml+xml"/>
  <Override PartName="/ppt/ink/ink1680.xml" ContentType="application/inkml+xml"/>
  <Override PartName="/ppt/ink/ink1681.xml" ContentType="application/inkml+xml"/>
  <Override PartName="/ppt/ink/ink1682.xml" ContentType="application/inkml+xml"/>
  <Override PartName="/ppt/ink/ink1683.xml" ContentType="application/inkml+xml"/>
  <Override PartName="/ppt/ink/ink1684.xml" ContentType="application/inkml+xml"/>
  <Override PartName="/ppt/ink/ink1685.xml" ContentType="application/inkml+xml"/>
  <Override PartName="/ppt/ink/ink1686.xml" ContentType="application/inkml+xml"/>
  <Override PartName="/ppt/ink/ink1687.xml" ContentType="application/inkml+xml"/>
  <Override PartName="/ppt/ink/ink1688.xml" ContentType="application/inkml+xml"/>
  <Override PartName="/ppt/ink/ink1689.xml" ContentType="application/inkml+xml"/>
  <Override PartName="/ppt/ink/ink1690.xml" ContentType="application/inkml+xml"/>
  <Override PartName="/ppt/ink/ink1691.xml" ContentType="application/inkml+xml"/>
  <Override PartName="/ppt/ink/ink1692.xml" ContentType="application/inkml+xml"/>
  <Override PartName="/ppt/ink/ink1693.xml" ContentType="application/inkml+xml"/>
  <Override PartName="/ppt/ink/ink1694.xml" ContentType="application/inkml+xml"/>
  <Override PartName="/ppt/ink/ink1695.xml" ContentType="application/inkml+xml"/>
  <Override PartName="/ppt/ink/ink1696.xml" ContentType="application/inkml+xml"/>
  <Override PartName="/ppt/ink/ink1697.xml" ContentType="application/inkml+xml"/>
  <Override PartName="/ppt/ink/ink1698.xml" ContentType="application/inkml+xml"/>
  <Override PartName="/ppt/ink/ink1699.xml" ContentType="application/inkml+xml"/>
  <Override PartName="/ppt/ink/ink1700.xml" ContentType="application/inkml+xml"/>
  <Override PartName="/ppt/ink/ink1701.xml" ContentType="application/inkml+xml"/>
  <Override PartName="/ppt/ink/ink1702.xml" ContentType="application/inkml+xml"/>
  <Override PartName="/ppt/ink/ink1703.xml" ContentType="application/inkml+xml"/>
  <Override PartName="/ppt/ink/ink1704.xml" ContentType="application/inkml+xml"/>
  <Override PartName="/ppt/ink/ink1705.xml" ContentType="application/inkml+xml"/>
  <Override PartName="/ppt/ink/ink1706.xml" ContentType="application/inkml+xml"/>
  <Override PartName="/ppt/ink/ink1707.xml" ContentType="application/inkml+xml"/>
  <Override PartName="/ppt/ink/ink1708.xml" ContentType="application/inkml+xml"/>
  <Override PartName="/ppt/ink/ink1709.xml" ContentType="application/inkml+xml"/>
  <Override PartName="/ppt/ink/ink1710.xml" ContentType="application/inkml+xml"/>
  <Override PartName="/ppt/ink/ink1711.xml" ContentType="application/inkml+xml"/>
  <Override PartName="/ppt/ink/ink1712.xml" ContentType="application/inkml+xml"/>
  <Override PartName="/ppt/ink/ink1713.xml" ContentType="application/inkml+xml"/>
  <Override PartName="/ppt/ink/ink1714.xml" ContentType="application/inkml+xml"/>
  <Override PartName="/ppt/ink/ink1715.xml" ContentType="application/inkml+xml"/>
  <Override PartName="/ppt/ink/ink1716.xml" ContentType="application/inkml+xml"/>
  <Override PartName="/ppt/ink/ink1717.xml" ContentType="application/inkml+xml"/>
  <Override PartName="/ppt/ink/ink1718.xml" ContentType="application/inkml+xml"/>
  <Override PartName="/ppt/ink/ink1719.xml" ContentType="application/inkml+xml"/>
  <Override PartName="/ppt/ink/ink1720.xml" ContentType="application/inkml+xml"/>
  <Override PartName="/ppt/ink/ink1721.xml" ContentType="application/inkml+xml"/>
  <Override PartName="/ppt/ink/ink1722.xml" ContentType="application/inkml+xml"/>
  <Override PartName="/ppt/ink/ink1723.xml" ContentType="application/inkml+xml"/>
  <Override PartName="/ppt/ink/ink1724.xml" ContentType="application/inkml+xml"/>
  <Override PartName="/ppt/ink/ink1725.xml" ContentType="application/inkml+xml"/>
  <Override PartName="/ppt/ink/ink1726.xml" ContentType="application/inkml+xml"/>
  <Override PartName="/ppt/ink/ink1727.xml" ContentType="application/inkml+xml"/>
  <Override PartName="/ppt/ink/ink1728.xml" ContentType="application/inkml+xml"/>
  <Override PartName="/ppt/ink/ink1729.xml" ContentType="application/inkml+xml"/>
  <Override PartName="/ppt/ink/ink1730.xml" ContentType="application/inkml+xml"/>
  <Override PartName="/ppt/ink/ink1731.xml" ContentType="application/inkml+xml"/>
  <Override PartName="/ppt/ink/ink1732.xml" ContentType="application/inkml+xml"/>
  <Override PartName="/ppt/ink/ink1733.xml" ContentType="application/inkml+xml"/>
  <Override PartName="/ppt/ink/ink1734.xml" ContentType="application/inkml+xml"/>
  <Override PartName="/ppt/ink/ink1735.xml" ContentType="application/inkml+xml"/>
  <Override PartName="/ppt/ink/ink1736.xml" ContentType="application/inkml+xml"/>
  <Override PartName="/ppt/ink/ink1737.xml" ContentType="application/inkml+xml"/>
  <Override PartName="/ppt/ink/ink1738.xml" ContentType="application/inkml+xml"/>
  <Override PartName="/ppt/ink/ink1739.xml" ContentType="application/inkml+xml"/>
  <Override PartName="/ppt/ink/ink1740.xml" ContentType="application/inkml+xml"/>
  <Override PartName="/ppt/ink/ink1741.xml" ContentType="application/inkml+xml"/>
  <Override PartName="/ppt/ink/ink1742.xml" ContentType="application/inkml+xml"/>
  <Override PartName="/ppt/ink/ink1743.xml" ContentType="application/inkml+xml"/>
  <Override PartName="/ppt/ink/ink1744.xml" ContentType="application/inkml+xml"/>
  <Override PartName="/ppt/ink/ink1745.xml" ContentType="application/inkml+xml"/>
  <Override PartName="/ppt/ink/ink1746.xml" ContentType="application/inkml+xml"/>
  <Override PartName="/ppt/ink/ink1747.xml" ContentType="application/inkml+xml"/>
  <Override PartName="/ppt/ink/ink1748.xml" ContentType="application/inkml+xml"/>
  <Override PartName="/ppt/ink/ink1749.xml" ContentType="application/inkml+xml"/>
  <Override PartName="/ppt/ink/ink1750.xml" ContentType="application/inkml+xml"/>
  <Override PartName="/ppt/ink/ink1751.xml" ContentType="application/inkml+xml"/>
  <Override PartName="/ppt/ink/ink1752.xml" ContentType="application/inkml+xml"/>
  <Override PartName="/ppt/ink/ink1753.xml" ContentType="application/inkml+xml"/>
  <Override PartName="/ppt/ink/ink1754.xml" ContentType="application/inkml+xml"/>
  <Override PartName="/ppt/ink/ink1755.xml" ContentType="application/inkml+xml"/>
  <Override PartName="/ppt/ink/ink1756.xml" ContentType="application/inkml+xml"/>
  <Override PartName="/ppt/ink/ink1757.xml" ContentType="application/inkml+xml"/>
  <Override PartName="/ppt/ink/ink1758.xml" ContentType="application/inkml+xml"/>
  <Override PartName="/ppt/ink/ink1759.xml" ContentType="application/inkml+xml"/>
  <Override PartName="/ppt/ink/ink1760.xml" ContentType="application/inkml+xml"/>
  <Override PartName="/ppt/ink/ink1761.xml" ContentType="application/inkml+xml"/>
  <Override PartName="/ppt/ink/ink1762.xml" ContentType="application/inkml+xml"/>
  <Override PartName="/ppt/ink/ink1763.xml" ContentType="application/inkml+xml"/>
  <Override PartName="/ppt/ink/ink1764.xml" ContentType="application/inkml+xml"/>
  <Override PartName="/ppt/ink/ink1765.xml" ContentType="application/inkml+xml"/>
  <Override PartName="/ppt/ink/ink1766.xml" ContentType="application/inkml+xml"/>
  <Override PartName="/ppt/ink/ink1767.xml" ContentType="application/inkml+xml"/>
  <Override PartName="/ppt/ink/ink1768.xml" ContentType="application/inkml+xml"/>
  <Override PartName="/ppt/ink/ink1769.xml" ContentType="application/inkml+xml"/>
  <Override PartName="/ppt/ink/ink1770.xml" ContentType="application/inkml+xml"/>
  <Override PartName="/ppt/ink/ink1771.xml" ContentType="application/inkml+xml"/>
  <Override PartName="/ppt/ink/ink1772.xml" ContentType="application/inkml+xml"/>
  <Override PartName="/ppt/ink/ink1773.xml" ContentType="application/inkml+xml"/>
  <Override PartName="/ppt/ink/ink1774.xml" ContentType="application/inkml+xml"/>
  <Override PartName="/ppt/ink/ink1775.xml" ContentType="application/inkml+xml"/>
  <Override PartName="/ppt/ink/ink1776.xml" ContentType="application/inkml+xml"/>
  <Override PartName="/ppt/ink/ink1777.xml" ContentType="application/inkml+xml"/>
  <Override PartName="/ppt/ink/ink1778.xml" ContentType="application/inkml+xml"/>
  <Override PartName="/ppt/ink/ink1779.xml" ContentType="application/inkml+xml"/>
  <Override PartName="/ppt/ink/ink1780.xml" ContentType="application/inkml+xml"/>
  <Override PartName="/ppt/ink/ink1781.xml" ContentType="application/inkml+xml"/>
  <Override PartName="/ppt/ink/ink1782.xml" ContentType="application/inkml+xml"/>
  <Override PartName="/ppt/ink/ink1783.xml" ContentType="application/inkml+xml"/>
  <Override PartName="/ppt/ink/ink1784.xml" ContentType="application/inkml+xml"/>
  <Override PartName="/ppt/ink/ink1785.xml" ContentType="application/inkml+xml"/>
  <Override PartName="/ppt/ink/ink1786.xml" ContentType="application/inkml+xml"/>
  <Override PartName="/ppt/ink/ink1787.xml" ContentType="application/inkml+xml"/>
  <Override PartName="/ppt/ink/ink1788.xml" ContentType="application/inkml+xml"/>
  <Override PartName="/ppt/ink/ink1789.xml" ContentType="application/inkml+xml"/>
  <Override PartName="/ppt/ink/ink1790.xml" ContentType="application/inkml+xml"/>
  <Override PartName="/ppt/ink/ink1791.xml" ContentType="application/inkml+xml"/>
  <Override PartName="/ppt/ink/ink1792.xml" ContentType="application/inkml+xml"/>
  <Override PartName="/ppt/ink/ink1793.xml" ContentType="application/inkml+xml"/>
  <Override PartName="/ppt/ink/ink1794.xml" ContentType="application/inkml+xml"/>
  <Override PartName="/ppt/ink/ink1795.xml" ContentType="application/inkml+xml"/>
  <Override PartName="/ppt/ink/ink1796.xml" ContentType="application/inkml+xml"/>
  <Override PartName="/ppt/ink/ink1797.xml" ContentType="application/inkml+xml"/>
  <Override PartName="/ppt/ink/ink1798.xml" ContentType="application/inkml+xml"/>
  <Override PartName="/ppt/ink/ink1799.xml" ContentType="application/inkml+xml"/>
  <Override PartName="/ppt/ink/ink1800.xml" ContentType="application/inkml+xml"/>
  <Override PartName="/ppt/ink/ink1801.xml" ContentType="application/inkml+xml"/>
  <Override PartName="/ppt/ink/ink1802.xml" ContentType="application/inkml+xml"/>
  <Override PartName="/ppt/ink/ink1803.xml" ContentType="application/inkml+xml"/>
  <Override PartName="/ppt/ink/ink1804.xml" ContentType="application/inkml+xml"/>
  <Override PartName="/ppt/ink/ink1805.xml" ContentType="application/inkml+xml"/>
  <Override PartName="/ppt/ink/ink1806.xml" ContentType="application/inkml+xml"/>
  <Override PartName="/ppt/ink/ink1807.xml" ContentType="application/inkml+xml"/>
  <Override PartName="/ppt/ink/ink1808.xml" ContentType="application/inkml+xml"/>
  <Override PartName="/ppt/ink/ink1809.xml" ContentType="application/inkml+xml"/>
  <Override PartName="/ppt/ink/ink1810.xml" ContentType="application/inkml+xml"/>
  <Override PartName="/ppt/ink/ink1811.xml" ContentType="application/inkml+xml"/>
  <Override PartName="/ppt/ink/ink1812.xml" ContentType="application/inkml+xml"/>
  <Override PartName="/ppt/ink/ink1813.xml" ContentType="application/inkml+xml"/>
  <Override PartName="/ppt/ink/ink1814.xml" ContentType="application/inkml+xml"/>
  <Override PartName="/ppt/ink/ink1815.xml" ContentType="application/inkml+xml"/>
  <Override PartName="/ppt/ink/ink1816.xml" ContentType="application/inkml+xml"/>
  <Override PartName="/ppt/ink/ink1817.xml" ContentType="application/inkml+xml"/>
  <Override PartName="/ppt/ink/ink1818.xml" ContentType="application/inkml+xml"/>
  <Override PartName="/ppt/ink/ink1819.xml" ContentType="application/inkml+xml"/>
  <Override PartName="/ppt/ink/ink1820.xml" ContentType="application/inkml+xml"/>
  <Override PartName="/ppt/ink/ink1821.xml" ContentType="application/inkml+xml"/>
  <Override PartName="/ppt/ink/ink1822.xml" ContentType="application/inkml+xml"/>
  <Override PartName="/ppt/ink/ink1823.xml" ContentType="application/inkml+xml"/>
  <Override PartName="/ppt/ink/ink1824.xml" ContentType="application/inkml+xml"/>
  <Override PartName="/ppt/ink/ink1825.xml" ContentType="application/inkml+xml"/>
  <Override PartName="/ppt/ink/ink1826.xml" ContentType="application/inkml+xml"/>
  <Override PartName="/ppt/ink/ink1827.xml" ContentType="application/inkml+xml"/>
  <Override PartName="/ppt/ink/ink1828.xml" ContentType="application/inkml+xml"/>
  <Override PartName="/ppt/ink/ink1829.xml" ContentType="application/inkml+xml"/>
  <Override PartName="/ppt/ink/ink1830.xml" ContentType="application/inkml+xml"/>
  <Override PartName="/ppt/ink/ink1831.xml" ContentType="application/inkml+xml"/>
  <Override PartName="/ppt/ink/ink1832.xml" ContentType="application/inkml+xml"/>
  <Override PartName="/ppt/ink/ink1833.xml" ContentType="application/inkml+xml"/>
  <Override PartName="/ppt/ink/ink1834.xml" ContentType="application/inkml+xml"/>
  <Override PartName="/ppt/ink/ink1835.xml" ContentType="application/inkml+xml"/>
  <Override PartName="/ppt/ink/ink1836.xml" ContentType="application/inkml+xml"/>
  <Override PartName="/ppt/ink/ink1837.xml" ContentType="application/inkml+xml"/>
  <Override PartName="/ppt/ink/ink1838.xml" ContentType="application/inkml+xml"/>
  <Override PartName="/ppt/ink/ink1839.xml" ContentType="application/inkml+xml"/>
  <Override PartName="/ppt/ink/ink1840.xml" ContentType="application/inkml+xml"/>
  <Override PartName="/ppt/ink/ink1841.xml" ContentType="application/inkml+xml"/>
  <Override PartName="/ppt/ink/ink1842.xml" ContentType="application/inkml+xml"/>
  <Override PartName="/ppt/ink/ink1843.xml" ContentType="application/inkml+xml"/>
  <Override PartName="/ppt/ink/ink1844.xml" ContentType="application/inkml+xml"/>
  <Override PartName="/ppt/ink/ink1845.xml" ContentType="application/inkml+xml"/>
  <Override PartName="/ppt/ink/ink1846.xml" ContentType="application/inkml+xml"/>
  <Override PartName="/ppt/ink/ink1847.xml" ContentType="application/inkml+xml"/>
  <Override PartName="/ppt/ink/ink1848.xml" ContentType="application/inkml+xml"/>
  <Override PartName="/ppt/ink/ink1849.xml" ContentType="application/inkml+xml"/>
  <Override PartName="/ppt/ink/ink1850.xml" ContentType="application/inkml+xml"/>
  <Override PartName="/ppt/ink/ink1851.xml" ContentType="application/inkml+xml"/>
  <Override PartName="/ppt/ink/ink1852.xml" ContentType="application/inkml+xml"/>
  <Override PartName="/ppt/ink/ink1853.xml" ContentType="application/inkml+xml"/>
  <Override PartName="/ppt/ink/ink1854.xml" ContentType="application/inkml+xml"/>
  <Override PartName="/ppt/ink/ink1855.xml" ContentType="application/inkml+xml"/>
  <Override PartName="/ppt/ink/ink1856.xml" ContentType="application/inkml+xml"/>
  <Override PartName="/ppt/ink/ink1857.xml" ContentType="application/inkml+xml"/>
  <Override PartName="/ppt/ink/ink1858.xml" ContentType="application/inkml+xml"/>
  <Override PartName="/ppt/ink/ink1859.xml" ContentType="application/inkml+xml"/>
  <Override PartName="/ppt/ink/ink1860.xml" ContentType="application/inkml+xml"/>
  <Override PartName="/ppt/ink/ink1861.xml" ContentType="application/inkml+xml"/>
  <Override PartName="/ppt/ink/ink1862.xml" ContentType="application/inkml+xml"/>
  <Override PartName="/ppt/ink/ink1863.xml" ContentType="application/inkml+xml"/>
  <Override PartName="/ppt/ink/ink1864.xml" ContentType="application/inkml+xml"/>
  <Override PartName="/ppt/ink/ink1865.xml" ContentType="application/inkml+xml"/>
  <Override PartName="/ppt/ink/ink1866.xml" ContentType="application/inkml+xml"/>
  <Override PartName="/ppt/ink/ink1867.xml" ContentType="application/inkml+xml"/>
  <Override PartName="/ppt/ink/ink1868.xml" ContentType="application/inkml+xml"/>
  <Override PartName="/ppt/ink/ink1869.xml" ContentType="application/inkml+xml"/>
  <Override PartName="/ppt/ink/ink1870.xml" ContentType="application/inkml+xml"/>
  <Override PartName="/ppt/ink/ink1871.xml" ContentType="application/inkml+xml"/>
  <Override PartName="/ppt/ink/ink1872.xml" ContentType="application/inkml+xml"/>
  <Override PartName="/ppt/ink/ink1873.xml" ContentType="application/inkml+xml"/>
  <Override PartName="/ppt/ink/ink1874.xml" ContentType="application/inkml+xml"/>
  <Override PartName="/ppt/ink/ink1875.xml" ContentType="application/inkml+xml"/>
  <Override PartName="/ppt/ink/ink1876.xml" ContentType="application/inkml+xml"/>
  <Override PartName="/ppt/ink/ink1877.xml" ContentType="application/inkml+xml"/>
  <Override PartName="/ppt/ink/ink1878.xml" ContentType="application/inkml+xml"/>
  <Override PartName="/ppt/ink/ink1879.xml" ContentType="application/inkml+xml"/>
  <Override PartName="/ppt/ink/ink1880.xml" ContentType="application/inkml+xml"/>
  <Override PartName="/ppt/ink/ink1881.xml" ContentType="application/inkml+xml"/>
  <Override PartName="/ppt/ink/ink1882.xml" ContentType="application/inkml+xml"/>
  <Override PartName="/ppt/ink/ink1883.xml" ContentType="application/inkml+xml"/>
  <Override PartName="/ppt/ink/ink1884.xml" ContentType="application/inkml+xml"/>
  <Override PartName="/ppt/ink/ink1885.xml" ContentType="application/inkml+xml"/>
  <Override PartName="/ppt/ink/ink1886.xml" ContentType="application/inkml+xml"/>
  <Override PartName="/ppt/ink/ink1887.xml" ContentType="application/inkml+xml"/>
  <Override PartName="/ppt/ink/ink1888.xml" ContentType="application/inkml+xml"/>
  <Override PartName="/ppt/ink/ink1889.xml" ContentType="application/inkml+xml"/>
  <Override PartName="/ppt/ink/ink1890.xml" ContentType="application/inkml+xml"/>
  <Override PartName="/ppt/ink/ink1891.xml" ContentType="application/inkml+xml"/>
  <Override PartName="/ppt/ink/ink1892.xml" ContentType="application/inkml+xml"/>
  <Override PartName="/ppt/ink/ink1893.xml" ContentType="application/inkml+xml"/>
  <Override PartName="/ppt/ink/ink1894.xml" ContentType="application/inkml+xml"/>
  <Override PartName="/ppt/ink/ink1895.xml" ContentType="application/inkml+xml"/>
  <Override PartName="/ppt/ink/ink1896.xml" ContentType="application/inkml+xml"/>
  <Override PartName="/ppt/ink/ink1897.xml" ContentType="application/inkml+xml"/>
  <Override PartName="/ppt/ink/ink1898.xml" ContentType="application/inkml+xml"/>
  <Override PartName="/ppt/ink/ink1899.xml" ContentType="application/inkml+xml"/>
  <Override PartName="/ppt/ink/ink1900.xml" ContentType="application/inkml+xml"/>
  <Override PartName="/ppt/ink/ink1901.xml" ContentType="application/inkml+xml"/>
  <Override PartName="/ppt/ink/ink1902.xml" ContentType="application/inkml+xml"/>
  <Override PartName="/ppt/ink/ink1903.xml" ContentType="application/inkml+xml"/>
  <Override PartName="/ppt/ink/ink1904.xml" ContentType="application/inkml+xml"/>
  <Override PartName="/ppt/ink/ink1905.xml" ContentType="application/inkml+xml"/>
  <Override PartName="/ppt/ink/ink1906.xml" ContentType="application/inkml+xml"/>
  <Override PartName="/ppt/ink/ink1907.xml" ContentType="application/inkml+xml"/>
  <Override PartName="/ppt/ink/ink1908.xml" ContentType="application/inkml+xml"/>
  <Override PartName="/ppt/ink/ink1909.xml" ContentType="application/inkml+xml"/>
  <Override PartName="/ppt/ink/ink1910.xml" ContentType="application/inkml+xml"/>
  <Override PartName="/ppt/ink/ink1911.xml" ContentType="application/inkml+xml"/>
  <Override PartName="/ppt/ink/ink1912.xml" ContentType="application/inkml+xml"/>
  <Override PartName="/ppt/ink/ink1913.xml" ContentType="application/inkml+xml"/>
  <Override PartName="/ppt/ink/ink1914.xml" ContentType="application/inkml+xml"/>
  <Override PartName="/ppt/ink/ink1915.xml" ContentType="application/inkml+xml"/>
  <Override PartName="/ppt/ink/ink1916.xml" ContentType="application/inkml+xml"/>
  <Override PartName="/ppt/ink/ink1917.xml" ContentType="application/inkml+xml"/>
  <Override PartName="/ppt/ink/ink1918.xml" ContentType="application/inkml+xml"/>
  <Override PartName="/ppt/ink/ink1919.xml" ContentType="application/inkml+xml"/>
  <Override PartName="/ppt/ink/ink1920.xml" ContentType="application/inkml+xml"/>
  <Override PartName="/ppt/ink/ink1921.xml" ContentType="application/inkml+xml"/>
  <Override PartName="/ppt/ink/ink1922.xml" ContentType="application/inkml+xml"/>
  <Override PartName="/ppt/ink/ink1923.xml" ContentType="application/inkml+xml"/>
  <Override PartName="/ppt/ink/ink1924.xml" ContentType="application/inkml+xml"/>
  <Override PartName="/ppt/ink/ink1925.xml" ContentType="application/inkml+xml"/>
  <Override PartName="/ppt/ink/ink1926.xml" ContentType="application/inkml+xml"/>
  <Override PartName="/ppt/ink/ink1927.xml" ContentType="application/inkml+xml"/>
  <Override PartName="/ppt/ink/ink1928.xml" ContentType="application/inkml+xml"/>
  <Override PartName="/ppt/ink/ink1929.xml" ContentType="application/inkml+xml"/>
  <Override PartName="/ppt/ink/ink1930.xml" ContentType="application/inkml+xml"/>
  <Override PartName="/ppt/ink/ink1931.xml" ContentType="application/inkml+xml"/>
  <Override PartName="/ppt/ink/ink1932.xml" ContentType="application/inkml+xml"/>
  <Override PartName="/ppt/ink/ink1933.xml" ContentType="application/inkml+xml"/>
  <Override PartName="/ppt/ink/ink1934.xml" ContentType="application/inkml+xml"/>
  <Override PartName="/ppt/ink/ink1935.xml" ContentType="application/inkml+xml"/>
  <Override PartName="/ppt/ink/ink1936.xml" ContentType="application/inkml+xml"/>
  <Override PartName="/ppt/ink/ink1937.xml" ContentType="application/inkml+xml"/>
  <Override PartName="/ppt/ink/ink1938.xml" ContentType="application/inkml+xml"/>
  <Override PartName="/ppt/ink/ink1939.xml" ContentType="application/inkml+xml"/>
  <Override PartName="/ppt/ink/ink1940.xml" ContentType="application/inkml+xml"/>
  <Override PartName="/ppt/ink/ink1941.xml" ContentType="application/inkml+xml"/>
  <Override PartName="/ppt/ink/ink1942.xml" ContentType="application/inkml+xml"/>
  <Override PartName="/ppt/ink/ink1943.xml" ContentType="application/inkml+xml"/>
  <Override PartName="/ppt/ink/ink1944.xml" ContentType="application/inkml+xml"/>
  <Override PartName="/ppt/ink/ink1945.xml" ContentType="application/inkml+xml"/>
  <Override PartName="/ppt/ink/ink1946.xml" ContentType="application/inkml+xml"/>
  <Override PartName="/ppt/ink/ink1947.xml" ContentType="application/inkml+xml"/>
  <Override PartName="/ppt/ink/ink1948.xml" ContentType="application/inkml+xml"/>
  <Override PartName="/ppt/ink/ink1949.xml" ContentType="application/inkml+xml"/>
  <Override PartName="/ppt/ink/ink1950.xml" ContentType="application/inkml+xml"/>
  <Override PartName="/ppt/ink/ink1951.xml" ContentType="application/inkml+xml"/>
  <Override PartName="/ppt/ink/ink1952.xml" ContentType="application/inkml+xml"/>
  <Override PartName="/ppt/ink/ink1953.xml" ContentType="application/inkml+xml"/>
  <Override PartName="/ppt/ink/ink1954.xml" ContentType="application/inkml+xml"/>
  <Override PartName="/ppt/ink/ink1955.xml" ContentType="application/inkml+xml"/>
  <Override PartName="/ppt/ink/ink1956.xml" ContentType="application/inkml+xml"/>
  <Override PartName="/ppt/ink/ink1957.xml" ContentType="application/inkml+xml"/>
  <Override PartName="/ppt/ink/ink1958.xml" ContentType="application/inkml+xml"/>
  <Override PartName="/ppt/ink/ink1959.xml" ContentType="application/inkml+xml"/>
  <Override PartName="/ppt/ink/ink1960.xml" ContentType="application/inkml+xml"/>
  <Override PartName="/ppt/ink/ink1961.xml" ContentType="application/inkml+xml"/>
  <Override PartName="/ppt/ink/ink1962.xml" ContentType="application/inkml+xml"/>
  <Override PartName="/ppt/ink/ink1963.xml" ContentType="application/inkml+xml"/>
  <Override PartName="/ppt/ink/ink1964.xml" ContentType="application/inkml+xml"/>
  <Override PartName="/ppt/ink/ink1965.xml" ContentType="application/inkml+xml"/>
  <Override PartName="/ppt/ink/ink1966.xml" ContentType="application/inkml+xml"/>
  <Override PartName="/ppt/ink/ink1967.xml" ContentType="application/inkml+xml"/>
  <Override PartName="/ppt/ink/ink1968.xml" ContentType="application/inkml+xml"/>
  <Override PartName="/ppt/ink/ink1969.xml" ContentType="application/inkml+xml"/>
  <Override PartName="/ppt/ink/ink1970.xml" ContentType="application/inkml+xml"/>
  <Override PartName="/ppt/ink/ink1971.xml" ContentType="application/inkml+xml"/>
  <Override PartName="/ppt/ink/ink1972.xml" ContentType="application/inkml+xml"/>
  <Override PartName="/ppt/ink/ink1973.xml" ContentType="application/inkml+xml"/>
  <Override PartName="/ppt/ink/ink1974.xml" ContentType="application/inkml+xml"/>
  <Override PartName="/ppt/ink/ink1975.xml" ContentType="application/inkml+xml"/>
  <Override PartName="/ppt/ink/ink1976.xml" ContentType="application/inkml+xml"/>
  <Override PartName="/ppt/ink/ink1977.xml" ContentType="application/inkml+xml"/>
  <Override PartName="/ppt/ink/ink1978.xml" ContentType="application/inkml+xml"/>
  <Override PartName="/ppt/ink/ink1979.xml" ContentType="application/inkml+xml"/>
  <Override PartName="/ppt/ink/ink1980.xml" ContentType="application/inkml+xml"/>
  <Override PartName="/ppt/ink/ink1981.xml" ContentType="application/inkml+xml"/>
  <Override PartName="/ppt/ink/ink1982.xml" ContentType="application/inkml+xml"/>
  <Override PartName="/ppt/ink/ink1983.xml" ContentType="application/inkml+xml"/>
  <Override PartName="/ppt/ink/ink1984.xml" ContentType="application/inkml+xml"/>
  <Override PartName="/ppt/ink/ink1985.xml" ContentType="application/inkml+xml"/>
  <Override PartName="/ppt/ink/ink1986.xml" ContentType="application/inkml+xml"/>
  <Override PartName="/ppt/ink/ink1987.xml" ContentType="application/inkml+xml"/>
  <Override PartName="/ppt/ink/ink1988.xml" ContentType="application/inkml+xml"/>
  <Override PartName="/ppt/ink/ink1989.xml" ContentType="application/inkml+xml"/>
  <Override PartName="/ppt/ink/ink1990.xml" ContentType="application/inkml+xml"/>
  <Override PartName="/ppt/ink/ink1991.xml" ContentType="application/inkml+xml"/>
  <Override PartName="/ppt/ink/ink1992.xml" ContentType="application/inkml+xml"/>
  <Override PartName="/ppt/ink/ink1993.xml" ContentType="application/inkml+xml"/>
  <Override PartName="/ppt/ink/ink1994.xml" ContentType="application/inkml+xml"/>
  <Override PartName="/ppt/ink/ink1995.xml" ContentType="application/inkml+xml"/>
  <Override PartName="/ppt/ink/ink1996.xml" ContentType="application/inkml+xml"/>
  <Override PartName="/ppt/ink/ink1997.xml" ContentType="application/inkml+xml"/>
  <Override PartName="/ppt/ink/ink1998.xml" ContentType="application/inkml+xml"/>
  <Override PartName="/ppt/ink/ink1999.xml" ContentType="application/inkml+xml"/>
  <Override PartName="/ppt/ink/ink2000.xml" ContentType="application/inkml+xml"/>
  <Override PartName="/ppt/ink/ink2001.xml" ContentType="application/inkml+xml"/>
  <Override PartName="/ppt/ink/ink2002.xml" ContentType="application/inkml+xml"/>
  <Override PartName="/ppt/ink/ink2003.xml" ContentType="application/inkml+xml"/>
  <Override PartName="/ppt/ink/ink2004.xml" ContentType="application/inkml+xml"/>
  <Override PartName="/ppt/ink/ink2005.xml" ContentType="application/inkml+xml"/>
  <Override PartName="/ppt/ink/ink2006.xml" ContentType="application/inkml+xml"/>
  <Override PartName="/ppt/ink/ink2007.xml" ContentType="application/inkml+xml"/>
  <Override PartName="/ppt/ink/ink2008.xml" ContentType="application/inkml+xml"/>
  <Override PartName="/ppt/ink/ink2009.xml" ContentType="application/inkml+xml"/>
  <Override PartName="/ppt/ink/ink2010.xml" ContentType="application/inkml+xml"/>
  <Override PartName="/ppt/ink/ink2011.xml" ContentType="application/inkml+xml"/>
  <Override PartName="/ppt/ink/ink2012.xml" ContentType="application/inkml+xml"/>
  <Override PartName="/ppt/ink/ink2013.xml" ContentType="application/inkml+xml"/>
  <Override PartName="/ppt/ink/ink2014.xml" ContentType="application/inkml+xml"/>
  <Override PartName="/ppt/ink/ink2015.xml" ContentType="application/inkml+xml"/>
  <Override PartName="/ppt/ink/ink2016.xml" ContentType="application/inkml+xml"/>
  <Override PartName="/ppt/ink/ink2017.xml" ContentType="application/inkml+xml"/>
  <Override PartName="/ppt/ink/ink2018.xml" ContentType="application/inkml+xml"/>
  <Override PartName="/ppt/ink/ink2019.xml" ContentType="application/inkml+xml"/>
  <Override PartName="/ppt/ink/ink2020.xml" ContentType="application/inkml+xml"/>
  <Override PartName="/ppt/ink/ink2021.xml" ContentType="application/inkml+xml"/>
  <Override PartName="/ppt/ink/ink2022.xml" ContentType="application/inkml+xml"/>
  <Override PartName="/ppt/ink/ink2023.xml" ContentType="application/inkml+xml"/>
  <Override PartName="/ppt/ink/ink2024.xml" ContentType="application/inkml+xml"/>
  <Override PartName="/ppt/ink/ink2025.xml" ContentType="application/inkml+xml"/>
  <Override PartName="/ppt/ink/ink2026.xml" ContentType="application/inkml+xml"/>
  <Override PartName="/ppt/ink/ink2027.xml" ContentType="application/inkml+xml"/>
  <Override PartName="/ppt/ink/ink2028.xml" ContentType="application/inkml+xml"/>
  <Override PartName="/ppt/ink/ink2029.xml" ContentType="application/inkml+xml"/>
  <Override PartName="/ppt/ink/ink2030.xml" ContentType="application/inkml+xml"/>
  <Override PartName="/ppt/ink/ink2031.xml" ContentType="application/inkml+xml"/>
  <Override PartName="/ppt/ink/ink2032.xml" ContentType="application/inkml+xml"/>
  <Override PartName="/ppt/ink/ink2033.xml" ContentType="application/inkml+xml"/>
  <Override PartName="/ppt/ink/ink2034.xml" ContentType="application/inkml+xml"/>
  <Override PartName="/ppt/ink/ink2035.xml" ContentType="application/inkml+xml"/>
  <Override PartName="/ppt/ink/ink2036.xml" ContentType="application/inkml+xml"/>
  <Override PartName="/ppt/ink/ink2037.xml" ContentType="application/inkml+xml"/>
  <Override PartName="/ppt/ink/ink2038.xml" ContentType="application/inkml+xml"/>
  <Override PartName="/ppt/ink/ink2039.xml" ContentType="application/inkml+xml"/>
  <Override PartName="/ppt/ink/ink2040.xml" ContentType="application/inkml+xml"/>
  <Override PartName="/ppt/ink/ink2041.xml" ContentType="application/inkml+xml"/>
  <Override PartName="/ppt/ink/ink2042.xml" ContentType="application/inkml+xml"/>
  <Override PartName="/ppt/ink/ink2043.xml" ContentType="application/inkml+xml"/>
  <Override PartName="/ppt/ink/ink2044.xml" ContentType="application/inkml+xml"/>
  <Override PartName="/ppt/ink/ink2045.xml" ContentType="application/inkml+xml"/>
  <Override PartName="/ppt/ink/ink2046.xml" ContentType="application/inkml+xml"/>
  <Override PartName="/ppt/ink/ink2047.xml" ContentType="application/inkml+xml"/>
  <Override PartName="/ppt/ink/ink2048.xml" ContentType="application/inkml+xml"/>
  <Override PartName="/ppt/ink/ink2049.xml" ContentType="application/inkml+xml"/>
  <Override PartName="/ppt/ink/ink2050.xml" ContentType="application/inkml+xml"/>
  <Override PartName="/ppt/ink/ink2051.xml" ContentType="application/inkml+xml"/>
  <Override PartName="/ppt/ink/ink2052.xml" ContentType="application/inkml+xml"/>
  <Override PartName="/ppt/ink/ink2053.xml" ContentType="application/inkml+xml"/>
  <Override PartName="/ppt/ink/ink2054.xml" ContentType="application/inkml+xml"/>
  <Override PartName="/ppt/ink/ink2055.xml" ContentType="application/inkml+xml"/>
  <Override PartName="/ppt/ink/ink2056.xml" ContentType="application/inkml+xml"/>
  <Override PartName="/ppt/ink/ink2057.xml" ContentType="application/inkml+xml"/>
  <Override PartName="/ppt/ink/ink2058.xml" ContentType="application/inkml+xml"/>
  <Override PartName="/ppt/ink/ink2059.xml" ContentType="application/inkml+xml"/>
  <Override PartName="/ppt/ink/ink2060.xml" ContentType="application/inkml+xml"/>
  <Override PartName="/ppt/ink/ink2061.xml" ContentType="application/inkml+xml"/>
  <Override PartName="/ppt/ink/ink2062.xml" ContentType="application/inkml+xml"/>
  <Override PartName="/ppt/ink/ink2063.xml" ContentType="application/inkml+xml"/>
  <Override PartName="/ppt/ink/ink2064.xml" ContentType="application/inkml+xml"/>
  <Override PartName="/ppt/ink/ink2065.xml" ContentType="application/inkml+xml"/>
  <Override PartName="/ppt/ink/ink2066.xml" ContentType="application/inkml+xml"/>
  <Override PartName="/ppt/ink/ink2067.xml" ContentType="application/inkml+xml"/>
  <Override PartName="/ppt/ink/ink2068.xml" ContentType="application/inkml+xml"/>
  <Override PartName="/ppt/ink/ink2069.xml" ContentType="application/inkml+xml"/>
  <Override PartName="/ppt/ink/ink2070.xml" ContentType="application/inkml+xml"/>
  <Override PartName="/ppt/ink/ink2071.xml" ContentType="application/inkml+xml"/>
  <Override PartName="/ppt/ink/ink2072.xml" ContentType="application/inkml+xml"/>
  <Override PartName="/ppt/ink/ink2073.xml" ContentType="application/inkml+xml"/>
  <Override PartName="/ppt/ink/ink2074.xml" ContentType="application/inkml+xml"/>
  <Override PartName="/ppt/ink/ink2075.xml" ContentType="application/inkml+xml"/>
  <Override PartName="/ppt/ink/ink2076.xml" ContentType="application/inkml+xml"/>
  <Override PartName="/ppt/ink/ink2077.xml" ContentType="application/inkml+xml"/>
  <Override PartName="/ppt/ink/ink2078.xml" ContentType="application/inkml+xml"/>
  <Override PartName="/ppt/ink/ink2079.xml" ContentType="application/inkml+xml"/>
  <Override PartName="/ppt/ink/ink2080.xml" ContentType="application/inkml+xml"/>
  <Override PartName="/ppt/ink/ink2081.xml" ContentType="application/inkml+xml"/>
  <Override PartName="/ppt/ink/ink2082.xml" ContentType="application/inkml+xml"/>
  <Override PartName="/ppt/ink/ink2083.xml" ContentType="application/inkml+xml"/>
  <Override PartName="/ppt/ink/ink2084.xml" ContentType="application/inkml+xml"/>
  <Override PartName="/ppt/ink/ink2085.xml" ContentType="application/inkml+xml"/>
  <Override PartName="/ppt/ink/ink2086.xml" ContentType="application/inkml+xml"/>
  <Override PartName="/ppt/ink/ink2087.xml" ContentType="application/inkml+xml"/>
  <Override PartName="/ppt/ink/ink2088.xml" ContentType="application/inkml+xml"/>
  <Override PartName="/ppt/ink/ink2089.xml" ContentType="application/inkml+xml"/>
  <Override PartName="/ppt/ink/ink2090.xml" ContentType="application/inkml+xml"/>
  <Override PartName="/ppt/ink/ink2091.xml" ContentType="application/inkml+xml"/>
  <Override PartName="/ppt/ink/ink2092.xml" ContentType="application/inkml+xml"/>
  <Override PartName="/ppt/ink/ink2093.xml" ContentType="application/inkml+xml"/>
  <Override PartName="/ppt/ink/ink2094.xml" ContentType="application/inkml+xml"/>
  <Override PartName="/ppt/ink/ink2095.xml" ContentType="application/inkml+xml"/>
  <Override PartName="/ppt/ink/ink2096.xml" ContentType="application/inkml+xml"/>
  <Override PartName="/ppt/ink/ink2097.xml" ContentType="application/inkml+xml"/>
  <Override PartName="/ppt/ink/ink2098.xml" ContentType="application/inkml+xml"/>
  <Override PartName="/ppt/ink/ink2099.xml" ContentType="application/inkml+xml"/>
  <Override PartName="/ppt/ink/ink2100.xml" ContentType="application/inkml+xml"/>
  <Override PartName="/ppt/ink/ink2101.xml" ContentType="application/inkml+xml"/>
  <Override PartName="/ppt/ink/ink2102.xml" ContentType="application/inkml+xml"/>
  <Override PartName="/ppt/ink/ink2103.xml" ContentType="application/inkml+xml"/>
  <Override PartName="/ppt/ink/ink2104.xml" ContentType="application/inkml+xml"/>
  <Override PartName="/ppt/ink/ink2105.xml" ContentType="application/inkml+xml"/>
  <Override PartName="/ppt/ink/ink2106.xml" ContentType="application/inkml+xml"/>
  <Override PartName="/ppt/ink/ink2107.xml" ContentType="application/inkml+xml"/>
  <Override PartName="/ppt/ink/ink2108.xml" ContentType="application/inkml+xml"/>
  <Override PartName="/ppt/ink/ink2109.xml" ContentType="application/inkml+xml"/>
  <Override PartName="/ppt/ink/ink2110.xml" ContentType="application/inkml+xml"/>
  <Override PartName="/ppt/ink/ink2111.xml" ContentType="application/inkml+xml"/>
  <Override PartName="/ppt/ink/ink2112.xml" ContentType="application/inkml+xml"/>
  <Override PartName="/ppt/ink/ink2113.xml" ContentType="application/inkml+xml"/>
  <Override PartName="/ppt/ink/ink2114.xml" ContentType="application/inkml+xml"/>
  <Override PartName="/ppt/ink/ink2115.xml" ContentType="application/inkml+xml"/>
  <Override PartName="/ppt/ink/ink2116.xml" ContentType="application/inkml+xml"/>
  <Override PartName="/ppt/ink/ink2117.xml" ContentType="application/inkml+xml"/>
  <Override PartName="/ppt/ink/ink2118.xml" ContentType="application/inkml+xml"/>
  <Override PartName="/ppt/ink/ink2119.xml" ContentType="application/inkml+xml"/>
  <Override PartName="/ppt/ink/ink2120.xml" ContentType="application/inkml+xml"/>
  <Override PartName="/ppt/ink/ink2121.xml" ContentType="application/inkml+xml"/>
  <Override PartName="/ppt/ink/ink2122.xml" ContentType="application/inkml+xml"/>
  <Override PartName="/ppt/ink/ink2123.xml" ContentType="application/inkml+xml"/>
  <Override PartName="/ppt/ink/ink2124.xml" ContentType="application/inkml+xml"/>
  <Override PartName="/ppt/ink/ink2125.xml" ContentType="application/inkml+xml"/>
  <Override PartName="/ppt/ink/ink2126.xml" ContentType="application/inkml+xml"/>
  <Override PartName="/ppt/ink/ink2127.xml" ContentType="application/inkml+xml"/>
  <Override PartName="/ppt/ink/ink2128.xml" ContentType="application/inkml+xml"/>
  <Override PartName="/ppt/ink/ink2129.xml" ContentType="application/inkml+xml"/>
  <Override PartName="/ppt/ink/ink2130.xml" ContentType="application/inkml+xml"/>
  <Override PartName="/ppt/ink/ink2131.xml" ContentType="application/inkml+xml"/>
  <Override PartName="/ppt/ink/ink2132.xml" ContentType="application/inkml+xml"/>
  <Override PartName="/ppt/ink/ink2133.xml" ContentType="application/inkml+xml"/>
  <Override PartName="/ppt/ink/ink2134.xml" ContentType="application/inkml+xml"/>
  <Override PartName="/ppt/ink/ink2135.xml" ContentType="application/inkml+xml"/>
  <Override PartName="/ppt/ink/ink2136.xml" ContentType="application/inkml+xml"/>
  <Override PartName="/ppt/ink/ink2137.xml" ContentType="application/inkml+xml"/>
  <Override PartName="/ppt/ink/ink2138.xml" ContentType="application/inkml+xml"/>
  <Override PartName="/ppt/ink/ink2139.xml" ContentType="application/inkml+xml"/>
  <Override PartName="/ppt/ink/ink2140.xml" ContentType="application/inkml+xml"/>
  <Override PartName="/ppt/ink/ink2141.xml" ContentType="application/inkml+xml"/>
  <Override PartName="/ppt/ink/ink2142.xml" ContentType="application/inkml+xml"/>
  <Override PartName="/ppt/ink/ink2143.xml" ContentType="application/inkml+xml"/>
  <Override PartName="/ppt/ink/ink2144.xml" ContentType="application/inkml+xml"/>
  <Override PartName="/ppt/ink/ink2145.xml" ContentType="application/inkml+xml"/>
  <Override PartName="/ppt/ink/ink2146.xml" ContentType="application/inkml+xml"/>
  <Override PartName="/ppt/ink/ink2147.xml" ContentType="application/inkml+xml"/>
  <Override PartName="/ppt/ink/ink2148.xml" ContentType="application/inkml+xml"/>
  <Override PartName="/ppt/ink/ink2149.xml" ContentType="application/inkml+xml"/>
  <Override PartName="/ppt/ink/ink2150.xml" ContentType="application/inkml+xml"/>
  <Override PartName="/ppt/ink/ink2151.xml" ContentType="application/inkml+xml"/>
  <Override PartName="/ppt/ink/ink2152.xml" ContentType="application/inkml+xml"/>
  <Override PartName="/ppt/ink/ink2153.xml" ContentType="application/inkml+xml"/>
  <Override PartName="/ppt/ink/ink2154.xml" ContentType="application/inkml+xml"/>
  <Override PartName="/ppt/ink/ink2155.xml" ContentType="application/inkml+xml"/>
  <Override PartName="/ppt/ink/ink2156.xml" ContentType="application/inkml+xml"/>
  <Override PartName="/ppt/ink/ink2157.xml" ContentType="application/inkml+xml"/>
  <Override PartName="/ppt/ink/ink2158.xml" ContentType="application/inkml+xml"/>
  <Override PartName="/ppt/ink/ink2159.xml" ContentType="application/inkml+xml"/>
  <Override PartName="/ppt/ink/ink2160.xml" ContentType="application/inkml+xml"/>
  <Override PartName="/ppt/ink/ink2161.xml" ContentType="application/inkml+xml"/>
  <Override PartName="/ppt/ink/ink2162.xml" ContentType="application/inkml+xml"/>
  <Override PartName="/ppt/ink/ink2163.xml" ContentType="application/inkml+xml"/>
  <Override PartName="/ppt/ink/ink2164.xml" ContentType="application/inkml+xml"/>
  <Override PartName="/ppt/ink/ink2165.xml" ContentType="application/inkml+xml"/>
  <Override PartName="/ppt/ink/ink2166.xml" ContentType="application/inkml+xml"/>
  <Override PartName="/ppt/ink/ink2167.xml" ContentType="application/inkml+xml"/>
  <Override PartName="/ppt/ink/ink2168.xml" ContentType="application/inkml+xml"/>
  <Override PartName="/ppt/ink/ink2169.xml" ContentType="application/inkml+xml"/>
  <Override PartName="/ppt/ink/ink2170.xml" ContentType="application/inkml+xml"/>
  <Override PartName="/ppt/ink/ink2171.xml" ContentType="application/inkml+xml"/>
  <Override PartName="/ppt/ink/ink2172.xml" ContentType="application/inkml+xml"/>
  <Override PartName="/ppt/ink/ink2173.xml" ContentType="application/inkml+xml"/>
  <Override PartName="/ppt/ink/ink2174.xml" ContentType="application/inkml+xml"/>
  <Override PartName="/ppt/ink/ink2175.xml" ContentType="application/inkml+xml"/>
  <Override PartName="/ppt/ink/ink2176.xml" ContentType="application/inkml+xml"/>
  <Override PartName="/ppt/ink/ink2177.xml" ContentType="application/inkml+xml"/>
  <Override PartName="/ppt/ink/ink2178.xml" ContentType="application/inkml+xml"/>
  <Override PartName="/ppt/ink/ink2179.xml" ContentType="application/inkml+xml"/>
  <Override PartName="/ppt/ink/ink2180.xml" ContentType="application/inkml+xml"/>
  <Override PartName="/ppt/ink/ink2181.xml" ContentType="application/inkml+xml"/>
  <Override PartName="/ppt/ink/ink2182.xml" ContentType="application/inkml+xml"/>
  <Override PartName="/ppt/ink/ink2183.xml" ContentType="application/inkml+xml"/>
  <Override PartName="/ppt/ink/ink2184.xml" ContentType="application/inkml+xml"/>
  <Override PartName="/ppt/ink/ink2185.xml" ContentType="application/inkml+xml"/>
  <Override PartName="/ppt/ink/ink2186.xml" ContentType="application/inkml+xml"/>
  <Override PartName="/ppt/ink/ink2187.xml" ContentType="application/inkml+xml"/>
  <Override PartName="/ppt/ink/ink2188.xml" ContentType="application/inkml+xml"/>
  <Override PartName="/ppt/ink/ink2189.xml" ContentType="application/inkml+xml"/>
  <Override PartName="/ppt/ink/ink2190.xml" ContentType="application/inkml+xml"/>
  <Override PartName="/ppt/ink/ink2191.xml" ContentType="application/inkml+xml"/>
  <Override PartName="/ppt/ink/ink2192.xml" ContentType="application/inkml+xml"/>
  <Override PartName="/ppt/ink/ink2193.xml" ContentType="application/inkml+xml"/>
  <Override PartName="/ppt/ink/ink2194.xml" ContentType="application/inkml+xml"/>
  <Override PartName="/ppt/ink/ink2195.xml" ContentType="application/inkml+xml"/>
  <Override PartName="/ppt/ink/ink2196.xml" ContentType="application/inkml+xml"/>
  <Override PartName="/ppt/ink/ink2197.xml" ContentType="application/inkml+xml"/>
  <Override PartName="/ppt/ink/ink2198.xml" ContentType="application/inkml+xml"/>
  <Override PartName="/ppt/ink/ink2199.xml" ContentType="application/inkml+xml"/>
  <Override PartName="/ppt/ink/ink2200.xml" ContentType="application/inkml+xml"/>
  <Override PartName="/ppt/ink/ink2201.xml" ContentType="application/inkml+xml"/>
  <Override PartName="/ppt/ink/ink2202.xml" ContentType="application/inkml+xml"/>
  <Override PartName="/ppt/ink/ink2203.xml" ContentType="application/inkml+xml"/>
  <Override PartName="/ppt/ink/ink2204.xml" ContentType="application/inkml+xml"/>
  <Override PartName="/ppt/ink/ink2205.xml" ContentType="application/inkml+xml"/>
  <Override PartName="/ppt/ink/ink2206.xml" ContentType="application/inkml+xml"/>
  <Override PartName="/ppt/ink/ink2207.xml" ContentType="application/inkml+xml"/>
  <Override PartName="/ppt/ink/ink2208.xml" ContentType="application/inkml+xml"/>
  <Override PartName="/ppt/ink/ink2209.xml" ContentType="application/inkml+xml"/>
  <Override PartName="/ppt/ink/ink2210.xml" ContentType="application/inkml+xml"/>
  <Override PartName="/ppt/ink/ink2211.xml" ContentType="application/inkml+xml"/>
  <Override PartName="/ppt/ink/ink2212.xml" ContentType="application/inkml+xml"/>
  <Override PartName="/ppt/ink/ink2213.xml" ContentType="application/inkml+xml"/>
  <Override PartName="/ppt/ink/ink2214.xml" ContentType="application/inkml+xml"/>
  <Override PartName="/ppt/ink/ink2215.xml" ContentType="application/inkml+xml"/>
  <Override PartName="/ppt/ink/ink2216.xml" ContentType="application/inkml+xml"/>
  <Override PartName="/ppt/ink/ink2217.xml" ContentType="application/inkml+xml"/>
  <Override PartName="/ppt/ink/ink2218.xml" ContentType="application/inkml+xml"/>
  <Override PartName="/ppt/ink/ink2219.xml" ContentType="application/inkml+xml"/>
  <Override PartName="/ppt/ink/ink2220.xml" ContentType="application/inkml+xml"/>
  <Override PartName="/ppt/ink/ink2221.xml" ContentType="application/inkml+xml"/>
  <Override PartName="/ppt/ink/ink2222.xml" ContentType="application/inkml+xml"/>
  <Override PartName="/ppt/ink/ink2223.xml" ContentType="application/inkml+xml"/>
  <Override PartName="/ppt/ink/ink2224.xml" ContentType="application/inkml+xml"/>
  <Override PartName="/ppt/ink/ink2225.xml" ContentType="application/inkml+xml"/>
  <Override PartName="/ppt/ink/ink2226.xml" ContentType="application/inkml+xml"/>
  <Override PartName="/ppt/ink/ink2227.xml" ContentType="application/inkml+xml"/>
  <Override PartName="/ppt/ink/ink2228.xml" ContentType="application/inkml+xml"/>
  <Override PartName="/ppt/ink/ink2229.xml" ContentType="application/inkml+xml"/>
  <Override PartName="/ppt/ink/ink2230.xml" ContentType="application/inkml+xml"/>
  <Override PartName="/ppt/ink/ink2231.xml" ContentType="application/inkml+xml"/>
  <Override PartName="/ppt/ink/ink2232.xml" ContentType="application/inkml+xml"/>
  <Override PartName="/ppt/ink/ink2233.xml" ContentType="application/inkml+xml"/>
  <Override PartName="/ppt/ink/ink2234.xml" ContentType="application/inkml+xml"/>
  <Override PartName="/ppt/ink/ink2235.xml" ContentType="application/inkml+xml"/>
  <Override PartName="/ppt/ink/ink2236.xml" ContentType="application/inkml+xml"/>
  <Override PartName="/ppt/ink/ink2237.xml" ContentType="application/inkml+xml"/>
  <Override PartName="/ppt/ink/ink2238.xml" ContentType="application/inkml+xml"/>
  <Override PartName="/ppt/ink/ink2239.xml" ContentType="application/inkml+xml"/>
  <Override PartName="/ppt/ink/ink2240.xml" ContentType="application/inkml+xml"/>
  <Override PartName="/ppt/ink/ink2241.xml" ContentType="application/inkml+xml"/>
  <Override PartName="/ppt/ink/ink2242.xml" ContentType="application/inkml+xml"/>
  <Override PartName="/ppt/ink/ink2243.xml" ContentType="application/inkml+xml"/>
  <Override PartName="/ppt/ink/ink2244.xml" ContentType="application/inkml+xml"/>
  <Override PartName="/ppt/ink/ink2245.xml" ContentType="application/inkml+xml"/>
  <Override PartName="/ppt/ink/ink2246.xml" ContentType="application/inkml+xml"/>
  <Override PartName="/ppt/ink/ink2247.xml" ContentType="application/inkml+xml"/>
  <Override PartName="/ppt/ink/ink2248.xml" ContentType="application/inkml+xml"/>
  <Override PartName="/ppt/ink/ink2249.xml" ContentType="application/inkml+xml"/>
  <Override PartName="/ppt/ink/ink2250.xml" ContentType="application/inkml+xml"/>
  <Override PartName="/ppt/ink/ink2251.xml" ContentType="application/inkml+xml"/>
  <Override PartName="/ppt/ink/ink2252.xml" ContentType="application/inkml+xml"/>
  <Override PartName="/ppt/ink/ink2253.xml" ContentType="application/inkml+xml"/>
  <Override PartName="/ppt/ink/ink2254.xml" ContentType="application/inkml+xml"/>
  <Override PartName="/ppt/ink/ink2255.xml" ContentType="application/inkml+xml"/>
  <Override PartName="/ppt/ink/ink2256.xml" ContentType="application/inkml+xml"/>
  <Override PartName="/ppt/ink/ink2257.xml" ContentType="application/inkml+xml"/>
  <Override PartName="/ppt/ink/ink2258.xml" ContentType="application/inkml+xml"/>
  <Override PartName="/ppt/ink/ink2259.xml" ContentType="application/inkml+xml"/>
  <Override PartName="/ppt/ink/ink2260.xml" ContentType="application/inkml+xml"/>
  <Override PartName="/ppt/ink/ink2261.xml" ContentType="application/inkml+xml"/>
  <Override PartName="/ppt/ink/ink2262.xml" ContentType="application/inkml+xml"/>
  <Override PartName="/ppt/ink/ink2263.xml" ContentType="application/inkml+xml"/>
  <Override PartName="/ppt/ink/ink2264.xml" ContentType="application/inkml+xml"/>
  <Override PartName="/ppt/ink/ink2265.xml" ContentType="application/inkml+xml"/>
  <Override PartName="/ppt/ink/ink2266.xml" ContentType="application/inkml+xml"/>
  <Override PartName="/ppt/ink/ink2267.xml" ContentType="application/inkml+xml"/>
  <Override PartName="/ppt/ink/ink2268.xml" ContentType="application/inkml+xml"/>
  <Override PartName="/ppt/ink/ink2269.xml" ContentType="application/inkml+xml"/>
  <Override PartName="/ppt/ink/ink2270.xml" ContentType="application/inkml+xml"/>
  <Override PartName="/ppt/ink/ink2271.xml" ContentType="application/inkml+xml"/>
  <Override PartName="/ppt/ink/ink2272.xml" ContentType="application/inkml+xml"/>
  <Override PartName="/ppt/ink/ink2273.xml" ContentType="application/inkml+xml"/>
  <Override PartName="/ppt/ink/ink2274.xml" ContentType="application/inkml+xml"/>
  <Override PartName="/ppt/ink/ink2275.xml" ContentType="application/inkml+xml"/>
  <Override PartName="/ppt/ink/ink2276.xml" ContentType="application/inkml+xml"/>
  <Override PartName="/ppt/ink/ink2277.xml" ContentType="application/inkml+xml"/>
  <Override PartName="/ppt/ink/ink2278.xml" ContentType="application/inkml+xml"/>
  <Override PartName="/ppt/ink/ink2279.xml" ContentType="application/inkml+xml"/>
  <Override PartName="/ppt/ink/ink2280.xml" ContentType="application/inkml+xml"/>
  <Override PartName="/ppt/ink/ink2281.xml" ContentType="application/inkml+xml"/>
  <Override PartName="/ppt/ink/ink2282.xml" ContentType="application/inkml+xml"/>
  <Override PartName="/ppt/ink/ink2283.xml" ContentType="application/inkml+xml"/>
  <Override PartName="/ppt/ink/ink2284.xml" ContentType="application/inkml+xml"/>
  <Override PartName="/ppt/ink/ink2285.xml" ContentType="application/inkml+xml"/>
  <Override PartName="/ppt/ink/ink2286.xml" ContentType="application/inkml+xml"/>
  <Override PartName="/ppt/ink/ink2287.xml" ContentType="application/inkml+xml"/>
  <Override PartName="/ppt/ink/ink2288.xml" ContentType="application/inkml+xml"/>
  <Override PartName="/ppt/ink/ink2289.xml" ContentType="application/inkml+xml"/>
  <Override PartName="/ppt/ink/ink2290.xml" ContentType="application/inkml+xml"/>
  <Override PartName="/ppt/ink/ink2291.xml" ContentType="application/inkml+xml"/>
  <Override PartName="/ppt/ink/ink2292.xml" ContentType="application/inkml+xml"/>
  <Override PartName="/ppt/ink/ink2293.xml" ContentType="application/inkml+xml"/>
  <Override PartName="/ppt/ink/ink2294.xml" ContentType="application/inkml+xml"/>
  <Override PartName="/ppt/ink/ink2295.xml" ContentType="application/inkml+xml"/>
  <Override PartName="/ppt/ink/ink2296.xml" ContentType="application/inkml+xml"/>
  <Override PartName="/ppt/ink/ink2297.xml" ContentType="application/inkml+xml"/>
  <Override PartName="/ppt/ink/ink2298.xml" ContentType="application/inkml+xml"/>
  <Override PartName="/ppt/ink/ink2299.xml" ContentType="application/inkml+xml"/>
  <Override PartName="/ppt/ink/ink2300.xml" ContentType="application/inkml+xml"/>
  <Override PartName="/ppt/ink/ink2301.xml" ContentType="application/inkml+xml"/>
  <Override PartName="/ppt/ink/ink2302.xml" ContentType="application/inkml+xml"/>
  <Override PartName="/ppt/ink/ink2303.xml" ContentType="application/inkml+xml"/>
  <Override PartName="/ppt/ink/ink2304.xml" ContentType="application/inkml+xml"/>
  <Override PartName="/ppt/ink/ink2305.xml" ContentType="application/inkml+xml"/>
  <Override PartName="/ppt/ink/ink2306.xml" ContentType="application/inkml+xml"/>
  <Override PartName="/ppt/ink/ink2307.xml" ContentType="application/inkml+xml"/>
  <Override PartName="/ppt/ink/ink2308.xml" ContentType="application/inkml+xml"/>
  <Override PartName="/ppt/ink/ink2309.xml" ContentType="application/inkml+xml"/>
  <Override PartName="/ppt/ink/ink2310.xml" ContentType="application/inkml+xml"/>
  <Override PartName="/ppt/ink/ink2311.xml" ContentType="application/inkml+xml"/>
  <Override PartName="/ppt/ink/ink2312.xml" ContentType="application/inkml+xml"/>
  <Override PartName="/ppt/ink/ink2313.xml" ContentType="application/inkml+xml"/>
  <Override PartName="/ppt/ink/ink2314.xml" ContentType="application/inkml+xml"/>
  <Override PartName="/ppt/ink/ink2315.xml" ContentType="application/inkml+xml"/>
  <Override PartName="/ppt/ink/ink2316.xml" ContentType="application/inkml+xml"/>
  <Override PartName="/ppt/ink/ink2317.xml" ContentType="application/inkml+xml"/>
  <Override PartName="/ppt/ink/ink2318.xml" ContentType="application/inkml+xml"/>
  <Override PartName="/ppt/ink/ink2319.xml" ContentType="application/inkml+xml"/>
  <Override PartName="/ppt/ink/ink2320.xml" ContentType="application/inkml+xml"/>
  <Override PartName="/ppt/ink/ink2321.xml" ContentType="application/inkml+xml"/>
  <Override PartName="/ppt/ink/ink2322.xml" ContentType="application/inkml+xml"/>
  <Override PartName="/ppt/ink/ink2323.xml" ContentType="application/inkml+xml"/>
  <Override PartName="/ppt/ink/ink2324.xml" ContentType="application/inkml+xml"/>
  <Override PartName="/ppt/ink/ink2325.xml" ContentType="application/inkml+xml"/>
  <Override PartName="/ppt/ink/ink2326.xml" ContentType="application/inkml+xml"/>
  <Override PartName="/ppt/ink/ink2327.xml" ContentType="application/inkml+xml"/>
  <Override PartName="/ppt/ink/ink2328.xml" ContentType="application/inkml+xml"/>
  <Override PartName="/ppt/ink/ink2329.xml" ContentType="application/inkml+xml"/>
  <Override PartName="/ppt/ink/ink2330.xml" ContentType="application/inkml+xml"/>
  <Override PartName="/ppt/ink/ink2331.xml" ContentType="application/inkml+xml"/>
  <Override PartName="/ppt/ink/ink2332.xml" ContentType="application/inkml+xml"/>
  <Override PartName="/ppt/ink/ink2333.xml" ContentType="application/inkml+xml"/>
  <Override PartName="/ppt/ink/ink2334.xml" ContentType="application/inkml+xml"/>
  <Override PartName="/ppt/ink/ink2335.xml" ContentType="application/inkml+xml"/>
  <Override PartName="/ppt/ink/ink2336.xml" ContentType="application/inkml+xml"/>
  <Override PartName="/ppt/ink/ink2337.xml" ContentType="application/inkml+xml"/>
  <Override PartName="/ppt/ink/ink2338.xml" ContentType="application/inkml+xml"/>
  <Override PartName="/ppt/ink/ink2339.xml" ContentType="application/inkml+xml"/>
  <Override PartName="/ppt/ink/ink2340.xml" ContentType="application/inkml+xml"/>
  <Override PartName="/ppt/ink/ink2341.xml" ContentType="application/inkml+xml"/>
  <Override PartName="/ppt/ink/ink2342.xml" ContentType="application/inkml+xml"/>
  <Override PartName="/ppt/ink/ink2343.xml" ContentType="application/inkml+xml"/>
  <Override PartName="/ppt/ink/ink2344.xml" ContentType="application/inkml+xml"/>
  <Override PartName="/ppt/ink/ink2345.xml" ContentType="application/inkml+xml"/>
  <Override PartName="/ppt/ink/ink2346.xml" ContentType="application/inkml+xml"/>
  <Override PartName="/ppt/ink/ink2347.xml" ContentType="application/inkml+xml"/>
  <Override PartName="/ppt/ink/ink2348.xml" ContentType="application/inkml+xml"/>
  <Override PartName="/ppt/ink/ink2349.xml" ContentType="application/inkml+xml"/>
  <Override PartName="/ppt/ink/ink2350.xml" ContentType="application/inkml+xml"/>
  <Override PartName="/ppt/ink/ink2351.xml" ContentType="application/inkml+xml"/>
  <Override PartName="/ppt/ink/ink2352.xml" ContentType="application/inkml+xml"/>
  <Override PartName="/ppt/ink/ink2353.xml" ContentType="application/inkml+xml"/>
  <Override PartName="/ppt/ink/ink2354.xml" ContentType="application/inkml+xml"/>
  <Override PartName="/ppt/ink/ink2355.xml" ContentType="application/inkml+xml"/>
  <Override PartName="/ppt/ink/ink2356.xml" ContentType="application/inkml+xml"/>
  <Override PartName="/ppt/ink/ink2357.xml" ContentType="application/inkml+xml"/>
  <Override PartName="/ppt/ink/ink2358.xml" ContentType="application/inkml+xml"/>
  <Override PartName="/ppt/ink/ink2359.xml" ContentType="application/inkml+xml"/>
  <Override PartName="/ppt/ink/ink2360.xml" ContentType="application/inkml+xml"/>
  <Override PartName="/ppt/ink/ink2361.xml" ContentType="application/inkml+xml"/>
  <Override PartName="/ppt/ink/ink2362.xml" ContentType="application/inkml+xml"/>
  <Override PartName="/ppt/ink/ink2363.xml" ContentType="application/inkml+xml"/>
  <Override PartName="/ppt/ink/ink2364.xml" ContentType="application/inkml+xml"/>
  <Override PartName="/ppt/ink/ink2365.xml" ContentType="application/inkml+xml"/>
  <Override PartName="/ppt/ink/ink2366.xml" ContentType="application/inkml+xml"/>
  <Override PartName="/ppt/ink/ink2367.xml" ContentType="application/inkml+xml"/>
  <Override PartName="/ppt/ink/ink2368.xml" ContentType="application/inkml+xml"/>
  <Override PartName="/ppt/ink/ink2369.xml" ContentType="application/inkml+xml"/>
  <Override PartName="/ppt/ink/ink2370.xml" ContentType="application/inkml+xml"/>
  <Override PartName="/ppt/ink/ink2371.xml" ContentType="application/inkml+xml"/>
  <Override PartName="/ppt/ink/ink2372.xml" ContentType="application/inkml+xml"/>
  <Override PartName="/ppt/ink/ink2373.xml" ContentType="application/inkml+xml"/>
  <Override PartName="/ppt/ink/ink2374.xml" ContentType="application/inkml+xml"/>
  <Override PartName="/ppt/ink/ink2375.xml" ContentType="application/inkml+xml"/>
  <Override PartName="/ppt/ink/ink2376.xml" ContentType="application/inkml+xml"/>
  <Override PartName="/ppt/ink/ink2377.xml" ContentType="application/inkml+xml"/>
  <Override PartName="/ppt/ink/ink2378.xml" ContentType="application/inkml+xml"/>
  <Override PartName="/ppt/ink/ink2379.xml" ContentType="application/inkml+xml"/>
  <Override PartName="/ppt/ink/ink2380.xml" ContentType="application/inkml+xml"/>
  <Override PartName="/ppt/ink/ink2381.xml" ContentType="application/inkml+xml"/>
  <Override PartName="/ppt/ink/ink2382.xml" ContentType="application/inkml+xml"/>
  <Override PartName="/ppt/ink/ink2383.xml" ContentType="application/inkml+xml"/>
  <Override PartName="/ppt/ink/ink2384.xml" ContentType="application/inkml+xml"/>
  <Override PartName="/ppt/ink/ink2385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4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BE318E-E1F7-4C2A-B2D3-8AB5D7316D0D}" v="91" dt="2022-05-06T14:20:09.9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7" autoAdjust="0"/>
    <p:restoredTop sz="94660"/>
  </p:normalViewPr>
  <p:slideViewPr>
    <p:cSldViewPr snapToGrid="0">
      <p:cViewPr>
        <p:scale>
          <a:sx n="100" d="100"/>
          <a:sy n="100" d="100"/>
        </p:scale>
        <p:origin x="36" y="39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20BE318E-E1F7-4C2A-B2D3-8AB5D7316D0D}"/>
    <pc:docChg chg="undo custSel addSld modSld">
      <pc:chgData name="Ewa Kazimierska" userId="8edb7084-dccb-4d8f-9cfb-38098ea1d667" providerId="ADAL" clId="{20BE318E-E1F7-4C2A-B2D3-8AB5D7316D0D}" dt="2022-05-06T14:20:09.913" v="628"/>
      <pc:docMkLst>
        <pc:docMk/>
      </pc:docMkLst>
      <pc:sldChg chg="addSp modSp mod">
        <pc:chgData name="Ewa Kazimierska" userId="8edb7084-dccb-4d8f-9cfb-38098ea1d667" providerId="ADAL" clId="{20BE318E-E1F7-4C2A-B2D3-8AB5D7316D0D}" dt="2022-05-06T14:19:34.001" v="618"/>
        <pc:sldMkLst>
          <pc:docMk/>
          <pc:sldMk cId="3257639598" sldId="259"/>
        </pc:sldMkLst>
        <pc:grpChg chg="mod">
          <ac:chgData name="Ewa Kazimierska" userId="8edb7084-dccb-4d8f-9cfb-38098ea1d667" providerId="ADAL" clId="{20BE318E-E1F7-4C2A-B2D3-8AB5D7316D0D}" dt="2022-05-06T14:19:16.024" v="600"/>
          <ac:grpSpMkLst>
            <pc:docMk/>
            <pc:sldMk cId="3257639598" sldId="259"/>
            <ac:grpSpMk id="102" creationId="{BF2BE0F7-1D4D-44F5-B172-4B4ED45FC4E2}"/>
          </ac:grpSpMkLst>
        </pc:grpChg>
        <pc:grpChg chg="mod">
          <ac:chgData name="Ewa Kazimierska" userId="8edb7084-dccb-4d8f-9cfb-38098ea1d667" providerId="ADAL" clId="{20BE318E-E1F7-4C2A-B2D3-8AB5D7316D0D}" dt="2022-05-06T14:19:16.024" v="600"/>
          <ac:grpSpMkLst>
            <pc:docMk/>
            <pc:sldMk cId="3257639598" sldId="259"/>
            <ac:grpSpMk id="103" creationId="{391BFCCF-3FBB-47AD-AD52-B2B98AC3C9AE}"/>
          </ac:grpSpMkLst>
        </pc:grpChg>
        <pc:grpChg chg="mod">
          <ac:chgData name="Ewa Kazimierska" userId="8edb7084-dccb-4d8f-9cfb-38098ea1d667" providerId="ADAL" clId="{20BE318E-E1F7-4C2A-B2D3-8AB5D7316D0D}" dt="2022-05-06T14:19:17.908" v="603"/>
          <ac:grpSpMkLst>
            <pc:docMk/>
            <pc:sldMk cId="3257639598" sldId="259"/>
            <ac:grpSpMk id="106" creationId="{D01A8323-6C19-464A-A6AE-4A2D90D03B83}"/>
          </ac:grpSpMkLst>
        </pc:grpChg>
        <pc:grpChg chg="mod">
          <ac:chgData name="Ewa Kazimierska" userId="8edb7084-dccb-4d8f-9cfb-38098ea1d667" providerId="ADAL" clId="{20BE318E-E1F7-4C2A-B2D3-8AB5D7316D0D}" dt="2022-05-06T14:19:28.076" v="609"/>
          <ac:grpSpMkLst>
            <pc:docMk/>
            <pc:sldMk cId="3257639598" sldId="259"/>
            <ac:grpSpMk id="112" creationId="{521252B9-9450-49B3-B2CB-3540DC4DB69D}"/>
          </ac:grpSpMkLst>
        </pc:grpChg>
        <pc:grpChg chg="mod">
          <ac:chgData name="Ewa Kazimierska" userId="8edb7084-dccb-4d8f-9cfb-38098ea1d667" providerId="ADAL" clId="{20BE318E-E1F7-4C2A-B2D3-8AB5D7316D0D}" dt="2022-05-06T14:19:34.001" v="618"/>
          <ac:grpSpMkLst>
            <pc:docMk/>
            <pc:sldMk cId="3257639598" sldId="259"/>
            <ac:grpSpMk id="121" creationId="{2EB3E03C-FC56-469E-9EBF-E606B4524519}"/>
          </ac:grpSpMkLst>
        </pc:grpChg>
        <pc:grpChg chg="mod">
          <ac:chgData name="Ewa Kazimierska" userId="8edb7084-dccb-4d8f-9cfb-38098ea1d667" providerId="ADAL" clId="{20BE318E-E1F7-4C2A-B2D3-8AB5D7316D0D}" dt="2022-05-06T14:19:34.001" v="618"/>
          <ac:grpSpMkLst>
            <pc:docMk/>
            <pc:sldMk cId="3257639598" sldId="259"/>
            <ac:grpSpMk id="122" creationId="{810B5739-4EBC-447B-9363-D3C557A5F467}"/>
          </ac:grpSpMkLst>
        </pc:grpChg>
        <pc:inkChg chg="add mod">
          <ac:chgData name="Ewa Kazimierska" userId="8edb7084-dccb-4d8f-9cfb-38098ea1d667" providerId="ADAL" clId="{20BE318E-E1F7-4C2A-B2D3-8AB5D7316D0D}" dt="2022-05-06T14:19:16.024" v="600"/>
          <ac:inkMkLst>
            <pc:docMk/>
            <pc:sldMk cId="3257639598" sldId="259"/>
            <ac:inkMk id="95" creationId="{D5EEA224-3764-40F2-8B9D-336A40047EA8}"/>
          </ac:inkMkLst>
        </pc:inkChg>
        <pc:inkChg chg="add mod">
          <ac:chgData name="Ewa Kazimierska" userId="8edb7084-dccb-4d8f-9cfb-38098ea1d667" providerId="ADAL" clId="{20BE318E-E1F7-4C2A-B2D3-8AB5D7316D0D}" dt="2022-05-06T14:19:16.024" v="600"/>
          <ac:inkMkLst>
            <pc:docMk/>
            <pc:sldMk cId="3257639598" sldId="259"/>
            <ac:inkMk id="96" creationId="{874DFB8B-7959-42B6-B589-1142049292E5}"/>
          </ac:inkMkLst>
        </pc:inkChg>
        <pc:inkChg chg="add mod">
          <ac:chgData name="Ewa Kazimierska" userId="8edb7084-dccb-4d8f-9cfb-38098ea1d667" providerId="ADAL" clId="{20BE318E-E1F7-4C2A-B2D3-8AB5D7316D0D}" dt="2022-05-06T14:19:16.024" v="600"/>
          <ac:inkMkLst>
            <pc:docMk/>
            <pc:sldMk cId="3257639598" sldId="259"/>
            <ac:inkMk id="97" creationId="{8FF06B3F-1B7B-4EAA-9AFA-4243C9A3653F}"/>
          </ac:inkMkLst>
        </pc:inkChg>
        <pc:inkChg chg="add mod">
          <ac:chgData name="Ewa Kazimierska" userId="8edb7084-dccb-4d8f-9cfb-38098ea1d667" providerId="ADAL" clId="{20BE318E-E1F7-4C2A-B2D3-8AB5D7316D0D}" dt="2022-05-06T14:19:16.024" v="600"/>
          <ac:inkMkLst>
            <pc:docMk/>
            <pc:sldMk cId="3257639598" sldId="259"/>
            <ac:inkMk id="98" creationId="{62D2F8F7-B3C2-4F9F-A87C-4A266ECF2327}"/>
          </ac:inkMkLst>
        </pc:inkChg>
        <pc:inkChg chg="add mod">
          <ac:chgData name="Ewa Kazimierska" userId="8edb7084-dccb-4d8f-9cfb-38098ea1d667" providerId="ADAL" clId="{20BE318E-E1F7-4C2A-B2D3-8AB5D7316D0D}" dt="2022-05-06T14:19:16.024" v="600"/>
          <ac:inkMkLst>
            <pc:docMk/>
            <pc:sldMk cId="3257639598" sldId="259"/>
            <ac:inkMk id="99" creationId="{B91A7A61-D1E8-4908-909D-6E3DDB5532F4}"/>
          </ac:inkMkLst>
        </pc:inkChg>
        <pc:inkChg chg="add mod">
          <ac:chgData name="Ewa Kazimierska" userId="8edb7084-dccb-4d8f-9cfb-38098ea1d667" providerId="ADAL" clId="{20BE318E-E1F7-4C2A-B2D3-8AB5D7316D0D}" dt="2022-05-06T14:19:16.024" v="600"/>
          <ac:inkMkLst>
            <pc:docMk/>
            <pc:sldMk cId="3257639598" sldId="259"/>
            <ac:inkMk id="100" creationId="{2E07D110-5912-48D5-AF31-D6DFEB5A6B21}"/>
          </ac:inkMkLst>
        </pc:inkChg>
        <pc:inkChg chg="add mod">
          <ac:chgData name="Ewa Kazimierska" userId="8edb7084-dccb-4d8f-9cfb-38098ea1d667" providerId="ADAL" clId="{20BE318E-E1F7-4C2A-B2D3-8AB5D7316D0D}" dt="2022-05-06T14:19:16.024" v="600"/>
          <ac:inkMkLst>
            <pc:docMk/>
            <pc:sldMk cId="3257639598" sldId="259"/>
            <ac:inkMk id="101" creationId="{B2F41F14-8EBC-4180-A2DF-BC4CD5E8B4DC}"/>
          </ac:inkMkLst>
        </pc:inkChg>
        <pc:inkChg chg="add mod">
          <ac:chgData name="Ewa Kazimierska" userId="8edb7084-dccb-4d8f-9cfb-38098ea1d667" providerId="ADAL" clId="{20BE318E-E1F7-4C2A-B2D3-8AB5D7316D0D}" dt="2022-05-06T14:19:17.908" v="603"/>
          <ac:inkMkLst>
            <pc:docMk/>
            <pc:sldMk cId="3257639598" sldId="259"/>
            <ac:inkMk id="104" creationId="{C39EFAAC-F2A1-446E-91FA-DBC741E1560A}"/>
          </ac:inkMkLst>
        </pc:inkChg>
        <pc:inkChg chg="add mod">
          <ac:chgData name="Ewa Kazimierska" userId="8edb7084-dccb-4d8f-9cfb-38098ea1d667" providerId="ADAL" clId="{20BE318E-E1F7-4C2A-B2D3-8AB5D7316D0D}" dt="2022-05-06T14:19:17.908" v="603"/>
          <ac:inkMkLst>
            <pc:docMk/>
            <pc:sldMk cId="3257639598" sldId="259"/>
            <ac:inkMk id="105" creationId="{891B99FF-AAE6-4183-8A16-9F07A089C069}"/>
          </ac:inkMkLst>
        </pc:inkChg>
        <pc:inkChg chg="add mod">
          <ac:chgData name="Ewa Kazimierska" userId="8edb7084-dccb-4d8f-9cfb-38098ea1d667" providerId="ADAL" clId="{20BE318E-E1F7-4C2A-B2D3-8AB5D7316D0D}" dt="2022-05-06T14:19:28.076" v="609"/>
          <ac:inkMkLst>
            <pc:docMk/>
            <pc:sldMk cId="3257639598" sldId="259"/>
            <ac:inkMk id="107" creationId="{B3F5CF2A-F257-4A78-9FD1-0CD45FB1E2F0}"/>
          </ac:inkMkLst>
        </pc:inkChg>
        <pc:inkChg chg="add mod">
          <ac:chgData name="Ewa Kazimierska" userId="8edb7084-dccb-4d8f-9cfb-38098ea1d667" providerId="ADAL" clId="{20BE318E-E1F7-4C2A-B2D3-8AB5D7316D0D}" dt="2022-05-06T14:19:28.076" v="609"/>
          <ac:inkMkLst>
            <pc:docMk/>
            <pc:sldMk cId="3257639598" sldId="259"/>
            <ac:inkMk id="108" creationId="{61456998-1237-4B17-8440-BE1F9AB58436}"/>
          </ac:inkMkLst>
        </pc:inkChg>
        <pc:inkChg chg="add mod">
          <ac:chgData name="Ewa Kazimierska" userId="8edb7084-dccb-4d8f-9cfb-38098ea1d667" providerId="ADAL" clId="{20BE318E-E1F7-4C2A-B2D3-8AB5D7316D0D}" dt="2022-05-06T14:19:28.076" v="609"/>
          <ac:inkMkLst>
            <pc:docMk/>
            <pc:sldMk cId="3257639598" sldId="259"/>
            <ac:inkMk id="109" creationId="{39B72741-B55A-4DC4-A927-3B8881D6089C}"/>
          </ac:inkMkLst>
        </pc:inkChg>
        <pc:inkChg chg="add mod">
          <ac:chgData name="Ewa Kazimierska" userId="8edb7084-dccb-4d8f-9cfb-38098ea1d667" providerId="ADAL" clId="{20BE318E-E1F7-4C2A-B2D3-8AB5D7316D0D}" dt="2022-05-06T14:19:28.076" v="609"/>
          <ac:inkMkLst>
            <pc:docMk/>
            <pc:sldMk cId="3257639598" sldId="259"/>
            <ac:inkMk id="110" creationId="{05105632-EED2-4295-9080-6FB8A3DA1FA6}"/>
          </ac:inkMkLst>
        </pc:inkChg>
        <pc:inkChg chg="add mod">
          <ac:chgData name="Ewa Kazimierska" userId="8edb7084-dccb-4d8f-9cfb-38098ea1d667" providerId="ADAL" clId="{20BE318E-E1F7-4C2A-B2D3-8AB5D7316D0D}" dt="2022-05-06T14:19:28.076" v="609"/>
          <ac:inkMkLst>
            <pc:docMk/>
            <pc:sldMk cId="3257639598" sldId="259"/>
            <ac:inkMk id="111" creationId="{1AF465FF-4A65-439E-B02D-5F1B4A488AD8}"/>
          </ac:inkMkLst>
        </pc:inkChg>
        <pc:inkChg chg="add mod">
          <ac:chgData name="Ewa Kazimierska" userId="8edb7084-dccb-4d8f-9cfb-38098ea1d667" providerId="ADAL" clId="{20BE318E-E1F7-4C2A-B2D3-8AB5D7316D0D}" dt="2022-05-06T14:19:34.001" v="618"/>
          <ac:inkMkLst>
            <pc:docMk/>
            <pc:sldMk cId="3257639598" sldId="259"/>
            <ac:inkMk id="113" creationId="{20077BA7-24B8-4D13-AF51-C56E7F3B7858}"/>
          </ac:inkMkLst>
        </pc:inkChg>
        <pc:inkChg chg="add mod">
          <ac:chgData name="Ewa Kazimierska" userId="8edb7084-dccb-4d8f-9cfb-38098ea1d667" providerId="ADAL" clId="{20BE318E-E1F7-4C2A-B2D3-8AB5D7316D0D}" dt="2022-05-06T14:19:34.001" v="618"/>
          <ac:inkMkLst>
            <pc:docMk/>
            <pc:sldMk cId="3257639598" sldId="259"/>
            <ac:inkMk id="114" creationId="{1979B530-2009-4F1C-9CA1-73108F67244C}"/>
          </ac:inkMkLst>
        </pc:inkChg>
        <pc:inkChg chg="add mod">
          <ac:chgData name="Ewa Kazimierska" userId="8edb7084-dccb-4d8f-9cfb-38098ea1d667" providerId="ADAL" clId="{20BE318E-E1F7-4C2A-B2D3-8AB5D7316D0D}" dt="2022-05-06T14:19:34.001" v="618"/>
          <ac:inkMkLst>
            <pc:docMk/>
            <pc:sldMk cId="3257639598" sldId="259"/>
            <ac:inkMk id="115" creationId="{94965B25-916B-430C-886B-F8CFA0CE9C67}"/>
          </ac:inkMkLst>
        </pc:inkChg>
        <pc:inkChg chg="add mod">
          <ac:chgData name="Ewa Kazimierska" userId="8edb7084-dccb-4d8f-9cfb-38098ea1d667" providerId="ADAL" clId="{20BE318E-E1F7-4C2A-B2D3-8AB5D7316D0D}" dt="2022-05-06T14:19:34.001" v="618"/>
          <ac:inkMkLst>
            <pc:docMk/>
            <pc:sldMk cId="3257639598" sldId="259"/>
            <ac:inkMk id="116" creationId="{0DD053E3-DF4B-46DC-B469-30D60E98BEBF}"/>
          </ac:inkMkLst>
        </pc:inkChg>
        <pc:inkChg chg="add mod">
          <ac:chgData name="Ewa Kazimierska" userId="8edb7084-dccb-4d8f-9cfb-38098ea1d667" providerId="ADAL" clId="{20BE318E-E1F7-4C2A-B2D3-8AB5D7316D0D}" dt="2022-05-06T14:19:34.001" v="618"/>
          <ac:inkMkLst>
            <pc:docMk/>
            <pc:sldMk cId="3257639598" sldId="259"/>
            <ac:inkMk id="117" creationId="{918BA5F3-2706-4E1C-B75D-17F9FE224EEC}"/>
          </ac:inkMkLst>
        </pc:inkChg>
        <pc:inkChg chg="add mod">
          <ac:chgData name="Ewa Kazimierska" userId="8edb7084-dccb-4d8f-9cfb-38098ea1d667" providerId="ADAL" clId="{20BE318E-E1F7-4C2A-B2D3-8AB5D7316D0D}" dt="2022-05-06T14:19:34.001" v="618"/>
          <ac:inkMkLst>
            <pc:docMk/>
            <pc:sldMk cId="3257639598" sldId="259"/>
            <ac:inkMk id="118" creationId="{DB9F510B-54CC-41B5-B7BC-3B97122B9FA1}"/>
          </ac:inkMkLst>
        </pc:inkChg>
        <pc:inkChg chg="add mod">
          <ac:chgData name="Ewa Kazimierska" userId="8edb7084-dccb-4d8f-9cfb-38098ea1d667" providerId="ADAL" clId="{20BE318E-E1F7-4C2A-B2D3-8AB5D7316D0D}" dt="2022-05-06T14:19:34.001" v="618"/>
          <ac:inkMkLst>
            <pc:docMk/>
            <pc:sldMk cId="3257639598" sldId="259"/>
            <ac:inkMk id="119" creationId="{18F5FE7A-C70F-4264-B61C-42E01146E245}"/>
          </ac:inkMkLst>
        </pc:inkChg>
        <pc:inkChg chg="add mod">
          <ac:chgData name="Ewa Kazimierska" userId="8edb7084-dccb-4d8f-9cfb-38098ea1d667" providerId="ADAL" clId="{20BE318E-E1F7-4C2A-B2D3-8AB5D7316D0D}" dt="2022-05-06T14:19:34.001" v="618"/>
          <ac:inkMkLst>
            <pc:docMk/>
            <pc:sldMk cId="3257639598" sldId="259"/>
            <ac:inkMk id="120" creationId="{022B1A21-D19F-4964-98FA-ABC2A3425925}"/>
          </ac:inkMkLst>
        </pc:inkChg>
      </pc:sldChg>
      <pc:sldChg chg="addSp delSp modSp mod">
        <pc:chgData name="Ewa Kazimierska" userId="8edb7084-dccb-4d8f-9cfb-38098ea1d667" providerId="ADAL" clId="{20BE318E-E1F7-4C2A-B2D3-8AB5D7316D0D}" dt="2022-05-06T14:20:09.913" v="628"/>
        <pc:sldMkLst>
          <pc:docMk/>
          <pc:sldMk cId="1042405034" sldId="263"/>
        </pc:sldMkLst>
        <pc:grpChg chg="mod">
          <ac:chgData name="Ewa Kazimierska" userId="8edb7084-dccb-4d8f-9cfb-38098ea1d667" providerId="ADAL" clId="{20BE318E-E1F7-4C2A-B2D3-8AB5D7316D0D}" dt="2022-05-06T14:20:04.867" v="621"/>
          <ac:grpSpMkLst>
            <pc:docMk/>
            <pc:sldMk cId="1042405034" sldId="263"/>
            <ac:grpSpMk id="341" creationId="{8699E82F-6FA2-4683-852D-519B86592789}"/>
          </ac:grpSpMkLst>
        </pc:grpChg>
        <pc:grpChg chg="del mod">
          <ac:chgData name="Ewa Kazimierska" userId="8edb7084-dccb-4d8f-9cfb-38098ea1d667" providerId="ADAL" clId="{20BE318E-E1F7-4C2A-B2D3-8AB5D7316D0D}" dt="2022-05-06T14:20:09.913" v="628"/>
          <ac:grpSpMkLst>
            <pc:docMk/>
            <pc:sldMk cId="1042405034" sldId="263"/>
            <ac:grpSpMk id="346" creationId="{4874E2AE-EDE1-45EC-B65D-F4C6C2B43C22}"/>
          </ac:grpSpMkLst>
        </pc:grpChg>
        <pc:grpChg chg="mod">
          <ac:chgData name="Ewa Kazimierska" userId="8edb7084-dccb-4d8f-9cfb-38098ea1d667" providerId="ADAL" clId="{20BE318E-E1F7-4C2A-B2D3-8AB5D7316D0D}" dt="2022-05-06T14:20:09.913" v="628"/>
          <ac:grpSpMkLst>
            <pc:docMk/>
            <pc:sldMk cId="1042405034" sldId="263"/>
            <ac:grpSpMk id="348" creationId="{69B73B25-D1F6-417E-8451-C9ACE10DB550}"/>
          </ac:grpSpMkLst>
        </pc:grpChg>
        <pc:inkChg chg="add mod">
          <ac:chgData name="Ewa Kazimierska" userId="8edb7084-dccb-4d8f-9cfb-38098ea1d667" providerId="ADAL" clId="{20BE318E-E1F7-4C2A-B2D3-8AB5D7316D0D}" dt="2022-05-06T14:20:04.867" v="621"/>
          <ac:inkMkLst>
            <pc:docMk/>
            <pc:sldMk cId="1042405034" sldId="263"/>
            <ac:inkMk id="339" creationId="{9AC17F97-0638-49FD-943A-FB920CCAA106}"/>
          </ac:inkMkLst>
        </pc:inkChg>
        <pc:inkChg chg="add mod">
          <ac:chgData name="Ewa Kazimierska" userId="8edb7084-dccb-4d8f-9cfb-38098ea1d667" providerId="ADAL" clId="{20BE318E-E1F7-4C2A-B2D3-8AB5D7316D0D}" dt="2022-05-06T14:20:04.867" v="621"/>
          <ac:inkMkLst>
            <pc:docMk/>
            <pc:sldMk cId="1042405034" sldId="263"/>
            <ac:inkMk id="340" creationId="{41978CCE-73B3-4763-AD07-AA02F8FD20A2}"/>
          </ac:inkMkLst>
        </pc:inkChg>
        <pc:inkChg chg="add mod">
          <ac:chgData name="Ewa Kazimierska" userId="8edb7084-dccb-4d8f-9cfb-38098ea1d667" providerId="ADAL" clId="{20BE318E-E1F7-4C2A-B2D3-8AB5D7316D0D}" dt="2022-05-06T14:20:09.913" v="628"/>
          <ac:inkMkLst>
            <pc:docMk/>
            <pc:sldMk cId="1042405034" sldId="263"/>
            <ac:inkMk id="342" creationId="{2B0B0E7D-1990-442A-A5A1-1404C5FEC329}"/>
          </ac:inkMkLst>
        </pc:inkChg>
        <pc:inkChg chg="add mod">
          <ac:chgData name="Ewa Kazimierska" userId="8edb7084-dccb-4d8f-9cfb-38098ea1d667" providerId="ADAL" clId="{20BE318E-E1F7-4C2A-B2D3-8AB5D7316D0D}" dt="2022-05-06T14:20:09.913" v="628"/>
          <ac:inkMkLst>
            <pc:docMk/>
            <pc:sldMk cId="1042405034" sldId="263"/>
            <ac:inkMk id="343" creationId="{438F8FD3-8328-445B-BE32-5E55E2B58F5A}"/>
          </ac:inkMkLst>
        </pc:inkChg>
        <pc:inkChg chg="add mod">
          <ac:chgData name="Ewa Kazimierska" userId="8edb7084-dccb-4d8f-9cfb-38098ea1d667" providerId="ADAL" clId="{20BE318E-E1F7-4C2A-B2D3-8AB5D7316D0D}" dt="2022-05-06T14:20:09.913" v="628"/>
          <ac:inkMkLst>
            <pc:docMk/>
            <pc:sldMk cId="1042405034" sldId="263"/>
            <ac:inkMk id="344" creationId="{12B556D2-9BD7-4AD5-92D9-E87821CD4D89}"/>
          </ac:inkMkLst>
        </pc:inkChg>
        <pc:inkChg chg="add mod">
          <ac:chgData name="Ewa Kazimierska" userId="8edb7084-dccb-4d8f-9cfb-38098ea1d667" providerId="ADAL" clId="{20BE318E-E1F7-4C2A-B2D3-8AB5D7316D0D}" dt="2022-05-06T14:20:09.913" v="628"/>
          <ac:inkMkLst>
            <pc:docMk/>
            <pc:sldMk cId="1042405034" sldId="263"/>
            <ac:inkMk id="345" creationId="{FE11F770-DD09-430A-968F-A4E03C33F41F}"/>
          </ac:inkMkLst>
        </pc:inkChg>
        <pc:inkChg chg="add mod">
          <ac:chgData name="Ewa Kazimierska" userId="8edb7084-dccb-4d8f-9cfb-38098ea1d667" providerId="ADAL" clId="{20BE318E-E1F7-4C2A-B2D3-8AB5D7316D0D}" dt="2022-05-06T14:20:09.913" v="628"/>
          <ac:inkMkLst>
            <pc:docMk/>
            <pc:sldMk cId="1042405034" sldId="263"/>
            <ac:inkMk id="347" creationId="{80FB8C44-C543-41E0-BBC7-E0A5DF7AA271}"/>
          </ac:inkMkLst>
        </pc:inkChg>
      </pc:sldChg>
      <pc:sldChg chg="addSp delSp modSp new mod modClrScheme chgLayout">
        <pc:chgData name="Ewa Kazimierska" userId="8edb7084-dccb-4d8f-9cfb-38098ea1d667" providerId="ADAL" clId="{20BE318E-E1F7-4C2A-B2D3-8AB5D7316D0D}" dt="2022-05-06T14:17:53.007" v="592"/>
        <pc:sldMkLst>
          <pc:docMk/>
          <pc:sldMk cId="2663312719" sldId="264"/>
        </pc:sldMkLst>
        <pc:spChg chg="del">
          <ac:chgData name="Ewa Kazimierska" userId="8edb7084-dccb-4d8f-9cfb-38098ea1d667" providerId="ADAL" clId="{20BE318E-E1F7-4C2A-B2D3-8AB5D7316D0D}" dt="2022-05-06T14:03:40.010" v="1" actId="700"/>
          <ac:spMkLst>
            <pc:docMk/>
            <pc:sldMk cId="2663312719" sldId="264"/>
            <ac:spMk id="2" creationId="{37FF7A09-2DD6-4ACD-B1E7-B1B63F5D5E20}"/>
          </ac:spMkLst>
        </pc:spChg>
        <pc:spChg chg="del">
          <ac:chgData name="Ewa Kazimierska" userId="8edb7084-dccb-4d8f-9cfb-38098ea1d667" providerId="ADAL" clId="{20BE318E-E1F7-4C2A-B2D3-8AB5D7316D0D}" dt="2022-05-06T14:03:40.010" v="1" actId="700"/>
          <ac:spMkLst>
            <pc:docMk/>
            <pc:sldMk cId="2663312719" sldId="264"/>
            <ac:spMk id="3" creationId="{3CE7E5BB-9098-4BDA-B243-49D3809D99CB}"/>
          </ac:spMkLst>
        </pc:spChg>
        <pc:grpChg chg="del mod">
          <ac:chgData name="Ewa Kazimierska" userId="8edb7084-dccb-4d8f-9cfb-38098ea1d667" providerId="ADAL" clId="{20BE318E-E1F7-4C2A-B2D3-8AB5D7316D0D}" dt="2022-05-06T14:04:07.976" v="16"/>
          <ac:grpSpMkLst>
            <pc:docMk/>
            <pc:sldMk cId="2663312719" sldId="264"/>
            <ac:grpSpMk id="12" creationId="{CA205073-4C18-435F-B87F-540A69761816}"/>
          </ac:grpSpMkLst>
        </pc:grpChg>
        <pc:grpChg chg="del mod">
          <ac:chgData name="Ewa Kazimierska" userId="8edb7084-dccb-4d8f-9cfb-38098ea1d667" providerId="ADAL" clId="{20BE318E-E1F7-4C2A-B2D3-8AB5D7316D0D}" dt="2022-05-06T14:04:09.324" v="19"/>
          <ac:grpSpMkLst>
            <pc:docMk/>
            <pc:sldMk cId="2663312719" sldId="264"/>
            <ac:grpSpMk id="17" creationId="{77A5BC18-0176-44A1-862E-A2555FE16D60}"/>
          </ac:grpSpMkLst>
        </pc:grpChg>
        <pc:grpChg chg="mod">
          <ac:chgData name="Ewa Kazimierska" userId="8edb7084-dccb-4d8f-9cfb-38098ea1d667" providerId="ADAL" clId="{20BE318E-E1F7-4C2A-B2D3-8AB5D7316D0D}" dt="2022-05-06T14:04:09.324" v="19"/>
          <ac:grpSpMkLst>
            <pc:docMk/>
            <pc:sldMk cId="2663312719" sldId="264"/>
            <ac:grpSpMk id="20" creationId="{AA91EB95-2D54-4A19-A91E-F8C045DFF3E9}"/>
          </ac:grpSpMkLst>
        </pc:grpChg>
        <pc:grpChg chg="mod">
          <ac:chgData name="Ewa Kazimierska" userId="8edb7084-dccb-4d8f-9cfb-38098ea1d667" providerId="ADAL" clId="{20BE318E-E1F7-4C2A-B2D3-8AB5D7316D0D}" dt="2022-05-06T14:04:15.512" v="24"/>
          <ac:grpSpMkLst>
            <pc:docMk/>
            <pc:sldMk cId="2663312719" sldId="264"/>
            <ac:grpSpMk id="25" creationId="{D3D85AF0-19E3-44C6-B9EE-CAA25C79CE97}"/>
          </ac:grpSpMkLst>
        </pc:grpChg>
        <pc:grpChg chg="mod">
          <ac:chgData name="Ewa Kazimierska" userId="8edb7084-dccb-4d8f-9cfb-38098ea1d667" providerId="ADAL" clId="{20BE318E-E1F7-4C2A-B2D3-8AB5D7316D0D}" dt="2022-05-06T14:04:15.512" v="24"/>
          <ac:grpSpMkLst>
            <pc:docMk/>
            <pc:sldMk cId="2663312719" sldId="264"/>
            <ac:grpSpMk id="26" creationId="{D9B60FD0-5A67-49FD-A07B-627BF3F03245}"/>
          </ac:grpSpMkLst>
        </pc:grpChg>
        <pc:grpChg chg="del mod">
          <ac:chgData name="Ewa Kazimierska" userId="8edb7084-dccb-4d8f-9cfb-38098ea1d667" providerId="ADAL" clId="{20BE318E-E1F7-4C2A-B2D3-8AB5D7316D0D}" dt="2022-05-06T14:08:25.953" v="247"/>
          <ac:grpSpMkLst>
            <pc:docMk/>
            <pc:sldMk cId="2663312719" sldId="264"/>
            <ac:grpSpMk id="35" creationId="{1B31AC1C-877E-49EF-A177-3E921124A549}"/>
          </ac:grpSpMkLst>
        </pc:grpChg>
        <pc:grpChg chg="mod">
          <ac:chgData name="Ewa Kazimierska" userId="8edb7084-dccb-4d8f-9cfb-38098ea1d667" providerId="ADAL" clId="{20BE318E-E1F7-4C2A-B2D3-8AB5D7316D0D}" dt="2022-05-06T14:04:36.606" v="42"/>
          <ac:grpSpMkLst>
            <pc:docMk/>
            <pc:sldMk cId="2663312719" sldId="264"/>
            <ac:grpSpMk id="44" creationId="{4B6AFE76-1843-496B-9566-C4B33355DFFB}"/>
          </ac:grpSpMkLst>
        </pc:grpChg>
        <pc:grpChg chg="del mod">
          <ac:chgData name="Ewa Kazimierska" userId="8edb7084-dccb-4d8f-9cfb-38098ea1d667" providerId="ADAL" clId="{20BE318E-E1F7-4C2A-B2D3-8AB5D7316D0D}" dt="2022-05-06T14:05:07.893" v="80"/>
          <ac:grpSpMkLst>
            <pc:docMk/>
            <pc:sldMk cId="2663312719" sldId="264"/>
            <ac:grpSpMk id="64" creationId="{17529A0B-D345-4594-9047-5CEA20DD01F1}"/>
          </ac:grpSpMkLst>
        </pc:grpChg>
        <pc:grpChg chg="del mod">
          <ac:chgData name="Ewa Kazimierska" userId="8edb7084-dccb-4d8f-9cfb-38098ea1d667" providerId="ADAL" clId="{20BE318E-E1F7-4C2A-B2D3-8AB5D7316D0D}" dt="2022-05-06T14:05:29.375" v="82"/>
          <ac:grpSpMkLst>
            <pc:docMk/>
            <pc:sldMk cId="2663312719" sldId="264"/>
            <ac:grpSpMk id="65" creationId="{C543C823-8B62-4836-92EE-0997E9F540AE}"/>
          </ac:grpSpMkLst>
        </pc:grpChg>
        <pc:grpChg chg="del mod">
          <ac:chgData name="Ewa Kazimierska" userId="8edb7084-dccb-4d8f-9cfb-38098ea1d667" providerId="ADAL" clId="{20BE318E-E1F7-4C2A-B2D3-8AB5D7316D0D}" dt="2022-05-06T14:05:29.375" v="82"/>
          <ac:grpSpMkLst>
            <pc:docMk/>
            <pc:sldMk cId="2663312719" sldId="264"/>
            <ac:grpSpMk id="66" creationId="{23EC3C43-B309-47A9-8E50-0DA00797F46C}"/>
          </ac:grpSpMkLst>
        </pc:grpChg>
        <pc:grpChg chg="mod">
          <ac:chgData name="Ewa Kazimierska" userId="8edb7084-dccb-4d8f-9cfb-38098ea1d667" providerId="ADAL" clId="{20BE318E-E1F7-4C2A-B2D3-8AB5D7316D0D}" dt="2022-05-06T14:05:07.893" v="80"/>
          <ac:grpSpMkLst>
            <pc:docMk/>
            <pc:sldMk cId="2663312719" sldId="264"/>
            <ac:grpSpMk id="84" creationId="{7887FB21-3249-4CEB-AC0F-6F96CC8EFADF}"/>
          </ac:grpSpMkLst>
        </pc:grpChg>
        <pc:grpChg chg="mod">
          <ac:chgData name="Ewa Kazimierska" userId="8edb7084-dccb-4d8f-9cfb-38098ea1d667" providerId="ADAL" clId="{20BE318E-E1F7-4C2A-B2D3-8AB5D7316D0D}" dt="2022-05-06T14:05:07.893" v="80"/>
          <ac:grpSpMkLst>
            <pc:docMk/>
            <pc:sldMk cId="2663312719" sldId="264"/>
            <ac:grpSpMk id="85" creationId="{0B377E83-D4B3-42F5-892B-91E67D8B2257}"/>
          </ac:grpSpMkLst>
        </pc:grpChg>
        <pc:grpChg chg="mod">
          <ac:chgData name="Ewa Kazimierska" userId="8edb7084-dccb-4d8f-9cfb-38098ea1d667" providerId="ADAL" clId="{20BE318E-E1F7-4C2A-B2D3-8AB5D7316D0D}" dt="2022-05-06T14:05:07.893" v="80"/>
          <ac:grpSpMkLst>
            <pc:docMk/>
            <pc:sldMk cId="2663312719" sldId="264"/>
            <ac:grpSpMk id="86" creationId="{98C7208D-2ECF-4DE4-BFC5-1810AE0E7B8F}"/>
          </ac:grpSpMkLst>
        </pc:grpChg>
        <pc:grpChg chg="del mod">
          <ac:chgData name="Ewa Kazimierska" userId="8edb7084-dccb-4d8f-9cfb-38098ea1d667" providerId="ADAL" clId="{20BE318E-E1F7-4C2A-B2D3-8AB5D7316D0D}" dt="2022-05-06T14:05:36.709" v="95"/>
          <ac:grpSpMkLst>
            <pc:docMk/>
            <pc:sldMk cId="2663312719" sldId="264"/>
            <ac:grpSpMk id="88" creationId="{D9488B95-AC29-4C25-87D0-7BDD370B830E}"/>
          </ac:grpSpMkLst>
        </pc:grpChg>
        <pc:grpChg chg="mod">
          <ac:chgData name="Ewa Kazimierska" userId="8edb7084-dccb-4d8f-9cfb-38098ea1d667" providerId="ADAL" clId="{20BE318E-E1F7-4C2A-B2D3-8AB5D7316D0D}" dt="2022-05-06T14:05:36.709" v="95"/>
          <ac:grpSpMkLst>
            <pc:docMk/>
            <pc:sldMk cId="2663312719" sldId="264"/>
            <ac:grpSpMk id="101" creationId="{84DFC71A-0673-4CA7-BAB3-2EFF7FBC19FD}"/>
          </ac:grpSpMkLst>
        </pc:grpChg>
        <pc:grpChg chg="mod">
          <ac:chgData name="Ewa Kazimierska" userId="8edb7084-dccb-4d8f-9cfb-38098ea1d667" providerId="ADAL" clId="{20BE318E-E1F7-4C2A-B2D3-8AB5D7316D0D}" dt="2022-05-06T14:05:36.709" v="95"/>
          <ac:grpSpMkLst>
            <pc:docMk/>
            <pc:sldMk cId="2663312719" sldId="264"/>
            <ac:grpSpMk id="102" creationId="{B0768C8D-E540-4EC6-BA9B-667314E8CE70}"/>
          </ac:grpSpMkLst>
        </pc:grpChg>
        <pc:grpChg chg="mod">
          <ac:chgData name="Ewa Kazimierska" userId="8edb7084-dccb-4d8f-9cfb-38098ea1d667" providerId="ADAL" clId="{20BE318E-E1F7-4C2A-B2D3-8AB5D7316D0D}" dt="2022-05-06T14:05:46.022" v="111"/>
          <ac:grpSpMkLst>
            <pc:docMk/>
            <pc:sldMk cId="2663312719" sldId="264"/>
            <ac:grpSpMk id="116" creationId="{4C26F0F2-5687-444B-ABC2-4D53CE51D7BD}"/>
          </ac:grpSpMkLst>
        </pc:grpChg>
        <pc:grpChg chg="mod">
          <ac:chgData name="Ewa Kazimierska" userId="8edb7084-dccb-4d8f-9cfb-38098ea1d667" providerId="ADAL" clId="{20BE318E-E1F7-4C2A-B2D3-8AB5D7316D0D}" dt="2022-05-06T14:05:50.975" v="117"/>
          <ac:grpSpMkLst>
            <pc:docMk/>
            <pc:sldMk cId="2663312719" sldId="264"/>
            <ac:grpSpMk id="122" creationId="{56BAB2E9-3484-4984-B3DC-AB57354F1CFB}"/>
          </ac:grpSpMkLst>
        </pc:grpChg>
        <pc:grpChg chg="mod">
          <ac:chgData name="Ewa Kazimierska" userId="8edb7084-dccb-4d8f-9cfb-38098ea1d667" providerId="ADAL" clId="{20BE318E-E1F7-4C2A-B2D3-8AB5D7316D0D}" dt="2022-05-06T14:05:54.162" v="121"/>
          <ac:grpSpMkLst>
            <pc:docMk/>
            <pc:sldMk cId="2663312719" sldId="264"/>
            <ac:grpSpMk id="126" creationId="{505003D6-D394-4544-AE76-529D11484D92}"/>
          </ac:grpSpMkLst>
        </pc:grpChg>
        <pc:grpChg chg="add del mod">
          <ac:chgData name="Ewa Kazimierska" userId="8edb7084-dccb-4d8f-9cfb-38098ea1d667" providerId="ADAL" clId="{20BE318E-E1F7-4C2A-B2D3-8AB5D7316D0D}" dt="2022-05-06T14:06:22.323" v="154"/>
          <ac:grpSpMkLst>
            <pc:docMk/>
            <pc:sldMk cId="2663312719" sldId="264"/>
            <ac:grpSpMk id="129" creationId="{F86B1076-36F7-412E-8A4F-087A860A1CF4}"/>
          </ac:grpSpMkLst>
        </pc:grpChg>
        <pc:grpChg chg="mod">
          <ac:chgData name="Ewa Kazimierska" userId="8edb7084-dccb-4d8f-9cfb-38098ea1d667" providerId="ADAL" clId="{20BE318E-E1F7-4C2A-B2D3-8AB5D7316D0D}" dt="2022-05-06T14:06:19.312" v="140"/>
          <ac:grpSpMkLst>
            <pc:docMk/>
            <pc:sldMk cId="2663312719" sldId="264"/>
            <ac:grpSpMk id="143" creationId="{8A4819C7-4F9A-4A19-B888-2B4014C38287}"/>
          </ac:grpSpMkLst>
        </pc:grpChg>
        <pc:grpChg chg="mod">
          <ac:chgData name="Ewa Kazimierska" userId="8edb7084-dccb-4d8f-9cfb-38098ea1d667" providerId="ADAL" clId="{20BE318E-E1F7-4C2A-B2D3-8AB5D7316D0D}" dt="2022-05-06T14:06:19.312" v="140"/>
          <ac:grpSpMkLst>
            <pc:docMk/>
            <pc:sldMk cId="2663312719" sldId="264"/>
            <ac:grpSpMk id="144" creationId="{184D6991-D873-42C0-8D9D-3031BEF5FC0E}"/>
          </ac:grpSpMkLst>
        </pc:grpChg>
        <pc:grpChg chg="del mod">
          <ac:chgData name="Ewa Kazimierska" userId="8edb7084-dccb-4d8f-9cfb-38098ea1d667" providerId="ADAL" clId="{20BE318E-E1F7-4C2A-B2D3-8AB5D7316D0D}" dt="2022-05-06T14:06:29.638" v="160"/>
          <ac:grpSpMkLst>
            <pc:docMk/>
            <pc:sldMk cId="2663312719" sldId="264"/>
            <ac:grpSpMk id="147" creationId="{FBEDC203-7851-4913-9816-74CE79C945A1}"/>
          </ac:grpSpMkLst>
        </pc:grpChg>
        <pc:grpChg chg="del mod">
          <ac:chgData name="Ewa Kazimierska" userId="8edb7084-dccb-4d8f-9cfb-38098ea1d667" providerId="ADAL" clId="{20BE318E-E1F7-4C2A-B2D3-8AB5D7316D0D}" dt="2022-05-06T14:06:31.475" v="163"/>
          <ac:grpSpMkLst>
            <pc:docMk/>
            <pc:sldMk cId="2663312719" sldId="264"/>
            <ac:grpSpMk id="149" creationId="{C2DA749E-D284-48E5-915C-8AE48179441C}"/>
          </ac:grpSpMkLst>
        </pc:grpChg>
        <pc:grpChg chg="del mod">
          <ac:chgData name="Ewa Kazimierska" userId="8edb7084-dccb-4d8f-9cfb-38098ea1d667" providerId="ADAL" clId="{20BE318E-E1F7-4C2A-B2D3-8AB5D7316D0D}" dt="2022-05-06T14:06:34.982" v="168"/>
          <ac:grpSpMkLst>
            <pc:docMk/>
            <pc:sldMk cId="2663312719" sldId="264"/>
            <ac:grpSpMk id="152" creationId="{6EAEEC35-0A5B-423E-89C7-23B1FF37EFC3}"/>
          </ac:grpSpMkLst>
        </pc:grpChg>
        <pc:grpChg chg="del mod">
          <ac:chgData name="Ewa Kazimierska" userId="8edb7084-dccb-4d8f-9cfb-38098ea1d667" providerId="ADAL" clId="{20BE318E-E1F7-4C2A-B2D3-8AB5D7316D0D}" dt="2022-05-06T14:06:39.210" v="173"/>
          <ac:grpSpMkLst>
            <pc:docMk/>
            <pc:sldMk cId="2663312719" sldId="264"/>
            <ac:grpSpMk id="157" creationId="{9EDBCD42-CF2A-4ECF-936A-16E79B4902A5}"/>
          </ac:grpSpMkLst>
        </pc:grpChg>
        <pc:grpChg chg="del mod">
          <ac:chgData name="Ewa Kazimierska" userId="8edb7084-dccb-4d8f-9cfb-38098ea1d667" providerId="ADAL" clId="{20BE318E-E1F7-4C2A-B2D3-8AB5D7316D0D}" dt="2022-05-06T14:07:00.421" v="200"/>
          <ac:grpSpMkLst>
            <pc:docMk/>
            <pc:sldMk cId="2663312719" sldId="264"/>
            <ac:grpSpMk id="162" creationId="{78175B88-805D-4CB6-9B17-BDEA90631061}"/>
          </ac:grpSpMkLst>
        </pc:grpChg>
        <pc:grpChg chg="del mod">
          <ac:chgData name="Ewa Kazimierska" userId="8edb7084-dccb-4d8f-9cfb-38098ea1d667" providerId="ADAL" clId="{20BE318E-E1F7-4C2A-B2D3-8AB5D7316D0D}" dt="2022-05-06T14:07:00.421" v="200"/>
          <ac:grpSpMkLst>
            <pc:docMk/>
            <pc:sldMk cId="2663312719" sldId="264"/>
            <ac:grpSpMk id="163" creationId="{AB77ECCA-F64A-41C0-9BF6-AE78AC696C67}"/>
          </ac:grpSpMkLst>
        </pc:grpChg>
        <pc:grpChg chg="mod">
          <ac:chgData name="Ewa Kazimierska" userId="8edb7084-dccb-4d8f-9cfb-38098ea1d667" providerId="ADAL" clId="{20BE318E-E1F7-4C2A-B2D3-8AB5D7316D0D}" dt="2022-05-06T14:06:50.028" v="183"/>
          <ac:grpSpMkLst>
            <pc:docMk/>
            <pc:sldMk cId="2663312719" sldId="264"/>
            <ac:grpSpMk id="173" creationId="{E6C8B1FC-6F7F-4735-B4B2-54746294C623}"/>
          </ac:grpSpMkLst>
        </pc:grpChg>
        <pc:grpChg chg="mod">
          <ac:chgData name="Ewa Kazimierska" userId="8edb7084-dccb-4d8f-9cfb-38098ea1d667" providerId="ADAL" clId="{20BE318E-E1F7-4C2A-B2D3-8AB5D7316D0D}" dt="2022-05-06T14:06:50.028" v="183"/>
          <ac:grpSpMkLst>
            <pc:docMk/>
            <pc:sldMk cId="2663312719" sldId="264"/>
            <ac:grpSpMk id="174" creationId="{C9350A6F-CAC2-41F3-AB7C-CF4220A6900C}"/>
          </ac:grpSpMkLst>
        </pc:grpChg>
        <pc:grpChg chg="mod">
          <ac:chgData name="Ewa Kazimierska" userId="8edb7084-dccb-4d8f-9cfb-38098ea1d667" providerId="ADAL" clId="{20BE318E-E1F7-4C2A-B2D3-8AB5D7316D0D}" dt="2022-05-06T14:06:50.028" v="183"/>
          <ac:grpSpMkLst>
            <pc:docMk/>
            <pc:sldMk cId="2663312719" sldId="264"/>
            <ac:grpSpMk id="175" creationId="{012B571B-1DDD-4BEC-A156-62A4B738C4BE}"/>
          </ac:grpSpMkLst>
        </pc:grpChg>
        <pc:grpChg chg="mod">
          <ac:chgData name="Ewa Kazimierska" userId="8edb7084-dccb-4d8f-9cfb-38098ea1d667" providerId="ADAL" clId="{20BE318E-E1F7-4C2A-B2D3-8AB5D7316D0D}" dt="2022-05-06T14:06:53.676" v="190"/>
          <ac:grpSpMkLst>
            <pc:docMk/>
            <pc:sldMk cId="2663312719" sldId="264"/>
            <ac:grpSpMk id="182" creationId="{F385F118-3B2D-4151-BB32-0D92C4D21E40}"/>
          </ac:grpSpMkLst>
        </pc:grpChg>
        <pc:grpChg chg="mod">
          <ac:chgData name="Ewa Kazimierska" userId="8edb7084-dccb-4d8f-9cfb-38098ea1d667" providerId="ADAL" clId="{20BE318E-E1F7-4C2A-B2D3-8AB5D7316D0D}" dt="2022-05-06T14:07:00.421" v="200"/>
          <ac:grpSpMkLst>
            <pc:docMk/>
            <pc:sldMk cId="2663312719" sldId="264"/>
            <ac:grpSpMk id="192" creationId="{D203F7F8-6D77-4873-8147-324A2D5DE050}"/>
          </ac:grpSpMkLst>
        </pc:grpChg>
        <pc:grpChg chg="del mod">
          <ac:chgData name="Ewa Kazimierska" userId="8edb7084-dccb-4d8f-9cfb-38098ea1d667" providerId="ADAL" clId="{20BE318E-E1F7-4C2A-B2D3-8AB5D7316D0D}" dt="2022-05-06T14:07:11.757" v="212"/>
          <ac:grpSpMkLst>
            <pc:docMk/>
            <pc:sldMk cId="2663312719" sldId="264"/>
            <ac:grpSpMk id="196" creationId="{CCD23338-1F12-4139-989D-F40BD5810049}"/>
          </ac:grpSpMkLst>
        </pc:grpChg>
        <pc:grpChg chg="del mod">
          <ac:chgData name="Ewa Kazimierska" userId="8edb7084-dccb-4d8f-9cfb-38098ea1d667" providerId="ADAL" clId="{20BE318E-E1F7-4C2A-B2D3-8AB5D7316D0D}" dt="2022-05-06T14:07:16.883" v="220"/>
          <ac:grpSpMkLst>
            <pc:docMk/>
            <pc:sldMk cId="2663312719" sldId="264"/>
            <ac:grpSpMk id="204" creationId="{FB9635AD-0733-46C3-A6D7-9443E1B715F0}"/>
          </ac:grpSpMkLst>
        </pc:grpChg>
        <pc:grpChg chg="mod">
          <ac:chgData name="Ewa Kazimierska" userId="8edb7084-dccb-4d8f-9cfb-38098ea1d667" providerId="ADAL" clId="{20BE318E-E1F7-4C2A-B2D3-8AB5D7316D0D}" dt="2022-05-06T14:07:11.757" v="212"/>
          <ac:grpSpMkLst>
            <pc:docMk/>
            <pc:sldMk cId="2663312719" sldId="264"/>
            <ac:grpSpMk id="205" creationId="{0A3114DC-F3C6-475C-9310-BC171D73B141}"/>
          </ac:grpSpMkLst>
        </pc:grpChg>
        <pc:grpChg chg="mod">
          <ac:chgData name="Ewa Kazimierska" userId="8edb7084-dccb-4d8f-9cfb-38098ea1d667" providerId="ADAL" clId="{20BE318E-E1F7-4C2A-B2D3-8AB5D7316D0D}" dt="2022-05-06T14:07:11.757" v="212"/>
          <ac:grpSpMkLst>
            <pc:docMk/>
            <pc:sldMk cId="2663312719" sldId="264"/>
            <ac:grpSpMk id="206" creationId="{54E60D3B-300D-45A3-AC44-DEE165983D20}"/>
          </ac:grpSpMkLst>
        </pc:grpChg>
        <pc:grpChg chg="del mod">
          <ac:chgData name="Ewa Kazimierska" userId="8edb7084-dccb-4d8f-9cfb-38098ea1d667" providerId="ADAL" clId="{20BE318E-E1F7-4C2A-B2D3-8AB5D7316D0D}" dt="2022-05-06T14:07:22.452" v="227"/>
          <ac:grpSpMkLst>
            <pc:docMk/>
            <pc:sldMk cId="2663312719" sldId="264"/>
            <ac:grpSpMk id="214" creationId="{DE297B9E-9684-48BC-BFB4-9D64BE3EC059}"/>
          </ac:grpSpMkLst>
        </pc:grpChg>
        <pc:grpChg chg="mod">
          <ac:chgData name="Ewa Kazimierska" userId="8edb7084-dccb-4d8f-9cfb-38098ea1d667" providerId="ADAL" clId="{20BE318E-E1F7-4C2A-B2D3-8AB5D7316D0D}" dt="2022-05-06T14:07:22.452" v="227"/>
          <ac:grpSpMkLst>
            <pc:docMk/>
            <pc:sldMk cId="2663312719" sldId="264"/>
            <ac:grpSpMk id="221" creationId="{35959083-6E1B-496E-8731-097D78526D98}"/>
          </ac:grpSpMkLst>
        </pc:grpChg>
        <pc:grpChg chg="del mod">
          <ac:chgData name="Ewa Kazimierska" userId="8edb7084-dccb-4d8f-9cfb-38098ea1d667" providerId="ADAL" clId="{20BE318E-E1F7-4C2A-B2D3-8AB5D7316D0D}" dt="2022-05-06T14:07:26.379" v="231"/>
          <ac:grpSpMkLst>
            <pc:docMk/>
            <pc:sldMk cId="2663312719" sldId="264"/>
            <ac:grpSpMk id="222" creationId="{92DBCA79-FD11-4D48-84B5-368378200089}"/>
          </ac:grpSpMkLst>
        </pc:grpChg>
        <pc:grpChg chg="mod">
          <ac:chgData name="Ewa Kazimierska" userId="8edb7084-dccb-4d8f-9cfb-38098ea1d667" providerId="ADAL" clId="{20BE318E-E1F7-4C2A-B2D3-8AB5D7316D0D}" dt="2022-05-06T14:07:26.379" v="231"/>
          <ac:grpSpMkLst>
            <pc:docMk/>
            <pc:sldMk cId="2663312719" sldId="264"/>
            <ac:grpSpMk id="226" creationId="{3C9A1368-7489-4476-8279-847B13FFFEAB}"/>
          </ac:grpSpMkLst>
        </pc:grpChg>
        <pc:grpChg chg="mod">
          <ac:chgData name="Ewa Kazimierska" userId="8edb7084-dccb-4d8f-9cfb-38098ea1d667" providerId="ADAL" clId="{20BE318E-E1F7-4C2A-B2D3-8AB5D7316D0D}" dt="2022-05-06T14:07:28.352" v="236"/>
          <ac:grpSpMkLst>
            <pc:docMk/>
            <pc:sldMk cId="2663312719" sldId="264"/>
            <ac:grpSpMk id="231" creationId="{87B58CBB-7508-4FE4-8751-5A600D87BF8F}"/>
          </ac:grpSpMkLst>
        </pc:grpChg>
        <pc:grpChg chg="mod">
          <ac:chgData name="Ewa Kazimierska" userId="8edb7084-dccb-4d8f-9cfb-38098ea1d667" providerId="ADAL" clId="{20BE318E-E1F7-4C2A-B2D3-8AB5D7316D0D}" dt="2022-05-06T14:08:10.339" v="245"/>
          <ac:grpSpMkLst>
            <pc:docMk/>
            <pc:sldMk cId="2663312719" sldId="264"/>
            <ac:grpSpMk id="238" creationId="{54D3275A-6ADE-493A-B025-6BE33F2E0D17}"/>
          </ac:grpSpMkLst>
        </pc:grpChg>
        <pc:grpChg chg="mod">
          <ac:chgData name="Ewa Kazimierska" userId="8edb7084-dccb-4d8f-9cfb-38098ea1d667" providerId="ADAL" clId="{20BE318E-E1F7-4C2A-B2D3-8AB5D7316D0D}" dt="2022-05-06T14:08:25.953" v="247"/>
          <ac:grpSpMkLst>
            <pc:docMk/>
            <pc:sldMk cId="2663312719" sldId="264"/>
            <ac:grpSpMk id="240" creationId="{AD14ED9C-E796-41D7-AA8F-16ED3D6B9D01}"/>
          </ac:grpSpMkLst>
        </pc:grpChg>
        <pc:grpChg chg="mod">
          <ac:chgData name="Ewa Kazimierska" userId="8edb7084-dccb-4d8f-9cfb-38098ea1d667" providerId="ADAL" clId="{20BE318E-E1F7-4C2A-B2D3-8AB5D7316D0D}" dt="2022-05-06T14:09:14.683" v="254"/>
          <ac:grpSpMkLst>
            <pc:docMk/>
            <pc:sldMk cId="2663312719" sldId="264"/>
            <ac:grpSpMk id="245" creationId="{37087CDD-A00F-41A7-BEEE-D94D517F7EBD}"/>
          </ac:grpSpMkLst>
        </pc:grpChg>
        <pc:grpChg chg="mod">
          <ac:chgData name="Ewa Kazimierska" userId="8edb7084-dccb-4d8f-9cfb-38098ea1d667" providerId="ADAL" clId="{20BE318E-E1F7-4C2A-B2D3-8AB5D7316D0D}" dt="2022-05-06T14:09:26.304" v="258"/>
          <ac:grpSpMkLst>
            <pc:docMk/>
            <pc:sldMk cId="2663312719" sldId="264"/>
            <ac:grpSpMk id="248" creationId="{CC6A1929-5F47-4186-ADEC-1FB2C5320743}"/>
          </ac:grpSpMkLst>
        </pc:grpChg>
        <pc:grpChg chg="del mod">
          <ac:chgData name="Ewa Kazimierska" userId="8edb7084-dccb-4d8f-9cfb-38098ea1d667" providerId="ADAL" clId="{20BE318E-E1F7-4C2A-B2D3-8AB5D7316D0D}" dt="2022-05-06T14:09:55.013" v="290"/>
          <ac:grpSpMkLst>
            <pc:docMk/>
            <pc:sldMk cId="2663312719" sldId="264"/>
            <ac:grpSpMk id="256" creationId="{102D77E9-B1DB-48E7-9D85-7060DFB8980B}"/>
          </ac:grpSpMkLst>
        </pc:grpChg>
        <pc:grpChg chg="mod">
          <ac:chgData name="Ewa Kazimierska" userId="8edb7084-dccb-4d8f-9cfb-38098ea1d667" providerId="ADAL" clId="{20BE318E-E1F7-4C2A-B2D3-8AB5D7316D0D}" dt="2022-05-06T14:09:42.753" v="281"/>
          <ac:grpSpMkLst>
            <pc:docMk/>
            <pc:sldMk cId="2663312719" sldId="264"/>
            <ac:grpSpMk id="268" creationId="{BA99B3D9-3531-46C3-9F2D-CD8ED3160763}"/>
          </ac:grpSpMkLst>
        </pc:grpChg>
        <pc:grpChg chg="mod">
          <ac:chgData name="Ewa Kazimierska" userId="8edb7084-dccb-4d8f-9cfb-38098ea1d667" providerId="ADAL" clId="{20BE318E-E1F7-4C2A-B2D3-8AB5D7316D0D}" dt="2022-05-06T14:09:42.753" v="281"/>
          <ac:grpSpMkLst>
            <pc:docMk/>
            <pc:sldMk cId="2663312719" sldId="264"/>
            <ac:grpSpMk id="269" creationId="{BA308756-9D96-47FB-83E9-304FA30723DC}"/>
          </ac:grpSpMkLst>
        </pc:grpChg>
        <pc:grpChg chg="mod">
          <ac:chgData name="Ewa Kazimierska" userId="8edb7084-dccb-4d8f-9cfb-38098ea1d667" providerId="ADAL" clId="{20BE318E-E1F7-4C2A-B2D3-8AB5D7316D0D}" dt="2022-05-06T14:09:42.753" v="281"/>
          <ac:grpSpMkLst>
            <pc:docMk/>
            <pc:sldMk cId="2663312719" sldId="264"/>
            <ac:grpSpMk id="270" creationId="{544D3506-CA5F-4368-8774-47852F3AA880}"/>
          </ac:grpSpMkLst>
        </pc:grpChg>
        <pc:grpChg chg="del mod">
          <ac:chgData name="Ewa Kazimierska" userId="8edb7084-dccb-4d8f-9cfb-38098ea1d667" providerId="ADAL" clId="{20BE318E-E1F7-4C2A-B2D3-8AB5D7316D0D}" dt="2022-05-06T14:10:54.647" v="367"/>
          <ac:grpSpMkLst>
            <pc:docMk/>
            <pc:sldMk cId="2663312719" sldId="264"/>
            <ac:grpSpMk id="274" creationId="{D1E26DD9-8402-4E0D-B3B8-B02836E79FFA}"/>
          </ac:grpSpMkLst>
        </pc:grpChg>
        <pc:grpChg chg="del mod">
          <ac:chgData name="Ewa Kazimierska" userId="8edb7084-dccb-4d8f-9cfb-38098ea1d667" providerId="ADAL" clId="{20BE318E-E1F7-4C2A-B2D3-8AB5D7316D0D}" dt="2022-05-06T14:10:54.647" v="367"/>
          <ac:grpSpMkLst>
            <pc:docMk/>
            <pc:sldMk cId="2663312719" sldId="264"/>
            <ac:grpSpMk id="278" creationId="{88FBCD1C-7886-4096-ACB9-B6ED5BE37C40}"/>
          </ac:grpSpMkLst>
        </pc:grpChg>
        <pc:grpChg chg="del mod">
          <ac:chgData name="Ewa Kazimierska" userId="8edb7084-dccb-4d8f-9cfb-38098ea1d667" providerId="ADAL" clId="{20BE318E-E1F7-4C2A-B2D3-8AB5D7316D0D}" dt="2022-05-06T14:10:34.118" v="331"/>
          <ac:grpSpMkLst>
            <pc:docMk/>
            <pc:sldMk cId="2663312719" sldId="264"/>
            <ac:grpSpMk id="287" creationId="{50A67196-A423-4570-AC8F-8DE36DCC30C6}"/>
          </ac:grpSpMkLst>
        </pc:grpChg>
        <pc:grpChg chg="del mod">
          <ac:chgData name="Ewa Kazimierska" userId="8edb7084-dccb-4d8f-9cfb-38098ea1d667" providerId="ADAL" clId="{20BE318E-E1F7-4C2A-B2D3-8AB5D7316D0D}" dt="2022-05-06T14:10:31.199" v="327"/>
          <ac:grpSpMkLst>
            <pc:docMk/>
            <pc:sldMk cId="2663312719" sldId="264"/>
            <ac:grpSpMk id="288" creationId="{9B5ED95E-1C63-422A-A9B1-2D2D1C522F28}"/>
          </ac:grpSpMkLst>
        </pc:grpChg>
        <pc:grpChg chg="del mod">
          <ac:chgData name="Ewa Kazimierska" userId="8edb7084-dccb-4d8f-9cfb-38098ea1d667" providerId="ADAL" clId="{20BE318E-E1F7-4C2A-B2D3-8AB5D7316D0D}" dt="2022-05-06T14:10:54.647" v="367"/>
          <ac:grpSpMkLst>
            <pc:docMk/>
            <pc:sldMk cId="2663312719" sldId="264"/>
            <ac:grpSpMk id="289" creationId="{32C69501-EFE9-4845-8305-90DAB26083EE}"/>
          </ac:grpSpMkLst>
        </pc:grpChg>
        <pc:grpChg chg="del mod">
          <ac:chgData name="Ewa Kazimierska" userId="8edb7084-dccb-4d8f-9cfb-38098ea1d667" providerId="ADAL" clId="{20BE318E-E1F7-4C2A-B2D3-8AB5D7316D0D}" dt="2022-05-06T14:10:54.647" v="367"/>
          <ac:grpSpMkLst>
            <pc:docMk/>
            <pc:sldMk cId="2663312719" sldId="264"/>
            <ac:grpSpMk id="294" creationId="{24BDF0D6-43B1-406D-B4EE-3E6783E4EA3B}"/>
          </ac:grpSpMkLst>
        </pc:grpChg>
        <pc:grpChg chg="del mod">
          <ac:chgData name="Ewa Kazimierska" userId="8edb7084-dccb-4d8f-9cfb-38098ea1d667" providerId="ADAL" clId="{20BE318E-E1F7-4C2A-B2D3-8AB5D7316D0D}" dt="2022-05-06T14:10:54.647" v="367"/>
          <ac:grpSpMkLst>
            <pc:docMk/>
            <pc:sldMk cId="2663312719" sldId="264"/>
            <ac:grpSpMk id="305" creationId="{F90AC1DD-AC38-482F-8E16-4A600947F575}"/>
          </ac:grpSpMkLst>
        </pc:grpChg>
        <pc:grpChg chg="del mod">
          <ac:chgData name="Ewa Kazimierska" userId="8edb7084-dccb-4d8f-9cfb-38098ea1d667" providerId="ADAL" clId="{20BE318E-E1F7-4C2A-B2D3-8AB5D7316D0D}" dt="2022-05-06T14:10:54.647" v="367"/>
          <ac:grpSpMkLst>
            <pc:docMk/>
            <pc:sldMk cId="2663312719" sldId="264"/>
            <ac:grpSpMk id="315" creationId="{D2742B6C-7EAA-436F-A59A-DB00F04E6032}"/>
          </ac:grpSpMkLst>
        </pc:grpChg>
        <pc:grpChg chg="del mod">
          <ac:chgData name="Ewa Kazimierska" userId="8edb7084-dccb-4d8f-9cfb-38098ea1d667" providerId="ADAL" clId="{20BE318E-E1F7-4C2A-B2D3-8AB5D7316D0D}" dt="2022-05-06T14:10:34.118" v="331"/>
          <ac:grpSpMkLst>
            <pc:docMk/>
            <pc:sldMk cId="2663312719" sldId="264"/>
            <ac:grpSpMk id="317" creationId="{B34118E4-8C8D-4B99-93DE-70FDB8052540}"/>
          </ac:grpSpMkLst>
        </pc:grpChg>
        <pc:grpChg chg="del mod">
          <ac:chgData name="Ewa Kazimierska" userId="8edb7084-dccb-4d8f-9cfb-38098ea1d667" providerId="ADAL" clId="{20BE318E-E1F7-4C2A-B2D3-8AB5D7316D0D}" dt="2022-05-06T14:10:54.647" v="367"/>
          <ac:grpSpMkLst>
            <pc:docMk/>
            <pc:sldMk cId="2663312719" sldId="264"/>
            <ac:grpSpMk id="321" creationId="{D6B7A148-B147-422B-9400-709D8FF9FCAC}"/>
          </ac:grpSpMkLst>
        </pc:grpChg>
        <pc:grpChg chg="del mod">
          <ac:chgData name="Ewa Kazimierska" userId="8edb7084-dccb-4d8f-9cfb-38098ea1d667" providerId="ADAL" clId="{20BE318E-E1F7-4C2A-B2D3-8AB5D7316D0D}" dt="2022-05-06T14:10:54.647" v="367"/>
          <ac:grpSpMkLst>
            <pc:docMk/>
            <pc:sldMk cId="2663312719" sldId="264"/>
            <ac:grpSpMk id="331" creationId="{D3767FC4-9614-4333-80B1-B96AAA27069F}"/>
          </ac:grpSpMkLst>
        </pc:grpChg>
        <pc:grpChg chg="del mod">
          <ac:chgData name="Ewa Kazimierska" userId="8edb7084-dccb-4d8f-9cfb-38098ea1d667" providerId="ADAL" clId="{20BE318E-E1F7-4C2A-B2D3-8AB5D7316D0D}" dt="2022-05-06T14:10:54.647" v="367"/>
          <ac:grpSpMkLst>
            <pc:docMk/>
            <pc:sldMk cId="2663312719" sldId="264"/>
            <ac:grpSpMk id="332" creationId="{8F45F231-DA5E-4615-A770-3FAC4BDB1C43}"/>
          </ac:grpSpMkLst>
        </pc:grpChg>
        <pc:grpChg chg="del mod">
          <ac:chgData name="Ewa Kazimierska" userId="8edb7084-dccb-4d8f-9cfb-38098ea1d667" providerId="ADAL" clId="{20BE318E-E1F7-4C2A-B2D3-8AB5D7316D0D}" dt="2022-05-06T14:10:51.292" v="359"/>
          <ac:grpSpMkLst>
            <pc:docMk/>
            <pc:sldMk cId="2663312719" sldId="264"/>
            <ac:grpSpMk id="337" creationId="{F841D59B-0EFA-4CE4-AD21-7AAF8D286927}"/>
          </ac:grpSpMkLst>
        </pc:grpChg>
        <pc:grpChg chg="del mod">
          <ac:chgData name="Ewa Kazimierska" userId="8edb7084-dccb-4d8f-9cfb-38098ea1d667" providerId="ADAL" clId="{20BE318E-E1F7-4C2A-B2D3-8AB5D7316D0D}" dt="2022-05-06T14:10:54.647" v="367"/>
          <ac:grpSpMkLst>
            <pc:docMk/>
            <pc:sldMk cId="2663312719" sldId="264"/>
            <ac:grpSpMk id="350" creationId="{1F7839FC-6DEA-4488-88F0-994B531421BA}"/>
          </ac:grpSpMkLst>
        </pc:grpChg>
        <pc:grpChg chg="del mod">
          <ac:chgData name="Ewa Kazimierska" userId="8edb7084-dccb-4d8f-9cfb-38098ea1d667" providerId="ADAL" clId="{20BE318E-E1F7-4C2A-B2D3-8AB5D7316D0D}" dt="2022-05-06T14:10:54.647" v="367"/>
          <ac:grpSpMkLst>
            <pc:docMk/>
            <pc:sldMk cId="2663312719" sldId="264"/>
            <ac:grpSpMk id="351" creationId="{44CC7ABC-C795-497B-A699-7888F52920F6}"/>
          </ac:grpSpMkLst>
        </pc:grpChg>
        <pc:grpChg chg="del mod">
          <ac:chgData name="Ewa Kazimierska" userId="8edb7084-dccb-4d8f-9cfb-38098ea1d667" providerId="ADAL" clId="{20BE318E-E1F7-4C2A-B2D3-8AB5D7316D0D}" dt="2022-05-06T14:10:54.647" v="367"/>
          <ac:grpSpMkLst>
            <pc:docMk/>
            <pc:sldMk cId="2663312719" sldId="264"/>
            <ac:grpSpMk id="356" creationId="{249AA30F-CC0F-4908-B43D-643FFF730A83}"/>
          </ac:grpSpMkLst>
        </pc:grpChg>
        <pc:grpChg chg="del mod">
          <ac:chgData name="Ewa Kazimierska" userId="8edb7084-dccb-4d8f-9cfb-38098ea1d667" providerId="ADAL" clId="{20BE318E-E1F7-4C2A-B2D3-8AB5D7316D0D}" dt="2022-05-06T14:11:37.600" v="393"/>
          <ac:grpSpMkLst>
            <pc:docMk/>
            <pc:sldMk cId="2663312719" sldId="264"/>
            <ac:grpSpMk id="359" creationId="{2DB0B389-0274-4BAA-92F2-72ECBF80DE83}"/>
          </ac:grpSpMkLst>
        </pc:grpChg>
        <pc:grpChg chg="del mod">
          <ac:chgData name="Ewa Kazimierska" userId="8edb7084-dccb-4d8f-9cfb-38098ea1d667" providerId="ADAL" clId="{20BE318E-E1F7-4C2A-B2D3-8AB5D7316D0D}" dt="2022-05-06T14:16:39.118" v="511"/>
          <ac:grpSpMkLst>
            <pc:docMk/>
            <pc:sldMk cId="2663312719" sldId="264"/>
            <ac:grpSpMk id="385" creationId="{5097D7D7-D188-4943-BF39-93AE8F55EC53}"/>
          </ac:grpSpMkLst>
        </pc:grpChg>
        <pc:grpChg chg="del mod">
          <ac:chgData name="Ewa Kazimierska" userId="8edb7084-dccb-4d8f-9cfb-38098ea1d667" providerId="ADAL" clId="{20BE318E-E1F7-4C2A-B2D3-8AB5D7316D0D}" dt="2022-05-06T14:11:37.600" v="393"/>
          <ac:grpSpMkLst>
            <pc:docMk/>
            <pc:sldMk cId="2663312719" sldId="264"/>
            <ac:grpSpMk id="386" creationId="{6441DE41-8CE8-4115-A388-BD0A6EB5CF31}"/>
          </ac:grpSpMkLst>
        </pc:grpChg>
        <pc:grpChg chg="del mod">
          <ac:chgData name="Ewa Kazimierska" userId="8edb7084-dccb-4d8f-9cfb-38098ea1d667" providerId="ADAL" clId="{20BE318E-E1F7-4C2A-B2D3-8AB5D7316D0D}" dt="2022-05-06T14:16:39.118" v="511"/>
          <ac:grpSpMkLst>
            <pc:docMk/>
            <pc:sldMk cId="2663312719" sldId="264"/>
            <ac:grpSpMk id="387" creationId="{790143F3-CA9F-4492-A508-FF853C3FB635}"/>
          </ac:grpSpMkLst>
        </pc:grpChg>
        <pc:grpChg chg="del mod">
          <ac:chgData name="Ewa Kazimierska" userId="8edb7084-dccb-4d8f-9cfb-38098ea1d667" providerId="ADAL" clId="{20BE318E-E1F7-4C2A-B2D3-8AB5D7316D0D}" dt="2022-05-06T14:12:29.490" v="408"/>
          <ac:grpSpMkLst>
            <pc:docMk/>
            <pc:sldMk cId="2663312719" sldId="264"/>
            <ac:grpSpMk id="393" creationId="{19EC2E93-63EB-4570-9F45-FA14D1D6F785}"/>
          </ac:grpSpMkLst>
        </pc:grpChg>
        <pc:grpChg chg="mod">
          <ac:chgData name="Ewa Kazimierska" userId="8edb7084-dccb-4d8f-9cfb-38098ea1d667" providerId="ADAL" clId="{20BE318E-E1F7-4C2A-B2D3-8AB5D7316D0D}" dt="2022-05-06T14:12:29.490" v="408"/>
          <ac:grpSpMkLst>
            <pc:docMk/>
            <pc:sldMk cId="2663312719" sldId="264"/>
            <ac:grpSpMk id="402" creationId="{AAB5E355-83EA-497F-A62E-1E4EB25B7597}"/>
          </ac:grpSpMkLst>
        </pc:grpChg>
        <pc:grpChg chg="del mod">
          <ac:chgData name="Ewa Kazimierska" userId="8edb7084-dccb-4d8f-9cfb-38098ea1d667" providerId="ADAL" clId="{20BE318E-E1F7-4C2A-B2D3-8AB5D7316D0D}" dt="2022-05-06T14:12:46.100" v="419"/>
          <ac:grpSpMkLst>
            <pc:docMk/>
            <pc:sldMk cId="2663312719" sldId="264"/>
            <ac:grpSpMk id="409" creationId="{70E770C8-5861-405F-9CD1-5E3592E4E787}"/>
          </ac:grpSpMkLst>
        </pc:grpChg>
        <pc:grpChg chg="del mod">
          <ac:chgData name="Ewa Kazimierska" userId="8edb7084-dccb-4d8f-9cfb-38098ea1d667" providerId="ADAL" clId="{20BE318E-E1F7-4C2A-B2D3-8AB5D7316D0D}" dt="2022-05-06T14:13:33.003" v="450"/>
          <ac:grpSpMkLst>
            <pc:docMk/>
            <pc:sldMk cId="2663312719" sldId="264"/>
            <ac:grpSpMk id="410" creationId="{5A119D25-E01D-4FC9-B02E-A700A5E696CD}"/>
          </ac:grpSpMkLst>
        </pc:grpChg>
        <pc:grpChg chg="del mod">
          <ac:chgData name="Ewa Kazimierska" userId="8edb7084-dccb-4d8f-9cfb-38098ea1d667" providerId="ADAL" clId="{20BE318E-E1F7-4C2A-B2D3-8AB5D7316D0D}" dt="2022-05-06T14:13:08.634" v="441"/>
          <ac:grpSpMkLst>
            <pc:docMk/>
            <pc:sldMk cId="2663312719" sldId="264"/>
            <ac:grpSpMk id="414" creationId="{2C1D5F62-980E-492D-8349-0D03D7738C09}"/>
          </ac:grpSpMkLst>
        </pc:grpChg>
        <pc:grpChg chg="mod">
          <ac:chgData name="Ewa Kazimierska" userId="8edb7084-dccb-4d8f-9cfb-38098ea1d667" providerId="ADAL" clId="{20BE318E-E1F7-4C2A-B2D3-8AB5D7316D0D}" dt="2022-05-06T14:12:58.727" v="426"/>
          <ac:grpSpMkLst>
            <pc:docMk/>
            <pc:sldMk cId="2663312719" sldId="264"/>
            <ac:grpSpMk id="419" creationId="{5B8B605F-4FEA-4897-966F-81F3F1DE6537}"/>
          </ac:grpSpMkLst>
        </pc:grpChg>
        <pc:grpChg chg="del mod">
          <ac:chgData name="Ewa Kazimierska" userId="8edb7084-dccb-4d8f-9cfb-38098ea1d667" providerId="ADAL" clId="{20BE318E-E1F7-4C2A-B2D3-8AB5D7316D0D}" dt="2022-05-06T14:13:08.634" v="441"/>
          <ac:grpSpMkLst>
            <pc:docMk/>
            <pc:sldMk cId="2663312719" sldId="264"/>
            <ac:grpSpMk id="433" creationId="{82ED0CBD-9F21-4A42-983C-9B8A4A82BC96}"/>
          </ac:grpSpMkLst>
        </pc:grpChg>
        <pc:grpChg chg="del mod">
          <ac:chgData name="Ewa Kazimierska" userId="8edb7084-dccb-4d8f-9cfb-38098ea1d667" providerId="ADAL" clId="{20BE318E-E1F7-4C2A-B2D3-8AB5D7316D0D}" dt="2022-05-06T14:13:08.634" v="441"/>
          <ac:grpSpMkLst>
            <pc:docMk/>
            <pc:sldMk cId="2663312719" sldId="264"/>
            <ac:grpSpMk id="434" creationId="{287BE4D4-B1DC-406C-9801-9856C3D2D9F8}"/>
          </ac:grpSpMkLst>
        </pc:grpChg>
        <pc:grpChg chg="del mod">
          <ac:chgData name="Ewa Kazimierska" userId="8edb7084-dccb-4d8f-9cfb-38098ea1d667" providerId="ADAL" clId="{20BE318E-E1F7-4C2A-B2D3-8AB5D7316D0D}" dt="2022-05-06T14:13:21.094" v="448"/>
          <ac:grpSpMkLst>
            <pc:docMk/>
            <pc:sldMk cId="2663312719" sldId="264"/>
            <ac:grpSpMk id="435" creationId="{34842509-B1A9-4393-A147-74BDC7CC2438}"/>
          </ac:grpSpMkLst>
        </pc:grpChg>
        <pc:grpChg chg="del mod">
          <ac:chgData name="Ewa Kazimierska" userId="8edb7084-dccb-4d8f-9cfb-38098ea1d667" providerId="ADAL" clId="{20BE318E-E1F7-4C2A-B2D3-8AB5D7316D0D}" dt="2022-05-06T14:13:33.003" v="450"/>
          <ac:grpSpMkLst>
            <pc:docMk/>
            <pc:sldMk cId="2663312719" sldId="264"/>
            <ac:grpSpMk id="442" creationId="{A67ED402-490B-4EB5-AA80-C25EE2978DDA}"/>
          </ac:grpSpMkLst>
        </pc:grpChg>
        <pc:grpChg chg="mod">
          <ac:chgData name="Ewa Kazimierska" userId="8edb7084-dccb-4d8f-9cfb-38098ea1d667" providerId="ADAL" clId="{20BE318E-E1F7-4C2A-B2D3-8AB5D7316D0D}" dt="2022-05-06T14:13:33.003" v="450"/>
          <ac:grpSpMkLst>
            <pc:docMk/>
            <pc:sldMk cId="2663312719" sldId="264"/>
            <ac:grpSpMk id="444" creationId="{F795D919-21B3-441D-9035-E9C13B9012A6}"/>
          </ac:grpSpMkLst>
        </pc:grpChg>
        <pc:grpChg chg="del mod">
          <ac:chgData name="Ewa Kazimierska" userId="8edb7084-dccb-4d8f-9cfb-38098ea1d667" providerId="ADAL" clId="{20BE318E-E1F7-4C2A-B2D3-8AB5D7316D0D}" dt="2022-05-06T14:16:39.118" v="511"/>
          <ac:grpSpMkLst>
            <pc:docMk/>
            <pc:sldMk cId="2663312719" sldId="264"/>
            <ac:grpSpMk id="447" creationId="{15D3B59A-6C7D-4DEE-BDDA-69BE06EEFA85}"/>
          </ac:grpSpMkLst>
        </pc:grpChg>
        <pc:grpChg chg="del mod">
          <ac:chgData name="Ewa Kazimierska" userId="8edb7084-dccb-4d8f-9cfb-38098ea1d667" providerId="ADAL" clId="{20BE318E-E1F7-4C2A-B2D3-8AB5D7316D0D}" dt="2022-05-06T14:16:39.118" v="511"/>
          <ac:grpSpMkLst>
            <pc:docMk/>
            <pc:sldMk cId="2663312719" sldId="264"/>
            <ac:grpSpMk id="452" creationId="{CCC43F96-ADD8-4057-942D-ED66FA059129}"/>
          </ac:grpSpMkLst>
        </pc:grpChg>
        <pc:grpChg chg="del mod">
          <ac:chgData name="Ewa Kazimierska" userId="8edb7084-dccb-4d8f-9cfb-38098ea1d667" providerId="ADAL" clId="{20BE318E-E1F7-4C2A-B2D3-8AB5D7316D0D}" dt="2022-05-06T14:16:39.118" v="511"/>
          <ac:grpSpMkLst>
            <pc:docMk/>
            <pc:sldMk cId="2663312719" sldId="264"/>
            <ac:grpSpMk id="459" creationId="{45758684-47AC-45CD-BDC7-09A0972E85AA}"/>
          </ac:grpSpMkLst>
        </pc:grpChg>
        <pc:grpChg chg="del mod">
          <ac:chgData name="Ewa Kazimierska" userId="8edb7084-dccb-4d8f-9cfb-38098ea1d667" providerId="ADAL" clId="{20BE318E-E1F7-4C2A-B2D3-8AB5D7316D0D}" dt="2022-05-06T14:16:52.577" v="536"/>
          <ac:grpSpMkLst>
            <pc:docMk/>
            <pc:sldMk cId="2663312719" sldId="264"/>
            <ac:grpSpMk id="467" creationId="{E938BAD0-9547-4700-950D-5B71CC80AB5E}"/>
          </ac:grpSpMkLst>
        </pc:grpChg>
        <pc:grpChg chg="del mod">
          <ac:chgData name="Ewa Kazimierska" userId="8edb7084-dccb-4d8f-9cfb-38098ea1d667" providerId="ADAL" clId="{20BE318E-E1F7-4C2A-B2D3-8AB5D7316D0D}" dt="2022-05-06T14:15:03.999" v="491"/>
          <ac:grpSpMkLst>
            <pc:docMk/>
            <pc:sldMk cId="2663312719" sldId="264"/>
            <ac:grpSpMk id="476" creationId="{B835FDA5-74FC-45AA-A751-C3AF2B795FA1}"/>
          </ac:grpSpMkLst>
        </pc:grpChg>
        <pc:grpChg chg="del mod">
          <ac:chgData name="Ewa Kazimierska" userId="8edb7084-dccb-4d8f-9cfb-38098ea1d667" providerId="ADAL" clId="{20BE318E-E1F7-4C2A-B2D3-8AB5D7316D0D}" dt="2022-05-06T14:15:03.999" v="491"/>
          <ac:grpSpMkLst>
            <pc:docMk/>
            <pc:sldMk cId="2663312719" sldId="264"/>
            <ac:grpSpMk id="477" creationId="{A794B989-8828-4AC8-AE59-F2ACCBFEF18F}"/>
          </ac:grpSpMkLst>
        </pc:grpChg>
        <pc:grpChg chg="del mod">
          <ac:chgData name="Ewa Kazimierska" userId="8edb7084-dccb-4d8f-9cfb-38098ea1d667" providerId="ADAL" clId="{20BE318E-E1F7-4C2A-B2D3-8AB5D7316D0D}" dt="2022-05-06T14:15:13.193" v="503"/>
          <ac:grpSpMkLst>
            <pc:docMk/>
            <pc:sldMk cId="2663312719" sldId="264"/>
            <ac:grpSpMk id="486" creationId="{D60FB84F-9BF4-4ED8-AD25-AFC05D480204}"/>
          </ac:grpSpMkLst>
        </pc:grpChg>
        <pc:grpChg chg="del mod">
          <ac:chgData name="Ewa Kazimierska" userId="8edb7084-dccb-4d8f-9cfb-38098ea1d667" providerId="ADAL" clId="{20BE318E-E1F7-4C2A-B2D3-8AB5D7316D0D}" dt="2022-05-06T14:15:13.193" v="503"/>
          <ac:grpSpMkLst>
            <pc:docMk/>
            <pc:sldMk cId="2663312719" sldId="264"/>
            <ac:grpSpMk id="487" creationId="{444C7F14-E0B1-491B-8F21-B0B6DE9B40EA}"/>
          </ac:grpSpMkLst>
        </pc:grpChg>
        <pc:grpChg chg="del mod">
          <ac:chgData name="Ewa Kazimierska" userId="8edb7084-dccb-4d8f-9cfb-38098ea1d667" providerId="ADAL" clId="{20BE318E-E1F7-4C2A-B2D3-8AB5D7316D0D}" dt="2022-05-06T14:15:13.193" v="503"/>
          <ac:grpSpMkLst>
            <pc:docMk/>
            <pc:sldMk cId="2663312719" sldId="264"/>
            <ac:grpSpMk id="490" creationId="{3F325E2C-C8FF-46E3-845E-5B05780BDDF9}"/>
          </ac:grpSpMkLst>
        </pc:grpChg>
        <pc:grpChg chg="del mod">
          <ac:chgData name="Ewa Kazimierska" userId="8edb7084-dccb-4d8f-9cfb-38098ea1d667" providerId="ADAL" clId="{20BE318E-E1F7-4C2A-B2D3-8AB5D7316D0D}" dt="2022-05-06T14:16:52.577" v="536"/>
          <ac:grpSpMkLst>
            <pc:docMk/>
            <pc:sldMk cId="2663312719" sldId="264"/>
            <ac:grpSpMk id="499" creationId="{D39B1F25-E860-4388-B33E-BDF805D7ED73}"/>
          </ac:grpSpMkLst>
        </pc:grpChg>
        <pc:grpChg chg="del mod">
          <ac:chgData name="Ewa Kazimierska" userId="8edb7084-dccb-4d8f-9cfb-38098ea1d667" providerId="ADAL" clId="{20BE318E-E1F7-4C2A-B2D3-8AB5D7316D0D}" dt="2022-05-06T14:16:52.577" v="536"/>
          <ac:grpSpMkLst>
            <pc:docMk/>
            <pc:sldMk cId="2663312719" sldId="264"/>
            <ac:grpSpMk id="506" creationId="{CEFF13F0-A56E-4FF2-B6E5-F21249E86B75}"/>
          </ac:grpSpMkLst>
        </pc:grpChg>
        <pc:grpChg chg="del mod">
          <ac:chgData name="Ewa Kazimierska" userId="8edb7084-dccb-4d8f-9cfb-38098ea1d667" providerId="ADAL" clId="{20BE318E-E1F7-4C2A-B2D3-8AB5D7316D0D}" dt="2022-05-06T14:16:52.577" v="536"/>
          <ac:grpSpMkLst>
            <pc:docMk/>
            <pc:sldMk cId="2663312719" sldId="264"/>
            <ac:grpSpMk id="531" creationId="{ED37F398-620C-4739-8EA8-07F9A5380837}"/>
          </ac:grpSpMkLst>
        </pc:grpChg>
        <pc:grpChg chg="del mod">
          <ac:chgData name="Ewa Kazimierska" userId="8edb7084-dccb-4d8f-9cfb-38098ea1d667" providerId="ADAL" clId="{20BE318E-E1F7-4C2A-B2D3-8AB5D7316D0D}" dt="2022-05-06T14:16:59.891" v="545"/>
          <ac:grpSpMkLst>
            <pc:docMk/>
            <pc:sldMk cId="2663312719" sldId="264"/>
            <ac:grpSpMk id="532" creationId="{92C34D5C-B481-45F1-B6A7-161CFAB35A71}"/>
          </ac:grpSpMkLst>
        </pc:grpChg>
        <pc:grpChg chg="del mod">
          <ac:chgData name="Ewa Kazimierska" userId="8edb7084-dccb-4d8f-9cfb-38098ea1d667" providerId="ADAL" clId="{20BE318E-E1F7-4C2A-B2D3-8AB5D7316D0D}" dt="2022-05-06T14:17:01.403" v="548"/>
          <ac:grpSpMkLst>
            <pc:docMk/>
            <pc:sldMk cId="2663312719" sldId="264"/>
            <ac:grpSpMk id="541" creationId="{0ACFF94F-8B3A-4F11-BAEF-F1B924D42E45}"/>
          </ac:grpSpMkLst>
        </pc:grpChg>
        <pc:grpChg chg="del mod">
          <ac:chgData name="Ewa Kazimierska" userId="8edb7084-dccb-4d8f-9cfb-38098ea1d667" providerId="ADAL" clId="{20BE318E-E1F7-4C2A-B2D3-8AB5D7316D0D}" dt="2022-05-06T14:17:05.852" v="557"/>
          <ac:grpSpMkLst>
            <pc:docMk/>
            <pc:sldMk cId="2663312719" sldId="264"/>
            <ac:grpSpMk id="544" creationId="{27AFEA25-7516-4360-B12B-DB6CC3E15C20}"/>
          </ac:grpSpMkLst>
        </pc:grpChg>
        <pc:grpChg chg="add del mod">
          <ac:chgData name="Ewa Kazimierska" userId="8edb7084-dccb-4d8f-9cfb-38098ea1d667" providerId="ADAL" clId="{20BE318E-E1F7-4C2A-B2D3-8AB5D7316D0D}" dt="2022-05-06T14:17:29.372" v="576"/>
          <ac:grpSpMkLst>
            <pc:docMk/>
            <pc:sldMk cId="2663312719" sldId="264"/>
            <ac:grpSpMk id="553" creationId="{79E7FD62-8657-4ED8-8427-6B898025ABDB}"/>
          </ac:grpSpMkLst>
        </pc:grpChg>
        <pc:grpChg chg="add del mod">
          <ac:chgData name="Ewa Kazimierska" userId="8edb7084-dccb-4d8f-9cfb-38098ea1d667" providerId="ADAL" clId="{20BE318E-E1F7-4C2A-B2D3-8AB5D7316D0D}" dt="2022-05-06T14:17:25.205" v="573"/>
          <ac:grpSpMkLst>
            <pc:docMk/>
            <pc:sldMk cId="2663312719" sldId="264"/>
            <ac:grpSpMk id="563" creationId="{23C65C13-B6DF-4A8F-9A82-B538985D52F2}"/>
          </ac:grpSpMkLst>
        </pc:grpChg>
        <pc:grpChg chg="mod">
          <ac:chgData name="Ewa Kazimierska" userId="8edb7084-dccb-4d8f-9cfb-38098ea1d667" providerId="ADAL" clId="{20BE318E-E1F7-4C2A-B2D3-8AB5D7316D0D}" dt="2022-05-06T14:17:24.903" v="571"/>
          <ac:grpSpMkLst>
            <pc:docMk/>
            <pc:sldMk cId="2663312719" sldId="264"/>
            <ac:grpSpMk id="565" creationId="{192B1C88-B5E5-49B9-8208-2EBB9C6CF15F}"/>
          </ac:grpSpMkLst>
        </pc:grpChg>
        <pc:grpChg chg="del mod">
          <ac:chgData name="Ewa Kazimierska" userId="8edb7084-dccb-4d8f-9cfb-38098ea1d667" providerId="ADAL" clId="{20BE318E-E1F7-4C2A-B2D3-8AB5D7316D0D}" dt="2022-05-06T14:17:53.007" v="592"/>
          <ac:grpSpMkLst>
            <pc:docMk/>
            <pc:sldMk cId="2663312719" sldId="264"/>
            <ac:grpSpMk id="567" creationId="{6A35F040-B613-4F4F-A5D0-05767A05F55B}"/>
          </ac:grpSpMkLst>
        </pc:grpChg>
        <pc:grpChg chg="mod">
          <ac:chgData name="Ewa Kazimierska" userId="8edb7084-dccb-4d8f-9cfb-38098ea1d667" providerId="ADAL" clId="{20BE318E-E1F7-4C2A-B2D3-8AB5D7316D0D}" dt="2022-05-06T14:17:53.007" v="592"/>
          <ac:grpSpMkLst>
            <pc:docMk/>
            <pc:sldMk cId="2663312719" sldId="264"/>
            <ac:grpSpMk id="583" creationId="{3DEB887E-1A3C-46BC-92AA-63AB274FE03A}"/>
          </ac:grpSpMkLst>
        </pc:grpChg>
        <pc:inkChg chg="add del">
          <ac:chgData name="Ewa Kazimierska" userId="8edb7084-dccb-4d8f-9cfb-38098ea1d667" providerId="ADAL" clId="{20BE318E-E1F7-4C2A-B2D3-8AB5D7316D0D}" dt="2022-05-06T14:03:49.599" v="3" actId="9405"/>
          <ac:inkMkLst>
            <pc:docMk/>
            <pc:sldMk cId="2663312719" sldId="264"/>
            <ac:inkMk id="4" creationId="{B347C634-5D4A-46B4-94C0-245ECD444361}"/>
          </ac:inkMkLst>
        </pc:inkChg>
        <pc:inkChg chg="add mod">
          <ac:chgData name="Ewa Kazimierska" userId="8edb7084-dccb-4d8f-9cfb-38098ea1d667" providerId="ADAL" clId="{20BE318E-E1F7-4C2A-B2D3-8AB5D7316D0D}" dt="2022-05-06T14:04:09.324" v="19"/>
          <ac:inkMkLst>
            <pc:docMk/>
            <pc:sldMk cId="2663312719" sldId="264"/>
            <ac:inkMk id="5" creationId="{31332BD0-8CE1-4113-AA35-73B32F7BCC0A}"/>
          </ac:inkMkLst>
        </pc:inkChg>
        <pc:inkChg chg="add mod">
          <ac:chgData name="Ewa Kazimierska" userId="8edb7084-dccb-4d8f-9cfb-38098ea1d667" providerId="ADAL" clId="{20BE318E-E1F7-4C2A-B2D3-8AB5D7316D0D}" dt="2022-05-06T14:04:09.324" v="19"/>
          <ac:inkMkLst>
            <pc:docMk/>
            <pc:sldMk cId="2663312719" sldId="264"/>
            <ac:inkMk id="6" creationId="{59E34BBF-9FF4-435E-973E-3EB3ABBCADC9}"/>
          </ac:inkMkLst>
        </pc:inkChg>
        <pc:inkChg chg="add mod">
          <ac:chgData name="Ewa Kazimierska" userId="8edb7084-dccb-4d8f-9cfb-38098ea1d667" providerId="ADAL" clId="{20BE318E-E1F7-4C2A-B2D3-8AB5D7316D0D}" dt="2022-05-06T14:04:09.324" v="19"/>
          <ac:inkMkLst>
            <pc:docMk/>
            <pc:sldMk cId="2663312719" sldId="264"/>
            <ac:inkMk id="7" creationId="{D03BDE26-A8F4-49EC-98AC-EC031EE8E4D7}"/>
          </ac:inkMkLst>
        </pc:inkChg>
        <pc:inkChg chg="add mod">
          <ac:chgData name="Ewa Kazimierska" userId="8edb7084-dccb-4d8f-9cfb-38098ea1d667" providerId="ADAL" clId="{20BE318E-E1F7-4C2A-B2D3-8AB5D7316D0D}" dt="2022-05-06T14:04:09.324" v="19"/>
          <ac:inkMkLst>
            <pc:docMk/>
            <pc:sldMk cId="2663312719" sldId="264"/>
            <ac:inkMk id="8" creationId="{90D40666-F084-497A-891B-05A557937C0E}"/>
          </ac:inkMkLst>
        </pc:inkChg>
        <pc:inkChg chg="add mod">
          <ac:chgData name="Ewa Kazimierska" userId="8edb7084-dccb-4d8f-9cfb-38098ea1d667" providerId="ADAL" clId="{20BE318E-E1F7-4C2A-B2D3-8AB5D7316D0D}" dt="2022-05-06T14:04:09.324" v="19"/>
          <ac:inkMkLst>
            <pc:docMk/>
            <pc:sldMk cId="2663312719" sldId="264"/>
            <ac:inkMk id="9" creationId="{FDC7F82D-3D77-4A2B-81F6-2F14BBA86E6B}"/>
          </ac:inkMkLst>
        </pc:inkChg>
        <pc:inkChg chg="add mod">
          <ac:chgData name="Ewa Kazimierska" userId="8edb7084-dccb-4d8f-9cfb-38098ea1d667" providerId="ADAL" clId="{20BE318E-E1F7-4C2A-B2D3-8AB5D7316D0D}" dt="2022-05-06T14:04:09.324" v="19"/>
          <ac:inkMkLst>
            <pc:docMk/>
            <pc:sldMk cId="2663312719" sldId="264"/>
            <ac:inkMk id="10" creationId="{532AC4C9-1706-4E16-91D5-7CDE319CD150}"/>
          </ac:inkMkLst>
        </pc:inkChg>
        <pc:inkChg chg="add mod">
          <ac:chgData name="Ewa Kazimierska" userId="8edb7084-dccb-4d8f-9cfb-38098ea1d667" providerId="ADAL" clId="{20BE318E-E1F7-4C2A-B2D3-8AB5D7316D0D}" dt="2022-05-06T14:04:09.324" v="19"/>
          <ac:inkMkLst>
            <pc:docMk/>
            <pc:sldMk cId="2663312719" sldId="264"/>
            <ac:inkMk id="11" creationId="{3313DB82-5816-40D2-A510-072DF971E7FA}"/>
          </ac:inkMkLst>
        </pc:inkChg>
        <pc:inkChg chg="add mod">
          <ac:chgData name="Ewa Kazimierska" userId="8edb7084-dccb-4d8f-9cfb-38098ea1d667" providerId="ADAL" clId="{20BE318E-E1F7-4C2A-B2D3-8AB5D7316D0D}" dt="2022-05-06T14:04:09.324" v="19"/>
          <ac:inkMkLst>
            <pc:docMk/>
            <pc:sldMk cId="2663312719" sldId="264"/>
            <ac:inkMk id="13" creationId="{22E2BAC4-FBBD-4176-BF4C-E79189B959A3}"/>
          </ac:inkMkLst>
        </pc:inkChg>
        <pc:inkChg chg="add mod">
          <ac:chgData name="Ewa Kazimierska" userId="8edb7084-dccb-4d8f-9cfb-38098ea1d667" providerId="ADAL" clId="{20BE318E-E1F7-4C2A-B2D3-8AB5D7316D0D}" dt="2022-05-06T14:04:09.324" v="19"/>
          <ac:inkMkLst>
            <pc:docMk/>
            <pc:sldMk cId="2663312719" sldId="264"/>
            <ac:inkMk id="14" creationId="{B929F5E5-673E-4A63-8B66-BC5F058244C6}"/>
          </ac:inkMkLst>
        </pc:inkChg>
        <pc:inkChg chg="add mod">
          <ac:chgData name="Ewa Kazimierska" userId="8edb7084-dccb-4d8f-9cfb-38098ea1d667" providerId="ADAL" clId="{20BE318E-E1F7-4C2A-B2D3-8AB5D7316D0D}" dt="2022-05-06T14:04:09.324" v="19"/>
          <ac:inkMkLst>
            <pc:docMk/>
            <pc:sldMk cId="2663312719" sldId="264"/>
            <ac:inkMk id="15" creationId="{ED26E5A3-3868-41A5-88D1-64233F4935C3}"/>
          </ac:inkMkLst>
        </pc:inkChg>
        <pc:inkChg chg="add mod">
          <ac:chgData name="Ewa Kazimierska" userId="8edb7084-dccb-4d8f-9cfb-38098ea1d667" providerId="ADAL" clId="{20BE318E-E1F7-4C2A-B2D3-8AB5D7316D0D}" dt="2022-05-06T14:04:09.324" v="19"/>
          <ac:inkMkLst>
            <pc:docMk/>
            <pc:sldMk cId="2663312719" sldId="264"/>
            <ac:inkMk id="16" creationId="{A3FC642B-83F7-49A7-89A4-236C1938368B}"/>
          </ac:inkMkLst>
        </pc:inkChg>
        <pc:inkChg chg="add mod">
          <ac:chgData name="Ewa Kazimierska" userId="8edb7084-dccb-4d8f-9cfb-38098ea1d667" providerId="ADAL" clId="{20BE318E-E1F7-4C2A-B2D3-8AB5D7316D0D}" dt="2022-05-06T14:04:09.324" v="19"/>
          <ac:inkMkLst>
            <pc:docMk/>
            <pc:sldMk cId="2663312719" sldId="264"/>
            <ac:inkMk id="18" creationId="{54D1B26F-0D7D-49DB-93FA-D17BFEAEB9F3}"/>
          </ac:inkMkLst>
        </pc:inkChg>
        <pc:inkChg chg="add mod">
          <ac:chgData name="Ewa Kazimierska" userId="8edb7084-dccb-4d8f-9cfb-38098ea1d667" providerId="ADAL" clId="{20BE318E-E1F7-4C2A-B2D3-8AB5D7316D0D}" dt="2022-05-06T14:04:09.324" v="19"/>
          <ac:inkMkLst>
            <pc:docMk/>
            <pc:sldMk cId="2663312719" sldId="264"/>
            <ac:inkMk id="19" creationId="{54AD9F38-C9FD-4960-8674-1EC19163D9C6}"/>
          </ac:inkMkLst>
        </pc:inkChg>
        <pc:inkChg chg="add mod">
          <ac:chgData name="Ewa Kazimierska" userId="8edb7084-dccb-4d8f-9cfb-38098ea1d667" providerId="ADAL" clId="{20BE318E-E1F7-4C2A-B2D3-8AB5D7316D0D}" dt="2022-05-06T14:04:15.512" v="24"/>
          <ac:inkMkLst>
            <pc:docMk/>
            <pc:sldMk cId="2663312719" sldId="264"/>
            <ac:inkMk id="21" creationId="{6110B674-FB35-4D8D-A205-6D6D8D3E03B5}"/>
          </ac:inkMkLst>
        </pc:inkChg>
        <pc:inkChg chg="add mod">
          <ac:chgData name="Ewa Kazimierska" userId="8edb7084-dccb-4d8f-9cfb-38098ea1d667" providerId="ADAL" clId="{20BE318E-E1F7-4C2A-B2D3-8AB5D7316D0D}" dt="2022-05-06T14:04:15.512" v="24"/>
          <ac:inkMkLst>
            <pc:docMk/>
            <pc:sldMk cId="2663312719" sldId="264"/>
            <ac:inkMk id="22" creationId="{139A85F4-27A7-46EB-A2F6-462CD2323881}"/>
          </ac:inkMkLst>
        </pc:inkChg>
        <pc:inkChg chg="add mod">
          <ac:chgData name="Ewa Kazimierska" userId="8edb7084-dccb-4d8f-9cfb-38098ea1d667" providerId="ADAL" clId="{20BE318E-E1F7-4C2A-B2D3-8AB5D7316D0D}" dt="2022-05-06T14:04:15.512" v="24"/>
          <ac:inkMkLst>
            <pc:docMk/>
            <pc:sldMk cId="2663312719" sldId="264"/>
            <ac:inkMk id="23" creationId="{D3CF6998-4125-45E2-9D0B-82A70F1396FB}"/>
          </ac:inkMkLst>
        </pc:inkChg>
        <pc:inkChg chg="add mod">
          <ac:chgData name="Ewa Kazimierska" userId="8edb7084-dccb-4d8f-9cfb-38098ea1d667" providerId="ADAL" clId="{20BE318E-E1F7-4C2A-B2D3-8AB5D7316D0D}" dt="2022-05-06T14:04:15.512" v="24"/>
          <ac:inkMkLst>
            <pc:docMk/>
            <pc:sldMk cId="2663312719" sldId="264"/>
            <ac:inkMk id="24" creationId="{629551BA-1520-4DA6-963B-B46523687652}"/>
          </ac:inkMkLst>
        </pc:inkChg>
        <pc:inkChg chg="add">
          <ac:chgData name="Ewa Kazimierska" userId="8edb7084-dccb-4d8f-9cfb-38098ea1d667" providerId="ADAL" clId="{20BE318E-E1F7-4C2A-B2D3-8AB5D7316D0D}" dt="2022-05-06T14:04:17.500" v="25" actId="9405"/>
          <ac:inkMkLst>
            <pc:docMk/>
            <pc:sldMk cId="2663312719" sldId="264"/>
            <ac:inkMk id="27" creationId="{DB1A4763-48CA-4333-9ADA-015772B45485}"/>
          </ac:inkMkLst>
        </pc:inkChg>
        <pc:inkChg chg="add mod">
          <ac:chgData name="Ewa Kazimierska" userId="8edb7084-dccb-4d8f-9cfb-38098ea1d667" providerId="ADAL" clId="{20BE318E-E1F7-4C2A-B2D3-8AB5D7316D0D}" dt="2022-05-06T14:08:25.953" v="247"/>
          <ac:inkMkLst>
            <pc:docMk/>
            <pc:sldMk cId="2663312719" sldId="264"/>
            <ac:inkMk id="28" creationId="{FA9DC24F-CE9E-4DD5-8D15-1E0944A74997}"/>
          </ac:inkMkLst>
        </pc:inkChg>
        <pc:inkChg chg="add mod">
          <ac:chgData name="Ewa Kazimierska" userId="8edb7084-dccb-4d8f-9cfb-38098ea1d667" providerId="ADAL" clId="{20BE318E-E1F7-4C2A-B2D3-8AB5D7316D0D}" dt="2022-05-06T14:08:25.953" v="247"/>
          <ac:inkMkLst>
            <pc:docMk/>
            <pc:sldMk cId="2663312719" sldId="264"/>
            <ac:inkMk id="29" creationId="{59DFE60F-B762-4815-81F9-6BC15E728310}"/>
          </ac:inkMkLst>
        </pc:inkChg>
        <pc:inkChg chg="add mod">
          <ac:chgData name="Ewa Kazimierska" userId="8edb7084-dccb-4d8f-9cfb-38098ea1d667" providerId="ADAL" clId="{20BE318E-E1F7-4C2A-B2D3-8AB5D7316D0D}" dt="2022-05-06T14:08:25.953" v="247"/>
          <ac:inkMkLst>
            <pc:docMk/>
            <pc:sldMk cId="2663312719" sldId="264"/>
            <ac:inkMk id="30" creationId="{BE1CC3CA-B3D9-441F-B08C-6752C2749925}"/>
          </ac:inkMkLst>
        </pc:inkChg>
        <pc:inkChg chg="add mod">
          <ac:chgData name="Ewa Kazimierska" userId="8edb7084-dccb-4d8f-9cfb-38098ea1d667" providerId="ADAL" clId="{20BE318E-E1F7-4C2A-B2D3-8AB5D7316D0D}" dt="2022-05-06T14:08:25.953" v="247"/>
          <ac:inkMkLst>
            <pc:docMk/>
            <pc:sldMk cId="2663312719" sldId="264"/>
            <ac:inkMk id="31" creationId="{38B1C4C7-5363-4EEE-83DD-D7803DEFA190}"/>
          </ac:inkMkLst>
        </pc:inkChg>
        <pc:inkChg chg="add mod">
          <ac:chgData name="Ewa Kazimierska" userId="8edb7084-dccb-4d8f-9cfb-38098ea1d667" providerId="ADAL" clId="{20BE318E-E1F7-4C2A-B2D3-8AB5D7316D0D}" dt="2022-05-06T14:08:25.953" v="247"/>
          <ac:inkMkLst>
            <pc:docMk/>
            <pc:sldMk cId="2663312719" sldId="264"/>
            <ac:inkMk id="32" creationId="{6B63F754-9179-4606-88A8-DCF15AC8AACF}"/>
          </ac:inkMkLst>
        </pc:inkChg>
        <pc:inkChg chg="add mod">
          <ac:chgData name="Ewa Kazimierska" userId="8edb7084-dccb-4d8f-9cfb-38098ea1d667" providerId="ADAL" clId="{20BE318E-E1F7-4C2A-B2D3-8AB5D7316D0D}" dt="2022-05-06T14:08:25.953" v="247"/>
          <ac:inkMkLst>
            <pc:docMk/>
            <pc:sldMk cId="2663312719" sldId="264"/>
            <ac:inkMk id="33" creationId="{4F700D3B-208B-4349-AC08-D2A271D7B04B}"/>
          </ac:inkMkLst>
        </pc:inkChg>
        <pc:inkChg chg="add del mod">
          <ac:chgData name="Ewa Kazimierska" userId="8edb7084-dccb-4d8f-9cfb-38098ea1d667" providerId="ADAL" clId="{20BE318E-E1F7-4C2A-B2D3-8AB5D7316D0D}" dt="2022-05-06T14:08:06.779" v="242"/>
          <ac:inkMkLst>
            <pc:docMk/>
            <pc:sldMk cId="2663312719" sldId="264"/>
            <ac:inkMk id="34" creationId="{BC4DA2D0-BDBC-4579-9DCB-5B034EAC86F5}"/>
          </ac:inkMkLst>
        </pc:inkChg>
        <pc:inkChg chg="add mod">
          <ac:chgData name="Ewa Kazimierska" userId="8edb7084-dccb-4d8f-9cfb-38098ea1d667" providerId="ADAL" clId="{20BE318E-E1F7-4C2A-B2D3-8AB5D7316D0D}" dt="2022-05-06T14:04:36.606" v="42"/>
          <ac:inkMkLst>
            <pc:docMk/>
            <pc:sldMk cId="2663312719" sldId="264"/>
            <ac:inkMk id="36" creationId="{B986A74F-6512-4816-BA6E-058817BA50BB}"/>
          </ac:inkMkLst>
        </pc:inkChg>
        <pc:inkChg chg="add mod">
          <ac:chgData name="Ewa Kazimierska" userId="8edb7084-dccb-4d8f-9cfb-38098ea1d667" providerId="ADAL" clId="{20BE318E-E1F7-4C2A-B2D3-8AB5D7316D0D}" dt="2022-05-06T14:04:36.606" v="42"/>
          <ac:inkMkLst>
            <pc:docMk/>
            <pc:sldMk cId="2663312719" sldId="264"/>
            <ac:inkMk id="37" creationId="{80874C1B-46B3-4B30-9CB8-CC6E8449E465}"/>
          </ac:inkMkLst>
        </pc:inkChg>
        <pc:inkChg chg="add mod">
          <ac:chgData name="Ewa Kazimierska" userId="8edb7084-dccb-4d8f-9cfb-38098ea1d667" providerId="ADAL" clId="{20BE318E-E1F7-4C2A-B2D3-8AB5D7316D0D}" dt="2022-05-06T14:04:36.606" v="42"/>
          <ac:inkMkLst>
            <pc:docMk/>
            <pc:sldMk cId="2663312719" sldId="264"/>
            <ac:inkMk id="38" creationId="{60F1EB74-D37B-43C6-A344-15C9BFA9AF65}"/>
          </ac:inkMkLst>
        </pc:inkChg>
        <pc:inkChg chg="add mod">
          <ac:chgData name="Ewa Kazimierska" userId="8edb7084-dccb-4d8f-9cfb-38098ea1d667" providerId="ADAL" clId="{20BE318E-E1F7-4C2A-B2D3-8AB5D7316D0D}" dt="2022-05-06T14:04:36.606" v="42"/>
          <ac:inkMkLst>
            <pc:docMk/>
            <pc:sldMk cId="2663312719" sldId="264"/>
            <ac:inkMk id="39" creationId="{28958086-6E1B-43CA-AF99-D39E2254C893}"/>
          </ac:inkMkLst>
        </pc:inkChg>
        <pc:inkChg chg="add mod">
          <ac:chgData name="Ewa Kazimierska" userId="8edb7084-dccb-4d8f-9cfb-38098ea1d667" providerId="ADAL" clId="{20BE318E-E1F7-4C2A-B2D3-8AB5D7316D0D}" dt="2022-05-06T14:04:36.606" v="42"/>
          <ac:inkMkLst>
            <pc:docMk/>
            <pc:sldMk cId="2663312719" sldId="264"/>
            <ac:inkMk id="40" creationId="{0970C7ED-9BA4-4CED-AD09-338243AF77CB}"/>
          </ac:inkMkLst>
        </pc:inkChg>
        <pc:inkChg chg="add mod">
          <ac:chgData name="Ewa Kazimierska" userId="8edb7084-dccb-4d8f-9cfb-38098ea1d667" providerId="ADAL" clId="{20BE318E-E1F7-4C2A-B2D3-8AB5D7316D0D}" dt="2022-05-06T14:04:36.606" v="42"/>
          <ac:inkMkLst>
            <pc:docMk/>
            <pc:sldMk cId="2663312719" sldId="264"/>
            <ac:inkMk id="41" creationId="{4D0D02EB-049B-4E3A-BD7D-412596D804F8}"/>
          </ac:inkMkLst>
        </pc:inkChg>
        <pc:inkChg chg="add mod">
          <ac:chgData name="Ewa Kazimierska" userId="8edb7084-dccb-4d8f-9cfb-38098ea1d667" providerId="ADAL" clId="{20BE318E-E1F7-4C2A-B2D3-8AB5D7316D0D}" dt="2022-05-06T14:04:36.606" v="42"/>
          <ac:inkMkLst>
            <pc:docMk/>
            <pc:sldMk cId="2663312719" sldId="264"/>
            <ac:inkMk id="42" creationId="{2A5910AA-D618-4B55-9959-A2DD96EF70C3}"/>
          </ac:inkMkLst>
        </pc:inkChg>
        <pc:inkChg chg="add mod">
          <ac:chgData name="Ewa Kazimierska" userId="8edb7084-dccb-4d8f-9cfb-38098ea1d667" providerId="ADAL" clId="{20BE318E-E1F7-4C2A-B2D3-8AB5D7316D0D}" dt="2022-05-06T14:04:36.606" v="42"/>
          <ac:inkMkLst>
            <pc:docMk/>
            <pc:sldMk cId="2663312719" sldId="264"/>
            <ac:inkMk id="43" creationId="{A6DB4434-33B7-4FF6-8543-8C99DD5B551F}"/>
          </ac:inkMkLst>
        </pc:inkChg>
        <pc:inkChg chg="add mod">
          <ac:chgData name="Ewa Kazimierska" userId="8edb7084-dccb-4d8f-9cfb-38098ea1d667" providerId="ADAL" clId="{20BE318E-E1F7-4C2A-B2D3-8AB5D7316D0D}" dt="2022-05-06T14:05:36.709" v="95"/>
          <ac:inkMkLst>
            <pc:docMk/>
            <pc:sldMk cId="2663312719" sldId="264"/>
            <ac:inkMk id="45" creationId="{ED4D0F69-D124-4F59-8CD8-7051386DF2F4}"/>
          </ac:inkMkLst>
        </pc:inkChg>
        <pc:inkChg chg="add mod">
          <ac:chgData name="Ewa Kazimierska" userId="8edb7084-dccb-4d8f-9cfb-38098ea1d667" providerId="ADAL" clId="{20BE318E-E1F7-4C2A-B2D3-8AB5D7316D0D}" dt="2022-05-06T14:05:36.709" v="95"/>
          <ac:inkMkLst>
            <pc:docMk/>
            <pc:sldMk cId="2663312719" sldId="264"/>
            <ac:inkMk id="46" creationId="{C0911A23-7639-4FA6-9A33-20318DC0BEF7}"/>
          </ac:inkMkLst>
        </pc:inkChg>
        <pc:inkChg chg="add mod">
          <ac:chgData name="Ewa Kazimierska" userId="8edb7084-dccb-4d8f-9cfb-38098ea1d667" providerId="ADAL" clId="{20BE318E-E1F7-4C2A-B2D3-8AB5D7316D0D}" dt="2022-05-06T14:05:36.709" v="95"/>
          <ac:inkMkLst>
            <pc:docMk/>
            <pc:sldMk cId="2663312719" sldId="264"/>
            <ac:inkMk id="47" creationId="{5BF4D0EA-AA64-4F13-9A29-8B8D4641DEC1}"/>
          </ac:inkMkLst>
        </pc:inkChg>
        <pc:inkChg chg="add mod">
          <ac:chgData name="Ewa Kazimierska" userId="8edb7084-dccb-4d8f-9cfb-38098ea1d667" providerId="ADAL" clId="{20BE318E-E1F7-4C2A-B2D3-8AB5D7316D0D}" dt="2022-05-06T14:05:36.709" v="95"/>
          <ac:inkMkLst>
            <pc:docMk/>
            <pc:sldMk cId="2663312719" sldId="264"/>
            <ac:inkMk id="48" creationId="{1B4E25C7-3822-40F3-B586-5CE674F828E6}"/>
          </ac:inkMkLst>
        </pc:inkChg>
        <pc:inkChg chg="add mod">
          <ac:chgData name="Ewa Kazimierska" userId="8edb7084-dccb-4d8f-9cfb-38098ea1d667" providerId="ADAL" clId="{20BE318E-E1F7-4C2A-B2D3-8AB5D7316D0D}" dt="2022-05-06T14:05:36.709" v="95"/>
          <ac:inkMkLst>
            <pc:docMk/>
            <pc:sldMk cId="2663312719" sldId="264"/>
            <ac:inkMk id="49" creationId="{DFCA4B7F-013A-49DD-ACF0-0E1B3366FDC7}"/>
          </ac:inkMkLst>
        </pc:inkChg>
        <pc:inkChg chg="add mod">
          <ac:chgData name="Ewa Kazimierska" userId="8edb7084-dccb-4d8f-9cfb-38098ea1d667" providerId="ADAL" clId="{20BE318E-E1F7-4C2A-B2D3-8AB5D7316D0D}" dt="2022-05-06T14:05:36.709" v="95"/>
          <ac:inkMkLst>
            <pc:docMk/>
            <pc:sldMk cId="2663312719" sldId="264"/>
            <ac:inkMk id="50" creationId="{4DB124D8-EA96-4540-B72D-88ABB12B781E}"/>
          </ac:inkMkLst>
        </pc:inkChg>
        <pc:inkChg chg="add mod">
          <ac:chgData name="Ewa Kazimierska" userId="8edb7084-dccb-4d8f-9cfb-38098ea1d667" providerId="ADAL" clId="{20BE318E-E1F7-4C2A-B2D3-8AB5D7316D0D}" dt="2022-05-06T14:05:36.709" v="95"/>
          <ac:inkMkLst>
            <pc:docMk/>
            <pc:sldMk cId="2663312719" sldId="264"/>
            <ac:inkMk id="51" creationId="{189082EF-D10A-45FE-A326-65A144C20597}"/>
          </ac:inkMkLst>
        </pc:inkChg>
        <pc:inkChg chg="add mod">
          <ac:chgData name="Ewa Kazimierska" userId="8edb7084-dccb-4d8f-9cfb-38098ea1d667" providerId="ADAL" clId="{20BE318E-E1F7-4C2A-B2D3-8AB5D7316D0D}" dt="2022-05-06T14:05:36.709" v="95"/>
          <ac:inkMkLst>
            <pc:docMk/>
            <pc:sldMk cId="2663312719" sldId="264"/>
            <ac:inkMk id="52" creationId="{175C61C2-5C33-4E50-93DC-386AD722F623}"/>
          </ac:inkMkLst>
        </pc:inkChg>
        <pc:inkChg chg="add mod">
          <ac:chgData name="Ewa Kazimierska" userId="8edb7084-dccb-4d8f-9cfb-38098ea1d667" providerId="ADAL" clId="{20BE318E-E1F7-4C2A-B2D3-8AB5D7316D0D}" dt="2022-05-06T14:05:36.709" v="95"/>
          <ac:inkMkLst>
            <pc:docMk/>
            <pc:sldMk cId="2663312719" sldId="264"/>
            <ac:inkMk id="53" creationId="{16484CA8-47D0-48E5-B674-A05BBDB60430}"/>
          </ac:inkMkLst>
        </pc:inkChg>
        <pc:inkChg chg="add mod">
          <ac:chgData name="Ewa Kazimierska" userId="8edb7084-dccb-4d8f-9cfb-38098ea1d667" providerId="ADAL" clId="{20BE318E-E1F7-4C2A-B2D3-8AB5D7316D0D}" dt="2022-05-06T14:05:36.709" v="95"/>
          <ac:inkMkLst>
            <pc:docMk/>
            <pc:sldMk cId="2663312719" sldId="264"/>
            <ac:inkMk id="54" creationId="{F8BC8652-3138-47FB-B886-198A82AC696D}"/>
          </ac:inkMkLst>
        </pc:inkChg>
        <pc:inkChg chg="add mod">
          <ac:chgData name="Ewa Kazimierska" userId="8edb7084-dccb-4d8f-9cfb-38098ea1d667" providerId="ADAL" clId="{20BE318E-E1F7-4C2A-B2D3-8AB5D7316D0D}" dt="2022-05-06T14:05:36.709" v="95"/>
          <ac:inkMkLst>
            <pc:docMk/>
            <pc:sldMk cId="2663312719" sldId="264"/>
            <ac:inkMk id="55" creationId="{2C69A09B-71FD-4709-AE31-A53D147022EA}"/>
          </ac:inkMkLst>
        </pc:inkChg>
        <pc:inkChg chg="add mod">
          <ac:chgData name="Ewa Kazimierska" userId="8edb7084-dccb-4d8f-9cfb-38098ea1d667" providerId="ADAL" clId="{20BE318E-E1F7-4C2A-B2D3-8AB5D7316D0D}" dt="2022-05-06T14:05:36.709" v="95"/>
          <ac:inkMkLst>
            <pc:docMk/>
            <pc:sldMk cId="2663312719" sldId="264"/>
            <ac:inkMk id="56" creationId="{EEEDFCE4-DE74-41DE-8154-8067733CF424}"/>
          </ac:inkMkLst>
        </pc:inkChg>
        <pc:inkChg chg="add mod">
          <ac:chgData name="Ewa Kazimierska" userId="8edb7084-dccb-4d8f-9cfb-38098ea1d667" providerId="ADAL" clId="{20BE318E-E1F7-4C2A-B2D3-8AB5D7316D0D}" dt="2022-05-06T14:05:36.709" v="95"/>
          <ac:inkMkLst>
            <pc:docMk/>
            <pc:sldMk cId="2663312719" sldId="264"/>
            <ac:inkMk id="57" creationId="{61DD7689-D4FA-4026-AEFD-41279C12CAC4}"/>
          </ac:inkMkLst>
        </pc:inkChg>
        <pc:inkChg chg="add mod">
          <ac:chgData name="Ewa Kazimierska" userId="8edb7084-dccb-4d8f-9cfb-38098ea1d667" providerId="ADAL" clId="{20BE318E-E1F7-4C2A-B2D3-8AB5D7316D0D}" dt="2022-05-06T14:05:36.709" v="95"/>
          <ac:inkMkLst>
            <pc:docMk/>
            <pc:sldMk cId="2663312719" sldId="264"/>
            <ac:inkMk id="58" creationId="{6F2D9E44-435C-40EB-8C42-E84190812642}"/>
          </ac:inkMkLst>
        </pc:inkChg>
        <pc:inkChg chg="add mod">
          <ac:chgData name="Ewa Kazimierska" userId="8edb7084-dccb-4d8f-9cfb-38098ea1d667" providerId="ADAL" clId="{20BE318E-E1F7-4C2A-B2D3-8AB5D7316D0D}" dt="2022-05-06T14:05:36.709" v="95"/>
          <ac:inkMkLst>
            <pc:docMk/>
            <pc:sldMk cId="2663312719" sldId="264"/>
            <ac:inkMk id="59" creationId="{B2CCC29F-E263-4594-A545-FE0A407B50E6}"/>
          </ac:inkMkLst>
        </pc:inkChg>
        <pc:inkChg chg="add mod">
          <ac:chgData name="Ewa Kazimierska" userId="8edb7084-dccb-4d8f-9cfb-38098ea1d667" providerId="ADAL" clId="{20BE318E-E1F7-4C2A-B2D3-8AB5D7316D0D}" dt="2022-05-06T14:05:07.893" v="80"/>
          <ac:inkMkLst>
            <pc:docMk/>
            <pc:sldMk cId="2663312719" sldId="264"/>
            <ac:inkMk id="60" creationId="{AF2FE9F6-15EC-4553-9EA4-092D38A6D63A}"/>
          </ac:inkMkLst>
        </pc:inkChg>
        <pc:inkChg chg="add mod">
          <ac:chgData name="Ewa Kazimierska" userId="8edb7084-dccb-4d8f-9cfb-38098ea1d667" providerId="ADAL" clId="{20BE318E-E1F7-4C2A-B2D3-8AB5D7316D0D}" dt="2022-05-06T14:05:07.893" v="80"/>
          <ac:inkMkLst>
            <pc:docMk/>
            <pc:sldMk cId="2663312719" sldId="264"/>
            <ac:inkMk id="61" creationId="{931A090A-DBB0-4B29-A9F9-770E554215DF}"/>
          </ac:inkMkLst>
        </pc:inkChg>
        <pc:inkChg chg="add mod">
          <ac:chgData name="Ewa Kazimierska" userId="8edb7084-dccb-4d8f-9cfb-38098ea1d667" providerId="ADAL" clId="{20BE318E-E1F7-4C2A-B2D3-8AB5D7316D0D}" dt="2022-05-06T14:05:07.893" v="80"/>
          <ac:inkMkLst>
            <pc:docMk/>
            <pc:sldMk cId="2663312719" sldId="264"/>
            <ac:inkMk id="62" creationId="{5E03E19F-F530-451C-B775-DC7C0D18E36C}"/>
          </ac:inkMkLst>
        </pc:inkChg>
        <pc:inkChg chg="add mod">
          <ac:chgData name="Ewa Kazimierska" userId="8edb7084-dccb-4d8f-9cfb-38098ea1d667" providerId="ADAL" clId="{20BE318E-E1F7-4C2A-B2D3-8AB5D7316D0D}" dt="2022-05-06T14:05:07.893" v="80"/>
          <ac:inkMkLst>
            <pc:docMk/>
            <pc:sldMk cId="2663312719" sldId="264"/>
            <ac:inkMk id="63" creationId="{8710CE14-EF71-47F6-8805-5ADD6B32BA8A}"/>
          </ac:inkMkLst>
        </pc:inkChg>
        <pc:inkChg chg="add mod">
          <ac:chgData name="Ewa Kazimierska" userId="8edb7084-dccb-4d8f-9cfb-38098ea1d667" providerId="ADAL" clId="{20BE318E-E1F7-4C2A-B2D3-8AB5D7316D0D}" dt="2022-05-06T14:05:07.893" v="80"/>
          <ac:inkMkLst>
            <pc:docMk/>
            <pc:sldMk cId="2663312719" sldId="264"/>
            <ac:inkMk id="67" creationId="{666FF722-05BC-47EE-ABB6-338BF8DEA7CB}"/>
          </ac:inkMkLst>
        </pc:inkChg>
        <pc:inkChg chg="add mod">
          <ac:chgData name="Ewa Kazimierska" userId="8edb7084-dccb-4d8f-9cfb-38098ea1d667" providerId="ADAL" clId="{20BE318E-E1F7-4C2A-B2D3-8AB5D7316D0D}" dt="2022-05-06T14:05:07.893" v="80"/>
          <ac:inkMkLst>
            <pc:docMk/>
            <pc:sldMk cId="2663312719" sldId="264"/>
            <ac:inkMk id="68" creationId="{1C8FD969-3028-4FC4-94DF-3F48066F20BC}"/>
          </ac:inkMkLst>
        </pc:inkChg>
        <pc:inkChg chg="add mod">
          <ac:chgData name="Ewa Kazimierska" userId="8edb7084-dccb-4d8f-9cfb-38098ea1d667" providerId="ADAL" clId="{20BE318E-E1F7-4C2A-B2D3-8AB5D7316D0D}" dt="2022-05-06T14:05:07.893" v="80"/>
          <ac:inkMkLst>
            <pc:docMk/>
            <pc:sldMk cId="2663312719" sldId="264"/>
            <ac:inkMk id="69" creationId="{797CD6A5-4C74-445E-8658-6B97A568401B}"/>
          </ac:inkMkLst>
        </pc:inkChg>
        <pc:inkChg chg="add mod">
          <ac:chgData name="Ewa Kazimierska" userId="8edb7084-dccb-4d8f-9cfb-38098ea1d667" providerId="ADAL" clId="{20BE318E-E1F7-4C2A-B2D3-8AB5D7316D0D}" dt="2022-05-06T14:05:07.893" v="80"/>
          <ac:inkMkLst>
            <pc:docMk/>
            <pc:sldMk cId="2663312719" sldId="264"/>
            <ac:inkMk id="70" creationId="{BFA6E803-9715-4C9A-B238-8F84F6D628DA}"/>
          </ac:inkMkLst>
        </pc:inkChg>
        <pc:inkChg chg="add mod">
          <ac:chgData name="Ewa Kazimierska" userId="8edb7084-dccb-4d8f-9cfb-38098ea1d667" providerId="ADAL" clId="{20BE318E-E1F7-4C2A-B2D3-8AB5D7316D0D}" dt="2022-05-06T14:05:07.893" v="80"/>
          <ac:inkMkLst>
            <pc:docMk/>
            <pc:sldMk cId="2663312719" sldId="264"/>
            <ac:inkMk id="71" creationId="{633A3E88-6886-4E6C-A22A-06A27A2B67FA}"/>
          </ac:inkMkLst>
        </pc:inkChg>
        <pc:inkChg chg="add mod">
          <ac:chgData name="Ewa Kazimierska" userId="8edb7084-dccb-4d8f-9cfb-38098ea1d667" providerId="ADAL" clId="{20BE318E-E1F7-4C2A-B2D3-8AB5D7316D0D}" dt="2022-05-06T14:05:07.893" v="80"/>
          <ac:inkMkLst>
            <pc:docMk/>
            <pc:sldMk cId="2663312719" sldId="264"/>
            <ac:inkMk id="72" creationId="{41AB7772-67C3-4D84-9C2E-DF211AF77A63}"/>
          </ac:inkMkLst>
        </pc:inkChg>
        <pc:inkChg chg="add mod">
          <ac:chgData name="Ewa Kazimierska" userId="8edb7084-dccb-4d8f-9cfb-38098ea1d667" providerId="ADAL" clId="{20BE318E-E1F7-4C2A-B2D3-8AB5D7316D0D}" dt="2022-05-06T14:05:07.893" v="80"/>
          <ac:inkMkLst>
            <pc:docMk/>
            <pc:sldMk cId="2663312719" sldId="264"/>
            <ac:inkMk id="73" creationId="{65D48410-1BCC-4453-8887-D8152AAEE0D6}"/>
          </ac:inkMkLst>
        </pc:inkChg>
        <pc:inkChg chg="add mod">
          <ac:chgData name="Ewa Kazimierska" userId="8edb7084-dccb-4d8f-9cfb-38098ea1d667" providerId="ADAL" clId="{20BE318E-E1F7-4C2A-B2D3-8AB5D7316D0D}" dt="2022-05-06T14:05:07.893" v="80"/>
          <ac:inkMkLst>
            <pc:docMk/>
            <pc:sldMk cId="2663312719" sldId="264"/>
            <ac:inkMk id="74" creationId="{EE4674D2-DA02-4470-8D49-F153D79473D7}"/>
          </ac:inkMkLst>
        </pc:inkChg>
        <pc:inkChg chg="add mod">
          <ac:chgData name="Ewa Kazimierska" userId="8edb7084-dccb-4d8f-9cfb-38098ea1d667" providerId="ADAL" clId="{20BE318E-E1F7-4C2A-B2D3-8AB5D7316D0D}" dt="2022-05-06T14:05:07.893" v="80"/>
          <ac:inkMkLst>
            <pc:docMk/>
            <pc:sldMk cId="2663312719" sldId="264"/>
            <ac:inkMk id="75" creationId="{8B2D9429-ABB4-40CE-9135-11981BC26363}"/>
          </ac:inkMkLst>
        </pc:inkChg>
        <pc:inkChg chg="add mod">
          <ac:chgData name="Ewa Kazimierska" userId="8edb7084-dccb-4d8f-9cfb-38098ea1d667" providerId="ADAL" clId="{20BE318E-E1F7-4C2A-B2D3-8AB5D7316D0D}" dt="2022-05-06T14:05:07.893" v="80"/>
          <ac:inkMkLst>
            <pc:docMk/>
            <pc:sldMk cId="2663312719" sldId="264"/>
            <ac:inkMk id="76" creationId="{E823A72A-6CF0-452B-91A6-3274FD804E11}"/>
          </ac:inkMkLst>
        </pc:inkChg>
        <pc:inkChg chg="add mod">
          <ac:chgData name="Ewa Kazimierska" userId="8edb7084-dccb-4d8f-9cfb-38098ea1d667" providerId="ADAL" clId="{20BE318E-E1F7-4C2A-B2D3-8AB5D7316D0D}" dt="2022-05-06T14:05:07.893" v="80"/>
          <ac:inkMkLst>
            <pc:docMk/>
            <pc:sldMk cId="2663312719" sldId="264"/>
            <ac:inkMk id="77" creationId="{97FB6205-8403-40C9-9C41-67D0D0486C7E}"/>
          </ac:inkMkLst>
        </pc:inkChg>
        <pc:inkChg chg="add mod">
          <ac:chgData name="Ewa Kazimierska" userId="8edb7084-dccb-4d8f-9cfb-38098ea1d667" providerId="ADAL" clId="{20BE318E-E1F7-4C2A-B2D3-8AB5D7316D0D}" dt="2022-05-06T14:05:07.893" v="80"/>
          <ac:inkMkLst>
            <pc:docMk/>
            <pc:sldMk cId="2663312719" sldId="264"/>
            <ac:inkMk id="78" creationId="{272A31BD-31EF-4EEA-98E3-AFD100E59D02}"/>
          </ac:inkMkLst>
        </pc:inkChg>
        <pc:inkChg chg="add mod">
          <ac:chgData name="Ewa Kazimierska" userId="8edb7084-dccb-4d8f-9cfb-38098ea1d667" providerId="ADAL" clId="{20BE318E-E1F7-4C2A-B2D3-8AB5D7316D0D}" dt="2022-05-06T14:05:07.893" v="80"/>
          <ac:inkMkLst>
            <pc:docMk/>
            <pc:sldMk cId="2663312719" sldId="264"/>
            <ac:inkMk id="79" creationId="{85947ACA-A606-4CF2-BA0C-3C9DC3BF05F6}"/>
          </ac:inkMkLst>
        </pc:inkChg>
        <pc:inkChg chg="add mod">
          <ac:chgData name="Ewa Kazimierska" userId="8edb7084-dccb-4d8f-9cfb-38098ea1d667" providerId="ADAL" clId="{20BE318E-E1F7-4C2A-B2D3-8AB5D7316D0D}" dt="2022-05-06T14:05:07.893" v="80"/>
          <ac:inkMkLst>
            <pc:docMk/>
            <pc:sldMk cId="2663312719" sldId="264"/>
            <ac:inkMk id="80" creationId="{B7B815E5-8DF4-427B-943A-2A96387709A9}"/>
          </ac:inkMkLst>
        </pc:inkChg>
        <pc:inkChg chg="add mod">
          <ac:chgData name="Ewa Kazimierska" userId="8edb7084-dccb-4d8f-9cfb-38098ea1d667" providerId="ADAL" clId="{20BE318E-E1F7-4C2A-B2D3-8AB5D7316D0D}" dt="2022-05-06T14:05:07.893" v="80"/>
          <ac:inkMkLst>
            <pc:docMk/>
            <pc:sldMk cId="2663312719" sldId="264"/>
            <ac:inkMk id="81" creationId="{017AAD17-4535-43B1-B73E-D0EBD77BD089}"/>
          </ac:inkMkLst>
        </pc:inkChg>
        <pc:inkChg chg="add mod">
          <ac:chgData name="Ewa Kazimierska" userId="8edb7084-dccb-4d8f-9cfb-38098ea1d667" providerId="ADAL" clId="{20BE318E-E1F7-4C2A-B2D3-8AB5D7316D0D}" dt="2022-05-06T14:05:07.893" v="80"/>
          <ac:inkMkLst>
            <pc:docMk/>
            <pc:sldMk cId="2663312719" sldId="264"/>
            <ac:inkMk id="82" creationId="{0A0D4BA3-6E16-4E3F-B967-0580162DAEE5}"/>
          </ac:inkMkLst>
        </pc:inkChg>
        <pc:inkChg chg="add mod">
          <ac:chgData name="Ewa Kazimierska" userId="8edb7084-dccb-4d8f-9cfb-38098ea1d667" providerId="ADAL" clId="{20BE318E-E1F7-4C2A-B2D3-8AB5D7316D0D}" dt="2022-05-06T14:05:07.893" v="80"/>
          <ac:inkMkLst>
            <pc:docMk/>
            <pc:sldMk cId="2663312719" sldId="264"/>
            <ac:inkMk id="83" creationId="{692D9158-E8D1-43AC-8557-D3CF869DBAD7}"/>
          </ac:inkMkLst>
        </pc:inkChg>
        <pc:inkChg chg="add mod">
          <ac:chgData name="Ewa Kazimierska" userId="8edb7084-dccb-4d8f-9cfb-38098ea1d667" providerId="ADAL" clId="{20BE318E-E1F7-4C2A-B2D3-8AB5D7316D0D}" dt="2022-05-06T14:05:36.709" v="95"/>
          <ac:inkMkLst>
            <pc:docMk/>
            <pc:sldMk cId="2663312719" sldId="264"/>
            <ac:inkMk id="87" creationId="{0E769B23-06AA-46DA-93B8-595F995E8921}"/>
          </ac:inkMkLst>
        </pc:inkChg>
        <pc:inkChg chg="add mod">
          <ac:chgData name="Ewa Kazimierska" userId="8edb7084-dccb-4d8f-9cfb-38098ea1d667" providerId="ADAL" clId="{20BE318E-E1F7-4C2A-B2D3-8AB5D7316D0D}" dt="2022-05-06T14:05:36.709" v="95"/>
          <ac:inkMkLst>
            <pc:docMk/>
            <pc:sldMk cId="2663312719" sldId="264"/>
            <ac:inkMk id="89" creationId="{D823B2C8-39B6-4A24-8CFB-0A47BD277F12}"/>
          </ac:inkMkLst>
        </pc:inkChg>
        <pc:inkChg chg="add mod">
          <ac:chgData name="Ewa Kazimierska" userId="8edb7084-dccb-4d8f-9cfb-38098ea1d667" providerId="ADAL" clId="{20BE318E-E1F7-4C2A-B2D3-8AB5D7316D0D}" dt="2022-05-06T14:05:36.709" v="95"/>
          <ac:inkMkLst>
            <pc:docMk/>
            <pc:sldMk cId="2663312719" sldId="264"/>
            <ac:inkMk id="90" creationId="{55EA85C0-92C2-4170-B6B6-D24BA28A6D54}"/>
          </ac:inkMkLst>
        </pc:inkChg>
        <pc:inkChg chg="add mod">
          <ac:chgData name="Ewa Kazimierska" userId="8edb7084-dccb-4d8f-9cfb-38098ea1d667" providerId="ADAL" clId="{20BE318E-E1F7-4C2A-B2D3-8AB5D7316D0D}" dt="2022-05-06T14:05:36.709" v="95"/>
          <ac:inkMkLst>
            <pc:docMk/>
            <pc:sldMk cId="2663312719" sldId="264"/>
            <ac:inkMk id="91" creationId="{50099AF5-FC4B-4CDB-854E-856F30DCE9B7}"/>
          </ac:inkMkLst>
        </pc:inkChg>
        <pc:inkChg chg="add mod">
          <ac:chgData name="Ewa Kazimierska" userId="8edb7084-dccb-4d8f-9cfb-38098ea1d667" providerId="ADAL" clId="{20BE318E-E1F7-4C2A-B2D3-8AB5D7316D0D}" dt="2022-05-06T14:05:36.709" v="95"/>
          <ac:inkMkLst>
            <pc:docMk/>
            <pc:sldMk cId="2663312719" sldId="264"/>
            <ac:inkMk id="92" creationId="{F4AB8959-B75F-4E09-BB92-47AFDFA855EF}"/>
          </ac:inkMkLst>
        </pc:inkChg>
        <pc:inkChg chg="add mod">
          <ac:chgData name="Ewa Kazimierska" userId="8edb7084-dccb-4d8f-9cfb-38098ea1d667" providerId="ADAL" clId="{20BE318E-E1F7-4C2A-B2D3-8AB5D7316D0D}" dt="2022-05-06T14:05:36.709" v="95"/>
          <ac:inkMkLst>
            <pc:docMk/>
            <pc:sldMk cId="2663312719" sldId="264"/>
            <ac:inkMk id="93" creationId="{66FCF3DB-17F5-47AF-A497-25B9C15FF4CA}"/>
          </ac:inkMkLst>
        </pc:inkChg>
        <pc:inkChg chg="add mod">
          <ac:chgData name="Ewa Kazimierska" userId="8edb7084-dccb-4d8f-9cfb-38098ea1d667" providerId="ADAL" clId="{20BE318E-E1F7-4C2A-B2D3-8AB5D7316D0D}" dt="2022-05-06T14:05:36.709" v="95"/>
          <ac:inkMkLst>
            <pc:docMk/>
            <pc:sldMk cId="2663312719" sldId="264"/>
            <ac:inkMk id="94" creationId="{9D61404C-3E8E-4C6D-A5F8-066679FF9F23}"/>
          </ac:inkMkLst>
        </pc:inkChg>
        <pc:inkChg chg="add mod">
          <ac:chgData name="Ewa Kazimierska" userId="8edb7084-dccb-4d8f-9cfb-38098ea1d667" providerId="ADAL" clId="{20BE318E-E1F7-4C2A-B2D3-8AB5D7316D0D}" dt="2022-05-06T14:05:36.709" v="95"/>
          <ac:inkMkLst>
            <pc:docMk/>
            <pc:sldMk cId="2663312719" sldId="264"/>
            <ac:inkMk id="95" creationId="{833E138E-9E06-4F3A-9DF8-2E919DBFB687}"/>
          </ac:inkMkLst>
        </pc:inkChg>
        <pc:inkChg chg="add mod">
          <ac:chgData name="Ewa Kazimierska" userId="8edb7084-dccb-4d8f-9cfb-38098ea1d667" providerId="ADAL" clId="{20BE318E-E1F7-4C2A-B2D3-8AB5D7316D0D}" dt="2022-05-06T14:05:36.709" v="95"/>
          <ac:inkMkLst>
            <pc:docMk/>
            <pc:sldMk cId="2663312719" sldId="264"/>
            <ac:inkMk id="96" creationId="{022F44C5-B871-4B6F-8E27-E5D81CA3EB82}"/>
          </ac:inkMkLst>
        </pc:inkChg>
        <pc:inkChg chg="add mod">
          <ac:chgData name="Ewa Kazimierska" userId="8edb7084-dccb-4d8f-9cfb-38098ea1d667" providerId="ADAL" clId="{20BE318E-E1F7-4C2A-B2D3-8AB5D7316D0D}" dt="2022-05-06T14:05:36.709" v="95"/>
          <ac:inkMkLst>
            <pc:docMk/>
            <pc:sldMk cId="2663312719" sldId="264"/>
            <ac:inkMk id="97" creationId="{7EDB83E5-B4A6-4EA1-9E28-8AB9206CFA2B}"/>
          </ac:inkMkLst>
        </pc:inkChg>
        <pc:inkChg chg="add mod">
          <ac:chgData name="Ewa Kazimierska" userId="8edb7084-dccb-4d8f-9cfb-38098ea1d667" providerId="ADAL" clId="{20BE318E-E1F7-4C2A-B2D3-8AB5D7316D0D}" dt="2022-05-06T14:05:36.709" v="95"/>
          <ac:inkMkLst>
            <pc:docMk/>
            <pc:sldMk cId="2663312719" sldId="264"/>
            <ac:inkMk id="98" creationId="{AD70CE26-7260-43CD-8522-8A2F8D06E2DB}"/>
          </ac:inkMkLst>
        </pc:inkChg>
        <pc:inkChg chg="add mod">
          <ac:chgData name="Ewa Kazimierska" userId="8edb7084-dccb-4d8f-9cfb-38098ea1d667" providerId="ADAL" clId="{20BE318E-E1F7-4C2A-B2D3-8AB5D7316D0D}" dt="2022-05-06T14:05:36.709" v="95"/>
          <ac:inkMkLst>
            <pc:docMk/>
            <pc:sldMk cId="2663312719" sldId="264"/>
            <ac:inkMk id="99" creationId="{50A4F638-AE11-465A-B966-4FC6A812B81E}"/>
          </ac:inkMkLst>
        </pc:inkChg>
        <pc:inkChg chg="add mod">
          <ac:chgData name="Ewa Kazimierska" userId="8edb7084-dccb-4d8f-9cfb-38098ea1d667" providerId="ADAL" clId="{20BE318E-E1F7-4C2A-B2D3-8AB5D7316D0D}" dt="2022-05-06T14:05:36.709" v="95"/>
          <ac:inkMkLst>
            <pc:docMk/>
            <pc:sldMk cId="2663312719" sldId="264"/>
            <ac:inkMk id="100" creationId="{13CCADB8-3DE1-486D-9191-A11880537CBE}"/>
          </ac:inkMkLst>
        </pc:inkChg>
        <pc:inkChg chg="add mod">
          <ac:chgData name="Ewa Kazimierska" userId="8edb7084-dccb-4d8f-9cfb-38098ea1d667" providerId="ADAL" clId="{20BE318E-E1F7-4C2A-B2D3-8AB5D7316D0D}" dt="2022-05-06T14:05:46.022" v="111"/>
          <ac:inkMkLst>
            <pc:docMk/>
            <pc:sldMk cId="2663312719" sldId="264"/>
            <ac:inkMk id="103" creationId="{7B159A0B-831A-43ED-B40F-CDE05829CAAC}"/>
          </ac:inkMkLst>
        </pc:inkChg>
        <pc:inkChg chg="add mod">
          <ac:chgData name="Ewa Kazimierska" userId="8edb7084-dccb-4d8f-9cfb-38098ea1d667" providerId="ADAL" clId="{20BE318E-E1F7-4C2A-B2D3-8AB5D7316D0D}" dt="2022-05-06T14:05:46.022" v="111"/>
          <ac:inkMkLst>
            <pc:docMk/>
            <pc:sldMk cId="2663312719" sldId="264"/>
            <ac:inkMk id="104" creationId="{5F225C3B-69C6-49EF-9B02-4862BFCE87EB}"/>
          </ac:inkMkLst>
        </pc:inkChg>
        <pc:inkChg chg="add mod">
          <ac:chgData name="Ewa Kazimierska" userId="8edb7084-dccb-4d8f-9cfb-38098ea1d667" providerId="ADAL" clId="{20BE318E-E1F7-4C2A-B2D3-8AB5D7316D0D}" dt="2022-05-06T14:05:46.022" v="111"/>
          <ac:inkMkLst>
            <pc:docMk/>
            <pc:sldMk cId="2663312719" sldId="264"/>
            <ac:inkMk id="105" creationId="{30E7B5B0-A236-446B-8D63-9BC34EFF0EAB}"/>
          </ac:inkMkLst>
        </pc:inkChg>
        <pc:inkChg chg="add mod">
          <ac:chgData name="Ewa Kazimierska" userId="8edb7084-dccb-4d8f-9cfb-38098ea1d667" providerId="ADAL" clId="{20BE318E-E1F7-4C2A-B2D3-8AB5D7316D0D}" dt="2022-05-06T14:05:46.022" v="111"/>
          <ac:inkMkLst>
            <pc:docMk/>
            <pc:sldMk cId="2663312719" sldId="264"/>
            <ac:inkMk id="106" creationId="{1E340518-DD14-47FF-B729-E59EC62018B6}"/>
          </ac:inkMkLst>
        </pc:inkChg>
        <pc:inkChg chg="add mod">
          <ac:chgData name="Ewa Kazimierska" userId="8edb7084-dccb-4d8f-9cfb-38098ea1d667" providerId="ADAL" clId="{20BE318E-E1F7-4C2A-B2D3-8AB5D7316D0D}" dt="2022-05-06T14:05:46.022" v="111"/>
          <ac:inkMkLst>
            <pc:docMk/>
            <pc:sldMk cId="2663312719" sldId="264"/>
            <ac:inkMk id="107" creationId="{56EF2696-E433-49EA-B616-D3B2D2F5B963}"/>
          </ac:inkMkLst>
        </pc:inkChg>
        <pc:inkChg chg="add mod">
          <ac:chgData name="Ewa Kazimierska" userId="8edb7084-dccb-4d8f-9cfb-38098ea1d667" providerId="ADAL" clId="{20BE318E-E1F7-4C2A-B2D3-8AB5D7316D0D}" dt="2022-05-06T14:05:46.022" v="111"/>
          <ac:inkMkLst>
            <pc:docMk/>
            <pc:sldMk cId="2663312719" sldId="264"/>
            <ac:inkMk id="108" creationId="{5DA6FCDD-2006-4EB5-A3D7-4F9B31DA1191}"/>
          </ac:inkMkLst>
        </pc:inkChg>
        <pc:inkChg chg="add mod">
          <ac:chgData name="Ewa Kazimierska" userId="8edb7084-dccb-4d8f-9cfb-38098ea1d667" providerId="ADAL" clId="{20BE318E-E1F7-4C2A-B2D3-8AB5D7316D0D}" dt="2022-05-06T14:05:46.022" v="111"/>
          <ac:inkMkLst>
            <pc:docMk/>
            <pc:sldMk cId="2663312719" sldId="264"/>
            <ac:inkMk id="109" creationId="{59398EFF-2587-4004-8173-1CA1C0916D69}"/>
          </ac:inkMkLst>
        </pc:inkChg>
        <pc:inkChg chg="add mod">
          <ac:chgData name="Ewa Kazimierska" userId="8edb7084-dccb-4d8f-9cfb-38098ea1d667" providerId="ADAL" clId="{20BE318E-E1F7-4C2A-B2D3-8AB5D7316D0D}" dt="2022-05-06T14:05:46.022" v="111"/>
          <ac:inkMkLst>
            <pc:docMk/>
            <pc:sldMk cId="2663312719" sldId="264"/>
            <ac:inkMk id="110" creationId="{D73F9022-3339-4BC0-9C12-618A95B8EC80}"/>
          </ac:inkMkLst>
        </pc:inkChg>
        <pc:inkChg chg="add mod">
          <ac:chgData name="Ewa Kazimierska" userId="8edb7084-dccb-4d8f-9cfb-38098ea1d667" providerId="ADAL" clId="{20BE318E-E1F7-4C2A-B2D3-8AB5D7316D0D}" dt="2022-05-06T14:05:46.022" v="111"/>
          <ac:inkMkLst>
            <pc:docMk/>
            <pc:sldMk cId="2663312719" sldId="264"/>
            <ac:inkMk id="111" creationId="{BB755F60-0A2B-4E5A-AC84-53EC2CDEFBD2}"/>
          </ac:inkMkLst>
        </pc:inkChg>
        <pc:inkChg chg="add mod">
          <ac:chgData name="Ewa Kazimierska" userId="8edb7084-dccb-4d8f-9cfb-38098ea1d667" providerId="ADAL" clId="{20BE318E-E1F7-4C2A-B2D3-8AB5D7316D0D}" dt="2022-05-06T14:05:46.022" v="111"/>
          <ac:inkMkLst>
            <pc:docMk/>
            <pc:sldMk cId="2663312719" sldId="264"/>
            <ac:inkMk id="112" creationId="{B80F36A9-B932-479B-B26C-68BBD5DF624C}"/>
          </ac:inkMkLst>
        </pc:inkChg>
        <pc:inkChg chg="add mod">
          <ac:chgData name="Ewa Kazimierska" userId="8edb7084-dccb-4d8f-9cfb-38098ea1d667" providerId="ADAL" clId="{20BE318E-E1F7-4C2A-B2D3-8AB5D7316D0D}" dt="2022-05-06T14:05:46.022" v="111"/>
          <ac:inkMkLst>
            <pc:docMk/>
            <pc:sldMk cId="2663312719" sldId="264"/>
            <ac:inkMk id="113" creationId="{678817D9-2F5A-479D-9F73-11D88C38FF0F}"/>
          </ac:inkMkLst>
        </pc:inkChg>
        <pc:inkChg chg="add mod">
          <ac:chgData name="Ewa Kazimierska" userId="8edb7084-dccb-4d8f-9cfb-38098ea1d667" providerId="ADAL" clId="{20BE318E-E1F7-4C2A-B2D3-8AB5D7316D0D}" dt="2022-05-06T14:05:46.022" v="111"/>
          <ac:inkMkLst>
            <pc:docMk/>
            <pc:sldMk cId="2663312719" sldId="264"/>
            <ac:inkMk id="114" creationId="{C5A9A588-6C90-4BA3-9B80-BDB7FB5E9A57}"/>
          </ac:inkMkLst>
        </pc:inkChg>
        <pc:inkChg chg="add del mod">
          <ac:chgData name="Ewa Kazimierska" userId="8edb7084-dccb-4d8f-9cfb-38098ea1d667" providerId="ADAL" clId="{20BE318E-E1F7-4C2A-B2D3-8AB5D7316D0D}" dt="2022-05-06T14:05:46.022" v="111"/>
          <ac:inkMkLst>
            <pc:docMk/>
            <pc:sldMk cId="2663312719" sldId="264"/>
            <ac:inkMk id="115" creationId="{684CAF4E-66A9-45C7-807D-7E02E8E3448D}"/>
          </ac:inkMkLst>
        </pc:inkChg>
        <pc:inkChg chg="add mod">
          <ac:chgData name="Ewa Kazimierska" userId="8edb7084-dccb-4d8f-9cfb-38098ea1d667" providerId="ADAL" clId="{20BE318E-E1F7-4C2A-B2D3-8AB5D7316D0D}" dt="2022-05-06T14:05:50.975" v="117"/>
          <ac:inkMkLst>
            <pc:docMk/>
            <pc:sldMk cId="2663312719" sldId="264"/>
            <ac:inkMk id="117" creationId="{424E6246-B892-4E16-9C44-BDCA24890ACD}"/>
          </ac:inkMkLst>
        </pc:inkChg>
        <pc:inkChg chg="add mod">
          <ac:chgData name="Ewa Kazimierska" userId="8edb7084-dccb-4d8f-9cfb-38098ea1d667" providerId="ADAL" clId="{20BE318E-E1F7-4C2A-B2D3-8AB5D7316D0D}" dt="2022-05-06T14:05:50.975" v="117"/>
          <ac:inkMkLst>
            <pc:docMk/>
            <pc:sldMk cId="2663312719" sldId="264"/>
            <ac:inkMk id="118" creationId="{98E40E93-0021-41DB-9992-60032FC8ED57}"/>
          </ac:inkMkLst>
        </pc:inkChg>
        <pc:inkChg chg="add mod">
          <ac:chgData name="Ewa Kazimierska" userId="8edb7084-dccb-4d8f-9cfb-38098ea1d667" providerId="ADAL" clId="{20BE318E-E1F7-4C2A-B2D3-8AB5D7316D0D}" dt="2022-05-06T14:05:50.975" v="117"/>
          <ac:inkMkLst>
            <pc:docMk/>
            <pc:sldMk cId="2663312719" sldId="264"/>
            <ac:inkMk id="119" creationId="{86C85F61-EA86-48D2-8370-B22FD1C0690D}"/>
          </ac:inkMkLst>
        </pc:inkChg>
        <pc:inkChg chg="add mod">
          <ac:chgData name="Ewa Kazimierska" userId="8edb7084-dccb-4d8f-9cfb-38098ea1d667" providerId="ADAL" clId="{20BE318E-E1F7-4C2A-B2D3-8AB5D7316D0D}" dt="2022-05-06T14:05:50.975" v="117"/>
          <ac:inkMkLst>
            <pc:docMk/>
            <pc:sldMk cId="2663312719" sldId="264"/>
            <ac:inkMk id="120" creationId="{9C2CDDC1-6ADD-434C-8998-420EF5E17514}"/>
          </ac:inkMkLst>
        </pc:inkChg>
        <pc:inkChg chg="add mod">
          <ac:chgData name="Ewa Kazimierska" userId="8edb7084-dccb-4d8f-9cfb-38098ea1d667" providerId="ADAL" clId="{20BE318E-E1F7-4C2A-B2D3-8AB5D7316D0D}" dt="2022-05-06T14:05:50.975" v="117"/>
          <ac:inkMkLst>
            <pc:docMk/>
            <pc:sldMk cId="2663312719" sldId="264"/>
            <ac:inkMk id="121" creationId="{28DAB3A3-2247-4862-B421-CDF5451DC595}"/>
          </ac:inkMkLst>
        </pc:inkChg>
        <pc:inkChg chg="add mod">
          <ac:chgData name="Ewa Kazimierska" userId="8edb7084-dccb-4d8f-9cfb-38098ea1d667" providerId="ADAL" clId="{20BE318E-E1F7-4C2A-B2D3-8AB5D7316D0D}" dt="2022-05-06T14:05:54.162" v="121"/>
          <ac:inkMkLst>
            <pc:docMk/>
            <pc:sldMk cId="2663312719" sldId="264"/>
            <ac:inkMk id="123" creationId="{D1123C9E-C820-4F40-A061-E6CDAB339E6F}"/>
          </ac:inkMkLst>
        </pc:inkChg>
        <pc:inkChg chg="add mod">
          <ac:chgData name="Ewa Kazimierska" userId="8edb7084-dccb-4d8f-9cfb-38098ea1d667" providerId="ADAL" clId="{20BE318E-E1F7-4C2A-B2D3-8AB5D7316D0D}" dt="2022-05-06T14:05:54.162" v="121"/>
          <ac:inkMkLst>
            <pc:docMk/>
            <pc:sldMk cId="2663312719" sldId="264"/>
            <ac:inkMk id="124" creationId="{0EF72993-FBE4-458D-83A0-9DB11654E2AE}"/>
          </ac:inkMkLst>
        </pc:inkChg>
        <pc:inkChg chg="add mod">
          <ac:chgData name="Ewa Kazimierska" userId="8edb7084-dccb-4d8f-9cfb-38098ea1d667" providerId="ADAL" clId="{20BE318E-E1F7-4C2A-B2D3-8AB5D7316D0D}" dt="2022-05-06T14:05:54.162" v="121"/>
          <ac:inkMkLst>
            <pc:docMk/>
            <pc:sldMk cId="2663312719" sldId="264"/>
            <ac:inkMk id="125" creationId="{A0642A15-AF65-406F-BBBA-F59D6AB4EE14}"/>
          </ac:inkMkLst>
        </pc:inkChg>
        <pc:inkChg chg="add del mod">
          <ac:chgData name="Ewa Kazimierska" userId="8edb7084-dccb-4d8f-9cfb-38098ea1d667" providerId="ADAL" clId="{20BE318E-E1F7-4C2A-B2D3-8AB5D7316D0D}" dt="2022-05-06T14:06:23.576" v="155" actId="9405"/>
          <ac:inkMkLst>
            <pc:docMk/>
            <pc:sldMk cId="2663312719" sldId="264"/>
            <ac:inkMk id="127" creationId="{491F4893-8638-47E8-A66B-41F18C85CC17}"/>
          </ac:inkMkLst>
        </pc:inkChg>
        <pc:inkChg chg="add del mod">
          <ac:chgData name="Ewa Kazimierska" userId="8edb7084-dccb-4d8f-9cfb-38098ea1d667" providerId="ADAL" clId="{20BE318E-E1F7-4C2A-B2D3-8AB5D7316D0D}" dt="2022-05-06T14:06:22.323" v="154"/>
          <ac:inkMkLst>
            <pc:docMk/>
            <pc:sldMk cId="2663312719" sldId="264"/>
            <ac:inkMk id="128" creationId="{0AD86C94-E359-4EA1-91D7-92C2AF9FEA7C}"/>
          </ac:inkMkLst>
        </pc:inkChg>
        <pc:inkChg chg="add del mod">
          <ac:chgData name="Ewa Kazimierska" userId="8edb7084-dccb-4d8f-9cfb-38098ea1d667" providerId="ADAL" clId="{20BE318E-E1F7-4C2A-B2D3-8AB5D7316D0D}" dt="2022-05-06T14:06:21.953" v="152" actId="9405"/>
          <ac:inkMkLst>
            <pc:docMk/>
            <pc:sldMk cId="2663312719" sldId="264"/>
            <ac:inkMk id="130" creationId="{7E46B2A7-85C1-46AE-B600-4461C5A44635}"/>
          </ac:inkMkLst>
        </pc:inkChg>
        <pc:inkChg chg="add del mod">
          <ac:chgData name="Ewa Kazimierska" userId="8edb7084-dccb-4d8f-9cfb-38098ea1d667" providerId="ADAL" clId="{20BE318E-E1F7-4C2A-B2D3-8AB5D7316D0D}" dt="2022-05-06T14:06:21.548" v="151" actId="9405"/>
          <ac:inkMkLst>
            <pc:docMk/>
            <pc:sldMk cId="2663312719" sldId="264"/>
            <ac:inkMk id="131" creationId="{C2291995-A950-43F2-8CA2-922114845986}"/>
          </ac:inkMkLst>
        </pc:inkChg>
        <pc:inkChg chg="add del mod">
          <ac:chgData name="Ewa Kazimierska" userId="8edb7084-dccb-4d8f-9cfb-38098ea1d667" providerId="ADAL" clId="{20BE318E-E1F7-4C2A-B2D3-8AB5D7316D0D}" dt="2022-05-06T14:06:21.023" v="150" actId="9405"/>
          <ac:inkMkLst>
            <pc:docMk/>
            <pc:sldMk cId="2663312719" sldId="264"/>
            <ac:inkMk id="132" creationId="{BBFCE016-140F-45EA-9CC6-4CC429B5A4BD}"/>
          </ac:inkMkLst>
        </pc:inkChg>
        <pc:inkChg chg="add del mod">
          <ac:chgData name="Ewa Kazimierska" userId="8edb7084-dccb-4d8f-9cfb-38098ea1d667" providerId="ADAL" clId="{20BE318E-E1F7-4C2A-B2D3-8AB5D7316D0D}" dt="2022-05-06T14:06:20.857" v="149" actId="9405"/>
          <ac:inkMkLst>
            <pc:docMk/>
            <pc:sldMk cId="2663312719" sldId="264"/>
            <ac:inkMk id="133" creationId="{6E78B07E-5C84-49A7-A372-8079F9F104C3}"/>
          </ac:inkMkLst>
        </pc:inkChg>
        <pc:inkChg chg="add del mod">
          <ac:chgData name="Ewa Kazimierska" userId="8edb7084-dccb-4d8f-9cfb-38098ea1d667" providerId="ADAL" clId="{20BE318E-E1F7-4C2A-B2D3-8AB5D7316D0D}" dt="2022-05-06T14:06:20.663" v="148" actId="9405"/>
          <ac:inkMkLst>
            <pc:docMk/>
            <pc:sldMk cId="2663312719" sldId="264"/>
            <ac:inkMk id="134" creationId="{63B2D957-DAFA-4640-82AA-B77EC3F3F687}"/>
          </ac:inkMkLst>
        </pc:inkChg>
        <pc:inkChg chg="add del mod">
          <ac:chgData name="Ewa Kazimierska" userId="8edb7084-dccb-4d8f-9cfb-38098ea1d667" providerId="ADAL" clId="{20BE318E-E1F7-4C2A-B2D3-8AB5D7316D0D}" dt="2022-05-06T14:06:20.496" v="147" actId="9405"/>
          <ac:inkMkLst>
            <pc:docMk/>
            <pc:sldMk cId="2663312719" sldId="264"/>
            <ac:inkMk id="135" creationId="{4488D480-626B-4679-864B-0A152971F73E}"/>
          </ac:inkMkLst>
        </pc:inkChg>
        <pc:inkChg chg="add del mod">
          <ac:chgData name="Ewa Kazimierska" userId="8edb7084-dccb-4d8f-9cfb-38098ea1d667" providerId="ADAL" clId="{20BE318E-E1F7-4C2A-B2D3-8AB5D7316D0D}" dt="2022-05-06T14:06:20.333" v="146" actId="9405"/>
          <ac:inkMkLst>
            <pc:docMk/>
            <pc:sldMk cId="2663312719" sldId="264"/>
            <ac:inkMk id="136" creationId="{2CD46AA2-5789-465B-994D-8237A44EF9C9}"/>
          </ac:inkMkLst>
        </pc:inkChg>
        <pc:inkChg chg="add del mod">
          <ac:chgData name="Ewa Kazimierska" userId="8edb7084-dccb-4d8f-9cfb-38098ea1d667" providerId="ADAL" clId="{20BE318E-E1F7-4C2A-B2D3-8AB5D7316D0D}" dt="2022-05-06T14:06:20.166" v="145" actId="9405"/>
          <ac:inkMkLst>
            <pc:docMk/>
            <pc:sldMk cId="2663312719" sldId="264"/>
            <ac:inkMk id="137" creationId="{56B2323C-E813-437B-8A7D-D62379DDFF7C}"/>
          </ac:inkMkLst>
        </pc:inkChg>
        <pc:inkChg chg="add del mod">
          <ac:chgData name="Ewa Kazimierska" userId="8edb7084-dccb-4d8f-9cfb-38098ea1d667" providerId="ADAL" clId="{20BE318E-E1F7-4C2A-B2D3-8AB5D7316D0D}" dt="2022-05-06T14:06:19.972" v="144" actId="9405"/>
          <ac:inkMkLst>
            <pc:docMk/>
            <pc:sldMk cId="2663312719" sldId="264"/>
            <ac:inkMk id="138" creationId="{5A946345-8D79-43D7-B620-93A93589FC2F}"/>
          </ac:inkMkLst>
        </pc:inkChg>
        <pc:inkChg chg="add del mod">
          <ac:chgData name="Ewa Kazimierska" userId="8edb7084-dccb-4d8f-9cfb-38098ea1d667" providerId="ADAL" clId="{20BE318E-E1F7-4C2A-B2D3-8AB5D7316D0D}" dt="2022-05-06T14:06:19.791" v="143" actId="9405"/>
          <ac:inkMkLst>
            <pc:docMk/>
            <pc:sldMk cId="2663312719" sldId="264"/>
            <ac:inkMk id="139" creationId="{7A0B9678-4B31-4310-AE47-88BB2E5684F6}"/>
          </ac:inkMkLst>
        </pc:inkChg>
        <pc:inkChg chg="add del mod">
          <ac:chgData name="Ewa Kazimierska" userId="8edb7084-dccb-4d8f-9cfb-38098ea1d667" providerId="ADAL" clId="{20BE318E-E1F7-4C2A-B2D3-8AB5D7316D0D}" dt="2022-05-06T14:06:19.627" v="142" actId="9405"/>
          <ac:inkMkLst>
            <pc:docMk/>
            <pc:sldMk cId="2663312719" sldId="264"/>
            <ac:inkMk id="140" creationId="{278E03FC-89DA-4295-A79A-99167452F3F5}"/>
          </ac:inkMkLst>
        </pc:inkChg>
        <pc:inkChg chg="add del mod">
          <ac:chgData name="Ewa Kazimierska" userId="8edb7084-dccb-4d8f-9cfb-38098ea1d667" providerId="ADAL" clId="{20BE318E-E1F7-4C2A-B2D3-8AB5D7316D0D}" dt="2022-05-06T14:06:19.475" v="141" actId="9405"/>
          <ac:inkMkLst>
            <pc:docMk/>
            <pc:sldMk cId="2663312719" sldId="264"/>
            <ac:inkMk id="141" creationId="{76FAAA92-48C4-4725-A546-AC65B0A1C960}"/>
          </ac:inkMkLst>
        </pc:inkChg>
        <pc:inkChg chg="add del mod">
          <ac:chgData name="Ewa Kazimierska" userId="8edb7084-dccb-4d8f-9cfb-38098ea1d667" providerId="ADAL" clId="{20BE318E-E1F7-4C2A-B2D3-8AB5D7316D0D}" dt="2022-05-06T14:06:19.312" v="140"/>
          <ac:inkMkLst>
            <pc:docMk/>
            <pc:sldMk cId="2663312719" sldId="264"/>
            <ac:inkMk id="142" creationId="{A43C6284-5654-410B-96BA-07367CFC197B}"/>
          </ac:inkMkLst>
        </pc:inkChg>
        <pc:inkChg chg="add mod">
          <ac:chgData name="Ewa Kazimierska" userId="8edb7084-dccb-4d8f-9cfb-38098ea1d667" providerId="ADAL" clId="{20BE318E-E1F7-4C2A-B2D3-8AB5D7316D0D}" dt="2022-05-06T14:07:00.421" v="200"/>
          <ac:inkMkLst>
            <pc:docMk/>
            <pc:sldMk cId="2663312719" sldId="264"/>
            <ac:inkMk id="145" creationId="{9676BC2A-9F2A-4DBB-A95C-546FA95BF6BB}"/>
          </ac:inkMkLst>
        </pc:inkChg>
        <pc:inkChg chg="add mod">
          <ac:chgData name="Ewa Kazimierska" userId="8edb7084-dccb-4d8f-9cfb-38098ea1d667" providerId="ADAL" clId="{20BE318E-E1F7-4C2A-B2D3-8AB5D7316D0D}" dt="2022-05-06T14:07:00.421" v="200"/>
          <ac:inkMkLst>
            <pc:docMk/>
            <pc:sldMk cId="2663312719" sldId="264"/>
            <ac:inkMk id="146" creationId="{184BFF34-161F-4180-AD7B-4B307398CB1E}"/>
          </ac:inkMkLst>
        </pc:inkChg>
        <pc:inkChg chg="add mod">
          <ac:chgData name="Ewa Kazimierska" userId="8edb7084-dccb-4d8f-9cfb-38098ea1d667" providerId="ADAL" clId="{20BE318E-E1F7-4C2A-B2D3-8AB5D7316D0D}" dt="2022-05-06T14:07:00.421" v="200"/>
          <ac:inkMkLst>
            <pc:docMk/>
            <pc:sldMk cId="2663312719" sldId="264"/>
            <ac:inkMk id="148" creationId="{39377A0D-A956-4ABF-9AEB-CCD49E2E03F0}"/>
          </ac:inkMkLst>
        </pc:inkChg>
        <pc:inkChg chg="add mod">
          <ac:chgData name="Ewa Kazimierska" userId="8edb7084-dccb-4d8f-9cfb-38098ea1d667" providerId="ADAL" clId="{20BE318E-E1F7-4C2A-B2D3-8AB5D7316D0D}" dt="2022-05-06T14:07:00.421" v="200"/>
          <ac:inkMkLst>
            <pc:docMk/>
            <pc:sldMk cId="2663312719" sldId="264"/>
            <ac:inkMk id="150" creationId="{4C3256CF-E271-47E9-9FE6-1761A94951E5}"/>
          </ac:inkMkLst>
        </pc:inkChg>
        <pc:inkChg chg="add mod">
          <ac:chgData name="Ewa Kazimierska" userId="8edb7084-dccb-4d8f-9cfb-38098ea1d667" providerId="ADAL" clId="{20BE318E-E1F7-4C2A-B2D3-8AB5D7316D0D}" dt="2022-05-06T14:07:00.421" v="200"/>
          <ac:inkMkLst>
            <pc:docMk/>
            <pc:sldMk cId="2663312719" sldId="264"/>
            <ac:inkMk id="151" creationId="{3D7E717A-7F4D-4F9D-AB2F-DF7AEE55697B}"/>
          </ac:inkMkLst>
        </pc:inkChg>
        <pc:inkChg chg="add mod">
          <ac:chgData name="Ewa Kazimierska" userId="8edb7084-dccb-4d8f-9cfb-38098ea1d667" providerId="ADAL" clId="{20BE318E-E1F7-4C2A-B2D3-8AB5D7316D0D}" dt="2022-05-06T14:07:00.421" v="200"/>
          <ac:inkMkLst>
            <pc:docMk/>
            <pc:sldMk cId="2663312719" sldId="264"/>
            <ac:inkMk id="153" creationId="{A9110B88-8546-461A-B474-862E2C0A8258}"/>
          </ac:inkMkLst>
        </pc:inkChg>
        <pc:inkChg chg="add mod">
          <ac:chgData name="Ewa Kazimierska" userId="8edb7084-dccb-4d8f-9cfb-38098ea1d667" providerId="ADAL" clId="{20BE318E-E1F7-4C2A-B2D3-8AB5D7316D0D}" dt="2022-05-06T14:07:00.421" v="200"/>
          <ac:inkMkLst>
            <pc:docMk/>
            <pc:sldMk cId="2663312719" sldId="264"/>
            <ac:inkMk id="154" creationId="{023F018A-6D27-40D0-8C60-3A635880B040}"/>
          </ac:inkMkLst>
        </pc:inkChg>
        <pc:inkChg chg="add mod">
          <ac:chgData name="Ewa Kazimierska" userId="8edb7084-dccb-4d8f-9cfb-38098ea1d667" providerId="ADAL" clId="{20BE318E-E1F7-4C2A-B2D3-8AB5D7316D0D}" dt="2022-05-06T14:07:00.421" v="200"/>
          <ac:inkMkLst>
            <pc:docMk/>
            <pc:sldMk cId="2663312719" sldId="264"/>
            <ac:inkMk id="155" creationId="{BF7B3C6B-A8F9-43C7-8CF4-F8920877D44A}"/>
          </ac:inkMkLst>
        </pc:inkChg>
        <pc:inkChg chg="add mod">
          <ac:chgData name="Ewa Kazimierska" userId="8edb7084-dccb-4d8f-9cfb-38098ea1d667" providerId="ADAL" clId="{20BE318E-E1F7-4C2A-B2D3-8AB5D7316D0D}" dt="2022-05-06T14:07:00.421" v="200"/>
          <ac:inkMkLst>
            <pc:docMk/>
            <pc:sldMk cId="2663312719" sldId="264"/>
            <ac:inkMk id="156" creationId="{E14F9D89-0866-42BC-8109-0A84413FDC10}"/>
          </ac:inkMkLst>
        </pc:inkChg>
        <pc:inkChg chg="add mod">
          <ac:chgData name="Ewa Kazimierska" userId="8edb7084-dccb-4d8f-9cfb-38098ea1d667" providerId="ADAL" clId="{20BE318E-E1F7-4C2A-B2D3-8AB5D7316D0D}" dt="2022-05-06T14:07:00.421" v="200"/>
          <ac:inkMkLst>
            <pc:docMk/>
            <pc:sldMk cId="2663312719" sldId="264"/>
            <ac:inkMk id="158" creationId="{0F7AB1A1-E06A-4885-B4DD-B8862C15A870}"/>
          </ac:inkMkLst>
        </pc:inkChg>
        <pc:inkChg chg="add mod">
          <ac:chgData name="Ewa Kazimierska" userId="8edb7084-dccb-4d8f-9cfb-38098ea1d667" providerId="ADAL" clId="{20BE318E-E1F7-4C2A-B2D3-8AB5D7316D0D}" dt="2022-05-06T14:07:00.421" v="200"/>
          <ac:inkMkLst>
            <pc:docMk/>
            <pc:sldMk cId="2663312719" sldId="264"/>
            <ac:inkMk id="159" creationId="{29FBB2B5-AF9D-45F9-94EB-A65AD922D150}"/>
          </ac:inkMkLst>
        </pc:inkChg>
        <pc:inkChg chg="add mod">
          <ac:chgData name="Ewa Kazimierska" userId="8edb7084-dccb-4d8f-9cfb-38098ea1d667" providerId="ADAL" clId="{20BE318E-E1F7-4C2A-B2D3-8AB5D7316D0D}" dt="2022-05-06T14:07:00.421" v="200"/>
          <ac:inkMkLst>
            <pc:docMk/>
            <pc:sldMk cId="2663312719" sldId="264"/>
            <ac:inkMk id="160" creationId="{1030F26A-5233-4FC4-9E6A-0638869389DD}"/>
          </ac:inkMkLst>
        </pc:inkChg>
        <pc:inkChg chg="add mod">
          <ac:chgData name="Ewa Kazimierska" userId="8edb7084-dccb-4d8f-9cfb-38098ea1d667" providerId="ADAL" clId="{20BE318E-E1F7-4C2A-B2D3-8AB5D7316D0D}" dt="2022-05-06T14:07:00.421" v="200"/>
          <ac:inkMkLst>
            <pc:docMk/>
            <pc:sldMk cId="2663312719" sldId="264"/>
            <ac:inkMk id="161" creationId="{D5CEFECF-780E-4124-8959-9B95ECA4F375}"/>
          </ac:inkMkLst>
        </pc:inkChg>
        <pc:inkChg chg="add mod">
          <ac:chgData name="Ewa Kazimierska" userId="8edb7084-dccb-4d8f-9cfb-38098ea1d667" providerId="ADAL" clId="{20BE318E-E1F7-4C2A-B2D3-8AB5D7316D0D}" dt="2022-05-06T14:06:50.028" v="183"/>
          <ac:inkMkLst>
            <pc:docMk/>
            <pc:sldMk cId="2663312719" sldId="264"/>
            <ac:inkMk id="164" creationId="{BB47175B-13DC-4FDB-ABF1-6BF6649E9226}"/>
          </ac:inkMkLst>
        </pc:inkChg>
        <pc:inkChg chg="add mod">
          <ac:chgData name="Ewa Kazimierska" userId="8edb7084-dccb-4d8f-9cfb-38098ea1d667" providerId="ADAL" clId="{20BE318E-E1F7-4C2A-B2D3-8AB5D7316D0D}" dt="2022-05-06T14:06:50.028" v="183"/>
          <ac:inkMkLst>
            <pc:docMk/>
            <pc:sldMk cId="2663312719" sldId="264"/>
            <ac:inkMk id="165" creationId="{ED587453-4759-46C8-896C-DBF9952A0D62}"/>
          </ac:inkMkLst>
        </pc:inkChg>
        <pc:inkChg chg="add mod">
          <ac:chgData name="Ewa Kazimierska" userId="8edb7084-dccb-4d8f-9cfb-38098ea1d667" providerId="ADAL" clId="{20BE318E-E1F7-4C2A-B2D3-8AB5D7316D0D}" dt="2022-05-06T14:06:50.028" v="183"/>
          <ac:inkMkLst>
            <pc:docMk/>
            <pc:sldMk cId="2663312719" sldId="264"/>
            <ac:inkMk id="166" creationId="{E537ACA2-8D8C-4CEB-9876-25DDEF246CBC}"/>
          </ac:inkMkLst>
        </pc:inkChg>
        <pc:inkChg chg="add mod">
          <ac:chgData name="Ewa Kazimierska" userId="8edb7084-dccb-4d8f-9cfb-38098ea1d667" providerId="ADAL" clId="{20BE318E-E1F7-4C2A-B2D3-8AB5D7316D0D}" dt="2022-05-06T14:06:50.028" v="183"/>
          <ac:inkMkLst>
            <pc:docMk/>
            <pc:sldMk cId="2663312719" sldId="264"/>
            <ac:inkMk id="167" creationId="{06B8C210-5002-44FA-BE70-249A6094BE92}"/>
          </ac:inkMkLst>
        </pc:inkChg>
        <pc:inkChg chg="add mod">
          <ac:chgData name="Ewa Kazimierska" userId="8edb7084-dccb-4d8f-9cfb-38098ea1d667" providerId="ADAL" clId="{20BE318E-E1F7-4C2A-B2D3-8AB5D7316D0D}" dt="2022-05-06T14:06:50.028" v="183"/>
          <ac:inkMkLst>
            <pc:docMk/>
            <pc:sldMk cId="2663312719" sldId="264"/>
            <ac:inkMk id="168" creationId="{AC6832D8-945E-4C2C-A86B-DE51CD65F608}"/>
          </ac:inkMkLst>
        </pc:inkChg>
        <pc:inkChg chg="add mod">
          <ac:chgData name="Ewa Kazimierska" userId="8edb7084-dccb-4d8f-9cfb-38098ea1d667" providerId="ADAL" clId="{20BE318E-E1F7-4C2A-B2D3-8AB5D7316D0D}" dt="2022-05-06T14:06:50.028" v="183"/>
          <ac:inkMkLst>
            <pc:docMk/>
            <pc:sldMk cId="2663312719" sldId="264"/>
            <ac:inkMk id="169" creationId="{0A4E6997-EC40-4C16-9AC0-3C2729B6A792}"/>
          </ac:inkMkLst>
        </pc:inkChg>
        <pc:inkChg chg="add mod">
          <ac:chgData name="Ewa Kazimierska" userId="8edb7084-dccb-4d8f-9cfb-38098ea1d667" providerId="ADAL" clId="{20BE318E-E1F7-4C2A-B2D3-8AB5D7316D0D}" dt="2022-05-06T14:06:50.028" v="183"/>
          <ac:inkMkLst>
            <pc:docMk/>
            <pc:sldMk cId="2663312719" sldId="264"/>
            <ac:inkMk id="170" creationId="{DB9D12FA-FADD-422B-A240-DD831996CB54}"/>
          </ac:inkMkLst>
        </pc:inkChg>
        <pc:inkChg chg="add mod">
          <ac:chgData name="Ewa Kazimierska" userId="8edb7084-dccb-4d8f-9cfb-38098ea1d667" providerId="ADAL" clId="{20BE318E-E1F7-4C2A-B2D3-8AB5D7316D0D}" dt="2022-05-06T14:06:50.028" v="183"/>
          <ac:inkMkLst>
            <pc:docMk/>
            <pc:sldMk cId="2663312719" sldId="264"/>
            <ac:inkMk id="171" creationId="{17F782E5-93C3-4A17-AE2A-0BEC2BEC4B12}"/>
          </ac:inkMkLst>
        </pc:inkChg>
        <pc:inkChg chg="add mod">
          <ac:chgData name="Ewa Kazimierska" userId="8edb7084-dccb-4d8f-9cfb-38098ea1d667" providerId="ADAL" clId="{20BE318E-E1F7-4C2A-B2D3-8AB5D7316D0D}" dt="2022-05-06T14:06:50.028" v="183"/>
          <ac:inkMkLst>
            <pc:docMk/>
            <pc:sldMk cId="2663312719" sldId="264"/>
            <ac:inkMk id="172" creationId="{9099314D-C7FF-47C1-967D-51D20B4528FE}"/>
          </ac:inkMkLst>
        </pc:inkChg>
        <pc:inkChg chg="add mod">
          <ac:chgData name="Ewa Kazimierska" userId="8edb7084-dccb-4d8f-9cfb-38098ea1d667" providerId="ADAL" clId="{20BE318E-E1F7-4C2A-B2D3-8AB5D7316D0D}" dt="2022-05-06T14:06:53.676" v="190"/>
          <ac:inkMkLst>
            <pc:docMk/>
            <pc:sldMk cId="2663312719" sldId="264"/>
            <ac:inkMk id="176" creationId="{09D2584A-8C29-4BFB-8585-A311D44B1FCE}"/>
          </ac:inkMkLst>
        </pc:inkChg>
        <pc:inkChg chg="add mod">
          <ac:chgData name="Ewa Kazimierska" userId="8edb7084-dccb-4d8f-9cfb-38098ea1d667" providerId="ADAL" clId="{20BE318E-E1F7-4C2A-B2D3-8AB5D7316D0D}" dt="2022-05-06T14:06:53.676" v="190"/>
          <ac:inkMkLst>
            <pc:docMk/>
            <pc:sldMk cId="2663312719" sldId="264"/>
            <ac:inkMk id="177" creationId="{59500C80-DBAB-4B00-AAD6-0A3914096F47}"/>
          </ac:inkMkLst>
        </pc:inkChg>
        <pc:inkChg chg="add mod">
          <ac:chgData name="Ewa Kazimierska" userId="8edb7084-dccb-4d8f-9cfb-38098ea1d667" providerId="ADAL" clId="{20BE318E-E1F7-4C2A-B2D3-8AB5D7316D0D}" dt="2022-05-06T14:06:53.676" v="190"/>
          <ac:inkMkLst>
            <pc:docMk/>
            <pc:sldMk cId="2663312719" sldId="264"/>
            <ac:inkMk id="178" creationId="{C654EC89-0BB2-417A-9A53-E50BDD650458}"/>
          </ac:inkMkLst>
        </pc:inkChg>
        <pc:inkChg chg="add mod">
          <ac:chgData name="Ewa Kazimierska" userId="8edb7084-dccb-4d8f-9cfb-38098ea1d667" providerId="ADAL" clId="{20BE318E-E1F7-4C2A-B2D3-8AB5D7316D0D}" dt="2022-05-06T14:06:53.676" v="190"/>
          <ac:inkMkLst>
            <pc:docMk/>
            <pc:sldMk cId="2663312719" sldId="264"/>
            <ac:inkMk id="179" creationId="{A3EB08E5-0730-44E9-910B-ED2CA80F0AA8}"/>
          </ac:inkMkLst>
        </pc:inkChg>
        <pc:inkChg chg="add mod">
          <ac:chgData name="Ewa Kazimierska" userId="8edb7084-dccb-4d8f-9cfb-38098ea1d667" providerId="ADAL" clId="{20BE318E-E1F7-4C2A-B2D3-8AB5D7316D0D}" dt="2022-05-06T14:06:53.676" v="190"/>
          <ac:inkMkLst>
            <pc:docMk/>
            <pc:sldMk cId="2663312719" sldId="264"/>
            <ac:inkMk id="180" creationId="{41D6F966-6974-4194-A44C-C97C6E3A73C0}"/>
          </ac:inkMkLst>
        </pc:inkChg>
        <pc:inkChg chg="add mod">
          <ac:chgData name="Ewa Kazimierska" userId="8edb7084-dccb-4d8f-9cfb-38098ea1d667" providerId="ADAL" clId="{20BE318E-E1F7-4C2A-B2D3-8AB5D7316D0D}" dt="2022-05-06T14:06:53.676" v="190"/>
          <ac:inkMkLst>
            <pc:docMk/>
            <pc:sldMk cId="2663312719" sldId="264"/>
            <ac:inkMk id="181" creationId="{A95BFD5B-8432-4DBB-A3BC-AB3743BA44FA}"/>
          </ac:inkMkLst>
        </pc:inkChg>
        <pc:inkChg chg="add mod">
          <ac:chgData name="Ewa Kazimierska" userId="8edb7084-dccb-4d8f-9cfb-38098ea1d667" providerId="ADAL" clId="{20BE318E-E1F7-4C2A-B2D3-8AB5D7316D0D}" dt="2022-05-06T14:07:00.421" v="200"/>
          <ac:inkMkLst>
            <pc:docMk/>
            <pc:sldMk cId="2663312719" sldId="264"/>
            <ac:inkMk id="183" creationId="{DD3F461D-3C75-460C-AC4C-79A4AE6AA9D1}"/>
          </ac:inkMkLst>
        </pc:inkChg>
        <pc:inkChg chg="add mod">
          <ac:chgData name="Ewa Kazimierska" userId="8edb7084-dccb-4d8f-9cfb-38098ea1d667" providerId="ADAL" clId="{20BE318E-E1F7-4C2A-B2D3-8AB5D7316D0D}" dt="2022-05-06T14:07:00.421" v="200"/>
          <ac:inkMkLst>
            <pc:docMk/>
            <pc:sldMk cId="2663312719" sldId="264"/>
            <ac:inkMk id="184" creationId="{C0C9DC05-FDEF-4F54-A6B4-D122A10E0DC1}"/>
          </ac:inkMkLst>
        </pc:inkChg>
        <pc:inkChg chg="add mod">
          <ac:chgData name="Ewa Kazimierska" userId="8edb7084-dccb-4d8f-9cfb-38098ea1d667" providerId="ADAL" clId="{20BE318E-E1F7-4C2A-B2D3-8AB5D7316D0D}" dt="2022-05-06T14:07:00.421" v="200"/>
          <ac:inkMkLst>
            <pc:docMk/>
            <pc:sldMk cId="2663312719" sldId="264"/>
            <ac:inkMk id="185" creationId="{2A97206A-88CB-4646-899F-890CF8DE19E8}"/>
          </ac:inkMkLst>
        </pc:inkChg>
        <pc:inkChg chg="add mod">
          <ac:chgData name="Ewa Kazimierska" userId="8edb7084-dccb-4d8f-9cfb-38098ea1d667" providerId="ADAL" clId="{20BE318E-E1F7-4C2A-B2D3-8AB5D7316D0D}" dt="2022-05-06T14:07:00.421" v="200"/>
          <ac:inkMkLst>
            <pc:docMk/>
            <pc:sldMk cId="2663312719" sldId="264"/>
            <ac:inkMk id="186" creationId="{24604F61-83C7-434F-9984-D18A65B42F59}"/>
          </ac:inkMkLst>
        </pc:inkChg>
        <pc:inkChg chg="add mod">
          <ac:chgData name="Ewa Kazimierska" userId="8edb7084-dccb-4d8f-9cfb-38098ea1d667" providerId="ADAL" clId="{20BE318E-E1F7-4C2A-B2D3-8AB5D7316D0D}" dt="2022-05-06T14:07:00.421" v="200"/>
          <ac:inkMkLst>
            <pc:docMk/>
            <pc:sldMk cId="2663312719" sldId="264"/>
            <ac:inkMk id="187" creationId="{9F4F7604-8E48-42F5-ADFF-4102D314CAA6}"/>
          </ac:inkMkLst>
        </pc:inkChg>
        <pc:inkChg chg="add mod">
          <ac:chgData name="Ewa Kazimierska" userId="8edb7084-dccb-4d8f-9cfb-38098ea1d667" providerId="ADAL" clId="{20BE318E-E1F7-4C2A-B2D3-8AB5D7316D0D}" dt="2022-05-06T14:07:00.421" v="200"/>
          <ac:inkMkLst>
            <pc:docMk/>
            <pc:sldMk cId="2663312719" sldId="264"/>
            <ac:inkMk id="188" creationId="{EAFF39ED-145A-4032-A4F2-6051AB058100}"/>
          </ac:inkMkLst>
        </pc:inkChg>
        <pc:inkChg chg="add mod">
          <ac:chgData name="Ewa Kazimierska" userId="8edb7084-dccb-4d8f-9cfb-38098ea1d667" providerId="ADAL" clId="{20BE318E-E1F7-4C2A-B2D3-8AB5D7316D0D}" dt="2022-05-06T14:07:00.421" v="200"/>
          <ac:inkMkLst>
            <pc:docMk/>
            <pc:sldMk cId="2663312719" sldId="264"/>
            <ac:inkMk id="189" creationId="{4A13E377-8BA2-4891-862D-8517C75DDF04}"/>
          </ac:inkMkLst>
        </pc:inkChg>
        <pc:inkChg chg="add mod">
          <ac:chgData name="Ewa Kazimierska" userId="8edb7084-dccb-4d8f-9cfb-38098ea1d667" providerId="ADAL" clId="{20BE318E-E1F7-4C2A-B2D3-8AB5D7316D0D}" dt="2022-05-06T14:07:00.421" v="200"/>
          <ac:inkMkLst>
            <pc:docMk/>
            <pc:sldMk cId="2663312719" sldId="264"/>
            <ac:inkMk id="190" creationId="{BA1841B0-B984-4769-896E-D1BBCF10C7F8}"/>
          </ac:inkMkLst>
        </pc:inkChg>
        <pc:inkChg chg="add mod">
          <ac:chgData name="Ewa Kazimierska" userId="8edb7084-dccb-4d8f-9cfb-38098ea1d667" providerId="ADAL" clId="{20BE318E-E1F7-4C2A-B2D3-8AB5D7316D0D}" dt="2022-05-06T14:07:00.421" v="200"/>
          <ac:inkMkLst>
            <pc:docMk/>
            <pc:sldMk cId="2663312719" sldId="264"/>
            <ac:inkMk id="191" creationId="{2AF2EFE3-475B-4046-84F9-16A2B5468D54}"/>
          </ac:inkMkLst>
        </pc:inkChg>
        <pc:inkChg chg="add">
          <ac:chgData name="Ewa Kazimierska" userId="8edb7084-dccb-4d8f-9cfb-38098ea1d667" providerId="ADAL" clId="{20BE318E-E1F7-4C2A-B2D3-8AB5D7316D0D}" dt="2022-05-06T14:07:01.674" v="201" actId="9405"/>
          <ac:inkMkLst>
            <pc:docMk/>
            <pc:sldMk cId="2663312719" sldId="264"/>
            <ac:inkMk id="193" creationId="{B08F2070-5DBD-4F0F-A552-0E0756764A60}"/>
          </ac:inkMkLst>
        </pc:inkChg>
        <pc:inkChg chg="add mod">
          <ac:chgData name="Ewa Kazimierska" userId="8edb7084-dccb-4d8f-9cfb-38098ea1d667" providerId="ADAL" clId="{20BE318E-E1F7-4C2A-B2D3-8AB5D7316D0D}" dt="2022-05-06T14:07:11.757" v="212"/>
          <ac:inkMkLst>
            <pc:docMk/>
            <pc:sldMk cId="2663312719" sldId="264"/>
            <ac:inkMk id="194" creationId="{43A2D932-F83D-4C85-A69D-125E15EE03A0}"/>
          </ac:inkMkLst>
        </pc:inkChg>
        <pc:inkChg chg="add mod">
          <ac:chgData name="Ewa Kazimierska" userId="8edb7084-dccb-4d8f-9cfb-38098ea1d667" providerId="ADAL" clId="{20BE318E-E1F7-4C2A-B2D3-8AB5D7316D0D}" dt="2022-05-06T14:07:11.757" v="212"/>
          <ac:inkMkLst>
            <pc:docMk/>
            <pc:sldMk cId="2663312719" sldId="264"/>
            <ac:inkMk id="195" creationId="{59026FEA-0A66-40BB-9EC9-3B68290268C5}"/>
          </ac:inkMkLst>
        </pc:inkChg>
        <pc:inkChg chg="add mod">
          <ac:chgData name="Ewa Kazimierska" userId="8edb7084-dccb-4d8f-9cfb-38098ea1d667" providerId="ADAL" clId="{20BE318E-E1F7-4C2A-B2D3-8AB5D7316D0D}" dt="2022-05-06T14:07:11.757" v="212"/>
          <ac:inkMkLst>
            <pc:docMk/>
            <pc:sldMk cId="2663312719" sldId="264"/>
            <ac:inkMk id="197" creationId="{AB989D74-2A96-4E4F-BC53-7DDA85826473}"/>
          </ac:inkMkLst>
        </pc:inkChg>
        <pc:inkChg chg="add mod">
          <ac:chgData name="Ewa Kazimierska" userId="8edb7084-dccb-4d8f-9cfb-38098ea1d667" providerId="ADAL" clId="{20BE318E-E1F7-4C2A-B2D3-8AB5D7316D0D}" dt="2022-05-06T14:07:11.757" v="212"/>
          <ac:inkMkLst>
            <pc:docMk/>
            <pc:sldMk cId="2663312719" sldId="264"/>
            <ac:inkMk id="198" creationId="{56740CF8-D68F-45CA-85A9-4282D7C813CE}"/>
          </ac:inkMkLst>
        </pc:inkChg>
        <pc:inkChg chg="add mod">
          <ac:chgData name="Ewa Kazimierska" userId="8edb7084-dccb-4d8f-9cfb-38098ea1d667" providerId="ADAL" clId="{20BE318E-E1F7-4C2A-B2D3-8AB5D7316D0D}" dt="2022-05-06T14:07:11.757" v="212"/>
          <ac:inkMkLst>
            <pc:docMk/>
            <pc:sldMk cId="2663312719" sldId="264"/>
            <ac:inkMk id="199" creationId="{817B9B76-2984-43E0-9564-A519FF7CC65B}"/>
          </ac:inkMkLst>
        </pc:inkChg>
        <pc:inkChg chg="add mod">
          <ac:chgData name="Ewa Kazimierska" userId="8edb7084-dccb-4d8f-9cfb-38098ea1d667" providerId="ADAL" clId="{20BE318E-E1F7-4C2A-B2D3-8AB5D7316D0D}" dt="2022-05-06T14:07:11.757" v="212"/>
          <ac:inkMkLst>
            <pc:docMk/>
            <pc:sldMk cId="2663312719" sldId="264"/>
            <ac:inkMk id="200" creationId="{2A92C282-E44B-43FB-B0BB-DEAC8494D1FF}"/>
          </ac:inkMkLst>
        </pc:inkChg>
        <pc:inkChg chg="add mod">
          <ac:chgData name="Ewa Kazimierska" userId="8edb7084-dccb-4d8f-9cfb-38098ea1d667" providerId="ADAL" clId="{20BE318E-E1F7-4C2A-B2D3-8AB5D7316D0D}" dt="2022-05-06T14:07:11.757" v="212"/>
          <ac:inkMkLst>
            <pc:docMk/>
            <pc:sldMk cId="2663312719" sldId="264"/>
            <ac:inkMk id="201" creationId="{26EC8AB3-682C-477B-902A-D28972B6A16F}"/>
          </ac:inkMkLst>
        </pc:inkChg>
        <pc:inkChg chg="add mod">
          <ac:chgData name="Ewa Kazimierska" userId="8edb7084-dccb-4d8f-9cfb-38098ea1d667" providerId="ADAL" clId="{20BE318E-E1F7-4C2A-B2D3-8AB5D7316D0D}" dt="2022-05-06T14:07:22.452" v="227"/>
          <ac:inkMkLst>
            <pc:docMk/>
            <pc:sldMk cId="2663312719" sldId="264"/>
            <ac:inkMk id="202" creationId="{C1BFDFA7-9621-47C8-BF8A-4226942DA343}"/>
          </ac:inkMkLst>
        </pc:inkChg>
        <pc:inkChg chg="add mod">
          <ac:chgData name="Ewa Kazimierska" userId="8edb7084-dccb-4d8f-9cfb-38098ea1d667" providerId="ADAL" clId="{20BE318E-E1F7-4C2A-B2D3-8AB5D7316D0D}" dt="2022-05-06T14:07:22.452" v="227"/>
          <ac:inkMkLst>
            <pc:docMk/>
            <pc:sldMk cId="2663312719" sldId="264"/>
            <ac:inkMk id="203" creationId="{29775BEB-0BED-422B-AEE9-A5BF4EEA33DC}"/>
          </ac:inkMkLst>
        </pc:inkChg>
        <pc:inkChg chg="add mod">
          <ac:chgData name="Ewa Kazimierska" userId="8edb7084-dccb-4d8f-9cfb-38098ea1d667" providerId="ADAL" clId="{20BE318E-E1F7-4C2A-B2D3-8AB5D7316D0D}" dt="2022-05-06T14:07:22.452" v="227"/>
          <ac:inkMkLst>
            <pc:docMk/>
            <pc:sldMk cId="2663312719" sldId="264"/>
            <ac:inkMk id="207" creationId="{5E5F680B-779E-4CA8-AD1A-1BB5B068EDBA}"/>
          </ac:inkMkLst>
        </pc:inkChg>
        <pc:inkChg chg="add mod">
          <ac:chgData name="Ewa Kazimierska" userId="8edb7084-dccb-4d8f-9cfb-38098ea1d667" providerId="ADAL" clId="{20BE318E-E1F7-4C2A-B2D3-8AB5D7316D0D}" dt="2022-05-06T14:07:22.452" v="227"/>
          <ac:inkMkLst>
            <pc:docMk/>
            <pc:sldMk cId="2663312719" sldId="264"/>
            <ac:inkMk id="208" creationId="{85E1474E-A990-42CA-B4F5-03A60C4C5877}"/>
          </ac:inkMkLst>
        </pc:inkChg>
        <pc:inkChg chg="add mod">
          <ac:chgData name="Ewa Kazimierska" userId="8edb7084-dccb-4d8f-9cfb-38098ea1d667" providerId="ADAL" clId="{20BE318E-E1F7-4C2A-B2D3-8AB5D7316D0D}" dt="2022-05-06T14:07:22.452" v="227"/>
          <ac:inkMkLst>
            <pc:docMk/>
            <pc:sldMk cId="2663312719" sldId="264"/>
            <ac:inkMk id="209" creationId="{4AB3365A-9783-4F6E-B12B-DAB0BBD1A1CC}"/>
          </ac:inkMkLst>
        </pc:inkChg>
        <pc:inkChg chg="add mod">
          <ac:chgData name="Ewa Kazimierska" userId="8edb7084-dccb-4d8f-9cfb-38098ea1d667" providerId="ADAL" clId="{20BE318E-E1F7-4C2A-B2D3-8AB5D7316D0D}" dt="2022-05-06T14:07:22.452" v="227"/>
          <ac:inkMkLst>
            <pc:docMk/>
            <pc:sldMk cId="2663312719" sldId="264"/>
            <ac:inkMk id="210" creationId="{B73BACF0-5229-4153-A978-DB65E2E29B0A}"/>
          </ac:inkMkLst>
        </pc:inkChg>
        <pc:inkChg chg="add mod">
          <ac:chgData name="Ewa Kazimierska" userId="8edb7084-dccb-4d8f-9cfb-38098ea1d667" providerId="ADAL" clId="{20BE318E-E1F7-4C2A-B2D3-8AB5D7316D0D}" dt="2022-05-06T14:07:22.452" v="227"/>
          <ac:inkMkLst>
            <pc:docMk/>
            <pc:sldMk cId="2663312719" sldId="264"/>
            <ac:inkMk id="211" creationId="{0D27F61D-AB34-433F-9902-86879CF3EFEA}"/>
          </ac:inkMkLst>
        </pc:inkChg>
        <pc:inkChg chg="add mod">
          <ac:chgData name="Ewa Kazimierska" userId="8edb7084-dccb-4d8f-9cfb-38098ea1d667" providerId="ADAL" clId="{20BE318E-E1F7-4C2A-B2D3-8AB5D7316D0D}" dt="2022-05-06T14:07:22.452" v="227"/>
          <ac:inkMkLst>
            <pc:docMk/>
            <pc:sldMk cId="2663312719" sldId="264"/>
            <ac:inkMk id="212" creationId="{609ADE38-2BFA-41BC-A5AD-99F8FA6C82DB}"/>
          </ac:inkMkLst>
        </pc:inkChg>
        <pc:inkChg chg="add mod">
          <ac:chgData name="Ewa Kazimierska" userId="8edb7084-dccb-4d8f-9cfb-38098ea1d667" providerId="ADAL" clId="{20BE318E-E1F7-4C2A-B2D3-8AB5D7316D0D}" dt="2022-05-06T14:07:22.452" v="227"/>
          <ac:inkMkLst>
            <pc:docMk/>
            <pc:sldMk cId="2663312719" sldId="264"/>
            <ac:inkMk id="213" creationId="{814B1EB9-D649-46DD-8999-D58ACFC44389}"/>
          </ac:inkMkLst>
        </pc:inkChg>
        <pc:inkChg chg="add mod">
          <ac:chgData name="Ewa Kazimierska" userId="8edb7084-dccb-4d8f-9cfb-38098ea1d667" providerId="ADAL" clId="{20BE318E-E1F7-4C2A-B2D3-8AB5D7316D0D}" dt="2022-05-06T14:07:22.452" v="227"/>
          <ac:inkMkLst>
            <pc:docMk/>
            <pc:sldMk cId="2663312719" sldId="264"/>
            <ac:inkMk id="215" creationId="{5877D258-2C83-473F-888B-8BD63BB32B84}"/>
          </ac:inkMkLst>
        </pc:inkChg>
        <pc:inkChg chg="add mod">
          <ac:chgData name="Ewa Kazimierska" userId="8edb7084-dccb-4d8f-9cfb-38098ea1d667" providerId="ADAL" clId="{20BE318E-E1F7-4C2A-B2D3-8AB5D7316D0D}" dt="2022-05-06T14:07:22.452" v="227"/>
          <ac:inkMkLst>
            <pc:docMk/>
            <pc:sldMk cId="2663312719" sldId="264"/>
            <ac:inkMk id="216" creationId="{0526A206-BFFB-44F1-9DED-25F4805227A0}"/>
          </ac:inkMkLst>
        </pc:inkChg>
        <pc:inkChg chg="add mod">
          <ac:chgData name="Ewa Kazimierska" userId="8edb7084-dccb-4d8f-9cfb-38098ea1d667" providerId="ADAL" clId="{20BE318E-E1F7-4C2A-B2D3-8AB5D7316D0D}" dt="2022-05-06T14:07:26.379" v="231"/>
          <ac:inkMkLst>
            <pc:docMk/>
            <pc:sldMk cId="2663312719" sldId="264"/>
            <ac:inkMk id="217" creationId="{0437208C-5E76-4FDA-BDB7-ED815F87800A}"/>
          </ac:inkMkLst>
        </pc:inkChg>
        <pc:inkChg chg="add mod">
          <ac:chgData name="Ewa Kazimierska" userId="8edb7084-dccb-4d8f-9cfb-38098ea1d667" providerId="ADAL" clId="{20BE318E-E1F7-4C2A-B2D3-8AB5D7316D0D}" dt="2022-05-06T14:07:26.379" v="231"/>
          <ac:inkMkLst>
            <pc:docMk/>
            <pc:sldMk cId="2663312719" sldId="264"/>
            <ac:inkMk id="218" creationId="{9973A059-A6C1-47DF-B44C-FF2C9E8C782E}"/>
          </ac:inkMkLst>
        </pc:inkChg>
        <pc:inkChg chg="add mod">
          <ac:chgData name="Ewa Kazimierska" userId="8edb7084-dccb-4d8f-9cfb-38098ea1d667" providerId="ADAL" clId="{20BE318E-E1F7-4C2A-B2D3-8AB5D7316D0D}" dt="2022-05-06T14:07:22.452" v="227"/>
          <ac:inkMkLst>
            <pc:docMk/>
            <pc:sldMk cId="2663312719" sldId="264"/>
            <ac:inkMk id="219" creationId="{D4A0982E-CB0F-4008-B8E4-692D35EAF605}"/>
          </ac:inkMkLst>
        </pc:inkChg>
        <pc:inkChg chg="add mod">
          <ac:chgData name="Ewa Kazimierska" userId="8edb7084-dccb-4d8f-9cfb-38098ea1d667" providerId="ADAL" clId="{20BE318E-E1F7-4C2A-B2D3-8AB5D7316D0D}" dt="2022-05-06T14:07:22.452" v="227"/>
          <ac:inkMkLst>
            <pc:docMk/>
            <pc:sldMk cId="2663312719" sldId="264"/>
            <ac:inkMk id="220" creationId="{E42AEC5B-EE87-4CB5-A9D6-2AC4E81152A5}"/>
          </ac:inkMkLst>
        </pc:inkChg>
        <pc:inkChg chg="add mod">
          <ac:chgData name="Ewa Kazimierska" userId="8edb7084-dccb-4d8f-9cfb-38098ea1d667" providerId="ADAL" clId="{20BE318E-E1F7-4C2A-B2D3-8AB5D7316D0D}" dt="2022-05-06T14:07:26.379" v="231"/>
          <ac:inkMkLst>
            <pc:docMk/>
            <pc:sldMk cId="2663312719" sldId="264"/>
            <ac:inkMk id="223" creationId="{9A5FD88F-A84A-4F73-94BC-55630864DDF8}"/>
          </ac:inkMkLst>
        </pc:inkChg>
        <pc:inkChg chg="add mod">
          <ac:chgData name="Ewa Kazimierska" userId="8edb7084-dccb-4d8f-9cfb-38098ea1d667" providerId="ADAL" clId="{20BE318E-E1F7-4C2A-B2D3-8AB5D7316D0D}" dt="2022-05-06T14:07:26.379" v="231"/>
          <ac:inkMkLst>
            <pc:docMk/>
            <pc:sldMk cId="2663312719" sldId="264"/>
            <ac:inkMk id="224" creationId="{10ECA67D-B7D8-4C28-9098-7FFC8AB0CC59}"/>
          </ac:inkMkLst>
        </pc:inkChg>
        <pc:inkChg chg="add mod">
          <ac:chgData name="Ewa Kazimierska" userId="8edb7084-dccb-4d8f-9cfb-38098ea1d667" providerId="ADAL" clId="{20BE318E-E1F7-4C2A-B2D3-8AB5D7316D0D}" dt="2022-05-06T14:07:26.379" v="231"/>
          <ac:inkMkLst>
            <pc:docMk/>
            <pc:sldMk cId="2663312719" sldId="264"/>
            <ac:inkMk id="225" creationId="{925FC6DD-0DF1-4A2D-AC88-D986D7DC57F4}"/>
          </ac:inkMkLst>
        </pc:inkChg>
        <pc:inkChg chg="add mod">
          <ac:chgData name="Ewa Kazimierska" userId="8edb7084-dccb-4d8f-9cfb-38098ea1d667" providerId="ADAL" clId="{20BE318E-E1F7-4C2A-B2D3-8AB5D7316D0D}" dt="2022-05-06T14:07:28.352" v="236"/>
          <ac:inkMkLst>
            <pc:docMk/>
            <pc:sldMk cId="2663312719" sldId="264"/>
            <ac:inkMk id="227" creationId="{25C674BE-94AE-43FA-AF1B-7E0DFE031617}"/>
          </ac:inkMkLst>
        </pc:inkChg>
        <pc:inkChg chg="add mod">
          <ac:chgData name="Ewa Kazimierska" userId="8edb7084-dccb-4d8f-9cfb-38098ea1d667" providerId="ADAL" clId="{20BE318E-E1F7-4C2A-B2D3-8AB5D7316D0D}" dt="2022-05-06T14:07:28.352" v="236"/>
          <ac:inkMkLst>
            <pc:docMk/>
            <pc:sldMk cId="2663312719" sldId="264"/>
            <ac:inkMk id="228" creationId="{2AC24950-30DE-49EF-8C19-3B2EAF83B915}"/>
          </ac:inkMkLst>
        </pc:inkChg>
        <pc:inkChg chg="add mod">
          <ac:chgData name="Ewa Kazimierska" userId="8edb7084-dccb-4d8f-9cfb-38098ea1d667" providerId="ADAL" clId="{20BE318E-E1F7-4C2A-B2D3-8AB5D7316D0D}" dt="2022-05-06T14:07:28.352" v="236"/>
          <ac:inkMkLst>
            <pc:docMk/>
            <pc:sldMk cId="2663312719" sldId="264"/>
            <ac:inkMk id="229" creationId="{4AF32C60-0271-4CB1-AD25-117E2B40FF94}"/>
          </ac:inkMkLst>
        </pc:inkChg>
        <pc:inkChg chg="add mod">
          <ac:chgData name="Ewa Kazimierska" userId="8edb7084-dccb-4d8f-9cfb-38098ea1d667" providerId="ADAL" clId="{20BE318E-E1F7-4C2A-B2D3-8AB5D7316D0D}" dt="2022-05-06T14:07:28.352" v="236"/>
          <ac:inkMkLst>
            <pc:docMk/>
            <pc:sldMk cId="2663312719" sldId="264"/>
            <ac:inkMk id="230" creationId="{BDA68477-5658-41F8-85B2-4C6C9B41DE1C}"/>
          </ac:inkMkLst>
        </pc:inkChg>
        <pc:inkChg chg="add">
          <ac:chgData name="Ewa Kazimierska" userId="8edb7084-dccb-4d8f-9cfb-38098ea1d667" providerId="ADAL" clId="{20BE318E-E1F7-4C2A-B2D3-8AB5D7316D0D}" dt="2022-05-06T14:07:53.387" v="237" actId="9405"/>
          <ac:inkMkLst>
            <pc:docMk/>
            <pc:sldMk cId="2663312719" sldId="264"/>
            <ac:inkMk id="232" creationId="{78255D75-D9BF-42A6-B801-272012BDA563}"/>
          </ac:inkMkLst>
        </pc:inkChg>
        <pc:inkChg chg="add">
          <ac:chgData name="Ewa Kazimierska" userId="8edb7084-dccb-4d8f-9cfb-38098ea1d667" providerId="ADAL" clId="{20BE318E-E1F7-4C2A-B2D3-8AB5D7316D0D}" dt="2022-05-06T14:07:56.428" v="238" actId="9405"/>
          <ac:inkMkLst>
            <pc:docMk/>
            <pc:sldMk cId="2663312719" sldId="264"/>
            <ac:inkMk id="233" creationId="{8A415D6A-461B-4A4C-B718-CD27B4FC1A58}"/>
          </ac:inkMkLst>
        </pc:inkChg>
        <pc:inkChg chg="add del">
          <ac:chgData name="Ewa Kazimierska" userId="8edb7084-dccb-4d8f-9cfb-38098ea1d667" providerId="ADAL" clId="{20BE318E-E1F7-4C2A-B2D3-8AB5D7316D0D}" dt="2022-05-06T14:08:02.754" v="240" actId="9405"/>
          <ac:inkMkLst>
            <pc:docMk/>
            <pc:sldMk cId="2663312719" sldId="264"/>
            <ac:inkMk id="234" creationId="{1E77E327-3586-4257-8C5A-7DDD058D0D2E}"/>
          </ac:inkMkLst>
        </pc:inkChg>
        <pc:inkChg chg="add mod">
          <ac:chgData name="Ewa Kazimierska" userId="8edb7084-dccb-4d8f-9cfb-38098ea1d667" providerId="ADAL" clId="{20BE318E-E1F7-4C2A-B2D3-8AB5D7316D0D}" dt="2022-05-06T14:08:10.339" v="245"/>
          <ac:inkMkLst>
            <pc:docMk/>
            <pc:sldMk cId="2663312719" sldId="264"/>
            <ac:inkMk id="235" creationId="{BF7DF254-A005-4AFE-8715-A248F1C7741A}"/>
          </ac:inkMkLst>
        </pc:inkChg>
        <pc:inkChg chg="add mod">
          <ac:chgData name="Ewa Kazimierska" userId="8edb7084-dccb-4d8f-9cfb-38098ea1d667" providerId="ADAL" clId="{20BE318E-E1F7-4C2A-B2D3-8AB5D7316D0D}" dt="2022-05-06T14:08:10.339" v="245"/>
          <ac:inkMkLst>
            <pc:docMk/>
            <pc:sldMk cId="2663312719" sldId="264"/>
            <ac:inkMk id="236" creationId="{95652466-7913-4EC4-9247-04C1EF16271F}"/>
          </ac:inkMkLst>
        </pc:inkChg>
        <pc:inkChg chg="add mod">
          <ac:chgData name="Ewa Kazimierska" userId="8edb7084-dccb-4d8f-9cfb-38098ea1d667" providerId="ADAL" clId="{20BE318E-E1F7-4C2A-B2D3-8AB5D7316D0D}" dt="2022-05-06T14:08:10.339" v="245"/>
          <ac:inkMkLst>
            <pc:docMk/>
            <pc:sldMk cId="2663312719" sldId="264"/>
            <ac:inkMk id="237" creationId="{93BD00E5-F6AC-451E-B70F-EFCD9F45F79E}"/>
          </ac:inkMkLst>
        </pc:inkChg>
        <pc:inkChg chg="add mod">
          <ac:chgData name="Ewa Kazimierska" userId="8edb7084-dccb-4d8f-9cfb-38098ea1d667" providerId="ADAL" clId="{20BE318E-E1F7-4C2A-B2D3-8AB5D7316D0D}" dt="2022-05-06T14:08:25.953" v="247"/>
          <ac:inkMkLst>
            <pc:docMk/>
            <pc:sldMk cId="2663312719" sldId="264"/>
            <ac:inkMk id="239" creationId="{E7EB0281-9705-4F3C-AC31-F978A5CB5D86}"/>
          </ac:inkMkLst>
        </pc:inkChg>
        <pc:inkChg chg="add">
          <ac:chgData name="Ewa Kazimierska" userId="8edb7084-dccb-4d8f-9cfb-38098ea1d667" providerId="ADAL" clId="{20BE318E-E1F7-4C2A-B2D3-8AB5D7316D0D}" dt="2022-05-06T14:08:50.146" v="248" actId="9405"/>
          <ac:inkMkLst>
            <pc:docMk/>
            <pc:sldMk cId="2663312719" sldId="264"/>
            <ac:inkMk id="241" creationId="{2D351255-93EC-4EF6-8A53-51DC469E9CD2}"/>
          </ac:inkMkLst>
        </pc:inkChg>
        <pc:inkChg chg="add">
          <ac:chgData name="Ewa Kazimierska" userId="8edb7084-dccb-4d8f-9cfb-38098ea1d667" providerId="ADAL" clId="{20BE318E-E1F7-4C2A-B2D3-8AB5D7316D0D}" dt="2022-05-06T14:09:01.347" v="249" actId="9405"/>
          <ac:inkMkLst>
            <pc:docMk/>
            <pc:sldMk cId="2663312719" sldId="264"/>
            <ac:inkMk id="242" creationId="{600E88EE-8ECB-4479-B1AC-59DAF74E8465}"/>
          </ac:inkMkLst>
        </pc:inkChg>
        <pc:inkChg chg="add del mod">
          <ac:chgData name="Ewa Kazimierska" userId="8edb7084-dccb-4d8f-9cfb-38098ea1d667" providerId="ADAL" clId="{20BE318E-E1F7-4C2A-B2D3-8AB5D7316D0D}" dt="2022-05-06T14:09:15.674" v="255" actId="9405"/>
          <ac:inkMkLst>
            <pc:docMk/>
            <pc:sldMk cId="2663312719" sldId="264"/>
            <ac:inkMk id="243" creationId="{4558B077-BD4F-4F65-B0AC-5425B382EA2D}"/>
          </ac:inkMkLst>
        </pc:inkChg>
        <pc:inkChg chg="add del mod">
          <ac:chgData name="Ewa Kazimierska" userId="8edb7084-dccb-4d8f-9cfb-38098ea1d667" providerId="ADAL" clId="{20BE318E-E1F7-4C2A-B2D3-8AB5D7316D0D}" dt="2022-05-06T14:09:14.683" v="254"/>
          <ac:inkMkLst>
            <pc:docMk/>
            <pc:sldMk cId="2663312719" sldId="264"/>
            <ac:inkMk id="244" creationId="{34259557-133E-4149-99D3-4343BD8A4C37}"/>
          </ac:inkMkLst>
        </pc:inkChg>
        <pc:inkChg chg="add mod">
          <ac:chgData name="Ewa Kazimierska" userId="8edb7084-dccb-4d8f-9cfb-38098ea1d667" providerId="ADAL" clId="{20BE318E-E1F7-4C2A-B2D3-8AB5D7316D0D}" dt="2022-05-06T14:09:26.304" v="258"/>
          <ac:inkMkLst>
            <pc:docMk/>
            <pc:sldMk cId="2663312719" sldId="264"/>
            <ac:inkMk id="246" creationId="{8E450596-7F09-49E4-ACE4-41865DB411F9}"/>
          </ac:inkMkLst>
        </pc:inkChg>
        <pc:inkChg chg="add mod">
          <ac:chgData name="Ewa Kazimierska" userId="8edb7084-dccb-4d8f-9cfb-38098ea1d667" providerId="ADAL" clId="{20BE318E-E1F7-4C2A-B2D3-8AB5D7316D0D}" dt="2022-05-06T14:09:26.304" v="258"/>
          <ac:inkMkLst>
            <pc:docMk/>
            <pc:sldMk cId="2663312719" sldId="264"/>
            <ac:inkMk id="247" creationId="{0B0275B7-1E54-4234-A842-A45B86C61F11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49" creationId="{B62F7541-C882-4A01-B726-C18C0070B525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50" creationId="{94707992-CE8B-4516-8989-D3A06891EB00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51" creationId="{B529BCE6-03CF-472E-BA6E-6E40FE75120D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52" creationId="{84F191F3-2F3E-45DD-A070-E10BB7B4DBEA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53" creationId="{84B9D8E4-CCCE-45AA-86B7-2D2E3C024B44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54" creationId="{87E2CAEE-B1FC-47C6-854E-8B598BAFB081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55" creationId="{407E603D-BE6F-4ED4-8582-20E624151387}"/>
          </ac:inkMkLst>
        </pc:inkChg>
        <pc:inkChg chg="add del">
          <ac:chgData name="Ewa Kazimierska" userId="8edb7084-dccb-4d8f-9cfb-38098ea1d667" providerId="ADAL" clId="{20BE318E-E1F7-4C2A-B2D3-8AB5D7316D0D}" dt="2022-05-06T14:09:35.099" v="268"/>
          <ac:inkMkLst>
            <pc:docMk/>
            <pc:sldMk cId="2663312719" sldId="264"/>
            <ac:inkMk id="257" creationId="{EA281E6E-FA2E-4A18-8DA0-50935D6DC206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58" creationId="{5849924B-C827-413E-B946-2498C7D8D21E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59" creationId="{B5B1A53B-2234-46E3-9FFC-83B48D6B1BAF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60" creationId="{B8615B3F-463D-4324-B3E5-C94916332174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61" creationId="{82439250-42D3-4955-AB7D-28E3AE4F750E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62" creationId="{472087AF-1F73-4C51-AB76-8DD66EFBC14C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63" creationId="{AE6B2255-959F-4423-AF01-6A7AD9ED4428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64" creationId="{23ED0A9A-CE43-4AB7-A941-2B909F1290C8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65" creationId="{02B12B58-2CCE-43ED-814B-1F006D4CC660}"/>
          </ac:inkMkLst>
        </pc:inkChg>
        <pc:inkChg chg="add del mod">
          <ac:chgData name="Ewa Kazimierska" userId="8edb7084-dccb-4d8f-9cfb-38098ea1d667" providerId="ADAL" clId="{20BE318E-E1F7-4C2A-B2D3-8AB5D7316D0D}" dt="2022-05-06T14:09:43.876" v="282" actId="9405"/>
          <ac:inkMkLst>
            <pc:docMk/>
            <pc:sldMk cId="2663312719" sldId="264"/>
            <ac:inkMk id="266" creationId="{04AF5267-DFBE-4EF0-B0BA-81BE9D87B949}"/>
          </ac:inkMkLst>
        </pc:inkChg>
        <pc:inkChg chg="add del mod">
          <ac:chgData name="Ewa Kazimierska" userId="8edb7084-dccb-4d8f-9cfb-38098ea1d667" providerId="ADAL" clId="{20BE318E-E1F7-4C2A-B2D3-8AB5D7316D0D}" dt="2022-05-06T14:09:42.753" v="281"/>
          <ac:inkMkLst>
            <pc:docMk/>
            <pc:sldMk cId="2663312719" sldId="264"/>
            <ac:inkMk id="267" creationId="{FDE5209D-2985-4873-92CC-E4BB24D7D76A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71" creationId="{296298BD-D609-4E65-88AC-8178CCB4B89F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72" creationId="{DAD023C5-C3BA-498C-95F6-5B756195EBD9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73" creationId="{CE9E65CB-5D8E-40A8-9DF0-27B60A297DC8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75" creationId="{1FD53E0A-5A67-4D1D-988B-CDBDA7A2AFDB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76" creationId="{E44FF7FE-881E-4362-B0E0-C0E10F9B4FCA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77" creationId="{57F71CE1-F3F1-41DE-8FC7-B554FE260590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79" creationId="{E1FD0F41-D4E8-41E8-BDCF-F9527BFBC83C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80" creationId="{433284F4-47BF-4BC7-A241-8A8992394476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81" creationId="{4211BFCF-BAB8-4F83-802A-D45C2B1553DD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82" creationId="{AB981836-8281-4E7A-B1D6-69273E3CEF88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83" creationId="{799E9500-936C-4085-A3FD-F8DF7B16580C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84" creationId="{8081439F-6779-4715-9371-40C06CB86603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85" creationId="{C1CD6105-E294-46D5-BB87-07B772984E6D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86" creationId="{9A614621-37E9-4AEF-BA11-8284C3A82B16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90" creationId="{46FD6D15-9ACD-4F2E-B6AD-3A1A4A40157D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91" creationId="{657AAF33-B3B0-4E56-852E-C033482E1618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92" creationId="{DFE16A67-ACD4-4F28-A2B0-C0EF0623B31F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93" creationId="{1EDE2B20-FF00-4DFE-8BE4-FDD539E70A92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95" creationId="{A15DB24A-FBB3-4156-AEAC-601365B19422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96" creationId="{A26BEF02-B26E-4CFB-9ADC-226286DEBB67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97" creationId="{FFB9E6F8-98B3-4DF1-A538-898B27E9C304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98" creationId="{2703B135-CFB8-49AB-A74B-DA2DAE3126FB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299" creationId="{860FE621-F013-424F-A76E-5F45540EE6FD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00" creationId="{41606F7E-987C-43DD-9599-F00BCA3069F6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01" creationId="{4929AA9D-A1F1-410C-8432-271BEA1FCA9C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02" creationId="{E2B8BCAB-73DD-48BB-99AC-26076473EEFA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03" creationId="{C89055E9-A3DD-4B1F-93FD-79C2156BA929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04" creationId="{69EEA18D-4150-4E00-A654-F9A17F160BC3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06" creationId="{50366EDF-B70F-458D-AA4E-8A450795A872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07" creationId="{0DF1F1F5-F23B-4D00-8827-EC11B44BE075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08" creationId="{45A0A508-2AD0-43E8-AB99-E5BA1000F907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09" creationId="{B7D4FD7F-52B2-43A5-8836-AAC6DF8167A3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10" creationId="{8E4ED377-DE2F-4A37-908A-ABC5C1587B75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11" creationId="{6F7401C7-C642-410C-BECE-B5C470F310FB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12" creationId="{4EBD9297-88FA-4941-A3BC-224C549724B9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13" creationId="{66ECAEEF-95E9-4937-9211-C85EF4952D5C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14" creationId="{9FA6FF57-16D0-42EA-98E5-A1625776012F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16" creationId="{BE545479-3E6E-4511-8AD7-C1062968BC72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18" creationId="{CFEF7295-C70E-4B2F-BBA9-B328F549C77E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19" creationId="{2D0D739F-C8A5-45C3-BA6D-44978B4CAF9F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20" creationId="{802F7F0B-2F0D-4C58-96B3-B633FE2851A5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22" creationId="{45B7BE4F-14A0-47F4-AE7C-3DC9AA4B225C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23" creationId="{F207B89F-57DD-4E21-871E-6B3054855254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24" creationId="{4F938DA4-DFE2-41B1-84D3-4BD5B3029037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25" creationId="{3D3EB6B3-4ED7-4323-835B-D0F99D1BA26C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26" creationId="{8BB6E976-9875-4660-90AB-2A081BE9BEEC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27" creationId="{D039747B-3AF4-4414-A782-13FD0EF65BC0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28" creationId="{98D1C11F-78AD-44AF-9838-B371015DF59F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29" creationId="{8CBB1E49-B3C9-42BE-82AA-FB8339355E83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30" creationId="{C2F6CBA2-7EE9-4CD5-85DB-92BA5ABAEB85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33" creationId="{1450B93E-A81B-434A-AD27-AE21BFB1BC6C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34" creationId="{8F0B5D4A-77E7-4C5E-AF75-93289386569C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35" creationId="{3035DDA0-9470-4184-A763-CDD0FB5C46AE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36" creationId="{F8FD4427-E209-4DDA-B0D2-BD9F24067EDD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38" creationId="{A6F4E30D-5DB4-4C5C-818F-18D5134269F7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39" creationId="{1AE6CA27-50B7-4CD3-BF25-F60741D67CCB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40" creationId="{20CB69B8-EA5E-431E-B456-A20EE16345E8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41" creationId="{BF40A70B-3535-42F6-B4D0-C452315B7709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42" creationId="{3F5D635E-EC59-4639-8A9E-3814E560440C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43" creationId="{2BA401FC-4847-477D-B866-1E4A6A385CC7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44" creationId="{751BF051-D193-4134-96E0-C34D3DD9A12E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45" creationId="{13268A25-5F2E-4541-A36A-95E85E73167E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46" creationId="{889EB9EB-7B31-4344-9B5D-7D4B81BA24FB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47" creationId="{8DCEA3E2-AB8A-4C36-9450-053BFE65B8EA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48" creationId="{54395426-3A14-416D-A72D-7DBDE93137A9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49" creationId="{F5E7096F-391B-4CC5-A643-8F5A6E6907CA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52" creationId="{177D23DA-0580-47BA-A07C-6B68B2D75060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53" creationId="{2DE207AB-F7F8-4317-B0FB-87567787EB9C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54" creationId="{B362C03F-6D73-469C-9677-0B6E3CD25869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55" creationId="{D6740E29-1F6A-4F82-85E0-CC1C19C4C409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57" creationId="{96851B90-34C7-421B-88AF-6D8646AFB095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58" creationId="{CDA1EEEF-E5D9-4D8A-A4A0-577F9F61D513}"/>
          </ac:inkMkLst>
        </pc:inkChg>
        <pc:inkChg chg="add">
          <ac:chgData name="Ewa Kazimierska" userId="8edb7084-dccb-4d8f-9cfb-38098ea1d667" providerId="ADAL" clId="{20BE318E-E1F7-4C2A-B2D3-8AB5D7316D0D}" dt="2022-05-06T14:11:09.567" v="368" actId="9405"/>
          <ac:inkMkLst>
            <pc:docMk/>
            <pc:sldMk cId="2663312719" sldId="264"/>
            <ac:inkMk id="360" creationId="{5381A145-21FE-4CB8-B4DC-0AF7E6DA0C35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61" creationId="{381A9927-073E-4E9D-8557-25B968582273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62" creationId="{8153E60A-62BC-4AE6-9D70-78D66749E74F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63" creationId="{C8E7AD73-109A-4C31-92D0-653079DD1498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64" creationId="{87154C1C-89B4-46E8-B501-D721FC054BC4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65" creationId="{DA5C2BE6-DFEA-4A61-AD9B-C5108CEE5E11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66" creationId="{26BBBC95-DFE1-45A7-8084-7D46C0C27E6E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67" creationId="{D6A85A61-7BB3-49B7-8A8B-21E4F2940E5B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68" creationId="{3324EDAA-8B2C-4C1A-BA73-EB2FC8B6CAC2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69" creationId="{C783999E-F429-4CDE-89EB-C3A9E814F0D5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70" creationId="{E403E0EA-8CD4-40FA-99B0-3632E592FF94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71" creationId="{8C97E5C6-76B8-420C-A07A-E3C3291CB264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72" creationId="{7D6828B8-B55B-4F3F-AA7E-F5CA5041C028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73" creationId="{7C1682A0-3470-4BDA-8857-FC682FDC4C21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74" creationId="{F3229FB3-061C-42E5-A551-7AE998886F42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75" creationId="{4CFDFDFB-05D8-4EF6-AC39-AA31B110E975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76" creationId="{D5A21E3F-0BB9-461F-AD06-8D9B442FD886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77" creationId="{50A98695-1FE9-4626-8D8F-C91AA1D7E6DF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78" creationId="{AE4CC16C-2F20-41EA-A958-8F38DD4A2C45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79" creationId="{2A37B826-42F6-4DFC-AC08-8650D418F620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80" creationId="{CF004757-B5F0-4A2E-8479-53168E58EF85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81" creationId="{8A2DF477-922D-44F4-9CE3-BEDBAE5B3C7F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82" creationId="{D1702570-4DA6-4C27-9925-408D05820E96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83" creationId="{0D9D99BA-A9DD-484E-9EA1-15CE6EED7858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384" creationId="{FC466355-04FB-41E9-B2E6-6A4EF616140F}"/>
          </ac:inkMkLst>
        </pc:inkChg>
        <pc:inkChg chg="add">
          <ac:chgData name="Ewa Kazimierska" userId="8edb7084-dccb-4d8f-9cfb-38098ea1d667" providerId="ADAL" clId="{20BE318E-E1F7-4C2A-B2D3-8AB5D7316D0D}" dt="2022-05-06T14:11:44.074" v="394" actId="9405"/>
          <ac:inkMkLst>
            <pc:docMk/>
            <pc:sldMk cId="2663312719" sldId="264"/>
            <ac:inkMk id="388" creationId="{683FAC3F-8F84-4308-AA1B-6D5DD8BD5276}"/>
          </ac:inkMkLst>
        </pc:inkChg>
        <pc:inkChg chg="add">
          <ac:chgData name="Ewa Kazimierska" userId="8edb7084-dccb-4d8f-9cfb-38098ea1d667" providerId="ADAL" clId="{20BE318E-E1F7-4C2A-B2D3-8AB5D7316D0D}" dt="2022-05-06T14:11:49.061" v="395" actId="9405"/>
          <ac:inkMkLst>
            <pc:docMk/>
            <pc:sldMk cId="2663312719" sldId="264"/>
            <ac:inkMk id="389" creationId="{4B460BFB-C870-4FB5-A489-FA1D3F2DF219}"/>
          </ac:inkMkLst>
        </pc:inkChg>
        <pc:inkChg chg="add">
          <ac:chgData name="Ewa Kazimierska" userId="8edb7084-dccb-4d8f-9cfb-38098ea1d667" providerId="ADAL" clId="{20BE318E-E1F7-4C2A-B2D3-8AB5D7316D0D}" dt="2022-05-06T14:12:12.651" v="396" actId="9405"/>
          <ac:inkMkLst>
            <pc:docMk/>
            <pc:sldMk cId="2663312719" sldId="264"/>
            <ac:inkMk id="390" creationId="{9D3C4086-EF8D-41B6-B031-9F3219228441}"/>
          </ac:inkMkLst>
        </pc:inkChg>
        <pc:inkChg chg="add mod">
          <ac:chgData name="Ewa Kazimierska" userId="8edb7084-dccb-4d8f-9cfb-38098ea1d667" providerId="ADAL" clId="{20BE318E-E1F7-4C2A-B2D3-8AB5D7316D0D}" dt="2022-05-06T14:12:29.490" v="408"/>
          <ac:inkMkLst>
            <pc:docMk/>
            <pc:sldMk cId="2663312719" sldId="264"/>
            <ac:inkMk id="391" creationId="{5EAC2E5B-0BC6-45AB-85CB-5414434CF631}"/>
          </ac:inkMkLst>
        </pc:inkChg>
        <pc:inkChg chg="add mod">
          <ac:chgData name="Ewa Kazimierska" userId="8edb7084-dccb-4d8f-9cfb-38098ea1d667" providerId="ADAL" clId="{20BE318E-E1F7-4C2A-B2D3-8AB5D7316D0D}" dt="2022-05-06T14:12:29.490" v="408"/>
          <ac:inkMkLst>
            <pc:docMk/>
            <pc:sldMk cId="2663312719" sldId="264"/>
            <ac:inkMk id="392" creationId="{A01B8ECF-D247-40FC-8331-5637D3015F32}"/>
          </ac:inkMkLst>
        </pc:inkChg>
        <pc:inkChg chg="add mod">
          <ac:chgData name="Ewa Kazimierska" userId="8edb7084-dccb-4d8f-9cfb-38098ea1d667" providerId="ADAL" clId="{20BE318E-E1F7-4C2A-B2D3-8AB5D7316D0D}" dt="2022-05-06T14:12:29.490" v="408"/>
          <ac:inkMkLst>
            <pc:docMk/>
            <pc:sldMk cId="2663312719" sldId="264"/>
            <ac:inkMk id="394" creationId="{6078C1D9-2231-459B-811C-CA6333D6B295}"/>
          </ac:inkMkLst>
        </pc:inkChg>
        <pc:inkChg chg="add mod">
          <ac:chgData name="Ewa Kazimierska" userId="8edb7084-dccb-4d8f-9cfb-38098ea1d667" providerId="ADAL" clId="{20BE318E-E1F7-4C2A-B2D3-8AB5D7316D0D}" dt="2022-05-06T14:12:29.490" v="408"/>
          <ac:inkMkLst>
            <pc:docMk/>
            <pc:sldMk cId="2663312719" sldId="264"/>
            <ac:inkMk id="395" creationId="{F7DC400B-C9A4-4B98-9CD5-21CB1E815DC5}"/>
          </ac:inkMkLst>
        </pc:inkChg>
        <pc:inkChg chg="add mod">
          <ac:chgData name="Ewa Kazimierska" userId="8edb7084-dccb-4d8f-9cfb-38098ea1d667" providerId="ADAL" clId="{20BE318E-E1F7-4C2A-B2D3-8AB5D7316D0D}" dt="2022-05-06T14:12:29.490" v="408"/>
          <ac:inkMkLst>
            <pc:docMk/>
            <pc:sldMk cId="2663312719" sldId="264"/>
            <ac:inkMk id="396" creationId="{3E748832-B931-41E6-9587-E59E66B8BEA3}"/>
          </ac:inkMkLst>
        </pc:inkChg>
        <pc:inkChg chg="add mod">
          <ac:chgData name="Ewa Kazimierska" userId="8edb7084-dccb-4d8f-9cfb-38098ea1d667" providerId="ADAL" clId="{20BE318E-E1F7-4C2A-B2D3-8AB5D7316D0D}" dt="2022-05-06T14:12:29.490" v="408"/>
          <ac:inkMkLst>
            <pc:docMk/>
            <pc:sldMk cId="2663312719" sldId="264"/>
            <ac:inkMk id="397" creationId="{4E344A18-C864-4342-ADFE-DB66E584E709}"/>
          </ac:inkMkLst>
        </pc:inkChg>
        <pc:inkChg chg="add mod">
          <ac:chgData name="Ewa Kazimierska" userId="8edb7084-dccb-4d8f-9cfb-38098ea1d667" providerId="ADAL" clId="{20BE318E-E1F7-4C2A-B2D3-8AB5D7316D0D}" dt="2022-05-06T14:12:29.490" v="408"/>
          <ac:inkMkLst>
            <pc:docMk/>
            <pc:sldMk cId="2663312719" sldId="264"/>
            <ac:inkMk id="398" creationId="{2C0B2133-096A-4BE5-86F0-B79553F0330F}"/>
          </ac:inkMkLst>
        </pc:inkChg>
        <pc:inkChg chg="add mod">
          <ac:chgData name="Ewa Kazimierska" userId="8edb7084-dccb-4d8f-9cfb-38098ea1d667" providerId="ADAL" clId="{20BE318E-E1F7-4C2A-B2D3-8AB5D7316D0D}" dt="2022-05-06T14:12:29.490" v="408"/>
          <ac:inkMkLst>
            <pc:docMk/>
            <pc:sldMk cId="2663312719" sldId="264"/>
            <ac:inkMk id="399" creationId="{079E3F2C-8570-4F12-87A9-7CF52CA40FF6}"/>
          </ac:inkMkLst>
        </pc:inkChg>
        <pc:inkChg chg="add mod">
          <ac:chgData name="Ewa Kazimierska" userId="8edb7084-dccb-4d8f-9cfb-38098ea1d667" providerId="ADAL" clId="{20BE318E-E1F7-4C2A-B2D3-8AB5D7316D0D}" dt="2022-05-06T14:12:29.490" v="408"/>
          <ac:inkMkLst>
            <pc:docMk/>
            <pc:sldMk cId="2663312719" sldId="264"/>
            <ac:inkMk id="400" creationId="{AB62C1E3-1FDA-433C-A635-22B2F7F51D31}"/>
          </ac:inkMkLst>
        </pc:inkChg>
        <pc:inkChg chg="add mod">
          <ac:chgData name="Ewa Kazimierska" userId="8edb7084-dccb-4d8f-9cfb-38098ea1d667" providerId="ADAL" clId="{20BE318E-E1F7-4C2A-B2D3-8AB5D7316D0D}" dt="2022-05-06T14:12:29.490" v="408"/>
          <ac:inkMkLst>
            <pc:docMk/>
            <pc:sldMk cId="2663312719" sldId="264"/>
            <ac:inkMk id="401" creationId="{3DE3D4D4-803B-4423-8F43-2A2D7A61D855}"/>
          </ac:inkMkLst>
        </pc:inkChg>
        <pc:inkChg chg="add mod">
          <ac:chgData name="Ewa Kazimierska" userId="8edb7084-dccb-4d8f-9cfb-38098ea1d667" providerId="ADAL" clId="{20BE318E-E1F7-4C2A-B2D3-8AB5D7316D0D}" dt="2022-05-06T14:13:33.003" v="450"/>
          <ac:inkMkLst>
            <pc:docMk/>
            <pc:sldMk cId="2663312719" sldId="264"/>
            <ac:inkMk id="403" creationId="{447F2056-0BB4-42D1-B8D9-91A9A6E5D3F1}"/>
          </ac:inkMkLst>
        </pc:inkChg>
        <pc:inkChg chg="add mod">
          <ac:chgData name="Ewa Kazimierska" userId="8edb7084-dccb-4d8f-9cfb-38098ea1d667" providerId="ADAL" clId="{20BE318E-E1F7-4C2A-B2D3-8AB5D7316D0D}" dt="2022-05-06T14:13:33.003" v="450"/>
          <ac:inkMkLst>
            <pc:docMk/>
            <pc:sldMk cId="2663312719" sldId="264"/>
            <ac:inkMk id="404" creationId="{C01B6C7E-CEF6-4704-A8AD-6E7865635908}"/>
          </ac:inkMkLst>
        </pc:inkChg>
        <pc:inkChg chg="add mod">
          <ac:chgData name="Ewa Kazimierska" userId="8edb7084-dccb-4d8f-9cfb-38098ea1d667" providerId="ADAL" clId="{20BE318E-E1F7-4C2A-B2D3-8AB5D7316D0D}" dt="2022-05-06T14:13:33.003" v="450"/>
          <ac:inkMkLst>
            <pc:docMk/>
            <pc:sldMk cId="2663312719" sldId="264"/>
            <ac:inkMk id="405" creationId="{1D7DF759-8EA4-4C75-9D10-DA1A8ECC6BAF}"/>
          </ac:inkMkLst>
        </pc:inkChg>
        <pc:inkChg chg="add mod">
          <ac:chgData name="Ewa Kazimierska" userId="8edb7084-dccb-4d8f-9cfb-38098ea1d667" providerId="ADAL" clId="{20BE318E-E1F7-4C2A-B2D3-8AB5D7316D0D}" dt="2022-05-06T14:13:33.003" v="450"/>
          <ac:inkMkLst>
            <pc:docMk/>
            <pc:sldMk cId="2663312719" sldId="264"/>
            <ac:inkMk id="406" creationId="{CC924A69-DD64-40D4-9D0D-A090EC755489}"/>
          </ac:inkMkLst>
        </pc:inkChg>
        <pc:inkChg chg="add mod">
          <ac:chgData name="Ewa Kazimierska" userId="8edb7084-dccb-4d8f-9cfb-38098ea1d667" providerId="ADAL" clId="{20BE318E-E1F7-4C2A-B2D3-8AB5D7316D0D}" dt="2022-05-06T14:13:33.003" v="450"/>
          <ac:inkMkLst>
            <pc:docMk/>
            <pc:sldMk cId="2663312719" sldId="264"/>
            <ac:inkMk id="407" creationId="{7F930F88-4D84-4F74-AE20-5E95A82E95AF}"/>
          </ac:inkMkLst>
        </pc:inkChg>
        <pc:inkChg chg="add mod">
          <ac:chgData name="Ewa Kazimierska" userId="8edb7084-dccb-4d8f-9cfb-38098ea1d667" providerId="ADAL" clId="{20BE318E-E1F7-4C2A-B2D3-8AB5D7316D0D}" dt="2022-05-06T14:13:33.003" v="450"/>
          <ac:inkMkLst>
            <pc:docMk/>
            <pc:sldMk cId="2663312719" sldId="264"/>
            <ac:inkMk id="408" creationId="{C213B5C0-50C0-49DC-8C11-17D8CC13AC9A}"/>
          </ac:inkMkLst>
        </pc:inkChg>
        <pc:inkChg chg="add mod">
          <ac:chgData name="Ewa Kazimierska" userId="8edb7084-dccb-4d8f-9cfb-38098ea1d667" providerId="ADAL" clId="{20BE318E-E1F7-4C2A-B2D3-8AB5D7316D0D}" dt="2022-05-06T14:13:33.003" v="450"/>
          <ac:inkMkLst>
            <pc:docMk/>
            <pc:sldMk cId="2663312719" sldId="264"/>
            <ac:inkMk id="411" creationId="{657DFD48-B9D7-40D2-A876-6AB8859969FD}"/>
          </ac:inkMkLst>
        </pc:inkChg>
        <pc:inkChg chg="add mod">
          <ac:chgData name="Ewa Kazimierska" userId="8edb7084-dccb-4d8f-9cfb-38098ea1d667" providerId="ADAL" clId="{20BE318E-E1F7-4C2A-B2D3-8AB5D7316D0D}" dt="2022-05-06T14:13:33.003" v="450"/>
          <ac:inkMkLst>
            <pc:docMk/>
            <pc:sldMk cId="2663312719" sldId="264"/>
            <ac:inkMk id="412" creationId="{0353453B-1190-4BE3-8A09-8B98C3B2A982}"/>
          </ac:inkMkLst>
        </pc:inkChg>
        <pc:inkChg chg="add mod">
          <ac:chgData name="Ewa Kazimierska" userId="8edb7084-dccb-4d8f-9cfb-38098ea1d667" providerId="ADAL" clId="{20BE318E-E1F7-4C2A-B2D3-8AB5D7316D0D}" dt="2022-05-06T14:13:33.003" v="450"/>
          <ac:inkMkLst>
            <pc:docMk/>
            <pc:sldMk cId="2663312719" sldId="264"/>
            <ac:inkMk id="413" creationId="{F22EA212-ED28-4CDF-A9FE-134DF364F516}"/>
          </ac:inkMkLst>
        </pc:inkChg>
        <pc:inkChg chg="add mod">
          <ac:chgData name="Ewa Kazimierska" userId="8edb7084-dccb-4d8f-9cfb-38098ea1d667" providerId="ADAL" clId="{20BE318E-E1F7-4C2A-B2D3-8AB5D7316D0D}" dt="2022-05-06T14:13:33.003" v="450"/>
          <ac:inkMkLst>
            <pc:docMk/>
            <pc:sldMk cId="2663312719" sldId="264"/>
            <ac:inkMk id="415" creationId="{AD292ACF-D2CF-4275-9C4D-9D575CF990AF}"/>
          </ac:inkMkLst>
        </pc:inkChg>
        <pc:inkChg chg="add mod">
          <ac:chgData name="Ewa Kazimierska" userId="8edb7084-dccb-4d8f-9cfb-38098ea1d667" providerId="ADAL" clId="{20BE318E-E1F7-4C2A-B2D3-8AB5D7316D0D}" dt="2022-05-06T14:13:33.003" v="450"/>
          <ac:inkMkLst>
            <pc:docMk/>
            <pc:sldMk cId="2663312719" sldId="264"/>
            <ac:inkMk id="416" creationId="{23EB4B17-2245-419E-881A-965A1DF17DF3}"/>
          </ac:inkMkLst>
        </pc:inkChg>
        <pc:inkChg chg="add del mod">
          <ac:chgData name="Ewa Kazimierska" userId="8edb7084-dccb-4d8f-9cfb-38098ea1d667" providerId="ADAL" clId="{20BE318E-E1F7-4C2A-B2D3-8AB5D7316D0D}" dt="2022-05-06T14:13:00.348" v="427" actId="9405"/>
          <ac:inkMkLst>
            <pc:docMk/>
            <pc:sldMk cId="2663312719" sldId="264"/>
            <ac:inkMk id="417" creationId="{FAEE7B98-2D79-4974-BCBE-E623D87DC1E1}"/>
          </ac:inkMkLst>
        </pc:inkChg>
        <pc:inkChg chg="add del mod">
          <ac:chgData name="Ewa Kazimierska" userId="8edb7084-dccb-4d8f-9cfb-38098ea1d667" providerId="ADAL" clId="{20BE318E-E1F7-4C2A-B2D3-8AB5D7316D0D}" dt="2022-05-06T14:12:58.727" v="426"/>
          <ac:inkMkLst>
            <pc:docMk/>
            <pc:sldMk cId="2663312719" sldId="264"/>
            <ac:inkMk id="418" creationId="{28329A6A-9746-40D8-96C6-022B2285DE82}"/>
          </ac:inkMkLst>
        </pc:inkChg>
        <pc:inkChg chg="add mod">
          <ac:chgData name="Ewa Kazimierska" userId="8edb7084-dccb-4d8f-9cfb-38098ea1d667" providerId="ADAL" clId="{20BE318E-E1F7-4C2A-B2D3-8AB5D7316D0D}" dt="2022-05-06T14:13:33.003" v="450"/>
          <ac:inkMkLst>
            <pc:docMk/>
            <pc:sldMk cId="2663312719" sldId="264"/>
            <ac:inkMk id="420" creationId="{7937DB7A-E94D-4921-A3E0-97E7C5760446}"/>
          </ac:inkMkLst>
        </pc:inkChg>
        <pc:inkChg chg="add mod">
          <ac:chgData name="Ewa Kazimierska" userId="8edb7084-dccb-4d8f-9cfb-38098ea1d667" providerId="ADAL" clId="{20BE318E-E1F7-4C2A-B2D3-8AB5D7316D0D}" dt="2022-05-06T14:13:33.003" v="450"/>
          <ac:inkMkLst>
            <pc:docMk/>
            <pc:sldMk cId="2663312719" sldId="264"/>
            <ac:inkMk id="421" creationId="{26E7047E-D93A-4CE0-8AA2-4EFC8F3B3E45}"/>
          </ac:inkMkLst>
        </pc:inkChg>
        <pc:inkChg chg="add mod">
          <ac:chgData name="Ewa Kazimierska" userId="8edb7084-dccb-4d8f-9cfb-38098ea1d667" providerId="ADAL" clId="{20BE318E-E1F7-4C2A-B2D3-8AB5D7316D0D}" dt="2022-05-06T14:13:33.003" v="450"/>
          <ac:inkMkLst>
            <pc:docMk/>
            <pc:sldMk cId="2663312719" sldId="264"/>
            <ac:inkMk id="422" creationId="{7A2F36C2-DCF6-42F9-9DE2-D92AACBAB251}"/>
          </ac:inkMkLst>
        </pc:inkChg>
        <pc:inkChg chg="add mod">
          <ac:chgData name="Ewa Kazimierska" userId="8edb7084-dccb-4d8f-9cfb-38098ea1d667" providerId="ADAL" clId="{20BE318E-E1F7-4C2A-B2D3-8AB5D7316D0D}" dt="2022-05-06T14:13:33.003" v="450"/>
          <ac:inkMkLst>
            <pc:docMk/>
            <pc:sldMk cId="2663312719" sldId="264"/>
            <ac:inkMk id="423" creationId="{7648BDAE-D261-43FE-A75B-290F80BF7359}"/>
          </ac:inkMkLst>
        </pc:inkChg>
        <pc:inkChg chg="add mod">
          <ac:chgData name="Ewa Kazimierska" userId="8edb7084-dccb-4d8f-9cfb-38098ea1d667" providerId="ADAL" clId="{20BE318E-E1F7-4C2A-B2D3-8AB5D7316D0D}" dt="2022-05-06T14:13:33.003" v="450"/>
          <ac:inkMkLst>
            <pc:docMk/>
            <pc:sldMk cId="2663312719" sldId="264"/>
            <ac:inkMk id="424" creationId="{952FF8C6-C9C5-4373-9DA8-BEBF5C3343CB}"/>
          </ac:inkMkLst>
        </pc:inkChg>
        <pc:inkChg chg="add mod">
          <ac:chgData name="Ewa Kazimierska" userId="8edb7084-dccb-4d8f-9cfb-38098ea1d667" providerId="ADAL" clId="{20BE318E-E1F7-4C2A-B2D3-8AB5D7316D0D}" dt="2022-05-06T14:13:33.003" v="450"/>
          <ac:inkMkLst>
            <pc:docMk/>
            <pc:sldMk cId="2663312719" sldId="264"/>
            <ac:inkMk id="425" creationId="{21892BF0-8A0F-4AEB-A708-A3210EF4D101}"/>
          </ac:inkMkLst>
        </pc:inkChg>
        <pc:inkChg chg="add mod">
          <ac:chgData name="Ewa Kazimierska" userId="8edb7084-dccb-4d8f-9cfb-38098ea1d667" providerId="ADAL" clId="{20BE318E-E1F7-4C2A-B2D3-8AB5D7316D0D}" dt="2022-05-06T14:13:33.003" v="450"/>
          <ac:inkMkLst>
            <pc:docMk/>
            <pc:sldMk cId="2663312719" sldId="264"/>
            <ac:inkMk id="426" creationId="{14315FC0-9992-4BD3-AFC4-B9233473D0BA}"/>
          </ac:inkMkLst>
        </pc:inkChg>
        <pc:inkChg chg="add mod">
          <ac:chgData name="Ewa Kazimierska" userId="8edb7084-dccb-4d8f-9cfb-38098ea1d667" providerId="ADAL" clId="{20BE318E-E1F7-4C2A-B2D3-8AB5D7316D0D}" dt="2022-05-06T14:13:33.003" v="450"/>
          <ac:inkMkLst>
            <pc:docMk/>
            <pc:sldMk cId="2663312719" sldId="264"/>
            <ac:inkMk id="427" creationId="{58BE75CB-CBBA-4A33-AD44-2A62940F6CD3}"/>
          </ac:inkMkLst>
        </pc:inkChg>
        <pc:inkChg chg="add mod">
          <ac:chgData name="Ewa Kazimierska" userId="8edb7084-dccb-4d8f-9cfb-38098ea1d667" providerId="ADAL" clId="{20BE318E-E1F7-4C2A-B2D3-8AB5D7316D0D}" dt="2022-05-06T14:13:33.003" v="450"/>
          <ac:inkMkLst>
            <pc:docMk/>
            <pc:sldMk cId="2663312719" sldId="264"/>
            <ac:inkMk id="428" creationId="{7C1D5014-3C12-4910-9A5C-5CF45CC1C730}"/>
          </ac:inkMkLst>
        </pc:inkChg>
        <pc:inkChg chg="add mod">
          <ac:chgData name="Ewa Kazimierska" userId="8edb7084-dccb-4d8f-9cfb-38098ea1d667" providerId="ADAL" clId="{20BE318E-E1F7-4C2A-B2D3-8AB5D7316D0D}" dt="2022-05-06T14:13:33.003" v="450"/>
          <ac:inkMkLst>
            <pc:docMk/>
            <pc:sldMk cId="2663312719" sldId="264"/>
            <ac:inkMk id="429" creationId="{A0414185-56EF-40D2-859B-122DC413B3E4}"/>
          </ac:inkMkLst>
        </pc:inkChg>
        <pc:inkChg chg="add mod">
          <ac:chgData name="Ewa Kazimierska" userId="8edb7084-dccb-4d8f-9cfb-38098ea1d667" providerId="ADAL" clId="{20BE318E-E1F7-4C2A-B2D3-8AB5D7316D0D}" dt="2022-05-06T14:13:33.003" v="450"/>
          <ac:inkMkLst>
            <pc:docMk/>
            <pc:sldMk cId="2663312719" sldId="264"/>
            <ac:inkMk id="430" creationId="{B44EEBB7-82A6-4FC4-B49D-F4420BF726BE}"/>
          </ac:inkMkLst>
        </pc:inkChg>
        <pc:inkChg chg="add mod">
          <ac:chgData name="Ewa Kazimierska" userId="8edb7084-dccb-4d8f-9cfb-38098ea1d667" providerId="ADAL" clId="{20BE318E-E1F7-4C2A-B2D3-8AB5D7316D0D}" dt="2022-05-06T14:13:33.003" v="450"/>
          <ac:inkMkLst>
            <pc:docMk/>
            <pc:sldMk cId="2663312719" sldId="264"/>
            <ac:inkMk id="431" creationId="{E0818B68-B8B8-47AA-8F0D-00819562455F}"/>
          </ac:inkMkLst>
        </pc:inkChg>
        <pc:inkChg chg="add mod">
          <ac:chgData name="Ewa Kazimierska" userId="8edb7084-dccb-4d8f-9cfb-38098ea1d667" providerId="ADAL" clId="{20BE318E-E1F7-4C2A-B2D3-8AB5D7316D0D}" dt="2022-05-06T14:13:33.003" v="450"/>
          <ac:inkMkLst>
            <pc:docMk/>
            <pc:sldMk cId="2663312719" sldId="264"/>
            <ac:inkMk id="432" creationId="{EE536550-92D4-41DA-8F67-E5EF4EBE9C66}"/>
          </ac:inkMkLst>
        </pc:inkChg>
        <pc:inkChg chg="add mod">
          <ac:chgData name="Ewa Kazimierska" userId="8edb7084-dccb-4d8f-9cfb-38098ea1d667" providerId="ADAL" clId="{20BE318E-E1F7-4C2A-B2D3-8AB5D7316D0D}" dt="2022-05-06T14:13:33.003" v="450"/>
          <ac:inkMkLst>
            <pc:docMk/>
            <pc:sldMk cId="2663312719" sldId="264"/>
            <ac:inkMk id="436" creationId="{871CB235-2B1A-4D59-96C9-9425F9FDCD63}"/>
          </ac:inkMkLst>
        </pc:inkChg>
        <pc:inkChg chg="add mod">
          <ac:chgData name="Ewa Kazimierska" userId="8edb7084-dccb-4d8f-9cfb-38098ea1d667" providerId="ADAL" clId="{20BE318E-E1F7-4C2A-B2D3-8AB5D7316D0D}" dt="2022-05-06T14:13:33.003" v="450"/>
          <ac:inkMkLst>
            <pc:docMk/>
            <pc:sldMk cId="2663312719" sldId="264"/>
            <ac:inkMk id="437" creationId="{0712C84C-1E91-43DF-B140-0980FB60BC40}"/>
          </ac:inkMkLst>
        </pc:inkChg>
        <pc:inkChg chg="add mod">
          <ac:chgData name="Ewa Kazimierska" userId="8edb7084-dccb-4d8f-9cfb-38098ea1d667" providerId="ADAL" clId="{20BE318E-E1F7-4C2A-B2D3-8AB5D7316D0D}" dt="2022-05-06T14:13:33.003" v="450"/>
          <ac:inkMkLst>
            <pc:docMk/>
            <pc:sldMk cId="2663312719" sldId="264"/>
            <ac:inkMk id="438" creationId="{EAA98ECA-F263-4D03-8141-3152FB884F4C}"/>
          </ac:inkMkLst>
        </pc:inkChg>
        <pc:inkChg chg="add mod">
          <ac:chgData name="Ewa Kazimierska" userId="8edb7084-dccb-4d8f-9cfb-38098ea1d667" providerId="ADAL" clId="{20BE318E-E1F7-4C2A-B2D3-8AB5D7316D0D}" dt="2022-05-06T14:13:33.003" v="450"/>
          <ac:inkMkLst>
            <pc:docMk/>
            <pc:sldMk cId="2663312719" sldId="264"/>
            <ac:inkMk id="439" creationId="{4F55B43E-9355-4360-A464-D2AE445FED5F}"/>
          </ac:inkMkLst>
        </pc:inkChg>
        <pc:inkChg chg="add mod">
          <ac:chgData name="Ewa Kazimierska" userId="8edb7084-dccb-4d8f-9cfb-38098ea1d667" providerId="ADAL" clId="{20BE318E-E1F7-4C2A-B2D3-8AB5D7316D0D}" dt="2022-05-06T14:13:33.003" v="450"/>
          <ac:inkMkLst>
            <pc:docMk/>
            <pc:sldMk cId="2663312719" sldId="264"/>
            <ac:inkMk id="440" creationId="{0BEAC928-59A0-406B-9BD2-468745A1DC23}"/>
          </ac:inkMkLst>
        </pc:inkChg>
        <pc:inkChg chg="add mod">
          <ac:chgData name="Ewa Kazimierska" userId="8edb7084-dccb-4d8f-9cfb-38098ea1d667" providerId="ADAL" clId="{20BE318E-E1F7-4C2A-B2D3-8AB5D7316D0D}" dt="2022-05-06T14:13:33.003" v="450"/>
          <ac:inkMkLst>
            <pc:docMk/>
            <pc:sldMk cId="2663312719" sldId="264"/>
            <ac:inkMk id="441" creationId="{688E462F-2B19-46EB-A686-C1A2CA42405A}"/>
          </ac:inkMkLst>
        </pc:inkChg>
        <pc:inkChg chg="add mod">
          <ac:chgData name="Ewa Kazimierska" userId="8edb7084-dccb-4d8f-9cfb-38098ea1d667" providerId="ADAL" clId="{20BE318E-E1F7-4C2A-B2D3-8AB5D7316D0D}" dt="2022-05-06T14:13:33.003" v="450"/>
          <ac:inkMkLst>
            <pc:docMk/>
            <pc:sldMk cId="2663312719" sldId="264"/>
            <ac:inkMk id="443" creationId="{CC4B1B63-CD6A-402A-9B6F-C9DE9DE4F0C9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45" creationId="{52078DF7-B7CB-48B1-BF31-C58AEC2D6047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46" creationId="{F1CAD0BA-C613-497E-AEC2-ED707D253EF1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48" creationId="{5FF4D709-2B1A-4696-A582-BFED6A6A2371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49" creationId="{AE03293A-0507-4201-9D2E-6C2455868522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50" creationId="{0D20072A-0589-4E3B-B31D-A6C70FD8C354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51" creationId="{D96AEF1B-4226-4E12-B289-D8BECB4318DA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53" creationId="{7BCA8315-A665-4C7C-840F-CE050CBA090B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54" creationId="{8B7372CC-A49A-4B5A-9D54-931B7465568E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55" creationId="{4232F921-2ECB-4BCE-A966-0869853F9FE9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56" creationId="{0456D125-C15F-4439-8A66-4E30C421D59D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57" creationId="{EE1F55A1-F079-4E7E-9F18-18EF7D42444C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58" creationId="{F47F2A62-7167-422B-A780-DF10C888C72E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60" creationId="{A5786F59-8F6D-4F47-BBE0-6CEA6C7E43A6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61" creationId="{433A008F-0C79-4D52-B96B-49970DA6EF5D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62" creationId="{E342019B-684D-4B3C-89D4-B96B056704E2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63" creationId="{06783101-A1EB-4B9B-9EC1-8EE2861CA1CF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64" creationId="{302AB5AD-4CD2-489A-8042-1D1D97882B97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65" creationId="{1798CA97-B907-4927-A713-33DD4A19667D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66" creationId="{8A752603-EC19-4C1E-ABEE-675BAA39AA85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68" creationId="{28340EB0-3765-4F14-9714-0E172E4B19B1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69" creationId="{6ECDC2C9-EA0C-4142-AD54-F98C506B0835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70" creationId="{B7D20FF0-A04B-4D2E-911C-09E0FDAF1F6A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71" creationId="{5CD48129-3765-4021-AC36-128B15880FE6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72" creationId="{52BE06B1-12E3-4B9B-A763-532D914B1222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73" creationId="{E0975568-E80D-4367-8EB9-1A5A57962A11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74" creationId="{1B3CBF0B-CA19-4A6A-B0A8-AB9B784E38CC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75" creationId="{754B52B2-9FB5-4FFC-A0A6-4102BE1C8146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78" creationId="{8EAEA1FD-9C9F-4F5C-8A2E-911C20155745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79" creationId="{824E04B8-AA4A-4042-BC7F-4E7E5D4CD3FB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80" creationId="{AD975287-D560-4714-BE33-7965B887C714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81" creationId="{5CA81216-5CB2-4CBC-A713-1D3A2FCCEBED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82" creationId="{6CBDD432-F644-4DB4-ACDC-0C60D7006330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83" creationId="{0FCE3D33-D74B-434C-A87E-CAFEE3E6A8AF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84" creationId="{04B655C5-3473-4F1F-9AE2-99E480B9943E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85" creationId="{A8594427-E72D-4A42-9688-3839197A8CD3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88" creationId="{5FB6F1DD-EB98-406C-9B68-E33BB4713C20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89" creationId="{CA8043E9-D3C4-46F3-993B-00479AF56EA9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91" creationId="{9F8AC24B-6ACC-4BFA-A4BF-6E218DF8D215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92" creationId="{7B5F09CA-36EC-4478-811F-2079CD8899B1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93" creationId="{BBB84A6D-9A74-4538-89BA-94B06A18D203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94" creationId="{36194FCD-7E0A-4D5E-8C2D-0A94122148E9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95" creationId="{EACC94CF-0894-4907-9245-3E00C792950E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96" creationId="{8980F93B-1E38-4390-A9F7-0263256B29C5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97" creationId="{2AAB7E20-87CA-4E38-BF2B-99C8380D8B11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498" creationId="{4313702A-15B7-46F0-885B-87D2EF78E5B7}"/>
          </ac:inkMkLst>
        </pc:inkChg>
        <pc:inkChg chg="add">
          <ac:chgData name="Ewa Kazimierska" userId="8edb7084-dccb-4d8f-9cfb-38098ea1d667" providerId="ADAL" clId="{20BE318E-E1F7-4C2A-B2D3-8AB5D7316D0D}" dt="2022-05-06T14:15:27.097" v="504" actId="9405"/>
          <ac:inkMkLst>
            <pc:docMk/>
            <pc:sldMk cId="2663312719" sldId="264"/>
            <ac:inkMk id="500" creationId="{EB25FBD0-C5D8-42C7-BFFA-EA5592DC5399}"/>
          </ac:inkMkLst>
        </pc:inkChg>
        <pc:inkChg chg="add">
          <ac:chgData name="Ewa Kazimierska" userId="8edb7084-dccb-4d8f-9cfb-38098ea1d667" providerId="ADAL" clId="{20BE318E-E1F7-4C2A-B2D3-8AB5D7316D0D}" dt="2022-05-06T14:15:42.560" v="505" actId="9405"/>
          <ac:inkMkLst>
            <pc:docMk/>
            <pc:sldMk cId="2663312719" sldId="264"/>
            <ac:inkMk id="501" creationId="{E21F0D66-2221-4CD6-B1E7-A48156734D38}"/>
          </ac:inkMkLst>
        </pc:inkChg>
        <pc:inkChg chg="add del">
          <ac:chgData name="Ewa Kazimierska" userId="8edb7084-dccb-4d8f-9cfb-38098ea1d667" providerId="ADAL" clId="{20BE318E-E1F7-4C2A-B2D3-8AB5D7316D0D}" dt="2022-05-06T14:16:04.637" v="507" actId="9405"/>
          <ac:inkMkLst>
            <pc:docMk/>
            <pc:sldMk cId="2663312719" sldId="264"/>
            <ac:inkMk id="502" creationId="{30C3C542-A8E1-4542-9644-1412B34C383D}"/>
          </ac:inkMkLst>
        </pc:inkChg>
        <pc:inkChg chg="add">
          <ac:chgData name="Ewa Kazimierska" userId="8edb7084-dccb-4d8f-9cfb-38098ea1d667" providerId="ADAL" clId="{20BE318E-E1F7-4C2A-B2D3-8AB5D7316D0D}" dt="2022-05-06T14:16:15.559" v="508" actId="9405"/>
          <ac:inkMkLst>
            <pc:docMk/>
            <pc:sldMk cId="2663312719" sldId="264"/>
            <ac:inkMk id="503" creationId="{BDACCE1B-9B78-4346-9C2E-8270A5D33A7F}"/>
          </ac:inkMkLst>
        </pc:inkChg>
        <pc:inkChg chg="add">
          <ac:chgData name="Ewa Kazimierska" userId="8edb7084-dccb-4d8f-9cfb-38098ea1d667" providerId="ADAL" clId="{20BE318E-E1F7-4C2A-B2D3-8AB5D7316D0D}" dt="2022-05-06T14:16:33.534" v="509" actId="9405"/>
          <ac:inkMkLst>
            <pc:docMk/>
            <pc:sldMk cId="2663312719" sldId="264"/>
            <ac:inkMk id="504" creationId="{638B414D-09F2-42D1-9F2E-AE9C34B2846D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05" creationId="{C95A0AD5-4B9E-4DFA-8A17-E04E2E6A836F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07" creationId="{E0D91F1F-1B40-4F28-9495-250451C89EC1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08" creationId="{83DE2F78-907D-4824-9A6E-C0648981AD4E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09" creationId="{93F61A4E-C892-4605-9014-266604F0755F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10" creationId="{1FDDBB62-ED38-48AE-9928-C4172C9AC873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11" creationId="{F3CEECB2-18F3-48A0-98E5-E61ED2C9FB74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12" creationId="{3CC6CDF2-6F64-4DBF-A447-F5348AF9E276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13" creationId="{B51FDEDA-1DE8-4488-B909-C977296B7818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14" creationId="{189A675A-399E-4D45-9D64-A661FD5BDF36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15" creationId="{E96DAF12-18D4-4190-A0E0-19CB16AA1936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16" creationId="{EAD68B33-E59B-4889-B1DE-838765882E86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17" creationId="{DCAC6F67-759A-4E5E-A42F-205980E3367F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18" creationId="{C3D822CC-E464-48D1-8E94-E5A55430719E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19" creationId="{3428E6F6-C017-4608-9505-E31CD0B225DE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20" creationId="{EF47DB90-A050-4F0B-80BD-E45AC4E6F4F8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21" creationId="{1E084E02-E699-4E56-9E64-9ECD11583D60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22" creationId="{3F90EBFB-700A-40B6-B4BC-1C050B14367E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23" creationId="{556DD906-7E07-4559-A25A-888B2A7B9FA7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24" creationId="{1C6DE4B9-AEAE-4178-A4E6-C6B8AE5902A8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25" creationId="{672E96BE-1B9A-413A-B4B7-8D0DA314FC5F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26" creationId="{B928F821-CEA8-4BE0-B83A-809C43125A3D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27" creationId="{206AFDE8-BCDE-4BBF-9311-C4D7D8742DBA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28" creationId="{BCEB71D5-09DC-4D75-AEC5-B9B4467DE90B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29" creationId="{0858E738-A485-4951-977A-33E1A613997C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30" creationId="{F1E47033-0B17-4C6D-9286-127B02628859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33" creationId="{339C676C-CE98-4A85-B55B-866EDBC83328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34" creationId="{1402A414-87E1-4367-BBDB-4BD8E2A283C3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35" creationId="{E2915788-0564-4178-B338-CDE0EF8F82E5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36" creationId="{AA97A0D1-4E2A-4F12-A272-67B7C0DBE077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37" creationId="{B15CACA2-DB4D-449D-86BF-1A0E1632BB7F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38" creationId="{49F9EE30-C492-4B77-97BB-5EAD6D9912A2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39" creationId="{9785E160-EB9D-4D7A-B22C-5168DCF071CE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40" creationId="{FFDE35EF-A382-4270-8460-19835E2AACF6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42" creationId="{8FD9DBDC-09BF-4E0E-AD7E-C9D9B31E1B59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43" creationId="{FB38A842-52D4-4A84-872C-10FBD15C3DD5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45" creationId="{E13BA633-703A-4448-8814-4BA040732B5E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46" creationId="{227DCC9B-4504-4BEA-9679-531580E608F1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47" creationId="{0F5AE718-5929-4854-89F0-AB9051E3C28E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48" creationId="{0BEADECD-11DC-4406-868B-3C3567015FF0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49" creationId="{88AAEBE5-E3D7-4629-ADE7-F30CC85038D5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50" creationId="{0E706E3C-73F9-47EB-86E0-A6AB178CF1FB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51" creationId="{1A8C2F9E-31BE-494A-A399-7AF3FE1B6B30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52" creationId="{DC0A2D4E-4891-48E0-9D73-76718D14C330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54" creationId="{CE2A0C3A-DA06-4347-8D80-CA7425C5F8E3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55" creationId="{629C38A4-702A-43D0-868A-4E348959DF82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56" creationId="{6EE194E9-4818-4A45-9C49-F2ED749B9208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57" creationId="{74F33BE4-D555-4161-8DD4-AA076D279033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58" creationId="{E4401BE2-1839-4364-A60E-D470F40B4A84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59" creationId="{9F3AD265-EA00-4B5D-A1A9-44AAA6E9CB6C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60" creationId="{64EFACA6-EFE5-42D1-87EA-3180043C54EB}"/>
          </ac:inkMkLst>
        </pc:inkChg>
        <pc:inkChg chg="add del mod">
          <ac:chgData name="Ewa Kazimierska" userId="8edb7084-dccb-4d8f-9cfb-38098ea1d667" providerId="ADAL" clId="{20BE318E-E1F7-4C2A-B2D3-8AB5D7316D0D}" dt="2022-05-06T14:17:25.606" v="574" actId="9405"/>
          <ac:inkMkLst>
            <pc:docMk/>
            <pc:sldMk cId="2663312719" sldId="264"/>
            <ac:inkMk id="561" creationId="{23BDE682-6946-4680-9FF2-A90042E3DAF9}"/>
          </ac:inkMkLst>
        </pc:inkChg>
        <pc:inkChg chg="add del mod">
          <ac:chgData name="Ewa Kazimierska" userId="8edb7084-dccb-4d8f-9cfb-38098ea1d667" providerId="ADAL" clId="{20BE318E-E1F7-4C2A-B2D3-8AB5D7316D0D}" dt="2022-05-06T14:17:25.205" v="573"/>
          <ac:inkMkLst>
            <pc:docMk/>
            <pc:sldMk cId="2663312719" sldId="264"/>
            <ac:inkMk id="562" creationId="{D767C203-F9BF-4FC5-9A52-A27CA451BB8B}"/>
          </ac:inkMkLst>
        </pc:inkChg>
        <pc:inkChg chg="add del mod">
          <ac:chgData name="Ewa Kazimierska" userId="8edb7084-dccb-4d8f-9cfb-38098ea1d667" providerId="ADAL" clId="{20BE318E-E1F7-4C2A-B2D3-8AB5D7316D0D}" dt="2022-05-06T14:17:24.903" v="571"/>
          <ac:inkMkLst>
            <pc:docMk/>
            <pc:sldMk cId="2663312719" sldId="264"/>
            <ac:inkMk id="564" creationId="{8429644F-F360-470B-AE59-1A03F68CA6A3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66" creationId="{83FC3175-529A-4BAB-A94D-21AFF7629173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68" creationId="{C79A450D-817A-4F8B-A2CD-370F37885BF4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69" creationId="{0C827CEE-E276-4D0D-AEA8-5F2A45C49DD7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70" creationId="{3A4538B6-7544-464B-9CB2-54FA4306160E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71" creationId="{6D16B55D-0D37-43B7-9350-6BCAF2102B12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72" creationId="{C2A2060A-0A09-43E3-9AF1-E07F5083F5A5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73" creationId="{09FEF394-CE19-4F8F-8868-3A749F0ADD00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74" creationId="{C04D7B6D-367D-436D-B7D1-5F8EC400D48F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75" creationId="{9AA65B10-2CBC-468D-B2D8-9D3188CCFB9A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76" creationId="{9C971420-1F49-49C1-A558-87505EE45199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77" creationId="{391A37C6-4EFE-4354-8E7A-0517326BC402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78" creationId="{E4C75F51-497C-42C5-8DAE-325E1482A97D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79" creationId="{0A8D1DBC-5C34-4C13-8D7D-855175CFAE66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80" creationId="{B2202FC9-4C01-44CB-BCB7-46AD13D97940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81" creationId="{7E228ABA-F7E3-4971-AECA-7D8CABC3551B}"/>
          </ac:inkMkLst>
        </pc:inkChg>
        <pc:inkChg chg="add mod">
          <ac:chgData name="Ewa Kazimierska" userId="8edb7084-dccb-4d8f-9cfb-38098ea1d667" providerId="ADAL" clId="{20BE318E-E1F7-4C2A-B2D3-8AB5D7316D0D}" dt="2022-05-06T14:17:53.007" v="592"/>
          <ac:inkMkLst>
            <pc:docMk/>
            <pc:sldMk cId="2663312719" sldId="264"/>
            <ac:inkMk id="582" creationId="{6A9CC2E4-39D9-45E9-9A31-AEA430F2FCE2}"/>
          </ac:inkMkLst>
        </pc:ink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5-06T11:39:15.115"/>
    </inkml:context>
    <inkml:brush xml:id="br0">
      <inkml:brushProperty name="width" value="0.1" units="cm"/>
      <inkml:brushProperty name="height" value="0.6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0 1,'0'0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5-06T11:39:19.263"/>
    </inkml:context>
    <inkml:brush xml:id="br0">
      <inkml:brushProperty name="width" value="0.1" units="cm"/>
      <inkml:brushProperty name="height" value="0.6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 0,'0'0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5-06T11:39:19.579"/>
    </inkml:context>
    <inkml:brush xml:id="br0">
      <inkml:brushProperty name="width" value="0.1" units="cm"/>
      <inkml:brushProperty name="height" value="0.6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 0,'0'0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1:39:23.272"/>
    </inkml:context>
    <inkml:brush xml:id="br0">
      <inkml:brushProperty name="width" value="0.1" units="cm"/>
      <inkml:brushProperty name="height" value="0.6" units="cm"/>
      <inkml:brushProperty name="color" value="#849398"/>
      <inkml:brushProperty name="inkEffects" value="pencil"/>
    </inkml:brush>
  </inkml:definitions>
  <inkml:trace contextRef="#ctx0" brushRef="#br0">2 0 7168,'-1'24'0,"0"7"-7168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6:09.399"/>
    </inkml:context>
    <inkml:brush xml:id="br0">
      <inkml:brushProperty name="width" value="0.1" units="cm"/>
      <inkml:brushProperty name="height" value="0.6" units="cm"/>
      <inkml:brushProperty name="color" value="#004F8B"/>
      <inkml:brushProperty name="inkEffects" value="pencil"/>
    </inkml:brush>
  </inkml:definitions>
  <inkml:trace contextRef="#ctx0" brushRef="#br0">177 0 3072,'-2'0'1376,"-3"2"-1184,-1 0-96,-2 3-96,-4 5 0,-2 4 416,-3 2-224,1 5 64,1 5-160,0 6 96,2 8-128,2 5 480,5 5-320,3 3 416,5 1-384,2 0 384,3 0-384,2 2-64,1 1-96,-1 4 128,0 1-128,-1 1 32,-2-1-64,-3-3-64,-2-3 32,-3-5 32,-4-5-32,-3-5 64,-2-5-64,-2-7-640,0-5 320,-1-4-1152,1-6 800,2-4-2176,1-4-960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6:09.836"/>
    </inkml:context>
    <inkml:brush xml:id="br0">
      <inkml:brushProperty name="width" value="0.1" units="cm"/>
      <inkml:brushProperty name="height" value="0.6" units="cm"/>
      <inkml:brushProperty name="color" value="#004F8B"/>
      <inkml:brushProperty name="inkEffects" value="pencil"/>
    </inkml:brush>
  </inkml:definitions>
  <inkml:trace contextRef="#ctx0" brushRef="#br0">76 307 3712,'-7'3'1696,"-5"0"-1472,-3-1 384,0-8 160,2-6-512,3-8-64,7-3-128,5-5-192,13-5 160,9-1 32,7 2-32,6 3 0,3 5-128,3 4 64,1 4 448,2 4-224,1 3 352,4 2-320,5 2 384,5 2-352,6 1 224,3 2-256,-1 2 0,-3 0-128,-4 1 224,-7 1-192,-6 0-1024,-8 0 480,-10 0-1056,-9 0 832,-10-2-1792,-10 0 1376,-7-1-1376,-3-1 640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6:11.127"/>
    </inkml:context>
    <inkml:brush xml:id="br0">
      <inkml:brushProperty name="width" value="0.1" units="cm"/>
      <inkml:brushProperty name="height" value="0.6" units="cm"/>
      <inkml:brushProperty name="color" value="#004F8B"/>
      <inkml:brushProperty name="inkEffects" value="pencil"/>
    </inkml:brush>
  </inkml:definitions>
  <inkml:trace contextRef="#ctx0" brushRef="#br0">128 154 1728,'-5'-5'800,"-5"-3"-704,-2-1-32,-2 1-64,-1 1 0,0-1 0,2 1 768,1 0-416,1 0 1184,2 1-864,2 2 128,3 1-480,3 2-64,4 2-160,4 2 96,6 3-128,5 3 544,6 1-352,5 0 544,6-2-480,7-2 224,12-4-320,11-3 64,9-3-160,8-4 160,5-4-192,4-4 192,3-2-192,0 0 192,-2 0-192,-6 3 96,-10 4-96,-11 4-256,-10 6 64,-11 7-512,-9 7 320,-7 3-2400,-3 2 1472,1-4-2912,-4-5 960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6:15.104"/>
    </inkml:context>
    <inkml:brush xml:id="br0">
      <inkml:brushProperty name="width" value="0.1" units="cm"/>
      <inkml:brushProperty name="height" value="0.6" units="cm"/>
      <inkml:brushProperty name="color" value="#004F8B"/>
      <inkml:brushProperty name="inkEffects" value="pencil"/>
    </inkml:brush>
  </inkml:definitions>
  <inkml:trace contextRef="#ctx0" brushRef="#br0">110 4 2304,'-2'-2'1056,"-3"1"-896,-1 2-96,-4 6-64,-2 4 0,-2 3 608,0 1-320,0 0 96,3-2-224,2-1 480,2-1-384,3-1 480,3-2-448,2 1 96,5-1-256,4 0 0,6 0-64,5-2 224,5 0-160,3-2 160,2 0-160,0-1 352,-1-1-256,-1-2-32,-2-1-128,0-2 32,-3-1-64,-1 1-32,-3 0 32,-3 1-32,-5 3 0,-3 2 0,-4 1 0,-2 1-1056,1-1 576,-2-2-7584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6:17.672"/>
    </inkml:context>
    <inkml:brush xml:id="br0">
      <inkml:brushProperty name="width" value="0.1" units="cm"/>
      <inkml:brushProperty name="height" value="0.6" units="cm"/>
      <inkml:brushProperty name="color" value="#004F8B"/>
      <inkml:brushProperty name="inkEffects" value="pencil"/>
    </inkml:brush>
  </inkml:definitions>
  <inkml:trace contextRef="#ctx0" brushRef="#br0">1 52 832,'2'-5'352,"2"-2"-288,2-3 672,0 1-416,1 1 576,4 1 384,4 3-896,3 2 224,5 3-352,4 3 352,5 2-352,6 2 288,5 1-288,4 2 192,18 2 0,10 2-352,4 0 288,1 1-192,-3-2 32,-7-2-128,-8-3-256,-9-4 64,-9-3-672,-9-4 448,-10-2-672,-8-2 576,-9-2-192,-9 0 320,-7-2-800,-3 2-3456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6:17.990"/>
    </inkml:context>
    <inkml:brush xml:id="br0">
      <inkml:brushProperty name="width" value="0.1" units="cm"/>
      <inkml:brushProperty name="height" value="0.6" units="cm"/>
      <inkml:brushProperty name="color" value="#004F8B"/>
      <inkml:brushProperty name="inkEffects" value="pencil"/>
    </inkml:brush>
  </inkml:definitions>
  <inkml:trace contextRef="#ctx0" brushRef="#br0">70 1 6048,'-3'6'2752,"-1"10"-2400,0 6-320,-1 17-896,0 11 480,0 6 192,-1 13 320,-1 5-32,1 2 320,0-2-224,1-3 512,0-6-384,1-6-352,2-8 0,0-7-1216,2-8 672,1-7-2560,3-7 1760,3-7-544,0-6 640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6:18.274"/>
    </inkml:context>
    <inkml:brush xml:id="br0">
      <inkml:brushProperty name="width" value="0.1" units="cm"/>
      <inkml:brushProperty name="height" value="0.6" units="cm"/>
      <inkml:brushProperty name="color" value="#004F8B"/>
      <inkml:brushProperty name="inkEffects" value="pencil"/>
    </inkml:brush>
  </inkml:definitions>
  <inkml:trace contextRef="#ctx0" brushRef="#br0">26 100 4384,'-2'-12'2016,"-1"-7"-1760,0-2-1632,-2 1 704,-1 4-1888,-1 4 512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6:18.979"/>
    </inkml:context>
    <inkml:brush xml:id="br0">
      <inkml:brushProperty name="width" value="0.1" units="cm"/>
      <inkml:brushProperty name="height" value="0.6" units="cm"/>
      <inkml:brushProperty name="color" value="#004F8B"/>
      <inkml:brushProperty name="inkEffects" value="pencil"/>
    </inkml:brush>
  </inkml:definitions>
  <inkml:trace contextRef="#ctx0" brushRef="#br0">12 684 4160,'-2'25'2112,"0"13"-1792,0 7-224,0 4-96,0 1-32,1 2 320,1 2-192,0 9 640,2 2-640,0-3-32,1-7-288,2-8 128,0-12 192,1-12-64,1-15-64,2-23-64,1-17 32,2-13 256,3-6-96,3-6-32,2-4-32,4-7-192,3-5 96,0-4-192,2-9 320,-3 0 0,-5 8 480,-6 11-288,-5 12-64,-4 13-96,-4 11-352,-1 10 128,-2 11-32,0 8 96,0 9 128,2 8-32,2 10 128,2 10-96,3 12 128,2 8-128,3 7 320,3 1-192,5 1 160,3-2-192,3-2 64,4-3-128,4-3-64,3-3 0,4-3 32,4-4-32,3-4 128,3-7-96,2-6 320,0-10-192,-1-9-32,-3-9-96,-4-8-64,-5-9 32,-5-6 96,-7-5-64,-3-4 192,-5-2-160,-5-2 96,-3-3-96,-3-3-128,-3-6 0,-1-7-32,-1-6 0,0-5 192,-2-3-64,1 1-32,-2 1 0,-2 0 96,-1 0-64,-1 0-32,-1 2 0,-1 4-384,-1 8 192,0 9-800,-1 8 544,0 9-448,1 7 512,2 5-1088,1 4 800,3 2-3360,1 3 768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6:19.233"/>
    </inkml:context>
    <inkml:brush xml:id="br0">
      <inkml:brushProperty name="width" value="0.1" units="cm"/>
      <inkml:brushProperty name="height" value="0.6" units="cm"/>
      <inkml:brushProperty name="color" value="#004F8B"/>
      <inkml:brushProperty name="inkEffects" value="pencil"/>
    </inkml:brush>
  </inkml:definitions>
  <inkml:trace contextRef="#ctx0" brushRef="#br0">87 12 6720,'-9'-4'3040,"-6"0"-2624,-2 0-1984,-6 9-3584,0 2 1696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6:19.581"/>
    </inkml:context>
    <inkml:brush xml:id="br0">
      <inkml:brushProperty name="width" value="0.1" units="cm"/>
      <inkml:brushProperty name="height" value="0.6" units="cm"/>
      <inkml:brushProperty name="color" value="#004F8B"/>
      <inkml:brushProperty name="inkEffects" value="pencil"/>
    </inkml:brush>
  </inkml:definitions>
  <inkml:trace contextRef="#ctx0" brushRef="#br0">45 524 4896,'-4'10'2208,"-4"9"-1920,-1 6 224,0 6-352,1 6-64,2 8-64,5 6 160,12 13 32,21 8-64,18-5-128,11-13 192,8-20-128,3-21 608,2-23-416,0-23 448,0-18-416,-2-11 256,-4-8-320,-7-6 128,-9-4-224,-10-6 224,-14-1-256,-15 0-32,-14 5-64,-16 7-128,-11 7 64,-10 9 160,-6 10-64,-3 11-224,-5 14 64,-4 15-1024,-6 17 640,-5 19-1216,-2 20 960,1 14-2208,5 11 1664,9 4-1440,13-11 704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6:20.259"/>
    </inkml:context>
    <inkml:brush xml:id="br0">
      <inkml:brushProperty name="width" value="0.1" units="cm"/>
      <inkml:brushProperty name="height" value="0.6" units="cm"/>
      <inkml:brushProperty name="color" value="#004F8B"/>
      <inkml:brushProperty name="inkEffects" value="pencil"/>
    </inkml:brush>
  </inkml:definitions>
  <inkml:trace contextRef="#ctx0" brushRef="#br0">154 0 5632,'-4'3'2560,"-1"2"-2208,1 1-2048,2 3 864,1 1-160,3 3 608,3 0 1376,5 1-512,5 1 384,9 5-224,11 9 160,2 4-512,-1 1 672,-5 0-544,-8-1 64,-7-1-288,-9-2-160,-10 1-64,-10 1-192,-7 2 128,-5 3 32,-3 2 64,-1 1-704,2-1 384,4-5-160,4-3 288,6-6 320,7-4-64,6-3 288,5-2-224,5 1-32,3 3-64,4 3-32,1 2 0,0 2 128,0 2-64,0 1 192,-3 1-160,-1-1 320,-5 1-224,-4 2 320,-6 0-288,-10 7 1152,-8 1-576,-4-4-480,-3-6-736,-2-7 224,-1-8-1312,0-5 864,-1-6-1152,0-6 1056,0-5-3616,2-6 2432,1-5 448,5 0 640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6:56.5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173 639 6976,'-18'15'1984,"11"-11"-1839,0 2 1,0-1-1,1 1 1,0 0-1,0 0 1,0 0-1,1 1 0,0 0 1,0 0-1,-7 16 1,5-2-172,0 0 0,-6 39 1,-1 48-63,5-31 61,-15 114 128,21-167 217,-2 37 1012,14-90-978,-3-4-378,-1 1 0,0-43 0,-2 23-13,5-33 119,3 0 0,37-141 0,26-40 48,-72 259-132,0-1 1,1 1-1,0 0 0,1 0 1,6-11-1,-9 17 9,-1 0 0,0 1-1,1-1 1,-1 1 0,0-1 0,1 1-1,-1-1 1,1 1 0,-1-1-1,1 1 1,0-1 0,-1 1 0,1 0-1,-1-1 1,1 1 0,0 0-1,-1-1 1,1 1 0,-1 0 0,1 0-1,0 0 1,0-1 0,-1 1-1,1 0 1,0 0 0,-1 0 0,1 0-1,0 0 1,-1 0 0,1 1-1,0-1 1,-1 0 0,1 0 0,0 0-1,-1 1 1,1-1 0,0 0-1,-1 1 1,1-1 0,-1 0 0,1 1-1,-1-1 1,1 1 0,-1-1-1,1 1 1,-1-1 0,1 1 0,-1-1-1,0 1 1,1 0 0,0 0-1,3 6 40,-1-1 0,1 1 0,4 13 0,-6-14-38,108 220 175,-58-127-154,-19-38 264,2-2-1,2-1 1,75 88 0,49 26 658,-152-163-802,1 0-1,0-1 1,1 0 0,-1-1 0,1 0 0,1-1-1,23 10 1,-28-13-52,0-1-1,0-1 1,0 1 0,0-1-1,0 0 1,0-1-1,0 0 1,1 0 0,-1 0-1,0-1 1,0 0-1,0-1 1,0 1 0,0-1-1,12-6 1,-11 4-32,1-1 1,-1 0 0,0 0-1,0-1 1,0 0 0,-1 0-1,0-1 1,0 0 0,-1-1-1,0 1 1,0-1 0,-1 0-1,0-1 1,0 1 0,-1-1-1,5-12 1,0-7-58,-1-1-1,-1 0 0,5-58 1,-6 18-350,-7-126 0,-24-65-958,-3 78 353,-6-69-4027,34 229 3248,4 9-1722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6:56.98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13 803 7392,'-5'29'919,"2"-15"-439,1 1 1,0-1 0,1 0 0,2 28-1,1-28-351,1 0-1,0-1 0,1 0 0,0 0 1,1 0-1,0 0 0,1 0 0,0-1 0,1 0 1,1-1-1,0 1 0,16 17 0,-9-14-88,1 0 0,1 0-1,0-2 1,1 0-1,0-1 1,1-1 0,28 13-1,-34-20 53,1 1 0,-1-2 0,0 1-1,1-2 1,0 0 0,-1-1 0,1 0 0,0-1-1,0 0 1,-1-2 0,20-3 0,8-4 565,0-1-1,54-23 1,-69 23-342,0-1 1,-1-2-1,-1 0 0,0-2 0,-1 0 0,-1-2 1,0 0-1,-1-2 0,26-29 0,-13 10 84,-2-2 0,-2-2 0,-1-1 0,29-59 0,-50 85-294,-2-1 0,0 1 0,-1-1 0,-1-1 0,0 1 0,-2-1 0,0 1 0,-1-37 1,-3 28-129,-1 1 0,-1-1 1,-1 1-1,-2-1 1,-13-35-1,12 44-83,0-1 0,-1 1 0,-1 1-1,-1 0 1,0 0 0,-2 2 0,1-1 0,-16-13-1,9 11-249,-1 2-1,0 0 1,-1 1-1,-1 1 1,-40-18-1,26 16-573,-2 2-1,0 2 0,0 2 0,-1 1 1,-1 2-1,1 1 0,-1 3 0,-41 1 1,-42 10-1934,-7 7-1232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6:58.90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475 17 6464,'1'0'56,"-1"-1"0,0 1 0,1 0 0,-1 0 0,0-1 0,0 1 0,1 0 1,-1-1-1,0 1 0,0 0 0,0-1 0,1 1 0,-1 0 0,0-1 0,0 1 0,0-1 0,0 1 1,0 0-1,0-1 0,0 1 0,0-1 0,0 1 0,0 0 0,0-1 0,0 1 0,0-1 0,0 1 1,0 0-1,0-1 0,0 1 0,-1 0 0,1-1 0,0 1 0,0-1 0,0 1 0,-1 0 0,1 0 0,0-1 1,0 1-1,-1 0 0,1-1 0,0 1 0,-1 0 0,1 0 0,0-1 0,-1 1 0,1 0 0,0 0 1,-1 0-1,1 0 0,-1 0 0,1-1 0,0 1 0,-1 0 0,1 0 0,0 0 0,-1 0 0,1 0 1,-1 0-1,1 0 0,0 0 0,-1 1 0,-31 3-274,28-3 278,-11 3-117,1 1 0,-1 0 0,1 0 0,0 2 0,0 0 0,1 0 0,0 1 0,0 1 0,1 0 0,0 1 1,1 0-1,-17 20 0,1 4 112,1 0 1,3 2 0,-25 48-1,29-46 46,2 1 1,1 0-1,3 1 0,1 0 0,-9 51 0,12-28-35,1 1 0,3 109 1,6-137-17,2-1 1,1 1-1,1-1 1,12 40 0,-12-59-325,0-2 1,1 1 0,0-1 0,1 0 0,1 0 0,0 0 0,1-1 0,0-1 0,1 0 0,1 0 0,19 17 0,12 2-3439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6:59.35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86 269 5632,'0'1'115,"-1"-1"0,0 0 0,0 0 0,0 0-1,0 1 1,0-1 0,1 0 0,-1 1 0,0-1 0,0 0 0,1 1 0,-1-1 0,0 1 0,1-1 0,-1 1 0,0 0-1,1-1 1,-1 1 0,1 0 0,-1-1 0,1 1 0,-1 1 0,-9 23 560,2-6-313,-4 6-338,2-1 0,0 1 0,-6 28 0,15-50-12,0 0 1,1-1 0,-1 1-1,1 0 1,0 0 0,0 0-1,0 0 1,0 0-1,0 0 1,1 0 0,-1-1-1,1 1 1,1 4 0,-1-5 30,0-1 1,0 1-1,0-1 1,1 1-1,-1-1 1,0 0-1,0 1 1,1-1-1,-1 0 1,1 0-1,-1 0 1,1 0-1,-1 0 1,1-1-1,0 1 1,-1 0-1,1-1 1,0 1-1,0-1 1,-1 0-1,1 1 1,0-1-1,2 0 1,6 0 110,0 0 0,0 0 1,0-1-1,0-1 0,0 0 0,-1 0 0,1 0 1,0-2-1,10-4 0,-7 2 0,1-2-1,-1 0 1,0 0 0,-1-1-1,16-15 1,-5 0-4,0-1 1,-1-1-1,-2-1 1,29-49-1,-41 62-171,0-1-1,-1 0 1,-1 0 0,0 0-1,-1 0 1,6-28 0,-11 38-36,1 0 0,-1 0 1,0 0-1,0 0 0,0 0 1,-1 0-1,0 0 0,0 1 0,0-1 1,-1 0-1,-2-6 0,2 7-21,0 1-1,-1-1 0,1 1 0,-1 0 0,1 0 0,-1 0 1,0 0-1,0 0 0,-1 1 0,1-1 0,-1 1 1,1 0-1,-1 0 0,0 0 0,-6-2 0,-2 1-114,0 0 0,0 1 0,-1 0 0,1 1 0,-1 0 0,0 1 0,1 0 0,-1 1 0,1 0 0,0 1 0,-1 1 0,1 0 0,0 1-1,-15 6 1,-19 13-2137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6:59.71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236 0 5216,'-1'3'120,"0"18"484,-1 1 1,-1-1-1,-1 0 0,-11 34 0,1-12-482,2 0 0,3 1-1,1 1 1,2-1 0,-1 53 0,8-55 35,1-1-1,2 1 1,2-1 0,17 59 0,6 48 390,-27-127-65,0 1-1,-1-1 0,-1 1 1,-6 40-1,6-58-373,-1-1-1,0 1 1,0 0-1,0-1 1,-1 1-1,1 0 1,-1-1-1,0 0 1,0 1-1,0-1 1,-1 0-1,1 0 1,0 0-1,-1-1 1,0 1 0,0 0-1,0-1 1,0 0-1,-6 4 1,6-5-90,0 0 0,0 0 0,0 0 0,0-1 0,0 1 0,0-1 0,0 1 0,0-1 0,0 0 0,0 0 1,0 0-1,0-1 0,0 1 0,0-1 0,0 0 0,0 0 0,0 0 0,0 0 0,0 0 0,0-1 0,1 1 1,-1-1-1,1 0 0,-5-3 0,0-1-31,0-1 1,1 1-1,0-2 1,0 1-1,1-1 1,-1 0-1,2 0 1,-9-17-1,5 4-365,1 0-1,-8-37 1,13 48 203,1-1 0,0 0 0,0 1 0,1-1 1,1 0-1,-1 0 0,2 1 0,2-14 0,2 3-250,1 0 1,20-40-1,61-102-2098,-29 74-655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7:00.02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596 1 8320,'17'0'3072,"-5"4"-2400,5 11-160,-9-1 64,0 8-416,1 19 192,-5 25-192,-4 11 0,-13 12-96,-12-6-480,-29 24 224,-28 14-1472,-21-2 928,-4-16-3488,-35 0 2368,-2-12-1088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6:51.23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35 0 8128,'-2'20'3639,"-5"8"-2597,-1 7-1083,-9 184-270,17 4 91,0-109 329,0-24-763,4 0 0,26 151 0,-22-203-2306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6:51.65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0 225 8896,'0'1'286,"0"1"0,0 0 0,1 0 1,-1-1-1,0 1 0,1 0 0,-1-1 0,1 1 0,-1 0 1,1-1-1,0 1 0,0-1 0,1 2 0,-1-1-211,0-1 0,1 0-1,-1 0 1,0 1-1,1-1 1,-1 0 0,1 0-1,0-1 1,-1 1-1,1 0 1,0 0 0,-1-1-1,1 1 1,0-1-1,0 0 1,0 1-1,0-1 1,-1 0 0,4 0-1,3-1-49,0-1-1,1 1 0,-1-1 1,0-1-1,0 1 1,0-1-1,-1-1 0,13-6 1,6-3-69,15-4 38,77-21-1,49-1 500,-24 16-152,-82 15-1170,114-31 0,-172 39 535,1-1 1,-1 0-1,0 0 0,0-1 1,0 1-1,0-1 0,0 1 1,0-1-1,0 0 0,0 0 1,-1 0-1,1 0 0,-1-1 1,1 1-1,2-5 0,-3 4-507,-1-1-1,0 1 0,0-1 0,0 1 1,0-7-1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6:51.98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0 374 8896,'1'-3'490,"1"-1"0,-1 1 1,1-1-1,0 1 0,0-1 1,0 1-1,0 0 0,4-4 1,27-23-147,-11 13-329,1 2 1,0 0 0,47-22-1,84-23 72,-91 40-11,89-17 1,68 1 13,-57 11-178,116-15-3485,-199 32 1989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6:52.4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190 217 10048,'12'-26'3961,"8"-13"-2933,-10 21-887,-4 7-217,1 0-1,1 1 1,0-1 0,0 1-1,18-16 1,-18 20-44,-1 0-1,1 0 1,0 0 0,0 1-1,1 0 1,-1 1 0,1 0-1,14-4 1,-20 7 108,0 0 1,0 0 0,0 1-1,0-1 1,0 1-1,0 0 1,0 0-1,0 0 1,0 0 0,0 0-1,0 1 1,0-1-1,0 1 1,0 0-1,0 0 1,-1 0 0,1 1-1,0-1 1,0 0-1,-1 1 1,1 0-1,-1 0 1,0-1 0,1 2-1,-1-1 1,0 0-1,0 0 1,0 1-1,0-1 1,-1 1 0,1-1-1,-1 1 1,1 0-1,0 3 1,1 1 14,-1 0 0,0 0-1,0 1 1,-1-1 0,0 1 0,0 0 0,-1-1 0,0 1 0,0 0 0,-1-1 0,0 1-1,-3 12 1,0-9 39,0 0 0,0-1-1,-1 1 1,-1-1 0,-11 17-1,-41 43 216,28-34-140,-266 379 939,292-409-1005,-4 7 9,-1 0 0,2 0 0,0 1 0,-7 19-1,13-29-49,0 0-1,0-1 1,0 1-1,1 0 0,0 0 1,0-1-1,0 1 1,0 0-1,0 0 0,1 4 1,0-6 2,0 0 0,0 1 1,0-1-1,0 0 0,0 1 0,1-1 0,-1 0 1,0 0-1,1 0 0,0 0 0,0 0 0,-1 0 1,1 0-1,0-1 0,0 1 0,4 1 1,2 1-4,0 0 1,1 0 0,0-1 0,-1 0 0,1 0 0,0-1-1,17 1 1,70 1-88,-65-3 83,76-1-748,83 3-5095,-115 4 3550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6:55.46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1 166 8384,'21'-3'3104,"4"-1"-2400,42 4-224,-23 0 480,23 0-640,11-4-128,1 4-128,7-3 0,2-1-32,2 0-928,1-3 480,-8 0-1600,-13-9 1152,-3-2-1184,-15 0 1184,-6-4-1536,-4-4 1376,-4-4-1120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6:55.79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59 0 7872,'-29'15'2944,"25"-8"-2304,0 0-160,0 4 576,-1 7-672,1 9 64,4 13-288,0 5-160,-4 6-32,4 10-384,-4 17 192,8 7-2208,4-15 1344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7:02.61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112 0 4896,'-2'3'251,"1"0"-1,-1 0 1,1 0 0,0 0 0,0 0-1,1 0 1,-1 0 0,0 0 0,1 0-1,0 6 1,-3 13 169,-35 118 380,-1-1-502,31-104-139,2 1-1,-2 37 1,16 180 753,-4-210-870,1 0 0,3-1 0,1 0 0,2-1 0,2 0 0,2-1 0,1 0 0,39 66 0,-45-89-436,2-1-1,0 0 0,25 24 1,0-6-2022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7:03.91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301 178 3648,'-7'3'406,"1"0"0,0 0 0,0 1 0,1 0 0,-7 5 0,10-6-293,0-1 1,0 0-1,0 1 1,0-1-1,1 1 1,-1-1-1,1 1 1,0 0-1,0 0 1,0-1-1,0 1 1,0 0-1,1 0 1,-1 5-1,0 3 10,0 0 0,1-1-1,1 1 1,2 15 0,-3-23-91,1 1 0,0 0 0,-1-1 0,2 1 0,-1-1 0,0 1 0,1-1 0,0 0 0,-1 0 0,1 1 0,1-1 0,-1-1 0,0 1 0,1 0 0,-1 0 0,4 2 0,-4-5 33,0 1-1,-1 0 1,1-1 0,0 1 0,0-1 0,0 0 0,0 0 0,-1 1 0,1-1 0,0-1-1,0 1 1,0 0 0,0 0 0,0-1 0,0 1 0,-1-1 0,1 1 0,0-1 0,0 0-1,-1 0 1,1 1 0,-1-1 0,4-3 0,3-1 238,0-1-1,-1 0 1,10-10 0,-3 1-151,-1 0 1,0-1 0,-1 0 0,-1-1-1,11-22 1,-18 31-151,0 0 0,-1 0 0,0-1 0,0 1-1,-1 0 1,0-1 0,0 0 0,-1 0 0,-1 1-1,1-1 1,-1 0 0,-1 0 0,0 0 0,-2-12 0,2 17-9,0 0 0,-1 0 0,1 0 0,-1 1 0,0-1 0,0 0 0,0 1 0,0-1 0,-1 1 0,0 0 0,1 0 0,-1 0 1,0 0-1,-7-4 0,6 4-6,-1 0 1,0 1 0,0 0 0,-1 0-1,1 0 1,0 0 0,-1 1-1,1 0 1,-11-1 0,0 2-24,0 1-1,1 1 1,-1 0 0,1 0 0,0 2 0,-28 9 0,24-5-83,-1 0 1,1 1-1,1 2 1,0-1 0,0 2-1,1 1 1,1 0-1,0 1 1,-17 20 0,29-31-73,1 1 1,0-1 0,0 1 0,0 0 0,1 0-1,-1 1 1,1-1 0,0 0 0,0 1-1,1 0 1,-3 8 0,4-13 162,0 0-1,0 0 1,0 1 0,0-1-1,1 0 1,-1 0 0,0 0-1,0 1 1,0-1 0,0 0 0,0 0-1,1 0 1,-1 0 0,0 0-1,0 1 1,0-1 0,0 0-1,1 0 1,-1 0 0,0 0-1,0 0 1,0 0 0,1 0-1,-1 0 1,0 0 0,0 1-1,0-1 1,1 0 0,-1 0-1,0 0 1,0 0 0,0 0-1,1 0 1,-1-1 0,0 1-1,0 0 1,1 0 0,-1 0-1,12-2-187,-10 1 97,72-19-770,84-18 1373,-151 37-323,0 0 0,-1 1 0,1-1 0,0 1 0,13 2 0,-18-2-91,0 1 0,0-1 1,0 1-1,0-1 1,-1 1-1,1 0 1,0 0-1,0 0 0,0 0 1,-1 0-1,1 0 1,0 0-1,-1 1 1,1-1-1,-1 0 0,0 1 1,1 0-1,-1-1 1,0 1-1,0 0 0,0-1 1,0 1-1,1 3 1,9 29 161,2-2 0,1 0 0,1 0 0,1-1 0,24 31 0,-36-56-160,1-1 0,-1 0 0,1 0 0,0 0 0,0 0 0,1-1 0,-1 0 0,12 7 0,-13-10-39,-1 1 0,1-1 0,0 0 0,0 0 1,0 0-1,-1 0 0,1 0 0,0-1 0,0 0 0,0 0 0,0 0 0,0 0 0,0-1 0,0 1 0,0-1 0,7-2 0,3-4 3,0 1-1,0-2 0,0 0 1,-1 0-1,0-1 0,-1-1 1,13-12-1,9-12-246,29-38 1,-45 48 151,0-1 0,21-44 1,-14 24-193,-25 44 250,1 0 1,-1 0-1,1 1 0,-1-1 1,1 0-1,-1 1 0,1-1 1,-1 0-1,1 1 1,0-1-1,-1 1 0,1-1 1,0 1-1,-1-1 0,1 1 1,0-1-1,0 1 0,0 0 1,-1-1-1,1 1 0,0 0 1,0 0-1,0 0 0,1 0 1,-1 0 5,-1 0 1,0 0-1,1 0 0,-1 0 1,0 0-1,1 0 0,-1 1 1,0-1-1,0 0 1,1 0-1,-1 0 0,0 1 1,1-1-1,-1 0 0,0 1 1,0-1-1,0 0 0,1 0 1,-1 1-1,0-1 1,0 0-1,0 1 0,0 0 1,1 0 26,-1 0 0,0 0-1,0 0 1,0 1 0,0-1 0,0 0 0,0 0 0,0 0 0,-1 1 0,0 1 0,-1 4 62,-2 1-1,1-1 1,-6 9 0,-4 8 0,-6 17-85,2 2-1,2 0 1,2 0-1,-9 52 1,21-90 26,0 1 0,1 0 0,-1-1 0,1 1 0,1 0 0,-1-1 0,1 1 0,0 0 0,3 9 0,-3-13-17,-1-1 1,1 0 0,0 1 0,-1-1 0,1 0 0,0 1-1,0-1 1,0 0 0,0 0 0,0 0 0,0 0-1,1 0 1,-1 0 0,0 0 0,1 0 0,1 1-1,-1-2-2,0 1 0,0-1 0,0 0 0,0 1 0,0-1-1,0 0 1,0 0 0,0 0 0,0-1 0,0 1-1,0 0 1,0-1 0,0 1 0,0-1 0,3-1 0,2-2-1,-1 0 1,0 0 0,0 0 0,0-1 0,-1 0 0,1 0 0,-1 0-1,0-1 1,-1 1 0,1-1 0,5-11 0,6-10 6,15-39 0,-26 54-14,-1 0 0,0 0 0,0-1 0,-1 0-1,2-24 1,-4 29-54,-1 0-1,0 0 1,-1 0-1,0 1 1,0-1 0,-1 0-1,1 1 1,-2-1-1,1 1 1,-8-14-1,10 21 34,0 0 0,0 0 0,0 1 0,0-1-1,0 0 1,0 0 0,0 0 0,0 0 0,0 0 0,0 1-1,0-1 1,0 0 0,0 0 0,-1 0 0,1 0-1,0 0 1,0 0 0,0 0 0,0 0 0,0 0 0,0 1-1,-1-1 1,1 0 0,0 0 0,0 0 0,0 0 0,0 0-1,0 0 1,0 0 0,-1 0 0,1 0 0,0 0 0,0 0-1,0 0 1,0 0 0,0 0 0,-1 0 0,1 0 0,0 0-1,0 0 1,0 0 0,0 0 0,0 0 0,-1 0-1,1-1 1,0 1 0,0 0 0,0 0 0,0 0 0,0 0-1,0 0 1,0 0 0,-1 0 0,1 0 0,0-1 0,0 1-1,0 0 1,0 0 0,0 0 0,0 0 0,0 0 0,0-1-1,-2 16-106,1-13 78,0 25 12,1 0 0,1 0 0,7 43 0,-6-52-10,23 227 618,-23-194-178,-1 0-1,-14 94 0,-17 2 198,25-130-498,-1-1 0,0 1 0,-1-1 0,0-1 1,-2 0-1,-15 23 0,23-37-92,1 0 0,-1 0 0,0-1 0,1 1 0,-1 0 0,0 0 0,0 0 0,1-1 1,-1 1-1,0 0 0,0-1 0,0 1 0,0-1 0,0 1 0,-1 0 0,2-2-8,-1 1-1,1 0 1,0 0 0,-1 0-1,1 0 1,0 0 0,0-1-1,-1 1 1,1 0 0,0 0 0,0-1-1,-1 1 1,1 0 0,0 0-1,0-1 1,0 1 0,0 0-1,-1-1 1,1 1 0,0 0-1,0 0 1,0-1 0,0 1-1,0 0 1,0-1 0,0 1-1,0 0 1,0-1 0,0 1-1,0-1 1,0-6-78,0-1 0,3-13-1,-3 17 59,11-56-1317,36-116-1,1 55-1293,-17 47-64,-2 7 899,6-6-1019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7:04.26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319 0 6400,'-2'1'183,"0"-1"1,-1 0 0,1 1-1,0-1 1,0 1 0,0 0-1,0 0 1,0 0 0,0 0-1,0 0 1,0 0 0,0 0 0,1 0-1,-1 1 1,0-1 0,1 1-1,-1 0 1,1-1 0,-2 3-1,-3 5-9,0 0 0,-8 18 0,7-13 31,-3 6-181,1 1 1,1 1-1,1 0 1,1 0-1,-4 27 1,-7 112 7,16-149-9,-3 232 1109,6-148-610,-19 152 0,7-182-1648,-3-1-1,-2 0 0,-44 111 1,-3-47-3482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7:06.7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128 89 2080,'1'-4'222,"2"-7"366,0 1 0,1 0 0,0 0 0,0 0-1,10-15 1,-14 25-457,1-1 1,-1 0-1,0 1 0,0-1 0,1 1 0,-1-1 0,0 1 1,1 0-1,-1-1 0,1 1 0,-1-1 0,0 1 0,1 0 1,-1-1-1,1 1 0,-1 0 0,1-1 0,-1 1 1,2 0-1,-3 16 466,-5 15-499,-18 53-1,4-18 108,-58 157 475,70-202-672,1-3 18,1 1-1,1-1 1,0 1-1,1 0 1,2 1-1,-1-1 1,2 1-1,2 20 1,20 137-172,-1-24-18,-19-142 145,1 1-1,0 0 0,3 13 0,-3-21 30,-1 1-1,1-1 1,0 1 0,1-1-1,-1 0 1,1 0 0,-1 0-1,1 0 1,0 0-1,5 4 1,9 9 124,-14-12-929,1-2-1,0 1 1,-1 0 0,1-1 0,1 1-1,-1-1 1,0 0 0,1-1 0,7 4 0,1-4-736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7:07.46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116 57 5312,'-3'5'317,"0"0"-1,1 1 1,-1 0 0,1 0 0,0-1-1,0 1 1,1 0 0,0 1 0,-1 11-1,2-16-289,0 0 0,0 0 0,0 0 0,1 0 0,-1 0-1,0 1 1,1-1 0,0 0 0,-1 0 0,1 0 0,0-1-1,0 1 1,0 0 0,0 0 0,1 0 0,-1-1 0,0 1-1,1-1 1,-1 1 0,1-1 0,0 1 0,-1-1 0,1 0-1,0 0 1,0 0 0,0 0 0,-1 0 0,1 0 0,0 0 0,0-1-1,1 1 1,1 0 0,16 1 238,1 0 0,-1-1 0,0-2 0,36-4 0,-15 2 10,-8-1-22,-1 0 1,1-3-1,60-19 0,-23 5-153,2 2-1,139-17 1,-191 34-67,1 0 0,-1 1 1,22 3-1,-37-2-41,1 1 0,-1-1 0,0 1 0,0 1 0,0-1 0,0 1 0,0 0 0,0 0 0,0 0 0,-1 1 0,1-1 0,-1 1 0,0 0 0,0 1 0,0-1 0,0 1 0,4 4 0,-8-7-2,1-1 1,0 1-1,-1 0 0,1 0 0,-1 0 0,1 0 0,-1 0 0,1-1 0,-1 1 1,1 0-1,-1 0 0,0 0 0,0 0 0,1 0 0,-1 0 0,0 0 0,0 0 1,0 0-1,0 0 0,0 1 0,0-1 0,-1 1 0,1-1-5,-1 0 0,0 0 0,0 0-1,1-1 1,-1 1 0,0 0 0,0 0 0,0-1-1,1 1 1,-1 0 0,0-1 0,0 1-1,0-1 1,0 1 0,0-1 0,-1 0 0,0 1-1,-6 1-47,-1-1 0,1 0 0,-1 0 0,-10-1 0,-256 7 101,218-9 25,-1-2 0,-87-19 0,79 12 62,-272-40 393,328 50-530,7 0-17,0 1-1,0 0 1,0-1-1,0 1 1,0-1-1,0 0 1,0 0-1,0 0 1,0 0-1,-3-2 1,6 2 28,0 1 1,0-1 0,0 1 0,0 0 0,0-1 0,1 1-1,-1 0 1,0-1 0,0 1 0,0 0 0,1 0 0,-1-1-1,0 1 1,0 0 0,1 0 0,-1-1 0,0 1-1,1 0 1,-1 0 0,0 0 0,1-1 0,-1 1 0,0 0-1,1 0 1,-1 0 0,0 0 0,1 0 0,-1 0 0,0 0-1,1 0 1,-1 0 0,1 0 0,15-5-37,12-1 129,1 2 0,51-2-1,-48 4 18,190-6-2322,-181 5 805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7:08.11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 77 4576,'0'0'43,"0"0"0,-1 0 0,1 0 0,0 0 0,0 0 0,0 0 1,-1 0-1,1 0 0,0 0 0,0 0 0,0-1 0,0 1 0,-1 0 0,1 0 0,0 0 0,0 0 1,0 0-1,0-1 0,0 1 0,-1 0 0,1 0 0,0 0 0,0 0 0,0-1 0,0 1 1,0 0-1,0 0 0,0 0 0,0 0 0,0-1 0,0 1 0,0 0 0,0 0 0,0 0 0,0-1 1,0 1-1,0 0 0,0 0 0,0 0 0,0-1 0,0 1 0,0 0 0,0 0 0,0 0 0,0-1 1,0 1-1,0 0 0,1 0 0,-1 0 0,0 0 0,0-1 0,0 1 0,0 0 0,0 0 0,0 0 1,1 0-1,-1 0 0,0 0 0,0 0 0,0-1 0,1 1 0,-1 0 0,0 0 0,17-4-44,-12 3 177,22-6 233,1 0-1,0 2 1,1 2-1,38-1 1,424-7 2967,-416 6-3050,137-1 78,-190 7-768,40-5 0,-7-4-3180,-36 5 2222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7:08.70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 5216,'1'-1'170,"1"1"0,-1 0 0,0 0 1,1-1-1,-1 1 0,1 0 0,-1 0 0,1 0 0,-1 1 1,1-1-1,-1 0 0,1 0 0,-1 1 0,1-1 0,-1 1 1,3 1-1,21 16 174,-20-14-293,0 0 0,0-1-1,8 5 1,-6-5 185,1 0 0,0 0 0,0-1 1,0 0-1,1-1 0,11 1 0,54-2 1053,-34 0-514,72 5-140,153 26 1,-242-27-979,28 2-2164,9-1 673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7:09.39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6560,'4'1'937,"0"-1"0,0 1 1,0 0-1,7 2 0,8 2-637,117 25-12,-58-12-218,-44-11-16,13 4 436,80 7 0,134-14 1516,-186-4-1884,-73 0-98,8 0-585,0 0 0,0 0-1,0 1 1,0 1 0,12 2-1,-22-4 457,0 0 1,1 0-1,-1 0 0,0 1 0,0-1 0,1 0 1,-1 0-1,0 0 0,0 0 0,0 0 0,1 0 0,-1 0 1,0 1-1,0-1 0,0 0 0,0 0 0,1 0 0,-1 0 1,0 1-1,0-1 0,0 0 0,0 0 0,0 0 1,0 1-1,1-1 0,-1 0 0,0 0 0,0 1 0,-3 5-1985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7:09.80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141 1 7296,'-17'18'2720,"17"-3"-2112,-4 8-192,4-5 288,-4 7-480,-4 8-224,-5 12-32,1 13-576,-5 20 352,4 10-96,-2-8 192,-2-2 96,5-6 64,4 6-96,8-1 64,4-3-1728,12-12 960,14-6-3552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7:18.71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139 325 3328,'-3'-1'164,"0"1"1,-1-1 0,1 1-1,0 0 1,0 0-1,-1 0 1,1 0-1,0 0 1,0 1 0,-1 0-1,1-1 1,0 1-1,0 0 1,0 1-1,0-1 1,0 0 0,0 1-1,1 0 1,-1 0-1,-3 3 1,0-1-130,1 1 0,0 0 0,0 0 0,0 0 0,1 1 0,0-1 0,0 1-1,-5 11 1,3-3 84,2 0-1,0 1 0,1-1 0,0 0 0,1 1 0,1 0 1,0-1-1,1 1 0,1 0 0,0 0 0,1-1 0,6 22 0,-8-33-94,1 0 0,0 1 0,1-1 0,-1 0 0,0 0 0,1 0 0,0 0 0,0 0 0,0 0 0,0 0 0,0-1 0,0 1 0,1-1 0,-1 1 0,1-1 0,0 0 0,0 0 0,5 3 0,-5-4-4,0 0 0,1 0 0,-1 0-1,1-1 1,0 1 0,-1-1 0,1 0 0,0 0-1,-1 0 1,1-1 0,-1 1 0,1-1 0,-1 1-1,1-1 1,-1-1 0,1 1 0,-1 0 0,4-3-1,9-5 6,0-1 0,0-1 0,-1 0 0,14-14 0,-9 7-11,78-58 48,-55 45 276,-1-2 1,55-57-1,-86 79-260,-1 0 1,-1-1 0,0-1 0,-1 1 0,0-1 0,-1-1 0,-1 1 0,0-1 0,0-1 0,-2 1 0,0-1-1,0 1 1,1-21 0,-4 29-57,-1-1 0,0 1 0,0-1 0,-1 1 0,0 0 0,0-1 0,0 1 0,-1 0 0,0 0 0,0 0 0,-4-8 0,3 10-33,1 0 0,-1 0 0,0 1 0,0-1 0,0 1-1,0-1 1,-1 1 0,1 0 0,-1 0 0,0 1 0,0-1 0,0 1 0,0 0-1,0 0 1,0 0 0,-7-2 0,6 3-33,1 0 0,0 1 0,-1-1 0,1 1-1,0 0 1,-1 0 0,1 0 0,0 0 0,-1 1 0,1 0 0,0 0 0,-6 2-1,3-1-9,0 1 0,0 1 0,1 0 0,-1 0 0,1 0 0,-9 8-1,-2 4-13,1 1-1,0 0 1,-20 32-1,10-12-925,0 2-1,3 0 0,-34 79 1,44-80-990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7:19.52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140 284 4224,'-7'7'265,"-1"0"-1,1 1 1,1-1 0,-1 2-1,1-1 1,1 1 0,0 0 0,0 0-1,1 0 1,-7 18 0,5-8-180,-48 165 246,52-176-282,0 0 1,0 1-1,1-1 1,0 1 0,1 14-1,0-21-35,0 0 1,0 0-1,0 0 0,1 0 0,-1 0 0,1 0 0,-1-1 0,1 1 1,0 0-1,0 0 0,0-1 0,0 1 0,0 0 0,0-1 0,0 1 1,0-1-1,1 1 0,-1-1 0,1 0 0,-1 0 0,1 0 0,-1 1 1,1-2-1,0 1 0,-1 0 0,1 0 0,0 0 0,0-1 0,0 1 1,3 0-1,2 0-23,0-1 1,0 0-1,0-1 1,0 1 0,0-1-1,0 0 1,-1-1-1,1 0 1,0 0-1,-1 0 1,8-4-1,-4 1-23,0-1-1,0 1 0,-1-2 1,1 1-1,-1-1 0,-1-1 1,10-9-1,4-8 8,21-31-1,-31 40 29,78-109 424,34-44 389,-88 121-693,-21 25-95,2 0-1,1 2 1,1 0-1,32-29 1,-48 48-28,1 0-1,-1 0 0,0-1 1,1 2-1,-1-1 1,1 0-1,7-1 1,-10 2 4,0 1 1,0 0-1,0 0 1,0 0-1,0 0 1,0 0-1,0 0 1,0 0-1,0 0 1,0 1-1,0-1 1,0 0-1,0 1 1,0-1-1,0 1 1,0-1-1,0 1 1,0-1-1,0 1 1,-1-1-1,1 1 1,0 0-1,0-1 1,-1 1-1,1 0 1,0 0-1,-1 0 1,1 0-1,-1-1 1,1 1-1,-1 0 1,1 2-1,1 1-15,-1-1 1,0 1-1,0 0 0,-1-1 0,1 1 0,-1 0 1,0 0-1,0 0 0,-1 7 0,-9 36-392,7-35 314,0 0 0,-1 15-1,2 3 96,2 31 1,1-52 101,0 0 1,0 0 0,1 0 0,0-1 0,0 1 0,1-1 0,0 1-1,5 9 1,-8-17-68,1 0 0,-1 0-1,1 0 1,-1-1 0,1 1 0,-1 0-1,1 0 1,-1 0 0,1 0-1,0 0 1,0-1 0,-1 1-1,1 0 1,0-1 0,0 1-1,0 0 1,0-1 0,0 1-1,0-1 1,0 0 0,0 1 0,0-1-1,0 0 1,0 1 0,0-1-1,0 0 1,0 0 0,0 0-1,0 0 1,0 0 0,0 0-1,1 0 1,-1-1 0,0 1 0,0 0-1,0 0 1,0-1 0,0 1-1,0-1 1,0 1 0,0-1-1,-1 1 1,1-1 0,0 0-1,0 1 1,1-3 0,4-3 149,0 0 0,-1 0 0,0-1-1,7-12 1,-11 17-188,19-29 285,29-66-1,-45 86-266,0 0 1,0 0-1,-1-1 0,-1 1 0,0-1 0,0 0 0,-1 0 0,0 1 1,-1-1-1,-2-13 0,1 21-18,1 0-1,-1 1 1,0-1-1,0 1 1,-1-1 0,1 1-1,-1-1 1,1 1 0,-1 0-1,0 0 1,-1 0 0,-2-4-1,3 5-7,0 1-1,0-1 1,0 0-1,0 1 1,0-1 0,-1 1-1,1 0 1,-1 0-1,1 0 1,0 0-1,-1 0 1,0 1-1,1-1 1,-1 1-1,1-1 1,-1 1 0,0 0-1,-2 0 1,-5 2-25,0-1 1,1 2-1,-1-1 1,1 1-1,-1 0 1,1 1-1,-14 8 1,-5 4-30,-26 21 1,36-23 23,0 0 1,1 2-1,-16 18 1,23-23-222,1 0 0,1 0 0,0 1 0,1 0 0,0 1 0,-5 14 0,10-23 60,1 1 0,-1-1 1,1 1-1,0-1 0,1 1 1,-1-1-1,1 1 0,0 7 1,0-10 140,1 0 0,-1 1 0,0-1 0,1 0 0,0 0 0,0 0-1,0 0 1,0 0 0,0 0 0,0 0 0,0 0 0,1 0 0,-1 0 0,0-1 0,1 1 0,0 0 0,-1-1 0,1 1 0,2 0 0,12 7 127,1 0-1,32 11 1,-28-12 359,31 16 0,-38-16-305,0 1 1,-1 0-1,0 1 0,-1 1 1,0 0-1,0 1 0,-1 0 1,-1 0-1,0 1 0,-1 1 1,0-1-1,-1 2 0,0-1 1,-2 1-1,1 0 0,-2 0 1,0 1-1,-1 0 0,3 23 1,-3 16-117,-2 0 1,-10 85 0,4-79 937,5-36-142,-1-25-788,0 0-1,0 0 1,0 0 0,0 0-1,0 0 1,0 1 0,0-1-1,0 0 1,0 0 0,1 0-1,-1 0 1,0 0 0,0 1 0,0-1-1,0 0 1,0 0 0,0 0-1,0 0 1,1 0 0,-1 0-1,0 0 1,0 0 0,0 0-1,0 1 1,1-1 0,-1 0-1,0 0 1,0 0 0,0 0 0,0 0-1,1 0 1,-1 0 0,0 0-1,0 0 1,0 0 0,0 0-1,1 0 1,-1 0 0,0-1-1,0 1 1,0 0 0,0 0 0,1 0-1,-1 0 1,0 0 0,0 0-1,0 0 1,0 0 0,0 0-1,0-1 1,1 1 0,-1 0-1,0 0 1,0 0 0,0 0-1,0 0 1,0-1 0,0 1 0,0 0-1,0 0 1,0 0 0,5-7 130,-1 0 0,-1 0 0,1 0 0,-1-1 0,2-9 0,0 4-43,1-5-146,8-18-584,-2-1 0,8-43 0,-15 49-680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7:19.90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208 5 5152,'-46'-4'2336,"-8"22"-2048,24 0 64,3 22-256,2 31 32,8 13-64,9 5 32,8 10-64,8 40-640,9 4 320,12-18-2368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7:20.26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70 1 6048,'50'11'2240,"-25"14"-1728,8 31-160,-20-12 32,-2 19-288,-7 6 96,-11 12-96,-6 29 160,-7 19-160,-5-12 256,-17 13-224,-3 27-1664,-9-3 832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6:47.71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466 144 3552,'-5'21'943,"-4"14"-10,8-32-877,0 0-1,0-1 1,-1 1-1,1-1 1,0 1 0,-1-1-1,1 0 1,-1 0-1,-4 4 1,6-5-27,0-1 0,-1 0 0,1 1 0,0-1 0,-1 0 0,1 0 0,0 1 0,-1-1 0,1 0 0,0 0 0,-1 0 0,1 0 0,-1 1 0,1-1 0,0 0 0,-1 0 0,1 0 0,-1 0 0,1 0 0,0 0 0,-1 0 0,1 0 0,-1 0 0,1 0 0,0 0 0,-1 0 0,1 0 0,0-1 0,-1 1 0,0 0 0,0-1 21,1 0 1,-1 0-1,0 1 1,1-1-1,-1 0 1,1 0-1,-1 0 1,1 0-1,-1 0 1,1 0-1,0 0 1,-1-1-1,-4-36 859,5 31-685,-1 0-74,0-8 363,-1-1 0,-7-27 0,8 39-456,0 1 0,-1-1 0,0 0 0,1 0 0,-1 0 0,0 1 0,-1-1 0,1 1 1,-1 0-1,1 0 0,-1 0 0,0 0 0,0 0 0,0 0 0,-7-3 0,-1 0-57,1 1 0,-1 1-1,-1-1 1,1 2 0,-1 0 0,1 0-1,-22-2 1,23 5 49,1-1-1,0 1 1,0 1 0,0 0 0,0 0-1,0 1 1,0 0 0,0 1-1,0 0 1,-15 7 0,13-4 12,0 1 1,1 0 0,0 0 0,0 1 0,0 0-1,-10 12 1,15-14 28,0 0 0,0 0-1,1 1 1,0 0-1,0 0 1,1 0 0,-1 0-1,1 1 1,1-1 0,-4 15-1,6-20-33,0 0 0,-1 0 0,1 0 0,0 1 0,0-1 1,0 0-1,0 0 0,1 0 0,-1 0 0,1 0 0,-1 0 0,1 0 0,-1 0 0,1 0 0,1 1 0,-1-2-33,0 0 0,0 0 0,-1 0 0,1 0-1,0 0 1,0-1 0,0 1 0,0 0 0,0-1 0,1 1 0,-1-1 0,0 1-1,0-1 1,0 1 0,0-1 0,1 0 0,-1 0 0,0 0 0,0 0 0,0 0 0,1 0-1,-1 0 1,0 0 0,0 0 0,1 0 0,0-1 0,83-22 481,-18 3-325,228-35 455,-254 52-583,1 1-1,77 6 1,-102-3-16,-2 0 37,23 5 1,-33-5-35,0 0 0,0 0 1,-1 1-1,1 0 1,0 0-1,-1 0 1,1 1-1,5 3 0,-30-5-683,8-4-114,11 3 258,-1-1 0,0 0 0,0 1-1,0 0 1,0-1 0,0 1 0,0 0 0,0 0 0,0 0-1,0 0 1,-3 1 0,-9 5-4528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6:50.69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0 517 5408,'13'-1'615,"0"-1"1,0-1 0,0 0-1,0 0 1,-1-1-1,1-1 1,19-11 0,-13 8-618,38-13 1,-27 14 144,1 1 0,61-3 0,63 10 512,-20 1-208,-46-4 86,98 12 1,491 37 575,-486-46-693,12 0-62,-152 1-334,99 20 1,-137-18-6,-1 0 1,20 10-1,-21-8 52,0-2-1,24 8 0,-35-12-59,-1 0 0,1 0 0,-1 1 0,1-1 0,-1 0 0,0 0 1,1 0-1,-1 0 0,1 0 0,-1 0 0,1 0 0,-1 0 0,1 0 0,-1 0 0,1 0 0,-1 0 1,1-1-1,-1 1 0,1 0 0,-1 0 0,0 0 0,1-1 0,-5-6 27,-16-10-76,-6 2 38,-53-23 1,16 9-150,32 13 119,0-1 0,2-2 1,0-1-1,1-1 1,1-1-1,-29-32 1,6-2 16,15 15 161,-66-59 0,89 90-47,0 0 1,-1 1-1,0 1 1,0 0-1,-1 1 1,0 0 0,0 1-1,-1 0 1,1 2-1,-21-5 1,55 14-163,22 9-1,23 6 362,-19-9 69,-1 2 1,0 3-1,59 27 0,-38-10-188,67 47-1,-109-64-61,-1 2 0,-1 0 0,-1 1 0,0 1 0,-2 1 0,18 24 0,-31-37-84,-1 0 0,0 1 1,-1 0-1,1 0 0,-2 0 1,4 12-1,-5-15-16,-1-1-1,0 1 1,0 0-1,-1 0 1,0-1 0,0 1-1,0 0 1,0 0 0,-1 0-1,0-1 1,-3 11-1,-4 1-11,0 0 0,0 0-1,-2-1 1,0-1-1,0 1 1,-2-2-1,0 1 1,0-2 0,-28 23-1,-9 3 27,-84 49 0,116-77-33,-34 18 14,-1-3-1,-1-2 0,-80 26 1,103-41-184,14-4-539,1-1 0,1 2-1,-1 0 1,1 0 0,-26 17 0,39-22 393,-1 0 1,1 0 0,0 1 0,0-1-1,0 0 1,0 1 0,0-1 0,0 0-1,0 1 1,1-1 0,-1 1 0,0 0-1,1-1 1,-1 1 0,1 0 0,0-1-1,-1 1 1,1 0 0,0 2 0,0 0-278,-4 11-3877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7:10.88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198 605 5216,'14'-18'2368,"-13"17"-2350,0 0 0,0 0 0,0 0 0,0 0 0,0 0 0,0 1 0,0-1 0,0 0 0,0 1 0,0-1 0,0 1 0,1-1 0,-1 1 0,0-1 0,2 1 0,-2 0-82,-22 1 576,17-1-319,0 1-1,-1 1 1,1-1 0,0 1 0,0 0 0,0-1 0,0 2 0,0-1-1,0 0 1,1 1 0,-1 0 0,1 0 0,0 0 0,-1 0-1,1 0 1,1 1 0,-1-1 0,0 1 0,1 0 0,0 0 0,0 0-1,0 0 1,0 0 0,-1 9 0,-45 180-45,41-159-147,-50 342 421,51-314-349,1-19 42,1 1 0,3 0 0,5 61 0,-4-100-128,1 0 0,0 0 0,0 0 0,1 0 0,-1 0 0,5 8 0,-6-12 18,0-1-1,0 0 0,1 1 1,-1-1-1,0 0 1,0 1-1,0-1 0,0 0 1,1 1-1,-1-1 1,0 0-1,0 0 0,1 1 1,-1-1-1,0 0 1,0 0-1,1 1 0,-1-1 1,0 0-1,1 0 1,-1 0-1,0 0 0,1 0 1,-1 1-1,0-1 1,1 0-1,-1 0 0,0 0 1,1 0-1,-1 0 0,0 0 1,1 0-1,-1 0 1,0 0-1,1 0 0,-1 0 1,1-1-8,0 0 1,0 0-1,0 1 1,-1-1-1,1 0 1,0 0-1,-1 0 0,1 0 1,-1 0-1,1 0 1,-1 1-1,1-3 1,9-31-170,13-127-465,4-21-204,55-162-81,-53 237 1906,77-187 0,-101 283-845,11-23 227,-15 32-352,1 0-1,-1 0 0,1 0 0,-1 0 0,1 0 1,-1 1-1,1-1 0,0 0 0,0 1 0,0 0 1,0-1-1,4-1 0,-5 3-13,0 0-1,0 0 1,0 0-1,1 0 1,-1 0 0,0 0-1,0 0 1,0 0 0,0 0-1,1 0 1,-1 1 0,0-1-1,0 1 1,0-1 0,0 1-1,0-1 1,0 1 0,0-1-1,0 1 1,0 0 0,0 0-1,0-1 1,0 1 0,0 0-1,1 2 1,3 4-4,0-1 0,7 13 0,-8-13 4,13 26-57,-2 2 1,0 0 0,14 56-1,-21-64 48,31 93 142,80 299 1985,-112-384-2151,-1 1 134,1 0 1,2-1-1,25 62 1,-32-92-66,1 1 0,0 0 0,0-1 0,0 1 0,6 5 0,-9-9-31,1 0 1,0-1 0,0 1-1,-1 0 1,1-1 0,0 1 0,0 0-1,0-1 1,0 1 0,0-1 0,-1 1-1,1-1 1,0 1 0,0-1 0,0 0-1,0 0 1,1 1 0,-1-1-1,0 0 1,0 0 0,0 0 0,0 0-1,0 0 1,0 0 0,0 0 0,0-1-1,0 1 1,0 0 0,0-1 0,0 1-1,0 0 1,0-1 0,1 0-1,1-2 13,0-1-1,0 1 1,0-1-1,-1 1 0,0-1 1,0 0-1,0 0 1,0 0-1,0 0 0,1-6 1,0 1-7,17-46 28,24-57 311,-26 73-233,61-151-52,45-249 5,-106 344-200,-3-1 0,2-166 0,-17 240-1187,-4-37 1,-3 25-2462,2 15 1496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7:11.65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712 63 5472,'-9'-5'418,"0"1"-1,0 0 1,-1 1 0,1 0-1,-1 0 1,1 1 0,-1 1-1,0-1 1,-16 1 0,12 2-392,0 0 1,0 1-1,0 1 1,0 0-1,0 1 1,-15 6-1,-3 3 141,1 1 0,0 1-1,-33 22 1,49-26-106,0 0-1,0 1 1,1 1 0,0 0-1,1 1 1,1 0 0,-15 22-1,4 3 249,2 1-1,-20 49 0,-23 91 602,50-129-575,1 1-1,3 0 1,2 1 0,2 0-1,3 1 1,2-1 0,10 99-1,-4-122-141,10 40 1,-11-58-147,-1-1 1,2 0 0,-1 0-1,2 0 1,-1-1 0,10 14-1,-12-21-10,0 0 0,0 0 0,0 0 0,1-1 0,-1 1 0,0-1 0,1 0 0,0 0 0,-1 0 0,1-1 0,0 0 0,0 1 0,0-1 0,0 0 0,0-1 0,0 1 0,0-1 0,1 0-1,-1 0 1,7-1 0,5 0 177,1-2 0,0 0 0,26-9 0,-26 5-142,0 1-1,-1-2 1,0 0-1,-1-1 1,0-1-1,0 0 1,26-24 0,-1-5 14,41-54 0,-62 69-63,58-65 12,47-59 31,-92 106-18,43-73 0,-55 79 20,-1-2 0,-1 0-1,-3 0 1,-1-2-1,15-69 1,-27 98-54,-1 1 1,0-1 0,-1 0-1,0 1 1,0-1 0,-2 0 0,1 1-1,-6-20 1,2 16-24,0 1 0,-1 1 0,0-1 0,-1 1 0,0 0 0,-12-15 0,4 10-188,1-1 1,-2 2-1,0 0 0,-1 1 1,-21-14-1,26 21-17,-1 0 0,0 1 1,0 0-1,0 1 0,-1 1 1,0 0-1,0 1 0,0 1 1,-18-3-1,16 5-341,0 0 1,-1 1 0,1 1-1,0 0 1,0 1 0,0 1-1,0 0 1,0 2 0,1-1-1,-1 2 1,1 0-1,1 1 1,-1 0 0,1 2-1,0-1 1,1 2 0,0 0-1,-12 11 1,-30 36-2582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7:12.60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206 5 7648,'7'0'4031,"29"-3"-3801,-31 2-226,1 1 1,-1-1-1,1 1 1,0 1-1,-1-1 0,1 1 1,0 0-1,-1 0 1,1 0-1,-1 1 0,7 3 1,-1 1 100,1 0 1,-1 1-1,18 15 1,-3-2 67,-10-9-66,0 1 0,-2 1 0,1 0 1,15 21-1,-28-32-93,0 1 0,0-1 0,-1 1 0,0 0 0,1 0 0,-1 0 0,0 0 0,0 0 0,-1 0 0,1 0 0,0 0 0,-1 0 0,0 0 0,0 0 0,0 0 0,0 0 0,0 1 0,-1-1 0,-1 5 0,-2 3 18,0-1 1,0 1-1,-1-1 0,-7 11 0,0-1-30,-16 35 13,-4-3-1,-1 0 1,-3-2 0,-68 73 0,67-88 73,24-23-135,0-1-1,1 2 1,-15 19 0,24-25-30,9-6 23,12-9-12,59-36-115,-50 27-38,53-24 0,-70 37 179,1 0 1,0 1 0,0 0 0,0 1 0,0 0 0,0 0 0,0 2 0,23 0 0,-18 1 52,-1 2 0,1-1 0,-1 2 0,0 0-1,0 1 1,0 1 0,-1 0 0,0 1 0,0 0 0,-1 1 0,25 19 0,-34-23 84,0-1 1,0 1 0,0 1-1,0-1 1,-1 0 0,0 1-1,0 0 1,0 0 0,0 0 0,-1 0-1,0 0 1,0 0 0,0 1-1,0-1 1,-1 1 0,0-1-1,0 1 1,-1 7 0,0-3 68,-1 1 1,0-1-1,-1 1 1,0-1-1,-1 0 1,0 1-1,0-1 1,-10 17-1,-3 3 182,-1 0 0,-1-2 0,-1 0 0,-2-1 0,-1-1 0,0-1 1,-35 28-1,35-35-422,-1 0 1,0-2-1,-2-1 0,0-1 1,0-1-1,-1-1 1,-1-1-1,-54 14 1,72-22-454,0-1 0,-1 0 0,1-1 0,0 0 1,0 0-1,-1-1 0,1-1 0,0 1 0,0-1 0,-1-1 1,1 0-1,0 0 0,-11-5 0,-55-29-5302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7:21.80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229 106 6048,'-6'2'351,"3"-2"-181,0 1-1,0 0 1,0 0-1,0 1 1,1-1-1,-1 1 1,0-1 0,1 1-1,-1 0 1,1 0-1,-1 0 1,1 0-1,-4 5 1,-9 12 166,-10 13-112,-42 68 0,62-91-212,0 1-1,0 1 1,1-1-1,0 1 1,1 0-1,0 0 1,0 0-1,2 0 1,-1 0 0,1 1-1,2 20 1,-1-27 15,1-1 0,-1 0 0,2 1 1,-1-1-1,0 0 0,1 1 0,0-1 1,2 4-1,-4-7-15,1 0 0,0 0 0,-1 0 0,1 0 1,0 0-1,0 0 0,0 0 0,0 0 0,0-1 1,0 1-1,0 0 0,0 0 0,0-1 0,0 1 0,1-1 1,-1 1-1,0-1 0,0 0 0,1 1 0,-1-1 0,0 0 1,0 0-1,1 0 0,-1 0 0,0 0 0,1 0 0,-1 0 1,0 0-1,0 0 0,1-1 0,1 0 0,3-2 51,1-1-1,-1 0 1,1 0-1,-1-1 0,0 1 1,-1-1-1,1-1 1,7-9-1,-1 3 64,30-30 236,-10 10 88,30-38-1,-54 61-370,-1-1 0,0 0-1,-1 0 1,-1-1 0,1 1-1,-2-1 1,1 0 0,-1-1 0,2-12-1,-5 18-64,-1-1 0,0 1 0,0-1 0,0 1 0,-1 0 0,0-1 0,0 1 0,-1 0 0,1 0 0,-1 0 0,-1 0 0,1 0 0,-1 0 0,0 0 0,0 1 0,-1 0 0,0 0 0,0 0 0,-9-9 0,9 10-27,0 0 0,0 1 0,-1-1 1,1 1-1,-1 0 0,0 0 0,0 1 1,0-1-1,0 1 0,0 0 0,0 0 1,-1 1-1,1 0 0,-1 0 0,1 0 1,-1 1-1,1-1 0,-1 1 0,1 1 1,-1-1-1,1 1 0,-1 0 0,-6 2 1,2 1-22,-1 1 0,2 0-1,-1 0 1,1 1 0,-1 1 0,2-1 0,-14 13 0,-1 5-96,-25 32-1,45-53 5,1 1 0,-1-1-1,1 1 1,0 0 0,0 0 0,0 0-1,0 0 1,1 0 0,0 0-1,-2 7 1,3-9 57,0-1 0,0 1-1,0-1 1,0 1 0,0-1 0,1 0-1,-1 1 1,0-1 0,1 1 0,-1-1-1,1 0 1,-1 1 0,1-1-1,0 0 1,0 1 0,-1-1 0,1 0-1,0 0 1,0 0 0,0 0 0,0 0-1,0 0 1,1 0 0,-1 0 0,0-1-1,0 1 1,1 0 0,-1 0 0,0-1-1,1 1 1,-1-1 0,0 0 0,1 1-1,-1-1 1,2 0 0,6 1-122,0 0 1,0-1-1,0 0 1,0-1-1,0 0 1,0 0 0,12-4-1,10-1 355,3 1 120,52-7 1172,-72 11-923,-1 1 0,1 0 0,0 0 0,15 4 0,-24-3-403,0 1 1,-1-1-1,0 1 0,1 0 0,-1 0 1,0 0-1,0 1 0,0-1 1,0 1-1,0 0 0,-1 0 0,1 1 1,-1-1-1,0 1 0,0-1 1,0 1-1,-1 0 0,1 0 0,-1 0 1,0 1-1,0-1 0,2 8 0,1 5 0,-1 0-1,0 0 0,-1 0 0,1 30 1,-4-20-49,-1-20-74,1 0 0,0 0 0,1 0-1,0 0 1,2 11 0,-2-17-17,-1-1 0,0 0 0,0 1 0,0-1 0,0 0 0,0 1-1,0-1 1,0 0 0,1 1 0,-1-1 0,0 0 0,0 1 0,0-1 0,1 0 0,-1 0-1,0 0 1,0 1 0,1-1 0,-1 0 0,0 0 0,1 0 0,-1 1 0,0-1 0,0 0-1,1 0 1,-1 0 0,0 0 0,1 0 0,-1 0 0,0 0 0,1 0 0,-1 0 0,0 0-1,1 0 1,-1 0 0,0 0 0,1 0 0,-1 0 0,0 0 0,1 0 0,-1 0 0,0 0-1,1 0 1,-1-1 0,0 1 0,1 0 0,-1 0 0,1-1 0,13-12-546,-12 11 461,40-46-679,-23 25 998,2 1 0,36-33 0,-55 54-159,-1 0 0,0 0 0,0 0 0,1 0 0,-1 0 0,1 0 1,-1 0-1,1 0 0,-1 1 0,1-1 0,-1 1 0,1-1 0,0 1 0,-1 0 0,1-1 0,2 1 0,-3 0-37,-1 0 1,1 1-1,-1-1 0,1 0 1,-1 0-1,1 1 0,-1-1 0,0 0 1,1 1-1,-1-1 0,0 0 1,1 1-1,-1-1 0,0 0 1,1 1-1,-1-1 0,0 1 1,0-1-1,1 1 0,-1 0 1,3 18 324,-4 20-72,0-16-159,1 0-1,1 0 1,4 24-1,-1-35-86,-4-12-36,1 0 1,-1 0-1,0 1 1,0-1-1,0 0 1,0 0 0,1 0-1,-1 0 1,0 1-1,0-1 1,0 0-1,1 0 1,-1 0-1,0 0 1,0 0-1,0 0 1,1 0 0,-1 1-1,0-1 1,0 0-1,1 0 1,-1 0-1,0 0 1,0 0-1,1 0 1,-1 0-1,2-1-4,-1 0 0,0 0-1,0 0 1,1 0 0,-1 0-1,0 0 1,0 0-1,0 0 1,0 0 0,0 0-1,0-1 1,1-2-1,37-59-16,27-39 82,-54 87-55,21-32 152,-30 42-124,0 0 0,-1 0 0,1-1 0,-1 1 0,-1-1 0,1 1 0,1-9 0,-3 12-23,1 0 1,-1 1-1,0-1 0,0 0 0,0 0 0,0 1 0,0-1 0,-1 0 0,1 0 0,0 1 0,-1-1 0,0 0 0,1 0 0,-1 1 0,0-1 0,1 1 0,-1-1 0,0 1 0,0-1 0,-1 1 0,1-1 0,0 1 0,0 0 0,-1 0 0,1 0 0,0-1 0,-1 1 0,1 1 0,-1-1 0,0 0 0,1 0 0,-1 0 0,0 1 0,1-1 0,-1 1 0,0 0 0,0-1 0,-3 1 1,-2-1-16,0 1 0,0 0 0,0 1 0,-1 0 0,1 0 0,0 0 0,0 1 0,-9 3 0,-9 4-74,2 2 0,-36 20 0,49-25-87,1 0 1,0 1-1,0 0 0,1 1 1,-1 0-1,2 0 0,-1 1 1,-8 12-1,15-19 13,-1 1 0,1-1 0,0 1-1,-1 0 1,1-1 0,0 1 0,1 0-1,-1 0 1,0-1 0,1 1 0,0 0 0,-1 0-1,1 0 1,1 5 0,-1-5 82,1-1-1,0 0 1,0 0-1,0 0 1,0 0-1,0 0 1,0 0-1,0 0 1,1 0-1,-1 0 1,1-1-1,-1 1 1,1 0-1,0-1 1,0 1-1,0-1 1,-1 0-1,1 0 1,4 2-1,6 2 246,1 0-1,0-1 1,22 5-1,-20-6 378,-1 1 0,26 10 0,-31-10-314,0 1 0,0 0-1,-1 1 1,0 0 0,0 0 0,-1 1 0,1-1-1,-1 2 1,-1-1 0,1 1 0,-1 0 0,-1 0-1,0 1 1,7 15 0,-5-6-93,0 1 0,-2-1 0,0 1 0,-1 0 0,-1 1 0,1 30 0,-3-3-94,0-15-86,6 45 0,-1-61 6,-6-16 29,0 1 0,0-1 0,1 0 0,-1 0 0,0 1 0,0-1-1,1 0 1,-1 0 0,0 1 0,0-1 0,1 0 0,-1 0 0,0 0 0,1 0-1,-1 0 1,0 0 0,1 1 0,-1-1 0,0 0 0,1 0 0,-1 0 0,0 0-1,1 0 1,-1 0 0,0 0 0,1-1 0,1 1-98,-1-1-1,1 0 1,-1 0-1,0 0 1,1-1-1,-1 1 1,0 0 0,0 0-1,1-1 1,-1 1-1,0-1 1,0 1-1,-1-1 1,2-2-1,-1 3-137,0-1 1,0 0-1,0 1 0,0-1 0,-1 0 0,1 0 0,-1 1 0,1-1 0,-1 0 0,0 0 0,1 0 0,-1 0 0,0 1 0,0-1 0,-1 0 0,1 0 0,0 0 0,0 0 0,-1 1 0,0-1 0,1 0 0,-1 0 0,0 1 0,1-1 0,-1 0 0,0 1 0,0-1 0,-1 1 0,-1-3 0,-13-8-5373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7:22.12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335 0 6720,'-57'16'2496,"36"-2"-1952,-17 15-128,13 4 384,-11 41-512,-6 11 672,5 9-544,3 14-128,6 28-192,12 0 0,16-12-64,16-21-1440,21-14 800,21-27-3872,12-10 2496,17-20-832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7:22.47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260 1 11296,'67'76'4192,"-46"-31"-3264,8 17-257,-25-14 1057,-4 48-1088,-12 18-192,-30 3-288,-33 52-5695,-19 18 3007,-64 5-4416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7:45.49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 33 4320,'-4'-32'2954,"0"40"-2596,3-4-306,0 0 0,0 1 0,1-1-1,-1 1 1,1 0 0,0-1 0,1 1 0,-1-1 0,1 1 0,-1-1 0,4 8 0,-1 4 29,66 278 2100,-19-83-634,-1-5-646,-46-198-1103,13 58 1045,-15-58-1448,0 0 0,0 0 0,-1 0 0,0 1 0,0-1-1,-2 9 1,-2-6-3197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7:45.92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4 216 5568,'-1'-1'158,"1"0"1,-1-1 0,1 1-1,-1 0 1,1 0-1,0-1 1,0 1 0,0 0-1,0-1 1,0 1-1,0 0 1,0 0 0,0-1-1,0 1 1,1 0-1,-1 0 1,1-1 0,-1 1-1,1 0 1,-1 0 0,1 0-1,0-2 1,2 0-26,0 0-1,0 0 1,0 1 0,0-1 0,6-3 0,3-2-98,2-2 57,1 0 1,0 2 0,0 0-1,1 1 1,0 0 0,1 1 0,28-6-1,122-12 974,-161 24-1017,266-26 1663,-186 19-1391,-47 5-264,0-2-1,39-8 0,-77 12-137,0 0-1,0-1 1,0 1-1,-1 0 0,1 0 1,0 0-1,0-1 1,0 1-1,0-1 1,0 1-1,-1 0 1,1-1-1,0 0 0,0 1 1,-1-1-1,1 1 1,0-1-1,-1 0 1,1 0-1,-4-3-1616,-10 2-354,-14 5-113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7:46.38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21 371 4736,'-20'-62'2858,"20"58"-2794,-1 0 0,1 1 0,0-1 0,1 0 0,-1 0 0,1 0 0,0 1 0,0-1 0,2-5 0,-1-1 11,0 3-35,1-1 0,0 0 0,0 1 0,0 0 1,1 0-1,0 0 0,1 0 0,-1 0 0,1 1 0,8-8 0,-5 7 70,0 0 0,0 1 1,0 0-1,1 0 0,0 1 0,0 0 0,17-6 1,-6 5 30,0 0 0,0 1 1,22-2-1,63-3 371,-21 3-53,382-55 3029,-363 48-3606,-72 14-1743,-30 0 1703,1 0 0,-1 0 0,1 1 0,-1-1 1,1 0-1,-1 1 0,0-1 0,1 1 1,-1 0-1,0-1 0,0 1 0,1 0 0,-1 0 1,0 0-1,0 0 0,2 1 0,-3 0-283,1-1 1,0 1-1,-1-1 0,1 1 0,-1-1 0,0 0 0,0 1 0,1-1 0,-1 1 1,0 0-1,0 2 0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7:47.56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1 187 6240,'16'-18'2304,"-7"11"-1792,3-4-160,-3 7 96,7-7-320,8 0 96,9-3-128,13-2 160,7 5-160,6 0-32,-1 4-32,-1 4 96,-3-5-64,-4 1-32,-1-4 0,1 0-32,-4 0 0,3-3-4160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7:49.07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0 240 5056,'4'-7'733,"-3"5"-622,0 1-1,-1-1 1,1 1 0,0 0-1,0-1 1,0 1 0,0 0-1,0-1 1,0 1 0,1 0-1,-1 0 1,0 0 0,3-1-1,45-16 1373,-22 6-1278,1 1-1,1 2 1,0 1 0,43-7-1,-30 10 19,-1 2-1,68 3 1,133 25 944,-112-9-516,259 46-176,-156-20 114,-192-37-391,0-2 0,0-3 0,72-6 0,-100 4-98,0-1 0,0 0 0,15-5 0,-25 7-159,0 0 0,1 0 0,-1-1 0,0 1 0,0-1 0,-1 0 0,1 0 0,0 0 0,0 0 1,-1 0-1,1 0 0,-1-1 0,0 1 0,0-1 0,0 0 0,0 0 0,2-5 0,-3 7-5,-1 1 0,0-1 0,0 0 0,0 0 0,0 0 0,0 0 0,0 0 0,0 0 0,0 0-1,0 0 1,-1 0 0,1 0 0,0 1 0,-1-1 0,1 0 0,0 0 0,-1 0 0,1 0 0,-1 1 0,1-1 0,-1 0 0,0 1 0,1-1 0,-1 0 0,0 1 0,1-1 0,-1 0 0,0 1 0,0 0 0,1-1 0,-1 1 0,0-1-1,0 1 1,0 0 0,-1-1 0,-5-1-345,0-1-1,-1 1 1,-9-1-1,10 2-25,-81-16-2130,-158-40 528,-6-39 8871,236 90-6442,10 3-273,4 2-82,0 0-1,1 1 1,-1-1 0,0 0-1,0 1 1,1-1-1,-1 1 1,-2 0-1,7 9 108,7 5-193,1 0-1,0-1 0,0 0 0,2-1 1,16 14-1,-14-13 82,24 21 229,2-2 0,2-2 1,1-2-1,49 24 0,-47-28 131,84 58 0,-101-55-116,-28-26-241,0 0-1,0 0 1,0 0-1,0 0 0,0 0 1,0 1-1,0-1 0,-1 0 1,1 0-1,0 1 0,-1-1 1,1 1-1,-1-1 1,1 0-1,-1 1 0,0-1 1,0 1-1,0-1 0,0 1 1,0-1-1,0 1 0,0 1 1,-1-2-1,0 1 1,0-1 0,0 0-1,0 0 1,0 0 0,0-1-1,-1 1 1,1 0-1,0 0 1,-1-1 0,1 1-1,0 0 1,-1-1-1,1 0 1,-1 1 0,-1-1-1,-3 2 77,-63 15 576,46-13-559,-45 16 0,42-8-751,1 1 0,0 1 0,1 1 0,1 1 0,-36 32 0,-15 14-3670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7:49.84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 66 5056,'2'-66'4196,"-2"66"-4143,-4 12 490,-1 20-226,3 19-86,7 78 0,-1-67-122,39 315 1992,-22-229-1429,11 63-734,-12-122-2468,-12-62 1181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7:50.17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0 121 5888,'4'-4'328,"0"0"1,0 0-1,0 0 1,0 1-1,0 0 1,1 0-1,0 0 1,-1 0 0,1 0-1,0 1 1,0 0-1,1 0 1,-1 1-1,7-2 1,100-20 1842,-38 7-2115,124-11-1,45 20-1857,-224 7-166,-9-4 608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7:50.54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1 241 5152,'2'-4'222,"0"0"1,0 1 0,0 0-1,0 0 1,1-1-1,-1 1 1,1 1-1,0-1 1,0 0-1,0 1 1,0-1-1,6-2 1,3-1 281,1 0 1,19-5-1,-17 5-9,220-55 860,-184 50-1313,333-67 65,-336 70-350,1 2 0,-1 2-1,1 3 1,82 7 0,-122-5-138,0 1-1,0 0 1,14 5 0,20 16-4147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7:51.29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161 162 6880,'12'-16'777,"0"0"1,0 1 0,2 1-1,23-21 1,-26 27-774,1 0 1,0 1 0,0 0-1,0 1 1,1 0-1,-1 1 1,1 0 0,1 1-1,13-2 1,-20 5-25,-1 0 0,0 0 1,0 1-1,1 0 0,-1 0 0,1 1 0,-1-1 1,0 2-1,0-1 0,0 0 0,1 1 0,-1 0 1,-1 1-1,1 0 0,0-1 0,-1 2 0,1-1 1,-1 1-1,0-1 0,0 2 0,8 7 0,-8-6 29,-1 1 0,1-1 0,-1 1-1,0 0 1,-1 1 0,1-1 0,-2 1-1,1-1 1,-1 1 0,0 0-1,0 0 1,-1-1 0,0 1 0,-1 0-1,0 16 1,-1-13 87,-1 1-1,1-1 0,-2 0 1,0 0-1,0 0 1,-1 0-1,0-1 0,-1 1 1,0-1-1,-11 17 1,2-9 89,-2 0 1,1-2 0,-27 23 0,-60 39 148,1-10-178,-6 3-77,85-54 15,1 0 0,-32 34 0,49-47-14,1 0 0,-1 1 1,1-1-1,-5 10 0,8-13-47,-1 0 1,1 0-1,-1 0 1,1 1 0,-1-1-1,1 0 1,0 0-1,0 1 1,0-1-1,0 0 1,0 0 0,0 1-1,0-1 1,0 0-1,0 1 1,0-1-1,1 0 1,-1 0-1,0 1 1,1-1 0,-1 0-1,1 0 1,0 0-1,-1 0 1,1 0-1,1 2 1,3 1 108,1 0 0,-1-1 0,1 0 0,0 0 0,-1-1 0,1 1 0,1-1 0,-1 0 0,8 1 0,-9-2-85,43 9 565,68 6 0,3 1-1583,-111-15 615,1-1 1,-1 2-1,0-1 0,11 6 1,-11-3-1176,-1-1-1,0 2 1,12 9 0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7:58.59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121 215 4160,'-17'14'3157,"15"-13"-3117,-1 0 0,1 0-1,0 0 1,-1 1 0,1-1 0,0 0 0,0 1-1,0 0 1,0-1 0,1 1 0,-3 2-1,3-2-17,0-1 0,1 1 0,-1-1-1,0 1 1,1-1 0,0 1 0,-1-1-1,1 1 1,0-1 0,0 1-1,0-1 1,0 1 0,0 0 0,0-1-1,0 1 1,0-1 0,1 1 0,-1-1-1,1 2 1,1 2 213,-1 0 0,1-1 0,0 1-1,1-1 1,-1 1 0,1-1 0,0 0 0,5 6-1,-6-8-184,0 0-1,0 0 0,0 0 0,0-1 0,0 1 0,1-1 1,-1 1-1,0-1 0,1 0 0,-1 0 0,1 0 0,0 0 1,-1-1-1,1 1 0,0-1 0,4 1 0,39-3 679,81-15 0,-88 10-530,-1-2-1,50-18 0,-83 24-117,0 0 0,0 0-1,0 0 1,0 0 0,0-1 0,-1 1-1,0-1 1,0 0 0,0-1 0,0 1-1,0-1 1,-1 1 0,0-1 0,0 0-1,0-1 1,-1 1 0,3-8 0,-3 8-5,-1 1 1,1 0 0,-1-1 0,-1 1 0,1-1-1,0 1 1,-1-1 0,0 1 0,0-1 0,0 1-1,-1-1 1,1 1 0,-1-1 0,0 1 0,-1 0-1,1-1 1,-1 1 0,1 0 0,-1 0-1,-1 0 1,1 0 0,-5-6 0,0 4 13,0 0 0,0 0 0,-1 1 1,1 0-1,-1 0 0,0 1 0,-17-6 0,-62-18 213,82 27-293,-8-3-4,-4-1 27,0 1 0,-20-2 0,33 5-61,-1 1 1,1 0-1,-1 0 1,0 0-1,1 0 0,-1 1 1,1 0-1,-1 0 1,1 0-1,-1 1 1,1-1-1,0 1 1,-6 3-1,3 1-6,0 0 1,0 0-1,1 1 0,0 0 1,0 1-1,1-1 0,-1 1 0,-3 9 1,6-13 26,-89 166-3859,74-134 2705,-29 46-5019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8:15.35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608 311 1888,'-3'-3'77,"0"0"-1,0 0 1,0-1 0,0 1 0,1-1-1,0 1 1,0-1 0,0 0 0,0 0-1,0 0 1,1 0 0,-1 0 0,1 0-1,0 0 1,1 0 0,-1-1-1,0-6 1,1-5 415,0-1-1,1 1 0,1 0 1,1-1-1,0 1 1,9-28-1,-12 44-483,5-11 336,-1 1-1,1 0 1,12-19-1,-15 27-303,0 0 0,0-1 0,0 1-1,0 0 1,0 0 0,1 0 0,-1 0 0,1 1 0,-1-1-1,1 1 1,0-1 0,-1 1 0,1 0 0,0 0 0,0 0 0,0 0-1,0 1 1,0-1 0,0 1 0,3 0 0,37-3 299,-29 2-7,0 0-1,0 1 0,21 2 0,-33-1-313,-1-1 0,1 0 0,0 1 0,0 0 0,0-1 0,0 1 0,-1 0 0,1 0 1,0 0-1,-1 0 0,1 0 0,-1 0 0,1 1 0,-1-1 0,1 0 0,-1 1 0,0-1 0,0 1 1,0 0-1,0-1 0,0 1 0,0 0 0,0-1 0,0 1 0,-1 0 0,1 0 0,-1 0 0,1 0 1,-1 3-1,1 5 22,-1 0 0,0 0 1,-1 0-1,-3 16 1,2-9-8,-3 33 37,-10 61 275,12-93-249,-1 0 0,-1-1 1,-1 0-1,-9 19 0,6-17 56,-1-2-1,-1 1 1,0-1-1,-24 27 1,-196 211 8,150-178-160,26-27 0,33-28 0,-158 146 0,156-148 43,2 1 1,0 2 0,1 0 0,-22 33-1,42-55-39,1 0 1,-1 1-1,1-1 0,-1 0 0,1 0 0,-1 1 1,1-1-1,0 0 0,0 1 0,0-1 0,-1 0 1,1 1-1,1 0 0,3-3 47,0-1 1,-1 0 0,1 1-1,0-2 1,5-3-1,22-17 63,-9 6 131,41-23-1,-46 31-176,-1 0-44,0 0 0,1 1 0,-1 1 1,2 1-1,31-8 0,-23 10-37,1 1 0,-1 1-1,0 1 1,1 2 0,35 4-1,-37 1 10,-1 1-1,0 1 1,0 1-1,36 20 1,-31-15 42,-11-7-6,1 0-1,0-1 0,0-1 1,1-1-1,-1 0 0,1-2 1,36 1-1,-38-4 61,0 0 1,0-1-1,-1 0 1,1-2-1,-1 0 1,0-1-1,0 0 1,19-10-1,-22 8-3,-1 0 0,0-1 1,-1-1-1,0 1 0,0-2 0,-1 0 0,0 0 1,-1-1-1,0 0 0,10-16 0,-6 5-39,-2-1 0,20-47-1,-11 13-17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9:00.7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1 269 4992,'2'-9'336,"0"1"0,0-1 0,1 1 0,0 0 0,0 0 0,1 0 0,0 1 0,1-1 0,9-12 0,-4 7-161,0 0 0,1 0 0,0 1 0,1 1 1,1 0-1,-1 0 0,2 1 0,-1 1 0,1 0 0,21-9 0,-13 9-143,-1 1 0,1 1 0,0 1 0,1 1-1,0 1 1,44-2 0,10 6 20,84 11 0,-82-4 25,-71-6-179,29 0 318,-35-1-348,-1 0 1,1 0-1,0 0 1,0-1-1,0 1 1,0 0-1,0-1 1,0 0-1,0 1 1,0-1-1,-1 0 0,1 0 1,3-2-1,-17 4-2737,-3 6-304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9:01.14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63 5216,'3'-8'686,"0"1"0,7-12 0,5-10 514,-17 45-892,1 1 1,0-1-1,2 26 0,0-1-223,6 182 740,-2-120-88,7 22 69,-8-97-870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9:02.06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107 552 4736,'-5'-12'418,"0"0"-1,1-1 1,0 1 0,1-1 0,0 0-1,1 0 1,0 0 0,1-14 0,1 15-376,0 0 0,1 0 1,1 0-1,0 0 0,0 0 0,1 0 1,1 0-1,0 1 0,1 0 1,0 0-1,0 0 0,1 0 0,15-18 1,-8 13 106,1 1 0,0 0 1,2 2-1,-1-1 1,30-17-1,91-44 309,-109 62-386,1 0-1,0 2 1,39-10 0,-59 19-76,1 0 1,0 1 0,-1 0-1,1 0 1,0 1-1,-1 1 1,1-1 0,-1 1-1,1 0 1,0 1 0,-1 0-1,0 1 1,0 0 0,1 0-1,-2 0 1,10 6 0,-7-3-1,-1 0 0,-1 0 0,1 1 0,-1 0 0,-1 0 0,1 1 1,-1 0-1,0 0 0,-1 1 0,0 0 0,-1 0 0,1 0 0,-2 1 0,1 0 0,-1 0 1,-1 0-1,0 0 0,0 0 0,-1 1 0,0-1 0,0 15 0,-4 8 43,-1 0 0,-2 0-1,-14 56 1,12-61 20,-11 40 79,-3-1 0,-3-1 0,-3-1 0,-3-1 0,-2-2 0,-3-1 0,-2-2 0,-54 64 0,53-79-72,-2-2 1,-2-2-1,-1-1 0,-70 46 0,99-76-6,-1 0-1,0 0 1,-19 6-1,28-12-34,0-1 0,0 0 0,-1 0 0,1-1 0,0 0 0,0 0 0,-1-1 0,1 1 0,-1-1 1,1-1-1,-11-1 0,16 2-28,0 0 0,0 0 0,0-1 0,-1 1 1,1 0-1,0-1 0,0 1 0,0-1 0,0 1 1,0-1-1,0 1 0,0-1 0,0 0 0,0 0 1,0 1-1,0-1 0,0 0 0,1 0 0,-1 0 1,0 0-1,1 0 0,-1 0 0,0 0 0,1 0 1,-1 0-1,1 0 0,0 0 0,-1-1 0,1 1 1,0 0-1,0 0 0,-1 0 0,1 0 0,0-1 1,0 1-1,1 0 0,-1 0 0,0 0 0,0-1 1,0 1-1,1 0 0,0-2 0,2-4-43,0 0-1,1 0 1,0 0 0,0 0-1,6-6 1,-7 8 55,6-7 63,1-1-1,1 2 0,-1-1 0,2 1 1,0 1-1,0 0 0,1 1 1,0 0-1,0 1 0,1 0 1,23-8-1,-26 12-54,0 0 1,0 2-1,1-1 1,-1 1-1,0 1 0,1 0 1,-1 0-1,1 1 1,-1 1-1,1 0 1,-1 0-1,1 1 1,-1 1-1,0 0 0,0 0 1,16 8-1,-15-5-46,1 2 0,-1-1 0,0 2-1,-1-1 1,13 13 0,48 56 44,-32-32-52,-27-31 100,0-1 0,2 0 0,-1-1 0,2-1 0,29 17 0,-35-23-17,-1-1 1,1 0-1,-1 0 1,1-1-1,0-1 0,1 0 1,-1 0-1,0-1 1,0 0-1,1 0 0,-1-2 1,13 0-1,-11-1-152,0 0 0,0-1 0,0 0-1,0-1 1,-1 0 0,1-1 0,-1 0 0,11-7-1,-11 5-660,-1-1-1,-1 0 0,1 0 0,12-16 1,-9 8-2177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9:02.59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1 394 6976,'0'-2'161,"0"-1"-1,1 1 1,-1-1 0,1 1 0,-1-1-1,1 1 1,0-1 0,0 1 0,0-1-1,0 1 1,0 0 0,1 0 0,-1 0-1,1 0 1,-1 0 0,1 0 0,0 0-1,0 0 1,0 1 0,0-1 0,0 1-1,0-1 1,0 1 0,0 0 0,1 0-1,-1 0 1,3-1 0,3 0-115,-1 0 1,1 0-1,-1 1 0,1 0 1,0 1-1,0-1 0,-1 2 1,14 1-1,3 2-91,33 11 0,-40-9 63,0-1 0,1-1-1,-1-1 1,29 2 0,-19-7 29,-1 0 0,1-1 0,-1-2 0,40-12 0,98-42 209,-124 42-102,54-29 1,-81 39-113,-1-1 1,0 0 0,0-1-1,-1 0 1,0-1 0,-1 0 0,18-23-1,-25 29-30,-1 1 0,0-1 0,0 0 0,0 0 0,0 0 0,-1 0 0,0 0 0,0 0 0,0 0 0,0 0 0,0-1 0,-1 1 0,0-6 0,0 8-19,0-1 1,-1 0-1,0 1 0,1-1 0,-1 1 1,0-1-1,0 1 0,0 0 0,0-1 0,-1 1 1,1 0-1,-1 0 0,1 0 0,-1 0 1,0 0-1,0 0 0,0 0 0,0 1 0,0-1 1,0 1-1,0-1 0,-1 1 0,-2-1 1,-3-2-9,-1 1 1,0 0 0,0 1-1,-1 0 1,1 0 0,-18 0-1,-58 4-12,61 0 43,-1 1 0,1 0 0,0 2 0,0 2 0,0 0 0,1 1 0,0 1 0,0 1 0,1 1 0,1 1 0,-39 28 0,54-35 37,0 1 1,0 0-1,1 0 1,-1 0-1,1 0 1,1 1-1,-1 0 1,1 0-1,0 0 1,1 0-1,0 1 1,-3 8-1,4-6 32,-1 1-1,2 0 0,-1-1 1,1 1-1,1 0 1,0 0-1,1-1 1,2 18-1,0-15-25,0 0 1,0 0-1,2-1 0,-1 1 1,2-1-1,-1 0 1,2-1-1,-1 1 0,2-1 1,-1-1-1,2 1 0,-1-1 1,1-1-1,1 1 0,15 11 1,-4-8-79,0-1 0,1-1 0,0-1 0,1 0 0,0-2 0,42 9 0,-23-9-1683,1-1 1,85 0 0,-81-7-3643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9:03.11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0 155 10624,'42'-77'3936,"2"51"-3040,44-6-256,-43 23-1,13 7-479,3-3 0,23 1-96,-6 15-1375,5 9 703,20 27-7296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9:23.1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162 135 1472,'-3'-2'142,"2"2"-89,0-1 1,0 0-1,0 1 1,0-1-1,0 1 1,0-1-1,0 1 1,0 0-1,0-1 0,0 1 1,0 0-1,0 0 1,0 0-1,-1 0 1,0 0-1,2 0-48,-1 0-1,1 0 1,0-1-1,0 1 1,-1 0-1,1 0 1,0 0-1,0 0 0,-1-1 1,1 1-1,0 0 1,0 0-1,0 0 1,0-1-1,-1 1 1,1 0-1,0 0 1,0-1-1,0 1 1,0 0-1,0 0 0,0-1 1,0 1-1,0 0 1,0-1-1,0 1 1,0 0-1,0 0 1,0-1-1,0 1 1,0 0-1,0-1 1,0-12 126,0 12-47,8-105 4310,-16 128-4223,-13 111 140,8-37 109,-23 241 593,22-173-272,11-109-421,2-35-224,0 0 0,-1 0 0,-1 0 0,-8 25 0,-12 9-2288,14-30-1306</inkml:trace>
</inkml:ink>
</file>

<file path=ppt/ink/ink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36.20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286 126 2720,'-112'-3'4101,"108"3"-4045,0 1-1,0-1 1,0 1-1,-1 0 1,1 0 0,0 1-1,0-1 1,0 1-1,0 0 1,1 0-1,-6 4 1,7-5-34,0 1-1,-1-1 1,1 1-1,1 0 1,-1 0-1,0 0 1,0 0 0,1 0-1,-1 0 1,1 0-1,-1 1 1,1-1 0,0 0-1,0 1 1,0-1-1,0 1 1,1-1 0,-1 1-1,0 3 1,1 3 79,0-1 0,1 1-1,0 0 1,0-1 0,1 0 0,3 12 0,-3-17-57,-1 1 1,1-1-1,0 1 1,0-1-1,0 1 0,1-1 1,-1 0-1,1 0 1,0 0-1,0-1 1,0 1-1,0-1 0,0 1 1,0-1-1,1 0 1,3 1-1,15 7 166,-1-2 0,2 0 0,-1-2 1,1 0-1,0-2 0,0 0 0,1-2 0,-1 0 0,44-4 0,-58 2-13,-1-1-1,1-1 0,0 0 1,-1 0-1,1-1 0,-1 0 1,17-8-1,-22 9-134,0 1 0,1-2 0,-1 1 1,0 0-1,0-1 0,-1 1 0,1-1 0,0 0 0,-1 0 0,1 0 0,-1 0 0,0 0 0,0-1 0,-1 1 0,1-1 0,-1 1 1,1-1-1,-1 0 0,0 1 0,0-6 0,0-6 59,-1 0 0,-1 0 0,0 0 0,-1 1 1,-1-1-1,0 1 0,-1-1 0,-1 1 0,0 0 0,-1 1 0,0-1 1,-1 1-1,-12-17 0,17 26-116,-1 1 0,0-1 0,-1 0-1,1 1 1,0 0 0,-1 0 0,0 0 0,0 0 0,0 0 0,0 1 0,0 0-1,0 0 1,-1 0 0,1 0 0,-1 0 0,1 1 0,-6-1 0,0 1-170,1 1 1,-1 0 0,1 0 0,-1 1-1,1 0 1,-1 1 0,-15 4-1,-6 4-696,1 0-1,0 2 1,-39 22-1,47-22-82,1 2 1,1 0-1,0 1 0,-35 34 0,28-15-2549</inkml:trace>
</inkml:ink>
</file>

<file path=ppt/ink/ink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36.83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45 4064,'0'-2'112,"0"1"0,1-1 0,-1 0 0,1 0 0,-1 0 0,1 0 0,-1 0 0,1 0 0,0 1 0,0-1 0,0 0 0,0 1 0,0-1 0,1 1 0,-1-1 0,0 1 0,1-1 0,-1 1 0,1 0 0,-1 0 0,1 0 0,0 0 0,-1 0 0,1 0 0,0 0 0,2 0 0,-1 0-19,-1 0 0,0 0 0,1 1 0,-1-1 1,1 1-1,-1-1 0,1 1 0,-1 0 0,1 0 1,-1 0-1,1 1 0,-1-1 0,1 1 1,-1-1-1,1 1 0,-1 0 0,0 0 0,1 0 1,-1 0-1,3 2 0,9 8 486,25 18 742,41 25 0,75 40-90,-100-59-856,-54-35-369,2 1-37,-1 1-1,0-1 1,0 0 0,0 1 0,0 0 0,0-1 0,0 1 0,0 0 0,-1 0 0,3 3 0,-4-4-162,-1-1 1,1 1 0,-1 0-1,1-1 1,-1 1 0,1-1-1,-1 1 1,0-1 0,1 1-1,-1-1 1,0 1 0,1-1-1,-1 0 1,0 1-1,-1-1 1,1 1-234,-27 14-3750,15-4 1008</inkml:trace>
</inkml:ink>
</file>

<file path=ppt/ink/ink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37.21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197 51 3712,'1'-1'80,"-1"-1"0,0 1 1,1-1-1,-1 1 0,0-1 1,0 1-1,0-1 0,0 0 0,0 1 1,0-1-1,0 1 0,-1-1 1,1 1-1,0-1 0,-1 1 0,0-1 1,1 1-1,-1-1 0,0 1 1,1-1-1,-1 1 0,0 0 0,0 0 1,0-1-1,0 1 0,-1 0 1,1 0-1,0 0 0,0 0 0,-1 0 1,1 1-1,0-1 0,-1 0 1,1 1-1,-1-1 0,-2 0 0,2 0 66,-1 0 0,0 1-1,1-1 1,-1 1 0,0-1-1,0 1 1,1 0-1,-1 0 1,0 0 0,0 1-1,1-1 1,-1 1 0,0-1-1,0 1 1,-4 2-1,3-1-25,0 1 0,0-1 0,0 1 0,0 0-1,1 0 1,-1 0 0,1 1 0,-5 5 0,-1 4 93,0 0 0,1 0 0,1 1 1,-9 24-1,8-17-90,0 1-1,-7 40 1,13-49-431,1-1 0,0 0 1,0 1-1,1-1 0,1 1 0,4 22 0,-4-28-1057,3-2 432</inkml:trace>
</inkml:ink>
</file>

<file path=ppt/ink/ink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37.83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87 0 3072,'-1'3'223,"0"0"0,0 0 0,0 0-1,1 0 1,-1 0 0,1 0 0,0 0 0,0 0 0,0 0 0,0 0-1,1 0 1,-1 0 0,1 0 0,0 0 0,0 0 0,0 0 0,0 0 0,2 3-1,-2-5-162,0 1 0,-1-1-1,1 1 1,0 0 0,-1-1-1,1 1 1,-1-1 0,1 1-1,-1 0 1,0 0 0,1-1-1,-1 1 1,0 0-1,0-1 1,-1 3 0,1-2-31,-1 0 0,0 0 1,0-1-1,0 1 1,0 0-1,0-1 0,0 1 1,-1-1-1,1 1 0,-1-1 1,1 1-1,-1-1 0,-1 1 1,-5 3-706,1 0 0,-1-1 0,0 0 0,-10 3 0,1 0-2301,4-2 1526</inkml:trace>
</inkml:ink>
</file>

<file path=ppt/ink/ink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38.22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3488,'0'0'1115,"1"1"-973,0 0 0,-1-1 1,1 1-1,0 0 1,0 0-1,0-1 0,0 1 1,1 0-1,1 0 0,0-1 44,0 1 0,1-1 0,-1 1-1,0 0 1,0 0 0,0 0 0,0 0-1,0 0 1,0 1 0,0-1 0,0 1-1,0 0 1,-1 0 0,1 0-1,-1 0 1,5 5 0,2 4-24,1 1 1,11 20-1,1 0-105,-16-24-667,1 0 1,-1 1-1,-1-1 1,0 1-1,0 0 1,5 17-1,-5-11-2259</inkml:trace>
</inkml:ink>
</file>

<file path=ppt/ink/ink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38.55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157 19 3712,'-20'-18'1408,"11"20"-1120,-8 14-64,2-5 96,-6 0-224,0 0 96,1 0-96,3 0-608,4 0 256,9 7-2784</inkml:trace>
</inkml:ink>
</file>

<file path=ppt/ink/ink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38.91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137 192 3968,'-3'-2'130,"1"0"0,-1 1 0,0 0 0,1-1 0,-1 1-1,0 0 1,1 1 0,-1-1 0,0 0 0,0 1 0,0-1 0,0 1 0,0 0 0,0 0 0,0 0 0,0 1 0,0-1 0,1 0 0,-1 1 0,0 0 0,-4 1-1,1 0 31,1 0 0,-1 0 0,1 1-1,-1-1 1,1 1 0,0 0 0,0 1-1,-9 6 1,13-8-164,0-1 0,0 0 0,0 0-1,0 0 1,0 0 0,0 1 0,0-1 0,0 0 0,0 1-1,1-1 1,-1 1 0,1-1 0,-1 1 0,1-1-1,-1 1 1,1-1 0,0 1 0,0-1 0,0 1 0,0 0-1,0-1 1,0 1 0,0-1 0,1 1 0,-1-1-1,0 1 1,1-1 0,-1 1 0,1-1 0,0 1 0,-1-1-1,1 0 1,0 1 0,0-1 0,0 0 0,0 1-1,0-1 1,2 2 0,1 0 13,0 1 1,1-1-1,-1 0 1,1 0-1,0 0 0,-1 0 1,1-1-1,1 0 1,8 3-1,7 0 180,25 3 0,-28-5-106,23 3 367,46 2 0,-69-8-162,1 0 1,-1-1-1,0-1 0,0-1 0,20-5 0,-32 7-124,0-1 0,-1 0 1,1 0-1,-1-1 0,0 0 0,0 0 0,0 0 0,9-7 1,-12 8-127,0-1 1,0 1 0,-1 0 0,1 0 0,0-1 0,-1 1 0,0-1-1,0 1 1,0-1 0,0 0 0,0 1 0,0-1 0,-1 0-1,1 0 1,-1 0 0,0 1 0,0-1 0,0 0 0,0 0-1,-1-4 1,-1-5 22,-1 0 0,0 0 0,-1 0 0,-1 1 0,1 0-1,-2-1 1,-9-14 0,7 13-193,-1 0 1,-1 1-1,0 1 0,0 0 0,-20-17 0,24 24-3,0 0-1,0 0 1,-1 0-1,1 1 1,-1 0-1,0 0 1,0 1-1,0 0 1,0 0-1,0 1 1,0 0-1,-1 0 1,1 0-1,0 1 1,-1 0-1,1 1 1,0 0-1,-12 2 1,9 0-232,1-1-1,-1 2 1,1-1 0,0 1-1,0 1 1,1-1 0,-1 2-1,1-1 1,0 1 0,1 0-1,-1 1 1,1 0 0,-8 10-1,4 2-2597</inkml:trace>
</inkml:ink>
</file>

<file path=ppt/ink/ink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39.58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34 0 3232,'-1'1'148,"-1"0"1,1-1 0,0 1-1,-1 0 1,1 0-1,0 0 1,-1 0-1,1 0 1,-1 2-1,1-2-41,0 0-1,0 0 0,0 0 1,-1 0-1,1 0 0,0 0 1,0 0-1,-3 1 0,3-2-53,1 0-1,-1 0 0,1 1 0,0-1 0,-1 0 0,1 1 0,-1-1 0,1 0 1,0 1-1,-1-1 0,1 0 0,0 1 0,0-1 0,-1 1 0,1-1 0,0 1 0,0-1 1,0 1-1,0-1 0,0 0 0,-1 1 0,1-1 0,0 1 0,0-1 0,0 1 0,0-1 1,0 1-1,1 0 0,1 16 175,0-11-206,36 205-15,-30-154 39,-1-5-12,20 78 1,-24-122-7,-1 1 1,1-1 0,1-1-1,0 1 1,0 0-1,0-1 1,1 0 0,5 7-1,-7-11 1,0 0 0,0 0 0,0-1 0,0 1-1,0-1 1,0 0 0,1 0 0,-1 0 0,1 0 0,0-1-1,-1 0 1,1 1 0,0-1 0,0 0 0,0-1 0,-1 1 0,1-1-1,0 0 1,7 0 0,6-2-3,0-1 1,-1-1-1,0 0 0,1-1 1,-2-1-1,1-1 0,-1 0 1,0-1-1,0 0 0,-1-1 1,14-12-1,-16 8 262,-10 11-250,-1 0 1,0 0-1,1 0 1,-1 1-1,1-1 0,0 0 1,-1 1-1,1-1 1,0 1-1,0 0 0,0 0 1,0 0-1,0 0 1,3-1-1,-4 3-40,0 0-1,0 0 1,0 0 0,0 1 0,-1-1-1,1 0 1,0 1 0,-1-1-1,1 1 1,-1-1 0,1 3 0,4 10 15,-2-10 14,0 1 0,0-1-1,0 0 1,1 0 0,0 0-1,0 0 1,0-1 0,1 1-1,-1-1 1,1 0 0,-1-1-1,1 1 1,0-1 0,0 0-1,0 0 1,1 0 0,-1-1-1,0 1 1,9 0 0,-6-2 155,1 1 1,-1-1 0,0 0-1,1-1 1,-1 1 0,0-2-1,1 1 1,-1-1 0,0-1-1,0 1 1,15-9 0,-19 9-119,1-1 1,-1 1 0,0-1 0,0-1 0,0 1-1,0 0 1,0-1 0,-1 0 0,0 0 0,1 0-1,-2 0 1,1-1 0,0 1 0,-1-1 0,0 1-1,0-1 1,0 0 0,-1 0 0,1 0-1,-1 0 1,0 0 0,-1 0 0,1 0 0,-1-1-1,-1-8 1,-3-16 28,-2 0 0,-1 0-1,-2 0 1,-16-39 0,23 64-216,-1-1 1,0 0-1,0 1 1,0 0-1,0-1 1,-1 1-1,0 1 1,-5-7-1,6 9 10,1 1-1,0-1 0,-1 0 1,0 1-1,1-1 0,-1 1 0,0 0 1,0 0-1,1 0 0,-1 0 1,0 0-1,0 1 0,0-1 1,0 1-1,0 0 0,0 0 1,0 0-1,-5 1 0,-1 1-329,0 0 0,1 1 0,-1 0 0,1 1-1,0 0 1,0 0 0,0 0 0,1 1 0,-1 0 0,1 1-1,1 0 1,-1 0 0,-10 13 0,-4 7-2132</inkml:trace>
</inkml:ink>
</file>

<file path=ppt/ink/ink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40.31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1 345 3328,'4'38'1472,"-3"-27"-1325,0-1 0,4 17 1,-4-23-115,1-1 1,-1 1-1,1-1 1,-1 1-1,1-1 1,0 1-1,0-1 1,1 0-1,-1 0 1,6 5-1,-1-2 106,0 0 0,1-1-1,0 0 1,0-1-1,1 1 1,-1-1-1,18 5 1,-4-3 16,0-1 0,26 3 0,-26-6-106,-1 0-1,1-1 1,0-1 0,0-2-1,25-3 1,-39 3 6,1 0 0,-1-1-1,1 0 1,-1 0 0,0-1-1,14-8 1,-18 9 11,1 0 1,-1-1-1,0 1 1,0-1-1,0-1 0,0 1 1,-1 0-1,1-1 1,-1 1-1,-1-1 0,5-9 1,-2 0 26,0 0-1,-2 0 1,1 0 0,-2 0 0,0-1 0,-1 1-1,0-1 1,-1-14 0,-4-18 55,-12-54 0,1 9 214,8 49-178,4 26-161,2 14-61,2 6-46,18 78-40,-7-36 136,-5-16 28,4 22-40,3 0-1,2-2 0,28 62 1,-32-88-131,-4-9-23,-1 1 0,-1-1 0,9 27 0,-15-35-59,-3-8 121,-7-13 84,7 11 6,-7-11-35,1 0 0,1-1-1,0 0 1,2 0 0,-10-29-1,16 44 55,0 0 0,0 0-1,1 0 1,-1 0 0,0 0-1,0 0 1,1 1-1,-1-1 1,0 0 0,1 0-1,-1 0 1,1 0 0,-1 0-1,1 0 1,-1 0-1,1 1 1,0-1 0,-1 0-1,1 1 1,0-1 0,0 0-1,0 1 1,-1-1-1,1 1 1,0-1 0,0 1-1,0-1 1,0 1 0,0 0-1,0-1 1,1 1-1,6-3 6,0 1-1,14-3 1,-18 5-5,6-2 55,0 1 0,0 0 0,0 1 0,0 0 0,0 1 1,0 0-1,0 0 0,0 1 0,9 3 0,-12-3-18,-1 1-1,1-1 1,-1 1 0,0 0-1,1 1 1,-1 0-1,-1 0 1,1 0 0,-1 0-1,1 1 1,-1 0-1,-1 0 1,8 10 0,-4-2 84,11 28 0,-12-26-255,11 19 0,-17-32-1,0 0 0,1 0-1,-1 0 1,1 0-1,0 0 1,0-1 0,0 1-1,0 0 1,0-1-1,0 1 1,0-1 0,0 0-1,1 0 1,-1 0-1,0 0 1,1 0 0,-1 0-1,1-1 1,4 2-1,16-2-1795</inkml:trace>
</inkml:ink>
</file>

<file path=ppt/ink/ink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40.65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108 0 5312,'-21'11'1952,"8"0"-1504,-12 7-128,9-6-32,-1-1-224,6-4-320,7 0 160,12-7-1440,3 0-1408</inkml:trace>
</inkml:ink>
</file>

<file path=ppt/ink/ink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41.03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1 364 3968,'5'1'230,"0"1"0,0-1 0,0 0 0,0 0 0,0 0 0,1-1 0,-1 0 0,0 0 0,8-1 0,6-1 427,23-7 1,-30 6-300,30-7 668,64-23-1,-92 27-748,-1 0-1,0-1 0,0 0 1,0-1-1,-1 0 0,0-1 1,-1-1-1,15-14 1,-22 19-209,0-1 0,-1 1 1,1 0-1,-1-1 1,0 0-1,-1 0 0,0 0 1,0 0-1,0 0 0,0 0 1,-1 0-1,0-1 1,0-6-1,-1 4-9,0 1 0,0-1 0,-1 1 0,0-1 0,0 1 0,-1-1-1,0 1 1,-1 0 0,-3-9 0,4 14-75,1 0-1,-1 0 1,1 0-1,-1 0 0,0 1 1,0-1-1,0 1 1,0-1-1,-1 1 1,1 0-1,0 0 1,-1 0-1,0 0 0,1 0 1,-1 1-1,0-1 1,0 1-1,-3-1 1,2 1-30,0 0 1,0 1 0,0-1-1,0 1 1,0 0 0,0 0-1,-1 1 1,1-1 0,1 1-1,-1 0 1,0 0 0,0 0-1,-7 3 1,-9 6-516,1 1 1,0 1-1,1 0 0,0 1 1,1 1-1,0 1 0,-17 21 1,3-2-1952</inkml:trace>
</inkml:ink>
</file>

<file path=ppt/ink/ink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41.38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 1 2976,'0'21'927,"-1"-12"-614,1-1 1,0 1 0,1 0-1,0 0 1,0 0-1,1 0 1,0-1 0,5 15-1,4-1 87,0-2-1,16 23 1,-17-29-365,0 0 0,-1 1 0,-1 0-1,-1 1 1,11 30 0,-12-31 27,-6-15-53,0 0 0,1 1 0,-1-1 0,0 0 0,1 0 0,-1 1-1,0-1 1,1 0 0,-1 0 0,0 1 0,1-1 0,-1 0 0,1 0 0,-1 0 0,0 0 0,1 1 0,-1-1 0,1 0 0,0 0-1,1-1 33,1 1-1,-1-1 1,0 0-1,0 0 1,0 0-1,0 0 1,0 0-1,0 0 1,3-3-1,25-19 615,-1 0 0,50-54 0,-12 10-33,-66 66-600,0 0 1,0 0-1,0 0 0,0 0 1,0 0-1,1 0 0,-1 1 1,0-1-1,1 0 0,-1 0 1,1 1-1,-1-1 0,0 1 1,1 0-1,-1-1 0,1 1 1,-1 0-1,1 0 0,2 0 1,-3 0-5,1 1 0,-1 0 0,0-1 0,1 1 0,-1 0 0,0 0 0,0 0 0,0 0 1,0 0-1,0 0 0,0 0 0,0 0 0,0 0 0,0 1 0,0-1 0,-1 0 0,1 1 0,0-1 0,-1 0 1,1 3-1,24 72 163,-20-56-381,1-1 0,0 1 1,2-2-1,0 1 1,1-1-1,14 20 1,-6-16-765,1-1 0,1 0 0,1-1 1,1-1-1,0-1 0,29 18 0,-39-29 395,1-1 0,0 0-1,18 6 1,42 8-775</inkml:trace>
</inkml:ink>
</file>

<file path=ppt/ink/ink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6:21.67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297 59 1248,'0'0'10,"0"0"1,0 0-1,1 0 1,-1 0-1,0 0 1,0 0-1,0-1 0,0 1 1,0 0-1,0 0 1,0 0-1,0 0 1,0 0-1,0-1 1,0 1-1,0 0 0,0 0 1,0 0-1,0 0 1,0 0-1,0-1 1,0 1-1,0 0 0,0 0 1,0 0-1,0 0 1,-1 0-1,1-1 1,0 1-1,0 0 1,0 0-1,0 0 0,0 0 1,0 0-1,0 0 1,0 0-1,-1 0 1,1-1-1,0 1 0,0 0 1,0 0-1,0 0 1,0 0-1,0 0 1,-1 0-1,1 0 1,0 0-1,0 0 0,0 0 1,-1 0-1,-3 8 9,4-8 28,-1 0 0,1 1 0,0-1 0,0 1-1,0-1 1,0 1 0,0-1 0,-1 1 0,1-1 0,0 1-1,0-1 1,0 1 0,0-1 0,0 1 0,1-1-1,-1 1 1,0-1 0,0 1 0,0-1 0,0 1 0,0-1-1,1 1 1,-1-1 0,0 1 0,0-1 0,1 0-1,-1 1 1,0-1 0,1 1 0,-1-1 0,0 0 0,1 1-1,-1-1 1,1 0 0,-1 0 0,1 1 0,-1-1 0,0 0-1,1 0 1,-1 0 0,1 1 0,-1-1 0,1 0-1,-1 0 1,1 0 0,0 0 0,3 0 192,0-1 0,0 1 1,0-1-1,0 0 0,0 0 0,4-2 0,-4 1-89,0 0 1,1 1-1,-1 0 0,0 0 0,1 1 0,4-1 0,78-4 1098,141-24 0,-213 26-1115,38-7 254,-32 5-304,1 0-1,39-1 1,-58 6-85,0 0 0,-1 0 0,1 0-1,0 1 1,0-1 0,0 1 0,0 0 0,0 0 0,3 2 0,-5-3-52,-12 0 241,1-2-139,4 0-65,-1 1 0,1 0 0,-1 1 1,0-1-1,-6 2 0,-30 4-64,0 2 0,-50 14 0,-83 35-301,161-51 351,-14 3 58,0-1 1,-1-2 0,0-1-1,-33 0 1,-12 2-70,56-6 79,16 0-53,13 0-16,17 1 111,-1-3 0,1 0 0,0-1 0,47-13 0,95-25 189,-146 37-230,0 1 0,0 2 0,1 0 0,-1 1 0,34 6 0,-26-2 202,-15-2-6,-12-2-153,-6 1-50,-9-2 41,1 0 0,-1-1-1,-13-4 1,-1 1 89,-21-1 46,0 2 0,0 2-1,-49 4 1,5 0-250,-198-4-47,301 8-102,11 1 185,0-2 0,44 3 0,-45-5 1,17-1 24,0-2 1,1-2-1,48-7 1,-2-1-45,-26 5 174,98-5 115,-156 9-97,-8-3-123,-11-2-44,-6 3 97,-1 0 1,1 1-1,-1 1 1,-33 3-1,-91 19-201,61-8 53,32-5 99,-62 6 130,127-14-140,38 0-2,74-9 0,120-19-115,-213 26 46,170-8 276,-198 10-200,-4 0 17,-112-9 302,77 5-344,-62 0 0,-65 13 71,-176 32 0,275-33-371,195-7 473,259-9-412,-379 7 231,252-14 435,-283 10-458,4 0 146,-26-1-70,0 2 1,0 1 0,-63 5-1,46 2-175,-166 6-158,223-10 245,8 7 100,-3-6-71,0 0-1,0 0 0,-1 0 0,1 0 1,0 0-1,0 0 0,0-1 1,0 1-1,0 0 0,0-1 1,0 0-1,3 1 0,29-2 37,-18 1 47,89-8-188,1 0 119,67 16-108,-133-5 48,-20-1 145,1-1 0,-1-1 1,1-1-1,-1 0 0,1-2 0,35-9 0,-54 12-93,-1-1 1,1 0 0,0 0-1,0-1 1,0 1-1,0 0 1,-1-1 0,3-1-1,-4 3-10,0-1 0,1 1 0,-1 0 0,0 0 0,0-1 0,0 1 0,1 0 1,-1 0-1,0-1 0,0 1 0,0 0 0,0 0 0,0-1 0,1 1 0,-1 0 0,0-1 0,0 1 0,0 0 0,0-1 0,0 1 0,0 0 0,0-1 0,0 1 0,0 0 0,0-1 1,0 1-1,0 0 0,0 0 0,-1-1 0,1 1 0,0 0 0,0-1 0,0 1 0,0 0 0,0 0 0,-1-1 0,1 1 0,0 0 0,0 0 0,-1-1 0,1 1 0,0 0 0,0 0 0,-1 0 1,1-1-1,0 1 0,0 0 0,-1 0 0,1 0 0,0 0 0,-1 0 0,1 0 0,0 0 0,-1 0 0,1 0 0,0 0 0,-1 0 0,1 0 0,0 0 0,0 0 0,-1 0 0,0 0 1,-46-5 69,-1 2 0,-59 3 0,87 1-68,-42 3-26,0 4 1,-92 23 0,9-2-117,137-28 83,6-1 111,7 0-10,12 3-66,1 0 0,-1-2 0,1 0 0,28-2 0,70-15 345,-73 10-60,67-13 506,-96 16-615,-13 2-260,-11 3-702,-49 16-3806,36-11 3259,-27 6-1,-64-1-3181</inkml:trace>
</inkml:ink>
</file>

<file path=ppt/ink/ink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6:24.66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358 37 1664,'0'-1'54,"0"1"1,0 0-1,0-1 0,0 1 1,-1-1-1,1 1 0,0 0 0,0-1 1,0 1-1,0-1 0,0 1 1,0-1-1,0 1 0,0 0 1,0-1-1,0 1 0,0-1 1,0 1-1,1 0 0,-1-1 1,0 1-1,0-1 0,0 1 1,0 0-1,1-1 0,-1 1 1,0 0-1,0-1 0,1 1 0,-1 0 1,0-1-1,1 1 0,-1 0 1,0 0-1,1-1 0,-1 1 1,1 0-1,-1 0 0,0 0 1,1 0-1,-1-1 0,0 1 1,1 0-1,-1 0 0,1 0 1,-1 0-1,1 0 0,7-3 171,8-11 729,-11 9 904,-6 17-553,-2 3-884,-1-1 1,-9 23-1,-11 18 124,11-28-424,1 1-1,-13 49 1,6 29 119,-1 10 205,16-99-280,-1 0 0,-1 0-1,-1 0 1,-12 22 0,14-30-122,0-1-1,-1 0 1,-1-1-1,1 0 1,-1 0-1,0 0 1,-1-1 0,0 0-1,0 0 1,-11 6-1,15-10-22,-1 0 0,1 0-1,-1 0 1,0-1-1,1 1 1,-1-1 0,0 0-1,0-1 1,-9 1-1,11-1-2,0 0 1,0-1-1,-1 0 0,1 1 0,0-1 0,0 0 0,0 0 0,0-1 1,0 1-1,0-1 0,0 1 0,0-1 0,1 0 0,-1 0 0,-4-4 1,4 2-21,0 0 0,1 0 0,-1 0 0,1-1 0,-1 1 0,1-1 0,1 1 0,-1-1 0,1 0 0,-1 1 0,1-1 0,1 0 0,-1 0 0,1 0 0,0 0 0,0 0 0,0 0 0,1-6 0,3-12-43,0 1 0,12-35 0,-14 52 65,9-33-52,3 1 0,0 0 0,2 1 0,2 1 0,36-53 0,66-59-25,-119 146 56,13-13-94,-14 14 95,0-1 0,1 1-1,-1 0 1,0 0 0,0-1 0,0 1 0,1 0 0,-1 0 0,0-1 0,0 1-1,1 0 1,-1 0 0,0 0 0,1 0 0,-1-1 0,0 1 0,1 0 0,-1 0 0,0 0-1,1 0 1,-1 0 0,0 0 0,1 0 0,-1 0 0,0 0 0,1 0 0,-1 0-1,0 0 1,1 0 0,-1 0 0,0 0 0,1 0 0,-1 1 0,0-1 0,1 0-1,-1 0 1,0 0 0,0 0 0,1 1 0,-1-1 0,0 0 0,1 0 0,-1 1 0,0-1-1,0 0 1,2 5 22,-1 0 0,0 0 1,-1 0-1,1 1 0,-1-1 0,0 0 0,0 0 0,-2 8 0,0 16 45,4 57 90,0-35-32,-3 0 0,-11 87 0,4-101-28,-2 0 0,-1-1 0,-2 0 0,-1-1 0,-32 55 0,42-84-83,-20 33 108,21-35-86,1-1 1,-1-1 0,1 1 0,-1 0-1,0-1 1,0 1 0,0-1-1,0 0 1,-5 3 0,7-5-32,1 0 1,0 1-1,0-1 0,-1 0 1,1 0-1,0 0 0,-1 0 1,1 0-1,0 0 0,-1 1 1,1-1-1,0 0 0,-1 0 1,1 0-1,0 0 0,-1 0 1,1 0-1,0 0 1,-1 0-1,1 0 0,0-1 1,-1 1-1,1 0 0,0 0 1,-1 0-1,1 0 0,0 0 1,-1-1-1,1 1 0,0 0 1,0 0-1,-1 0 0,1-1 1,0 1-1,0 0 0,-1 0 1,1-1-1,0 1 0,0 0 1,0-1-1,-1 1 0,1-2 1,0 0 0,-1 0 0,1 0 0,0 0-1,0 0 1,0 1 0,0-1 0,1-3-1,1-6-2,1 0-1,4-12 0,76-229-139,-57 168 106,38-84 0,-32 102-22,-10 24 113,-22 40-87,1 0 0,0 0 0,0 1 0,0-1-1,0 0 1,0 0 0,0 1 0,1-1 0,-1 1 0,0-1 0,1 1 0,-1 0 0,1-1 0,3-1 0,-17 22-196,6-6 191,1-1 1,1 0 0,0 1 0,1 0 0,-3 17 0,1-4 33,-11 61-4,9-41 30,-2-1 1,-18 50 0,-27 31-55,9-21 160,43-99-74,-1 0-1,0 1 1,-7 10-1,10-16-188,-1 0 0,0 0 0,0 0 0,0 0 0,0 0-1,0 0 1,0 0 0,0 0 0,0 0 0,0 0 0,-1 0 0,1-1 0,0 1 0,0-1 0,-1 1 0,1-1-1,-1 1 1,1-1 0,0 0 0,-1 1 0,1-1 0,-1 0 0,1 0 0,-3 0 0,0-1-957,0 0 185,0 0-1,0 1 0,0 0 1,-7 0-1,-7 3-2089</inkml:trace>
</inkml:ink>
</file>

<file path=ppt/ink/ink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6:26.12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1 140 3232,'2'-6'374,"1"0"1,-1-1-1,-1 1 0,1-1 1,-1 1-1,0-1 1,-1 0-1,1 0 0,-2-7 1,1 14-358,0 0 0,0-1 0,0 1 0,0 0 0,0-1 0,0 1 0,0 0 0,0 0 0,0-1 0,0 1 0,0 0 0,0 0 0,0-1 0,0 1 0,0 0 0,1 0 0,-1-1 0,0 1 0,0 0 0,0 0 0,0 0 0,0-1 0,1 1 0,-1 0 0,0 0 0,0 0-1,0 0 1,1-1 0,-1 1 0,0 0 0,0 0 0,0 0 0,1 0 0,-1 0 0,0 0 0,0 0 0,1 0 0,-1-1 0,0 1 0,0 0 0,1 0 0,-1 0 0,0 0 0,1 0 0,-1 0 0,0 0 0,1 1 0,15 6 670,-3-1-259,-7-6-280,0 1 0,0-1-1,0-1 1,0 1-1,0-1 1,11-3-1,38-13 283,-25 6-31,-13 6-280,1 0 0,1 1 0,-1 1 0,0 0 0,29 1 0,-34 2-103,-1 1 0,1 1 0,0 0 0,0 0 0,-1 2 0,0-1 0,1 2 0,21 10 0,-21-8-9,64 30 485,-68-33-437,0-1 0,1 0 1,0-1-1,-1 0 0,1 0 0,15 0 1,-8-2 52,-1-1 0,0 0 0,18-4 0,-34 5-108,0 0 1,0 0 0,0 0 0,0 0-1,1 1 1,-1-1 0,0 0 0,0 0-1,0 0 1,0 0 0,0 0-1,0 0 1,0 0 0,0 0 0,0-1-1,1 1 1,-1 0 0,0 0 0,0 0-1,0 0 1,0 0 0,0 0 0,0 0-1,0 0 1,0 0 0,0 0 0,0 0-1,0 0 1,0 0 0,1 0-1,-1 0 1,0 0 0,0 0 0,0-1-1,0 1 1,0 0 0,0 0 0,0 0-1,0 0 1,0 0 0,0 0 0,0 0-1,0 0 1,0 0 0,0 0 0,0-1-1,0 1 1,0 0 0,0 0-1,0 0 1,0 0 0,0 0 0,0 0-1,0 0 1,0 0 0,0 0 0,0-1-1,0 1 1,0 0 0,0 0 0,0 0-1,-1 0 1,1 0 0,0 0-1,-9-5-28,-13-2-71,-47 0 152,39 0 16,-41-13 1,49 13-67,-1 1 0,0 1 1,-1 0-1,1 2 0,-46 0 1,25 4-94,0 2-1,-54 11 1,66-5 78,26-6 46,0-1 1,0-1-1,0 1 1,-12 1-1,16-3-98,2-1 3,0 1 63,0 0 1,0 0-1,0-1 1,0 1 0,0 0-1,0 0 1,0 0 0,0-1-1,0 1 1,0 0-1,1 0 1,-1 0 0,0-1-1,0 1 1,0 0 0,0 0-1,0 0 1,0 0-1,0-1 1,1 1 0,-1 0-1,0 0 1,0 0 0,0 0-1,0 0 1,1-1-1,-1 1 1,0 0 0,0 0-1,0 0 1,0 0 0,1 0-1,-1 0 1,0 0-1,0 0 1,0 0 0,1 0-1,-1 0 1,0 0 0,0 0-1,1 0 1,11-3 209,96-2 35,32 0-35,78 23 119,-213-17-333,-1-1 1,0 1 0,0 0 0,0 0 0,0 0 0,0 0-1,0 1 1,0 0 0,0 0 0,0 0 0,-1 0 0,1 1 0,-1-1-1,1 1 1,-1 0 0,0 0 0,0 0 0,0 0 0,-1 0-1,1 1 1,-1-1 0,2 5 0,1-1 115,-2-10 179,-3 2-283,0 0 1,0 0-1,0 0 0,0 0 0,0-1 0,0 1 1,0 0-1,-1 0 0,1 0 0,0 0 1,-1 0-1,1 0 0,0 0 0,-1 0 0,0-1 1,-4-4 10,0-1 1,-1 1 0,1 1-1,-1-1 1,-1 1 0,1 0-1,-1 0 1,0 1 0,0-1-1,0 2 1,0-1 0,-1 1 0,1 0-1,-14-3 1,-8-3-162,15 4 138,0 0-1,0 2 1,-24-4 0,8 4-1,0 2 1,0 1-1,0 2 1,0 0 0,0 3-1,0 0 1,0 2 0,-36 13-1,53-14-49,-1 1-1,1 0 1,1 1-1,0 0 1,-15 14 0,26-21 51,-1 0 1,1 0-1,0 1 1,-1-1-1,1 1 1,0-1-1,0 1 1,0-1-1,-1 4 1,-7 10 37,26-18 309,22-8-256,-29 7-24,1 1 0,16-4 0,22 3 71,0 2-1,0 2 1,63 8-1,-97-6-122,40 6-63,-38-4 116,-1-2 0,23 2 0,-34-4-64,1-1-1,-1 1 1,1-1-1,-1 0 0,1 0 1,-1 0-1,0-1 1,0 0-1,0 0 1,0 0-1,6-4 1,-10 6-167,0-1 1,0 1 0,0-1 0,0 0 0,0 1-1,0-1 1,0 0 0,-1 0 0,1 0 0,0 0-1,0 0 1,-1 0 0,1 0 0,0-1-1,-1 1-29,0 0-1,0 0 0,0 0 0,-1 0 0,1 1 0,0-1 0,-1 0 0,1 0 0,-1 0 0,1 1 0,-1-1 1,1 0-1,-1 0 0,0 1 0,1-1 0,-1 0 0,0 1 0,1-1 0,-1 1 0,0-1 0,0 1 0,0-1 1,1 1-1,-3-1 0,-41-23-4478</inkml:trace>
</inkml:ink>
</file>

<file path=ppt/ink/ink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6:28.88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203 117 3648,'1'-1'103,"0"0"1,0 0-1,-1 0 0,1-1 1,-1 1-1,1 0 1,-1 0-1,1 0 0,-1 0 1,1-1-1,-1 1 0,0 0 1,0 0-1,0-1 1,0 1-1,0 0 0,0 0 1,0-1-1,0 0 0,-1-1-3,1 0 0,-1 1 0,0 0-1,0-1 1,0 1 0,0-1 0,0 1-1,-3-4 1,4 5-83,-1 1 1,1-1-1,-1 1 0,0-1 1,1 1-1,-1 0 0,1-1 0,-1 1 1,0 0-1,1 0 0,-1 0 1,0-1-1,1 1 0,-1 0 1,0 0-1,1 0 0,-1 0 0,0 0 1,1 0-1,-1 0 0,0 0 1,1 0-1,-2 1 0,-17 5 125,16-5-118,-6 3 165,1 1-1,0-1 1,0 2-1,-11 8 1,-12 8 202,20-15-137,0-1-91,1 1 1,-13 9-1,21-14-118,0-1-1,1 1 1,-1 0-1,0 0 1,1-1-1,-1 1 1,1 0 0,-1 0-1,1 1 1,0-1-1,0 0 1,0 0-1,0 1 1,0-1 0,1 0-1,-1 1 1,0 3-1,1-4 23,1 0-1,-1 1 1,1-1-1,0 0 1,0 0 0,-1 1-1,1-1 1,1 0-1,-1 0 1,0 0-1,0 0 1,1 0-1,-1-1 1,4 4-1,27 23 688,-27-24-639,2 1-33,0 0 0,0 0 0,1 0 0,-1-1 0,1 0 0,0-1 0,1 1 0,-1-2 0,0 1 0,1-1 0,-1 0 0,1-1-1,0 0 1,-1 0 0,1-1 0,0 0 0,0-1 0,9-2 0,-4 1-63,119-24 189,-119 22-130,1 0 0,-1-2 0,0 1 0,0-2 0,-1 0 1,24-16-1,-34 20-37,1 0 0,-1-1 0,0 0 0,0 0 0,0 0 0,0 0 0,-1 0 1,1 0-1,-1-1 0,0 1 0,-1-1 0,1 1 0,-1-1 0,0 0 0,0 0 0,0 1 1,-1-1-1,1 0 0,-1 0 0,0 0 0,-1 0 0,0-6 0,0 4 3,-1 1-1,1-1 1,-1 1-1,0 0 1,0-1-1,-1 1 1,0 0-1,0 0 1,-1 1-1,1-1 1,-1 1-1,0-1 1,-1 1-1,1 0 1,-1 1-1,-5-5 1,6 7-67,-1-1 1,1 1-1,-1 0 0,1 1 1,-1-1-1,0 1 1,0 0-1,1 0 0,-1 0 1,0 1-1,0-1 1,0 1-1,0 1 0,0-1 1,-6 2-1,-3 0-36,1 1 0,0 1 1,0 0-1,-17 8 0,-44 24-21,-30 12 405,103-47-323,-10 3 8,0 0 1,1 1-1,0 0 1,0 1-1,0 0 0,-17 15 1,27-20-11,-1-1-1,1 1 1,0-1 0,-1 1 0,1 0 0,0-1 0,-1 1-1,1 0 1,0-1 0,0 1 0,0 0 0,-1-1-1,1 1 1,0 0 0,0 0 0,0-1 0,0 1-1,0 0 1,0 0 0,1-1 0,-1 1 0,0 0-1,0-1 1,0 1 0,1 0 0,-1-1 0,0 1 0,1 0-1,-1-1 1,1 1 0,-1 0 0,0-1 0,2 1-1,20 19 7,-17-16 0,2 2 33,0-1 0,0 0-1,0 0 1,1 0 0,-1-1 0,1 0-1,0-1 1,0 0 0,0 0 0,1-1-1,-1 0 1,1 0 0,-1-1 0,11 1 0,7-4 77,0-1 1,-1-1 0,1-1 0,-1-1 0,28-11 0,-41 13-19,-9 3-83,1 0 0,0 0 0,0-1-1,-1 0 1,1 1 0,-1-1 0,0-1-1,1 1 1,-1 0 0,0-1-1,0 0 1,-1 1 0,1-1 0,-1 0-1,4-5 1,-5 5 16,1 0 0,-1 0 1,0 0-1,0 0 0,-1 0 0,1-1 0,-1 1 0,1 0 0,-1 0 1,0 0-1,0 0 0,0-1 0,-1 1 0,1 0 0,-1 0 0,0 0 1,0 0-1,0 0 0,-2-5 0,-1 0-30,0 1-1,0-1 1,0 1-1,-1 0 1,0 0-1,0 1 1,-10-10-1,12 13-65,-1 0-1,1 1 1,0-1 0,-1 1-1,0 0 1,0 0-1,1 0 1,-1 1 0,0-1-1,0 1 1,-1 0-1,1 0 1,0 0-1,0 1 1,0-1 0,-1 1-1,-4 0 1,3 1-266,0 0 1,-1 0-1,1 1 0,0 0 1,-8 3-1,-34 21-1066</inkml:trace>
</inkml:ink>
</file>

<file path=ppt/ink/ink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6:30.40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143 317 4320,'-2'-6'859,"1"4"-782,1 1 1,0-1-1,-1 1 0,1-1 0,-1 1 1,0-1-1,0 1 0,1 0 1,-1-1-1,0 1 0,0 0 1,0 0-1,0 0 0,0-1 1,-1 1-1,1 0 0,0 1 1,0-1-1,-1 0 0,1 0 0,-3-1 1,-20-10 375,21 10-326,0 0 0,0 0 0,0 1 0,-1-1-1,1 1 1,-1-1 0,1 1 0,-1 0 0,1 0 0,-1 1 0,0-1 0,1 1 0,-1 0 0,-6 0 0,8 0-66,1 1 0,0 0 0,-1-1 0,1 1 0,0 0 0,-1 0 0,1 0 0,0 0 0,0 0-1,0 0 1,-1 0 0,1 1 0,0-1 0,1 0 0,-1 0 0,0 1 0,-1 1 0,0 2 113,0-1 1,0 0-1,1 1 1,-1-1-1,0 5 1,1-3-86,1-1 0,-1 1 0,1-1 0,0 1 0,0 0 0,1-1 0,-1 1 0,1-1 0,1 0 0,-1 1 0,1-1 0,0 0 0,0 0 0,0 0-1,1 0 1,0 0 0,0 0 0,0-1 0,0 1 0,1-1 0,4 4 0,2 3 97,0 0 0,1-1 0,1-1 0,-1 0 0,2 0 0,22 11 0,-32-18-153,1-1 1,-1 0 0,1 0 0,-1-1 0,1 1 0,-1-1-1,1 0 1,0 0 0,3 0 0,34-6 285,-28 4-251,8-1-8,-1-1 1,0-1-1,0-1 1,37-16-1,-52 20 6,0-1-1,0 0 1,0 0-1,0 0 1,0-1-1,-1 1 1,0-1-1,0 0 0,0-1 1,0 1-1,-1-1 1,1 1-1,-1-1 1,0 0-1,-1-1 1,1 1-1,-1 0 1,0-1-1,0 1 0,-1-1 1,0 1-1,2-12 1,-3 6-33,0 0 0,-1 0 0,-1 0 0,1 0 0,-1 0 0,-1 0 1,0 1-1,-1-1 0,-5-10 0,1 4-52,-1 1-1,0 0 1,-1 0 0,-19-21-1,22 29 2,0 1 0,0 1-1,0 0 1,-1 0 0,0 0-1,0 1 1,-1 0 0,1 1 0,-19-8-1,23 11-11,-1-1 0,1 1 0,0 0 0,-1 0 0,0 0 0,1 1 0,-1 0 0,1 0 0,-1 0 0,0 0 0,1 1-1,-1-1 1,1 1 0,-1 0 0,1 1 0,0-1 0,-1 1 0,1 0 0,0 0 0,0 0 0,0 1 0,-6 4 0,3 0 21,0 0 0,1 1 0,-1-1 0,2 1 0,-1 1 0,1-1 0,1 1 0,-6 12 0,1 4 87,-11 48 0,18-61-92,1 0 0,0 0 0,1 15 0,0-13 63,-3 27 1,2-37-36,0 0 0,0 0 0,0 0 0,0 0 1,-1 0-1,1-1 0,-1 1 0,0-1 0,0 1 0,-1-1 1,-2 4-1,4-6-5,1-1 1,-1 1-1,0 0 0,1 0 1,-1 0-1,1-1 1,-1 1-1,1 0 0,-1 0 1,1 0-1,0 0 1,-1 0-1,1 0 0,0 0 1,0 0-1,0 0 0,0 0 1,0 0-1,0 0 1,0 0-1,0 0 0,0 0 1,0 0-1,0 0 1,1 0-1,-1 0 0,0 0 1,1-1-1,-1 1 1,1 0-1,-1 0 0,1 0 1,-1 0-1,1-1 1,0 1-1,-1 0 0,1 0 1,0-1-1,1 2 1,4 2 29,0 1 1,0-2-1,0 1 1,10 4 0,-10-6-54,8 4 36,1 0 1,0-1 0,0-1-1,0-1 1,0 0 0,1-1-1,22 0 1,2-2 105,67-9 0,-88 7-90,68-12 322,-73 12-312,0-2 1,0 0 0,26-11-1,-36 13-48,0-1-1,0 1 1,-1-1-1,1 0 1,0 0-1,-1 0 1,0 0-1,1 0 1,-1-1-1,-1 1 1,1-1 0,3-7-1,-3 5 21,0 0 0,-1 0-1,0 0 1,0 0 0,-1-1 0,0 1-1,1-14 1,-2 3 16,-1-1 0,-1 1 0,-1 0 0,0 0 0,-10-29 0,10 34-49,-1 0-1,-1 1 1,0-1 0,0 1-1,-1 0 1,-1 1 0,0 0-1,0 0 1,-1 0 0,0 1-1,-1 0 1,0 1 0,0-1-1,-1 2 1,0-1 0,0 2-1,-1-1 1,1 1 0,-1 1-1,-1 0 1,-12-4 0,-3 1-240,0 1 0,-1 2 0,-52-5 0,62 9-186,1 1 0,0 1 0,0 1 0,0 0 1,0 1-1,0 1 0,-28 11 0,-46 28-5306,89-42 5592</inkml:trace>
</inkml:ink>
</file>

<file path=ppt/ink/ink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8:06.55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1135 108 1248,'3'-4'166,"11"-11"224,-14 14-381,0 0 0,0 1 0,1-1-1,-1 1 1,0-1 0,0 0-1,0 1 1,1-1 0,-1 0-1,0 1 1,0-1 0,0 0-1,0 1 1,-1-1 0,1 0 0,0 1-1,0-1 1,0 0 0,0 1-1,-1-1 1,1 0 0,0 1-1,0-1 1,-1 1 0,1-1 0,-1 0-1,0 0 1,-42-53 1575,39 50-1328,3 3-133,1 1 1,-1 0 0,1-1-1,0 1 1,-1-1 0,1 1-1,0-1 1,0 1 0,-1-1 0,1 1-1,0-1 1,0 1 0,0-1-1,-1 1 1,1-1 0,0 0-1,0 1 1,0-1 0,0 1-1,0-1 1,8 19 308,-7-10-375,0 1 0,0-1 0,-1 0 0,0 1 0,-1-1-1,0 0 1,0 0 0,-1 1 0,0-1 0,-5 14 0,-3 3 351,-1-1 0,-16 25 1,20-38-191,-1 0 0,0-1 0,-12 11-1,-10 14 240,13-12-419,2 1 0,1 1 1,0 0-1,-17 50 1,0 3 1,-42 80 0,45-111 10,12-21 85,-17 41 0,-2 22 101,-43 96 264,64-158-478,-1 0-1,-1-1 0,-2-1 0,-30 36 0,4-15 69,5-5-5,2 1 1,-54 79 0,-29 92-1,76-136 103,5-11-264,30-48 191,0 1 0,1 0-1,1 1 1,1-1 0,-4 22-1,6-24-104,1-9 314,1 0 0,-2 14-1,4-21-446,-1 0 0,1 0-1,0 1 1,0-1 0,0 0-1,0 0 1,0 1 0,1-1 0,-1 0-1,0 0 1,0 1 0,1-1-1,-1 0 1,1 0 0,-1 0 0,1 0-1,0 0 1,-1 1 0,1-1-1,0 0 1,0-1 0,0 1 0,0 0-1,1 1 1,16 6-5386</inkml:trace>
</inkml:ink>
</file>

<file path=ppt/ink/ink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8:08.30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45 12 4064,'-15'-1'1101,"12"1"-715,-1 0-1,1-1 1,0 1 0,0 0-1,0-1 1,0 0 0,-5-1-1,9 1-326,-1 1 0,1-1 0,0 1 0,-1-1 0,1 1 0,0 0 0,-1-1 0,1 1 0,0 0 0,0 0 0,-1-1 0,1 1 0,0 0 0,0 0 0,0 0 0,0 0 0,9 0 26,0 1 0,0 1 0,0-1 0,0 1 1,0 1-1,-1 0 0,10 4 0,64 36 36,-57-29-77,36 16 1,-43-23-189,0 0 0,1-2 0,-1 0 0,1-2 0,35 3 0,-52-5-1232,-9 2-2048</inkml:trace>
</inkml:ink>
</file>

<file path=ppt/ink/ink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8:08.70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277 0 3712,'-51'71'3274,"27"-37"-3026,1 1-1,-35 72 0,33-49-175,3 1 1,-21 92-1,13-44-636,29-105 211,1-3-361,0-8-2528</inkml:trace>
</inkml:ink>
</file>

<file path=ppt/ink/ink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8:09.42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20 179 4480,'-2'-1'196,"0"-1"1,0 0 0,0 1-1,0-1 1,1 0 0,-1-1-1,1 1 1,-3-3 0,4 4-160,0 0 1,-1 0 0,1 0 0,0 0-1,0-1 1,0 1 0,0 0 0,0 0-1,0 0 1,0 0 0,0 0 0,0 0-1,0 0 1,1 0 0,-1 0 0,0 0 0,1 0-1,-1 0 1,1 0 0,-1 0 0,1 1-1,-1-1 1,1 0 0,-1 0 0,1 0-1,1-1 1,4-4 101,1 0 0,0 1 0,0-1 1,0 1-1,1 0 0,8-3 0,53-22 486,-36 17-64,-4 1-35,0 2 0,45-11 1,-68 20-517,-1 0 0,1 0 0,-1 1 0,1 0-1,-1 0 1,1 0 0,-1 1 0,0 0 0,9 2 0,-11-2-4,0 0 0,0 0-1,-1 1 1,1-1 0,0 1-1,-1-1 1,1 1 0,-1 0-1,0 0 1,1 0 0,-1 0 0,0 1-1,0-1 1,-1 0 0,1 1-1,0-1 1,-1 1 0,0 0-1,2 3 1,1 6 25,-1 1-1,0-1 1,-1 0-1,-1 1 1,0 0 0,-1 22-1,-1-6-22,-12 54-1,8-60 12,-1-1-1,-1 1 0,-1-1 1,-1-1-1,-13 25 1,13-32 9,1-1 0,-2 0 0,0 0 0,0-1 0,-1 0 0,-1-1 0,0 0 0,-18 12 0,11-10-7,0-1 1,-33 15-1,79-35 167,0 2 0,1 2 0,48-3 0,-52 5-178,1 2-1,-1 1 1,29 5-1,-44-5 4,1 1 1,-1 0-1,0 1 0,1 0 0,-1 0 1,-1 1-1,1 0 0,0 1 1,-1 0-1,0 0 0,9 9 0,-12-10 5,-1 1 0,0 1-1,0-1 1,-1 0-1,0 1 1,0 0 0,0 0-1,-1 0 1,1 0 0,-1 0-1,-1 0 1,1 0-1,-1 1 1,0-1 0,-1 10-1,1-1 41,-2-1 0,0 0 0,0 0 0,-2 0 0,1 0 0,-6 13 0,4-16 49,0-1 0,-1 0 0,0-1 0,-1 1 1,0-1-1,0 0 0,-1-1 0,0 1 0,-12 9 0,0-1 172,-1-1 0,0-1 0,-22 12 0,26-18-181,0-1 0,0-1 0,-1-1-1,0 0 1,-33 6 0,12-5-1730,-64 1 0,68-5-1003,1 1 822</inkml:trace>
</inkml:ink>
</file>

<file path=ppt/ink/ink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8:25.12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38 2560,'27'-8'618,"0"1"-1,1 1 1,0 1 0,0 1 0,41 1-1,-18 8-175,82 18 0,-2 0-120,-32-11-114,-1-5 0,183-10 0,-34-16 0,-208 15-200,71-18 0,-107 22-9,-1-1 1,0 0 0,0 1-1,0-1 1,0 0-1,0-1 1,0 1 0,3-2-1,-5 3 3,0 0-1,0 0 0,1-1 0,-1 1 1,0 0-1,0 0 0,0 0 1,0 0-1,1-1 0,-1 1 0,0 0 1,0 0-1,0-1 0,0 1 1,0 0-1,0 0 0,0 0 0,0-1 1,0 1-1,0 0 0,0 0 1,0-1-1,0 1 0,0 0 0,0 0 1,0-1-1,0 1 0,0 0 1,0 0-1,0-1 0,-1 1 8,1-1 1,-1 1-1,1-1 0,-1 1 1,0-1-1,0 1 0,1-1 1,-1 1-1,0 0 0,1 0 1,-1-1-1,0 1 0,0 0 0,-1 0 1,-10-2 17,1 1 1,-1 0 0,1 1 0,-24 2-1,-47 13 118,14-2-92,-21-2 83,-115 0 0,79-10-8,-243 34 0,363-34-123,-21 5 25,25-6-25,0 1-1,-1-1 1,1 0-1,0 1 0,0 0 1,0-1-1,0 1 0,0 0 1,-1-1-1,1 1 1,0 0-1,0 0 0,1 0 1,-2 1-1,1-1 0,1-1 0,0 1 0,0-1 0,0 1 0,0-1 1,0 0-1,0 1 0,0-1 0,0 1 0,0-1 0,0 1 0,0-1 0,0 1 0,0-1 0,0 0 0,0 1 0,1-1 0,-1 1 1,0-1-1,0 0 0,0 1 0,1-1 0,-1 0 0,0 1 0,0-1 0,1 0 0,-1 1 0,0-1 0,1 0 0,-1 1 1,0-1-1,1 0 0,-1 0 0,1 1 0,16 7 94,-16-7-83,23 8 172,0-2 0,1 0 0,0-1 0,42 3 0,106-1 626,-150-7-684,235-11 63,-253 10-626,20-4-1460,-24 4 1798,0 0 0,-1 0 0,1 0 1,0 0-1,-1-1 0,1 1 1,0 0-1,-1-1 0,1 1 1,-1 0-1,1-1 0,-1 1 0,1 0 1,-1-1-1,1 1 0,-1-1 1,1 1-1,-1-1 0,1 0 0,-1 1 1,0-1-1,1 1 0,-1-1 1,0 0-1,0 1 0,1-1 1,-1 1-1,0-1 0,0-1 0,0-1-423,-1 1-1,0-1 0,0 0 1,0 0-1,0 0 0,-2-3 1,3 6 514</inkml:trace>
</inkml:ink>
</file>

<file path=ppt/ink/ink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28.40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62 23 3552,'-24'-22'2106,"23"22"-1940,1 1 58,-3 4-169,1-1 0,0 1 0,1 0 1,-1 0-1,1 0 0,0 0 0,0 0 1,0 8-1,2 46 178,0-42-163,-13 374 374,-1-190-419,17 578 892,15-349 256,-17-405-1135,51 515 341,-51-530-264,1 11-1189,7 20 0,-9-36 636,1-1 0,-1 0-1,1 1 1,0-1 0,0 0 0,1 0-1,-1-1 1,1 1 0,0 0 0,4 4 0,0-5-1445</inkml:trace>
</inkml:ink>
</file>

<file path=ppt/ink/ink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9:47.94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179 479 6144,'-39'-21'3168,"38"20"-2720,-1 2-235,-1 1-177,0 0 0,0 0 0,0 0 0,1 1 0,-1-1-1,1 1 1,-1 0 0,1 0 0,0 0 0,0 0 0,0 0 0,0 0 0,1 0 0,-3 7-1,0 4 8,0 0 0,-4 24 0,-8 151 204,15 8 49,2-107-55,11 398 1961,-10-442-1878,1 17 136,0-52-545,-3-11 75,0 0 1,0 0 0,0 0-1,0 0 1,0 0 0,0 0-1,0 0 1,0 0 0,0 0-1,0 1 1,1-1 0,-1 0-1,0 0 1,0 0 0,0 0-1,0 0 1,0 0 0,0 0-1,0 0 1,0 0 0,0 0-1,0 0 1,1 0 0,-1 0-1,0 0 1,0 0 0,0 0-1,0 0 1,0 0 0,0 0-1,0 0 1,0 0 0,0-1-1,0 1 1,0 0 0,0 0-1,1 0 1,-1 0 0,0 0-1,0 0 1,0 0 0,0 0-1,0 0 1,0 0 0,0 0-1,0 0 1,0 0 0,0 0-1,0-1 1,0 1 0,0 0-1,0 0 1,0 0 0,0 0-1,0 0 1,0 0 0,1-3-103,0 0 1,0 0-1,0 0 1,-1-1 0,1 1-1,-1-4 1,-3-198-2034,-15-6 1818,10 124 351,-34-392 2568,32 381-1741,-4-83 853,14 176-1665,-1 2-24,1 1 1,0 0 0,0 0 0,0-1 0,0 1 0,1 0 0,-1-1 0,0 1 0,1 0 0,0 0-1,-1-1 1,1 1 0,0 0 0,0 0 0,2-3 0,-3 5-21,1 0 1,-1 0-1,0-1 0,0 1 1,1 0-1,-1 0 1,0 0-1,1 0 0,-1 0 1,0 0-1,0 0 0,1 0 1,-1-1-1,0 1 1,1 0-1,-1 0 0,0 0 1,1 0-1,-1 1 1,0-1-1,1 0 0,-1 0 1,0 0-1,0 0 1,1 0-1,-1 0 0,0 0 1,1 0-1,-1 1 0,0-1 1,0 0-1,1 0 1,-1 0-1,0 1 0,0-1 1,1 0-1,3 5-31,1 0 0,-1 0-1,0 0 1,0 0 0,-1 0-1,5 10 1,2 2-35,41 57-53,-15-23 104,94 150 14,-44-67 17,-7-9 52,66 96 81,-108-171 8,2 0-1,54 50 1,40 23 244,-90-86-186,56 35-1,-90-66-89,1 0 0,0-1 0,0 1 0,0-2 0,16 5 0,-24-8-85,-1 0 0,1-1-1,-1 0 1,1 1 0,-1-1-1,1 0 1,0 0 0,-1 0-1,1 0 1,0 0 0,-1 0-1,1 0 1,-1-1 0,1 1-1,-1 0 1,1-1 0,0 0-1,-1 1 1,0-1 0,1 0-1,-1 0 1,1 1 0,-1-1-1,0 0 1,0 0 0,2-2-1,-1 0 16,0-1 0,0 1-1,0-1 1,-1 0 0,1 0 0,-1 1-1,0-1 1,0 0 0,-1 0-1,1-5 1,3-25 20,-3-1 1,0 1-1,-6-39 0,-20-111-119,21 159 36,-82-387-931,49 252 602,7-2 1,-14-237 0,44 318-1899,1 76-444,3 8 677,3 14-354,-6-14 2053,11 25-3905</inkml:trace>
</inkml:ink>
</file>

<file path=ppt/ink/ink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9:48.44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0 367 7040,'2'-10'2032,"1"12"-556,5 19-792,4 94-726,-3-22 68,-1-42 77,2-1 1,31 87 0,-32-112 45,1-1 0,1-1 0,1 0 0,2 0 0,0-1 0,1-1 1,23 25-1,-8-18 144,1-1 0,0-2 1,2-1-1,1-2 0,1-1 1,61 27-1,-74-39-29,0-1-1,0-1 1,1-1 0,45 6 0,-51-10-84,0-1 1,0-1-1,1-1 1,-1 0-1,0-1 1,0-1-1,22-6 0,-20 2 15,-1-1 0,0 0-1,-1-1 1,0-1-1,0-1 1,29-24 0,-14 6 204,-1-1 0,30-38 0,-39 41-179,-2-1-1,-1-1 0,-1 0 0,-1-1 0,-2-1 1,-1-1-1,-2 0 0,-1-1 0,8-40 0,-15 52-235,-1-1 0,0 0-1,-2-1 1,-1 1-1,-1 0 1,0 0 0,-2 0-1,-1 0 1,0 0-1,-2 1 1,-11-31 0,7 29-330,-1 0 0,-1 1 1,-1 1-1,0 0 0,-2 1 1,-1 0-1,0 1 0,-1 1 1,-37-30-1,32 31-158,-2 1 0,1 0 0,-2 2 0,0 1 0,-34-12 0,16 10-1569,-1 3 0,-89-13-1,-95 8-2313,11 21 1144</inkml:trace>
</inkml:ink>
</file>

<file path=ppt/ink/ink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9:49.77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306 15 2560,'1'0'26,"-1"0"1,0-1-1,0 1 1,0 0-1,0 0 1,0-1-1,0 1 1,0 0-1,0-1 0,0 1 1,0 0-1,0-1 1,0 1-1,0 0 1,0 0-1,0-1 1,0 1-1,0 0 1,0-1-1,-1 1 0,1 0 1,0 0-1,0-1 1,0 1-1,0 0 1,-1 0-1,1-1 1,0 1-1,0 0 0,0 0 1,-1 0-1,1 0 1,0-1-1,0 1 1,-1 0-1,1 0 1,0 0-1,-1 0 1,1 0-1,0 0 0,0 0 1,-1-1-1,1 1 1,0 0-1,-1 0 1,1 0-1,0 0 1,0 0-1,-1 1 1,0-1 330,-7 2 384,0-2-213,0 1 1,1-1-1,-1-1 0,0 1 0,-9-3 0,9 1 22,0 1 0,0 0 0,0 1-1,-13 0 1,18 0-486,1 1 0,-1 0 0,0-1 0,1 1 1,-1 0-1,1 0 0,-1 0 0,1 1 0,-1-1 0,1 1 0,0-1 0,0 1 0,0 0 1,0 0-1,0-1 0,0 2 0,-3 3 0,-23 43 87,10-17-243,-20 30-1098,-14 25-4292</inkml:trace>
</inkml:ink>
</file>

<file path=ppt/ink/ink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0:05.71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1 141 3808,'76'-55'3466,"-64"47"-3277,1 1 0,0 0 0,0 1 0,20-6 0,59-11 573,-47 16-438,1 1-1,57 1 1,-58 1-1460,-39 4-800</inkml:trace>
</inkml:ink>
</file>

<file path=ppt/ink/ink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0:06.16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110 33 4320,'62'-22'2634,"-60"21"-2601,22-7 598,-23 8-622,0-1-1,1 1 0,-1 0 1,0 0-1,0 0 0,1 0 1,-1 0-1,0 0 0,1 0 0,-1 0 1,0 0-1,1 1 0,-1-1 1,0 1-1,0-1 0,2 1 1,5 6 54,0 0 1,0 0-1,-1 1 1,0 0-1,11 16 1,-3-4 173,-12-16-195,0 1 0,0-1 0,-1 1 0,0-1 0,1 1 0,-2 0 0,1 0 0,0 0 0,-1 0 0,0 0 0,0 0 0,-1 0 0,1 0 0,-1 1 0,0-1 0,-1 0 0,1 0 0,-1 0 0,0 1 0,0-1 0,-3 7 0,0-3-1,0 0 0,0 0 0,-1 0 0,0-1 0,-1 1 1,1-1-1,-2-1 0,1 1 0,-1-1 0,-13 11 0,-16 8 105,-48 26 0,9-6 90,69-43-126,1 0-27,0 0 1,1 1-1,-9 7 0,12-10-55,0-1 0,1 1 0,-1-1 0,1 1 0,-1-1 0,1 1 0,-1 0 0,1-1 0,0 1 0,-1 0 0,1 0 0,0-1 0,-1 1-1,1 0 1,0 0 0,0-1 0,0 1 0,-1 0 0,1 0 0,0-1 0,0 1 0,0 0 0,0 0 0,1 0 0,-1-1 0,0 1 0,0 0 0,0 0 0,1-1 0,-1 1 0,0 0 0,1 0 0,-1-1 0,0 1 0,1 0 0,0 0 0,3 2 66,-1-1 0,1 1 1,0-1-1,-1 0 0,1 0 0,0-1 1,0 1-1,0-1 0,5 1 1,3 2 92,122 39 107,-127-41-591,-1 1 1,1 0-1,0 0 1,11 7-1,-11-4 77,-1 0 0,0 0 0,0 0 0,5 8 0,-11-14 211</inkml:trace>
</inkml:ink>
</file>

<file path=ppt/ink/ink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01.37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8 2976,'0'-8'906,"4"11"886,-3-1-1429,1 1-167,0 0 0,0 0 0,1 0 0,-1 0 0,1 0 0,-1 0 0,1-1 0,6 5 0,31 17 928,-20-13-775,219 112 1138,-188-100-1235,-15-4 55,57 40-1,-71-41-207,5 3-48,-32-24-3169,-10-4 1537,0 0-536</inkml:trace>
</inkml:ink>
</file>

<file path=ppt/ink/ink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01.70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303 9 3232,'0'0'53,"0"0"0,0-1 0,1 1 0,-1 0 0,0 0 0,0 0 0,1-1 0,-1 1 0,0 0 0,0-1 0,0 1-1,0 0 1,1 0 0,-1-1 0,0 1 0,0 0 0,0-1 0,0 1 0,0 0 0,0-1 0,0 1 0,0 0 0,0-1 0,0 1 0,0 0 0,0-1 0,0 1 0,0 0 0,0-1 0,-10 6 415,4-1-269,0 1 25,0-1 0,0 1 1,0 0-1,1 1 0,-1 0 1,1-1-1,1 2 0,-1-1 1,-3 8-1,-5 9 306,-11 31 0,24-53-521,-34 88 639,-22 50 308,46-117-1120,-2 0 0,-1-1 0,0 0 0,-19 21 0,19-27-930,1-1-1508</inkml:trace>
</inkml:ink>
</file>

<file path=ppt/ink/ink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02.16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68 4640,'4'-6'241,"1"1"1,0 0-1,0 1 1,1-1-1,0 1 1,-1 0-1,1 0 1,0 1 0,1 0-1,-1 0 1,1 0-1,-1 1 1,11-3-1,29-1-169,1 2 0,61 3 0,-75 1-2432,-40 1 1006,-5 2-1057</inkml:trace>
</inkml:ink>
</file>

<file path=ppt/ink/ink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02.66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50 3 4480,'4'-2'1209,"-4"3"-464,-4 7-113,-1-3-575,1-1-1,0 1 1,0-1-1,0 1 1,0 0-1,1 1 1,0-1-1,0 1 1,1-1-1,-1 1 1,1 0-1,0 0 1,-1 10-1,1-1 191,1-1 1,0 1-1,2-1 0,2 28 0,2-1 41,-1-2-650,17 68-1,-17-93-1509</inkml:trace>
</inkml:ink>
</file>

<file path=ppt/ink/ink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03.82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277 7 3808,'3'-7'1647,"-14"14"-1001,3-3-552,1 0 1,-1 1-1,1-1 0,0 1 1,0 1-1,1-1 0,-1 1 0,-8 12 1,-4 5 319,-16 30 1,32-49-317,-94 159 1184,91-154-1231,0 3-26,1-1 0,0 1 0,0 1 0,1-1 0,1 1 0,0-1 0,1 1 0,0 0 0,1 0-1,0 25 1,3-12 54,1-1-1,2 0 1,0 1-1,13 36 1,-10-43-404,0 0-1,1-1 1,1 0 0,0 0-1,2-1 1,17 21 0,-25-34-1137</inkml:trace>
</inkml:ink>
</file>

<file path=ppt/ink/ink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04.19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45 4896,'17'-16'1824,"-13"14"-1440,8-9 608,-7 6-736,3 1 256,0 1-288,-1-1 64,6 4-160,-1 0 0,1 0-64,3 4 96,-3-1-96,0 1-864,-1-4 416,-4 0-1536,-3 0 1088,-1 5-2528</inkml:trace>
</inkml:ink>
</file>

<file path=ppt/ink/ink1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04.94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0 213 4384,'0'-3'199,"1"1"1,0-1-1,-1 0 1,1 1-1,0-1 1,0 1-1,0-1 1,1 1-1,2-5 0,8-21 297,-3 5-442,-3 15 91,-1 0 1,1 0 0,1 0 0,-1 1-1,1 0 1,1 0 0,-1 0-1,1 1 1,0 1 0,1-1-1,-1 1 1,1 1 0,0-1-1,19-5 1,-2 2 84,1 1-1,0 2 1,1 0-1,30 0 1,-50 4-231,0 1 0,0 0 0,0 1 1,0 0-1,0 0 0,0 0 0,0 1 0,0 1 0,-1-1 0,11 6 1,-14-6 2,-1 0 0,1 0 0,-1 0 0,0 1 0,1 0 0,-1-1 0,-1 1 1,1 0-1,0 0 0,-1 1 0,1-1 0,-1 1 0,0-1 0,0 1 0,0-1 1,-1 1-1,1 0 0,-1 0 0,0 0 0,0 0 0,0 8 0,0-4 1,-1 0-1,0 1 0,-1-1 0,0 0 0,0 1 1,0-1-1,-1 0 0,-1 0 0,1 0 0,-7 11 1,3-7 0,0-2 0,-1 1 0,0 0 0,-1-1 1,-1-1-1,-10 11 0,-11 5 3,-1-1-1,-1-1 1,-48 24 0,80-46-6,-13 6 3,1 2 0,0-1 1,1 1-1,0 1 0,1 0 1,0 1-1,-13 16 0,18-20 5,1-1 0,0 1-1,0 0 1,0 0 0,1 0-1,0 0 1,0 0 0,1 1-1,0 0 1,0-1 0,1 1-1,0 0 1,1 0 0,-1 0-1,2 10 1,0-13 51,0 0 1,0 1-1,1-1 1,-1 0-1,1-1 1,0 1-1,1 0 1,-1 0-1,1-1 1,0 0-1,0 1 1,0-1-1,1 0 1,0-1-1,-1 1 1,1 0-1,1-1 1,-1 0-1,0 0 1,1 0-1,-1-1 1,1 0-1,0 0 1,7 3-1,5 0 104,1-1 0,0 0-1,-1-2 1,1 0 0,33 0 0,-47-2-289,0 0 0,0 0 0,0 1 0,1 0 0,-1-1 0,0 2 0,7 2 0,-10-4-70,1 1 1,-1 0-1,0-1 1,1 1-1,-1 0 1,0 0-1,0 0 1,0 0-1,0 0 1,0 0-1,0 0 1,0 1-1,0-1 1,0 0 0,-1 0-1,1 1 1,0-1-1,-1 1 1,1-1-1,-1 0 1,1 1-1,-1-1 1,0 1-1,0-1 1,0 3-1,-2 4-1622,-2-12-950</inkml:trace>
</inkml:ink>
</file>

<file path=ppt/ink/ink1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05.58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175 5 5312,'2'-2'2000,"-2"2"-1988,0 0 0,0 0 0,0 0-1,0 0 1,0 0 0,0 0-1,0 0 1,0 0 0,0 0 0,0 0-1,-1 0 1,1 0 0,0 0 0,0 0-1,0 0 1,0 0 0,0 0-1,0 0 1,0 0 0,0 0 0,0 0-1,0 0 1,0 0 0,0 0-1,0 0 1,0 0 0,0 0 0,0 0-1,-1 0 1,1 0 0,0 0 0,0 0-1,0 0 1,0 0 0,0 0-1,0 0 1,0 0 0,0 0 0,0 0-1,0 0 1,0 0 0,0 0 0,0-1-1,0 1 1,0 0 0,0 0-1,0 0 1,0 0 0,0 0 0,0 0-1,0 0 1,0 0 0,0 0-1,0 0 1,0 0 0,0 0 0,0 0-1,0 0 1,0 0 0,0 0 0,0-1 829,-1 2-361,0 2-417,0 1 1,1-1-1,-1 1 0,1 0 1,0-1-1,0 1 0,0-1 1,0 1-1,1 0 0,-1-1 0,1 1 1,0-1-1,2 6 0,3 17 102,10 93-71,-6 0 0,-9 219 0,-4-276-32,-15 78-1,16-130-186,0 0 0,-1 0-1,0 0 1,-1 0 0,0-1 0,0 1 0,-1-1-1,0 0 1,-1 0 0,0-1 0,0 1 0,-1-1 0,0-1-1,0 1 1,-1-1 0,0-1 0,0 1 0,-17 9-1,-43 21-3436</inkml:trace>
</inkml:ink>
</file>

<file path=ppt/ink/ink1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06.01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19 6816,'50'-14'2528,"-25"14"-1984,8-4-128,-22 4-160,6 0-224,4 0-96,-4 0 32,-5 0-896,1 0 512,-5 0-960,-12 8-928,-4-5 1568,-13 4-1920</inkml:trace>
</inkml:ink>
</file>

<file path=ppt/ink/ink1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06.39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7456,'33'0'2784,"-7"7"-2176,7-3-160,-16-4 192,3 0-448,4 0-1568,5-4 736,1 1-1856</inkml:trace>
</inkml:ink>
</file>

<file path=ppt/ink/ink1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06.72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174 60 3552,'-2'1'1147,"-21"6"160,-40 21 1,55-24-1153,1 0 0,0 1 0,0-1 0,0 2 0,1-1 0,-1 1 0,1 0 0,1 0 0,-6 8 0,9-10-122,0 0 1,0 0 0,0 0-1,1 0 1,-1 1-1,1-1 1,0 1 0,1-1-1,-1 1 1,1-1 0,0 1-1,0 0 1,0-1-1,2 9 1,0-1 39,1 0 0,0-1 0,1 1 0,9 18 0,-5-16-10,0 0-1,1-1 1,1 0 0,0 0 0,1-1-1,1 0 1,-1-1 0,2 0-1,-1-1 1,18 10 0,-11-8 153,0-2-1,1 0 1,0-1 0,0 0 0,1-2-1,0-1 1,26 5 0,-23-7 21,1-2 0,-1 0 0,0-1 0,1-2 0,-1-1 0,0 0 0,0-2 0,33-9 0,-38 7-44,0-1-1,0-1 1,0 0-1,-1-2 1,-1 0-1,0-1 1,0 0-1,-1-2 1,-1 1-1,22-24 1,-28 26-125,0-1 1,0 0-1,-1 0 1,0-1 0,-1 0-1,0 0 1,8-23 0,-14 30-146,1-1 0,-1 1 0,0-1 0,0 1 0,0-1 0,-1 0 0,0 1 0,0-1 0,-1 1 0,1-1 0,-1 1 0,0-1 0,-1 1 0,1-1 0,-1 1 0,0 0 0,0 0 0,-1 0 0,0 0 0,0 0 0,0 0 0,-5-5 0,-2-1-198,-1 1 1,0 0-1,0 0 0,-1 1 0,0 1 0,-1 0 0,0 1 1,0 0-1,0 1 0,-21-6 0,2 3-516,1 1 0,-2 1 1,-63-4-1,-88 7-3785</inkml:trace>
</inkml:ink>
</file>

<file path=ppt/ink/ink1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11.05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1 247 1888,'18'-16'575,"1"0"1,40-25 0,-34 25-47,-10 7-217,1 0 0,1 0 0,25-8 1,56-13 420,-85 26-699,82-28 160,-22 7-90,-14 6-584,-46 15-762</inkml:trace>
</inkml:ink>
</file>

<file path=ppt/ink/ink1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11.46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109 0 2560,'-4'3'224,"0"1"1,0-1-1,1 1 0,-1 0 1,1 0-1,0 0 1,0 0-1,0 1 0,1-1 1,-4 8-1,-1 0 17,-4 8 47,1 0 0,1 0-1,-12 37 1,18-43-242,0-1 0,1 1 1,0-1-1,1 1 0,0 0 0,1 0 0,2 16 0,0-13-379,0 0-1,2 0 1,0 0 0,0-1 0,12 28-1,-8-33-1100,-8-11 1378,0 0 1,0 0-1,1 0 1,-1 0 0,0 0-1,0 0 1,0 0 0,1 0-1,-1 0 1,0 0-1,0 0 1,0 0 0,1 0-1,-1 0 1,0-1 0,0 1-1,0 0 1,0 0 0,1 0-1,-1 0 1,0 0-1,0-1 1,0 1 0,0 0-1,0 0 1,0 0 0,0 0-1,0-1 1,1 1-1,-1 0 1,0 0 0,0 0-1,0-1 1</inkml:trace>
</inkml:ink>
</file>

<file path=ppt/ink/ink1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12.31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61 126 1888,'1'-5'254,"0"0"-1,-1 0 1,1 0 0,-1 0-1,0 0 1,0 0 0,-1-6 0,-1-13 1124,2 23-1349,0 0 0,1 0-1,-1 0 1,1 0 0,-1 0 0,0 0 0,1 0 0,-1 0-1,1 0 1,0 0 0,-1 1 0,1-1 0,0 0 0,0 0 0,-1 1-1,1-1 1,0 1 0,0-1 0,0 0 0,0 1 0,1-1 0,25-10 207,-23 10-195,21-6 111,0 1 0,0 1 0,49-2 0,-68 7-155,1 0 0,0 1-1,0-1 1,0 1 0,0 1 0,0-1 0,-1 1 0,1 1 0,-1-1 0,1 1-1,6 4 1,-11-6 4,0 0-1,0 1 1,0-1 0,-1 1-1,1-1 1,0 1-1,-1 0 1,1-1-1,-1 1 1,1 0 0,-1 0-1,0 0 1,0 0-1,0 0 1,1 4 0,-2-4 0,0 0 0,0 0 1,1 0-1,-2 0 1,1 0-1,0 0 0,0 1 1,-1-1-1,1 0 1,-1 0-1,0 0 0,1 0 1,-1 0-1,0 0 1,0 0-1,0-1 1,-1 1-1,1 0 0,-3 2 1,0 2 46,-1-1 1,0 0-1,-1-1 0,1 1 1,-1-1-1,-8 5 1,-41 18-47,16-8-77,25-10 110,0 0 0,1 1-1,0 0 1,0 1 0,1 0-1,1 1 1,0 1 0,1-1-1,0 2 1,1-1 0,0 2-1,1-1 1,-7 21 0,2-6 27,2 2 1,1 0 0,-6 39-1,15-66-56,0 1-1,0-1 0,1 0 0,0 1 0,0-1 1,0 1-1,1-1 0,0 0 0,-1 1 0,1-1 0,1 0 1,-1 0-1,1 0 0,-1 0 0,1 0 0,0 0 1,1 0-1,-1 0 0,1-1 0,-1 1 0,1-1 0,0 0 1,0 0-1,1 0 0,-1 0 0,1-1 0,-1 1 0,1-1 1,0 0-1,0 0 0,0 0 0,0 0 0,0-1 1,9 2-1,8-1 303,1-1 1,0-1 0,41-6-1,-22 2-124,180-18 979,-220 22-1193,1 0 1,0 0-1,-1 0 1,1 0-1,0 0 1,0 1-1,-1-1 1,1 0-1,-1 1 1,3 0-1,-3-1 2,-1 1-1,0-1 1,0 0 0,1 0-1,-1 0 1,0 0-1,0 1 1,0-1 0,1 0-1,-1 0 1,0 1-1,0-1 1,0 0 0,1 0-1,-1 1 1,0-1 0,0 0-1,0 1 1,0-1-1,0 0 1,0 0 0,0 1-1,0-1 1,0 1-1,0 0-57,0 0-1,0-1 0,-1 1 0,1 0 0,0 0 0,-1 0 0,1 0 1,-1-1-1,1 1 0,-1 0 0,1-1 0,-1 1 0,0 1 0,-24 20-4179</inkml:trace>
</inkml:ink>
</file>

<file path=ppt/ink/ink1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14.36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28 3968,'10'-20'1285,"-10"20"-1247,1-1-1,-1 1 0,0-1 1,0 1-1,1 0 1,-1-1-1,0 1 1,1-1-1,-1 1 0,1 0 1,-1-1-1,1 1 1,-1 0-1,1-1 1,-1 1-1,1 0 0,-1 0 1,1 0-1,-1-1 1,1 1-1,-1 0 1,1 0-1,-1 0 0,1 0 1,-1 0-1,1 0 1,-1 0-1,1 0 0,-1 0 1,1 0-1,0 0 1,-1 0-1,1 1 1,-1-1-1,1 0 0,-1 0 1,1 0-1,0 1 1,19 15 1033,-11-7-770,7 2 108,0 1-1,-1 1 1,0 1 0,-1 0 0,12 17-1,1 5-250,25 45 0,-45-70-123,1 0 0,14 16 1,-20-24-307,1 0-1,0 0 1,0-1 0,0 1 0,0 0 0,0-1 0,1 0 0,-1 0 0,1 0 0,-1 0 0,1-1 0,7 3-1,-2-4-1082</inkml:trace>
</inkml:ink>
</file>

<file path=ppt/ink/ink1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14.69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443 26 3552,'0'-1'93,"0"0"0,1 0 0,-1 0 0,0 0 0,0 0-1,0-1 1,0 1 0,0 0 0,0 0 0,0 0 0,0 0 0,0-1 0,0 1 0,-1 0 0,0-2 0,1 2-77,-1 1-1,0-1 1,0 1 0,1-1 0,-1 1 0,0-1-1,0 1 1,0 0 0,0-1 0,0 1 0,1 0 0,-1 0-1,0 0 1,0 0 0,0 0 0,0-1 0,0 2-1,0-1 1,0 0 0,0 0 0,0 0 0,-1 1 0,-5 0 26,1 1 0,-1 0 0,1 0 0,-1 1 0,1 0 0,0 0 1,0 0-1,0 1 0,0 0 0,1 0 0,-1 0 0,-5 7 1,-5 6 147,0 1 1,-15 22-1,-31 46 283,-87 116 532,136-187-1099,-18 18 1,13-18-1576</inkml:trace>
</inkml:ink>
</file>

<file path=ppt/ink/ink1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15.02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54 6880,'41'-20'2560,"-24"11"-1984,4 2-160,-13 3-96,1 1-256,-1-1-96,4 0 0,1 1-320,2 3 192,2 3-512,4 5 384,0-1-576,0 0 512,-5 2-1056,-3 2 800,-9-2-2752</inkml:trace>
</inkml:ink>
</file>

<file path=ppt/ink/ink1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15.40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52 7552,'42'-7'2816,"-21"3"-2208,3-3-160,-12 3-320,1-3-160,-1 0-1440,5 0 768,-5-1-1952</inkml:trace>
</inkml:ink>
</file>

<file path=ppt/ink/ink1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15.75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77 3904,'12'-8'709,"-1"0"1,13-12-1,-20 17-508,0-1 0,0 2 1,0-1-1,1 0 0,-1 1 1,1 0-1,0 0 0,-1 0 1,6-1-1,4 0 256,25-3 1,5 2 198,0 2 0,1 2 0,47 6 0,-16-2-503,-43-4-3083,-30 0 2309,2 0-1613</inkml:trace>
</inkml:ink>
</file>

<file path=ppt/ink/ink1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16.37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41 2080,'4'-2'222,"0"1"0,0-1 0,0 1 0,0 0 0,0 0-1,0 1 1,0-1 0,0 1 0,0-1 0,1 1 0,-1 1 0,0-1 0,0 1 0,5 1 0,20 0 731,15-2-51,81-11-1,-90 7-772,-19 2-628,28-6 0,-35 2-484,-17 1-4274</inkml:trace>
</inkml:ink>
</file>

<file path=ppt/ink/ink1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16.86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47 1728,'3'5'223,"-3"-4"13,1 0-1,-1 0 1,1 0 0,0 0 0,-1 0 0,1-1-1,0 1 1,-1 0 0,1 0 0,0 0 0,0-1 0,1 2-1,0-1-121,0-1-1,-1 0 0,1 0 0,0 0 0,-1 0 0,1 0 0,0 0 1,-1-1-1,1 1 0,3-2 0,75-22 1030,-53 14-560,51-10 0,-55 16-951,-1 2 0,1 0 0,29 3 0,-27 1-522</inkml:trace>
</inkml:ink>
</file>

<file path=ppt/ink/ink1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17.61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153 45 2816,'1'0'56,"-1"0"0,1-1-1,-1 1 1,1 0 0,-1-1 0,0 1 0,1-1 0,-1 1-1,1 0 1,-1-1 0,0 1 0,0-1 0,1 1 0,-1-1-1,0 1 1,0-1 0,0 0 0,1 1 0,-1-1 0,0 1-1,0-1 1,0 1 0,0-1 0,0 0 0,0 1 0,0-1-1,0 1 1,0-1 0,0 1 0,-1-1 0,1 1 0,0-1-1,0 1 1,0-1 0,-1 0 0,1 1 0,-1-1 0,-2-6 696,2-10 688,1 16-917,-1 2-155,-7 5-249,1 0 0,0 1 0,0 0 1,1 0-1,-1 0 0,2 1 0,-1 0 0,1 0 0,0 0 0,1 1 0,0-1 0,0 1 0,1 0 1,-3 13-1,-20 149-29,19-118-285,6-36-555,-2-1 0,1 1 1,-11 30-1,3-21-1005,4-4-954</inkml:trace>
</inkml:ink>
</file>

<file path=ppt/ink/ink1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18.51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155 329 4576,'5'-5'429,"0"0"0,-1-1-1,0 1 1,6-12 0,-8 14-370,0-1 0,-1 1 1,0-1-1,0 1 0,0-1 0,-1 0 0,1 1 0,-1-1 0,0 0 0,0-7 0,-5-27-236,2 24 13,2 0-1,0 0 1,0-17-1,1 27 178,1 0-1,0 0 0,-1-1 1,1 1-1,1 0 0,-1 0 0,0 0 1,1 0-1,0 0 0,0 1 1,0-1-1,1 0 0,-1 1 1,6-6-1,1 1 128,-1 1 0,2 1 1,-1 0-1,0 0 0,1 1 1,0 0-1,1 0 0,-1 1 1,1 1-1,0 0 0,-1 0 1,1 1-1,0 0 0,1 1 1,17 0-1,-5 0-141,-18 1 57,0-1 0,1 1-1,-1 0 1,12 2-1,-15-1-50,4 0-5,0 1 0,1 0 0,-1 0 1,0 0-1,6 5 0,-11-7-1,0 1-1,-1 0 1,0 0 0,1 0 0,-1 0 0,0 1 0,1-1 0,-1 0-1,0 1 1,0-1 0,0 0 0,0 1 0,0-1 0,0 1 0,-1-1-1,1 1 1,0 0 0,-1-1 0,1 1 0,-1 0 0,0 0 0,1-1-1,-1 1 1,0 0 0,0 0 0,0-1 0,-1 4 0,-2 11 2,-2 0 1,0 0 0,0-1-1,-2 1 1,-10 18-1,2-1 16,-36 67 159,42-85-130,-1-1 0,0 0 0,-1-1 0,-19 18 0,-9 1 37,-1-1 1,-82 46-1,7-3 897,84-53-514,26-18-96,10-7-301,13-9-167,-2 5 64,1 2 1,0-1-1,23-4 0,-31 9 15,0 1 0,1 0-1,-1 0 1,1 0-1,-1 1 1,1 1-1,-1 0 1,11 2 0,-18-2 10,1 0 1,0 0 0,-1 0 0,1 0-1,-1 1 1,1-1 0,-1 1 0,0 0-1,1 0 1,-1-1 0,0 2-1,0-1 1,0 0 0,-1 0 0,1 0-1,-1 1 1,3 4 0,2 5 16,-1 1 1,6 21-1,1 0 452,-8-24-291,0-1 0,1 0 0,0 0 0,0-1 1,1 1-1,10 10 0,-12-15-37,1 0 0,-1 0-1,1 0 1,0-1 0,0 0 0,0 0-1,0 0 1,0 0 0,1-1 0,-1 0 0,1 0-1,0-1 1,5 2 0,5-2 100,-1 0 1,0 0-1,1-2 1,-1 0-1,23-4 1,75-22 494,-79 17-1098,0-1 0,-1-1 0,0-2 0,-1-1 0,-1-2 0,34-23 0,-33 13-5351</inkml:trace>
</inkml:ink>
</file>

<file path=ppt/ink/ink1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4:53.46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1 143 1888,'10'-8'1666,"-7"4"-1424,0 1 0,1 0 0,-1 1 0,1-1 0,-1 1-1,1-1 1,0 1 0,0 0 0,0 1 0,0-1 0,0 1 0,8-2-1,4 1 733,29 2-1,-31 1-710,0-2-1,0 1 1,14-3 0,81-25 1335,-67 17-1107,64-11 1,-105 22-491,21-3 45,1 0-1,0 2 1,0 1 0,29 3-1,-50-3-73,10 2 39,0 0 0,-1-1 0,19-1 0,-27 0-221,0-1-1,-1 1 0,1-1 0,0 1 0,0-1 1,0 0-1,0 0 0,0 0 0,-1 0 0,1-1 1,0 1-1,-1-1 0,0 0 0,1 1 0,-1-1 0,0 0 1,0-1-1,4-3 0,-1-5-2130</inkml:trace>
</inkml:ink>
</file>

<file path=ppt/ink/ink1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4:53.89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62 0 4320,'-17'6'1946,"13"-6"-1716,0 1 0,0 1 0,0-1-1,1 0 1,-6 4 0,8-5-199,0 1 0,0 0 0,-1 0 0,1 0 0,0 1 0,0-1 0,0 0 0,0 0 0,1 1 0,-1-1 0,0 0 0,0 1 0,1-1 0,-1 0 0,1 1 0,-1-1 0,1 1 0,-1 2 0,1 3 41,-1 0 0,1 1 0,0-1 0,1 1 0,0-1 0,0 1 0,1-1 0,-1 0 0,2 0 0,-1 0 0,1 0 0,0 0 0,4 6 0,8 12 224,1-2 0,21 26 0,0-1 251,-30-37-398,2 1 68,-1 0-1,0 0 0,10 24 1,-17-32-194,1-1 1,-1 1-1,0-1 1,0 1-1,-1 0 1,1-1 0,-1 1-1,0 0 1,0-1-1,0 1 1,0 0-1,-1-1 1,1 1-1,-1 0 1,0-1 0,0 1-1,0-1 1,-1 1-1,1-1 1,-3 4-1,-2 1-432,0 0 0,0-1-1,-1 0 1,0 0 0,-11 8 0,2-1-1653,3-3-1639</inkml:trace>
</inkml:ink>
</file>

<file path=ppt/ink/ink1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4:54.98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28 1 4160,'-2'5'4356,"-6"20"-4051,3 37-268,2-32 32,1 1 0,2 36-1,1-21 9,2 138 605,-3 126 7,-5-241-591,-1 21-4762</inkml:trace>
</inkml:ink>
</file>

<file path=ppt/ink/ink1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4:55.53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10 759 3968,'-8'-1'937,"6"-3"-101,13-7 171,-7 8-961,9-7 195,0 1-1,0 0 0,1 0 1,0 1-1,23-8 0,80-23 186,-38 15-192,-34 8-114,-1-1 1,57-32 0,-85 40-102,-1-1 0,0-1 1,0 0-1,-1 0 0,-1-2 0,0 0 1,0 0-1,-2-1 0,14-20 0,-16 21 0,-1-2 0,0 1 0,-1-1 0,-1 0 0,0 0 0,-1 0-1,0-1 1,-2 0 0,0 0 0,0 0 0,-2-1 0,0-28 0,-1 28 7,-2 0 0,0 0-1,-1 0 1,-1 1 0,0-1 0,-10-23 0,13 38-4,0 0 1,0 0-1,0 0 1,0 1-1,0-1 0,0 1 1,-1-1-1,1 1 1,-1-1-1,1 1 0,-1 0 1,1-1-1,-3 0 1,3 2 1,0-1 1,0 1-1,0 0 1,-1-1-1,1 1 0,0 0 1,0 0-1,0 0 1,0 0-1,-1 0 1,1 0-1,0 0 1,0 0-1,0 1 1,0-1-1,-1 0 1,1 1-1,0-1 1,0 1-1,0-1 1,0 1-1,0 0 1,-2 1-1,-1 1 2,0 0 0,1 0 0,-1 1 0,0 0 0,1 0 0,0 0 0,0 0 0,0 0 0,1 1 0,-1-1 0,1 1 0,0-1 0,0 1 0,1 0 0,-1 0 0,0 8 0,1-2-67,0-1 0,1 1-1,0-1 1,1 1 0,0-1 0,1 1 0,3 12-1,9 31-70,53 220 1885,-49-185-1110,6 102 0,-22-159-685,-1-12-541,0 0 1,2 0-1,7 33 1,2-25-2915</inkml:trace>
</inkml:ink>
</file>

<file path=ppt/ink/ink1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5:11.06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20 587 4896,'-5'-7'584,"4"6"-489,-1 0 0,1-1-1,0 1 1,0 0-1,0-1 1,0 1-1,0-1 1,0 0-1,0 1 1,1-1 0,-1 0-1,0 1 1,1-1-1,0 0 1,-1 0-1,1-3 1,0-4 98,1-1 1,1 1-1,-1 0 1,2 0 0,2-10-1,22-48 442,-18 45-549,0 0 8,1 1 0,1 0 0,0 1-1,2 0 1,1 1 0,0 1 0,1 0 0,1 0-1,0 2 1,1 0 0,27-18 0,31-13 1586,101-44 0,-171 88-1642,-1 1 0,1 0 0,0 0 1,0 1-1,0 0 0,0 0 0,0 0 1,9 0-1,-12 1-31,0 0 0,-1 0 0,1 0 0,0 1 0,-1-1 0,1 1 0,0-1 1,-1 1-1,1 0 0,-1-1 0,1 1 0,-1 0 0,1 0 0,-1 0 0,1 0 0,-1 0 0,0 1 0,0-1 0,0 0 0,1 1 0,-1-1 0,-1 1 1,1-1-1,0 1 0,0-1 0,0 1 0,-1-1 0,2 4 0,2 14 7,-1 1 0,-1-1-1,0 0 1,-2 1 0,-2 32 0,1-27-1,-3 54 26,-4 1 1,-4-2-1,-32 120 1,26-137 64,-4-1 0,-1-1-1,-4 0 1,-63 102 0,-78 81 387,162-233-408,0 0 0,-1-1 1,-10 11-1,15-18-54,0 1-1,0 0 1,0 0-1,0-1 0,-1 0 1,1 1-1,-1-1 1,-2 1-1,4-2 0,0 1 0,0-1-1,-1 0 1,1 0-1,0 0 1,0 0 0,0 0-1,0 0 1,-1 0-1,1 0 1,0 0-1,0 0 1,0-1 0,0 1-1,0-1 1,-1 1-1,1 0 1,0-1 0,-1 0-1,1 0 3,0 0 1,1 1-1,-1-1 0,0 0 0,0 0 0,1 1 1,-1-1-1,0 0 0,1 0 0,-1 0 0,1 0 0,-1 0 1,1 0-1,-1 0 0,1 0 0,0 0 0,-1 0 1,1 0-1,0-1 0,0 1 0,0 0 0,0 0 1,0 0-1,0 0 0,0 0 0,0 0 0,0 0 1,1 0-1,-1 0 0,0 0 0,1-1 0,-1 1 1,1 0-1,-1 1 0,1-1 0,0 0 0,0-1 1,4-5 5,-1 1 1,1 0-1,1 0 1,5-5-1,-8 8-38,7-6 64,0 1 0,0 1 0,1-1-1,0 2 1,0-1 0,1 2 0,-1-1 0,1 1-1,0 1 1,1 1 0,-1-1 0,1 2 0,-1 0-1,1 0 1,0 1 0,14 1 0,-22 1-48,0 0 0,0 0 0,-1 0 1,1 0-1,0 1 0,-1 0 0,1 0 1,-1 0-1,1 1 0,-1-1 0,0 1 0,0 0 1,0 0-1,0 0 0,-1 1 0,1 0 1,-1-1-1,0 1 0,0 0 0,-1 0 0,1 1 1,-1-1-1,4 8 0,17 58 60,3 9 42,-22-71-27,0 1-1,0-1 1,1 0 0,-1-1-1,2 1 1,10 11 0,-14-17-24,0 0-1,0 0 1,0 0 0,1 0 0,-1 0 0,1 0 0,-1-1 0,1 1 0,-1-1 0,1 0-1,0 0 1,0 0 0,0 0 0,0-1 0,-1 1 0,1-1 0,0 1 0,5-1 0,-2-1 62,0 0 0,-1-1 1,1 1-1,-1-1 0,1-1 1,-1 1-1,0-1 1,0 0-1,6-4 0,204-139 1079,-189 126-1804,0-2 1,42-48 0,36-59-4408,-92 113 4202,1 0-420,1 0 0,1 1 0,0 0 0,1 1-1,1 1 1,0 1 0,0 0 0,24-11 0,22-8-1838</inkml:trace>
</inkml:ink>
</file>

<file path=ppt/ink/ink1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9:45.55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1 273 4896,'1'-2'91,"-1"0"1,1 0-1,0 1 0,0-1 1,0 0-1,1 0 0,-1 1 0,0-1 1,1 1-1,-1-1 0,1 1 1,-1 0-1,1-1 0,0 1 1,-1 0-1,1 0 0,0 0 1,0 0-1,0 1 0,0-1 1,0 0-1,0 1 0,3-1 1,19-7 137,72-19-64,64 6-19,-51 8-121,277-19 1105,-248 24-665,221-10 185,275-23 924,-587 35-1592,-1-2 1,0-2 0,51-17-1,-80 19-930,-14 2 45,-4 6 829,1 0-1,0-1 1,0 1 0,-1 0-1,1-1 1,-1 1 0,1 0-1,0-1 1,-1 1 0,1 0-1,-1 0 1,1 0 0,0-1-1,-1 1 1,1 0-1,-1 0 1,1 0 0,-2 0-1,-19-5-895</inkml:trace>
</inkml:ink>
</file>

<file path=ppt/ink/ink1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9:45.90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63 110 4736,'-13'-13'714,"9"9"-479,0 0 1,0 0 0,0-1-1,1 0 1,-4-5 0,3 3-171,1 4 256,1-1-1,0 1 0,0-1 1,0 1-1,0-1 0,1 0 1,-1 0-1,1 0 0,0 0 1,-1-5-1,2 8-280,0 1 1,0 0-1,0-1 1,0 1-1,0-1 0,0 1 1,1-1-1,-1 1 1,0-1-1,0 1 0,0 0 1,0-1-1,1 1 1,-1-1-1,0 1 0,1 0 1,-1-1-1,0 1 1,0 0-1,1-1 0,-1 1 1,1 0-1,-1 0 1,0-1-1,1 1 0,-1 0 1,1 0-1,-1 0 1,0-1-1,1 1 0,-1 0 1,1 0-1,-1 0 1,1 0-1,-1 0 0,1 0 1,-1 0-1,1 0 1,-1 0-1,0 0 0,1 0 1,-1 0-1,1 1 1,26 6 500,-20-4-289,54 17 148,17 5-336,149 70 0,-50 2-407,-9 14 83,-160-104 268,0-1 1,0 1-1,-1 0 0,1 1 0,-2 0 1,8 10-1,-12-14 3,1 1-1,-1-1 1,0 1 0,0 0 0,0 0-1,-1 0 1,0 0 0,0 0-1,0 1 1,0-1 0,-1 0-1,0 0 1,0 1 0,-1 6 0,-1 0 16,-1 0 1,0 1 0,0-1 0,-1 0 0,-1-1 0,0 1 0,0-1 0,-13 18-1,8-14-21,-2 0 0,0-1 0,-1-1 0,0 0 0,-19 14 0,2-5-234,-59 32 1,-38 9-991,-74 30-3971</inkml:trace>
</inkml:ink>
</file>

<file path=ppt/ink/ink1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9:41.85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56 624 1664,'-2'-4'155,"1"0"0,-1 0 0,0 0 0,0 0 0,0 0-1,0 1 1,0-1 0,-1 1 0,0 0 0,0-1 0,-4-2 0,-3-6 711,8 11-679,1-1 1,-1 0-1,1 0 0,0 0 0,0 0 1,0 0-1,0 0 0,0 0 0,0-1 1,1 1-1,-1 0 0,1 0 0,-1-1 1,1 1-1,0 0 0,0-1 1,0-3-1,0 11-138,0 1 0,1 0 0,-1-1 0,1 1 0,0 0 0,1-1 0,-1 0 0,1 1 0,0-1 0,0 0 0,1 0 1,-1 0-1,1 0 0,0 0 0,1 0 0,-1-1 0,1 0 0,0 0 0,5 5 0,23 15 434,0-2-1,68 35 0,-4-3-94,-71-38-340,2 0 43,0 1 1,-1 1 0,-1 2 0,39 38-1,35 73 4,-68-86-23,58 64 1,0-28 82,-34-34 80,-17-16 607,68 45 1,-104-75-813,-1 0 1,1 0-1,-1-1 0,1 1 1,-1 0-1,1 0 0,0-1 1,-1 1-1,1-1 0,0 0 1,-1 1-1,1-1 0,3 0 1,-4 0-15,0-1 1,0 1-1,1 0 1,-1-1 0,0 1-1,0-1 1,0 0-1,0 1 1,0-1-1,0 0 1,0 1 0,0-1-1,0 0 1,0 0-1,-1 0 1,1 0-1,0 0 1,-1 0 0,1 0-1,0 0 1,0-2-1,8-15 41,-2-2 0,1 1 1,7-35-1,7-67 163,-12 55-173,45-270 476,4-21 277,7-19-1104,-64 367-17,0 1 0,0-1 0,1 0 0,-1 1 0,8-13 1,-10 20 231,0 1 1,0-1-1,0 1 1,0 0-1,1-1 1,-1 1-1,0-1 1,0 1-1,1-1 1,-1 1-1,0 0 1,1-1-1,-1 1 1,0 0 0,1-1-1,-1 1 1,1 0-1,-1-1 1,1 1-1,-1 0 1,0 0-1,1 0 1,-1-1-1,1 1 1,-1 0-1,1 0 1,-1 0-1,2 0 1,-1 1-93,0-1 0,0 1 0,0 0 1,0 0-1,0 0 0,-1-1 0,1 1 0,0 0 0,0 0 0,-1 0 1,2 3-1,14 26-4635</inkml:trace>
</inkml:ink>
</file>

<file path=ppt/ink/ink1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9:42.57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46 677 4736,'-10'-8'651,"5"3"-85,0 1 1,-1 0-1,-9-5 1,14 10-521,1-1-1,-1 1 1,1-1-1,0 1 1,-1-1 0,1 1-1,0-1 1,-1 1-1,1 0 1,0-1 0,0 1-1,0-1 1,-1 1-1,1-1 1,0 1 0,0 0-1,0-1 1,0 1-1,0 1 1,1 6 11,0 0-1,0-1 1,0 1 0,1 0-1,0 0 1,1-1 0,-1 1-1,2-1 1,4 9 0,3 2 125,0 0 1,20 22 0,-11-18-53,0-1 0,2-1 0,0-1 0,1-1 0,1-1 0,1-1 1,30 15-1,-16-12 71,1-2 1,1-1-1,0-2 0,56 10 1,-40-14 22,-1-3 0,1-2 0,71-4 0,-110-1-54,1-2-1,-1 0 1,35-10 0,-44 10-54,-1-1 0,0 0-1,-1-1 1,1 0 0,0 0-1,-1-1 1,0 0 0,0 0-1,-1-1 1,10-9 0,-6 2 49,-1 1 0,0-1 0,-1-1 0,0 1 0,-2-1 0,1 0 0,-2-1 0,0 0 0,0 0 1,-2 0-1,4-31 0,-4 17-58,-2-1 0,-1 1 0,-1-1 0,-2 1 0,-9-42 0,6 44-100,-2 1-1,-1-1 1,-1 2-1,-1-1 0,-1 2 1,-2-1-1,-21-28 0,6 14-44,-2 2 0,-1 2 0,-50-43 0,60 58-69,-2 1 1,0 1-1,-1 1 0,-1 1 1,-1 1-1,0 2 1,0 0-1,-1 2 0,-59-15 1,53 20-70,1 0 0,-55 0 1,70 6 63,0 0-1,-1 2 1,2 0 0,-1 1 0,0 1 0,-26 9 0,35-9-89,0 0 0,1 0 0,0 1 0,0 0 0,0 0 0,0 1 0,1 0 0,0 1 0,0-1 0,0 1 0,1 1 0,0-1 0,1 1 1,0 0-1,0 0 0,-6 16 0,5-8-255,0-1 0,2 1 0,0 1 0,1-1 0,0 1 0,2-1 0,0 1 0,2 26 0,2-9-1480,10 38 0</inkml:trace>
</inkml:ink>
</file>

<file path=ppt/ink/ink1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9:43.11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550 51 8896,'1'-7'814,"-1"5"-700,0 1-1,0 0 1,0 0-1,0-1 1,0 1 0,0 0-1,1 0 1,-1-1-1,0 1 1,1 0-1,-1 0 1,1 0 0,-1 0-1,1 0 1,0 0-1,-1 0 1,1 0 0,0 0-1,0 0 1,0 0-1,0 0 1,0 0-1,0 0 1,0 1 0,0-1-1,0 0 1,1 0-1,1 0 0,2-2 95,-1 1-1,1 1 0,0-1 0,0 0 0,9-1 1,-13 3-223,0 0-1,0 0 1,0 0 0,0 0 0,0 0 0,1 1 0,-1-1 0,0 0-1,0 0 1,0 1 0,0-1 0,0 1 0,0-1 0,0 1 0,0-1 0,0 1-1,0 0 1,0-1 0,0 1 0,0 0 0,-1 0 0,1-1 0,0 1-1,-1 0 1,1 0 0,0 0 0,-1 0 0,1 0 0,-1 0 0,1 0-1,-1 0 1,0 0 0,1 0 0,-1 2 0,2 4-152,-1 1 0,0-1 0,0 1 0,-1-1 0,0 1 0,-1 9 0,-11 46-251,7-43 398,-2 32 0,6-46 21,1 1 21,-1 0 0,1 0-1,1 0 1,1 12 0,-2-17-22,1 0 0,0 0 0,0 0 0,-1 0-1,1 0 1,0 0 0,0 0 0,1 0 0,-1 0 0,0-1-1,1 1 1,-1 0 0,1-1 0,-1 1 0,1-1 0,0 0-1,0 1 1,0-1 0,3 1 0,0 0-12,1 0 1,0 0-1,0-1 0,0 0 1,0 0-1,0 0 0,1-1 1,-1 0-1,6 0 0,21 0-36,-11 2 33,0 1-1,0 1 1,0 1 0,-1 0 0,42 18 0,-53-19 39,-1 1-1,0 0 0,0 0 0,0 1 1,-1 0-1,1 1 0,-2 0 1,1 0-1,-1 0 0,0 1 1,0 0-1,-1 1 0,0-1 1,-1 1-1,6 11 0,-10-17 46,0 0 0,1 0 0,-1 1 0,0-1 0,-1 0 0,1 0 0,-1 0 1,1 1-1,-1-1 0,0 0 0,0 1 0,0-1 0,-1 0 0,1 0 0,-1 1 0,0-1 0,1 0 0,-1 0 0,-1 0 0,1 0 0,0 0 0,-1 0 0,0 0 0,0-1 0,0 1 0,0 0 0,0-1 0,0 1 0,0-1 0,-1 0 0,0 0 0,1 0 0,-1 0 0,-4 2 0,-29 17 573,0-2 0,-48 18-1,-83 21 60,-65 28-964,84-10-2183,111-56 1329,13-7-1453,-41 15-1,55-25 1947,-1 1 0,1-2 0,-1 0 0,0 0 0,0-1 0,-22 0 0,13-3-264,1-1-1,-26-7 0,44 10 846</inkml:trace>
</inkml:ink>
</file>

<file path=ppt/ink/ink1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09:44.10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 52 5216,'-1'-1'104,"0"0"1,1 1-1,-1-1 0,0 0 1,1 0-1,-1 0 1,1 0-1,-1-1 1,1 1-1,-1 0 0,1 0 1,0 0-1,0 0 1,-1 0-1,1 0 0,0 0 1,0-1-1,0 1 1,0 0-1,1-2 0,0 2-76,-1 0 0,1 0 0,0 0-1,0 0 1,0 0 0,0 1-1,0-1 1,1 0 0,-1 0-1,0 1 1,0-1 0,0 1 0,1-1-1,-1 1 1,0-1 0,1 1-1,-1 0 1,0-1 0,2 1-1,34-6 450,1 2 0,-1 1-1,1 2 1,62 6 0,-37 2 782,118 32 0,-164-34-1084,12 2-753,46 20-1,-19-1-1191,-49-24 727,1 0-1,-1 0 1,1-1 0,10 1 0</inkml:trace>
</inkml:ink>
</file>

<file path=ppt/ink/ink1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0:03.76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49 2400,'5'-21'1077,"-3"9"-689,-2 12-369,0 0 0,0 0 0,0 0-1,0 0 1,0 0 0,0 0 0,0 0 0,0 0 0,0 0 0,0 0 0,0 0 0,1 0 0,-1 0 0,0 0 0,0 0 0,0 0 0,0 0-1,0 0 1,0 0 0,0 0 0,0 0 0,0 0 0,0 0 0,0 0 0,0 0 0,0 0 0,0 0 0,0 0 0,0 0 0,0 0-1,1 0 1,-1 0 0,0 0 0,0 0 0,0 0 0,0 0 0,0 0 0,0 0 0,0 0 0,0 0 0,0 0 0,0 0 0,0 0-1,0-1 1,0 1 0,0 0 0,0 0 0,0 2 9,2 4 136,0-1 1,0 1-1,0 0 0,1-1 1,3 6-1,-5-10-104,0 1 1,0-1-1,0 0 1,0 0-1,0 1 1,0-1-1,1 0 0,-1 0 1,0 0-1,1-1 1,-1 1-1,1 0 0,-1 0 1,1-1-1,-1 1 1,1-1-1,-1 1 1,1-1-1,0 0 0,-1 0 1,1 0-1,0 0 1,2 0-1,18-3 329,0-1 1,0-2-1,0 0 1,36-16-1,23-6-213,-80 27-171,1 1-1,0-1 1,0 1 0,0-1 0,-1 1 0,1 0 0,0 0-1,0 0 1,0 0 0,0 0 0,0 0 0,0 1 0,-1-1-1,1 0 1,0 1 0,0 0 0,2 1 0,-1 0-484,0 0 0,-1 0 0,1 1 0,-1-1 0,0 1 0,0 0 0,0 0 0,2 4 0,-1-4-1078,-3-6-422</inkml:trace>
</inkml:ink>
</file>

<file path=ppt/ink/ink1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0:04.44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167 41 3552,'5'-4'264,"1"0"1,-1 0-1,1 1 1,0-1 0,0 1-1,0 1 1,0-1-1,0 1 1,9-2-1,-7 2-172,0 0 0,0 1 0,1 0 0,-1 0 0,0 1 0,0 0 0,1 1-1,-1-1 1,12 4 0,-18-3-73,1-1-1,-1 1 0,1 0 0,-1 0 0,0 0 1,1 1-1,-1-1 0,0 1 0,0-1 0,0 1 1,0 0-1,0-1 0,0 1 0,0 0 0,-1 0 1,1 0-1,-1 1 0,1-1 0,-1 0 0,0 1 1,0-1-1,0 1 0,0-1 0,0 1 0,-1-1 1,1 1-1,-1-1 0,1 1 0,-1 0 0,0-1 1,0 1-1,-1 5 0,-1 2 10,1 1-1,-2-1 1,1 0-1,-2 0 1,1 0-1,-1 0 1,-7 11-1,-44 66 78,55-87-105,-24 33 78,-2-1-1,-1-2 0,-34 31 1,46-50-110,1 0 0,-30 15 1,29-17 160,-1 0 1,-20 18-1,35-27-114,0 1-1,0-1 1,1 1-1,-1-1 1,0 1-1,1 0 1,-1-1 0,1 1-1,-1 0 1,0-1-1,1 1 1,0 0-1,-1 0 1,1 0 0,-1-1-1,1 1 1,0 0-1,0 0 1,-1 0-1,1 0 1,0 0-1,0 0 1,0-1 0,0 1-1,0 2 1,1-2 11,0 1 0,0-1 1,0 0-1,0 0 0,0 0 1,0 0-1,0 0 0,0 0 1,0 0-1,0 0 0,0 0 0,1-1 1,-1 1-1,3 1 0,2 0 51,0 0-1,0 0 1,0 0-1,0 0 1,0-1-1,1 0 0,7 0 1,45-4 463,-40 1-313,23 2 0,-36 0-187,0 1 1,0-1 0,1 2-1,-1-1 1,0 1 0,0 0-1,9 4 1,-14-5-70,0-1 0,0 1 0,0 0 0,1 0 0,-1 0 0,0-1 1,-1 1-1,1 0 0,0 1 0,0-1 0,0 0 0,-1 0 0,1 0 0,0 0 0,-1 1 0,1-1 0,-1 0 0,0 0 0,1 1 1,-1 1-1,1 1-349,-1 1 0,0-1 0,0 0 0,0 0 0,-2 6 0,-5 11-4000</inkml:trace>
</inkml:ink>
</file>

<file path=ppt/ink/ink1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51.08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0 159 2240,'6'-5'404,"0"1"0,1 0-1,-1 1 1,1-1 0,-1 1 0,1 1 0,0-1 0,8-1-1,-2 1-115,0 1-1,0 0 0,22 0 1,-11 1-63,38-8 0,-53 8-190,4-2 34,-1 0 0,0 0 0,0-1-1,-1-1 1,18-9 0,-23 11-241,0-1 0,0 1 0,0-1-1,-1-1 1,0 1 0,1-1 0,-2 0 0,1 0-1,0-1 1,-1 1 0,5-10 0,-4 4-1748</inkml:trace>
</inkml:ink>
</file>

<file path=ppt/ink/ink1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2:51.45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106 8 4160,'0'0'68,"0"-1"1,-1 1 0,1-1-1,0 1 1,-1-1-1,1 1 1,0-1-1,-1 1 1,1 0-1,-1-1 1,1 1-1,-1-1 1,1 1 0,-1 0-1,1 0 1,-1-1-1,1 1 1,-1 0-1,0 0 1,1 0-1,-1-1 1,1 1 0,-1 0-1,0 0 1,1 0-1,-1 0 1,1 0-1,-2 0 1,0 1 2,1 0 0,-1-1 1,1 1-1,-1 0 0,1 0 0,-1-1 1,1 1-1,0 0 0,-1 1 0,-1 0 1,-1 3-35,0 0 1,0-1-1,0 2 1,1-1 0,-4 6-1,-1 7-35,0 0-1,1 0 0,2 1 1,-1-1-1,2 1 1,1 1-1,0-1 1,1 0-1,1 1 1,3 32-1,2-18 50,16 65-1,-19-97-56,2 8-112,0 0 0,-1 0 0,-1 1 0,1-1 0,-1 15 0,-5-4-3146</inkml:trace>
</inkml:ink>
</file>

<file path=ppt/ink/ink1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5:54.13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664 0 2240,'0'1'75,"0"-1"0,1 1-1,-1 0 1,0 0 0,0-1 0,0 1-1,0 0 1,1 0 0,-1-1 0,0 1 0,0 0-1,0 0 1,-1-1 0,1 1 0,0 0 0,0 0-1,0-1 1,-1 1 0,1 0 0,0-1 0,0 1-1,-1 0 1,1-1 0,-2 2 0,-11 18 535,12-19-615,-13 20 477,9-13-258,-1 0 0,-11 12 0,-107 87 741,102-89-918,2 0 1,0 2 0,1 1-1,-25 34 1,11-5 54,-28 56 1,12-14 91,-83 118 0,119-193-49,1 0 0,1 1 0,0 0 1,2 1-1,-14 36 0,23-54-112,0 0 0,-1 0 0,1 0 0,0 0-1,0 0 1,0 0 0,0 0 0,0 0 0,0 0 0,0 0 0,0 0 0,1 0 0,-1 0 0,0 0 0,0 0 0,1 0 0,-1 0 0,1 0 0,-1 0 0,2 2-1,-1-2 27,1 1-1,-1-1 1,1 0-1,-1 1 1,1-1 0,0 0-1,-1 0 1,1 0-1,0 0 1,2 1-1,2-1 30,-1 1 1,0-1-1,1 0 1,-1 0-1,1-1 1,-1 1-1,8-2 0,190-26 1049,-99 11-942,-75 12-5,0-2-1,0 0 0,-1-2 0,48-20 0,-74 28-230,0-1-1,-1 1 0,1-1 1,0 0-1,-1 0 1,1 0-1,-1 0 0,1 0 1,-1 0-1,0 0 1,1 0-1,-1 0 0,0-1 1,0 1-1,0-1 0,0 1 1,0 0-1,0-1 1,0 0-1,-1 1 0,1-1 1,-1 1-1,1-1 0,-1 0 1,1 0-1,-1 1 1,0-3-1,1-4-7,1 0 0,0 0 0,0 0 0,1 0 0,6-14-1,-3 6 42,59-166-110,-36 108 5,-105 257-144,40-102 206,-41 140 0,75-217 61,-10 38 117,-12 78 0,22-107-97,1-1 1,1 1-1,0 0 0,1 0 1,0-1-1,1 1 1,0-1-1,1 1 1,0-1-1,10 22 0,-12-31-221,0-1 0,0 1 0,1-1-1,-1 0 1,1 1 0,0-1 0,-1 0-1,1 0 1,0 0 0,0 0 0,0-1-1,0 1 1,1-1 0,-1 1-1,0-1 1,1 0 0,-1 1 0,5 0-1,-7-2 166,0 0-1,0 0 1,0 0-1,0 0 0,0 0 1,1 0-1,-1 0 0,0 0 1,0 0-1,0 0 0,0 0 1,0 0-1,0 0 1,1 0-1,-1 0 0,0 0 1,0 0-1,0 0 0,0 0 1,0 0-1,0 0 0,0 0 1,1 0-1,-1 0 1,0 0-1,0 0 0,0-1 1,0 1-1,0 0 0,0 0 1,0 0-1,0 0 0,0 0 1,1 0-1,-1 0 1,0 0-1,0-1 0,0 1 1,0 0-1,0 0 0,0 0 1,0 0-1,0 0 0,0 0 1,0-1-1,1-14-2528</inkml:trace>
</inkml:ink>
</file>

<file path=ppt/ink/ink1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5:55.18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213 0 3552,'0'0'40,"0"1"-1,0-1 1,0 0 0,0 0 0,0 0 0,1 0 0,-1 0-1,0 0 1,0 1 0,0-1 0,0 0 0,0 0-1,0 0 1,0 0 0,0 0 0,0 1 0,0-1-1,0 0 1,0 0 0,0 0 0,0 0 0,0 1-1,0-1 1,0 0 0,0 0 0,0 0 0,0 0-1,0 1 1,0-1 0,0 0 0,0 0 0,0 0-1,0 0 1,0 0 0,0 1 0,0-1 0,-1 0-1,1 0 1,0 0 0,0 0 0,0 0 0,0 0-1,0 0 1,0 1 0,-1-1 0,1 0 0,0 0-1,0 0 1,0 0 0,0 0 0,-11 12 86,6-6 80,-23 27 325,22-27-462,1 0-1,-1 1 0,1 0 1,0 0-1,0 0 0,1 0 0,-6 14 1,4-3 0,1-1 1,1 1-1,1 0 1,-1 24-1,3 73 274,1-24 65,-3-28-88,-3 0 0,-2-1 0,-18 66 0,12-72-169,2 1 1,-5 76-1,5-42 227,16-111-605,0 1-1,2-1 0,11-26 1,-14 39 224,0 0 1,1 1-1,0-1 0,0 1 1,0-1-1,1 1 1,-1 1-1,1-1 1,1 1-1,-1-1 0,1 2 1,0-1-1,0 1 1,14-8-1,2 1 27,0-1 0,0-1-1,-2-1 1,33-28 0,7-5 54,-21 17-23,-1 0 1,37-40-1,-65 59-13,-1-1 0,0 0 0,0-1 0,-1 1 0,-1-1 0,0-1 0,-1 1 0,-1-1 0,0-1 0,0 1-1,3-27 1,-5 18-19,0 1-1,-2-1 1,-1 0-1,-1 1 0,-1-1 1,-1 1-1,-7-26 0,5 22 35,-4-12 196,9 38-256,0 0 1,0 0-1,0 0 1,0 0 0,0 0-1,0 0 1,0-1-1,0 1 1,0 0 0,0 0-1,0 0 1,0 0-1,0 0 1,0 0 0,0 0-1,-1-1 1,1 1-1,0 0 1,0 0 0,0 0-1,0 0 1,0 0-1,0 0 1,0 0 0,-1 0-1,1 0 1,0 0-1,0 0 1,0 0 0,0 0-1,0 0 1,-1 0-1,1 0 1,0 0 0,0 0-1,0 0 1,0 0-1,0 0 1,0 0 0,-1 0-1,-4 5-64,-5 11 5,10-15 60,-8 15 17,1 1-1,1 0 0,-5 22 0,-9 56-38,10-40-14,-17 59 64,-9 47 305,17-19 172,-23 114-131,34-226-216,5-21-806,0 1 0,1-1 0,0 1 1,-1 17-1,5-26-982,9-4-1984</inkml:trace>
</inkml:ink>
</file>

<file path=ppt/ink/ink1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5:55.63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92 25 736,'-5'1'46,"0"1"0,1-1 0,-1 1 0,0 0 0,1 0 1,-1 0-1,1 1 0,0-1 0,0 1 0,0 0 0,0 0 0,0 1 0,-6 7 0,9-9 147,0 0 0,-1 0 0,0 0 0,1-1 0,-1 1 0,0 0-1,1-1 1,-1 1 0,0-1 0,0 1 0,-3 0 0,3-1 852,3-3-768,0 0 0,1 0 0,-1 0 0,0 0 0,1 0-1,0 0 1,-1 0 0,1 1 0,0-1 0,0 1 0,3-3 0,2 0-136,-1 1 0,0 1 0,1-1 0,0 1 0,-1 0 0,1 0 0,0 1 0,10-1 0,3 0 85,34 2 1,-24 3 22,32 8 1,-43-7-133,0-1-1,0 0 1,1-1 0,-1-1 0,32-3 0,-47 1-117,6 0 79,0-1 1,0 0-1,12-4 1,-20 5-192,0 0 0,0 1 0,0-1-1,0 0 1,0 0 0,0-1 0,0 1 0,0 0 0,-1 0 0,1-1 0,-1 1-1,1-1 1,-1 0 0,1 1 0,-1-1 0,0 0 0,0 0 0,0 0-1,0 0 1,0 0 0,1-4 0,-2-4-1205,-3 2-1243</inkml:trace>
</inkml:ink>
</file>

<file path=ppt/ink/ink1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5:56.01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150 18 4320,'3'-11'1600,"1"9"-1248,4-3 736,-8 12-768,0 9 128,-4 2-256,-7 4 32,-2 3-128,-3 8 160,-5 19-160,0 17-32,0 9-32,4-1 96,1-8-64,7-2-320,1 11 160,1 24-4768</inkml:trace>
</inkml:ink>
</file>

<file path=ppt/ink/ink1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0:56.39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 74 3648,'-3'-13'1173,"3"13"-1142,0 0 0,0-1 0,0 1 0,0 0 0,0 0 0,0-1 0,0 1 0,0 0 0,1 0 0,-1 0 0,0-1 0,0 1 0,0 0 0,0 0 0,1 0 0,-1-1 0,0 1 0,0 0 0,0 0 0,1 0 0,-1 0 0,0 0 0,0 0 0,1-1 0,-1 1 0,0 0 0,0 0 0,1 0 0,-1 0 0,0 0 0,0 0 0,1 0 0,-1 0 0,1 0 0,12-1 661,-8 1-661,27-5 199,1 2-1,51 1 0,39-3 91,-105 3-321,-2 1-172,-1-1-1,1 0 1,-1-1-1,0-1 0,0-1 1,22-9-1,-27 7-1735</inkml:trace>
</inkml:ink>
</file>

<file path=ppt/ink/ink1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0:56.77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151 26 5152,'2'-7'697,"1"-12"1240,-12 27-1505,-10 14-448,2 0 0,1 2 0,1 0 0,1 0 0,1 2 0,1-1 0,2 2 0,-9 31 0,16-49-16,1 0-1,0 0 1,0-1-1,1 1 1,0 0-1,1 1 1,0-1-1,0 0 1,1 0-1,0 0 1,1 0-1,0-1 1,5 16-1,-2-13-1285,0-1 0,0-1 0,11 17 0,-4-12-101</inkml:trace>
</inkml:ink>
</file>

<file path=ppt/ink/ink1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0:57.34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166 11 2144,'1'0'31,"-1"-1"0,0 1 0,1 0-1,-1 0 1,0-1 0,1 1 0,-1 0 0,0 0 0,0-1 0,0 1 0,1 0 0,-1-1-1,0 1 1,0 0 0,0-1 0,1 1 0,-1 0 0,0-1 0,0 1 0,0 0-1,0-1 1,0 1 0,0-1 0,0 1 0,0 0 0,0-1 0,0 1 0,0 0-1,0-1 1,-11 5 839,-16 16 395,18-11-1146,1 1 0,0 0 0,0 0 1,1 1-1,-10 20 0,5-9-145,-7 16 65,18-35 12,0 0 1,0 0-1,0 1 1,0-1-1,1 0 1,-1 0-1,1 1 1,0-1-1,0 7 1,0-9-27,1 0 0,-1 1 0,0-1 0,1 0 0,-1 0 0,1 0 0,0 0 0,-1 1 0,1-1 0,0 0 0,-1 0 0,1 0 0,0 0 0,0-1 0,0 1 0,0 0 0,0 0 0,0 0 0,0-1 0,0 1 0,0 0 0,1-1 0,-1 1 0,0-1 0,0 0 0,0 1 0,3-1 0,2 1-18,1 0 1,0-1-1,-1 0 1,9-1 0,-8 1 32,43-4-20,-32 1-27,0 2 0,0 0 0,0 1 0,26 3 0,-39-2 2,1 1-1,-1-1 1,0 0 0,0 1-1,-1 0 1,1 0 0,0 1-1,-1 0 1,1-1-1,-1 1 1,0 1 0,0-1-1,0 1 1,0-1 0,-1 1-1,1 0 1,-1 0 0,0 1-1,0-1 1,2 6-1,2 5 31,0 0-1,9 33 1,-14-40 59,0 0 0,0 0 0,-1 1 0,0-1 1,-1 1-1,0-1 0,-2 17 0,1-22-31,0-1 0,0 1 0,0 0 0,-1 0-1,1-1 1,-1 1 0,0-1 0,1 1 0,-1-1 0,0 1 0,-1-1-1,1 0 1,0 0 0,-1 0 0,1-1 0,-4 3 0,1-1-25,0 0 0,0-1 1,0 1-1,-1-1 0,1 0 1,-1-1-1,-9 3 0,5-4 110,0 0 0,0-1-1,-1 0 1,-19-4 0,-15-2 80,28 6-480,0 1 1,0 0-1,-32 6 0,40-4-414,-1 0 0,1 0 0,0 1 0,0 1 0,1 0 0,-1 0 0,1 0 1,-13 9-1,11-1-919</inkml:trace>
</inkml:ink>
</file>

<file path=ppt/ink/ink1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0:57.68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90 3904,'17'-26'1440,"-9"19"-1120,13-9-96,-8 14 1088,3-7-768,5 2 544,4 3-608,3 1 0,1-1-288,5 1-160,3-1-64,-1 0-192,6 4 128,0 11-4256,-17 4 2368,-13-15-96</inkml:trace>
</inkml:ink>
</file>

<file path=ppt/ink/ink1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6:53.73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67 153 1568,'-3'-10'368,"2"9"-331,1 0 0,-1 0 0,1 0 0,-1 0 0,1 0-1,0 0 1,0 0 0,-1 0 0,1 0 0,0 0 0,0 0 0,0 0 0,0 0-1,0 0 1,0 0 0,0 0 0,0 0 0,1 0 0,-1 0 0,0 0-1,1 0 1,-1 0 0,1 0 0,-1 0 0,1 0 0,-1 0 0,1 0 0,0 0-1,-1 0 1,1 1 0,0-1 0,0 0 0,-1 0 0,3 0 0,28-27 1138,-18 15-531,29-20 0,-35 28-520,1 1 0,0-1 0,0 1 0,1 1 0,-1-1 0,18-3 0,-21 6-97,1 0 0,0 1 0,0-1 1,0 1-1,0 0 0,0 1 1,-1 0-1,1-1 0,0 2 1,0-1-1,8 4 0,-4-1-20,-1 0-1,0 0 0,0 1 1,0 1-1,-1-1 1,0 1-1,0 1 0,0 0 1,7 8-1,-10-9 4,-1 0 0,0 0 0,0 1 0,0-1 0,-1 1 0,0 0-1,0 0 1,-1 0 0,0 0 0,0 0 0,-1 1 0,0-1 0,0 9 0,0-1-9,-2 1-1,0-1 1,-1 0 0,0 0 0,-1 0 0,-1 0-1,0 0 1,-1-1 0,0 1 0,-14 24-1,7-20 131,-1 1 0,0-2-1,-1 0 1,-1 0-1,-1-1 1,-28 23-1,31-29 8,-3 3-5,1-1-1,-1-1 1,-1 0 0,0-2-1,-29 14 1,46-24-134,0 0 1,0 0-1,1-1 0,-1 1 1,0 0-1,0 0 1,0 0-1,0 0 1,0 0-1,0 0 0,0 0 1,-1 0-1,1 0 1,0-1-1,0 1 1,0 0-1,0 0 0,0 0 1,0 0-1,0 0 1,0 0-1,0 0 1,0 0-1,0 0 0,0 0 1,0-1-1,0 1 1,0 0-1,0 0 1,0 0-1,-1 0 0,1 0 1,0 0-1,0 0 1,0 0-1,0 0 1,0 0-1,0 0 0,0 0 1,0 0-1,-1 0 1,11-8-24,5 0 67,1 1-1,0 1 1,0 0 0,0 1 0,1 0 0,-1 2 0,1 0 0,29-1 0,-12 4-53,0 0 0,0 3 0,47 9 0,-58-8 34,0 2-1,-1 1 1,0 1-1,37 18 1,-55-24-14,1 0-1,-1 1 1,-1 0 0,1 0 0,0 0 0,-1 0 0,0 0 0,1 1 0,-1-1 0,-1 1-1,1 0 1,0 0 0,-1 0 0,0 0 0,0 1 0,0-1 0,1 6 0,-1-1 8,-1-1 1,0 0 0,0 1 0,-1-1-1,0 0 1,-1 1 0,1-1 0,-5 16-1,0-1 50,-1 0-1,-1 0 0,-1-1 0,0 0 0,-17 28 0,20-41 22,-1 0 0,0 0-1,-1-1 1,0 0 0,0 0-1,-1 0 1,0-1 0,0 0-1,0 0 1,-1-1 0,0 0 0,-1-1-1,1 0 1,-12 4 0,-6-1-19,-1 0 1,0-2 0,0-1-1,-1-1 1,1-2 0,-1 0-1,1-2 1,-1-2 0,0 0-1,1-2 1,-44-11 0,69 14-100,-54-11-760,51 11 424,1 1 1,-1-1-1,1 1 0,-1 0 0,1 0 0,-1 1 0,1 0 0,-7 1 0,-1 4-3117</inkml:trace>
</inkml:ink>
</file>

<file path=ppt/ink/ink1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6:54.48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118 384 3808,'-3'-2'131,"-4"-2"237,0 0 1,0 0-1,-10-2 0,15 5-326,-1 0-1,0 1 1,1-1-1,-1 1 1,0 0 0,0 0-1,1 0 1,-1 0-1,0 0 1,1 1 0,-1-1-1,0 1 1,-3 1-1,1 0-7,0-1 0,1 0 0,-1 0 0,0 0-1,-7 0 1,16 7-109,0-6 126,-1-1-1,1 1 0,0-1 0,0 0 0,-1 0 0,1 0 0,0 0 0,6 0 1,33-1 532,-8-4 165,57-15 0,-45 9-287,11-3 112,85-31-1,-114 32-432,0 0 0,-1-2 0,-1-1 1,45-33-1,-64 42-98,0-1 0,0 0-1,0-1 1,-1 0 0,11-16 0,-16 22-37,-1 0 0,1-1 1,-1 1-1,1-1 0,-1 0 0,0 1 0,0-1 0,0 0 0,-1 0 0,1 0 0,-1 1 0,1-1 0,-1 0 1,0 0-1,0 0 0,0 0 0,-1 0 0,1 0 0,-1 0 0,1 0 0,-1 1 0,0-1 0,0 0 0,0 1 1,-3-5-1,0 1-2,0 1 1,-1 0-1,0 0 1,0 1-1,0-1 1,0 1-1,-1 0 1,1 0-1,-1 1 1,0 0-1,-1 0 1,1 0-1,0 1 1,-1 0-1,1 0 1,-1 0-1,0 1 1,1 0-1,-14 0 1,5 1-23,1 1 1,-1 0-1,1 1 1,0 0 0,0 1-1,-1 1 1,2 0-1,-20 8 1,13-1 6,0 0 1,0 1 0,1 0-1,-27 24 1,-62 69-50,70-66-24,25-26 80,-3 2 12,0 1 0,1 1 0,-20 30 0,32-42 32,0 0 1,0 0-1,1 1 1,-1-1-1,1 1 1,0-1-1,1 1 1,0 0-1,-1 0 1,2-1-1,-1 1 1,1 0-1,0 0 1,0 0-1,0 0 1,1 0-1,0 0 1,3 10-1,0-6 61,0-1-1,0 1 0,1-1 1,0 0-1,1 0 1,0-1-1,0 1 0,1-1 1,0-1-1,11 10 0,-7-8 6,1 0 0,0-1 0,1 0-1,0-1 1,0-1 0,24 9 0,-10-7-198,0-2 0,0 0 0,1-2 0,0-1 0,0-1 0,-1-1 0,38-5 0,18-6-3336,-45 5 1765</inkml:trace>
</inkml:ink>
</file>

<file path=ppt/ink/ink1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6:55.01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 83 3072,'0'-4'164,"-1"1"0,1-1 1,0 1-1,0-1 0,0 1 1,0-1-1,0 1 0,2-5 0,-2 7-100,1-1 1,-1 1-1,1-1 0,0 1 0,0 0 0,-1-1 1,1 1-1,0 0 0,0 0 0,0 0 0,0 0 0,0 0 1,0 0-1,1 0 0,-1 0 0,0 0 0,0 0 1,1 1-1,-1-1 0,1 1 0,-1-1 0,3 0 0,16-3 220,0 0 0,1 2 0,-1 0-1,42 2 1,82-5 1133,-47 0-258,257 5 1753,-343 0-2934,84 0 485,-82 1-660,0 0 0,0 1 0,0 1 0,0 0 0,13 5 0,-16-3-1804,0 0 1,17 11 0,-27-16 1985</inkml:trace>
</inkml:ink>
</file>

<file path=ppt/ink/ink1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6:56.37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11 195 4224,'-10'-16'1365,"9"15"-1318,1 0 1,0 0-1,0 0 1,0 1-1,0-1 0,0 0 1,0 0-1,1 0 0,-1 0 1,0 0-1,0 0 0,1 0 1,-1 0-1,0 0 0,1 0 1,-1 1-1,1-1 0,-1 0 1,1 0-1,0 0 0,-1 1 1,1-1-1,0 0 0,-1 1 1,2-1-1,0-1 279,4-3-205,0 0-1,0 1 1,0 0-1,1 0 1,-1 0-1,1 1 1,0 0-1,11-3 0,0-1 60,-1 1-154,1 0-1,-1 1 0,1 1 0,0 0 0,0 2 0,1 0 0,-1 0 1,0 2-1,1 1 0,-1 0 0,0 1 0,1 1 0,33 10 0,-43-10-69,-3-1 82,0 0 1,0 0-1,1-1 0,-1 0 0,8 1 0,-12-2-122,0-1 0,0 1 0,0 0 0,0 0 1,0-1-1,0 0 0,0 1 0,0-1 0,0 0 0,0 0 0,0 0 0,-1 0 0,1 0 0,0 0 0,0 0 0,-1-1 0,1 1 0,-1-1 0,1 1 0,0-3 0,4-4-1276,-1-1 0,0 1 0,8-20 0,-9 19 1013,7-20-634</inkml:trace>
</inkml:ink>
</file>

<file path=ppt/ink/ink1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6:56.71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225 52 6720,'-30'-32'2496,"14"21"-1952,-1 3-128,5 8-32,-5 11-288,-4 8-256,-7 11 96,-1 10 224,0 36-96,12 36-64,9 9-32,12 40-2432,8 41 1344,-24-30-2880</inkml:trace>
</inkml:ink>
</file>

<file path=ppt/ink/ink1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7:16.07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23 94 3072,'-1'-1'105,"0"1"1,0 0-1,0 0 0,-1-1 1,1 1-1,0-1 0,0 1 1,0-1-1,0 1 1,0-1-1,1 1 0,-1-1 1,0 0-1,0 0 0,0 1 1,1-1-1,-1 0 0,0 0 1,1 0-1,-1 0 1,0 0-1,1 0 0,-1 0 1,1 0-1,0 0 0,-1 0 1,1 0-1,0 0 0,0 0 1,0-1-1,-1 1 1,1 0-1,0 0 0,1 0 1,-1 0-1,0 0 0,0 0 1,0 0-1,1-1 0,0-1 1,-1 1 72,1-1 0,0 0 0,0 1-1,1-1 1,-1 0 0,0 1 0,1-1 0,0 1 0,-1 0 0,4-3 0,21-20 1122,-25 25-1283,-1 0-9,0 0-1,0 0 0,0-1 1,0 1-1,1 0 0,-1 0 1,0 0-1,0 0 1,0 0-1,0 0 0,1 0 1,-1-1-1,0 1 0,0 0 1,1 0-1,-1 0 0,0 0 1,0 0-1,0 0 0,1 0 1,-1 0-1,0 0 1,0 0-1,1 0 0,-1 0 1,0 0-1,0 1 0,0-1 1,1 0-1,-1 0 0,0 0 1,0 0-1,0 0 0,1 0 1,-1 0-1,0 1 0,0-1 1,0 0-1,0 0 1,0 0-1,1 0 0,-1 1 1,0-1-1,0 0 0,0 0 1,0 0-1,0 1 0,0-1 1,0 0-1,0 0 0,0 0 1,0 1-1,0-1 1,0 0-1,0 0 0,0 1 1,0-1-1,0 0 0,0 0 1,0 0-1,0 1 0,0-1 1,0 22 113,0-14-82,4 189-220,-8 11 10,6-197 293,3-8 282,-5-3-379,1-1-1,0 1 1,-1 0-1,1-1 1,-1 1-1,1 0 1,-1-1-1,1 1 1,-1-1-1,1 1 1,-1-1-1,0 0 1,1 1 0,-1-1-1,0 1 1,1-1-1,-1 1 1,0-1-1,0 0 1,0 1-1,1-1 1,-1 0-1,0 0 1,2-15 96,-1 1 1,-1 0-1,-1-18 0,0-2-105,9-97 203,-9 93-138,0 22 71,0 1-1,2-1 1,2-17 0,-3 33-158,0 1-1,0-1 1,0 1 0,0-1 0,0 1-1,0-1 1,0 1 0,0-1 0,1 1-1,-1-1 1,0 1 0,0 0 0,0-1-1,1 1 1,-1-1 0,0 1 0,1 0-1,-1-1 1,0 1 0,1 0 0,-1-1-1,1 1 1,-1 0 0,0 0 0,1-1-1,-1 1 1,1 0 0,-1 0 0,1 0-1,-1 0 1,1 0 0,-1-1 0,1 1-1,-1 0 1,0 0 0,1 0-1,-1 0 1,1 0 0,-1 0 0,1 1-1,-1-1 1,1 0 0,-1 0 0,1 0-1,-1 0 1,1 0 0,-1 1 0,1-1-1,4 3-15,-1-1 0,0 1 0,0 0 0,4 3 0,0 0 34,110 69-148,-104-68 149,0 0 0,0-1 1,1-1-1,0 0 0,0-1 1,30 4-1,-40-7 14,-1-1 1,1 0-1,-1 0 0,1 0 1,-1-1-1,0 0 0,1 0 1,-1 0-1,0 0 0,6-3 1,-7 3-22,-1 0 1,0-1 0,0 1-1,1-1 1,-1 1 0,0-1 0,0 0-1,-1 0 1,1 0 0,0 0-1,-1 0 1,1-1 0,-1 1-1,0 0 1,1-1 0,-1 1 0,1-6-1,1-3 21,0 0-1,-1 0 1,1-19 0,-3 27-27,0 0 0,0-1 0,0 1 0,0-1 0,-1 1 0,1 0 0,-1-1 0,0 1 0,0 0 0,0 0 0,0 0 0,-1 0 0,1-1 0,-1 2 0,0-1 0,-2-3 0,3 5-4,0 1 0,0-1 0,0 1 0,0-1 0,0 1 0,0-1 0,0 1 0,0 0 0,0 0 0,0-1 0,0 1 0,0 0 0,0 0 0,0 0 0,0 0 0,0 0 0,0 1 1,0-1-1,0 0 0,0 0 0,0 1 0,-1-1 0,-20 11 111,16-7-131,0 0 1,0 1-1,0 0 1,1 0-1,0 1 1,0-1 0,0 1-1,-5 9 1,-28 54-719,30-52 559,4-8 58,-6 10-108,1 0-1,1 1 1,-7 25 0,13-39 214,1-1 0,0 1-1,0-1 1,1 1 0,-1 0 0,1 0 0,1-1 0,-1 1 0,1 0-1,0-1 1,0 1 0,1 0 0,-1-1 0,1 0 0,1 1 0,-1-1-1,4 5 1,0 0 7,1-1 0,1 1-1,0-2 1,0 1 0,0-1-1,1-1 1,0 1 0,1-2 0,17 11-1,-18-13 68,0 0 0,0 0-1,0 0 1,1-1 0,0-1-1,-1 0 1,1 0 0,0-1 0,0 0-1,0-1 1,19-1 0,-27 1-19,1-1 1,-1 1 0,0-1-1,0 1 1,1-1 0,-1 0 0,0 0-1,0 0 1,0 0 0,0 0-1,0 0 1,0 0 0,0-1 0,-1 1-1,1-1 1,0 1 0,-1-1-1,1 0 1,1-4 0,1 0 68,-2 0 1,1-1 0,-1 1 0,0-1 0,1-7-1,-2 9-78,0 1 1,-1 0-1,1-1 0,1 1 0,-1 0 0,1 0 0,0 0 1,0 0-1,0 0 0,0 0 0,0 1 0,1-1 0,0 1 0,4-4 1,-7 6-27,1 1 0,0-1 0,0 1 0,-1 0 0,1-1 1,0 1-1,0 0 0,0 0 0,0 0 0,-1 0 0,1 0 1,0-1-1,0 1 0,0 1 0,0-1 0,0 0 0,0 0 1,-1 0-1,1 0 0,0 1 0,0-1 0,0 0 0,0 1 1,-1-1-1,1 0 0,0 1 0,0-1 0,-1 1 0,1 0 1,0 0-1,4 3 1,-1 1 1,1-1-1,4 8 0,0 0 38,-2-7 36,-1 1-1,0-1 1,1 0 0,0 0 0,0-1 0,0 0-1,1 0 1,0-1 0,-1 0 0,1 0-1,0-1 1,0 0 0,1 0 0,-1-1 0,0 0-1,0 0 1,1-1 0,-1 0 0,13-2-1,-14 1 4,-1 0-1,0-1 0,0 1 0,0-1 0,0 0 1,0 0-1,0-1 0,0 0 0,-1 0 0,0 0 0,1-1 1,-1 0-1,0 0 0,-1 0 0,1-1 0,-1 1 1,0-1-1,0 0 0,0 0 0,-1-1 0,1 1 1,-1-1-1,-1 1 0,1-1 0,-1 0 0,2-7 0,-2 1-117,0 1-1,-1-1 0,-1 0 1,0 1-1,0-1 0,-1 0 1,0 1-1,-1-1 0,-1 1 0,0-1 1,0 1-1,-7-14 0,8 19-173,-1 1 0,0 0 0,-1-1-1,1 1 1,-1 0 0,0 1-1,0-1 1,0 1 0,-1-1 0,-9-5-1,10 7-54,0 1 0,0 0 0,0 0 0,0 1 0,0-1 0,-1 1 0,1 0 0,0 0 0,-1 1 0,1-1 0,-1 1 0,0 0 0,1 0 0,-1 0 0,1 1 0,-6 1 0,6-1-206,-1 0 0,1 0 0,0 1 0,0-1-1,0 1 1,0 0 0,0 0 0,0 1 0,-5 3 0,-7 8-2230</inkml:trace>
</inkml:ink>
</file>

<file path=ppt/ink/ink1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7:16.70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5216,'1'0'122,"-1"-1"0,0 1 0,0 0 0,1 0 0,-1 0 0,0 0 0,0 0 0,1 0 0,-1 0 0,0 0 0,0 0 0,1 0 0,-1 1 0,0-1 0,1 0 0,-1 0 0,0 0 0,0 0 0,0 0 0,1 0 0,-1 0 0,0 1 0,0-1 0,1 0 0,-1 0 0,0 0 0,0 1 0,0-1 0,0 0 0,1 0 0,-1 0 0,0 1 0,4 12 1055,-3 21-1771,-1-28 817,0 399-2106,0-405 1883,0 20-95,3 22-1,-3-36 99,2 1-1,-1-1 1,1 0-1,0 1 1,0-1-1,0 0 1,6 9-1,-7-14 7,-1 0 0,1 0-1,0 0 1,0 0-1,0 0 1,0 0 0,0 0-1,0 0 1,1 0-1,-1 0 1,0-1 0,0 1-1,0 0 1,1-1 0,-1 1-1,0-1 1,1 1-1,-1-1 1,2 0 0,1 1 15,-1-1 1,0 0-1,1-1 1,-1 1-1,0 0 1,0-1-1,1 0 1,2-1 0,5-2 59,0-1 0,0 0 1,17-13-1,-16 10 39,-1 0 0,0-1 0,-1 0 0,0 0 0,-1-1 1,15-20-1,-20 24 17,0-1 0,0 1 0,0-1 0,-1 0 0,0 0-1,-1 0 1,0-1 0,0 1 0,0 0 0,-1-1 0,0 1 0,-1-1 0,0-13 0,0 18-54,0 1-1,0-1 0,-1 0 1,1 0-1,-1 1 0,0-1 1,0 0-1,0 1 0,0-1 1,0 0-1,-4-3 0,5 5-75,0 1-1,0 0 1,0 0-1,-1 0 1,1-1-1,0 1 1,0 0-1,0 0 1,-1 0-1,1 0 0,0-1 1,-1 1-1,1 0 1,0 0-1,0 0 1,-1 0-1,1 0 1,0 0-1,-1 0 1,1 0-1,0 0 1,0 0-1,-1 0 1,1 0-1,0 0 1,-1 0-1,1 0 1,0 0-1,0 0 1,-1 1-1,1-1 0,-9 8 78,-2 14-146,7-11-113,0 0 1,0 1-1,2-1 1,-1 0-1,1 1 0,0 17 1,2-25 75,0 0 0,0 0 1,0 0-1,1 0 0,-1 0 0,1 0 1,0 0-1,0 0 0,1 0 1,-1-1-1,1 1 0,0 0 0,-1-1 1,2 1-1,-1-1 0,0 0 1,1 0-1,-1 0 0,1 0 1,0 0-1,0-1 0,7 5 0,-4-4 116,1 1 0,0-2 0,0 1-1,0-1 1,0 0 0,0-1 0,0 1-1,1-2 1,-1 1 0,0-1 0,1 0-1,7-1 1,-1-1 80,1 0 1,-1-1-1,0-1 0,0 0 1,15-7-1,-22 8 24,-1-1-1,1 0 1,-1 0 0,0-1 0,0 1-1,0-1 1,0-1 0,-1 1 0,0-1-1,0 0 1,-1 0 0,1 0 0,-1-1-1,5-13 1,-1 8 285,-8 12-399,0 0-1,0 0 0,1 0 1,-1 0-1,0 0 0,0 0 1,0 0-1,0 0 0,0 0 1,0 0-1,0 0 0,0 0 0,0 0 1,0 0-1,0 0 0,1 0 1,-1 0-1,0 0 0,0 0 1,0 0-1,0 0 0,0 0 1,0 0-1,0 0 0,0 0 1,0 0-1,1 0 0,-1 0 0,0 0 1,0 0-1,0 0 0,0 0 1,0 0-1,0 0 0,0 0 1,0 0-1,0 0 0,0 0 1,1 0-1,-1 0 0,0 0 1,0 0-1,0 0 0,0 0 0,0 1 1,0-1-1,0 0 0,0 0 1,0 0-1,0 0 0,0 0 1,0 0-1,0 0 0,0 0 1,1 23 613,-1-13-749,0 1-82,0 1 0,1-1 0,0 0 1,0 0-1,5 16 0,-4-23 39,-1-1 0,0 0-1,1 0 1,0 0 0,-1 0 0,1 0-1,0 0 1,1 0 0,-1 0-1,0-1 1,1 1 0,0-1 0,-1 0-1,1 0 1,0 0 0,0 0-1,0 0 1,1 0 0,-1-1 0,0 0-1,5 2 1,-1-1-247,1-1 0,-1 0 0,0 0 0,1-1 0,-1 0 0,0 0 0,1 0 0,-1-1 0,0 0 0,1-1 0,10-3 0,19-11-1653</inkml:trace>
</inkml:ink>
</file>

<file path=ppt/ink/ink1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7:17.24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124 241 4224,'-4'2'3925,"4"-3"-3808,0 1-1,0-1 1,0 1 0,0 0 0,0-1-1,0 1 1,0-1 0,-1 1 0,1-1-1,0 1 1,0-1 0,0 1 0,-1 0-1,1-1 1,0 1 0,0-1 0,-1 0-1,0 2-67,0-1-1,1 0 0,-1 1 0,0-1 1,1 0-1,-1 1 0,0-1 0,1 1 1,-1-1-1,1 1 0,-1-1 0,1 1 1,-1 1-1,0-2 23,-13 17-24,1 1 0,1 0 1,1 0-1,1 1 0,0 0 0,-10 30 1,17-41-145,0 1 1,0-1-1,1 1 1,0 0-1,0-1 1,1 1-1,0 0 1,1 10-1,0-16 58,1 0 0,-1 0 0,1 0 1,-1 0-1,1 0 0,0-1 0,0 1 0,0 0 0,0-1 0,1 1 0,-1 0 0,1-1 0,-1 0 0,1 1 0,0-1 0,0 0 0,0 0 0,0 0 0,1 0 0,-1 0 0,1-1 0,-1 1 0,1 0 0,-1-1 0,1 0 0,0 0 0,-1 0 0,1 0 0,4 1 0,0-1-26,0 0-1,0 0 1,0-1 0,-1 0-1,1 0 1,0 0-1,0-1 1,0 0-1,0 0 1,0-1-1,-1 0 1,1 0 0,0-1-1,9-5 1,-8 4 32,0-1 1,-1 0-1,1 0 1,-1-1-1,-1 0 1,1-1 0,-1 1-1,0-1 1,0 0-1,9-15 1,-5 1 332,0 0 0,-1 0 0,-2-1 0,7-25 1,11-94 2182,-20 6-781,-5 112-1399,0 23-296,-2-19 342,2 19-347,0 0 1,0 0 0,0 0 0,0-1 0,0 1 0,0 0 0,0 0-1,0-1 1,0 1 0,0 0 0,0 0 0,0-1 0,-1 1 0,1 0-1,0 0 1,0-1 0,0 1 0,0 0 0,0 0 0,-1 0-1,1 0 1,0-1 0,0 1 0,0 0 0,0 0 0,-1 0 0,1 0-1,0 0 1,0-1 0,-1 1 0,1 0 0,0 0 0,0 0 0,-1 0-1,1 0 1,0 0 0,0 0 0,-1 0 0,1 0 0,0 0 0,0 0-1,-1 0 1,1 0 0,0 0 0,0 0 0,0 0 0,-1 0 0,1 1-1,0-1 1,0 0 0,-1 0 0,1 0 0,0 0 0,0 0-1,0 0 1,-1 1 0,1-1 0,0 0 0,0 0 0,0 0 0,0 1-1,0-1 1,-1 0 0,1 0 0,0 1 0,-2 2-28,-1 0 1,1 1-1,0 0 0,0-1 1,0 1-1,1 0 1,0 0-1,-1 0 0,1 0 1,-1 8-1,-2 47-481,4-45 387,-1 35-733,3 0 1,1 1-1,3-1 1,2-1-1,27 90 1,-33-133 803,0 1-158,0-1-1,0 1 1,-1 0 0,0 0 0,0 0 0,0 0-1,-1 0 1,0 7 0,-3 3-1410</inkml:trace>
</inkml:ink>
</file>

<file path=ppt/ink/ink1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7:17.81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2 126 5216,'-1'-4'199,"1"0"-1,0 1 1,-1-1-1,2 0 1,-1 0 0,0 0-1,1 1 1,0-1 0,0 0-1,0 0 1,0 1 0,0-1-1,1 1 1,0-1 0,0 1-1,0 0 1,0 0 0,0-1-1,1 1 1,-1 1 0,1-1-1,0 0 1,3-2 0,2 0-20,1 0 1,-1 0 0,1 0 0,1 1-1,-1 1 1,0 0 0,1 0 0,0 1-1,14-2 1,-22 3-178,0 1 1,0 0-1,0-1 0,0 1 0,0 0 1,0 0-1,-1 1 0,1-1 0,0 0 1,0 1-1,0-1 0,0 1 0,0 0 1,-1-1-1,1 1 0,0 0 1,0 0-1,-1 0 0,1 0 0,-1 0 1,1 1-1,-1-1 0,0 0 0,1 1 1,-1-1-1,0 1 0,0-1 0,0 1 1,0 0-1,0-1 0,0 1 1,0 0-1,-1 0 0,1 0 0,-1-1 1,1 1-1,-1 0 0,0 0 0,0 4 1,0 7-139,0-7 90,0 0 1,0 0-1,0 0 1,3 11 0,-3-16 47,1 1 1,-1 0 0,1-1 0,0 1 0,0 0-1,0-1 1,0 1 0,0-1 0,0 1 0,0-1 0,0 0-1,1 1 1,-1-1 0,1 0 0,-1 0 0,0 0-1,1 0 1,0 0 0,-1 0 0,3 0 0,6 3-43,0-2 1,-1 1-1,1-1 1,0-1 0,18 1-1,-9-2 57,0-1-1,22-3 1,-35 3 6,0 0 0,0-1 0,-1 1 0,1-1 0,0 0 0,-1-1 0,6-3 0,-10 6 5,1-1-1,-1 0 0,1 0 1,-1 0-1,0 0 1,0 0-1,1-1 1,-1 1-1,0 0 1,0 0-1,0-1 1,-1 1-1,1-1 1,0 1-1,0-1 0,-1 1 1,1-1-1,-1 1 1,1-1-1,-1 0 1,0 1-1,0-1 1,1 0-1,-1 1 1,0-1-1,0 0 1,-1 1-1,1-1 0,-1-3 1,0 3 21,1 1-1,-1-1 1,0 0-1,0 0 1,0 1 0,0-1-1,0 0 1,0 1-1,0-1 1,0 1 0,-1-1-1,1 1 1,-1 0-1,1 0 1,-1-1 0,-2 0-1,1 0-5,-1 1-1,1-1 0,-1 1 1,0 0-1,1 0 1,-1 1-1,0-1 0,-4 0 1,-1 1-11,-1 1 1,0-1-1,1 2 0,0-1 1,-1 1-1,-8 3 1,11-2-126,1-1 0,-1 1 0,-5 4 1,11-6 78,0-1 0,0 1 0,0-1 0,1 1 0,-1 0 0,0-1 0,1 1 0,-1 0 1,0-1-1,1 1 0,-1 0 0,1 0 0,-1 0 0,0 1 0,1-2 10,0 0 1,0 1-1,0-1 0,1 1 0,-1-1 0,0 1 0,0-1 0,0 1 0,0-1 0,1 0 0,-1 1 1,0-1-1,0 1 0,1-1 0,-1 0 0,0 1 0,1-1 0,-1 0 0,0 1 0,1-1 0,-1 0 1,0 0-1,1 1 0,-1-1 0,1 0 0,-1 0 0,0 0 0,1 1 0,-1-1 0,1 0 0,0 0 1,9 3-10,0-1 1,0 0 0,0-1 0,19 1 0,-9-1 9,29-1 126,-40-1 97,1 1 0,0 0 0,-1 1 0,1-1 0,0 2 0,16 4 1,-16-4-117,-1 0 0,0-1 0,0 0 0,1 0 0,12-1 0,-15 0-339,9 0-485,8 0-1797</inkml:trace>
</inkml:ink>
</file>

<file path=ppt/ink/ink1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5:09.41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73 152 3232,'-13'-3'950,"11"3"-789,0 0-1,0 0 1,0-1 0,0 1-1,0-1 1,0 0-1,1 1 1,-1-1 0,-2-1-1,4 1-74,-1 0-1,0 0 0,1 0 0,-1 1 1,0-1-1,1 0 0,-1 0 0,1 0 1,0 0-1,-1 0 0,1 0 0,0 0 1,0 0-1,-1 0 0,1 0 0,0 0 1,0 0-1,0 0 0,0 0 0,0 0 1,1 0-1,-1 0 0,0-2 0,2-1 78,-1-1 0,1 0-1,0 0 1,0 1-1,0-1 1,0 1 0,1 0-1,0 0 1,0 0-1,0 0 1,0 0-1,1 1 1,0-1 0,6-4-1,-1 1 71,1 0-1,0 1 1,1 0 0,-1 0-1,14-4 1,-17 8-185,0 0 0,0 1 0,0-1 0,1 1 0,-1 1 0,0-1 0,0 1 1,1 1-1,-1-1 0,0 1 0,0 1 0,13 3 0,-15-4-37,0 1 0,0 0 0,-1 0-1,1 0 1,-1 1 0,1-1 0,-1 1 0,0 0 0,0 0 0,0 1 0,-1-1 0,1 1-1,-1 0 1,0 0 0,0 0 0,0 0 0,0 1 0,-1-1 0,3 7 0,-4-7-3,0 0 1,-1 0 0,1 0 0,-1 0 0,1 0-1,-1 0 1,-1 0 0,1 0 0,0 0 0,-1 0 0,0 0-1,0 0 1,-3 7 0,-3 4 1,0 0-1,-10 16 1,3-7-2,4-5 19,-11 22 104,-3 0 1,0-2 0,-41 48 0,37-55-21,-47 49-8,35-45 83,40-35-183,0-1 0,0 0 1,0 0-1,0 0 0,0 0 0,0 1 0,0-1 0,0 0 0,0 0 0,1 0 0,-1 0 1,0 0-1,0 1 0,0-1 0,0 0 0,0 0 0,0 0 0,1 0 0,-1 0 0,0 0 1,0 0-1,0 0 0,0 1 0,0-1 0,1 0 0,-1 0 0,0 0 0,0 0 0,0 0 1,0 0-1,1 0 0,-1 0 0,0 0 0,0 0 0,0 0 0,1 0 0,-1 0 0,0 0 1,0 0-1,0 0 0,0-1 0,0 1 0,1 0 0,-1 0 0,0 0 0,0 0 0,0 0 1,0 0-1,0 0 0,1 0 0,-1-1 0,0 1 0,0 0 0,0 0 0,0 0 0,0 0 1,0 0-1,0-1 0,1 1 0,71-66 781,-70 64-785,1-2 87,1 1 0,0-1 0,8-5-1,-11 9-68,-1-1-1,1 1 0,-1 0 1,1-1-1,-1 1 0,0 0 1,1 0-1,-1 0 0,1-1 0,-1 1 1,1 0-1,-1 0 0,1 0 1,-1 0-1,1 0 0,0 0 0,-1 0 1,1 0-1,-1 0 0,1 0 1,-1 0-1,1 0 0,-1 0 1,1 0-1,-1 1 0,1-1 0,-1 0 1,1 0-1,-1 0 0,0 1 1,1-1-1,-1 0 0,1 1 0,-1-1 1,0 0-1,1 1 0,-1-1 1,0 1-1,1-1 0,-1 0 1,0 1-1,1-1 0,-1 1 0,0-1 1,0 1-1,0-1 0,0 1 1,1-1-1,-1 2 0,1 3-34,1 1 1,-1-1-1,1 0 0,1 0 0,3 7 1,-5-10 6,1 0 0,0 0 1,0 0-1,0 0 0,0 0 1,0 0-1,0 0 0,1-1 1,-1 1-1,0-1 0,1 0 1,5 2-1,2 1 93,1-1 0,0-1 0,0 0 1,1 0-1,-1-1 0,15-1 0,70-7 816,-60 3-729,5 0 64,42-3-39,-82 7-279,-2 0 62,1 1 0,-1-1 0,1 0 0,-1 0 0,1 0 0,-1 1 0,1-1 0,-1 0 0,0 0 0,1 0 0,-1 0 0,1 0 0,-1 0 0,0 0 0,1 0 0,-1 0 1,1 0-1,-1-1 0,1 1 0,-1 0 0,1 0 0,-1-1 0,0 1 0,1 0 0,-1 0 0,1-1 0,0 1 0,-1-1 0,1 1 0,-1 0 0,1-1 0,0 1 0,-1-1 0,1 1 0,0-1 0,-1 1 0,1-1 0,0 1 1,0-1-1,-1 1 0,1-1 0,0 0 0,0 1 0,0-1 0,0 0 0,11-44-3712,3 1 0,27-61 0,-28 80 1788,3 6 38</inkml:trace>
</inkml:ink>
</file>

<file path=ppt/ink/ink1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5:09.95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1 183 3808,'1'-2'193,"0"0"0,1 1-1,-1-1 1,1 0 0,-1 1 0,1-1 0,0 1 0,0 0-1,0 0 1,0-1 0,0 1 0,0 1 0,0-1 0,0 0-1,0 0 1,0 1 0,0-1 0,3 1 0,-5 0-156,1 0 0,-1 0-1,0 0 1,0 0 0,1 0 0,-1 0 0,0 1 0,0-1 0,1 0 0,-1 0-1,0 0 1,0 1 0,0-1 0,1 0 0,-1 0 0,0 0 0,0 1 0,0-1-1,0 0 1,0 0 0,0 1 0,1-1 0,-1 0 0,0 1 0,0-1 0,0 0 0,0 0-1,0 1 1,0-1 0,0 0 0,0 1 0,0-1 0,0 0 0,0 0 0,0 1-1,-1-1 1,1 0 0,0 1 0,-3 14 284,2-13-267,-7 38-46,3 0 0,-2 64 0,2-22 160,4-69-101,-7 163 1356,8-154-1192,2-1-1,0 1 1,2-1-1,0 0 1,1 0-1,9 23 1,-10-34-145,1 0 1,0-1 0,0 0-1,1 0 1,0-1-1,1 1 1,-1-1-1,2-1 1,-1 1-1,15 10 1,-11-10 12,0-2 0,0 1 0,0-2 0,1 1 0,-1-2 0,1 1 0,1-2 0,15 4 0,-11-4 101,1-1 0,0-1 0,0-1-1,0 0 1,0-1 0,0-1 0,0-1-1,0-1 1,-1 0 0,0-1 0,0-1-1,0 0 1,17-10 0,227-146 1501,-222 136-1399,-1-1-1,52-50 1,-76 63-121,-1-1 0,0 0 0,-1-1 0,-1 0 0,0-1 0,-1 0-1,-1 0 1,12-32 0,-15 27-23,0 0 0,-1 0-1,-1-1 1,-1 1-1,-1-1 1,-2-27 0,0 38-145,-1 1 0,0-1 0,-1 1 0,0 0 1,-1 0-1,0 0 0,-1 0 0,0 0 0,0 1 1,-2-1-1,1 1 0,-1 0 0,-1 1 0,-10-13 1,6 11-94,-1 1 1,0 1 0,-1 0 0,1 1 0,-2 0 0,1 1-1,-1 0 1,0 1 0,0 1 0,-1 0 0,0 1-1,0 1 1,-19-3 0,1 3-577,0 1 0,0 1 0,0 2 0,0 2 0,-37 6-1,47-4-207,-1 1-1,1 1 1,0 1-1,1 1 0,0 1 1,0 1-1,-37 25 0,-20 24-4969</inkml:trace>
</inkml:ink>
</file>

<file path=ppt/ink/ink1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8:11.26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1265 1 3808,'-2'0'152,"1"0"0,-1 1 0,1 0 0,-1-1 0,1 1 0,-1 0 0,1 0 0,0 0 1,0 0-1,-1 0 0,1 0 0,0 0 0,0 0 0,0 0 0,-1 2 0,-18 24 827,16-21-679,-21 33-34,1 1 1,-30 71 0,36-64-267,-14 59 1,7-19-40,-36 89-230,11-35 80,-41 114 703,-177 349 1,194-453 93,-80 235 0,112-263-569,-53 163 130,89-263-112,-56 164 956,46-146-842,-1-1 1,-34 55-1,43-82-1007,-1 0 1,-19 20-1,19-25-1958</inkml:trace>
</inkml:ink>
</file>

<file path=ppt/ink/ink1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8:11.83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1 5728,'-1'2'167,"0"0"0,-1 0 1,1 0-1,0 0 0,0 0 0,0 0 1,0 0-1,0 1 0,0-1 0,1 0 1,-1 1-1,1-1 0,0 1 0,-1-1 1,1 0-1,0 1 0,0-1 0,1 1 1,-1-1-1,1 0 0,-1 1 0,1-1 1,0 0-1,-1 1 0,3 2 0,2 5 197,1-1-1,0 1 0,1-1 0,10 11 0,3 4-223,11 24 55,-2 0 1,42 97-1,-64-129-493,7 26 0,-12-37-21,-1-1 0,0 1 1,-1-1-1,1 1 1,-1 0-1,0-1 0,0 1 1,0 0-1,-1-1 1,-1 8-1,2-11 233,0-1-1,0 1 1,0-1 0,-1 1-1,1-1 1,0 0 0,0 1-1,-1-1 1,1 0 0,0 1-1,-1-1 1,1 0 0,0 1-1,-1-1 1,1 0 0,0 1-1,-1-1 1,1 0-1,-1 0 1,0 1 0,-6-3-3482</inkml:trace>
</inkml:ink>
</file>

<file path=ppt/ink/ink1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8:12.16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17 596 5632,'-17'4'2112,"22"-4"-1664,3-11-96,-4 3 1120,9-6-864,8-13 416,11-16-640,13-17 224,1-5-352,-1 2 0,1 5-160,-5 2 0,-3 9-32,-6 3-1184,-7 7 608,-4 11-1888,-4 4 1344,-5 4-3616</inkml:trace>
</inkml:ink>
</file>

<file path=ppt/ink/ink1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8:12.94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349 417 4480,'-14'1'1054,"13"-1"-1005,1-1 0,0 1 0,-1 0-1,1 0 1,0 0 0,-1-1 0,1 1 0,0 0-1,0 0 1,-1 0 0,1-1 0,0 1 0,0 0-1,-1-1 1,1 1 0,0 0 0,0-1 0,0 1-1,-1 0 1,1-1 0,0 1 0,0-1 0,0-2 131,0 0 1,0 1-1,0-1 1,0 0-1,1 0 1,-1 0 0,3-4-1,8-30 478,2 1 1,2 1-1,27-47 0,-24 46-310,-10 21-100,1 0-1,0 1 0,1 0 0,20-23 0,-23 31-122,0-1-1,0 1 1,1 0-1,-1 0 0,1 1 1,1 0-1,-1 1 0,1 0 1,16-6-1,-21 9-88,0 0 0,0 1 0,0-1 0,1 1-1,-1 0 1,0 0 0,0 0 0,0 1 0,0-1-1,0 1 1,0 0 0,0 0 0,0 1 0,0-1 0,0 1-1,0 0 1,-1 0 0,1 0 0,-1 0 0,1 0 0,-1 1-1,0 0 1,0 0 0,0 0 0,0 0 0,2 4-1,2 2 4,-1 0-1,0 1 0,0-1 1,-1 1-1,-1 1 0,1-1 1,-2 1-1,4 14 0,-4-13-24,-1 1 0,-1-1 0,0 1 0,-1-1 0,0 1 0,-1-1 0,-4 21 0,-2-5-124,-1 0 0,-15 34 0,20-54 83,-167 373-661,156-357 713,-1-1 1,0-1-1,-2 0 0,-34 33 0,-88 66 105,99-89-78,16-11-61,-2-1 1,0-1 0,0-1 0,-34 15 0,56-31 25,0 0 0,0-1 0,0 1 0,0-1 0,0 0 0,-1 0 0,-7 0 0,10-1-1,1 0-1,-1 0 0,1-1 1,-1 1-1,0 0 1,1-1-1,0 1 1,-1-1-1,1 0 1,-1 1-1,1-1 0,0 0 1,-1 0-1,1 0 1,0 0-1,0 0 1,0 0-1,0 0 1,0 0-1,0 0 0,0-1 1,0 1-1,0 0 1,-1-3-1,0 0 7,1-1-1,0 0 1,-1 0 0,2 1-1,-1-1 1,0 0-1,1 0 1,0 0-1,0 0 1,1 0 0,-1 0-1,1 0 1,0 1-1,0-1 1,1 0 0,-1 1-1,3-6 1,2-3-5,0 0 0,1 1 0,0 0 1,17-20-1,-16 22-13,0 1 0,1 1 0,1-1 0,-1 1 0,1 1 0,20-12 0,-21 14-4,0 1 0,0 0 0,0 1 0,0 0-1,0 0 1,1 1 0,-1 0 0,1 1 0,12-1 0,-16 2 0,0 1 0,0 0 0,0 0 0,0 0 0,0 1 0,-1-1 0,1 2 0,-1-1 0,1 0 0,-1 1 0,0 0 0,0 0 0,0 1 0,0-1 0,-1 1 0,1 0 0,-1 0 0,5 8 0,6 7-19,-1 1 1,-2 0-1,14 29 0,-3-7 99,-21-38 29,1 0-1,-1 0 1,1 0 0,0-1-1,0 1 1,7 5 0,-8-7-47,0-1 0,0 0 0,-1 0 0,1 0 0,0 0 0,0 0 1,0-1-1,0 1 0,0-1 0,0 1 0,0-1 0,0 1 0,0-1 0,0 0 1,0 0-1,0 0 0,0 0 0,3-1 0,1-1 44,-1 0-1,1 0 1,-1 0 0,0-1-1,0 1 1,0-2 0,0 1-1,0 0 1,-1-1-1,0 0 1,5-5 0,8-9-112,18-26 0,-23 28-338,96-152-5746,-92 141 3892,17-28-628</inkml:trace>
</inkml:ink>
</file>

<file path=ppt/ink/ink1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29.33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25 183 5632,'0'42'2912,"0"-30"-2792,2 0 1,-1 0-1,5 12 0,-5-19-112,1 0-1,0 0 1,1 0 0,-1 0-1,1-1 1,0 1-1,0-1 1,7 8-1,26 22 91,1-1 0,73 48 0,12 10 504,-78-54-138,-3 2 0,-1 1 0,-2 2 0,33 47 0,-71-89-463,7 11 220,0-1 0,-1 1 0,8 16 0,-13-25-161,0 1-1,0 0 0,0 0 0,-1 0 0,1 0 1,0 0-1,-1 1 0,0-1 0,0 0 0,0 0 1,0 0-1,-1 0 0,1 0 0,-1 0 0,1 0 0,-1 0 1,0 0-1,-1 0 0,0 3 0,-1-2 10,0 0-1,0 0 0,-1 0 1,1-1-1,-1 1 0,0-1 1,0 0-1,0 0 0,0 0 1,0-1-1,-9 5 0,-5 0 180,-32 9-1,41-13-207,-12 2 42,0 0 1,0-1-1,-1-1 0,1-2 1,-1 0-1,0-1 1,-39-5-1,47 3-129,0-1 0,0 0 0,0-1 0,1-1 0,0 0 0,0-1-1,0 0 1,0-1 0,1 0 0,0-1 0,1 0 0,0-1 0,-10-11 0,14 12-56,0 0 1,1 0-1,0-1 1,1 0-1,-1-1 1,2 1-1,0-1 0,0 1 1,0-1-1,1-1 1,1 1-1,-2-16 1,2 15 31,2-1-1,-1 1 1,2 0 0,-1-1 0,2 1 0,-1-1 0,2 1 0,-1 0 0,2 0-1,-1 0 1,9-16 0,11-12 135,2 1-1,45-53 0,4-5 254,-59 75-169,0-2 0,-2 1 0,0-2 0,-1 0 0,8-25 0,-18 41-102,0-1 0,0 1 0,-1-1-1,0 1 1,0-1 0,-1 1 0,0-1 0,-2-11 0,1 14-41,0-1-1,-1 1 1,0-1-1,-1 1 0,1 0 1,-1-1-1,0 1 1,-1 1-1,0-1 1,0 0-1,-8-8 1,8 9-109,-1 1 1,0-1 0,1 1 0,-1 1-1,-1-1 1,1 1 0,-1 0-1,1 0 1,-1 0 0,0 1 0,0-1-1,0 2 1,0-1 0,0 1 0,0 0-1,-1 0 1,1 0 0,0 1 0,-1 0-1,1 0 1,0 1 0,0 0 0,-1 0-1,1 0 1,0 1 0,0 0 0,0 0-1,0 1 1,1-1 0,-1 1 0,1 1-1,-1-1 1,1 1 0,0 0 0,-6 5-1,-1 4-392,0 0 0,-16 23 0,-23 40-2762</inkml:trace>
</inkml:ink>
</file>

<file path=ppt/ink/ink1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30.06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240 249 5888,'-1'-20'810,"-1"1"0,-8-28 0,8 37-679,-2 0 1,1 0-1,-1 1 0,-1 0 0,1 0 1,-11-15-1,6 12 114,-1 0-1,0 1 1,-13-13 0,19 21-119,1 1 1,-1-1-1,0 0 1,0 1-1,0 0 1,-8-3-1,10 4-88,0 1-1,0-1 1,0 1-1,-1-1 1,1 1-1,0 0 1,0 0-1,0 0 1,-1 0-1,1 1 1,0-1-1,0 0 1,0 1-1,-4 1 1,3 0-21,0-1 0,0 1 0,1 0 0,-1 0 0,1 0 0,0 0 0,-1 0 1,1 1-1,0-1 0,0 1 0,0-1 0,1 1 0,-1 0 0,-2 5 0,0 4 67,0 0-1,-4 17 0,3-1 19,1 1 0,1-1-1,1 0 1,2 1 0,6 56-1,37 141 287,-6-81-268,-26-108 14,32 67 1,-39-91 20,-4-12-149,0-1 1,0 0-1,0 0 0,0 0 1,0 0-1,0 1 1,0-1-1,0 0 0,0 0 1,0 0-1,0 1 1,0-1-1,-1 0 0,1 0 1,0 0-1,0 0 1,0 1-1,0-1 1,0 0-1,0 0 0,-1 0 1,1 0-1,0 0 1,0 0-1,0 1 0,0-1 1,-1 0-1,1 0 1,0 0-1,0 0 0,0 0 1,-1 0-1,0 0 5,-1 0-1,0 0 0,1-1 1,-1 1-1,1 0 0,-1-1 1,1 1-1,-1-1 0,1 0 1,-3 0-1,3 0-170,2 0 77,0 1 85,-1 0 0,1-1 0,0 1 0,0-1 0,0 0 0,-1 1 0,1-1 0,0 1 0,-1-1 0,1 0 1,0-1-1,2-1-24,12-16-51,0-1 0,-2 0 1,0-1-1,17-38 0,4-6-6,-20 41 94,-1 0 0,-2 0 0,0-1 0,9-32 0,-8 5 125,-3-1 0,-1 0 0,0-94 0,-8 143-154,0 2-11,0 1-1,0-1 0,0 0 0,0 1 0,0-1 0,0 0 0,-1 1 0,1-1 0,-1 1 0,0-4 0,1 5 24,0 0 0,0 0-1,0 0 1,0 0 0,0 0-1,0 0 1,0 0 0,0 0-1,0 0 1,0 0 0,0 1-1,0-1 1,0 0 0,0 0-1,0 0 1,0 0 0,0 0-1,0 0 1,-1 0 0,1 0-1,0 0 1,0 0 0,0 0-1,0 0 1,0 0 0,0 0-1,0 0 1,0 0 0,0 0-1,0 0 1,0 0 0,0 0-1,0 0 1,0 0 0,0 0-1,0 0 1,0 1 0,0-1-1,0 0 1,0 0 0,0 0-1,0 0 1,-1 0 0,1 0-1,0 0 1,0 0 0,0 0-1,0 0 1,0 0 0,0 0-1,0-1 1,0 1 0,0 0-1,0 0 1,0 0 0,0 0-1,0 0 1,0 0 0,0 0-1,0 0 1,0 0 0,0 0-1,-1 0 1,-2 9-11,0 0 1,0 1 0,0-1-1,1 1 1,1-1-1,0 1 1,0 12-1,-1-2-15,-1 19 106,2 1 0,2-1 0,1 0 1,2 0-1,18 76 0,-8-68 158,1-1-1,3 0 1,1-1 0,34 57 0,-11-28-4551,-40-67 2081,-8-5-2278</inkml:trace>
</inkml:ink>
</file>

<file path=ppt/ink/ink1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30.40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1 146 7232,'19'-29'2656,"-6"11"-2048,8-11-192,-17 18 0,8-5-320,1 2-96,-1-1-32,9 4-256,-4 8 160,0 3-96,-2 7 128,6 8-288,-5 4 224,-3 3-448,-1-1 352,-7-2-1568,-5-5 1024,-5-7-2912</inkml:trace>
</inkml:ink>
</file>

<file path=ppt/ink/ink1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30.82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8 6720,'0'-7'2496,"0"14"-1952,0 8-128,0-1 896,0 8-800,0 12 64,0 20-352,0 20-288,0 11 32,-4-5-2688,-5 1 1504</inkml:trace>
</inkml:ink>
</file>

<file path=ppt/ink/ink1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32.82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141 356 2976,'-4'0'107,"0"0"1,1 0-1,-1 0 1,0 0-1,0 1 1,0 0-1,1-1 1,-1 2-1,0-1 1,1 0-1,-1 1 1,1-1-1,-5 4 1,3-3-222,1 0 0,-1 1-1,-1-1 1,1-1 0,0 1 0,0-1 0,-10 1 0,-19-5 3095,34 3-2950,0 0-1,1 0 1,-1 0 0,0 0-1,1 0 1,-1 0-1,0-1 1,1 1 0,-1 0-1,0 0 1,0-1 0,1 1-1,-1 0 1,0 0-1,0-1 1,1 1 0,-1 0-1,0-1 1,0 1 0,0 0-1,1-1 1,3-4 419,-3 5-431,-1 0 1,0 0 0,1 0-1,-1 0 1,0 0 0,1 1-1,-1-1 1,0 0 0,1 0-1,-1 0 1,0 0 0,0 1 0,1-1-1,-1 0 1,0 0 0,0 1-1,1-1 1,-1 0 0,0 0-1,0 1 1,0-1 0,0 0-1,1 1 1,-1-1 0,0 0-1,0 1 1,0-1 0,0 1 69,1-1 0,-1 1 0,1-1 0,-1 1 0,1-1 1,-1 0-1,1 1 0,-1-1 0,1 0 0,0 1 0,-1-1 0,1 0 0,-1 0 1,1 1-1,0-1 0,-1 0 0,1 0 0,-1 0 0,1 0 0,0 0 0,-1 0 1,1 0-1,1 0 0,19-4 185,-9 2-31,27 2 181,48 1 437,100 1-362,9 0-513,-99 8 61,-28-2 308,130-1 1,-144-11-244,293-26 1344,-248 14-1166,52-8-202,-106 24-317,-45 0 224,-1 0-1,0 0 1,0 0-1,0 0 1,0 0 0,1 0-1,-1 0 1,0 0 0,0 0-1,0 0 1,0 0 0,1 0-1,-1 0 1,0 0 0,0 0-1,0 0 1,0 0-1,1 0 1,-1-1 0,0 1-1,0 0 1,0 0 0,0 0-1,0 0 1,1 0 0,-1 0-1,0 0 1,0-1 0,0 1-1,0 0 1,0 0 0,0 0-1,0 0 1,0-1-1,1 1 1,-1 0 0,0 0-1,0 0 1,0 0 0,0-1-1,0 1 1,0 0 0,0 0-1,0 0 1,0 0 0,0-1-1,0 1 1,0 0-1,0 0 1,0 0 0,0 0-1,-1-1 1,1 1 0,0 0-1,0 0 1,0 0 0,0 0-1,0-1 1,0 1 0,0 0-1,0 0 1,-1 0-1,1 0 1,0 0 0,0 0-1,0 0 1,0-1 0,-1 1-1,-10-11-611,11 11 591,-120-98-2838,102 84 2672,-27-15 0,1 1 80,11 4 77,1 1-78,-1 1 0,-41-21 0,58 35 113,-24-11-35,36 18 28,1 0-1,-1 0 1,0 0 0,0 0-1,1 0 1,-1 1 0,0-1-1,-5 1 1,8 0 13,1 0 1,-1 0-1,1 1 0,-1-1 0,1 0 1,0 0-1,-1 0 0,1 0 1,0 0-1,-1 0 0,1 1 0,-1-1 1,1 0-1,0 0 0,-1 0 1,1 1-1,0-1 0,0 0 0,-1 1 1,1-1-1,0 0 0,-1 1 0,1-1 1,0 0-1,0 1 0,0-1 1,0 0-1,-1 1 0,1-1 0,0 1 1,0-1-1,0 0 0,0 1 1,0-1-1,0 1 0,0-1 0,0 0 1,0 1-1,0-1 0,0 1 1,0 0-1,7 17 195,-5-15-159,3 8 20,1-1 0,1 0 0,0-1 0,0 1 0,1-1 0,0-1 0,16 14 0,-7-8-10,1-1 0,1 0 0,25 11 0,-29-17 92,1 0 0,0-1 0,1-1 0,0 0 0,20 2 0,86 4 806,-48-6-700,-50-3-192,-2-1-46,0 2-1,0 0 1,26 8 0,-43-9-24,0 0 1,0 0-1,-1 0 1,1 1-1,-1 0 1,0 0-1,0 0 1,0 1 0,0 0-1,-1 0 1,1 0-1,-1 0 1,0 1-1,0-1 1,-1 1-1,1 0 1,3 7-1,-6-9 19,0 0 0,0 0 0,1 0 1,-2 0-1,1 0 0,0 0 0,-1 0 0,1 0 0,-1 1 0,0-1 0,0 0 0,0 0 0,-1 0 0,1 0 0,-1 1 0,1-1 0,-1 0 0,0 0 1,0 0-1,-1 0 0,1 0 0,-1 0 0,1-1 0,-1 1 0,0 0 0,0-1 0,0 0 0,0 1 0,-1-1 0,1 0 0,-1 0 0,1 0 0,-1 0 1,0 0-1,1-1 0,-1 1 0,0-1 0,0 0 0,-6 2 0,-128 29 51,18-6-31,80-13 99,22-7-119,-22 5-1,32-10-27,5-1-49,2-1 10,0 0 1,0 1-1,0-1 0,0 0 0,0 1 0,1-1 0,-1 0 0,0 1 0,0-1 1,0 0-1,1 1 0,-1-1 0,0 0 0,1 1 0,0-2 0,-1 2-219,3-11-298,0 0 1,-1 1-1,0-1 1,-1 0-1,0 0 1,-1 0-1,-2-19 1,-1 0 703,-12-47 1,-18-45 1573,34 143-1368,-2-6-277,1-9-44,0 54-156,-9 63-1,1-53-3156</inkml:trace>
</inkml:ink>
</file>

<file path=ppt/ink/ink1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0:27.19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26 5 1728,'0'-1'29,"0"1"1,-1 0 0,1 0-1,0-1 1,-1 1-1,1 0 1,0-1-1,0 1 1,-1 0-1,1 0 1,-1 0-1,1-1 1,0 1 0,-1 0-1,1 0 1,0 0-1,-1 0 1,1 0-1,-1 0 1,1 0-1,0 0 1,-1 0 0,1 0-1,-1 0 1,1 0-1,0 0 1,-1 0-1,1 0 1,-1 1-1,0-1 35,0 1 1,1-1-1,-1 1 0,0 0 0,1-1 0,-1 1 1,1 0-1,-1 0 0,1-1 0,-1 1 0,1 0 0,-1 1 1,0 2 131,-1 0 1,1 0 0,1 0 0,-1 0-1,0 5 1,1-7-118,0-1-1,1 0 1,-1 1-1,1-1 1,-1 1-1,1-1 1,-1 0-1,1 0 1,0 1-1,0-1 1,0 0-1,-1 0 1,1 0-1,0 0 1,0 0-1,2 2 1,24 16 738,-13-9-569,4 5-162,-2 2 1,0-1-1,14 20 0,-13-14 147,32 29 0,-8-17-10,53 33-1,29 23 47,-104-70 7,-13-12-333,-6-7-202,-3-3-223,-1-2-126</inkml:trace>
</inkml:ink>
</file>

<file path=ppt/ink/ink1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0:27.70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584 2 2304,'-3'0'114,"1"-1"1,0 1-1,-1 0 1,1 0-1,-1 0 1,1 0-1,0 0 1,-1 1-1,1-1 1,0 1-1,-1 0 1,1-1-1,0 1 1,0 0-1,0 0 1,-3 2-1,-5 4 617,-18 13 0,24-17-555,-29 23 170,1 2-1,1 1 1,2 2 0,1 0 0,-38 57-1,19-16-17,-3-2-1,-63 69 0,94-120-241,9-9-316,-19 24 0,17-16-2804</inkml:trace>
</inkml:ink>
</file>

<file path=ppt/ink/ink1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0:31.83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8 1408,'4'-7'640</inkml:trace>
</inkml:ink>
</file>

<file path=ppt/ink/ink1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0:32.22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59 1728,'0'0'61,"1"1"0,-1-1 0,1 1 0,-1 0 0,0-1 0,1 1 0,-1 0-1,0-1 1,0 1 0,1 0 0,-1 0 0,0-1 0,0 1 0,0 0 0,0 1 0,0-2-7,0 1 0,0 0 1,0-1-1,1 1 0,-1-1 0,0 1 1,0 0-1,0-1 0,1 1 0,-1 0 0,0-1 1,0 1-1,1-1 0,-1 1 0,1-1 1,-1 1-1,0-1 0,1 1 0,-1-1 0,1 1 1,-1-1-1,1 1 0,0-1 0,0 1 1,2 0-25,0 0 0,-1 0-1,1-1 1,0 1 0,0-1 0,0 1 0,0-1 0,0 0 0,0 0 0,0 0 0,4-1 0,34-7-1,-39 7-7,44-11 475,-14 3 407,43-6-1,28-6-23,-38 6-373,-40 14-427,-24 1 5,-1-7-5338</inkml:trace>
</inkml:ink>
</file>

<file path=ppt/ink/ink1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0:32.55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65 0 1312,'-4'4'632,"0"1"0,1 0 0,-1 0 0,1 0 0,-4 7 0,-4 14 33,6-17-475,1 2 0,-1-1 0,2 0 1,0 1-1,0-1 0,1 1 0,-2 14 0,7 109 590,2-39-664,-4-69-517,5 32-1,-6-52 112,1 11-3251</inkml:trace>
</inkml:ink>
</file>

<file path=ppt/ink/ink1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0:34.75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109 93 2080,'0'0'33,"0"0"0,0 0 0,-1 0 0,1 0 0,0 0 0,0 0 0,-1 0 0,1 0 0,0 0 0,-1 0 0,1 0 0,0 0 0,0 0 0,-1-1 0,1 1 0,0 0 0,0 0 0,0 0 0,-1 0 0,1 0 0,0 0 0,0-1 0,-1 1 0,1 0 0,0 0 0,0 0 0,0 0 0,0-1 0,-1 1 0,1 0 0,0-1 0,4-7 1168,15-8 301,-18 14-1507,9-4 332,-1-1-1,1 1 1,0 1-1,1 0 0,-1 1 1,1 0-1,16-4 0,-3 2-120,1 2-1,34-3 0,-49 7-191,0 0-1,0 0 1,0 1-1,-1 0 1,17 4 0,-23-4-17,1 0 1,-1 0 0,0 0-1,1 1 1,-1-1 0,0 1-1,0 0 1,0 0 0,0 0-1,0 0 1,0 1 0,-1-1-1,1 1 1,-1-1 0,0 1-1,1 0 1,-1 0 0,2 5-1,-3-6 6,-1-1-1,1 1 1,-1-1 0,1 1-1,-1-1 1,0 1-1,0-1 1,0 1-1,0 0 1,0-1-1,0 1 1,0-1 0,-1 1-1,1-1 1,0 1-1,-1-1 1,1 1-1,-1-1 1,0 0-1,0 1 1,1-1-1,-2 2 1,-3 2-18,1 1-1,-1-1 1,-10 8 0,8-6 12,-63 60 11,-13 12 125,65-64-94,0-1-1,-36 22 0,47-34 7,7-4-12,7-9-15,1 4-29,-1-1 0,1 2 0,1-1 0,-1 1 0,1 0 0,0 1 0,0 0 0,1 1 0,0 0 1,-1 0-1,1 1 0,0 0 0,15-2 0,-18 4 3,-1 1 1,1-1 0,-1 1 0,1 1-1,0-1 1,-1 1 0,1 0 0,-1 1-1,0-1 1,1 1 0,-1 1 0,0-1-1,0 1 1,0 0 0,-1 0 0,1 1 0,-1-1-1,0 1 1,0 1 0,0-1 0,0 1-1,5 7 1,-2-2 6,-1 1-1,-1 0 1,0 0 0,0 1 0,-1 0-1,-1 0 1,0 0 0,0 1-1,-1-1 1,2 26 0,-4-30 6,-1 0 0,1 0 0,-2 0 0,1 1 0,-1-1 0,0 0 0,-1 0 0,0-1 0,0 1-1,-1 0 1,0-1 0,0 1 0,-1-1 0,0 0 0,0 0 0,0 0 0,-1-1 0,-8 10 0,1-6 120,0 0 0,-1-1-1,0 0 1,0-1 0,-1 0 0,0-2-1,-22 9 1,13-8 123,-2 0 0,1-1 0,-48 4-1,58-9-326,-1-2-1,-19-1 0,25 0-445,0 1 0,-1 0 0,1 1 0,0 0 0,-1 1-1,1 0 1,0 0 0,-17 5 0,-10 10-2824</inkml:trace>
</inkml:ink>
</file>

<file path=ppt/ink/ink1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0:35.58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264 52 2304,'8'-15'983,"-8"14"-941,0 0 0,0 1 0,1-1 1,-1 1-1,0-1 0,0 0 0,0 1 0,0-1 1,0 1-1,0-1 0,0 0 0,-1 1 1,1-1-1,0 1 0,0-1 0,0 1 0,0-1 1,-1 1-1,1-1 0,0 0 0,-1 1 0,1-1 1,0 1-1,-1 0 0,1-1 0,-1 0 1,-5-8 633,6 8-661,0 1 0,0-1 0,0 1-1,0-1 1,0 1 0,-1-1 0,1 1 0,0-1 0,0 1-1,0-1 1,-1 1 0,1-1 0,0 1 0,-1 0 0,1-1-1,0 1 1,-1 0 0,1-1 0,-1 1 0,1 0 0,0-1 0,-1 1-1,1 0 1,-1 0 0,1-1 0,-1 1 0,1 0 0,-1 0-1,1 0 1,-1 0 0,1 0 0,-1 0 0,1 0 0,-1 0 0,1 0-1,-1 0 1,1 0 0,-1 0 0,1 0 0,-1 0 0,1 0-1,-1 0 1,1 1 0,-1-1 0,1 0 0,-1 0 0,1 1-1,-1-1 1,0 1 0,-9 6 288,0 1 1,0-1-1,1 2 0,0 0 1,1 0-1,0 0 0,-9 14 1,11-14-223,0 1 1,0-1-1,1 1 1,0 0 0,-2 11-1,-15 55 34,11-34-26,-21 65 254,-12 47 375,38-127-578,2 0-1,0 0 1,2 1-1,1-1 1,1 1-1,8 53 0,1-31 108,3-1 1,32 91-1,-42-136-417,-1 0 0,0-1 0,0 1 0,0 0 1,0 0-1,-1 0 0,0 0 0,0 1 0,0-1 0,0 0 1,0 0-1,-1 0 0,0 0 0,0 0 0,0-1 1,0 1-1,-1 0 0,-3 6 0,-7 12-3291</inkml:trace>
</inkml:ink>
</file>

<file path=ppt/ink/ink1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0:36.12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0 188 2976,'13'-25'1049,"-9"16"-638,0 1 0,0 0 0,10-12 0,-7 10 211,1 1 0,0 0 0,10-8 0,-14 14-504,0 0-1,1 0 1,-1 0 0,1 1-1,-1 0 1,1 0-1,0 0 1,0 1-1,0-1 1,6 0-1,23-3 57,-18 4-136,26-7 1,-3-5-39,-24 8-708,-1 0 1,29-5-1,-42 10 461,1 0 0,0 0 0,-1 0 0,1 0 0,-1 0 0,1 0 0,-1 0 0,1 1 0,0-1-1,-1 1 1,1-1 0,-1 1 0,0 0 0,4 1 0,6 3-1897</inkml:trace>
</inkml:ink>
</file>

<file path=ppt/ink/ink1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0:36.5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136 7 5472,'34'-4'2890,"-22"3"-2994,1 0-1,-1 1 0,1 0 0,-1 0 0,24 6 0,-31-5 111,0 0-1,0 0 1,0 0-1,1 1 1,-2 0-1,1 0 1,0 1-1,0-1 1,-1 1 0,1 0-1,-1 0 1,0 1-1,5 4 1,-6-5 0,-1 1 0,1 0 0,-1 0 0,1 0 1,-1 1-1,0-1 0,0 0 0,-1 1 0,0-1 0,1 1 0,-2 0 1,1-1-1,0 1 0,-1 0 0,0 5 0,0 0 13,-1 0-1,-1-1 1,1 1-1,-1-1 1,-1 1 0,0-1-1,0 0 1,-1 1-1,0-2 1,-1 1-1,1 0 1,-2-1 0,1 0-1,-1 0 1,-13 12-1,-7 5 163,-2-1 1,-60 40-1,14-11 471,56-40-495,-19 16 177,34-26-271,1-1-1,-1 1 0,1 0 1,-1 0-1,1 0 0,0 1 1,0-1-1,0 0 1,-1 5-1,3-7-43,0 0 0,-1 0 1,1-1-1,0 1 0,0 0 0,0 0 1,0 0-1,0 0 0,1 0 0,-1 0 1,0 0-1,0 0 0,1 0 0,-1 0 0,0 0 1,1-1-1,-1 1 0,1 0 0,-1 0 1,1 0-1,0-1 0,-1 1 0,1 0 0,0-1 1,-1 1-1,1 0 0,0-1 0,0 1 1,-1-1-1,1 1 0,0-1 0,0 0 0,1 1 1,4 2 15,-1-1 1,1 0 0,0-1-1,6 2 1,16 0-98,-1-1 1,54-2-1,-29-1-254,-28 0-341,-17 0-77,1 1 1,0 0-1,0 0 0,14 3 0,-21-3 626,-1 0-1,1 0 0,-1 1 0,1-1 0,0 0 0,-1 1 0,1-1 1,-1 0-1,1 1 0,-1-1 0,1 0 0,-1 1 0,0-1 0,1 1 1,-1-1-1,1 2 0,0 5-2483</inkml:trace>
</inkml:ink>
</file>

<file path=ppt/ink/ink1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0:36.90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18 8 4480,'7'-6'1445,"-6"5"-613,7 13-395,-4-6-79,-1 0 0,1 0 0,0 0-1,9 8 1,10 15 611,-12-10-621,-1-1 1,-1 2 0,0-1 0,-1 1-1,-2 1 1,6 21 0,-6-9-157,0 0 1,-2 1-1,-1 38 0,-4-46-332,-1-1-1,-1 0 0,-1 0 0,-1 0 1,-11 31-1,-4-4-1426,-33 67 0,-11 0-161</inkml:trace>
</inkml:ink>
</file>

<file path=ppt/ink/ink1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0:40.83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74 4064,'7'-5'682,"-6"4"-583,1-1 0,-1 2 0,0-1 0,1 0 0,-1 0-1,0 0 1,1 1 0,-1-1 0,1 0 0,-1 1 0,1 0-1,0-1 1,-1 1 0,1 0 0,-1 0 0,3 0-1,34-3 489,0-1-1,-1-1 1,50-15-1,-37 9-164,32-4-1040,-75 15-1065,-12 4-179,-6 4 708,-3 9-899</inkml:trace>
</inkml:ink>
</file>

<file path=ppt/ink/ink1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0:41.17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67 4992,'21'-18'1824,"-9"7"-1408,5-4-128,-9 12 0,5-6-224,4 7 128,4-7-128,4 9-160,-2 4 32,2 1-192,0 2 160,0 0-608,0-7 416,-4 0-960,-5-3 736,-4-6-2176</inkml:trace>
</inkml:ink>
</file>

<file path=ppt/ink/ink1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0:41.55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96 4896,'8'-28'2517,"-7"27"-2492,0 0 0,0 0 0,0-1 0,0 1 0,0 0 0,0 0 0,0 0 0,1 0 0,-1 0 0,0 0 0,1 1 0,-1-1 0,1 0 0,-1 1 0,3-2 0,27-4 291,1 1 0,54-2 0,-41 4 32,16-2-703,79-16 1,-124 17-633,-2 4-1082</inkml:trace>
</inkml:ink>
</file>

<file path=ppt/ink/ink1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0:41.90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16 4384,'11'-15'3104,"-11"23"-2784,-3 3 224,-1 10-320,0 10 416,4 5-352,0 8 640,4 4-512,3 7 128,-3 33-288,-4 22-1440,-7 1 640</inkml:trace>
</inkml:ink>
</file>

<file path=ppt/ink/ink1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0:45.25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 22 4640,'-3'-7'809,"3"7"-725,-1-1 1,1 1 0,0-1-1,0 0 1,-1 1-1,1-1 1,0 0-1,0 0 1,-1 1 0,1-1-1,0 0 1,0 0-1,0 1 1,0-1-1,0 0 1,0 1 0,0-1-1,1-1 1,0 1 405,-1 19-298,1-15-196,0-1-1,-1 0 0,1 0 0,0 0 0,0 1 1,1-1-1,-1 0 0,0 0 0,1-1 0,-1 1 1,1 0-1,2 2 0,26 18 259,-16-12-62,90 79 1247,-14-11-536,-31-30-588,88 62 138,-143-107-456,0-1 1,0 0-1,1 0 1,-1-1 0,0 1-1,10 0 1,-13-1-45,0-1 0,0 0-1,0 0 1,0 0 0,0 0 0,0 0 0,1 0 0,-1 0 0,0-1 0,0 1 0,0 0 0,0-1-1,0 1 1,0-1 0,1 0 0,-2 1-32,1-1-1,-1 1 1,1-1-1,-1 1 1,1-1-1,-1 0 1,1 1-1,-1-1 1,0 0-1,0 0 1,1 1 0,-1-1-1,0 0 1,0 0-1,0 1 1,0-1-1,0 0 1,0 0-1,0 1 1,0-1-1,0 0 1,0 0-1,0 0 1,-1 0-1,-2-10-1024,-1 1-954</inkml:trace>
</inkml:ink>
</file>

<file path=ppt/ink/ink1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0:45.62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542 33 5152,'-7'-11'913,"6"9"-670,-1-1 0,1 1 0,-1-1 0,1 1-1,-1 0 1,-4-4 0,5 6-230,1-1 0,-1 1 0,0 0-1,0 0 1,0-1 0,0 1 0,0 0 0,0 0 0,0 0 0,0 0-1,0 0 1,0 0 0,0 0 0,0 1 0,1-1 0,-1 0-1,0 0 1,0 1 0,-1 0 0,-18 11-106,15-8 105,-6 4 7,1 1-1,-1 1 0,2 0 1,-1 0-1,1 1 1,-13 21-1,-39 80 280,39-68-122,-3 2 22,-2-1 1,-1-2-1,-3-1 0,-48 53 1,61-77-149,0 1-285,0 0-1,2 1 1,-24 36 0,31-38-1114,8-6 389</inkml:trace>
</inkml:ink>
</file>

<file path=ppt/ink/ink1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0:45.95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56 6720,'1'-1'122,"-1"0"1,0 0-1,1 1 1,-1-1-1,1 0 1,-1 1-1,1-1 1,-1 0-1,1 1 1,-1-1-1,1 0 1,-1 1-1,1-1 1,0 1-1,0-1 1,-1 1-1,1 0 1,0-1-1,0 1 1,-1 0-1,1-1 1,0 1-1,0 0 1,0 0-1,-1 0 1,1-1-1,1 1 1,3 1-83,-1-1 1,1 1-1,-1-1 1,7 3-1,13 2-174,29-8-964,68-12 0,-90 11 873,102-17-1604,-122 20 549,-10 1 1041,0 0-1,1 1 1,-1-1-1,0 0 0,0-1 1,0 1-1,1 0 1,-1 0-1,0 0 0,0-1 1,2 0-1,-1-5-933</inkml:trace>
</inkml:ink>
</file>

<file path=ppt/ink/ink1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0:46.35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44 7712,'-12'-14'3520,"29"7"-3072,-9 3 128,13 0-416,0-3-288,2 3 64,7 1-1824</inkml:trace>
</inkml:ink>
</file>

<file path=ppt/ink/ink1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0:51.74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81 2720,'0'0'3,"1"-1"147,0 0 0,0 0 0,0 0 0,0 0 0,0 0 0,1 0 0,-1 1 0,0-1 0,1 0 0,-1 1 0,0-1 0,1 1 0,-1-1 1,0 1-1,1 0 0,-1 0 0,3 0 0,-1-1 28,-1 1 0,1-1-1,0 0 1,-1 0 0,1 0 0,0 0 0,2-2 0,9-3 361,32-7 40,1 3 0,72-8 1,-21 5-632,-79 12-935,-15 1-1983,-11 0 287</inkml:trace>
</inkml:ink>
</file>

<file path=ppt/ink/ink1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0:52.07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133 20 4320,'-1'-3'358,"-2"-7"650,3 10-988,0-1 0,0 1 0,0 0 0,0 0 0,0 0 0,-1 0 0,1-1 0,0 1 0,0 0 0,0 0 0,0 0 0,0 0 0,0-1 0,0 1 0,1 0 0,-1 0 0,0 0 0,0-1 0,0 1 0,0 0 0,0 0 0,0 0 0,0 0 0,0 0 0,0-1 0,0 1 0,1 0 0,-1 0 0,0 0 0,0 0 0,0 0 0,0 0 0,0-1 0,1 1 0,-1 0 0,0 0 0,0 0 0,0 0 0,0 0 0,1 0 0,-1 2-19,0 0 0,0 0-1,0-1 1,-1 1-1,1 0 1,0 0 0,-1 0-1,-1 3 1,-19 65 132,-19 105 0,32-130 155,-17 112-448,25-156 54,0 2-208,-1 0 1,1-1 0,0 1-1,-1 0 1,1 0 0,-1-1-1,0 1 1,0-1 0,0 1 0,0 0-1,-1-1 1,1 0 0,-1 1-1,1-1 1,-4 3 0,-11 2-930</inkml:trace>
</inkml:ink>
</file>

<file path=ppt/ink/ink1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0:53.67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18 66 3808,'3'-16'522,"-2"10"-286,0 0 0,0 0-1,1 0 1,-1 0-1,6-10 1,-6 13-140,-9 21-102,0 17 220,1-1-1,-3 61 0,8-58 294,4 63 0,-1-93-453,0 1 1,0-1-1,1 1 1,0-1-1,0 0 1,0 0-1,1 0 1,4 7-1,-6-13-50,0 0-1,0 0 0,0 0 0,0 0 0,0 0 0,1-1 0,-1 1 0,0 0 0,0-1 1,0 1-1,1-1 0,-1 1 0,0-1 0,1 0 0,-1 1 0,1-1 0,1 0 0,29-1-35,-21 0 88,185 1 488,-187 1-511,-1-1-1,0 1 1,1 1-1,-1-1 1,0 1 0,0 1-1,0 0 1,0 0-1,-1 0 1,9 6-1,-11-6-33,0 1 1,0 0-1,0 1 0,0-1 0,-1 1 0,1 0 1,-1 0-1,-1 0 0,1 0 0,-1 1 0,0 0 1,0-1-1,3 11 0,3 13-28,-2 0 0,-1 1 0,2 32 0,0 2 134,-6-55-37,-1 1 0,0 0 1,-1 0-1,0 0 0,0 0 0,-1 0 0,-4 17 0,4-23 12,-1 0 1,1 0 0,-1-1 0,1 1-1,-1 0 1,0-1 0,0 1-1,-1-1 1,1 0 0,-1 0 0,1 0-1,-1 0 1,0 0 0,0 0-1,0-1 1,-1 0 0,1 1-1,-1-1 1,1 0 0,-1-1 0,-7 3-1,-3 0 38,1-1 1,-1-1-1,0 0 0,0-1 0,-19-1 0,-74-9-702,65 4-15,10 1-325,-31-1-1290,21 3-2003,26 0 2468,7-7 645</inkml:trace>
</inkml:ink>
</file>

<file path=ppt/ink/ink1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0:54.10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51 4736,'3'-4'145,"0"0"0,0 1 0,0-1 0,0 1 0,1-1 0,-1 1-1,1 0 1,0 0 0,0 0 0,0 1 0,1 0 0,-1-1 0,0 2 0,1-1 0,-1 0 0,1 1 0,0 0 0,-1 0 0,1 0 0,0 1 0,0-1 0,0 1 0,-1 0 0,1 0 0,0 1-1,0 0 1,7 2 0,25 4 175,82 15 895,-99-19-899,0-2 1,0 0-1,40-4 0,54-17-812,-112 19 267,0 0 0,0 1 0,0-1 0,0 1 0,1 0 0,-1 0 0,0 0 0,0 0 0,0 0 0,0 0 0,0 0 0,0 1 0,0-1 0,0 1 0,1-1 0,-2 1 0,5 2 0,-2 4-2070,-10-11-394</inkml:trace>
</inkml:ink>
</file>

<file path=ppt/ink/ink1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8:34.46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813 126 4064,'-1'-2'174,"1"0"0,-1 0 1,1 0-1,-1 0 0,0 0 0,0 0 0,0 0 1,0 1-1,0-1 0,0 0 0,-1 1 1,-1-3-1,-7-10 217,7 8-95,0 1-1,-1 1 1,1-1 0,-1 0 0,0 1-1,-1 0 1,1 0 0,-1 0 0,-8-6 0,3 5-141,1-1 0,-1 1 0,0 1 0,-16-6 0,19 9-145,0 0 1,0 0-1,0 0 1,0 1-1,0 0 1,0 0-1,0 1 1,0 0-1,-7 2 1,-3 1 16,0 1 0,-24 11 1,21-6 79,1 2 1,1 0 0,0 1-1,-30 27 1,-6 5-6,17-18 55,-60 50-259,79-61 179,0 1 0,2 0 0,-18 25-1,13-10-11,1 2 0,1 0 0,2 1 0,2 0 0,-12 40 0,25-68-58,0 0 0,1 0 0,0 0 0,0 0 0,0 0-1,1 0 1,0 1 0,0-1 0,1 0 0,0 0 0,1 0 0,1 7 0,1-4 20,0 0-1,0-1 0,1 1 1,0-1-1,0 0 0,1-1 1,11 13-1,-2-5 26,2 0-1,-1-2 1,1 0 0,1-1-1,1-1 1,0 0 0,24 10-1,-37-19 6,1 0-1,-1-1 1,0 0 0,1 0-1,0 0 1,-1-1 0,1 0-1,0 0 1,0 0-1,0-1 1,0 0 0,-1-1-1,1 1 1,0-1-1,0-1 1,-1 1 0,1-1-1,0 0 1,-1-1 0,0 0-1,0 0 1,1 0-1,-2 0 1,1-1 0,9-8-1,-5 5 62,-1-1-1,0 0 1,-1-1-1,0 0 1,11-14-1,-17 19-83,1-1-1,-1 1 1,1 0-1,-1-1 1,0 0-1,-1 1 1,1-1-1,-1 0 1,0 0-1,0 0 1,-1 0-1,1 0 1,-1 0-1,0 0 1,-1 1-1,0-7 1,-1 3-25,0-1 1,-1 1-1,0 0 1,0 0-1,-1 0 1,0 0-1,0 1 1,-1-1-1,1 1 1,-2 0-1,-10-10 1,12 13-29,0 0 0,0 1 0,0-1 0,-1 1 0,1 0 0,-1 1 0,0-1 0,0 1 0,0 0 0,0 0-1,0 0 1,-1 1 0,1 0 0,0 0 0,-1 0 0,1 1 0,-1-1 0,1 1 0,-10 2 0,3 0-41,1 1 1,0 0-1,0 1 0,0 1 0,0 0 0,1 0 0,-20 14 1,17-10-86,1 0 1,0 1 0,1 1 0,0 0-1,-15 21 1,18-20-329,2 0 0,-1 1 1,1 0-1,1 0 0,0 1 0,1 0 0,1-1 0,-3 22 0,0 22-4609</inkml:trace>
</inkml:ink>
</file>

<file path=ppt/ink/ink1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8:34.91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191 17 5984,'-1'-1'125,"0"0"-1,0-1 1,0 1 0,-1 0-1,1 0 1,0 0 0,0 0-1,-1 0 1,1 0 0,-1 0 0,1 0-1,-1 1 1,1-1 0,-1 1-1,1-1 1,-1 1 0,0-1-1,1 1 1,-1 0 0,1 0 0,-1 0-1,0 0 1,1 0 0,-1 0-1,0 0 1,1 0 0,-3 1-1,-4 1-152,0 0 0,0 0-1,0 0 1,-9 6-1,11-5 39,0 0 1,1 1-1,-1 0 0,1 0 1,0 0-1,0 1 1,1 0-1,-1-1 0,1 2 1,0-1-1,0 0 0,1 1 1,0 0-1,0 0 0,0 0 1,-3 12-1,0 1 78,2 1-1,0 0 0,1 0 1,-1 22-1,3-3 245,2 0-1,1 0 1,2 0 0,2 0-1,14 49 1,-7-41-7,10 72 0,-22-114-986,-1 1 0,0-1-1,0 0 1,-1 6 0,-3 0-3915</inkml:trace>
</inkml:ink>
</file>

<file path=ppt/ink/ink1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8:35.29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0 298 7296,'0'-1'184,"1"-1"-1,-1 1 1,1-1 0,0 1 0,-1-1 0,1 1-1,0 0 1,0-1 0,0 1 0,0 0 0,0 0-1,0 0 1,0 0 0,0 0 0,0 0 0,1 0-1,-1 0 1,0 0 0,3-1 0,0 1-189,0 0 0,1 0 0,-1 0 0,1 0 0,6 1 0,16-3 103,1-4-179,31-11-1,1 0 223,-2 3-22,94-30 296,-118 33-215,351-118 1200,-327 112-5070,-52 16-1300</inkml:trace>
</inkml:ink>
</file>

<file path=ppt/ink/ink1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8:35.62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81 6656,'25'-20'2464,"-13"11"-1920,8-7-160,-8 9-64,14-4-256,7 0-32,9 4 0,6 7-32,11 7 0,-5 4 0,-1 3 0,-3 1-576,0 4 320,-1-1-2656</inkml:trace>
</inkml:ink>
</file>

<file path=ppt/ink/ink1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8:36.15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65 5984,'0'-7'2208,"9"1"-1728,7-10-128,-7 12-96,7-3-224,9 0-32,3 0 32,6-1 32,7 5-32,1 3 128,-2 3-96,6 1 320,0 3-192,-6-3-32,2-1-96,4-3-256,0 0 96,-1 0-3680</inkml:trace>
</inkml:ink>
</file>

<file path=ppt/ink/ink1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8:37.50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0 250 4896,'0'-2'145,"0"-1"0,0 1 0,0 0-1,0 0 1,1 0 0,-1 0 0,1-1 0,-1 1 0,1 0 0,0 0 0,-1 0-1,1 0 1,0 0 0,0 1 0,1-1 0,-1 0 0,0 0 0,0 1 0,1-1 0,-1 0-1,1 1 1,0 0 0,3-3 0,16-13 192,-18 14-163,1 0 0,-1 0 0,1 0-1,0 1 1,0 0 0,0-1-1,0 1 1,0 0 0,8-2 0,61-9 663,0 3 0,85-1 0,-157 11-826,30-4 136,1-1-1,-1-1 0,47-16 0,-47 12-256,34-14 464,-45 16-342,0 0 0,28-6-1,-25 7 117,-18 5 0,0 0 0,0 1 0,0 0 0,0 0 0,8 0 0,25-6 86,-37 7-124,-1 0 4,2 2-89,-5 3 72,-16 6 51,9-5-1301,-1-1 0,-14 6 0,-5 2-1148,21-8-9</inkml:trace>
</inkml:ink>
</file>

<file path=ppt/ink/ink1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18.99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45 11 2240,'3'-10'952,"-7"13"152,-8 19-147,4 9-265,1 0-1,-4 49 0,8-58-557,1 1 126,1 0 0,3 24 0,-1 1 80,19 269 1055,-11-227-859,-9-51-72,-12-44-2155,4 4 726</inkml:trace>
</inkml:ink>
</file>

<file path=ppt/ink/ink1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20.25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827 52 3136,'-10'-6'938,"7"4"-765,0 0 0,-1 0 0,1 1 0,0-1 0,0 1 0,-6-2 0,-39-11 291,11 7-432,22 3 163,-1 1 0,1 1-1,-19 0 1,16 2 125,0 1 0,0 1 0,0 0 1,-23 7-1,30-6-259,1 0 1,0 1-1,-1 1 1,1 0-1,0 0 1,1 1-1,0 0 1,-12 11-1,0 2 23,2 1-1,1 1 0,0 1 0,-17 28 0,-52 102 464,58-100-214,13-20-152,1 0-1,1 1 1,-16 61 0,18-39-57,-9 91 0,20-131-90,0 0 0,1 1 0,1-1 0,0 0 0,1 1 1,1-1-1,9 29 0,-8-34 15,0 1 1,1 0 0,1-1 0,0 0-1,0 0 1,1-1 0,0 0-1,0 0 1,1 0 0,1-1 0,8 7-1,-11-11 21,-1 0-1,1 0 0,0-1 1,0 0-1,0 0 1,1-1-1,-1 0 0,0 0 1,1 0-1,0-1 0,-1 0 1,1 0-1,0 0 1,0-1-1,10-1 0,-6 0 31,-1-1 0,1-1 1,-1 1-1,0-1 0,0-1 0,0 0 0,0 0 0,17-12 0,-23 14-71,-1-1 1,0 1-1,0 0 1,1-1-1,-2 0 0,1 0 1,0 0-1,-1 0 1,1 0-1,-1-1 1,0 1-1,0-1 0,0 0 1,1-4-1,-2 4-7,0 1 0,0-1 0,-1 1 1,0-1-1,0 0 0,0 1 0,0-1 0,0 1 0,-1-1 0,0 0 0,1 1 0,-1-1 0,-1 1 0,1 0 0,-3-7 1,-1 2-78,0 0 0,0 1 0,-1-1 0,0 1 0,0 0 1,-1 1-1,0-1 0,0 1 0,0 1 0,-1-1 0,1 1 0,-1 1 1,-1 0-1,1 0 0,-1 0 0,1 1 0,-1 0 0,0 1 1,0 0-1,0 0 0,-1 1 0,-9-1 0,7 2-26,1 0-1,-1 0 0,1 1 1,-1 0-1,1 1 0,-1 1 1,1 0-1,0 0 1,0 1-1,0 0 0,1 1 1,-1 0-1,1 1 0,0 0 1,1 1-1,0 0 1,-12 11-1,16-13-45,1 1 1,-1-1-1,1 1 0,0 0 1,1 1-1,0-1 0,0 1 1,0 0-1,0-1 0,1 1 1,1 0-1,-1 0 0,1 0 1,0 1-1,1-1 0,-1 0 1,1 0-1,1 1 0,1 10 1,12 50-850</inkml:trace>
</inkml:ink>
</file>

<file path=ppt/ink/ink1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20.87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25 220 4736,'3'3'164,"0"-1"-1,1 0 1,-1 1 0,1-1 0,0-1-1,-1 1 1,1 0 0,0-1 0,0 0-1,0 0 1,0 0 0,0 0 0,0-1 0,0 0-1,0 0 1,0 0 0,1 0 0,-1 0-1,0-1 1,6-1 0,8-3-82,-1-1 1,1 0-1,21-12 0,-20 9 91,7-3-29,8-3 279,36-22 0,-62 32-306,1 0 0,-1-1 0,0-1 0,-1 1 0,0-1 0,0 0 0,0-1 0,-1 1 0,7-11 0,-12 16-93,0 1 0,0 0-1,-1-1 1,1 1 0,0-1 0,-1 1 0,1 0 0,-1-1-1,0 1 1,1-1 0,-1 1 0,0-1 0,0 0-1,0 1 1,0-1 0,0 1 0,0-1 0,-1-1-1,0 2-10,1 0-1,-1 0 0,0-1 0,1 1 0,-1 0 0,0 0 0,0 0 1,0 0-1,0 1 0,0-1 0,0 0 0,0 0 0,0 0 0,0 1 0,0-1 1,-1 1-1,0-1 0,-4-1-10,-1 0 1,0 0-1,1 1 1,-1 0-1,0 1 1,-13 0-1,7 0-12,0 1 0,0 1 0,0 0 1,0 1-1,0 0 0,1 1 0,-1 0 0,1 1 0,0 1 0,1 0 0,-1 0 1,1 1-1,0 1 0,1-1 0,-1 2 0,2 0 0,-1 0 0,1 0 1,-11 17-1,2 0 56,1 1 0,-25 58 0,33-64 84,1 0 0,1 0 0,1 1-1,1 0 1,-2 23 0,7-38-24,-1 0-1,1 0 1,0 0 0,1 0-1,0 0 1,0 0 0,4 13-1,-4-17-94,0 0-1,0 0 1,1-1-1,-1 1 1,1 0-1,0-1 1,0 1 0,0-1-1,0 1 1,0-1-1,0 0 1,1 0-1,-1 0 1,1 0-1,-1-1 1,1 1-1,0-1 1,0 1-1,5 1 1,7 1-58,0-1 0,1 0 0,-1-1 0,1-1 0,16 0 0,0-2-1660,47-9 0,-50 4-357,-10-1-1957</inkml:trace>
</inkml:ink>
</file>

<file path=ppt/ink/ink1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21.19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 66 6816,'-8'-3'2528,"12"3"-1984,0-9 416,-1 7-800,9-2 0,9-3-96,8 0 96,9-2-96,4 2-96,2 0 0,-2-1-192,0 5 128,-10 6-1216,1 5 704,0-1-1792,1 9 1376,2 9-2208</inkml:trace>
</inkml:ink>
</file>

<file path=ppt/ink/ink1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21.80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23 4992,'0'-1'100,"0"1"1,0 0-1,1 0 1,-1-1-1,0 1 1,1 0-1,-1 0 1,0-1-1,1 1 1,-1 0-1,0 0 1,1 0-1,-1 0 1,1-1-1,-1 1 1,0 0-1,1 0 1,-1 0-1,1 0 1,-1 0-1,0 0 1,1 0-1,-1 0 1,1 0-1,-1 0 1,0 0-1,1 1 1,27-1 596,4-1-550,10-4 242,-11 1 132,1 1 0,52 1 0,-61 5-548,-13-2-222,1 0 1,-1-1 0,0 1-1,21-4 1,-24 0-781,-5-2-1227</inkml:trace>
</inkml:ink>
</file>

<file path=ppt/ink/ink1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22.22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58 11 4320,'0'-1'76,"0"1"0,0-1 0,0 1 1,0-1-1,-1 1 0,1-1 0,0 1 0,0-1 0,-1 1 1,1-1-1,0 1 0,-1-1 0,1 1 0,-1 0 1,1-1-1,0 1 0,-1-1 0,1 1 0,-1 0 0,1 0 1,-1-1-1,1 1 0,-1 0 0,1 0 0,-1-1 1,0 1-1,0 0 0,0 0-30,0 0-1,0 1 1,0-1 0,1 0-1,-1 1 1,0-1 0,0 1-1,0-1 1,0 1 0,1-1-1,-1 1 1,0-1 0,1 1-1,-1 0 1,0 0 0,-3 3-6,2 0 0,-1 0 1,0 0-1,1 0 1,0 0-1,-2 6 0,0 1 41,1 1 0,1-1 0,0 1 0,0 18-1,3 49 121,-1-70-187,15 147 799,-3-48-346,-8-57-557,4 41-33,-3-31-3546,-2-47 1578</inkml:trace>
</inkml:ink>
</file>

<file path=ppt/ink/ink1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23.73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366 306 3968,'-2'-8'235,"-1"-1"-1,2 0 1,-1 1 0,1-1-1,0 0 1,1 0 0,0 0-1,1 0 1,0 0 0,0 0-1,0 0 1,6-13 0,-4 10-139,2 0 1,0 0 0,0 0-1,1 1 1,1-1-1,0 2 1,0-1-1,11-11 1,-12 16-68,-1 0 1,1 0-1,0 1 1,1 0 0,-1 1-1,1-1 1,0 1-1,0 0 1,1 1-1,-1 0 1,1 0-1,-1 1 1,1 0 0,0 0-1,0 0 1,0 1-1,0 0 1,0 1-1,0 0 1,0 0-1,0 1 1,0 0 0,11 3-1,-8-1-2,0 0 0,0 1 1,0 1-1,-1-1 0,0 2 0,0-1 0,0 2 1,-1-1-1,0 1 0,0 0 0,-1 1 0,14 16 1,-14-15 14,-1 1 1,0 0-1,-1 1 1,0-1-1,0 1 1,-1 0-1,-1 1 1,0-1 0,0 1-1,-1-1 1,-1 1-1,2 13 1,-4-16-20,0-1 0,-1 1 0,1 0 0,-2-1 0,1 1 0,-1-1 0,0 0 0,-6 14 0,-3 3 62,-21 32 0,30-54-78,-30 50 305,-2-2 0,-3-1 0,-83 87 0,98-117-247,-1-1 0,0-1 0,-2-1 0,0-1 0,-33 16 0,24-16-137,-1-2-1,0-1 1,-62 13 0,79-22-52,0-2 0,-23 2 0,35-4 113,0 0 0,1 0 0,-1 0 1,0-1-1,0 0 0,1 0 0,-1-1 1,1 1-1,-1-1 0,-9-5 0,14 6 22,0 1-1,0-1 0,0 0 1,1 1-1,-1-1 0,0 0 1,0 1-1,0-1 0,1 0 1,-1 0-1,1 1 0,-1-1 1,0 0-1,1 0 0,-1 0 1,1-1-1,0 1 4,0 1 0,0-1 0,0 1 0,0-1 0,0 0 0,0 1 0,0-1 0,0 1 0,0-1 0,0 1 0,0-1 0,1 1 0,-1-1 0,0 1 0,0-1 0,1 1 0,-1-1 0,0 1 0,1 0 0,-1-1 0,1 0 0,2-1 28,-1 0 0,1 1 1,0-1-1,0 1 0,-1 0 1,1 0-1,0 0 0,0 0 1,5-1-1,13-1-18,0 1 0,0 1 0,0 1-1,0 1 1,28 4 0,104 27-198,-111-22 274,-5-1 153,1-2-1,73 4 0,-94-11-537,0-1 0,0 0 0,24-6-1,-29 4-762,0 0 0,-1-1 0,1-1 0,-1 0 1,17-10-1,-16 6-920,-7-5 133</inkml:trace>
</inkml:ink>
</file>

<file path=ppt/ink/ink1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24.63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294 146 6720,'-2'0'206,"1"0"0,0 0 1,0 1-1,0-1 0,0 0 1,0 1-1,0-1 0,-1 1 1,1-1-1,0 1 0,0 0 0,1-1 1,-1 1-1,0 0 0,0 0 1,-1 1-1,-13 17-394,6-7 181,-10 12-134,0 1 0,1 1 0,2 1 0,0 0 0,2 1-1,1 1 1,1 0 0,-9 37 0,-22 167 1741,25-125-1098,17-100-479,-3 14 98,-1 1 0,0 0-1,-10 23 1,15-46-123,0 1-1,0-1 0,-1 1 0,1-1 1,0 1-1,0-1 0,0 1 1,-1-1-1,1 1 0,0-1 0,-1 1 1,1-1-1,0 1 0,-1-1 0,1 0 1,-1 1-1,1-1 0,-1 0 1,0 1-1,-2-8-450,2-23-53,8-30 369,16-62 0,5-38 102,-18 70 351,9-100 61,-18 180-260,0 0 1,0 1-1,1-1 0,0 0 1,0 1-1,8-19 0,-10 27-96,1 1 0,-1-1-1,0 1 1,0-1-1,1 0 1,-1 1 0,0-1-1,1 1 1,-1-1-1,0 1 1,1-1 0,-1 1-1,1-1 1,-1 1-1,1-1 1,-1 1 0,1-1-1,-1 1 1,1 0 0,0-1-1,-1 1 1,1 0-1,-1 0 1,1 0 0,0-1-1,-1 1 1,1 0-1,0 0 1,-1 0 0,1 0-1,0 0 1,-1 0-1,1 0 1,0 0 0,-1 0-1,1 0 1,0 1-1,-1-1 1,1 0 0,-1 0-1,1 1 1,0-1 0,-1 0-1,1 1 1,-1-1-1,1 0 1,-1 1 0,1-1-1,-1 1 1,1-1-1,-1 1 1,0-1 0,1 2-1,3 2 37,0 2 0,0-1 0,-1 0 0,4 7 0,12 30 119,-2 1 1,-2 0-1,12 59 1,15 42-126,-38-134-38,11 34 160,27 55-1,-34-86-88,-1 0 0,1 0 0,1 0 0,1-1 1,-1-1-1,2 1 0,0-1 0,12 9 0,-13-13-51,-1 0 1,1 0-1,1-1 1,-1-1 0,1 0-1,19 7 1,-26-11-41,0 0 0,0 0 1,0-1-1,0 1 0,0-1 1,0 1-1,0-1 0,0 0 1,0-1-1,0 1 0,0-1 0,0 0 1,0 0-1,0 0 0,-1 0 1,1-1-1,0 0 0,-1 1 1,1-1-1,-1-1 0,1 1 1,-1 0-1,4-5 0,0-1-9,-1-1 0,0 0 0,0 0 0,-1-1 0,0 1 0,-1-1 0,0 0 0,3-12 0,-7 22 16,7-25 93,-1 0 1,-1-1-1,-1 0 0,-1 0 0,-1 0 1,-1 0-1,-5-41 0,-39-181-151,38 223-91,-15-61-288,-18-96-3942,37 171 3024</inkml:trace>
</inkml:ink>
</file>

<file path=ppt/ink/ink1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25.02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67 451 5472,'10'88'2981,"-4"-31"-3216,-5-42 184,1 3 57,1 1-1,0-1 1,7 20-1,-8-33 38,0 1-1,0-1 1,1 0-1,0 1 1,0-1-1,0 0 1,1-1-1,-1 1 1,1-1-1,1 1 0,-1-1 1,0 0-1,1-1 1,5 4-1,-4-3 108,0-1-1,1 0 0,-1 0 1,1-1-1,-1 0 0,1 0 1,0 0-1,0-1 0,0 0 1,0 0-1,0-1 0,0 0 1,0 0-1,0-1 0,0 0 1,0 0-1,-1-1 0,1 1 1,0-1-1,0-1 0,-1 0 1,0 1-1,1-2 0,-1 1 1,8-7-1,-3 0-34,0-2 0,-1 1 0,0-2 1,-1 1-1,0-1 0,12-25 0,33-88 290,-47 107-299,-1 0 1,-1-1 0,0 0 0,-2 0 0,0 0 0,-2 0-1,0 0 1,-2-23 0,0 27-131,-2 0 0,0 0 0,0 0 0,-2 0 1,0 1-1,0 0 0,-2 0 0,0 1 0,0-1 0,-15-19 0,12 20-157,-1 1-1,0 0 1,-1 1-1,-1 1 1,1 0-1,-2 0 1,1 1-1,-2 1 1,-29-15-1,37 21 53,0 0 0,0 1 0,-1 0-1,1 0 1,-1 0 0,0 1 0,1 1-1,-1-1 1,0 1 0,-10 1 0,12 1 27,-1-1 0,1 1 0,0 0 1,0 0-1,0 0 0,0 1 0,1 0 1,-1 0-1,1 1 0,-1 0 0,1 0 1,0 0-1,-8 9 0,2 0-269,1 1-1,1-1 1,0 2-1,1-1 1,0 1 0,2 0-1,-1 1 1,2 0 0,0 0-1,-4 22 1,-4 50-2749</inkml:trace>
</inkml:ink>
</file>

<file path=ppt/ink/ink1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25.52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59 6 7648,'2'-1'493,"1"0"0,-1 1 0,1-1 0,-1 0 0,1 1 0,3-1 0,2 1-263,0 0 0,0 0 1,0 1-1,13 3 0,-18-3-234,5 1-15,0 0 0,0 0 1,0 0-1,12 7 0,-18-8-4,-1 0 0,1 0 0,-1 0 0,1 0 0,-1 0 0,1 0 0,-1 0 0,0 0 0,0 1 0,0-1 0,0 1 0,0-1 0,0 0 0,0 1 0,0 0 0,0-1 0,-1 1-1,1-1 1,-1 1 0,1 0 0,-1-1 0,0 1 0,0 0 0,1 0 0,-1-1 0,0 1 0,0 0 0,-1 0 0,1 2 0,-3 4 87,0 1 0,0-1 0,-1 0 0,0 0-1,0 0 1,-1 0 0,-7 8 0,6-8 43,0 1 0,1 0 0,-1 0-1,-6 18 1,12-27-114,0 0 0,0 0-1,0 1 1,-1-1-1,1 0 1,0 0 0,0 0-1,0 1 1,0-1 0,0 0-1,0 1 1,0-1 0,-1 0-1,1 0 1,0 1-1,0-1 1,0 0 0,0 0-1,0 1 1,0-1 0,0 0-1,0 1 1,1-1 0,-1 0-1,0 0 1,0 1-1,0-1 1,0 0 0,0 0-1,0 1 1,0-1 0,1 0-1,-1 0 1,0 1 0,0-1-1,0 0 1,1 0-1,-1 0 1,0 1 0,0-1-1,0 0 1,1 0 0,-1 0-1,0 0 1,0 0 0,1 0-1,-1 0 1,0 1-1,1-1 1,-1 0 0,0 0-1,0 0 1,1 0 0,-1 0-1,0 0 1,1 0-1,-1 0 1,1-1 0,19-6-704,-14 4 667,-1 1 83,1 0 1,-1 1-1,1-1 1,0 1-1,-1 0 1,1 0-1,0 1 1,0 0-1,-1 0 0,1 0 1,0 1-1,8 2 1,-11-3-27,0 1 1,0 0 0,0 0-1,-1 1 1,1-1-1,0 0 1,-1 1 0,1 0-1,-1 0 1,0-1-1,0 1 1,1 1 0,-1-1-1,-1 0 1,1 0-1,0 1 1,0-1 0,-1 1-1,0-1 1,1 1-1,-1 0 1,0 0 0,0 0-1,0-1 1,-1 1-1,1 4 1,0 4-20,-1 0 0,-1 1-1,0-1 1,0 0 0,-1 1 0,-5 16 0,2-8-15,0 1 41,-2 0 0,0-1-1,-1 0 1,-1 0 0,-1-1 0,-19 29 0,21-39-23,0 0 0,0-1 0,-1 0 1,-1 0-1,1 0 0,-1-2 1,0 1-1,-12 5 0,-28 19-1423,14-4-131,3 2-3003</inkml:trace>
</inkml:ink>
</file>

<file path=ppt/ink/ink1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25.92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99 7456,'-12'11'2784,"12"-8"-2176,4-6-160,0-1 32,9-7-352,12-7 256,12 0-256,8 0 320,9 2-256,8 5 160,-4 4-192,-4 0-1632,3 7 800,-7 10-5664</inkml:trace>
</inkml:ink>
</file>

<file path=ppt/ink/ink1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27.3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73 5568,'2'-6'365,"0"1"0,0 0 1,1-1-1,-1 1 0,1 1 0,0-1 1,7-8-1,-8 11-322,0 0 0,0 0 1,1 0-1,-1 0 0,1 0 1,-1 0-1,1 1 0,-1 0 0,1-1 1,0 1-1,0 0 0,0 0 1,-1 0-1,1 1 0,0-1 0,0 1 1,5-1-1,5 2 160,0 1 0,-1 0 0,1 1 1,0 1-1,16 6 0,30 7 711,-52-15-847,-1-1 0,1 0-1,-1-1 1,1 0-1,6 0 1,-10 0-497,0-1 0,0 0 0,-1 1-1,1-1 1,0 0 0,-1 0 0,1 0 0,4-3-1,-15 10-5995</inkml:trace>
</inkml:ink>
</file>

<file path=ppt/ink/ink2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27.71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25 9 5728,'-4'-9'2112,"0"18"-1632,4 4-128,0 3 288,0 2-416,4 11-96,4 11-64,1 12-64,-1 10 0,0 5 0,-5-4 0,-3-5-928,-3-6 512,-5-5-2720,-9-2 1728,-12-16-832</inkml:trace>
</inkml:ink>
</file>

<file path=ppt/ink/ink2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53.76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98 2197 2304,'-30'6'1035,"0"0"-187,28-6-740,0 0 0,0 0 0,1 0 1,-1 0-1,0 0 0,1 0 0,-1 0 0,0-1 0,1 1 1,-1-1-1,1 1 0,-1-1 0,-2-1 0,3 1-68,0 1-1,0-1 1,0 0-1,1 0 1,-1 0-1,0 0 1,0 0-1,1 0 1,-1 0-1,0 0 1,1 0-1,-1 0 1,1 0-1,0-1 1,-1 1-1,1 0 1,0 0-1,0 0 1,-1-1-1,1 1 1,0 0-1,1-2 1,-1-3 62,1 0 1,0 1 0,3-10-1,-3 13-82,5-18 167,2 0 0,0 0 0,1 1 0,0 1 1,2-1-1,0 1 0,1 1 0,1 0 0,1 1 0,29-27 0,-36 36-112,183-173 1082,-177 168-1088,102-99 582,38-13-136,11-8-11,-40 22-221,93-80 357,120-77 496,-241 188-844,598-469 1618,-529 423-3536,-145 110-1212,-17 14 2276,-1-3-1548,-8-7-2860</inkml:trace>
</inkml:ink>
</file>

<file path=ppt/ink/ink2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35.13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212 206 4576,'7'-11'318,"0"-1"-1,1 1 1,0 1 0,1 0 0,0 0-1,0 0 1,1 1 0,1 1 0,0 0 0,0 0-1,22-11 1,-7 6-87,1 1-1,0 1 1,1 1-1,0 1 1,1 2-1,0 1 1,0 1-1,40-1 1,-37 5-179,60 7 0,-82-5-47,1 1 1,-1 0-1,0 1 1,0 0 0,0 1-1,-1 0 1,1 0-1,-1 1 1,15 10 0,-20-12-15,-1 0 0,0 1 0,0-1 0,0 1 0,0-1 1,-1 1-1,1 0 0,-1 0 0,0 0 0,0 1 0,0-1 0,-1 0 1,1 1-1,-1-1 0,0 1 0,-1-1 0,1 1 0,-1-1 1,0 1-1,0 0 0,-1 5 0,0 0-11,0 0 0,-1 0 0,-1 0 1,0-1-1,0 1 0,-1-1 0,0 1 0,-8 13 0,1-7 43,-1-1 0,0 0 0,-1 0 0,-1-2 0,0 1 0,-16 11 0,-102 64 253,69-49-153,-23 10-75,7-4-661,72-40 351,10-4 32,16-5 8,-9 2 312,15-2-69,0 1 1,1 1-1,-1 1 0,0 2 1,0 0-1,40 10 0,-52-9-66,0 1 0,-1 1 0,1 0 0,-1 0-1,-1 1 1,1 1 0,-1 0 0,0 1 0,0 0 0,-1 0 0,0 1-1,-1 0 1,0 1 0,12 16 0,-11-10-1,0 0 0,0 1 0,-2 0 0,0 0 0,7 27-1,-12-35 118,0 1 0,-1-1 0,-1 1 0,0-1 0,0 1 0,-1 0 0,0-1 0,0 1 0,-1 0 0,-1-1 0,0 1-1,-4 14 1,4-20 3,0 1 0,-1-1 0,1 0 0,-1 1 0,0-1 0,0-1 0,0 1 0,-1 0 0,1-1 0,-1 0 0,0 1 0,0-1 0,0-1 0,-7 4-1,-4 2 294,-1-1-1,-31 8 0,7-3-118,-1-3-1,0-1 0,0-2 1,-1-1-1,0-3 0,0-1 1,-55-7-1,46 1-1331,-51 1 0,70 5-1835,-39 7 1,59-6 1956,0-1 0,-22 0 1,20-2 293,1-1 0,-19-6 0,32 8 661</inkml:trace>
</inkml:ink>
</file>

<file path=ppt/ink/ink2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35.78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6 5312,'1'0'109,"-1"-1"-1,0 1 1,1-1 0,-1 1 0,1 0 0,-1-1 0,0 1-1,1 0 1,-1-1 0,1 1 0,-1 0 0,1 0 0,-1-1-1,1 1 1,-1 0 0,1 0 0,-1 0 0,1 0 0,-1 0-1,1 0 1,-1 0 0,1 0 0,0 0 0,0 1-67,-1-1-1,0 1 1,0 0 0,1 0 0,-1 0-1,0 0 1,0 0 0,0 0-1,0 0 1,0 0 0,0 0 0,-1 0-1,1 0 1,0 0 0,-1 1 0,-1 18 334,0 1 1,2 36-1,1-20 79,2 70 39,6-1 0,29 145 0,-34-228-1187,1 0 0,2 0-1,10 26 1,-8-30-1536</inkml:trace>
</inkml:ink>
</file>

<file path=ppt/ink/ink2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36.12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2 227 6400,'0'-1'163,"0"0"1,-1 0-1,1 0 1,0 0 0,0 0-1,0 0 1,0 0-1,0 0 1,0 0-1,0-1 1,0 1 0,0 0-1,0 0 1,0 0-1,1 0 1,-1 0-1,1-1 1,13-17 44,-3 5 181,-1 0-249,0 1 0,1 1 0,0 0 0,1 0 0,0 1 0,0 1 0,1 0 0,1 1 0,0 0 0,0 1 0,1 1 0,0 0 0,0 1 0,0 0 0,19-3 0,1 4 186,0 1 0,0 2-1,42 3 1,48-4-2040,-107 0-104,-9 0 570</inkml:trace>
</inkml:ink>
</file>

<file path=ppt/ink/ink2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36.45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0 115 5728,'21'-16'2112,"0"5"-1632,13-3-128,-14 6 512,18-3-544,6 1 128,11 2-256,-2 1 32,-3 3-128,0 1 448,-2-1-320,7-3 256,-1 2-256,-1 1-64,-7 1-96,-5 3-1120,-11 0 608,-7 3-3168</inkml:trace>
</inkml:ink>
</file>

<file path=ppt/ink/ink2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37.25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175 32 5408,'1'-2'210,"0"0"0,0 0 0,1 0 0,-1 0 0,0 0 0,1 0 0,-1 0 0,1 0 0,0 0 0,0 0 0,-1 1 0,4-3 0,-3 4-148,-1-1 0,1 0 0,-1 1 1,0-1-1,1 1 0,-1 0 0,1-1 0,-1 1 0,1 0 1,0 0-1,-1 0 0,1 0 0,-1 0 0,1 0 0,-1 1 1,1-1-1,-1 0 0,1 1 0,-1-1 0,0 1 0,1 0 1,1 0-1,2 2-64,0 1 0,-1-1 0,1 1 1,-1 0-1,0 0 0,0 0 0,0 0 1,0 1-1,-1-1 0,0 1 0,0 0 1,0 0-1,2 6 0,-3-7-19,0 0 0,-1 1 1,0-1-1,0 0 0,0 1 0,0-1 0,-1 0 0,1 1 0,-1-1 1,0 1-1,-1-1 0,1 0 0,-1 1 0,0-1 0,0 0 0,0 1 1,-4 7-1,-11 17 87,-23 29 1,5-9 61,-151 214 2064,184-262-2193,-12 19 715,13-20-698,0 0 0,0 0 0,0 0 0,0 0 0,0 1 1,0-1-1,0 0 0,0 0 0,0 0 0,0 1 0,0-1 1,0 0-1,0 0 0,0 0 0,0 1 0,0-1 1,0 0-1,0 0 0,0 0 0,0 0 0,0 1 0,0-1 1,0 0-1,0 0 0,1 0 0,-1 0 0,0 1 0,0-1 1,0 0-1,0 0 0,1 0 0,10 1 311,6-4-117,-2 0 8,1 1 0,19-1 0,72 9 457,-92-4-1097,1 1 0,-1 1 1,1 0-1,24 10 0,-27-7-1434,-4 0 576</inkml:trace>
</inkml:ink>
</file>

<file path=ppt/ink/ink2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38.28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56 7456,'13'-22'2784,"3"18"-2176,18-3-160,-18 2 128,8 1-416,5 1-864,9-4 384,-1 3-224,0 4 320,0 4 32,-3-1 128,-1 4-288,-8 2 192,-6-2-736,-2 4 512,-4 0-1376,-9-4 992,-8 0-2400</inkml:trace>
</inkml:ink>
</file>

<file path=ppt/ink/ink2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38.60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7712,'17'0'2880,"-5"7"-2240,1 13-192,-9-7-320,0 10-160,-4-1-256,0 11 160,-4-1-576,-4 13 384,-1 17-1472,1 8 992,8-7-3008</inkml:trace>
</inkml:ink>
</file>

<file path=ppt/ink/ink2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39.18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764 174 5056,'2'-5'123,"-1"1"0,0 0 0,0 0 0,-1-1-1,0 1 1,1-1 0,-1 1 0,-1 0 0,1-1 0,-1 1 0,1 0 0,-1-1 0,0 1 0,-1 0 0,1 0 0,-1 0-1,0 0 1,0 0 0,0 0 0,-4-4 0,-1-2-136,0 1 0,-1 0 0,0 0 0,-17-14 0,21 21 76,0-1-1,0 1 1,-1 0 0,1 0 0,0 0-1,-1 0 1,1 1 0,-1-1-1,0 1 1,1 1 0,-1-1 0,0 1-1,0-1 1,1 1 0,-8 1 0,-3 2 33,-1 0 0,1 1 0,0 0-1,0 1 1,0 1 0,1 0 0,0 1 0,-16 11 0,-11 9 208,-49 43 1,36-25-262,-143 123 79,191-162-72,-1 1-1,1-1 1,1 1 0,-1 0-1,1 0 1,1 1 0,-1-1-1,1 1 1,0 0 0,1 0 0,0 1-1,0-1 1,1 1 0,0-1-1,0 1 1,1 0 0,1 0-1,-1 15 1,2-9 6,1-1 1,0 1-1,1-1 0,0 0 1,1 1-1,1-2 0,0 1 1,1 0-1,0-1 0,1 0 0,1-1 1,0 1-1,0-1 0,1-1 1,1 0-1,0 0 0,1-1 1,0 0-1,0-1 0,1 0 1,0-1-1,0 0 0,1-1 1,14 6-1,-5-4 11,0-1-1,0-1 1,0-1 0,1-1-1,0-1 1,-1-1 0,2-1-1,-1-1 1,0-1 0,0-1-1,27-5 1,-43 5-42,1-1 1,-1 0-1,0-1 1,0 1-1,0-1 1,0-1-1,9-5 0,-14 7-9,1 0 0,-1 0 0,0 0 0,1 0 0,-1 0 0,0 0 0,0-1 0,-1 1 0,1-1 0,0 0 0,-1 1 0,0-1 0,1 0 0,-1 0 0,0 0 0,-1 0 0,1 0 0,0 0 0,-1 0 0,0-5 0,0 2-12,-1 0 1,0 0-1,0 0 1,-1 0-1,1 0 1,-1 0-1,-1 1 1,1-1 0,-1 1-1,0 0 1,0-1-1,-1 1 1,1 1-1,-1-1 1,0 0-1,-5-3 1,-2-2-44,1 1 1,-2 0-1,1 1 0,-1 1 1,-25-13-1,25 15-9,-1 0 0,0 1 1,0 1-1,0 0 0,0 0 0,-1 1 1,1 1-1,-1 0 0,1 1 0,-1 1 1,1 0-1,0 0 0,-1 1 0,1 1 1,0 1-1,0 0 0,0 0 0,1 1 1,-1 1-1,1 0 0,-13 9 0,4-1-597,0 1 0,0 1-1,2 1 1,0 1 0,-26 32-1,39-43 162,1 0 0,1 1 0,-6 10 0,9-14-254,-1 0 0,1 1 0,0-1 0,-1 6 0</inkml:trace>
</inkml:ink>
</file>

<file path=ppt/ink/ink2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39.73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41 229 7648,'13'5'974,"-1"0"1,0 1 0,21 14-1,-28-17-938,1 0 0,-1 0 0,1-1-1,-1 0 1,1 0 0,0 0-1,0-1 1,0 0 0,0 0 0,0-1-1,12 0 1,-2-1-135,0 0 0,-1-2 0,19-4-1,-22 3 82,1 0 0,-1 0 0,0-1 0,-1-1 0,1 0 0,-1-1-1,-1 0 1,1 0 0,-1-1 0,0-1 0,-1 1 0,0-2 0,0 1-1,9-15 1,-16 22 37,0-1 0,-1-1-1,1 1 1,-1 0 0,1 0 0,-1 0-1,0-1 1,0 1 0,-1-1-1,1 1 1,-1-1 0,1 1-1,-1-1 1,0 1 0,-1-1-1,1 1 1,-1-1 0,1 1 0,-1 0-1,0-1 1,0 1 0,0 0-1,-1-1 1,1 1 0,-3-3-1,1 1-8,-1 0 0,0 1-1,0-1 1,0 1-1,0 0 1,-1 0-1,1 1 1,-1-1-1,0 1 1,0 0-1,0 0 1,-1 1 0,1-1-1,-9-1 1,3 1 32,0 1-1,0 0 1,0 1 0,-1 0 0,1 0 0,0 2 0,0-1 0,0 1-1,-1 1 1,1 0 0,0 1 0,1 0 0,-1 0 0,-20 11 0,19-8 16,-1 1 1,1 1 0,0 0 0,1 1 0,0 0-1,0 1 1,1 0 0,0 1 0,1-1-1,0 2 1,-8 14 0,10-14 71,1-1 0,0 1 0,1 0 0,0 0-1,1 1 1,1-1 0,-3 15 0,5-21-41,0 0 1,1-1-1,0 1 0,0 0 1,1 0-1,0-1 0,0 1 1,0 0-1,0-1 0,1 1 0,0-1 1,0 1-1,1-1 0,-1 0 1,1 0-1,0 0 0,0 0 1,6 5-1,2 1 30,0-1 0,1 0 1,0 0-1,0-2 0,1 0 1,0 0-1,0-1 0,25 9 1,-7-5-179,0-2-1,0-1 1,37 4 0,324 16-6447,-372-27 5413,-3 0 114,-1-1 1,1-1-1,-1 0 0,1-1 0,17-4 1,-20 1 259,0 0 1,17-11 0</inkml:trace>
</inkml:ink>
</file>

<file path=ppt/ink/ink2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40.54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50 6880,'5'-2'572,"0"-1"-1,0 1 1,0 0 0,0 0 0,1 1-1,6-2 1,24-7 722,-22 5-1172,0 0-1,0 1 1,1 1 0,0 1 0,29-3 0,-22 5-113,0 0 0,0 2 0,30 5 1,-26 0-213,-1 0 0,27 13 1,-27-10-630,-24-10 715,0 0 1,0 1-1,0-1 1,0 0 0,0 0-1,-1 1 1,1-1 0,0 0-1,0 0 1,0 0-1,0 0 1,0 0 0,0 0-1,0 0 1,0-1-1,-1 1 1,1 0 0,0 0-1,0-1 1,0 1-1,0-1 1,-1 1 0,3-2-1,-3 2 11,0-1 0,0 1 1,1-1-1,-1 1 0,0-1 0,0 1 0,0-1 0,0 1 0,0-1 0,1 0 1,-1 1-1,0-1 0,-1 1 0,1-1 0,0 1 0,0-1 0,0 1 1,0-1-1,0 0 0,0 1 0,-1-1 0,1 1 0,0-1 0,0 1 0,-1-1 1,1 1-1,0-1 0,-1 1 0,1 0 0,-1-1 0,1 1 0,0-1 0,-1 1 1,1 0-1,-1-1 0,1 1 0,-1 0 0,0-1 0,-18-10-2395</inkml:trace>
</inkml:ink>
</file>

<file path=ppt/ink/ink2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40.93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1 102 3552,'5'-5'347,"0"-1"1,0 1-1,-1-1 0,0-1 1,0 1-1,0 0 0,3-10 1,-3 6 434,1 1 0,9-13 0,-14 22-761,0 0 0,0-1 0,0 1 0,1 0-1,-1 0 1,0 0 0,0-1 0,0 1 0,0 0 0,0 0 0,1 0 0,-1 0-1,0 0 1,0 0 0,0-1 0,0 1 0,1 0 0,-1 0 0,0 0-1,0 0 1,0 0 0,1 0 0,-1 0 0,0 0 0,0 0 0,1 0 0,-1 0-1,0 0 1,0 0 0,0 0 0,1 0 0,-1 0 0,0 0 0,0 0 0,0 0-1,1 0 1,-1 0 0,0 0 0,0 1 0,0-1 0,1 0 0,-1 0-1,0 0 1,0 0 0,0 0 0,0 1 0,0-1 0,1 0 0,-1 0 0,0 0-1,0 0 1,0 1 0,0-1 0,0 0 0,0 0 0,0 0 0,0 1 0,0-1-1,0 0 1,1 0 0,-1 0 0,0 1 0,3 16 797,-5 18-131,-10 56 0,1-9-173,5-22-233,3 0-1,3 1 1,3-1-1,19 112 1,-18-154-270,-3-13-330,1 0 0,-1-1 0,0 1-1,0 0 1,-1 0 0,1-1 0,-1 1 0,0 0 0,0 0 0,-1 0-1,-1 7 1,2-12 193,0 1 0,0 0-1,-1-1 1,1 1 0,0-1-1,0 1 1,0 0 0,-1-1-1,1 1 1,0-1 0,-1 1-1,1-1 1,0 1 0,-1-1 0,1 0-1,-1 1 1,1-1 0,-1 1-1,1-1 1,-1 0 0,1 1-1,-1-1 1,1 0 0,-1 0-1,1 1 1,-1-1 0,0 0-1,1 0 1,-1 0 0,1 0-1,-1 0 1,0 0 0,1 0-1,-1 0 1,1 0 0,-1 0-1,0 0 1,1 0 0,-1 0-1,1 0 1,-1 0 0,0-1-1,1 1 1,-1 0 0,1 0-1,-1-1 1,1 1 0,-1 0 0,1-1-1,-1 0 1,-16-18-2210</inkml:trace>
</inkml:ink>
</file>

<file path=ppt/ink/ink2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42.50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494 220 6144,'-5'-16'1452,"-11"-28"829,15 41-2220,0 0 0,0-1 0,0 1 0,0-1 0,0 1 0,0-1 0,1 1 0,0-1 0,0 0 0,0 1 0,0-1 0,1 1 0,-1-1 0,1 1 0,0-1 0,0 1 0,0-1 0,0 1 0,1 0 0,-1-1 0,1 1 0,0 0 0,0 0 0,0 0 0,1 0 0,-1 1 0,0-1 0,6-3 0,0-1-45,0 0 0,1 1-1,-1 1 1,1-1-1,1 1 1,-1 1-1,1 0 1,19-6-1,-22 8-13,1 1 0,-1 0 0,1 0 0,0 0 0,-1 1-1,1 0 1,-1 0 0,1 1 0,0 0 0,8 2 0,-12-2-16,0 1 0,0 0 0,0-1 0,0 1 1,0 1-1,0-1 0,-1 0 0,1 1 0,-1 0 1,1 0-1,-1 0 0,0 0 0,0 0 0,-1 1 0,1-1 1,-1 1-1,1 0 0,-1 0 0,2 5 0,-2-4-11,-1 1-1,1 0 1,-1-1-1,0 1 1,0 0-1,-1 0 1,0 0-1,0 0 1,0 0-1,-1 0 1,0 0 0,-2 7-1,-3 9-82,-17 40 0,13-38 79,-15 40 47,-48 85 0,60-126 29,-1-1 1,-1 0-1,-1-1 1,-1-1 0,0-1-1,-2 0 1,-21 17-1,0-8 69,0-2-1,-58 28 0,-92 29 1139,178-79-1186,5 0-15,0-2 0,1 1 0,-1-1 0,0 0 0,0-1 0,0 1 0,0-1 0,0-1 0,-10 1 0,17-1-55,-1 0 0,0 0 0,1 0 0,-1-1 0,1 1 0,-1 0 0,0 0 1,1 0-1,-1 0 0,0-1 0,1 1 0,-1 0 0,1-1 0,-1 1 0,1 0 0,-1-1 1,1 1-1,-1-1 0,0 0 0,1 1-8,0-1 0,0 1 0,0 0 0,0-1 0,0 1 0,0 0 0,0-1 0,0 1 0,0-1 0,0 1 0,0 0 0,0-1 0,0 1-1,0-1 1,0 1 0,0 0 0,1-1 0,-1 1 0,0 0 0,0-1 0,0 1 0,1-1 0,1-2-40,1 1 0,-1-1 0,0 1 0,1 0 0,0 0 0,3-3 0,2 1 72,1 0-1,-1 1 1,1-1 0,-1 2 0,1-1-1,0 1 1,0 1 0,0-1 0,0 1 0,1 1-1,-1 0 1,0 0 0,0 1 0,0 0-1,17 5 1,-13-3 14,0 1 0,0 0-1,0 1 1,-1 1 0,0 0 0,0 1-1,-1 0 1,0 0 0,0 1 0,13 13-1,-6-1-500,-1-1 0,-2 2 0,0 1 0,24 45 0,-35-61-1630,-5-11-121,-7-12 58,-7-5-594</inkml:trace>
</inkml:ink>
</file>

<file path=ppt/ink/ink2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43.33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426 95 6048,'3'-8'753,"-1"3"-361,0 0 0,-1 0 0,1 0 1,-1 0-1,0-7 0,-1 11-391,0 0-1,0 1 1,0-1 0,0 0 0,0 0 0,0 0-1,0 0 1,0 0 0,-1 0 0,1 0 0,0 0-1,-1 0 1,1 0 0,-1 1 0,1-1 0,-1 0 0,1 0-1,-1 1 1,1-1 0,-1 0 0,0 1 0,0-1-1,1 0 1,-1 1 0,0-1 0,0 1 0,1-1-1,-1 1 1,0 0 0,0-1 0,0 1 0,0 0-1,0-1 1,0 1 0,0 0 0,-1 0 0,0 0-25,-1 0 0,1 0 0,-1 0 0,1 0 0,-1 1 1,1-1-1,0 1 0,-1 0 0,1-1 0,0 1 0,-1 0 0,1 1 1,0-1-1,0 0 0,0 0 0,0 1 0,0 0 0,0-1 1,-3 4-1,-3 4 48,1 0 1,-13 19 0,17-23-12,-117 191 1244,63-102-983,-37 95-76,43-79 121,43-90-301,7-9 25,1-11-40,0 1-1,0-1 1,0 0 0,0 0-1,0 0 1,0 1 0,1-1-1,-1 0 1,0 0 0,0 0 0,0 1-1,0-1 1,0 0 0,0 0-1,0 0 1,1 1 0,-1-1-1,0 0 1,0 0 0,0 0-1,1 0 1,-1 0 0,0 1-1,0-1 1,0 0 0,0 0 0,1 0-1,-1 0 1,0 0 0,0 0-1,1 0 1,-1 0 0,0 0-1,1 0 1,1-1 15,-1 0 0,1 0-1,0 0 1,0 0 0,-1 0 0,1-1 0,0 1 0,-1 0-1,1-1 1,-1 1 0,0-1 0,0 0 0,3-3-1,1-2 27,19-25-77,-1-1-1,-2 0 0,-2-2 1,19-42-1,-14 15 417,29-109 0,-33 98 511,12-52-172,-31 123-697,-1 0 1,0 1 0,1-1 0,-1 0-1,1 0 1,-1 1 0,1-1 0,0 1-1,0-1 1,1-1 0,-2 3-16,1 0 0,-1-1 0,1 1-1,-1 0 1,1-1 0,-1 1 0,1 0 0,-1 0 0,1 0 0,-1 0-1,1-1 1,-1 1 0,1 0 0,-1 0 0,1 0 0,0 0 0,-1 0-1,1 0 1,-1 1 0,1-1 0,-1 0 0,1 0 0,-1 0 0,1 0-1,-1 1 1,1-1 0,-1 0 0,1 0 0,-1 1 0,1-1 0,-1 0 0,1 1-1,-1 0 1,3 1 0,-1 0-1,1 0 1,-1 1-1,0-1 1,0 1-1,0 0 1,0 0-1,0 0 1,-1 0-1,1 0 1,1 5-1,11 40-91,-12-37 72,24 104 0,12 50 5,-27-130 49,0-1 0,28 55 0,-36-82 20,1-1-1,0 1 1,0 0-1,1-1 1,0 0 0,0 0-1,0-1 1,1 0-1,0 1 1,0-2 0,0 1-1,14 7 1,-14-10-20,0 1 1,0-1 0,0-1-1,1 1 1,-1-1 0,1 0-1,-1 0 1,1-1 0,-1 0-1,1 0 1,-1 0 0,1-1-1,-1 0 1,1 0 0,7-3-1,-5 1-6,0 0-1,0-1 1,0 0-1,-1 0 1,0 0 0,0-1-1,0-1 1,-1 1-1,1-1 1,-1 0-1,-1-1 1,1 0 0,-1 0-1,0 0 1,-1-1-1,1 0 1,-2 0-1,1 0 1,-1-1-1,0 1 1,-1-1 0,5-18-1,-2-16-296,-1 0 0,-2 0 0,-3-1-1,-6-69 1,4 88-141,-2 0 0,-9-38 0,11 57 128,0 0 0,0 0-1,0 0 1,0 0 0,-1 1-1,0-1 1,0 1 0,-1 0-1,0 0 1,0 0 0,0 0-1,0 1 1,0-1 0,-1 1-1,-10-7 1,14 11 125,0-1 0,0 1 0,0-1 0,0 1 0,0-1 0,0 1 0,0 0-1,0 0 1,-1-1 0,1 1 0,0 0 0,0 0 0,0 0 0,0 0 0,0 0 0,0 1 0,0-1 0,-1 0 0,1 0 0,0 1 0,0-1-1,0 1 1,0-1 0,0 1 0,-1 0 0,-7 12-3058</inkml:trace>
</inkml:ink>
</file>

<file path=ppt/ink/ink2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43.79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73 373 4736,'-1'3'185,"1"1"1,-1-1-1,0 0 0,0 0 1,0 0-1,0 0 0,-1 0 1,1 0-1,-1 0 0,0 0 1,0 0-1,0-1 0,-3 4 1,2-2 31,-1 1 0,1 0 0,0 0 0,-5 9 0,1 11 274,0 0 1,2 0 0,1 1 0,0-1-1,2 1 1,1 0 0,1-1-1,2 1 1,6 41 0,-6-58-375,0-1 0,0 1 0,0-1 0,1 0 1,0 0-1,5 10 0,-5-15-68,-1 0 0,0 0 1,0 1-1,1-1 1,0-1-1,0 1 0,0 0 1,0-1-1,0 1 0,0-1 1,1 0-1,-1 0 0,1 0 1,-1-1-1,1 1 0,4 0 1,1 0 17,0 0-1,1-1 1,-1 0 0,0-1 0,1 0 0,-1-1 0,0 0 0,0 0 0,0-1 0,1 0 0,10-4 0,1-2-20,0-1 0,-1 0 0,32-21 1,-20 8 54,-2-1 1,0-1 0,-2-2 0,-1-1 0,-1 0 0,32-46-1,-49 60-79,0 0-1,-1 0 0,0-1 1,-1 0-1,-1 0 0,-1 0 1,0-1-1,0 0 0,-2 0 1,0 0-1,0-1 0,-1 1 0,-1-1 1,-1 1-1,0-1 0,-1 1 1,-1-1-1,-1 1 0,0-1 1,0 1-1,-8-17 0,5 17-127,0 1 0,-2 0 0,0 0 0,0 0 0,-2 1 0,1 0 0,-2 1 0,0 0 0,0 0 0,-1 1 0,0 1 0,-1 0 0,-22-13 0,24 17-91,-1 0 0,1 0 0,-1 1 0,0 1 0,-1 0 0,1 1 0,-1 0 0,1 1 0,-1 0 0,0 1 1,0 0-1,0 1 0,0 1 0,1 0 0,-1 1 0,0 0 0,-24 8 0,17-2-391,1 1 1,-32 20-1,-54 40-3770</inkml:trace>
</inkml:ink>
</file>

<file path=ppt/ink/ink2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45.04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5 7968,'2'-1'412,"0"0"0,0 0-1,0 1 1,0-1 0,0 1 0,0 0 0,1-1 0,2 1 0,34 6 46,-24-4-197,72 10 387,142 2 0,-201-13-1042,26-2-933,-49 1 473,0-1 1,0 0-1,0 0 1,9-3-1,-9 0-3231</inkml:trace>
</inkml:ink>
</file>

<file path=ppt/ink/ink2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45.42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 0 8736,'0'43'3232,"-4"-12"-2528,8 16-192,-4-18 448,4 12-640,1 10-128,3 8-128,-4 0-4032,-8-7 2176,-13-20-3360</inkml:trace>
</inkml:ink>
</file>

<file path=ppt/ink/ink2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46.50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32 7136,'0'-1'189,"0"-1"0,0 1 0,0-1-1,0 1 1,1 0 0,-1-1 0,0 1 0,0 0 0,1-1 0,-1 1 0,1 0 0,-1 0 0,1-1 0,0 1-1,0-1 1,0 1-119,1 0-1,-1 0 1,0 1-1,0-1 0,0 0 1,1 1-1,-1-1 1,0 1-1,1 0 0,-1-1 1,0 1-1,1 0 1,-1 0-1,0 0 1,1-1-1,1 2 0,23-2 392,-17 0-291,1 1 0,0 0 0,15 2 1,12 6-150,0 0 0,65 26 1,-95-31-155,0 0 0,0-1 1,0 0-1,0-1 0,0 1 1,0-1-1,1-1 0,-1 1 1,0-1-1,1-1 0,-1 1 1,0-1-1,0 0 0,1-1 1,12-4-1,-19 5-67,0 1 1,1-1-1,-1 0 0,1 1 0,-1-1 1,0 0-1,0 0 0,1 0 0,-1 0 1,0-1-1,0 1 0,0 0 1,0 0-1,0-1 0,-1 1 0,1 0 1,0-1-1,-1 1 0,2-2 0,5-19-3250</inkml:trace>
</inkml:ink>
</file>

<file path=ppt/ink/ink2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46.83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42 1 7712,'4'0'2880,"5"11"-2240,6 9-192,-11-2-32,0 11-320,1 4-256,-5 10 96,-5 2 0,-3 2 64,-3 2-224,-6-2 128,1 12-672,3 0 448,5 0-864,4-8 672,8-6-2496</inkml:trace>
</inkml:ink>
</file>

<file path=ppt/ink/ink2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47.25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311 106 5984,'0'-9'535,"0"2"-109,0 1 0,0 0 1,1-1-1,2-10 0,-2 14-317,-1 1 0,0-1 0,0 1 0,0-1-1,0 1 1,0-1 0,-1 1 0,1-1 0,-1 1-1,1-1 1,-1 1 0,-1-3 0,1 4-81,1 0 0,-1-1-1,1 1 1,-1 0 0,1 0 0,-1 0 0,0 0 0,0 1 0,1-1 0,-1 0-1,0 0 1,0 0 0,0 1 0,0-1 0,0 0 0,0 1 0,0-1 0,0 1-1,-1-1 1,1 1 0,0-1 0,0 1 0,0 0 0,0 0 0,-1-1 0,1 1-1,0 0 1,0 0 0,-2 1 0,0-1-1,0 2 1,0-1-1,0 0 1,0 0-1,0 1 1,0 0-1,1 0 1,-1 0-1,0 0 1,1 0-1,0 0 1,-1 0-1,1 1 1,-3 4-1,-5 7 165,-12 22 1,20-33-158,-106 194 808,88-163-733,3-8 6,2 0 0,-18 45 0,30-64-61,1 0-1,0 0 1,1 0-1,0 0 1,-1 12-1,2-17-29,0 1 0,0-1 0,0 1-1,1-1 1,-1 1 0,1 0-1,-1-1 1,1 0 0,0 1 0,0-1-1,0 1 1,0-1 0,0 0-1,1 0 1,-1 0 0,1 0-1,-1 0 1,1 0 0,2 2 0,0-1-15,0 0 0,1-1 0,-1 1 0,1-1 0,0-1 0,0 1 0,0 0 0,0-1 0,0 0 0,0 0 0,0-1 0,10 1 0,5-2 3,39-6 0,-35 3 44,165-29-926,-172 33-410,-15 0 634,0 0 0,0 0 0,1 0 0,-1 0 0,0 0 0,0-1 0,0 1 0,0 0 0,0-1 0,0 0 0,0 1 0,3-2 0,4-5-1174,7 0 678</inkml:trace>
</inkml:ink>
</file>

<file path=ppt/ink/ink2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47.61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285 20 6880,'1'-1'140,"-1"0"0,0 0-1,0 0 1,0 0 0,0 0 0,0 1 0,-1-1 0,1 0 0,0 0 0,0 0 0,-1 0 0,1 0-1,-1 0 1,1 0 0,0 0 0,-1 1 0,1-1 0,-1 0 0,-1-1 0,1 2-52,1 0-1,-1-1 1,0 1 0,0 0 0,1 0-1,-1 0 1,0 0 0,0 0 0,0 0-1,1 0 1,-1 0 0,0 1 0,0-1-1,0 0 1,1 0 0,-1 1 0,0-1-1,1 0 1,-1 1 0,0-1 0,1 1-1,-1-1 1,0 1 0,0 0 0,-9 7 281,1 0 1,0 1 0,1 0 0,0 1 0,0 0-1,1 0 1,0 0 0,-10 23 0,1 3-218,-17 59 0,-60 198-952,64-193-2102,23-63 1468</inkml:trace>
</inkml:ink>
</file>

<file path=ppt/ink/ink2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48.35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124 128 6400,'6'-14'500,"-1"-2"-1,0 1 1,-1-1 0,-1 0 0,0 0 0,0-18-1,-15 60-952,-55 233 1151,23 3-292,32-197-352,6-39-455,2 0-1,0 1 1,2-1 0,1 29 0,4-35-1924</inkml:trace>
</inkml:ink>
</file>

<file path=ppt/ink/ink2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48.79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13 336 4800,'-2'6'258,"-1"0"-1,1 0 1,1 0-1,-1 0 1,1 0 0,0 1-1,1-1 1,0 0 0,0 0-1,0 1 1,2 8 0,-2-12-237,1 0 1,0 0-1,-1 0 1,1-1 0,1 1-1,-1 0 1,0-1-1,1 1 1,-1-1 0,1 1-1,0-1 1,0 0-1,0 1 1,0-1-1,0 0 1,0 0 0,1-1-1,-1 1 1,1 0-1,-1-1 1,1 0-1,0 1 1,-1-1 0,1 0-1,0 0 1,3 0-1,2 1-50,1-1 0,0-1 0,-1 1 0,1-1-1,0-1 1,15-2 0,52-15-288,-71 16 316,42-13 155,-1-2 0,0-2 0,-2-2 0,0-3 0,-1-1 0,-2-2 0,70-58 0,-101 76-114,0 0 1,-1-1-1,-1 0 1,0 0-1,0-1 1,12-23-1,-16 25 61,0 0-1,-1 0 0,0 0 1,0 0-1,-1 0 0,0 0 0,-1-1 1,0 1-1,-1-1 0,0-11 0,0 20-77,0 0-1,0 0 0,0 1 0,0-1 1,0 0-1,-1 0 0,1 1 1,0-1-1,0 0 0,0 1 0,-1-1 1,1 0-1,0 1 0,-1-1 0,1 0 1,0 1-1,-1-1 0,1 1 0,-1-1 1,0 0-1,1 1-8,-1 0 1,1 0-1,-1 0 1,1 0-1,-1 0 0,1 0 1,-1 0-1,1 0 1,0 0-1,-1 0 0,1 0 1,-1 0-1,1 0 0,-1 0 1,1 1-1,0-1 1,-1 0-1,1 0 0,-1 0 1,1 1-1,0-1 1,-1 0-1,1 1 0,-4 3 54,0-1 0,1 1 0,0 0 0,-4 6-1,-6 11-39,0 2 0,1 0 0,2 0 0,0 1 0,2 0 0,0 1 0,-4 26 0,-28 250 970,39-162-354,1-82-1523,1-51-252,-1-6 1103,0 0-1,0 0 1,0 0 0,0 0-1,0 0 1,0 0 0,0 0-1,0-1 1,0 1 0,0 0 0,0 0-1,0 0 1,0 0 0,0 0-1,0 0 1,0 0 0,0 0-1,1 0 1,-1 0 0,0 0-1,0 0 1,0 0 0,0 0 0,0 0-1,0 0 1,0 0 0,0 0-1,0 0 1,0 0 0,0 0-1,0 0 1,0 0 0,0 0-1,0 0 1,1 0 0,-1 0 0,0 0-1,0 0 1,0 0 0,0 0-1,0 0 1,0 0 0,0 0-1,0 0 1,0 0 0,0 0-1,0 0 1,0 0 0,0 0 0,0 0-1,0 1 1,0-1 0,0 0-1,0 0 1,0 0 0,0 0-1,0 0 1,0 0 0,0 0 0,0 0-1,0 0 1,1 0 0,-1 0-1,0 0 1,0 0 0,0 0-1,0 1 1,0-7-3737</inkml:trace>
</inkml:ink>
</file>

<file path=ppt/ink/ink2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49.40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67 243 7872,'74'-4'4368,"-64"3"-4187,-8 0 177,-3 1-297,-1 0 0,1 1 0,0-1-1,-1 0 1,1 1 0,0-1 0,0 1 0,-1-1-1,1 1 1,0 0 0,-2 1 0,-10 7 352,1 1 1,0 0-1,1 0 1,0 1-1,-15 21 0,19-23-334,1 0-1,0 0 0,1 1 0,0 0 0,0 0 0,1 0 1,1 0-1,-5 20 0,7-27-98,1 0 0,0 0 0,0-1 0,0 1 0,0 0 0,0 0 0,0 0 1,1-1-1,-1 1 0,1 0 0,0-1 0,0 1 0,2 3 0,-2-4-36,-1-1 0,1 0 1,0 0-1,0 0 0,1 1 0,-1-1 0,0 0 0,0 0 1,0-1-1,1 1 0,-1 0 0,0 0 0,1-1 0,-1 1 1,1-1-1,-1 1 0,1-1 0,-1 1 0,1-1 0,-1 0 1,1 0-1,-1 0 0,1 0 0,2 0 0,3-1-130,1 0-1,-1-1 0,0 1 1,0-2-1,0 1 0,0-1 1,0 0-1,-1 0 0,1-1 1,-1 0-1,0 0 0,7-6 1,-2 0 67,0 0-1,0-1 1,-1 0 0,-1-1 0,9-13 0,-10 10 124,0 0 0,-1-1 0,6-19 0,-6 17-173,14-30 1,-20 48 167,-1-1-1,0 1 0,0 0 1,0-1-1,1 1 0,-1-1 1,0 1-1,1-1 1,-1 1-1,0 0 0,1-1 1,-1 1-1,0 0 0,1-1 1,-1 1-1,1 0 0,-1-1 1,1 1-1,-1 0 1,1 0-1,0-1 0,-1 2 17,1-1 0,-1 0 1,0 0-1,1 0 0,-1 0 0,0 0 0,1 1 0,-1-1 0,0 0 0,1 0 0,-1 1 0,0-1 0,0 0 1,1 0-1,-1 1 0,0-1 0,0 0 0,1 1 0,-1-1 0,0 0 0,0 1 0,6 23 684,-3 2-368,1 1-1,1-1 0,1-1 0,1 1 0,1-1 1,2 0-1,12 25 0,-17-41-216,1 1-1,0-1 1,0-1-1,1 1 0,0-1 1,0 0-1,1 0 1,0-1-1,0 0 1,0-1-1,1 0 0,0 0 1,1 0-1,-1-2 1,1 1-1,0-1 1,0 0-1,1-1 0,19 3 1,-18-4 52,-1-2 1,1 0 0,0 0-1,0-1 1,0-1 0,-1 0-1,1 0 1,18-7-1,8-6 247,42-22-1,-42 19-199,-10 5 102,-2 0 0,1-2 0,44-34 0,-63 42-207,-1 0 0,1 0 0,-1-1 1,-1 0-1,0 0 0,8-14 0,-11 16-70,0 0-1,0-1 0,-1 1 0,0-1 0,0 1 0,0-1 0,-1 0 1,0 0-1,-1 0 0,0-12 0,-1 9-177,0 0 0,0 0 0,-2 0 0,1 0 0,-1 1 0,0-1 0,-1 1 1,0 0-1,-1 0 0,0 0 0,0 1 0,-13-15 0,8 12-297,0 0-1,-1 1 1,0 1 0,-1-1-1,0 2 1,-1 0 0,1 0-1,-28-10 1,-124-34-6794,155 49 6807</inkml:trace>
</inkml:ink>
</file>

<file path=ppt/ink/ink2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50.74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568 181 3712,'-7'0'450,"6"0"-318,-1 0 1,0 1 0,1-1 0,-1 0-1,0 0 1,1 1 0,-1-1 0,1 1-1,-1-1 1,0 1 0,-2 1-1,14-14 867,-1 0 0,0-1-1,12-23 1,-19 32-933,-1 0 1,1 0-1,-1 0 0,1 0 1,-1 0-1,0 0 0,-1-1 1,1 1-1,-1 0 0,0-9 1,0 11-68,0 0-1,0 0 1,-1 1 0,1-1 0,-1 0 0,1 0 0,-1 0 0,0 0-1,0 0 1,0 1 0,0-1 0,0 0 0,0 1 0,0-1-1,-1 1 1,1-1 0,-1 1 0,1 0 0,-1-1 0,1 1 0,-1 0-1,0 0 1,1 0 0,-1 0 0,0 1 0,-2-2 0,-13-3 442,-1 1 1,0 0 0,0 2 0,-33-2-1,21 4-370,0 2 0,-32 5 0,41-4-167,1 1 0,1 1 0,-1 1 0,1 0 0,0 2 0,0 0 0,1 1 0,0 0 0,0 2 0,1 0 0,1 1 0,0 1 0,-14 15 0,-23 33-549</inkml:trace>
</inkml:ink>
</file>

<file path=ppt/ink/ink2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51.74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16 171 1248,'1'-13'379,"-1"12"-264,0-1 0,1 0 1,-1 1-1,0-1 0,0 1 0,0-1 1,0 0-1,0 1 0,-1-1 0,1 0 1,0 1-1,-1-1 0,1 1 0,-1-1 1,1 1-1,-1-1 0,-1-2 0,0 3 342,1-1 0,0 1 1,-1-1-1,1 0 0,0 0 0,0 0 0,1 0 0,-1 0 0,0-2 1,1 3-393,0 0 1,0 0 0,0 1 0,0-1-1,0 0 1,0 0 0,1 0 0,-1 0-1,0 0 1,1 0 0,-1 1-1,1-1 1,-1 0 0,1 0 0,-1 1-1,1-1 1,-1 0 0,1 0 0,0 1-1,-1-1 1,1 1 0,0-1 0,1 0-1,18-13 192,1 1 0,0 0 0,1 2 0,0 1 0,33-11 0,-49 19-220,1 1 0,0 0 0,0 0 0,0 0 0,0 1 1,0 0-1,0 0 0,0 1 0,0 0 0,0 0 0,0 1 0,-1 0 0,1 0 1,0 0-1,-1 1 0,0 0 0,1 0 0,-1 1 0,-1 0 0,1 0 1,0 0-1,-1 1 0,0-1 0,0 1 0,0 0 0,-1 1 0,8 10 1,-8-9-15,0 1 0,0-1 0,-1 1 0,0-1 0,0 1 0,2 10 0,-4-14-12,-1-1-1,0 1 0,1-1 0,-1 1 1,-1-1-1,1 1 0,0-1 0,-1 1 1,0-1-1,0 0 0,0 1 1,0-1-1,0 0 0,-1 1 0,1-1 1,-1 0-1,-2 3 0,-4 3 27,1 0-1,-1-1 0,0 0 1,0 0-1,-18 11 0,-51 27 449,30-20 12,45-24-472,-10 4 79,1 0 1,0 2-1,0-1 1,1 1 0,0 1-1,0 0 1,1 0-1,-9 12 1,10-10 10,1-1 1,0 1-1,0 1 1,1-1-1,-7 21 1,13-31-106,0 0 0,0 0 0,-1 0 0,1-1 0,0 1 0,0 0 0,0 0 0,0 0 0,0 0 0,0 0 0,0 0 0,0 0 0,0 0 0,1-1 0,-1 1 0,0 0 0,1 2 0,0-3-2,-1 0 0,1 1 0,-1-1 1,1 1-1,-1-1 0,1 0 0,-1 0 1,1 1-1,-1-1 0,1 0 0,-1 0 1,1 0-1,-1 1 0,1-1 0,-1 0 0,1 0 1,0 0-1,-1 0 0,1 0 0,0 0 1,4-1 19,1 0 1,-2-1 0,1 1-1,10-5 1,-10 4-56,21-9-75,1 1 0,33-6-1,-48 13 179,0 1 0,1 1-1,-1 0 1,1 0 0,-1 2-1,0-1 1,20 5 0,-12-1-174,1 1-1,-1 1 1,-1 0 0,1 2-1,-1 0 1,23 15 0,-30-15-643</inkml:trace>
</inkml:ink>
</file>

<file path=ppt/ink/ink2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19:54.91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 1534 4224,'-1'-1'78,"1"1"0,-1-1 1,1 0-1,-1 1 0,1-1 0,-1 0 1,1 1-1,0-1 0,-1 0 0,1 0 0,0 1 1,0-1-1,0 0 0,0 0 0,-1 1 1,1-1-1,0 0 0,0 0 0,0 0 1,1 1-1,-1-1 0,0 0 0,0 0 1,0 1-1,0-1 0,1 0 0,-1 0 1,0 1-1,1-1 0,-1 0 0,1 1 0,0-2 1,3-3 149,0 1 0,0-1 0,8-6-1,-1 0 226,35-35 648,2 2-1,78-56 1,-92 78-733,1 1 0,43-19 1,78-27 25,-45 22-155,350-200 1539,-188 91-414,-248 141-1282,160-89 761,-130 69-436,65-53-1,-37 13 94,97-111 0,-131 132-455,-42 44-69,12-13-253,0 2 1,1 0-1,0 1 0,33-21 0,-48 36-14,0 0 0,0 0 0,0 1 1,1 0-1,-1 0 0,0 0 0,1 1 0,0 0 0,-1 0 0,1 0 0,0 1 0,-1 0 0,1 0 0,0 0 0,10 3 0,-8-1-161,0 1 1,0 1-1,0 0 1,9 5-1,-16-8 390</inkml:trace>
</inkml:ink>
</file>

<file path=ppt/ink/ink2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02.54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642 131 4640,'-21'-14'2592,"10"4"-1778,-15-18 0,20 21-492,-1-1 1,1 1 0,-1 1 0,0 0 0,-1 0 0,-10-7 0,11 9-243,-1 0 0,1 1 0,-1 0 0,0 0 0,0 1 0,0 0-1,0 1 1,-12-2 0,13 3-108,0 0 0,0 1 0,0 0 0,1 0 0,-1 0 0,0 1 0,1 0 0,-1 0 0,1 1-1,-11 5 1,-5 5 5,1 2-1,0 0 1,1 0-1,1 2 1,-20 23-1,15-14-7,2 2-1,1 0 1,-21 38 0,17-20 61,2 0 0,-23 68 0,42-101-25,1 1-1,0 0 0,1-1 0,1 1 1,0 0-1,1 0 0,1 0 1,0 0-1,5 22 0,0-9 16,1 0 0,1-1 0,22 47 0,-25-64 4,0-1 0,0-1 1,0 1-1,1-1 0,0 0 0,0 0 1,1 0-1,0-1 0,0 0 0,0-1 1,1 1-1,0-2 0,0 1 0,0-1 1,1 0-1,-1 0 0,1-1 0,0-1 1,18 4-1,-12-4 99,1 0 0,0-1 0,0 0 1,0-1-1,0-1 0,0-1 0,-1 0 0,1-1 1,0-1-1,28-11 0,-33 10-51,-1 0 0,-1-1 0,1 0 0,-1-1 0,0 0 0,0 0 0,-1-1 0,0 0 0,0-1 0,-1 0 0,0 0 0,6-12 0,1-2 58,-2 0-1,-1-1 1,-1-1-1,8-27 1,-14 39-11,-1-1-1,0 0 1,0 1 0,-2-1 0,1-26-1,-2 36-114,0 0 0,0 1-1,-1-1 1,1 0 0,-1 0-1,0 1 1,0-1-1,0 1 1,-1-1 0,1 1-1,-1-1 1,0 1 0,0 0-1,0-1 1,-1 1 0,1 1-1,0-1 1,-1 0-1,0 0 1,0 1 0,0 0-1,0-1 1,0 1 0,0 0-1,-1 1 1,-3-3 0,2 2-32,0 1 1,-1-1 0,1 1 0,-1 0-1,1 0 1,-1 1 0,0-1 0,1 1-1,-1 0 1,0 1 0,1 0 0,-1 0 0,-6 1-1,4 1-19,0 0 0,1 1-1,-1-1 1,1 2 0,0-1-1,0 1 1,0 0 0,-6 6-1,-5 7-223,0 1-1,2 1 0,0 0 1,-21 40-1,19-30-1095,1 2 0,-14 41 0,12-14-3598</inkml:trace>
</inkml:ink>
</file>

<file path=ppt/ink/ink2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03.11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57 8 6656,'-3'-8'1749,"0"9"-406,-2 16-561,4-14-886,-4 24 256,2-1-1,1 1 1,2 35-1,-3 28 449,-7 17-96,-3 44 213,5 97-474,7-142-3217,1-72 1620</inkml:trace>
</inkml:ink>
</file>

<file path=ppt/ink/ink2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03.46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39 110 5824,'-3'0'350,"-1"1"150,0-1 1,-1-1 0,1 1 0,-7-2 0,11 2-455,-1 0 0,1 0 0,-1-1 0,1 1 1,-1 0-1,1 0 0,0 0 0,-1-1 0,1 1 0,0 0 1,-1 0-1,1-1 0,0 1 0,-1 0 0,1-1 0,0 1 0,-1 0 1,1-1-1,0 1 0,0-1 0,-1 0 0,1 1-14,0-1 1,0 0-1,0 0 0,0 1 0,1-1 0,-1 0 0,0 1 0,0-1 0,1 0 0,-1 1 1,0-1-1,0 0 0,1 1 0,-1-1 0,1 1 0,-1-1 0,1 1 0,-1-1 1,1 0-1,2-1 116,0-1 1,0 1-1,0 0 0,0 0 1,0 0-1,0 0 1,0 1-1,1 0 1,-1-1-1,1 1 1,-1 0-1,7-1 1,7 0 352,26-1 1,-21 3-155,68-5 68,84-5 1712,-88-1-4112,-2-5-4466,-84 16 6372,0 0 0,0 0 0,1 0-1,-1 0 1,0 0 0,0 0-1,1 0 1,-1 0 0,0 0 0,0 0-1,1 0 1,-1 0 0,0 0 0,0 0-1,1 0 1,-1-1 0,0 1-1,0 0 1,0 0 0,1 0 0,-1 0-1,0-1 1,0 1 0,0 0 0,1 0-1,-1 0 1,0-1 0,0 1-1,0 0 1,0 0 0,0-1 0,0 1-1,0 0 1,0 0 0,0-1-1,1 1 1,-10-12-2790</inkml:trace>
</inkml:ink>
</file>

<file path=ppt/ink/ink2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03.84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44 6048,'0'-3'156,"1"1"1,1-1-1,-1 1 1,0-1-1,0 1 1,1 0-1,0 0 1,-1 0-1,1 0 1,0 0-1,0 0 1,0 0-1,0 0 1,0 1-1,0-1 1,1 1-1,-1 0 1,1-1-1,-1 1 1,1 0-1,-1 0 1,1 1-1,-1-1 1,1 0-1,0 1 1,-1 0-1,1 0 1,3 0-1,90 7 1844,-6-8-858,78 1-1419,-55 4-3782,-75-3 1957,3-1-1796</inkml:trace>
</inkml:ink>
</file>

<file path=ppt/ink/ink2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04.19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0 121 5984,'8'-11'2208,"9"4"-1728,12-4-128,-12 4 896,4-4-768,4-5 160,3 5-384,9 0 96,5 0-192,4 4 64,3 0-128,1 3-64,-4 1 0,-6-1-1440,2 4 768,-9 0-4960</inkml:trace>
</inkml:ink>
</file>

<file path=ppt/ink/ink2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05.03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88 5728,'22'0'2793,"64"1"-1517,-52 1-832,0-1 1,0-2-1,-1-1 1,1-1-1,53-14 1,36-18-1427,-122 34 725,1 1-1,-1 0 0,0-1 0,1 1 0,-1 0 1,0-1-1,0 0 0,0 1 0,0-1 1,0 0-1,0 1 0,0-1 0,0 0 1,0 0-1,0 0 0,0 0 0,0 0 0,0 0 1,-1 0-1,2-2 0,6-14-3027</inkml:trace>
</inkml:ink>
</file>

<file path=ppt/ink/ink2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05.46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17 1 5408,'-10'13'2240,"8"-11"-2274,1 1-1,1-1 0,-1 1 0,0 0 1,0-1-1,1 1 0,0 0 1,-1-1-1,1 1 0,0 0 0,1 3 1,0 21 585,2 0 0,1 0 0,12 40-1,1 12 20,-15-67-517,9 48 547,6 110 0,-17-139-634,0 9-401,-1-1 0,-7 43 1,4-59-398</inkml:trace>
</inkml:ink>
</file>

<file path=ppt/ink/ink2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06.32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171 432 4064,'-11'-1'469,"-1"0"0,1-1 0,0-1 1,-11-3-1,17 4-299,0 0 0,0-1 1,0 1-1,1-1 0,-1 0 0,1 0 1,0 0-1,0-1 0,0 0 1,0 1-1,-3-7 0,1 2-46,1 0 0,1 0 0,0-1 0,0 0 0,0 1 0,1-1 0,1 0 0,-1-1 0,2 1 0,-1 0 0,1-1-1,1 1 1,-1 0 0,2-1 0,-1 1 0,1-1 0,1 1 0,-1 0 0,2 0 0,-1-1 0,1 2 0,1-1 0,0 0 0,0 1 0,0-1 0,1 1 0,0 0 0,9-10 0,-2 7-33,0 0 0,0 1 0,1 0 0,0 1 0,0 0 0,24-11 0,-25 15-57,0 0-1,0 0 1,0 2-1,1-1 0,-1 2 1,1 0-1,0 0 1,23 0-1,-29 2-56,0 1-1,0 0 1,0 0-1,0 0 1,0 1-1,-1-1 1,1 2 0,0-1-1,-1 1 1,0 0-1,1 0 1,-1 1-1,0 0 1,-1 0-1,1 0 1,-1 1-1,0 0 1,0 0-1,0 0 1,-1 1-1,0-1 1,0 1 0,0 0-1,3 8 1,-1 2 6,0 0 1,-2 0 0,0 1-1,-1-1 1,0 1 0,-2 0-1,0 0 1,0-1 0,-2 1-1,-4 27 1,0-9 47,-3-1-1,-1 1 1,-1-1-1,-16 36 1,8-29 63,-2-1-1,-1-1 1,-46 63-1,52-82-62,-1-1 0,-1-1-1,-1 0 1,-1-1 0,0-1-1,-1-1 1,-1-1 0,-25 14 0,44-27-18,-6 3-69,0 0 0,0 0-1,-17 4 1,24-8 28,-1 1 0,1-1 0,-1 1 0,0-1-1,1 0 1,-1 0 0,1 0 0,-1 0 0,1 0 0,-1 0-1,0-1 1,1 1 0,-1 0 0,1-1 0,-1 1 0,1-1 0,-1 1-1,1-1 1,0 0 0,-1 0 0,1 0 0,0 0 0,-1 0 0,1 0-1,0 0 1,0 0 0,0 0 0,0 0 0,-1-2 0,0-1-26,1-1 0,0 1 0,-1 0 1,1 0-1,1-1 0,-1 1 0,1-1 1,0 1-1,0-1 0,0 1 0,0-1 1,1 1-1,0 0 0,0-1 0,0 1 1,0 0-1,4-8 0,0 1 45,0-1-1,1 1 1,1-1-1,0 2 1,9-13 0,-7 14 82,0-1 1,0 2-1,1-1 1,0 1 0,1 1-1,0-1 1,0 2-1,12-6 1,-1 3 112,0 0 1,1 2-1,34-8 1,-39 12-108,0 1 0,0 1 1,1 1-1,-1 0 0,0 1 0,0 1 1,19 4-1,7 5 166,68 25 1,-32-2-224,-30-11-1783,-50-23 1752,15 5-1456,-14-5 1282,-1 0 0,1 0 0,-1 0 0,1 0 0,-1 0 0,1 0 0,0 0 0,-1 0 0,1 0 0,-1 0 0,1 0 0,-1 0 0,1 0 0,0-1 0,-1 1 0,1 0 0,-1 0 0,1-1 0,-1 1 0,0 0 0,1-1 0,-1 1 0,2-1 0,2-6-3033</inkml:trace>
</inkml:ink>
</file>

<file path=ppt/ink/ink2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07.13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58 135 5472,'-1'2'155,"-1"-1"-1,1 1 1,0 0 0,0 0 0,0 0 0,0 0-1,0 0 1,0 0 0,0 0 0,1 0 0,-1 0-1,1 0 1,-1 1 0,1-1 0,0 0 0,0 0-1,0 0 1,1 5 0,-1-2-254,8 202 3326,-29 169-1147,20-365-2059,-2 16 10,3-25-24,-1-1 0,1 1-1,0-1 1,-1 1 0,1-1 0,-1 0-1,1 1 1,-1-1 0,0 1 0,0-1-1,-1 3 1,1-4-6,1 0-1,0 0 1,0 0-1,0 0 1,0 0-1,0 0 1,-1 0-1,1 0 1,0 0-1,0 0 1,0 0-1,0 0 1,0 0-1,-1-1 1,1 1-1,0 0 0,0 0 1,0 0-1,0 0 1,0 0-1,0 0 1,-1 0-1,1 0 1,0 0-1,0-1 1,0 1-1,0 0 1,0 0-1,0 0 1,0 0-1,0 0 1,0 0-1,0-1 1,0 1-1,-1 0 1,1 0-1,0 0 1,0 0-1,0 0 1,0-1-1,0 1 1,0 0-1,0 0 1,-4-18-19,0 0 0,1 1 0,1-1 0,0-32 0,1 30-10,2-77 28,3 1 0,28-152 0,-16 174 515,-7 39-240,-9 34-267,0 1 1,0-1 0,0 1 0,0-1 0,0 1 0,0-1-1,0 1 1,1-1 0,-1 1 0,0-1 0,0 1 0,1-1-1,-1 1 1,0 0 0,0-1 0,1 1 0,-1-1 0,1 1-1,-1 0 1,0-1 0,1 1 0,-1 0 0,1 0 0,0-1-1,-1 1 4,1 0-1,-1 0 0,1 0 0,-1 0 0,1 1 0,-1-1 1,1 0-1,-1 0 0,1 0 0,-1 0 0,1 1 1,-1-1-1,1 0 0,-1 1 0,1-1 0,-1 0 0,0 1 1,1 0-1,2 2 65,0 1 1,0-1-1,-1 1 1,4 7 0,18 33 181,2 0 0,1-2 0,2-1 0,56 59 0,-25-27-53,-36-43-82,1-1 1,30 27 0,-53-53-82,1-1 0,0 0-1,0 0 1,0 0 0,0 0 0,0 0-1,0 0 1,0-1 0,0 0 0,1 1-1,-1-1 1,1-1 0,6 2 0,-8-2 4,1 0 0,-1-1 0,0 1 0,1-1 0,-1 1 1,0-1-1,0 0 0,0 0 0,0 0 0,1 0 0,-1 0 1,0-1-1,-1 1 0,1 0 0,0-1 0,0 0 0,-1 1 0,1-1 1,-1 0-1,1 0 0,1-2 0,2-4 58,0-1-1,-1 1 1,0-1-1,0 0 1,-1 0-1,0 0 0,-1 0 1,0 0-1,0-1 1,-1 1-1,1-19 1,-3-4-79,-2 0 0,-7-37 0,7 53-67,-9-60-1529,-36-117 0,42 169 1021,6 19 173,-1 0 0,-1 1 1,1-1-1,-1 1 1,-3-8-1,6 20-4697,8 11 2911,10-4-1485</inkml:trace>
</inkml:ink>
</file>

<file path=ppt/ink/ink2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07.53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145 275 7968,'-4'23'2122,"-2"37"0,8 67-1662,0-100-391,1 0 0,8 29 0,-9-45 37,1-1 0,1 1 0,-1-1 0,2 0 1,0-1-1,0 1 0,0-1 0,9 11 0,-13-19-64,-1 0 0,1 0 0,0 0-1,0 0 1,-1 0 0,1 0 0,0-1 0,0 1-1,0 0 1,0-1 0,0 1 0,0 0-1,0-1 1,0 1 0,0-1 0,0 1 0,0-1-1,0 0 1,0 1 0,0-1 0,0 0-1,0 0 1,1 0 0,-1 0 0,0 0 0,0 0-1,0 0 1,0 0 0,0-1 0,0 1 0,1 0-1,-1 0 1,0-1 0,0 1 0,0-1-1,0 1 1,0-1 0,0 0 0,1 0 0,3-4 170,0 0 0,-1-1 0,1 1 1,-1-1-1,5-9 0,-3 5-122,11-18 228,0 0 0,13-36 0,-24 49-275,0 0 0,-2 0-1,0 0 1,-1 0 0,0-1-1,1-29 1,-6 7-149,-2 0 1,-1 1-1,-2-1 0,-1 2 0,-16-42 0,20 65-121,0 0-1,-2 0 0,0 1 0,0 0 1,-11-16-1,15 25 153,0 1 1,0-1-1,-1 0 0,1 0 1,-1 1-1,1-1 1,-1 1-1,0 0 0,0 0 1,0 0-1,0 0 1,-1 1-1,1-1 0,0 1 1,-1 0-1,1 0 0,-1 0 1,1 0-1,-1 1 1,1-1-1,-1 1 0,0 0 1,1 0-1,-1 0 1,-4 1-1,2 1-87,0 0 1,0 0-1,0 1 0,1-1 1,-1 1-1,0 1 0,1-1 1,0 1-1,0 0 1,0 0-1,0 1 0,1-1 1,-5 6-1,-7 11-1247,-25 41 0,31-45 618,-19 33-1166,10-5-1451</inkml:trace>
</inkml:ink>
</file>

<file path=ppt/ink/ink2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08.06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162 6 7808,'0'1'94,"0"0"0,0-1 0,0 1 0,0 0 0,1-1 0,-1 1 0,0-1-1,0 1 1,0 0 0,1-1 0,-1 1 0,0-1 0,0 1 0,1-1 0,-1 1 0,1 0 0,-1-1 0,0 0 0,1 1 0,-1-1 0,1 1 0,-1-1 0,1 1 0,0-1 0,-1 0 0,1 0 0,-1 1 0,1-1 0,-1 0 0,1 0 0,0 1 0,-1-1 0,1 0 0,0 0-1,-1 0 1,1 0 0,0 0 0,-1 0 0,1 0 0,0 0 0,-1 0 0,1-1 0,-1 1 0,2 0 0,5-2-190,0 0-1,1 0 1,8-4-1,0 0 313,-11 5-151,0 0 0,0 1 0,-1-1 0,1 1 0,0 0 0,0 1 0,0-1-1,0 1 1,-1 0 0,1 0 0,0 0 0,-1 1 0,1-1 0,-1 1 0,1 1 0,-1-1 0,0 0-1,0 1 1,0 0 0,0 0 0,0 0 0,-1 0 0,1 1 0,-1 0 0,4 5 0,-1-1 32,-1 0 1,-1 0-1,1 0 1,-1 1-1,-1-1 0,1 1 1,-1 0-1,-1 0 1,0 0-1,0 0 1,-1 1-1,0 12 1,-1-8 13,-1-1-1,-1 1 1,-1-1 0,1 1 0,-2-1-1,0 0 1,-8 17 0,-48 83 33,46-90-299,7-12-9,4-8 27,1 0 0,0 0-1,0 1 1,0-1 0,-1 4 0,3-6 108,0 0 0,0-1 0,-1 1 0,1-1 0,0 1 0,0-1 0,0 1-1,0 0 1,0-1 0,0 1 0,0-1 0,0 1 0,0 0 0,1-1 0,-1 1 0,0-1 0,0 1 0,0-1 0,1 1 0,-1-1 0,0 1 0,1-1 0,-1 1 0,0-1 0,1 1 0,-1-1-1,1 1 1,-1-1 0,1 0 0,-1 1 0,1-1 0,-1 0 0,1 1 0,-1-1 0,1 0 0,-1 0 0,2 1 0,3 1 37,1 0 0,-1 0 0,1 1 0,-1 0 1,0 0-1,0 1 0,0-1 0,0 1 0,-1 0 0,1 0 0,-1 1 1,0-1-1,-1 1 0,1 0 0,-1 0 0,0 0 0,0 0 0,3 8 1,-2-2 119,0 1 1,0-1 0,-1 1-1,0 0 1,-2 0 0,1 0 0,-1 0-1,-1 0 1,0 13 0,-1-19 13,0 1 1,0 0 0,0-1 0,-1 1-1,0-1 1,0 1 0,0-1-1,-1 0 1,0 0 0,0 0 0,-1-1-1,1 1 1,-1-1 0,0 1-1,-1-1 1,0-1 0,-9 9-1,1-4-95,-1-1 0,1-1-1,-1 0 1,-15 5-1,-63 17-1366,25-8-1187,24-7 507,-2-2-2373</inkml:trace>
</inkml:ink>
</file>

<file path=ppt/ink/ink2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08.46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5 9728,'0'-4'3584,"0"8"-2784,12-4-224,-5 0 256,6 0-576,4 3-32,3 1-128,5 3 479,0 1-319,1-1-32,1 0-128,3 0-1279,3 2 639,0-2-3776,5 8 2368</inkml:trace>
</inkml:ink>
</file>

<file path=ppt/ink/ink2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09.94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1 158 3712,'1'-3'164,"0"1"0,1 0 0,-1 0 0,1 0 0,-1 0 0,1 0-1,0 0 1,0 0 0,0 0 0,0 1 0,4-3 0,29-14 109,-20 14 125,1 0 1,-1 1 0,1 0-1,0 1 1,22 1 0,-9-1 137,93 1 826,18-2-221,-120 1-970,0 0 0,0-2 1,-1 0-1,35-12 1,-48 13-131,0 0 1,0 0-1,9-6 0,-13 8-115,-1 0 0,0 1 0,0-1-1,0 0 1,0 0 0,0 0 0,0 0-1,0 0 1,0 0 0,-1 0 0,1 0-1,0 0 1,0 0 0,-1-1 0,1 1-1,-1 0 1,1 0 0,-1-1 0,0 1-1,0 0 1,1-1 0,-1 1 0,0 0-1,0-3 1,-1 3-122,1 0 0,-1 0 0,1 0-1,-1 1 1,1-1 0,-1 0 0,0 0 0,0 0 0,1 1-1,-1-1 1,0 1 0,0-1 0,0 0 0,0 1 0,1-1-1,-1 1 1,0 0 0,0-1 0,0 1 0,0 0 0,0-1-1,0 1 1,0 0 0,0 0 0,0 0 0,0 0 0,0 0-1,0 0 1,0 0 0,0 1 0,-2-1 0,-1 0-844,-4-2-848</inkml:trace>
</inkml:ink>
</file>

<file path=ppt/ink/ink2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11.03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 26 1056,'0'-1'37,"1"0"0,-1 0 0,0 1 0,1-1 0,-1 0 0,0 0 0,0 0 0,0 1 0,0-1 0,0 0 0,0 0 0,0 0 0,0 0 0,0 1 1,0-1-1,-1-2 0,0-6 4975,0 24-4014,-1 3-658,0-1-1,1 1 1,2 31 0,-1 7-105,-3 72 1115,23 223-1,-15-227-3037,-5-108 341,0-4-3287</inkml:trace>
</inkml:ink>
</file>

<file path=ppt/ink/ink2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11.92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169 258 4640,'-7'-28'1504,"7"27"-1484,0 1 1,0 0-1,0-1 0,0 1 1,0 0-1,0-1 1,0 1-1,0-1 1,0 1-1,0 0 0,0-1 1,1 1-1,-1 0 1,0-1-1,0 1 0,0 0 1,0-1-1,1 1 1,-1 0-1,0-1 1,0 1-1,0 0 0,1 0 1,-1-1-1,0 1 1,1 0-1,-1 0 0,0-1 1,1 1-1,-1 0 1,0 0-1,1 0 1,-1 0-1,0 0 0,1-1 1,-1 1-1,0 0 1,1 0-1,-1 0 1,0 0-1,1 0 0,0 0 1,12 3 802,-9 0-747,-1 0 0,0 0 0,0 0 0,0 0 0,0 1 0,0-1-1,-1 1 1,1-1 0,-1 1 0,2 4 0,15 43-99,-14-33 96,11 26 249,57 180 1671,-57-169-1599,-4 1 1,7 59 0,-18-108-381,1 12 79,0 1 1,-2-1-1,-2 29 1,2-43-69,-1-1 1,1 0-1,-1 0 1,0 1-1,-1-1 1,1 0-1,-1 0 1,0 0-1,0 0 1,0-1-1,0 1 1,0 0 0,-1-1-1,0 0 1,0 0-1,0 1 1,0-1-1,0-1 1,0 1-1,-1-1 1,-5 4-1,0-3-34,1 0-1,0 0 1,-1-1-1,1 0 1,-1 0 0,0-1-1,0-1 1,0 1-1,1-1 1,-1-1-1,-14-1 1,14 0-6,-1 0-1,1-1 1,-1 1-1,1-2 1,0 1 0,0-1-1,1-1 1,-1 0-1,1 0 1,-9-7 0,7 3 1,1 0-1,0 0 1,0-1 0,2 0 0,-1 0 0,1-1 0,0 0 0,1-1 0,1 1 0,0-1 0,0 0-1,1 0 1,-5-24 0,8 26 11,0 0-1,0 0 0,1 0 1,0 0-1,0 0 0,1 0 1,1 0-1,-1 0 0,2 0 1,-1 1-1,2-1 0,-1 1 1,1-1-1,0 1 1,1 1-1,0-1 0,1 1 1,8-11-1,8-4 165,1 1 0,45-32 0,18-18 60,-61 48-130,-2-1 1,-1 0-1,23-37 0,-35 47-31,-1-1 0,0-1-1,-1 0 1,-1 0 0,-1 0-1,0-1 1,5-28 0,-10 42-37,-1-1 0,1 0 0,-1 1 0,-1-1 0,1 1 0,0-1 0,-1 0 0,0 1 0,0-1 0,0 1 0,-1 0 0,0-1 0,-3-6 0,1 6-26,1-1 0,-1 2 0,0-1 0,0 0 0,0 1 1,-1 0-1,0 0 0,0 0 0,-7-5 0,3 4-141,0 1-1,0-1 1,-1 2-1,1-1 1,-1 1 0,0 1-1,0-1 1,0 2-1,0-1 1,0 2-1,-1-1 1,-10 2 0,13 0-37,1 0 1,-1 1 0,1-1 0,-1 2 0,1-1 0,0 1-1,0 0 1,0 1 0,0 0 0,0 0 0,1 0-1,0 1 1,-9 7 0,2 2-311,-21 30 1</inkml:trace>
</inkml:ink>
</file>

<file path=ppt/ink/ink2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12.74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82 17 5888,'0'-1'153,"5"-11"1023,-5 12-1151,0 0 0,0 0-1,0 0 1,0-1 0,0 1-1,1 0 1,-1 0 0,0 0-1,0 0 1,0 0 0,0-1-1,0 1 1,0 0 0,0 0-1,0 0 1,0 0 0,0 0-1,0 0 1,0-1 0,1 1-1,-1 0 1,0 0 0,0 0-1,0 0 1,0 0 0,0 0-1,0 0 1,1 0 0,-1 0-1,0-1 1,0 1 0,0 0-1,0 0 1,0 0 0,1 0-1,-1 0 1,0 0 0,0 0-1,0 0 1,0 0 0,1 0-1,-1 0 1,0 0-1,0 0 1,0 0 0,0 1-1,0-1 1,1 0 0,-1 0-1,0 0 1,0 0 0,0 0-1,0 0 1,0 2 79,0-1 0,0 0 0,0 1 0,0-1 0,-1 0 0,1 0 0,0 1 0,-1-1 1,1 0-1,-1 0 0,1 1 0,-1-1 0,-1 1 0,0 2-9,-12 23 214,6-14-315,2 0-1,-1 1 0,-7 25 1,3 13 98,1 1 1,3 0 0,2 0-1,3 66 1,28 214 804,3-126-412,-29-194-411,0-7 53,1-10-51,-1 3-75,40-152-141,-31 128 110,0 1 0,2 0 1,0 0-1,16-22 0,55-102 932,-69 119-784,0 0 1,-3-1 0,0-1-1,-2 0 1,-1 0 0,-2 0-1,3-53 1,-7 70-3,-1-1 0,-2-15 1,1 25-74,0-1 0,0 0 0,0 1 0,-1-1 0,0 1 0,0-1 0,-1 1 0,-2-6 0,5 11-50,-1 0 1,1-1 0,0 1-1,0-1 1,-1 1-1,1 0 1,0 0 0,0-1-1,-1 1 1,1 0-1,0-1 1,-1 1 0,1 0-1,0 0 1,-1 0-1,1-1 1,0 1 0,-1 0-1,1 0 1,-1 0-1,1 0 1,0 0-1,-1 0 1,1 0 0,-1 0-1,1 0 1,0 0-1,-1 0 1,1 0 0,-1 0-1,1 0 1,0 0-1,-1 0 1,1 0 0,0 0-1,-1 0 1,1 1-1,-1-1 1,1 0 0,0 0-1,-1 1 1,1-1-1,0 0 1,-1 0-1,1 1 1,0-1 0,0 0-1,-1 1 1,1-1-1,0 0 1,0 1 0,0-1-1,-1 1 1,-11 25-133,6-7 78,1 0 1,0 1-1,2 0 1,-2 33-1,7 83 196,0-91 6,2 39 293,5-1 0,20 91 0,6-30-2653,-30-129-405,-5-13 800</inkml:trace>
</inkml:ink>
</file>

<file path=ppt/ink/ink2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13.19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 44 7232,'-1'-1'77,"1"1"-1,0 0 1,0 0 0,-1-1 0,1 1 0,0 0-1,0 0 1,0-1 0,-1 1 0,1 0 0,0-1-1,0 1 1,0 0 0,0-1 0,0 1 0,0 0-1,0-1 1,-1 1 0,1-1 0,0 1 0,0 0-1,1-1 1,-1 1 0,0 0 0,0-1 0,0 1-1,0 0 1,0-1 0,0 1 0,0 0 0,0-1-1,1 1 1,-1 0 0,0-1 0,0 1 0,0 0-1,1 0 1,-1-1 0,1 1 0,18-9 971,-17 9-923,11-4 96,1 0 1,-1 2-1,1 0 1,-1 0-1,25 1 0,68 10 420,5 1-1287,-107-10 190,1 0 0,0-1 0,0 1 0,0-1 0,6-1 0,-11 2 385,0 0 0,0 0 0,0 0 0,0 0 0,0 0 1,0 0-1,1 0 0,-1 0 0,0 0 0,0 0 0,0 0 1,0 0-1,0 0 0,1 0 0,-1 0 0,0-1 0,0 1 1,0 0-1,0 0 0,0 0 0,0 0 0,1 0 0,-1 0 0,0 0 1,0 0-1,0 0 0,0 0 0,0-1 0,0 1 0,0 0 1,0 0-1,0 0 0,0 0 0,0 0 0,0 0 0,1-1 1,-1 1-1,0 0 0,0 0 0,0 0 0,0 0 0,0 0 1,0-1-1,0 1 0,0 0 0,0 0 0,0 0 0,0 0 0,-1 0 1,1 0-1,0-1 0,0 1 0,0 0 0,0 0 0,0 0 1,0 0-1,0-1 0,-8-3-3362,4 2 2906,-5-7-860</inkml:trace>
</inkml:ink>
</file>

<file path=ppt/ink/ink2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13.52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 0 8736,'-8'20'3232,"8"-2"-2528,8 22-192,1-11-64,3 7-352,1 20-160,-1 25 0,-3 8-2496</inkml:trace>
</inkml:ink>
</file>

<file path=ppt/ink/ink2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14.73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11 185 3392,'-9'2'1361,"9"-2"-1313,0 0 0,0 0 1,0 0-1,0 0 1,-1 0-1,1 0 1,0 0-1,0 0 0,0 0 1,0 0-1,0 0 1,0 0-1,0 0 1,0 0-1,0 0 0,0 0 1,0 0-1,0 0 1,0-1-1,0 1 1,0 0-1,0 0 0,0 0 1,0 0-1,0 0 1,0 0-1,0 0 1,0 0-1,0 0 0,0 0 1,0 0-1,0-1 1,0 1-1,0 0 1,0 0-1,0 0 0,0 0 1,0 0-1,0 0 1,0 0-1,0 0 1,0 0-1,0 0 1,0 0-1,0 0 0,0-1 1,0 1-1,0 0 1,0 0-1,1-1 157,0 0-1,-1 0 1,1 1-1,0-1 1,0 0-1,0 0 1,0 1-1,0-1 1,0 0-1,0 1 1,0-1-1,0 1 1,2-1-1,9-2 235,-1 1 1,0 0-1,1 1 0,0 0 1,11 1-1,63 8 557,-34-3-601,22-2 178,-1-3 0,1-4 1,103-17-1,43-24-307,-218 44-477,1 1-1,0-1 0,-1 0 0,1-1 0,-1 1 1,4-2-1,-6 2 44,1-1 1,-1 1-1,0 0 1,0 0-1,0 0 1,0 0-1,0 0 0,0 0 1,0-1-1,0 1 1,0 0-1,-1 0 1,1 0-1,0 0 1,-1 0-1,1 0 1,-1-1-1,0-2-203,-16-50-4098,9 32 3232</inkml:trace>
</inkml:ink>
</file>

<file path=ppt/ink/ink2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15.08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 1 6048,'0'0'93,"0"0"0,0 0 0,-1 0 0,1 0 0,0 0 0,0 0 0,-1 0 0,1 0 0,0 0 0,0 0 0,0 0 0,-1 1 0,1-1 0,0 0 0,0 0 0,0 0 0,0 0 0,-1 1 0,1-1 0,0 0 0,0 0 0,0 0 0,0 0 0,0 1 0,0-1 0,0 0 0,-1 0 0,1 0 0,0 1 0,0-1 0,0 0 0,0 0 0,0 1 0,0-1 0,1 12 1409,8 12-83,-6-20-1241,1 0 0,-1 0 1,1-1-1,-1 1 0,1-1 0,0 0 1,1 0-1,-1 0 0,0-1 1,10 5-1,3-1 258,31 8-1,-15-5-291,-14-4-26,174 61 838,-172-57-909,-1 1 1,-1 0 0,0 2 0,0 0-1,-2 1 1,1 0 0,18 21-1,-31-30-66,-1 1 0,0 0 0,-1 0 0,1 1-1,-1-1 1,0 0 0,-1 1 0,1 0 0,-1 0-1,0 0 1,0 0 0,-1 0 0,0 0 0,0 0-1,0 13 1,-1-12-2,-1 0-1,0 0 1,0 0-1,-1 0 1,0 0-1,0 0 1,-1-1-1,1 1 1,-2-1-1,1 1 1,-1-1-1,1 0 1,-10 10 0,-8 5 299,0-1 1,-1-1 0,-47 30 0,1 0 72,7-4-350,-35 29-3399,63-42 1665</inkml:trace>
</inkml:ink>
</file>

<file path=ppt/ink/ink2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16.24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94 6240,'0'-1'131,"1"-1"0,-1 1 0,0-1 0,1 1 0,-1 0 0,1-1 0,0 1 0,-1-1 0,1 1 0,0 0-1,0 0 1,0-1 0,0 1 0,0 0 0,0 0 0,0 0 0,1 0 0,-1 0 0,0 0 0,1 0 0,-1 1 0,0-1 0,1 0 0,-1 1 0,1-1 0,1 0 0,4-1 98,23-12-38,1 2 0,62-16 0,-80 25-165,0 1-1,0 1 1,0 0-1,0 0 1,0 1-1,0 1 1,0 1-1,0-1 0,0 2 1,19 6-1,-24-6-41,0 0 0,-1 1-1,1 0 1,-1 0-1,0 0 1,0 1 0,-1 1-1,1-1 1,-1 1-1,0 0 1,5 7 0,-5-4 0,1 0 0,-2 0 1,1 1-1,-1 0 1,-1 0-1,1 1 1,4 20-1,-6-20 82,-1 0 1,-1 0-1,1 1 0,-2-1 0,0 0 0,0 0 0,-1 0 0,0 1 0,-1-1 1,0 0-1,-1 0 0,0-1 0,-1 1 0,0-1 0,0 1 0,-1-1 1,-12 17-1,4-12 1,-1 0 0,0-1 1,-1 0-1,-1-2 1,0 0-1,-1 0 0,0-2 1,0 0-1,-1-1 1,-31 11-1,42-17-94,1-1-1,0 0 1,-1 0 0,0-1-1,1 0 1,-1 0 0,-13-1-1,14-2-161,8-1 110,10-2 70,6 4 5,0 1 1,0 1-1,1 0 1,-1 1-1,0 1 1,0 1-1,-1 1 1,1 0-1,-1 1 0,0 1 1,29 16-1,-38-18-4,-1 1 0,0-1 0,0 1 0,0 1 0,-1-1 0,0 1 0,0 0 0,-1 1 0,0-1 0,0 1 0,7 14 0,-8-12 88,0-1-1,-1 1 1,0 0-1,0 0 1,-1 1-1,-1-1 1,1 0-1,-2 0 1,1 1-1,-2 12 1,0-18 17,0 1 0,0 0 0,-1-1-1,0 0 1,1 1 0,-2-1 0,1 0 0,-1 0 0,1 0-1,-2 0 1,1 0 0,-5 5 0,2-4 41,0 0 0,-1 0 0,0 0-1,0-1 1,0 0 0,-1-1 0,-9 5 0,-6 1 107,-1-2 1,0-1-1,0 0 1,-39 4-1,-73 4-818,46-11-5131,64-4 3651</inkml:trace>
</inkml:ink>
</file>

<file path=ppt/ink/ink2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16.61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29 110 4896,'-2'-3'135,"0"-1"0,0 1-1,1-1 1,-1 1 0,1-1 0,0 0 0,0 1 0,0-1 0,1 0-1,0 0 1,-1 0 0,1 0 0,0 0 0,1 0 0,0-7-1,0 4-273,-1 0 0,1 1 0,-2-1-1,0-7 1,0 12 1374,0 5-351,-1 10 113,-1 20-128,2-32-849,-5 92 1242,3 1-1,4-1 0,24 160 1,7-123-2505,-24-101-906,-3-11-246,3-6-2714</inkml:trace>
</inkml:ink>
</file>

<file path=ppt/ink/ink2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16.93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1 133 10144,'8'-14'3744,"1"-1"-2912,3-8-224,-5 12-608,6-3-128,8-4 128,8 3 0,12 4 0,12 4 32,6 3-128,-1 8 64,-5 3-256,-7 4 160,-4 0-1504,-15-4 896,-6 1-2624,-12 6 1856,-22-18-2752</inkml:trace>
</inkml:ink>
</file>

<file path=ppt/ink/ink2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17.28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36 6720,'25'-18'2496,"4"11"-1952,13-1-128,-23 5 384,6 3-512,5 0 544,-1 3-512,4 1 512,8 3-512,9 1 160,4-1-320,-1 4-224,-3 1 32,-4 1-1696,-6 3 960,-6 9-3936,-5 5 2656,-13-9-864</inkml:trace>
</inkml:ink>
</file>

<file path=ppt/ink/ink2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17.88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220 206 5472,'-3'-2'154,"1"0"0,-1 0-1,1-1 1,0 1 0,0-1 0,0 0 0,0 1 0,0-1-1,1 0 1,-1 0 0,1 0 0,0 0 0,0-1 0,0 1 0,0 0-1,1 0 1,-1-1 0,1 1 0,0 0 0,0-5 0,0-3-47,1 1 1,0 0 0,1-1 0,0 1-1,4-13 1,-4 17 86,0 1-1,0-1 1,1 1 0,-1 0 0,1 0-1,0 0 1,4-5 0,-5 8-135,-1 1-1,1-1 1,-1 1 0,1 0 0,0-1-1,-1 1 1,1 0 0,0 0 0,0 0-1,0 0 1,0 0 0,0 0 0,0 1-1,0-1 1,0 1 0,0-1 0,0 1-1,0 0 1,0 0 0,0 0 0,0 0 0,4 1-1,0 0-21,-1 1 0,1 0 0,-1 0 0,1 0 0,-1 1 0,0 0 0,0 0-1,0 0 1,0 1 0,-1 0 0,1-1 0,-1 2 0,5 4 0,-3-1-69,0 0 0,0 0 0,-1 0 0,0 1 0,0 0 0,-1 0 1,4 9-1,-7-13-26,1 0 1,-1-1-1,0 1 1,-1 0-1,1 0 1,-1-1 0,0 1-1,0 0 1,0 0-1,-1 0 1,0 0-1,0-1 1,-3 9-1,0-4 78,0 0 0,0-1-1,-1 0 1,0 0 0,-1-1-1,-8 10 1,-55 64 568,-82 89-104,141-160-410,-1 1-1,0-2 1,-1 1 0,0-2 0,-16 10 0,26-17-61,1 0 1,-1-1 0,0 1-1,0-1 1,1 1 0,-1-1-1,0 0 1,0 0 0,0 0 0,1 0-1,-1 0 1,0 0 0,0 0-1,0-1 1,1 1 0,-1 0-1,-2-2 1,3 2-8,0-1-1,1 1 1,-1 0-1,0-1 1,0 1 0,1-1-1,-1 0 1,0 1-1,1-1 1,-1 0 0,1 1-1,-1-1 1,1 0-1,-1 1 1,1-1 0,-1 0-1,1 0 1,0 0-1,-1 0 1,1 1-1,0-1 1,0 0 0,0 0-1,-1 0 1,1 0-1,0 0 1,0 0 0,0 0-1,1 1 1,-1-1-1,0 0 1,0 0 0,0 0-1,1 0 1,-1 0-1,1-1 1,-1 1 8,1 0 0,-1 0 1,1 0-1,0 0 0,-1 0 0,1-1 1,0 1-1,0 0 0,0 1 0,-1-1 1,1 0-1,0 0 0,0 0 0,0 0 1,1 1-1,-1-1 0,0 1 0,0-1 1,0 1-1,0-1 0,1 1 0,-1-1 1,0 1-1,0 0 0,1 0 1,-1 0-1,0 0 0,1 0 0,-1 0 1,0 0-1,0 0 0,1 0 0,-1 0 1,0 1-1,2 0 0,5 1 68,0 1 0,0 0-1,0 1 1,8 5 0,-9-5-33,17 9 139,19 11 279,2-2 0,57 20 0,-95-40-759,0-1 0,0 1 0,1-1 0,10 0 0,-16-1 126,-1 0-1,0 0 1,0 0-1,0 0 0,0 0 1,0-1-1,0 1 0,0 0 1,0 0-1,0-1 0,0 1 1,-1-1-1,1 1 1,0-1-1,0 1 0,1-2 1,-2 2-13,0-1 1,1 1-1,-1-1 1,0 0 0,0 1-1,0-1 1,0 0-1,0 1 1,0-1-1,0 0 1,0 1 0,0-1-1,0 0 1,0 1-1,-1-1 1,1 0 0,0 1-1,0-1 1,-1 1-1,1-1 1,0 0-1,-1 1 1,1-1 0,0 1-1,-1-1 1,1 1-1,-1-1 1,0 0-1,-18-18-3042,-5-2 848</inkml:trace>
</inkml:ink>
</file>

<file path=ppt/ink/ink2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18.83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22 6464,'1'-1'282,"0"1"0,0-1 0,0 0 0,1 1 0,-1-1 1,0 1-1,0 0 0,0-1 0,1 1 0,-1 0 0,0 0 0,1-1 1,-1 1-1,2 0 0,23-1 248,1 2 258,45 9 1,-46-6-282,46 2 1,-43-6-786,-1-1-1,1-2 1,-1-1 0,40-10-1,-64 13-213,-1 0 0,1-1 0,-1 1 0,1-1-1,-1 0 1,4-3 0</inkml:trace>
</inkml:ink>
</file>

<file path=ppt/ink/ink2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19.16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6880,'0'0'2560,"6"7"-1984,7 0-160,-9 2-224,0 0-192,1 7 0,3-1 0,0 6 128,1 9-64,-1 2 960,0 20-576,-4 22 384,-4 6-480,-4 1-192,0-10-96,4-10-992,0-5 512,4-9-3648</inkml:trace>
</inkml:ink>
</file>

<file path=ppt/ink/ink2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20.68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231 306 5408,'-2'-1'144,"1"0"-1,0 0 1,0 0 0,0 0-1,0 0 1,0 0 0,0-1-1,0 1 1,0 0 0,0 0-1,1-1 1,-1 1 0,0-1-1,1 1 1,-1-1 0,1 1 0,-1-3-1,2 1 173,-1 0-1,0 0 0,1 0 1,-1 0-1,1 0 0,0 0 1,2-5-1,6-12 55,0 0 0,2 1-1,0 0 1,1 1 0,0 0 0,2 1-1,0 0 1,19-16 0,-23 24-355,0 0 0,0 0-1,1 1 1,0 1 0,20-11 0,-27 17-18,0-1 0,1 0 0,-1 1 0,0 0 0,1 0 0,-1 0 0,1 0 0,-1 1 0,1 0 0,0 0 0,-1 0 0,1 0 0,-1 1 0,1 0 0,-1 0 0,1 0 0,-1 0 0,0 1 1,1-1-1,4 4 0,-3-1-37,-1 0 0,0 0 0,0 0 0,0 1 0,0 0 1,-1 0-1,0 0 0,0 0 0,0 1 0,-1 0 0,1-1 0,-2 1 1,4 8-1,-1 0-48,0 1 0,-1 1 0,-1-1 0,3 25 0,-5-24 116,-1-1-1,-1 1 0,-1-1 0,0 0 1,-1 1-1,0-1 0,-1 0 1,-1 0-1,0-1 0,-8 15 0,-3 2 53,-1 0 0,-2-2-1,-28 36 1,24-36 123,-1-2 0,-2 0 1,-1-2-1,0-1 0,-2-1 0,-1-2 1,-1 0-1,-43 20 0,59-34-65,-1 0 0,-29 7-1,38-12-85,0 0 0,0-1 0,0 0 0,0-1 0,-1 0 0,1 0-1,0 0 1,-12-3 0,16 2-59,0 0-1,0 0 1,0-1 0,0 1-1,1-1 1,-1 0 0,-3-2-1,6 4-1,-1-1-1,1 1 1,-1 0-1,1 0 0,-1-1 1,1 1-1,-1-1 0,1 1 1,0 0-1,-1-1 1,1 1-1,0-1 0,-1 1 1,1 0-1,0-1 1,0 1-1,-1-1 0,1 1 1,0-1-1,0 1 0,0-1 1,0 1-1,0-1 1,-1 0-1,1 1 0,0-1 1,0 1-1,0-1 0,1 1 1,-1-1-1,0 1 1,0-1-1,0 1 0,0-1 1,0 1-1,1-1 0,-1 1 1,0-1-1,0 1 1,1-1-1,-1 1 0,0-1 1,1 1-1,-1 0 0,1-1 1,0 0 2,0 1 0,0-1 0,0 1-1,0-1 1,1 1 0,-1 0 0,0-1 0,0 1 0,0 0 0,1 0 0,-1 0 0,0 0 0,0 0-1,0 0 1,0 1 0,1-1 0,-1 0 0,0 0 0,2 1 0,22 11-48,-23-11 49,43 24-20,1-2-1,90 31 0,-107-46-74,51 9 1,-70-16-36,0-1 0,1 1 0,-1-1 0,0-1 1,0 0-1,1-1 0,-1 0 0,19-6 0,-14 2-64,0-2 1,0 1-1,-1-2 0,0 0 0,-1 0 0,15-14 0,68-72-372,-91 89 527,196-224-285,-186 211 815,18-30 0,-30 42-298,1 1-1,-1 0 1,-1-1 0,1 0-1,-1 1 1,0-1 0,-1 0-1,1 0 1,0-12 0,-2 18-172,0 0 0,0 0 0,0 0 0,0 0 0,0 0 0,-1 1 0,1-1 0,0 0 0,0 0 0,0 0 0,-1 0 0,1 0 0,0 0 0,-1 0 0,1 1 1,-1-1-1,1 0 0,-1 0 0,0 1 0,0-2 0,0 2-14,1-1 1,-1 1-1,0 0 1,0 0-1,1 0 1,-1-1-1,0 1 1,1 0-1,-1 0 1,0 0-1,0 0 1,1 0-1,-1 0 1,0 0-1,0 1 1,1-1-1,-1 0 1,0 0 0,-1 1-1,-1 1-12,-1 0 1,1 0-1,-1 0 1,1 0-1,0 1 0,0-1 1,-5 6-1,1 0 44,1 1 1,0 0-1,0 0 0,1 1 1,-9 19-1,-10 52-11,13-41-14,-18 51 15,-16 58 492,41-119-185,6-18-4,-1-12-313,-1 1 0,0-1 0,0 0 0,1 0-1,-1 0 1,0 0 0,1 0 0,-1 0 0,0 0 0,0 0 0,1 0 0,-1 1 0,0-1 0,1 0 0,-1 0 0,0-1-1,0 1 1,1 0 0,-1 0 0,0 0 0,1 0 0,-1 0 0,0 0 0,0 0 0,1 0 0,-1 0 0,0-1 0,0 1 0,1 0-1,-1 0 1,0 0 0,0-1 0,0 1 0,1 0 0,-1 0 0,0 0 0,0-1 0,4-3-10,-1 1 0,0-1-1,0 0 1,0 0 0,-1-1 0,1 1 0,-1 0 0,2-7-1,-2 5 5,50-129 113,-18 42-171,54-138 883,-87 228-804,0 0 1,0 0-1,1 1 1,-1-1-1,1 0 0,-1 1 1,5-4-1,-6 5-32,1 1 1,0-1-1,-1 1 1,1-1-1,0 1 1,-1 0-1,1 0 1,0-1-1,-1 1 1,1 0-1,0 0 1,0 0-1,-1 0 0,1 0 1,0 0-1,0 0 1,-1 0-1,1 0 1,0 0-1,0 0 1,-1 0-1,1 0 1,0 1-1,-1-1 1,1 0-1,0 0 0,0 1 1,-1-1-1,1 1 1,-1-1-1,1 1 1,0-1-1,-1 1 1,1-1-1,-1 1 1,1 0-1,6 8-15,-1-1 1,0 1-1,0 0 1,-1 0-1,0 1 0,-1 0 1,5 14-1,-3-8 24,22 57 68,-16-36 25,3 0 0,1-1-1,30 50 1,-39-76-29,1 1 0,1-1 0,-1 0 1,2-1-1,10 8 0,-15-12 11,1-1 1,0 0 0,0 0-1,1 0 1,-1-1-1,1 0 1,0 0 0,-1-1-1,1 0 1,11 2-1,-15-4-53,0 0-1,1 0 0,-1 0 1,0 0-1,1-1 0,-1 1 1,0-1-1,0 0 0,0 0 1,0 0-1,0 0 0,0-1 1,0 1-1,0-1 0,0 1 1,-1-1-1,1 0 0,0 0 0,-1-1 1,0 1-1,0 0 0,1-1 1,-1 0-1,1-2 0,4-6 4,-1 0-1,0 0 1,-1-1-1,7-23 1,-4 6-88,-1-1 1,-1 0 0,-1-1 0,0-44 0,-5 13-939,-11-73 0,-8-40-2027,19 168 2673,-1 0 0,0 1 0,0-1 1,-1 0-1,0 1 0,-3-9 1,0 5-2163</inkml:trace>
</inkml:ink>
</file>

<file path=ppt/ink/ink2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21.08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10 336 8800,'-3'14'1117,"0"1"0,2 0 1,-1 21-1,2-8-949,-1-4-117,1 0 1,2 0-1,7 45 0,-7-62 7,0-1 0,0 0 0,0 0 0,1 0-1,0 0 1,0 0 0,0 0 0,1 0 0,0-1-1,0 0 1,0 0 0,1 0 0,-1 0 0,1-1 0,0 0-1,1 0 1,-1 0 0,12 5 0,-8-5 136,-1 0-1,0-1 1,1 0 0,0-1 0,-1 0 0,1-1-1,0 1 1,0-2 0,0 1 0,0-1 0,16-2-1,-13 0 44,0-1-1,0 0 1,0-1-1,0 0 1,-1-1-1,0-1 1,18-10-1,-2-3 11,0-2-1,-2-1 0,0-1 1,-1-1-1,27-37 1,-41 48-191,0 0 1,-1-1-1,0 0 1,-1-1-1,9-23 0,-13 28-40,-1-1 0,0 0 0,-1 0-1,0 0 1,-1 0 0,0 0 0,0 0-1,-2 0 1,0-12 0,-2 5-159,0 1 0,-1-1-1,-1 1 1,0 0 0,-2 1 0,1-1 0,-15-22 0,16 31-21,0 0 0,0 0 0,-1 1 0,0 0-1,0 0 1,-1 0 0,0 1 0,0 0 0,-1 0 0,1 1 0,-1 0 0,0 0-1,-1 1 1,1 0 0,-17-5 0,13 6-125,0 1 1,0 1-1,-1 0 0,1 1 1,0 0-1,0 1 0,0 0 1,0 1-1,0 0 0,0 1 1,0 0-1,-18 9 0,18-7-292,1 0 0,0 1 0,0 0 0,0 1 0,1 1 0,0-1 0,1 2 0,-1-1 0,2 1 0,-1 1 0,1-1 0,-7 12 0,3 6-2683</inkml:trace>
</inkml:ink>
</file>

<file path=ppt/ink/ink2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21.45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41 8736,'12'4'3232,"1"-1"-2528,8-3-192,-9 0 0,9-3-384,11-1-320,10-3 96,8 0-480,0-2 320,-5 3-224,-4 1 288,-7 3-960,-9-3 640,-14 5-1472</inkml:trace>
</inkml:ink>
</file>

<file path=ppt/ink/ink2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21.78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83 1 12288,'16'69'4575,"-3"-36"-3583,-9 8-256,-8-12-2144,-9 16 609,-7 6-5185,-17 5 3328,-4-20-1952</inkml:trace>
</inkml:ink>
</file>

<file path=ppt/ink/ink2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22.26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176 8 8544,'0'-1'124,"1"1"1,-1 0-1,0-1 0,0 1 1,0-1-1,0 1 1,0 0-1,1-1 1,-1 1-1,0 0 0,0-1 1,1 1-1,-1 0 1,0 0-1,0-1 1,1 1-1,-1 0 0,0 0 1,1-1-1,0 1 1,4 4 1579,-4-2-1539,-1 0-1,1 1 0,0-1 1,-1 0-1,1 1 1,-1-1-1,1 0 0,-1 3 1,-1 12-173,-1-1 1,0 1-1,-1-1 0,0 0 1,-2 0-1,0 0 0,-1-1 1,-8 18-1,-12 15 96,-35 50 0,55-88-62,-3 4 82,1 0 0,0 0 0,1 1 0,0 0 0,-5 19 0,10-26-36,0-1 0,1 1-1,0 0 1,0-1-1,1 1 1,0 0-1,1 0 1,-1-1 0,1 1-1,1 0 1,-1-1-1,6 15 1,-4-14-61,0 0-1,1-1 1,0 0 0,0 0-1,1 0 1,-1 0 0,2 0-1,-1-1 1,1 0 0,0 0-1,0-1 1,0 1 0,1-1-1,0-1 1,0 1 0,0-1-1,0-1 1,1 1 0,-1-1-1,1 0 1,0-1 0,0 0-1,0 0 1,0-1 0,1 0-1,-1 0 1,0-1 0,0 0-1,1 0 1,15-4 0,3-2-294,-1-1 1,0-1 0,-1-1 0,29-15 0,93-59-1673,-125 69 2123,-1-1 0,0-1 0,-1 0 0,0-2 0,16-20 0,-36 38-132,1-1 0,-1 0-1,1 1 1,-1-1 0,1 1 0,-1-1-1,1 0 1,-1 1 0,1 0-1,-1-1 1,1 1 0,0-1 0,-1 1-1,1 0 1,0-1 0,-1 1-1,1 0 1,0 0 0,-1-1 0,2 1-1,-2 0 10,1 1-1,-1-1 1,0 0-1,1 1 1,-1-1-1,0 0 1,1 1-1,-1-1 1,0 0-1,0 1 1,0-1-1,1 1 1,-1-1-1,0 1 1,0-1-1,0 1 1,0-1-1,0 0 1,0 1-1,0-1 1,0 1-1,0-1 1,0 1-1,-4 37 1385,4-38-1428,-11 62 790,-27 123-361,31-160-855,-1 0 0,-2 0 0,0-1 1,-2 0-1,-18 27 0,-17 12-3468,-2-6 1120</inkml:trace>
</inkml:ink>
</file>

<file path=ppt/ink/ink2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22.90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 34 4320,'0'-2'293,"-1"0"0,1 0 0,0 0 0,0 0 1,-1 0-1,1 0 0,1 0 0,-1 0 0,0-2 0,1-7 1789,3 25 937,-1-9-2839,1-1 0,-1 0 0,1 0 0,0 0 0,0-1 0,0 1 0,1-1 0,-1 0 0,1 0 1,0-1-1,0 1 0,0-1 0,6 2 0,10 3 206,42 6 0,-52-11-138,20 4 405,60 2 0,-71-9-916,23-2 0,-30 1-1050,0 0 1,20-7 0</inkml:trace>
</inkml:ink>
</file>

<file path=ppt/ink/ink2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23.27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75 0 3488,'0'0'1280,"-5"7"-992,5 9-64,-4-2-224,0 16-32,0 11 864,-4 6-448,-1 11 64,1 9-288,-3 14-928,2 24 384,-3-23-2880</inkml:trace>
</inkml:ink>
</file>

<file path=ppt/ink/ink2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24.23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29 1 6720,'1'12'3178,"0"-10"-3096,-1 0-1,0 0 1,0 0-1,0 0 1,0-1 0,0 1-1,0 0 1,0 0 0,-2 3-1,-2 12 126,0 0-1,1 0 0,1 1 0,0 23 0,1-11-101,-11 609 3261,12-619-3538,7 87-1671,-5-88-1472,9 32-1,-7-36-278</inkml:trace>
</inkml:ink>
</file>

<file path=ppt/ink/ink2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24.63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1 578 6048,'1'-4'211,"0"1"-97,0 1 1,0-1-1,0 0 0,0 1 0,0-1 1,1 1-1,-1 0 0,1-1 1,0 1-1,-1 0 0,1 0 0,0 0 1,0 0-1,0 0 0,1 1 0,-1-1 1,0 0-1,1 1 0,-1 0 1,1 0-1,2-1 0,116-37 2369,28-10-2155,-105 32-330,49-22-429,-84 35 347,0-1 0,0-1 0,-1 0 0,1 0 0,-1-1 1,-1 1-1,11-13 0,-14 14 74,-1 0 0,0-1 0,0 1 0,0-1 1,-1 0-1,0 0 0,0 0 0,0 0 0,-1 0 1,0-1-1,0 1 0,-1 0 0,1 0 0,-1-1 1,-1 1-1,-1-11 0,-3-8 192,0 0 1,-16-41-1,19 61-136,0-4-12,-1 1 0,0 0-1,-1 0 1,0 0-1,0 0 1,-1 1 0,0-1-1,0 1 1,-8-9-1,12 16-34,1-1 0,-1 1-1,0-1 1,1 1 0,-1-1 0,1 1-1,-1-1 1,0 1 0,1 0-1,-1-1 1,0 1 0,0 0 0,1 0-1,-1-1 1,0 1 0,0 0-1,1 0 1,-1 0 0,0 0-1,0 0 1,1 0 0,-1 0 0,0 0-1,0 1 1,1-1 0,-1 0-1,0 0 1,0 0 0,1 1 0,-1-1-1,0 1 1,1-1 0,-1 0-1,0 1 1,1-1 0,-1 1 0,1-1-1,-1 1 1,1-1 0,-1 2-1,-2 2 36,0 0 0,1-1-1,0 2 1,0-1 0,-3 7 0,-2 12 86,1 1 0,1 0 0,-3 31 1,4-24-48,-4 42 527,3 1 0,4 0 0,8 81 0,-6-137-504,1 1-1,0-1 0,2 0 1,0 0-1,1 0 1,1-1-1,1 0 0,14 28 1,-19-42-183,0 0 0,0 0-1,0-1 1,0 1 0,0-1 0,1 1 0,-1-1-1,1 0 1,0 0 0,-1 0 0,7 2 0,-7-3-124,0 0 0,0 0 0,1-1 0,-1 1 0,0-1 0,0 0 0,1 1-1,-1-1 1,0 0 0,0-1 0,1 1 0,-1 0 0,0 0 0,0-1 0,1 0 0,-1 1 0,0-1 0,2-1 0,14-9-1426</inkml:trace>
</inkml:ink>
</file>

<file path=ppt/ink/ink2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25.18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0 268 8224,'9'-4'592,"0"0"1,0 0-1,1 1 1,-1 0-1,0 1 1,1 0-1,0 1 1,-1 0-1,15 0 1,-23 1-593,-1 0-1,0 0 1,1 0 0,-1 0 0,0 0-1,1 0 1,-1 0 0,0 0-1,1 1 1,-1-1 0,0 0 0,1 0-1,-1 0 1,0 0 0,1 1-1,-1-1 1,0 0 0,1 0 0,-1 1-1,0-1 1,0 0 0,0 1 0,1-1-1,-1 0 1,0 1 0,0-1-1,0 0 1,0 1 0,1-1 0,-1 0-1,0 1 1,0-1 0,0 0 0,0 1-1,0-1 1,0 0 0,0 1-1,0-1 1,0 1 0,0-1 0,0 0-1,0 1 1,-1-1 0,1 1-1,-7 22 28,3-11 66,-2 9 75,-26 99 644,28-99-691,1-1 1,0 1 0,1 39-1,2-56-143,1 0 1,-1 1-1,1-1 0,0 0 1,0 0-1,0 1 0,0-1 1,1 0-1,-1 0 0,1 0 0,0-1 1,0 1-1,1 0 0,-1-1 1,1 1-1,0-1 0,0 0 1,0 0-1,0 0 0,0 0 0,1-1 1,-1 1-1,1-1 0,0 0 1,0 0-1,0 0 0,0-1 1,7 3-1,-2-1-268,0-1 0,0 1 0,0-2 0,1 1 0,-1-1-1,0-1 1,1 0 0,-1 0 0,0-1 0,1 0 0,16-4 0,-14 1-10,-1 0-1,0-1 1,1 0-1,-2-1 1,1 0-1,-1 0 0,0-1 1,12-11-1,-4 1 356,-1-1 0,-1-1 0,0 0 0,-1-2 0,-1 1 0,-1-2 0,-1 0 0,12-31 0,-12 23 566,-1-1-1,12-54 1,-26 100-131,-19 131 821,20-126-1232,1 0 1,1 0-1,1 0 1,1 0-1,0-1 1,6 21-1,-5-33 48,-1-1 0,1 0 0,0 0 0,0 0 0,1 0 0,-1 0 0,1-1 0,1 0 0,-1 1 0,1-2 0,0 1 0,0 0 0,0-1-1,1 0 1,-1 0 0,1-1 0,0 0 0,0 0 0,7 3 0,5 0 82,1 0 0,-1-1 0,1-1-1,0 0 1,26 0 0,-20-3-39,0-1 1,0-2 0,0 0-1,-1-2 1,1 0 0,-1-2-1,32-11 1,-23 4 114,-1-1-1,0-1 1,0-2 0,42-30 0,-52 31-21,-1-1 1,0-1-1,-2-1 0,0 0 0,-1-2 1,-1 0-1,-1 0 0,20-38 1,-32 51-226,0 0 1,0 0 0,-1 0 0,0-1-1,2-12 1,-4 16-64,-1 1-1,0 0 1,0-1-1,0 1 1,0 0-1,-1-1 1,1 1 0,-1 0-1,0-1 1,-1 1-1,1 0 1,-1 0-1,1 0 1,-4-4 0,-1-2-168,-1 2 0,0-1 0,-1 1 0,1 0 0,-1 0 0,-18-12 0,6 7-776,0 0 1,-1 1-1,0 1 1,-24-8 0,-155-46-2537</inkml:trace>
</inkml:ink>
</file>

<file path=ppt/ink/ink2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20:32.37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0 581 3904,'16'-8'971,"30"-11"-1,-31 13-888,0 0-1,0-1 0,16-10 0,43-32 99,-42 26-198,2 1 0,0 2-1,68-29 1,-74 40 30,0 2-1,0 0 1,1 2-1,39-2 1,118 6 467,-89 3-93,435-25 1928,-82-13-1786,-137 33-341,-29 2 245,-140-8-143,215-18 462,-62 12-442,-20 15-133,106-5 176,-39-10 295,-130 1-494,55-8 166,-82 4-163,243-33 96,-265 28-157,-21 1-116,97-10 687,146 29-610,-195 6 48,-18-7 3,128 4-97,-64 19 72,23 2-105,-84-13 46,34 2 39,-7 2-114,138 13 83,-9-16 146,-145-10 78,275-7 827,33-12-554,295 34-603,-680-9 140,301 8 239,-182-9-21,56 2 335,-7-1-423,-41-2-139,306-11 190,-464 5-236,67-4 80,206-4 598,-121 2-752,-97 3 187,104-1-125,236-12 703,582-10-307,-531 39-410,159 9 16,-319-2-1,-142-9 13,85 1 73,-113-4-47,120-1 148,5 1-148,-144-1-120,162 9 62,-61 0-67,-32-2 46,-25 0-22,80 7 57,-142-3 90,309 40-179,51 63-38,10 1-38,54-41 262,-485-70-81,259 13 17,341-1-160,-275 5-395,-184 5 277,-224-28 211,0 1 0,0 1-1,-1 1 1,25 10 0,-33-13 20,-1 1 1,0 0 0,0 0-1,0 1 1,0 0-1,0-1 1,-1 1 0,0 1-1,0-1 1,0 1-1,0-1 1,-1 1 0,1 0-1,-1 1 1,2 5-1,3 11-48,-2 0 0,0 0-1,-1 0 1,3 36-1,-4 94-301,-4-143 346,-1 127 32,-31 219 0,6-143 78,22-154 10,7 94 0,3-86-23,4 0 0,29 109-1,-20-104-6,13 41 220,-23-91-188,-6-16-91,-1 1-1,1 0 0,2 11 0,2 7-105,-5-20 108,-1 1 0,1-1 0,-1 0-1,0 1 1,0-1 0,0 7 0,-1-7-14,0 1 1,-1 0-1,1-1 1,-1 1 0,0 0-1,0-1 1,0 1-1,-1-1 1,0 1 0,0-1-1,0 0 1,0 0-1,0 0 1,-1 0 0,0 0-1,0 0 1,0-1-1,0 1 1,-1-1-1,1 0 1,-1 0 0,0 0-1,0-1 1,0 1-1,0-1 1,0 0 0,-1 0-1,-8 2 1,-32 8 117,-70 21-290,43-7 66,-61 24-194,107-39 186,-1-2 0,0-1 0,-44 8 1,23-10 129,-61 1-1,-480 46-900,542-47 858,22-3 32,-235 18-603,-65-11 567,246-6 51,-77-1 173,-15 0-99,76 3-277,-175 5 61,98-13 210,-153-6-214,-102 7 195,296 7-37,-163 15-75,243-14 9,-211 21-45,91-19-3,-225 5 302,-44 1-203,277-7-8,-170 19 37,157-11-12,-643 80-243,579-54 116,45-8 84,-127 18 17,-269 40-86,126-18-96,328-51 183,-122 30 36,66-12 26,-85 17 13,-185 34-142,-107-30 298,9-54 26,-312-33-42,740 21-113,-368-30-83,-1-17 177,-74-6 4,119 36-131,390 19-50,-462-5 25,340 3-114,-162-4 143,312 6-57,-464-31 242,-574-57 1056,569 47-1314,-345-20-574,7 53 298,-260 67 310,275-47 492,499-12-596,-213 16-121,5 42 144,-179 81-2053,698-131 1955,-165 32-1851,-49-17-4594</inkml:trace>
</inkml:ink>
</file>

<file path=ppt/ink/ink2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5:28.62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181 14 2720,'-3'-2'327,"2"1"-267,1 1 1,-1 0 0,0-1-1,1 1 1,-1-1 0,1 1-1,-1-1 1,1 1 0,0-1-1,-1 1 1,1-1 0,-1 0-1,1 1 1,0-1 0,0 0-1,-1 1 1,1-2 0,-13 12 184,9-6-146,0 1 0,0-1-1,0 1 1,1 0 0,0 0 0,-4 7 0,6-10-69,0-1 0,1 1 1,-1 0-1,1 0 0,-1 0 1,1 0-1,0 0 0,-1 0 1,1 0-1,0 2 0,0-3-9,1 0 0,-1 0 0,0 0 0,0 0 0,1 0 0,-1 0 0,1-1 0,-1 1 0,1 0 0,-1 0 1,1 0-1,-1-1 0,1 1 0,-1 0 0,1-1 0,0 1 0,0 0 0,-1-1 0,1 1 0,0-1 0,1 1 0,-1 0 35,-1-1 1,1 1-1,-1 0 0,1-1 1,-1 1-1,1-1 0,-1 1 1,0 0-1,1-1 0,-1 1 1,0 0-1,0-1 0,0 1 1,1 0-1,-1-1 0,0 1 1,0 0-1,0-1 0,0 1 1,0 0-1,0 0 1,0-1-1,0 1 0,-1 0 1,1-1-1,0 1 0,0 0 1,-9 27 82,5-17 112,-20 99 363,10-38-274,-59 214 1239,72-283-1565,-3 11 101,0 0 0,1 1 0,-2 26 1,22-77 262,1-17-237,-11 28-28,2 2 0,19-40 0,-11 32-103,3 0 0,0 2-1,2 0 1,0 1 0,3 2-1,0 0 1,1 2 0,1 0 0,2 2-1,40-24 1,-52 37-2,34-14 0,-45 20 11,0 1-1,1 0 0,0 1 0,-1-1 0,1 1 0,0 1 0,-1-1 0,1 1 0,9 1 0,-12 0-11,-1 0-1,0 0 1,0 0 0,0 0-1,0 1 1,-1-1-1,1 1 1,0 0-1,-1 0 1,1 0 0,-1 0-1,0 1 1,1-1-1,-1 1 1,0-1-1,-1 1 1,1-1 0,0 1-1,1 4 1,3 6 12,-1 0 0,0 0 0,3 14 0,-1 3 18,-2-1 0,-1 1 0,-1 0 0,-1 1 0,-2-1 0,-1 0 0,-2 0-1,-1 0 1,-1 0 0,-1-1 0,-12 34 0,-2-16 288,19-48-315,1 1-1,-1 0 0,0-1 1,1 1-1,-1 0 0,1-1 1,-1 1-1,1-1 0,0 1 1,-1-1-1,1 1 0,-1-1 1,1 1-1,0-1 0,-1 0 1,1 1-1,0-1 0,0 1 1,-1-2-1,1-2-5,0 0 0,0 0 0,0 0 1,0 0-1,0 0 0,1 0 0,2-8 0,11-30-112,-7 22 76,0 0 1,1 1 0,0 0 1,1 0-1,1 1 0,13-18 0,-17 28 13,0 0 1,1 0 0,0 1-1,0 0 1,0 0 0,1 1 0,0 0-1,0 0 1,1 1 0,0 0-1,0 1 1,16-6 0,-18 8 24,0 1 0,0-1 0,0 2 0,0-1 0,0 1 0,0 0 0,0 0 0,1 1 0,-1 0 0,0 0 0,0 1 1,0 0-1,-1 0 0,14 6 0,-14-5 0,1 1 0,0 0-1,-1 0 1,0 1 0,0-1 0,0 1 0,0 0 0,-1 1 0,0 0 0,0-1 0,-1 2-1,1-1 1,6 13 0,-3 3 93,0-1-1,-2 2 0,0-1 1,-1 1-1,-1 0 0,-2-1 1,0 47-1,-2 71-1806,1-144 1351,1-1 1,-1 1-1,0 0 0,1-1 0,0 1 0,0 0 1,1 0-1,2-4 0,1-3-452,8-12-1286,17-23 1,-14 23 72</inkml:trace>
</inkml:ink>
</file>

<file path=ppt/ink/ink2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5:28.97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201 129 3904,'3'1'151,"-1"-1"-1,1 1 1,0 0 0,-1 0-1,1 0 1,0 0 0,-1 0 0,1 1-1,-1-1 1,0 1 0,1-1-1,-1 1 1,0 0 0,0 0 0,0 0-1,2 3 1,-1 0 97,0 0 0,-1 0 0,0 1 0,1 0 0,-2-1 0,3 11 0,-3-12-128,0 0-1,1 0 1,-1 0-1,1 0 1,0 0-1,0-1 1,0 1-1,0-1 0,5 7 1,-5-9-81,-1 1 1,0-1 0,1 0-1,-1 0 1,0 0-1,1 0 1,-1 0 0,1-1-1,0 1 1,-1 0-1,1-1 1,0 1 0,-1-1-1,1 1 1,0-1-1,0 0 1,-1 0 0,1 0-1,0 0 1,0 0-1,-1 0 1,1 0 0,0-1-1,0 1 1,2-1-1,1-2 14,1 0-1,-1 0 1,1 0 0,-1 0-1,0-1 1,-1 0-1,1 0 1,-1 0 0,0-1-1,0 0 1,0 1-1,0-1 1,-1-1-1,0 1 1,0 0 0,0-1-1,-1 1 1,1-1-1,1-10 1,-2 9 13,-1 1 0,0 0 1,0 0-1,-1-1 0,1 1 1,-1 0-1,-1-1 0,-1-10 1,1 13-39,0 0 1,0 0-1,-1 0 1,1 0-1,-1 0 1,0 1-1,0-1 1,0 0 0,-1 1-1,1 0 1,-1-1-1,0 1 1,-5-4-1,1 2-26,0 1 0,0-1 1,-1 2-1,1-1 0,-1 1 0,0 0 0,0 1 0,0 0 0,0 0 0,0 1 0,-1 0 0,1 0 0,-15 1 1,8 1-43,0 0 1,0 1 0,1 0 0,-1 2-1,1-1 1,-26 12 0,31-11-15,0 1-1,0 0 1,0 1-1,1 0 1,0 0-1,0 1 1,1 0 0,0 0-1,-10 13 1,12-14-201,1 1 1,0-1 0,0 1-1,1 0 1,0 0 0,0 1-1,0-1 1,1 0 0,0 1-1,0 0 1,1-1 0,0 13-1,1-11-159,1 0 0,3 15 0</inkml:trace>
</inkml:ink>
</file>

<file path=ppt/ink/ink2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5:30.57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124 526 5216,'-2'-6'1699,"5"10"-952,-2-3-769,0 0-1,0 0 0,0 1 1,-1-1-1,1 1 0,0-1 1,-1 0-1,1 1 0,-1-1 1,1 3-1,-2-3 16,1-1 0,0 1-1,0 0 1,0 0 0,0-1 0,0 1 0,0 0-1,0 0 1,0 0 0,0-1 0,1 1-1,-1 0 1,0 0 0,0-1 0,1 1-1,-1 0 1,0 0 0,1-1 0,-1 1 0,1 0-1,-1-1 1,1 1 0,-1-1 0,1 1-1,0 0 1,0-1 33,0 0 1,-1 0-1,1 0 0,0 0 0,0-1 1,0 1-1,-1 0 0,1 0 0,0-1 1,0 1-1,-1 0 0,1-1 0,0 1 1,-1-1-1,1 1 0,0-1 0,-1 1 1,1-1-1,0 0 0,5-6 283,1 1 0,-2-1 0,6-9 0,0-1-26,-2-1-1,0 0 1,-1 0-1,-1-1 1,6-23-1,-5 10-118,-2-1 0,3-44 0,-8 64-135,-1-1-1,0 1 1,-1-1-1,0 1 1,-1 0-1,-1-1 1,0 1-1,-1 0 1,-9-19 0,11 26-27,-1 0 0,0 0 0,-1 1 1,1-1-1,-1 1 0,0 0 1,-1 0-1,1 1 0,-1-1 0,0 1 1,0 0-1,0 0 0,0 1 1,-1-1-1,0 1 0,0 1 1,1-1-1,-2 1 0,1 0 0,0 0 1,-11-1-1,13 2-9,1 1 0,0 0-1,-1 0 1,1 0 0,-1 0 0,1 1-1,0-1 1,-1 1 0,1 0 0,0 0 0,-1 0-1,1 0 1,0 1 0,-5 2 0,4-1-3,1 0 0,-1 0 0,0 1 0,1-1 0,0 1 0,0 0 0,0 0 0,0 0 1,-2 5-1,-1 3 12,2-1 1,-1 1-1,2-1 1,-1 1 0,2 0-1,0 0 1,-1 14-1,2 5 32,1 0 1,1 0-1,2 0 0,13 59 0,-3-41 46,2-1 0,28 58 0,-39-97-51,0 0 0,1 0 0,0-1 0,0 0 0,1 0 0,0 0 0,10 9 0,-13-14-11,1 0 1,-1-1-1,0 1 1,1-1-1,0 0 1,0 0-1,0 0 1,0 0 0,0-1-1,0 1 1,0-1-1,0 0 1,1 0-1,-1-1 1,0 0-1,1 1 1,-1-1 0,0 0-1,5-1 1,-1-1 10,0 0 0,-1-1 0,1 1 1,-1-1-1,1-1 0,-1 1 1,0-1-1,-1 0 0,1-1 0,9-8 1,6-7 91,29-35 0,-39 41-45,-4 4-81,-6 7 1,0 0-1,0 1 1,0 0-1,0-1 0,0 1 1,0 0-1,0 0 1,1 0-1,-1 0 0,1 0 1,0 1-1,3-2 1,-5 3-3,-1 0 1,1 0 0,0 0 0,-1 0 0,1 0-1,-1 0 1,1 0 0,0 1 0,-1-1 0,1 0-1,-1 0 1,1 1 0,-1-1 0,1 0-1,-1 1 1,1-1 0,-1 1 0,1-1 0,-1 1-1,1-1 1,-1 0 0,0 1 0,1 0 0,-1-1-1,0 1 1,0-1 0,1 1 0,-1-1 0,0 1-1,0 0 1,1 0 0,5 25-72,-5-21 51,0 2 31,0-1 0,1 1 0,0-1 0,1 0 0,0 1 1,0-1-1,0-1 0,0 1 0,1 0 0,0-1 0,0 1 0,1-1 1,-1 0-1,1-1 0,0 1 0,0-1 0,1 0 0,-1 0 0,1-1 1,0 1-1,0-1 0,0-1 0,1 1 0,-1-1 0,0 0 0,11 2 1,-6-3 25,0 1 1,-1-2 0,1 1-1,0-1 1,0-1 0,0 0-1,-1 0 1,1-1-1,0-1 1,-1 0 0,0 0-1,1-1 1,-1 0 0,12-7-1,-1-2 79,0-1-1,0-1 0,-2-1 0,0 0 1,18-21-1,-29 28-69,0 0 0,-1 0 0,0 0-1,-1-1 1,0 0 0,-1-1 0,8-18 0,-12 25-22,1-1 1,-1 1-1,0 0 0,-1-1 1,1 0-1,-1 1 1,0-1-1,0 1 0,0-1 1,-2-4-1,1 6-3,1 0-1,-2-1 1,1 1 0,0 1-1,-1-1 1,1 0-1,-1 0 1,0 0 0,0 1-1,0-1 1,0 1-1,0 0 1,0-1 0,-1 1-1,-4-3 1,-3-1-69,0 1 1,0 0-1,-1 0 0,1 1 1,-1 0-1,0 1 1,0 1-1,-1-1 0,1 2 1,-13-1-1,13 1 14,1 1-1,-1 1 1,1-1-1,-1 2 1,1-1-1,0 1 1,0 1-1,0 0 1,0 1-1,0-1 1,-13 9-1,19-9-28,-1 0 0,1 0-1,0 0 1,0 1-1,0 0 1,1 0 0,0 0-1,-1 0 1,1 1 0,0-1-1,-2 7 1,4-9 19,0 0 1,0-1-1,1 1 1,-1 0-1,1 0 1,-1 0-1,1-1 1,0 1-1,0 0 1,0 0-1,0 0 0,0 0 1,0 0-1,0 0 1,1-1-1,-1 1 1,1 0-1,-1 0 1,1 0-1,0-1 1,0 1-1,-1 0 1,1-1-1,0 1 0,1-1 1,-1 1-1,0-1 1,0 1-1,1-1 1,-1 0-1,0 0 1,1 0-1,0 0 1,2 2-1,4 1-61,-1-1 0,1 0 1,0-1-1,-1 1 0,1-1 0,0-1 0,1 0 1,-1 0-1,9 0 0,-2-1 45,0-1 1,0 0-1,0-1 1,16-4-1,-2-4-14,53-23 0,-62 23 82,0 1 1,0 1-1,1 1 0,0 1 0,26-4 1,-43 9 1,0 1 0,0 0 1,0 0-1,0 0 0,0 0 1,-1 1-1,1 0 0,0-1 0,0 1 1,-1 1-1,1-1 0,0 0 1,-1 1-1,1 0 0,-1 0 1,6 4-1,-3 0 115,0 0 1,0 0-1,-1 1 1,1 0-1,-2 0 1,7 11-1,-8-13-36,0-1 1,0 0-1,0 0 1,0 0-1,1 0 1,-1-1-1,1 1 1,0-1-1,0 0 0,0 0 1,1-1-1,-1 1 1,1-1-1,6 2 1,4 1 47,1 0-1,0-2 1,19 2 0,-17-2-132,0 0 0,19 6-1,-34-8 19,0 0-1,-1-1 0,1 1 0,0-1 1,0 0-1,-1 0 0,1 0 0,0 0 1,0 0-1,-1 0 0,1-1 0,0 0 1,0 1-1,-1-1 0,1 0 0,-1 0 1,1 0-1,-1-1 0,1 1 0,-1-1 1,0 1-1,0-1 0,1 0 0,-1 1 1,0-1-1,-1 0 0,1-1 0,0 1 1,-1 0-1,1 0 0,-1-1 0,1 1 1,-1-1-1,0 1 0,0-1 1,0 0-1,-1 1 0,1-1 0,-1 0 1,1 1-1,-1-1 0,0-3 0,-13 29 1025,3 11-937,1 0 0,-8 65 0,8-40-124,8-56 29,-18 87 379,22-175-30,-1 64-470,1-1 0,2 1 0,6-22 0,-7 34 79,-1 0 0,1 0 0,1 0-1,0 1 1,0-1 0,0 1-1,1 1 1,0-1 0,10-8 0,-3 5 20,1 0 1,0 0 0,31-16 0,51-16-30,57-10 140,-47 18-98,-102 34-23,3-2 17,0 1 0,1-1 0,-1 2 0,13-3 0,-18 4 13,-1 0 0,0 0 0,0 0 0,0 0 0,1 0 0,-1 0 0,0 0 0,0 0 0,0 1 0,0-1 0,1 0 0,-1 1 0,0-1 0,0 1 0,0-1 0,0 1 0,0 0 0,0-1 0,0 1 0,0 0 1,0 0-1,0 0 0,-1 0 0,1-1 0,0 1 0,0 0 0,-1 0 0,1 0 0,-1 1 0,1-1 0,-1 0 0,1 0 0,-1 0 0,0 0 0,1 0 0,-1 1 0,0 1 0,0 4 24,-1 0 0,1 0 0,-1 0 0,-1 0 1,1-1-1,-1 1 0,-1 0 0,-2 7 0,-4 12-98,-1 8 39,2 0 0,-7 56 0,14-70-10,0-1-1,1 0 1,1 1-1,1-1 1,0 0 0,8 25-1,-9-39-170,0 0 0,0-1 0,1 0 0,0 1 0,0-1-1,0 0 1,0 0 0,1 0 0,-1 0 0,1 0 0,0-1 0,0 1 0,1-1-1,6 6 1,2-4-3224</inkml:trace>
</inkml:ink>
</file>

<file path=ppt/ink/ink2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5:30.94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4576,'9'11'1664,"3"-7"-1280,5 7-96,-13-4-2272</inkml:trace>
</inkml:ink>
</file>

<file path=ppt/ink/ink2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5:31.50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182 4 4896,'0'0'49,"0"-1"1,0 1-1,0 0 1,0 0 0,0 0-1,-1 0 1,1-1-1,0 1 1,0 0-1,0 0 1,0 0-1,-1 0 1,1 0-1,0-1 1,0 1-1,0 0 1,-1 0-1,1 0 1,0 0 0,0 0-1,-1 0 1,1 0-1,0 0 1,0 0-1,0 0 1,-1 0-1,1 0 1,0 0-1,0 0 1,-1 0-1,1 0 1,0 0 0,0 0-1,0 0 1,-1 0-1,1 1 1,0-1-1,0 0 1,-3 10 839,0 5-702,-5 9 283,0 0 1,-8 51-1,2 52 34,2-11-174,6-71-255,-30 152 474,34-190-526,0-1 1,0 0-1,-1 0 0,1 0 1,-7 10-1,8-15-22,1 0 0,-1-1 1,0 1-1,0 0 0,1 0 0,-1 0 0,0-1 0,0 1 1,0-1-1,1 1 0,-1 0 0,0-1 0,0 1 0,0-1 1,0 0-1,0 1 0,-2-1 0,2 0-7,0 0 0,0 0 0,0 0 1,0-1-1,0 1 0,0-1 0,0 1 0,0 0 0,0-1 1,0 1-1,1-1 0,-1 0 0,0 1 0,0-1 0,0 0 1,1 1-1,-1-1 0,0 0 0,1 0 0,-1 0 0,1 0 1,-1-1-1,-1 0 12,1 0 0,-1-1 0,1 1 1,0-1-1,0 1 0,0-1 1,0 1-1,0-1 0,1 0 0,-1 0 1,1 1-1,0-1 0,0 0 0,0 0 1,0 1-1,0-1 0,0 0 0,1 0 1,0 1-1,1-5 0,0 2 14,0 0-1,1 0 0,0 1 1,0-1-1,0 1 0,1-1 1,-1 1-1,1 0 1,6-5-1,2-1 133,1 1 0,0 0-1,0 1 1,1 0 0,0 1 0,1 1 0,-1 0-1,1 1 1,0 0 0,1 1 0,-1 1-1,18-1 1,-26 4-146,1 0 0,0 0-1,-1 1 1,1 0 0,-1 0-1,1 1 1,-1 0 0,1 0-1,-1 1 1,0-1 0,0 2-1,0-1 1,-1 1 0,1 0-1,8 7 1,-9-6 5,0-1 0,1 0 1,-1 0-1,1 0 0,0-1 0,0 0 0,0 0 1,1-1-1,-1 0 0,1 0 0,-1-1 0,1 0 1,0 0-1,-1-1 0,1 0 0,0-1 0,14-1 1,-3-2-4,0-1 0,0-1 0,0 0 0,-1-2 0,33-17 1,-46 22 13,1 0 1,0 0 0,0 1 0,0 0 0,0 0-1,0 0 1,11-1 0,-13 3 21,0 0 0,0 1 0,0-1 0,0 0 0,0 1 1,0 0-1,-1 0 0,1 0 0,0 1 0,-1-1 0,1 1 0,-1 0 0,6 3 1,-4-1 25,1 1 0,-1 0 0,0 0 1,0 0-1,-1 0 0,1 1 0,3 6 1,3 7 125,9 20 0,40 108-6,-17-36-65,-24-68 273,-3 1 0,13 54 1,-25-79-277,0 1 1,-2 0 0,0-1-1,-1 1 1,-1 0 0,-1 0-1,-6 34 1,2-32-67,-2-1 0,0 0 0,-1-1 1,-1 0-1,-1 0 0,-1 0 0,0-2 0,-1 1 0,-2-2 1,0 0-1,0 0 0,-2-1 0,0-1 0,-19 14 0,23-20-495,0-1 0,-1 0 0,0-1 0,0 0 0,-1-1 0,0-1 0,0 0 0,0-1 0,0 0-1,-1-1 1,0-1 0,1 0 0,-1-1 0,-19-1 0,-29-9-5838</inkml:trace>
</inkml:ink>
</file>

<file path=ppt/ink/ink2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5:52.70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34 250 1248,'3'-2'82,"0"-1"-1,-1 0 1,0 1 0,1-1 0,-1 0-1,0-1 1,-1 1 0,1 0 0,0 0-1,-1-1 1,1-3 0,1-4 462,-1 1 1,1-16-1,2-11 629,-2 23-653,-1 0 1,1-21 0,-11 47-52,-1 6-355,1 0 0,1 1-1,1 0 1,-4 24-1,-7 18 311,12-41-229,1 0 0,2 0 0,0 1 0,0-1-1,4 33 1,-2-14-105,0-27-50,5 203 786,-1-170-585,2 0 0,20 78 0,-22-107-123,0 1-1,3 29 0,-6-40-72,-1 0-1,0-1 0,0 1 1,-1 0-1,1-1 0,-1 1 0,0-1 1,-1 1-1,0-1 0,0 1 1,0-1-1,-3 5 0,5-10-45,0 0 0,0 0 0,0 1 0,-1-1 0,1 0 0,0 0 0,0 0 0,-1 0 1,1 0-1,0 0 0,0 0 0,0 0 0,-1 0 0,1 0 0,0 0 0,0 0 0,-1 0 0,1 0 0,0 0 0,0 0 0,-1 0 0,1 0 0,0 0 0,0 0 0,0 0 0,-1 0 0,1 0 0,0 0 0,0-1 0,0 1 0,-1 0 0,1 0 0,0 0 0,0 0 0,0 0 0,0-1 0,-1 1 0,1 0 0,-7-8 28,6 7-16,-1 0-8,0-1 0,0 0 0,0 0 0,0 0 0,0 0 0,1-1 0,-1 1 0,0 0 0,1-1 0,0 1 0,0-1 0,0 1 0,0-1 1,0 0-1,0 1 0,1-1 0,-1 0 0,1 0 0,0 0 0,0 1 0,0-1 0,0-3 0,1-8 52,0-1 0,1 0 0,6-24 0,18-44 250,-15 51-292,20-69 216,34-93-335,-53 165 183,29-72 52,-37 90-86,-1 0 0,0-1 0,-1 1 0,0-1 0,-1 0 0,0-22 0,-2 29-40,0 0 1,0 0 0,0 0-1,-1 0 1,0 0 0,0 1-1,0-1 1,-1 0 0,-3-6-1,5 10-3,-1 0-1,1-1 1,0 1-1,0 0 1,0 0-1,-1-1 0,1 1 1,-1 0-1,1 0 1,-1 0-1,1 1 1,-1-1-1,-2-1 1,3 2-5,0 0 0,0 0 0,-1 0 0,1 0 0,0 0 0,0 0 0,-1 0 0,1 0 0,0 1 0,0-1 0,-1 0 0,1 1 0,0-1 0,0 1 0,0-1 0,0 1 0,0 0 0,0-1 0,0 1 1,0 0-1,-1 1 0,-4 3 16,1 0 1,0 1 0,0 0-1,0 0 1,1 0-1,-1 0 1,1 1 0,1-1-1,0 1 1,0 0 0,0 0-1,1 0 1,-1 1 0,2-1-1,-1 1 1,1-1-1,0 1 1,1-1 0,0 1-1,0-1 1,2 14 0,1-4 40,1 0 0,1 0 0,0 0 0,1-1 0,0 0 0,2 0 0,0 0 0,0-1 1,2 0-1,-1-1 0,2 0 0,14 15 0,-20-24-32,0-1 0,1 1 0,0-1 0,0 0 0,0 0-1,11 5 1,-13-7-9,-1-1-1,1 0 0,0 0 0,0 0 1,-1-1-1,1 1 0,0-1 0,0 0 1,0 0-1,0 0 0,-1 0 0,1-1 1,0 0-1,5-1 0,-1-1 38,0-1-1,1 0 1,-1 0-1,-1 0 1,1-1-1,8-8 1,42-40 17,-31 27-63,8-7 96,56-54-66,-77 72 8,0-2-1,-1 0 1,20-34-1,32-90-87,-50 105 118,-6 4-154,-8 28 62,0-1 0,0 0 0,0 1 0,0-1 0,1 1 0,0 0 0,0-1 0,0 1 0,0 0 0,6-6 0,-1 5 10,-3 10 15,-2 14 39,-2-15-27,4 167 412,22 570 911,-19-609-991,6 20 127,-3-35-1500,-8-51-5398,0-80 1273,5 6 2532</inkml:trace>
</inkml:ink>
</file>

<file path=ppt/ink/ink2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5:53.23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40 5408,'2'-1'1728,"0"1"-1649,1 0 0,0 0 0,-1 0 0,1 0 1,0 1-1,-1-1 0,1 1 0,-1 0 0,1-1 0,0 1 1,-1 0-1,0 1 0,3 1 0,21 6 7,-10-7 125,-1 0 0,1-1-1,-1-1 1,1 0 0,-1-1-1,1-1 1,29-7 0,43-11 207,38-8-3263,-124 28 2416,-1-1 359,-1 1 0,0 0-1,0 0 1,1-1 0,-1 1 0,0 0 0,1 0-1,-1 0 1,0 0 0,1 0 0,-1-1 0,0 1 0,1 0-1,-1 0 1,1 0 0,-1 0 0,0 0 0,1 0-1,-1 0 1,0 0 0,1 0 0,-1 0 0,0 1 0,1-1-1,-1 0 1,0 0 0,1 0 0,-1 0 0,0 0 0,1 1-1,-1-1 1,0 0 0,1 0 0,-1 1 0,0-1-1,0 0 1,1 0 0,-1 1 0,0-1 0,1 1 0,-4 9-2261</inkml:trace>
</inkml:ink>
</file>

<file path=ppt/ink/ink2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5:53.64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26 5728,'4'-23'2112,"4"20"-1632,1 6-128,-5 6-288,0 5-96,4 4-128,1 4 96,7 0 32,4-4 32,5 2 192,4-6-96,0-3-96,1-4-32,-3-3-544,7-4 320,-5 0-1952,0-15 1248,-8-15-1728</inkml:trace>
</inkml:ink>
</file>

<file path=ppt/ink/ink2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5:55.35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29 3648,'0'-1'66,"0"-1"1,1 1 0,-1-1-1,1 1 1,0-1-1,-1 1 1,1-1 0,0 1-1,0 0 1,0 0-1,0-1 1,0 1-1,0 0 1,0 0 0,1 0-1,-1 0 1,0 0-1,1 0 1,-1 0-1,0 1 1,1-1 0,-1 0-1,1 1 1,-1-1-1,1 1 1,-1 0 0,1-1-1,0 1 1,-1 0-1,3 0 1,-3 0-58,0 1 1,0-1-1,0 0 1,0 1-1,0-1 0,0 0 1,0 1-1,-1 0 1,1-1-1,0 1 1,0-1-1,0 1 1,-1 0-1,1-1 0,0 1 1,-1 0-1,1 0 1,-1 0-1,1 1 1,11 20 668,-11-19-516,10 22 395,-1 1-1,8 38 0,6 55 284,-5-17-517,-14-82-275,-1-7 35,-1 1-1,-1 0 1,1 17 0,-5-20 203,-4-9 12,5-2-280,0-1 1,0 1-1,1-1 1,-1 1-1,0-1 1,0 1-1,1-1 1,-1 0-1,0 0 1,0 1-1,1-1 1,-1 0-1,1 0 1,-1 0-1,0-1 1,-2-5-25,0-1 0,0 1-1,1-1 1,0 1 0,1-1 0,-1 0 0,2 0 0,-1 1 0,1-1 0,1-13 0,0 10 12,1 1 0,1-1-1,0 0 1,0 1 0,1-1 0,0 1 0,7-10 0,-4 7 29,1 0 1,1 1-1,0 0 0,1 0 1,0 1-1,1 0 1,0 1-1,1 1 1,-1 0-1,2 0 1,17-9-1,-23 15-33,0 0-1,-1 1 1,1-1-1,0 2 1,0-1-1,0 1 1,0 0-1,0 0 1,1 1 0,-1 0-1,0 0 1,8 2-1,-10-2 5,-1 1-1,0 0 0,1 1 1,-1-1-1,0 1 1,0 0-1,0 0 0,0 0 1,0 0-1,0 1 0,-1-1 1,1 1-1,-1 0 1,0 0-1,1 0 0,-1 1 1,-1-1-1,1 1 1,0 0-1,2 5 0,0 2 30,-1 1 1,0 0-1,-1 0 0,0 0 0,-1 0 0,1 17 0,-1 77 86,-3-64 3,2-40-90,-1 1 0,0-1-1,-1 0 1,1 1 0,0-1 0,-1 1-1,0-1 1,1 0 0,-1 1 0,0-1 0,-2 4-1,3-6-30,0 0 0,-1 0 0,1 0-1,0 0 1,0 0 0,0 0 0,0 0 0,0 0-1,-1 0 1,1 0 0,0 0 0,0 0 0,0 0-1,0 0 1,0 0 0,0 0 0,-1 0 0,1 0-1,0 0 1,0 0 0,0-1 0,0 1 0,0 0-1,0 0 1,0 0 0,-1 0 0,1 0 0,0 0-1,0 0 1,0 0 0,0-1 0,0 1-1,0 0 1,0 0 0,0 0 0,0 0 0,0 0-1,0-1 1,0 1 0,0 0 0,0 0 0,-1-3-6,1 0 0,-1-1 0,1 1 1,0 0-1,0 0 0,0 0 0,1 0 0,-1-1 1,1 1-1,1-5 0,14-33-157,-10 28 191,2-3-42,1 0 0,1 0 1,0 1-1,1 0 0,24-25 1,-27 31 24,0 1 0,0 1 0,1-1 0,0 1 1,1 1-1,0 0 0,12-6 0,-19 10-8,0 1 0,0 0 0,0-1 0,0 2-1,0-1 1,1 0 0,-1 0 0,0 1 0,1 0 0,-1 0-1,0 0 1,1 0 0,-1 0 0,0 1 0,1-1 0,-1 1-1,0 0 1,0 0 0,1 0 0,-1 1 0,0-1-1,0 1 1,0-1 0,-1 1 0,1 0 0,0 0 0,-1 0-1,4 4 1,3 5 16,-1 1-1,-1 0 0,0 0 0,0 1 0,-2 0 1,6 15-1,13 28-68,-21-51 57,0 0 1,0 1 0,0-1 0,1-1 0,-1 1 0,1 0 0,5 4-1,-6-7-19,-1-1-1,0 1 0,0-1 1,1 1-1,-1-1 1,1 0-1,-1 0 0,1 0 1,-1-1-1,1 1 1,0 0-1,-1-1 0,1 0 1,0 1-1,0-1 0,-1 0 1,1-1-1,3 1 1,1-2-123,0 0 1,0 0-1,0 0 1,0-1 0,-1 0-1,1-1 1,-1 1 0,0-1-1,0 0 1,10-9-1,4-6-198,26-32 0,-30 32 334,-6 6-65,-8 10 63,0 1-1,-1-1 1,1 1-1,1-1 0,-1 1 1,0 0-1,0 0 1,5-3-1,-6 5-3,0 1 0,0-1 0,-1 1 0,1-1 0,0 1 0,0-1 0,0 1 0,-1-1 0,1 1 0,0 0 0,-1 0-1,1-1 1,-1 1 0,1 0 0,-1 0 0,1 0 0,-1 0 0,1-1 0,-1 1 0,0 1 0,4 5-13,1-1 91,-1 1 0,1-1 0,0-1 0,0 1 1,1-1-1,-1 0 0,8 5 0,-9-8-31,0 1 0,0-1 1,1-1-1,-1 1 0,0-1 0,1 1 1,-1-1-1,1 0 0,-1-1 0,1 1 1,-1-1-1,1 0 0,6-1 0,1 0 31,0-1 0,0 0-1,0-1 1,-1-1 0,0 0 0,1 0-1,-1-1 1,19-12 0,-14 6 21,0 0 0,-1-1 1,-1-1-1,24-26 0,-35 36-53,0-1-1,0 1 1,-1-1-1,1 0 1,-1 0 0,0 0-1,0 0 1,-1 0-1,1 0 1,-1 0-1,0-1 1,1-6-1,-2 7-16,0 1 0,0 0 0,0 0 0,-1 0 0,1 0 0,-1 0 0,0 0 0,0 0-1,0 0 1,0 1 0,0-1 0,-1 0 0,1 0 0,-1 1 0,1-1 0,-1 1 0,0 0 0,-5-5 0,2 3-29,-1-1 0,1 1 0,-1 1 0,0-1 0,0 1 0,-1 0 0,1 0 0,-1 1 0,1 0 0,-1 0 0,0 0 0,0 1 0,0 0 0,0 1 0,0-1 0,0 1 0,1 1 0,-1-1 0,0 1 1,-8 2-1,-1 1-115,1 0 0,0 1 0,0 1 0,1 0 0,-1 1 0,1 0 0,-24 19 1,27-19-150,1 1 0,0 1 0,1 0 0,0 0 0,1 1 0,0 0 0,-13 21 0,20-29 85,-1 0 1,2 0-1,-1 0 1,0 1-1,0-1 1,1 0-1,-1 0 0,1 0 1,-1 1-1,1-1 1,0 0-1,0 0 1,0 1-1,0-1 1,1 0-1,-1 0 1,1 1-1,-1-1 1,2 4-1,12 12-3536</inkml:trace>
</inkml:ink>
</file>

<file path=ppt/ink/ink2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5:55.80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192 36 1472,'-2'-3'108,"-1"0"-1,1 1 1,0-1-1,-1 1 1,1-1 0,-1 1-1,0 0 1,0 0 0,0 0-1,0 0 1,0 1-1,0-1 1,0 1 0,0 0-1,-1 0 1,1 0 0,0 0-1,-1 1 1,1-1-1,-1 1 1,1 0 0,-1 0-1,-4 0 1,3 1 72,1-1 0,-1 1-1,0-1 1,1 1 0,0 0 0,-1 1 0,1-1 0,0 1-1,-1 0 1,1 0 0,0 0 0,0 1 0,1-1 0,-1 1-1,0 0 1,1 0 0,0 0 0,-4 4 0,2 1-31,1 1 0,-1 0 0,2 0 0,-1 0 1,1 1-1,0-1 0,1 1 0,0-1 0,1 1 0,0 0 0,0 0 1,2 11-1,-1-2-16,2 1-1,1-1 1,1 0 0,0 0 0,9 23 0,-10-31 6,1-1 0,1 0 0,0-1 1,0 1-1,1-1 0,0 0 0,0 0 1,1-1-1,0 0 0,1 0 0,0 0 1,0-1-1,0 0 0,1-1 1,0 0-1,0 0 0,18 7 0,-8-6-280,1-1 0,-1 0 0,1-2 0,0 0 1,0-1-1,39 0 0,-53-3-170,-3-1 76,0 1 0,1 0 0,-1 0 0,0 1 0,0-1 0,0 1 0,0 0 0,0-1-1,5 3 1,5 7-3135</inkml:trace>
</inkml:ink>
</file>

<file path=ppt/ink/ink2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5:56.63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24 223 3392,'-5'-3'1525,"1"8"-1333,-7 0 186,11-5-352,0 0-1,0 0 1,0 0-1,0 0 1,-1 0-1,1 0 1,0 0-1,0 0 1,0 0-1,0 0 1,-1 0-1,1 0 0,0-1 1,0 1-1,0 0 1,0 0-1,0 0 1,0 0-1,-1 0 1,1 0-1,0-1 1,0 1-1,0 0 1,0 0-1,0 0 0,0 0 1,0-1-1,0 1 1,0 0-1,0 0 1,0 0-1,0 0 1,0-1-1,0 1 1,0-1 39,0 0 1,0 0-1,0 0 1,1 0-1,-1 0 1,0 0-1,1 0 1,-1 0-1,0 0 1,1 0-1,0 1 1,-1-1-1,1 0 1,-1 0-1,1 0 1,0 1-1,0-1 1,-1 0-1,1 1 1,1-2-1,5-2 103,0 0 0,1 1 0,-1-1 0,1 1 0,0 1 0,0-1 0,11-1 0,60-3 41,-52 5-66,23-1-53,127-12 327,184-3 846,-208 14-889,120 1 177,70-3 338,-303 4-747,52-2 563,166-30 0,-141 5-385,-55 13-940,1 2-1,66-6 1,-123 19 284,0 0 0,1 1 0,-1 0 0,0 0 0,0 1 0,0-1 0,1 1 0,-1 1 0,0-1 0,0 1 0,0 0 0,6 3 0,-9-2-427,1 0-1,-1 0 0,0 0 1,0 0-1,5 6 1</inkml:trace>
</inkml:ink>
</file>

<file path=ppt/ink/ink2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5:58.11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35 301 3488,'-1'-7'406,"0"3"-241,1 1 0,0-1-1,-1 1 1,0-1 0,0 1 0,0-1-1,-1 1 1,1 0 0,-1-1 0,-3-5-1,4 8 316,-7 21 395,5-10-735,1 1-1,0-1 0,1 1 1,0-1-1,0 1 1,1-1-1,1 1 1,0 0-1,3 14 1,4 12-31,17 45 1,-17-56-28,7 19 154,2-1 0,39 73-1,-42-92 6,2-1-1,1-1 0,0 0 1,2-1-1,37 34 0,-53-53-211,1-1-1,0 1 1,0-1-1,-1 0 1,1 0-1,0 0 1,1 0-1,-1-1 1,0 1-1,0-1 1,9 1-1,-10-2-12,-1 0-1,0 0 0,0 0 1,1 0-1,-1 0 0,0 0 1,0-1-1,1 1 0,-1-1 1,0 0-1,0 1 0,0-1 1,0 0-1,0 0 0,0 0 1,0-1-1,0 1 0,0 0 1,-1-1-1,1 1 0,0-1 1,-1 0-1,1 1 0,1-4 1,12-24 193,-2 0 0,16-48 0,-3 4 225,4 3-133,3 1 0,4 1 1,68-96-1,-69 116-551,2 1 1,3 2-1,1 2 1,95-74-1,-105 96-1152,-6 8-2102</inkml:trace>
</inkml:ink>
</file>

<file path=ppt/ink/ink2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5:59.40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323 53 3808,'-1'-1'93,"0"-1"0,0 0 1,0 0-1,0 1 0,0-1 1,0 0-1,0 1 0,-1-1 0,1 1 1,0-1-1,-1 1 0,1 0 1,-1 0-1,0-1 0,1 1 0,-1 0 1,0 1-1,0-1 0,1 0 1,-4-1-1,3 2-116,-4-3-16,-3-1 52,-1 0 1,0 0-1,-12-2 1,18 5 46,0 0 0,-1 1 0,1 0 0,-1 0 1,1 0-1,-1 0 0,1 1 0,-1 0 1,1-1-1,-7 4 0,-10 4 53,0 1 0,1 1-1,0 1 1,0 0 0,1 2 0,-27 22-1,45-34-113,1 0 0,-1-1 0,0 1-1,0 0 1,1-1 0,-1 1-1,1 0 1,-1 0 0,0-1-1,1 1 1,-1 0 0,1 0 0,0 0-1,-1 0 1,1 0 0,0 0-1,-1 0 1,1 1 0,0-2 0,0 1 1,0 0-1,1-1 0,-1 1 1,0-1-1,0 1 1,1 0-1,-1-1 0,0 1 1,1-1-1,-1 1 1,0-1-1,1 1 0,-1-1 1,1 1-1,-1-1 1,1 0-1,-1 1 0,1-1 1,0 1-1,3 1 0,0 0 1,0-1-1,1 1 0,-1-1 0,0 0 1,5 0-1,56 8 83,52 9 276,-104-15-321,0 0 1,0 1 0,-1 1 0,1 0-1,-1 1 1,18 12 0,-28-17-14,0 0 0,1 1 1,-1-1-1,0 1 0,0 0 1,-1 0-1,1 0 0,0 0 1,0 0-1,-1 0 0,0 0 1,1 1-1,-1-1 0,0 0 1,0 1-1,0-1 0,0 1 1,-1 0-1,1-1 0,-1 1 0,1-1 1,-1 1-1,0 0 0,0-1 1,0 1-1,-1 0 0,1-1 1,0 1-1,-1-1 0,0 1 1,0-1-1,0 1 0,0-1 1,0 1-1,0-1 0,0 0 1,-1 0-1,1 1 0,-1-1 1,0 0-1,1 0 0,-1-1 0,0 1 1,0 0-1,0-1 0,-1 1 1,1-1-1,0 1 0,-5 1 1,-4 1 35,0 0 1,0-1-1,0 0 1,0-1-1,0 0 1,-1-1-1,-17 0 1,10 0-109,-28 5 1,35-3-324,-1 0 1,1 1-1,-21 10 0</inkml:trace>
</inkml:ink>
</file>

<file path=ppt/ink/ink2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5:59.83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0 115 4160,'8'11'2090,"-7"-5"-2092,0 0 0,-1-1-1,0 1 1,0 11-1,-1-12-8,1 1 0,0 0 0,0 0-1,1 0 1,1 6 0,-2-10 28,1-1 0,-1 1 0,1 0 0,0-1 0,-1 1 0,1-1 0,0 1-1,0-1 1,0 0 0,0 1 0,1-1 0,-1 0 0,0 0 0,0 0 0,1 0 0,-1 0 0,1 0 0,-1 0 0,1 0 0,-1 0 0,4 0 0,-1 0 75,1 0 1,-1 0-1,1-1 0,-1 1 1,1-1-1,-1 0 1,1 0-1,0-1 0,-1 0 1,1 1-1,-1-2 0,5 0 1,8-4 193,26-13 0,-40 17-262,13-6 152,1-1 1,25-19-1,-35 22-112,0 1 0,-1-1 0,0 0 0,0-1 0,0 1-1,-1-1 1,8-13 0,-11 17-45,-1 1-1,0 0 1,0-1 0,0 1 0,0-1-1,0 1 1,-1-1 0,1 0-1,-1 1 1,1-1 0,-1 0-1,0 1 1,0-1 0,0 0-1,-1 1 1,1-1 0,-1 0 0,1 1-1,-2-4 1,0 4-26,1-1 0,-1 1 0,0-1 0,0 1 0,0 0 0,0 0 0,0 0 0,0 0 1,-1 0-1,1 0 0,-1 1 0,1-1 0,-1 1 0,1 0 0,-1-1 0,-5 0 0,-2-1-67,0 1 1,0 0-1,0 1 1,0 0-1,0 0 1,0 1-1,0 1 1,-1-1-1,1 2 1,0-1-1,0 2 1,1-1-1,-1 1 0,0 0 1,1 1-1,0 1 1,0-1-1,-14 10 1,19-11-189,0 1 0,0-1 0,0 1 0,1-1 0,-1 1 0,1 0 0,0 0 0,-5 9 0,-1 11-2804</inkml:trace>
</inkml:ink>
</file>

<file path=ppt/ink/ink2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01.31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2 573 4384,'-1'-3'135,"1"1"0,0 0-1,0 0 1,0-1 0,0 1 0,0 0 0,1 0 0,-1 0-1,1-1 1,-1 1 0,1 0 0,0 0 0,0 0-1,0 0 1,0 0 0,0 0 0,2-2 0,4-5-136,0 0 0,10-9-1,-10 10 160,4-4-203,16-16 77,-2-2 0,24-34 0,-42 53 31,-1 0 0,0-1 0,-1 1-1,0-1 1,0 0 0,-1 0 0,-1-1-1,0 1 1,-1-1 0,1-16-1,-2 10 3,-1 0 1,0 1-1,-2-1 0,-5-27 0,2 18-111,5 21 36,-1 0 0,-1-1-1,0 1 1,0 0 0,0 1 0,-4-8-1,7 28-186,-2-3 218,6 41 103,3 0 0,1-1 0,23 68 0,-8-24 293,-10-32 46,-13-60-428,0 0 0,0 0 0,0 0 0,0 0 0,1 0 0,-1 0 0,1 0 0,0 0 0,-1-1-1,6 5 1,-6-6-20,0 0 0,0 0 0,0-1 0,0 1-1,0 0 1,0-1 0,0 1 0,0-1 0,1 0-1,-1 1 1,0-1 0,0 0 0,1 0-1,-1 0 1,0 0 0,0 0 0,1 0 0,-1 0-1,0 0 1,0 0 0,0 0 0,1-1 0,-1 1-1,0-1 1,0 1 0,0-1 0,0 1 0,1-1-1,-1 0 1,1-1 0,4-2 14,0-1 0,0 0 0,0 0 0,-1-1-1,0 1 1,0-1 0,-1 0 0,0-1 0,5-8 0,3-10-125,11-32 1,-19 47 104,-8 27-107,1 0-1,1 0 1,0 0 0,2 25 0,6 18 111,-5-53 29,1 1-1,0-1 0,0 0 1,1 0-1,6 13 0,-9-19-34,1 0-1,-1 0 1,1 0-1,-1 0 0,1 0 1,0 0-1,-1 0 1,1-1-1,0 1 1,0 0-1,0-1 0,0 1 1,-1 0-1,1-1 1,0 1-1,0-1 0,0 1 1,0-1-1,0 0 1,0 1-1,1-1 0,-1 0 1,0 0-1,0 0 1,0 1-1,0-1 1,0 0-1,0-1 0,0 1 1,0 0-1,0 0 1,1 0-1,-1-1 0,0 1 1,0 0-1,0-1 1,0 1-1,0-1 1,0 0-1,-1 1 0,1-1 1,0 1-1,0-1 1,1-1-1,3-3 7,1 0 0,-1 0 1,0-1-1,0 0 0,4-7 0,21-28-58,47-48 0,-77 88 42,1 0-1,0 0 1,-1 1 0,1-1 0,0 0 0,-1 1 0,1-1 0,0 1 0,0-1 0,0 1 0,0-1-1,-1 1 1,1 0 0,0-1 0,0 1 0,0 0 0,0 0 0,0-1 0,1 1 0,-1 0-5,-1 1 1,1-1 0,0 0 0,-1 0-1,1 1 1,0-1 0,-1 0 0,1 1-1,-1-1 1,1 1 0,-1-1 0,1 1-1,-1-1 1,1 1 0,-1-1 0,1 1-1,-1 0 1,1-1 0,-1 2-1,3 4-50,-1 1 0,0-1-1,0 1 1,1 9 0,-1-7 29,0 3 32,1 0 0,0 0-1,1-1 1,0 0 0,11 20 0,-13-28 17,0 0 1,-1-1-1,1 1 0,1 0 0,-1 0 0,0-1 1,1 0-1,-1 1 0,1-1 0,0 0 0,-1 0 1,1 0-1,0-1 0,0 1 0,1-1 1,-1 0-1,0 0 0,0 0 0,1 0 0,-1 0 1,0-1-1,1 1 0,-1-1 0,7 0 0,-1-1-10,-1-1 0,1 0 0,-1 0 0,0-1 0,0 0 0,0 0 0,0-1 0,0 0 0,-1-1 0,11-7 0,6-8-24,34-35 1,-49 46 53,1 0-33,-1 0 1,-1-1-1,1 0 0,-2 0 0,1-1 0,-2 0 1,1-1-1,-2 1 0,1-1 0,-2 0 1,1-1-1,-2 1 0,4-22 0,-3-18 3,-5-99 1,-1 79-608,8 172 504,0 1 186,-6 135 718,1-236-810,-1 0 1,0-1-1,0 1 1,0 0-1,0 0 0,0 0 1,0 0-1,1 0 1,-1 0-1,0-1 0,0 1 1,0 0-1,0 0 1,0 0-1,1 0 0,-1 0 1,0 0-1,0 0 1,0 0-1,1 0 0,-1 0 1,0 0-1,0 0 1,0 0-1,0 0 0,1 0 1,-1 0-1,0 0 1,0 0-1,0 0 0,1 0 1,-1 0-1,0 0 1,0 0-1,0 0 0,0 0 1,1 0-1,-1 1 1,0-1-1,0 0 0,0 0 1,0 0-1,0 0 1,0 0-1,1 1 0,-1-1 1,0 0-1,0 0 1,0 0-1,0 0 0,0 1 1,0-1-1,0 0 1,0 0-1,0 0 0,0 0 1,0 1-1,0-1 1,0 0-1,0 0 0,0 0 1,0 1-1,0-1 1,0 0-1,14-17 83,-10 12-72,4-5-49,0 1 0,0 1-1,1 0 1,19-14 0,-22 18 20,0 1-1,0 0 1,1 0-1,-1 0 0,1 1 1,-1 0-1,1 0 1,0 1-1,0-1 1,8 1-1,63 0-9,-56 2 77,1-2 1,0 0 0,-1-1 0,1-1 0,38-10-1,-44 6-4,-1 0-1,1-1 1,-1-1-1,-1 0 1,0-1-1,0-1 1,-1 0-1,0-1 1,-1 0-1,0-1 1,-1-1-1,-1 0 1,0-1-1,-1 0 1,-1 0-1,15-33 1,-23 45-29,1 0 1,-1 0 0,-1 0-1,1-1 1,0 1-1,-1 0 1,0-1 0,0 1-1,0 0 1,0-1 0,0 1-1,-2-5 1,2 7-19,-1-1 0,1 1 0,-1 0 1,1-1-1,-1 1 0,0 0 0,0 0 0,0 0 1,1 0-1,-1 0 0,0 0 0,0 0 0,-1 0 1,1 0-1,0 1 0,0-1 0,0 0 0,0 1 1,-1-1-1,1 0 0,0 1 0,-1 0 0,1-1 1,0 1-1,-1 0 0,1 0 0,-1 0 0,1-1 1,0 2-1,-1-1 0,1 0 0,-2 0 0,-5 2 0,1-1 0,-1 1 0,1 0 0,0 1 0,0 0 0,0 0 0,0 1-1,0 0 1,1 0 0,-1 0 0,1 1 0,-7 7 0,-6 5 137,1 2 1,-20 27-1,30-35-112,0 0 0,1 0-1,0 1 1,1 0 0,0 0 0,1 1 0,1-1-1,0 1 1,-4 19 0,8-26-11,-1-1 1,0 1-1,1 0 0,0 0 1,0 0-1,1-1 0,0 1 1,0 0-1,0 0 0,1-1 0,-1 1 1,1-1-1,1 0 0,-1 1 1,1-1-1,0 0 0,0 0 1,0-1-1,1 1 0,0-1 0,0 1 1,0-1-1,0 0 0,7 4 1,-5-4-155,1-1 1,-1 0-1,0 0 0,1 0 1,0-1-1,0 0 1,-1-1-1,1 1 1,0-1-1,0-1 1,0 1-1,1-1 1,-1 0-1,0-1 0,0 0 1,10-2-1,5-4-1165</inkml:trace>
</inkml:ink>
</file>

<file path=ppt/ink/ink2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02.83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1 345 1568,'11'0'971,"58"-11"2347,-54 10-3204,1 0 0,-1 1 1,0 1-1,1 0 0,-1 1 0,0 1 1,0 1-1,19 6 0,-24-6-79,1-1 0,-1-1-1,1 0 1,0 0 0,-1-1 0,1-1-1,19-1 1,-10-1 22,-1-1 0,1-1 1,23-8-1,-8 3 192,66-7 1,-59 10-61,203-39 376,-191 34-288,110-7 1,-65 16-92,33-4-122,31-16-8,-32 4 534,-105 16-588,1 1 0,-1 2 1,1 1-1,-1 0 0,0 2 0,27 8 1,-16-5 26,1-2 0,-1-1 1,42-2-1,-55-3 36,0 0 0,-1-2 1,34-9-1,68-24-145,22-6 400,-9 19-387,-10 1 225,-27 5-110,148-6 0,-56-1-11,3 1 395,-141 23-149,87 12 0,-128-10-241,335 32 993,-288-28-1008,-18-2-513,69 16 1,-111-20 369,1 0 0,-1 1 0,0-1 0,0 1 0,1-1-1,-1 1 1,0-1 0,0 1 0,0 0 0,2 1 0,-3-1 22,1-1 0,-1 0 1,0 0-1,0 1 0,1-1 0,-1 0 0,0 1 0,0-1 1,0 1-1,0-1 0,1 0 0,-1 1 0,0-1 0,0 0 1,0 1-1,0-1 0,0 1 0,0-1 0,0 0 0,0 1 1,0-1-1,0 1 0,-1-1 0,1 1 0,-1 0-92,1 0 0,-1 1-1,0-1 1,0 0 0,-1 0 0,1 0-1,0 0 1,0 0 0,0 0 0,-1 0-1,1 0 1,0 0 0,-1 0 0,1-1-1,-1 1 1,-1 0 0,-32 7-2806</inkml:trace>
</inkml:ink>
</file>

<file path=ppt/ink/ink2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04.14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410 34 3072,'-2'-2'82,"1"0"0,0 0 0,-1 0 1,1 0-1,-1 1 0,0-1 0,1 1 0,-1-1 0,0 1 1,0 0-1,0 0 0,0 0 0,0 0 0,0 0 0,0 0 0,-1 0 1,1 1-1,0-1 0,-4 0 0,-7-1-77,-26-2 0,26 3 92,-1 1 0,1 0 0,0 1-1,0 0 1,-1 2 0,1-1 0,1 1 0,-1 1 0,0 0-1,1 1 1,0 0 0,-13 8 0,9-4-18,1 0 0,0 1 1,0 1-1,1 0 0,1 1 1,0 1-1,-15 18 0,28-30-75,-1-1 0,0 1-1,1 0 1,-1-1-1,0 1 1,1 0-1,-1 0 1,1 0-1,0-1 1,-1 1 0,1 0-1,0 0 1,-1 0-1,1 0 1,0 0-1,0 0 1,0 0-1,0 0 1,0 0 0,0-1-1,0 1 1,0 0-1,0 0 1,0 0-1,1 0 1,-1 0-1,0 0 1,0 0 0,1 0-1,-1-1 1,1 1-1,-1 0 1,1 0-1,-1 0 1,1-1-1,0 1 1,-1 0 0,1-1-1,0 1 1,-1-1-1,1 1 1,0 0-1,0-1 1,0 0-1,-1 1 1,1-1 0,2 1-1,3 2-4,1 0 0,0-1 0,0 0 0,9 1 0,7 3 1,93 19 210,-28-7 49,-58-11-211,-20-6 0,0 1 0,0 1 0,1 0 0,-2 0 0,1 1 0,18 10 0,-28-14-40,1 0 1,-1 1-1,0-1 0,1 0 1,-1 0-1,1 1 0,-1-1 1,0 0-1,1 1 0,-1-1 1,1 0-1,-1 1 0,0-1 1,0 0-1,1 1 0,-1-1 1,0 1-1,0-1 0,1 1 1,-1-1-1,0 1 0,0-1 1,0 0-1,0 1 0,0-1 1,0 1-1,0-1 0,0 1 1,0-1-1,0 1 0,0-1 1,0 1-1,0-1 0,0 1 1,-1 0 8,0 1 0,0-1 1,0 0-1,0 0 1,0 0-1,0 0 1,0-1-1,0 1 0,0 0 1,-1 0-1,-1 0 1,-7 3 115,1 0 1,-15 2-1,-5 1 110,-98 27 292,106-27-549,-1 1-1,1 2 1,-35 20-1,52-28 0,-15 10-185,19-12 138,-1 1 1,0-1 0,0 1-1,0-1 1,0 1 0,0-1-1,0 0 1,0 1 0,0-1-1,0 0 1,0 0-1,0 0 1,0 0 0,0 0-1,0 0 1,-1 0 0,1-4-1667</inkml:trace>
</inkml:ink>
</file>

<file path=ppt/ink/ink2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04.57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0 141 4160,'2'3'228,"0"0"0,0 1 0,0-1 0,0 0 0,0 1 0,-1-1 0,0 1 0,0 0 0,0-1 0,1 8 0,6 18-54,-7-25-149,1 0 0,0 1-1,0-1 1,1 0 0,-1 0-1,1-1 1,0 1-1,0 0 1,6 4 0,-7-6 10,0-1 1,0 0-1,0 0 1,0 0 0,0 0-1,0-1 1,0 1-1,1 0 1,-1-1 0,0 0-1,1 1 1,-1-1-1,0 0 1,1 0 0,-1-1-1,0 1 1,0 0-1,1-1 1,-1 1 0,0-1-1,4-1 1,1-1 103,0 0-1,0-1 1,0 0 0,-1 0 0,11-9-1,30-30 538,-34 31-504,-2 1-24,0 0-1,14-21 1,-21 28-137,-1-1 1,0 0-1,-1 0 0,1 0 0,-1-1 0,0 1 0,0-1 0,-1 1 0,2-12 0,-2 15-10,-1-1-1,0 1 0,-1 0 1,1 0-1,0 0 0,-1-1 1,1 1-1,-1 0 1,0 0-1,0 0 0,0 0 1,0 0-1,0 0 0,0 0 1,0 0-1,-1 0 0,1 1 1,-1-1-1,1 0 1,-1 1-1,0-1 0,1 1 1,-1 0-1,0 0 0,0-1 1,0 1-1,-3-1 0,0 0-7,1 1 1,0-1-1,-1 1 0,1 0 0,-1 1 0,0-1 0,1 1 0,-1-1 0,1 1 0,-1 1 0,0-1 0,-7 2 0,-3 3-340,1 1-1,0 0 0,0 1 0,1 1 0,0 0 0,0 1 0,1 0 1,-17 16-1,22-18-623,0 0 1,0 0-1,-9 13 0,3 1-762</inkml:trace>
</inkml:ink>
</file>

<file path=ppt/ink/ink2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05.93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0 593 5056,'0'-1'101,"0"-1"0,0 0 0,1 0 0,-1 0 0,1 0 1,-1 1-1,1-1 0,-1 0 0,1 0 0,0 1 0,0-1 0,0 0 0,0 1 1,0-1-1,0 1 0,0 0 0,1-1 0,-1 1 0,0 0 0,1-1 0,-1 1 0,1 0 1,-1 0-1,3-1 0,2-2-75,2-1-1,-1-1 1,0 0-1,0 0 0,-1-1 0,1 0 0,-2 0 0,1 0 0,-1-1 0,0 0 0,-1 0 0,1 0 0,-2-1 0,1 1 0,-1-1 0,0 0 0,-1 0 1,0 0-1,-1 0 0,1-18 0,-1-18 71,-10-80 0,9 124-104,0 1 0,0-1 1,0 0-1,0 0 1,0 0-1,0 1 0,0-1 1,-1 0-1,1 0 0,0 0 1,0 1-1,-1-1 1,1 0-1,0 1 0,-1-1 1,1 0-1,-1 1 0,1-1 1,-1 0-1,1 1 1,-1-1-1,0 1 0,1-1 1,-1 1-1,1-1 0,-1 1 1,0-1-1,0 1 0,0-1 1,0 2 0,0-1-1,0 0 1,0 0 0,1 1-1,-1-1 1,0 0 0,0 1-1,1-1 1,-1 1 0,0-1-1,1 1 1,-1-1 0,0 1-1,1 0 1,-1-1 0,1 1-1,-1 0 1,1 0 0,-1-1-1,1 1 1,0 0 0,-1 0-1,1-1 1,0 1 0,-1 0-1,1 1 1,-5 15 2,1 0-1,1 0 1,1 0 0,0 1-1,1-1 1,1 23 0,3-10 106,1 1 0,2-1 1,0 0-1,17 45 0,-23-75-99,3 9 66,1 0 0,0 0 0,10 15-1,-13-22-56,-1-1-1,1 0 1,0 1-1,0-1 1,1 0-1,-1 0 1,0 1-1,0-1 1,0 0-1,1 0 0,-1 0 1,1-1-1,-1 1 1,1 0-1,-1 0 1,1-1-1,-1 1 1,1-1-1,-1 1 1,1-1-1,0 0 1,-1 0-1,1 0 0,0 0 1,-1 0-1,1 0 1,0 0-1,-1 0 1,1 0-1,2-2 1,6-3 62,1-1 0,-1 0 1,-1-1-1,1 0 1,13-13-1,-3 3-87,-9 8 8,5-3 13,0-1-1,-1-1 0,-1-1 1,0 0-1,15-21 0,-29 36-5,1 0-1,-1-1 1,0 1-1,1 0 1,-1-1-1,0 1 0,1 0 1,-1-1-1,0 1 1,0-1-1,1 1 0,-1 0 1,0-1-1,0 1 1,0-1-1,0 1 1,0-1-1,0 1 0,0-1 1,0 1-1,0-1 1,0 1-1,0-1 1,0 1-1,0-1 0,0 1 1,0-1-1,0 1 1,0 0-1,-1-1 1,1 1-1,0-1 0,-1 0 1,1 1-7,-1 0-1,1 0 1,-1 0 0,1 1-1,-1-1 1,0 0 0,1 0-1,-1 0 1,1 0 0,-1 1 0,1-1-1,-1 0 1,1 0 0,-1 1-1,1-1 1,-1 0 0,1 1-1,-1-1 1,1 1 0,0-1 0,-1 1-1,1-1 1,0 0 0,-1 1-1,1 0 1,-2 3 1,0-1-1,0 0 1,0 0 0,1 1 0,0-1-1,0 1 1,0-1 0,0 1-1,0-1 1,1 1 0,-1 0-1,1-1 1,0 1 0,0-1 0,0 1-1,1 0 1,-1-1 0,1 1-1,0 0 1,0-1 0,0 1-1,1-1 1,-1 0 0,1 1-1,0-1 1,2 4 0,-1-4 22,0 1 0,-1-1 0,1 0-1,0 1 1,0-2 0,1 1 0,-1 0 0,1-1 0,-1 1 0,1-1 0,0 0 0,0 0-1,0 0 1,0-1 0,0 0 0,0 1 0,0-1 0,1-1 0,-1 1 0,0-1 0,1 1-1,4-2 1,2 0 16,1-1 1,-1-1-1,-1 0 0,1 0 0,0-1 0,-1-1 0,1 0 0,17-11 0,1-5-73,39-34-1,-67 54 38,0 0-12,0 0 0,0 0 0,1 0 0,-1 0 1,0 1-1,0-1 0,0 0 0,1 1 0,-1-1 1,3 0-1,-4 1 13,1 0 1,-1 0-1,1 0 1,-1 0-1,1 0 1,-1 0-1,1 0 1,-1 0-1,1 0 1,-1 1-1,1-1 1,-1 0-1,1 0 1,-1 0-1,1 1 1,-1-1-1,0 0 1,1 0-1,-1 1 1,1 0-1,1 1 30,0 1 0,-1 0 1,1 0-1,-1 0 0,0 0 0,0 0 0,1 5 0,-2-7-16,4 14 45,-3-10-57,0 0 0,1 0 0,-1 0-1,1 0 1,4 7 0,-5-11 11,0 1 0,-1-1-1,1 0 1,0 0 0,0-1 0,0 1 0,0 0-1,0 0 1,0 0 0,0-1 0,0 1-1,0 0 1,1-1 0,-1 1 0,0-1-1,0 1 1,1-1 0,-1 0 0,0 0 0,0 1-1,1-1 1,-1 0 0,0 0 0,1 0-1,-1 0 1,0-1 0,3 1 0,8-4 32,1 0 1,-1-1 0,0 0-1,-1 0 1,12-8 0,-3 2-2,9-5-53,-1-1 0,0-1 0,27-24 0,-44 32-65,0 0 0,-1 0 0,-1-1 0,1 0-1,-2 0 1,0-1 0,0 0 0,-1-1 0,9-22-1,-11 21 65,-1 0 0,0 0 0,-2 0 0,1-1 0,-2 0 0,1-21 0,-3 25-8,1 0 1,-2 0-1,0 0 0,0 1 0,-1-1 0,0 1 0,0 0 0,-1 0 1,-8-14-1,11 22 0,0 0 1,0 0 0,-1 1 0,1-1-1,-1 0 1,1 0 0,-1 1 0,1-1-1,-4-2 1,4 4 15,0 0-1,1 0 1,-1 0 0,1-1-1,-1 1 1,1 0 0,-1 0-1,0 0 1,1 0 0,-1 0-1,1 0 1,-1 0-1,0 0 1,1 0 0,-1 0-1,1 1 1,-1-1 0,0 0-1,1 0 1,-1 1 0,1-1-1,-1 0 1,1 0-1,-1 1 1,1-1 0,-1 1-1,1-1 1,-1 0 0,1 1-1,0-1 1,-1 1 0,1-1-1,0 1 1,-1-1-1,1 1 1,0-1 0,0 1-1,-1 0 1,-1 4 32,-1 1-1,2-1 1,-1 0-1,0 1 1,1-1-1,0 0 1,0 1-1,0 7 0,2 47 178,0-45-193,1 14 45,1-1 0,1 0 0,2 0 0,0 0-1,2-1 1,1 0 0,1 0 0,15 26 0,-23-49-27,0-1-1,0 1 1,-1 0-1,0 0 1,1-1-1,-1 1 1,-1 0 0,1 0-1,-1 0 1,1 5-1,-4-9-13,1 1-1,-1-1 0,1 0 0,-1 0 1,1 0-1,-3 0 0,4 0-15,0 0 0,0-1-1,0 1 1,0 0 0,0 0 0,0 0 0,0-1 0,0 1-1,0 0 1,0-1 0,0 1 0,0-1 0,0 1-1,0-1 1,1 1 0,-1-1 0,0 0 0,0 0 0,1 1-1,-1-1 1,0 0 0,0-1 0,1 1-2,0 0-1,-1 0 1,1 0 0,0 0-1,0 0 1,0-1 0,0 1-1,0 0 1,0 0 0,1 0-1,-1 0 1,0 0 0,0 0 0,1 0-1,-1 0 1,2-2 0,2-5-15,1 1 0,1-1 0,-1 1-1,8-6 1,-8 6 13,16-16-50,24-20 1,-35 34 41,0 1-1,1 0 1,-1 1-1,2 0 1,13-6-1,-19 10 40,-1 2-1,0-1 0,0 1 0,1-1 1,-1 1-1,1 1 0,-1-1 0,1 1 0,-1 0 1,1 0-1,8 2 0,-10-1-7,-1 0-1,1 0 1,0 0 0,-1 1-1,1 0 1,-1-1 0,1 1-1,-1 0 1,0 1 0,0-1-1,0 0 1,0 1 0,0 0-1,-1-1 1,1 1 0,-1 1-1,3 2 1,0 3 16,-1 0 0,1 1 0,-1 0 0,-1-1 0,0 1-1,0 0 1,-1 1 0,0-1 0,-1 0 0,0 13 0,-1-21-117,0 0-1,0 1 1,1-1-1,-1 0 1,1 0-1,-1 1 1,1-1-1,1 3 1,-2-4-17,1-1-1,-1 0 1,0 1 0,0-1-1,1 1 1,-1-1-1,0 0 1,1 1 0,-1-1-1,1 0 1,-1 1 0,0-1-1,1 0 1,-1 0 0,1 1-1,-1-1 1,1 0 0,-1 0-1,0 0 1,1 0-1,-1 0 1,1 0 0,-1 1-1,1-1 1,-1 0 0,1 0-1,-1-1 1,1 1 0,-1 0-1,1 0 1,-1 0 0,1 0-1,-1 0 1,1 0-1,-1-1 1,0 1 0,1 0-1,-1 0 1,1-1 0,-1 1-1,0 0 1,1 0 0,-1-1-1,0 1 1,1-1 0,-1 1-1,0 0 1,1-1-1,8-10-1718,3-6-278</inkml:trace>
</inkml:ink>
</file>

<file path=ppt/ink/ink2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06.27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 23 3328,'7'-22'1216,"-7"26"-928,4 3-96,-4 4 864,0 11-608,0 8 256,4 3-416,-4 3-96,0-2-128,-4-5-1376,0-4 704,1-6-2240,-1-8 1632,0-4 96</inkml:trace>
</inkml:ink>
</file>

<file path=ppt/ink/ink2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06.62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70 197 1888,'16'17'294,"-8"-7"685,1 0 1,19 15 0,-25-22-740,1-1 0,-1 0 1,1 1-1,0-1 0,0-1 1,0 1-1,0-1 0,0 1 0,0-1 1,0-1-1,0 1 0,1 0 1,4-1-1,1-1-63,0 0-1,0-1 0,0-1 1,0 0-1,-1 0 1,1 0-1,-1-2 1,0 1-1,0-1 0,0 0 1,9-8-1,-14 10-161,-1-1-1,1 0 1,-1 0-1,1 0 1,-1 0-1,0 0 1,-1-1-1,1 0 1,-1 1-1,0-1 1,0 0-1,0 0 1,-1 0-1,0 0 1,0 0-1,0 0 1,-1-1-1,1 1 1,-1 0-1,0 0 1,-1-1-1,1 1 1,-1 0-1,-2-6 1,2 5-1,-1 0 0,0 0 1,0 0-1,0 1 0,-1-1 0,0 1 1,0 0-1,0 0 0,0 0 0,-1 0 0,0 0 1,0 1-1,-1-1 0,1 1 0,-1 0 1,1 1-1,-1-1 0,-1 1 0,1 0 0,-8-3 1,8 4-32,-1 1 0,0 0 0,0 0 0,0 0 0,1 0 0,-1 1 0,0 0 0,0 0 0,0 1 0,0 0 0,0 0 0,0 0 0,0 1 0,1 0 1,-1 0-1,-5 3 0,-3 2-67,0 1 1,1 0 0,0 2 0,-21 17 0,22-15-378,0 0 0,1 0 0,1 1 1,-10 15-1,10-6-2291</inkml:trace>
</inkml:ink>
</file>

<file path=ppt/ink/ink2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06.99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87 1 5152,'-5'16'1947,"3"-7"-1598,0-1-1,-6 14 0,-36 84-44,40-97-285,0-2 65,1-1-1,0 2 0,0-1 0,1 0 1,0 1-1,-3 13 0,5-21-69,0 0-1,0 0 0,0 0 1,0 0-1,0 1 1,1-1-1,-1 0 0,0 0 1,0 0-1,0 0 0,0 1 1,0-1-1,0 0 1,0 0-1,0 0 0,0 0 1,1 0-1,-1 0 0,0 1 1,0-1-1,0 0 0,0 0 1,0 0-1,0 0 1,1 0-1,-1 0 0,0 0 1,0 0-1,0 0 0,0 0 1,1 0-1,-1 0 0,0 0 1,0 0-1,0 0 1,0 0-1,1 0 0,-1 0 1,0 0-1,0 0 0,0 0 1,0 0-1,1 0 0,-1 0 1,0 0-1,7-3 82,8-8-48,-1-1 1,15-15-1,-13 11-25,18-12 0,-26 21 15,1 1 0,0 1 0,0-1 0,0 1 0,1 1 0,12-4 0,-17 6 16,0 1 1,1 0-1,-1 0 1,1 1 0,-1-1-1,1 1 1,0 1-1,-1-1 1,1 1-1,-1 0 1,1 0-1,-1 0 1,9 4-1,24 13 590,65 40 0,7 4-9,-106-60-624,3 2-114,1-1 1,13 4 0,-20-6 6,1-1 0,-1 1-1,1-1 1,0 0-1,-1 0 1,1 1 0,-1-1-1,1 0 1,-1 0-1,1-1 1,-1 1 0,1 0-1,-1 0 1,1-1-1,-1 1 1,1-1 0,-1 0-1,1 1 1,-1-1-1,1 0 1,1-1 0,0-2-966,-1 0 1,1 0 0,0 0-1,3-8 1</inkml:trace>
</inkml:ink>
</file>

<file path=ppt/ink/ink2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26.44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17 63 2144,'0'-7'342,"-1"-1"0,0 1 0,0 0 0,0 0 0,-1 0 0,-4-12 1,3 33 1746,2 12-1864,26 107 358,-1-16-78,-16-55-330,22 139 546,-29-196-609,-1-1 0,2 1 0,-1-1 0,1 1 0,-1-1 0,4 5 0,-6-27 274,2 4-351,-3-21 19,1 0-1,3 0 0,0 0 1,10-44-1,-9 63-66,0 1 0,1-1 0,0 1 0,2 0 1,-1 1-1,15-26 0,-16 33 18,1 0 0,0 0 1,0 0-1,1 1 0,0 0 1,0 0-1,0 1 0,1-1 1,0 1-1,0 0 0,0 1 0,1 0 1,-1 0-1,11-3 0,-12 5-4,1 0 0,-1 0 0,1 1 0,0 0 0,-1 0 0,1 0 0,0 1 0,-1 0 0,1 1 0,0-1 0,-1 1 0,1 0 0,0 1 0,-1 0 0,0 0 0,1 0 0,-1 1 0,0 0 0,0 0 0,0 0 0,9 9 0,-6-6-10,0 1 0,-1 0 0,-1 1 0,1 0 0,-1 0 0,-1 1 0,10 14 0,-8-8 44,-1 0-1,0 0 1,-1 1-1,5 20 1,-2 3 56,-2 0-1,-1 0 1,-2 1 0,-1 55-1,-2-104-88,0 0-1,0 0 1,4-9-1,-1 0 9,0-3-6,6-27-5,18-49 0,-23 82-1,1 0 1,1 1-1,0 0 1,1 0-1,0 0 1,1 1-1,16-17 1,-21 26-7,0 0 0,0 0 0,0 0 0,1 1 0,0-1 0,0 1 0,0 1 0,0-1 0,0 1 0,1 0 0,-1 0 0,0 0 0,1 1 0,0-1 0,6 1 0,-8 1 2,1 0-1,-1 0 1,0 0 0,0 1 0,1-1 0,-1 1 0,0 0 0,0 1 0,0-1 0,0 1 0,0-1 0,0 1-1,0 1 1,-1-1 0,1 0 0,-1 1 0,1 0 0,-1-1 0,0 2 0,5 5 0,3 6 24,0 1 1,-1 0 0,0 1-1,-1 1 1,-1-1 0,-1 1-1,-1 0 1,0 1 0,3 21-1,-2-4-59,-3-9-240,1-1-1,2 0 0,16 42 0,-23-67 159,0 0 0,1 0 0,-1 0 0,1 0 0,-1-1 0,1 1 0,-1 0 0,1 0 0,0 0 0,-1 0 0,1-1 0,0 1 0,-1 0 0,1-1 0,0 1 0,0-1 0,0 1 0,0-1 0,0 1 0,0-1 0,0 1 0,-1-1 0,1 0 0,0 0 0,0 1-1,0-1 1,2 0 0,-2 0-59,0-1-1,1 1 1,-1-1-1,0 1 1,0-1-1,0 0 1,1 0-1,-1 1 1,0-1-1,0 0 1,0 0-1,0 0 1,0 0-1,-1 0 1,1 0-1,0 0 1,0 0-1,-1-1 1,1 1-1,-1 0 1,1 0-1,0-2 1,8-28-1146</inkml:trace>
</inkml:ink>
</file>

<file path=ppt/ink/ink2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26.84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0 195 4480,'4'9'211,"-2"-1"0,1 1 0,-1-1-1,0 1 1,-1-1 0,0 1 0,0 0 0,-1 0 0,-1 0 0,0 8 0,1 37-185,0-49 62,1 0 0,0 0-1,0 0 1,1-1 0,-1 1-1,1 0 1,0-1-1,0 1 1,0-1 0,1 0-1,0 0 1,0 0-1,0 0 1,0 0 0,1-1-1,-1 1 1,1-1 0,0 0-1,0 0 1,0 0-1,0-1 1,0 1 0,1-1-1,-1 0 1,1-1-1,0 1 1,-1-1 0,1 1-1,0-1 1,0-1 0,0 1-1,0-1 1,0 0-1,6 0 1,-3-2 12,0 0 0,0 0 0,0-1 0,0 1 0,0-2 0,-1 1 0,1-1 0,-1 0 0,0-1 0,0 0 0,-1 0 0,1 0 0,-1-1 0,0 0 0,-1 0 0,8-11 0,0-3-4,0 0 0,-2-1 1,-1 0-1,12-36 0,-16 44-34,-2-1 1,0-1-1,0 1 0,-2 0 0,1-1 0,-1-27 0,-2 38-75,0 0-1,0-1 1,-1 1-1,0 0 0,0-1 1,0 1-1,0 0 0,-1 0 1,0 0-1,0 0 0,0 0 1,0 0-1,0 1 1,-1-1-1,1 1 0,-1 0 1,0-1-1,0 1 0,-1 0 1,1 1-1,0-1 0,-1 1 1,0-1-1,1 1 1,-1 0-1,0 0 0,-5-1 1,-2 0-132,0 0 1,1 1 0,-1 0-1,0 1 1,0 0 0,0 1-1,-22 2 1,-1 3-1295,-40 10 1,47-8-1442</inkml:trace>
</inkml:ink>
</file>

<file path=ppt/ink/ink2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27.30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0 794 4576,'2'0'145,"0"0"0,0 0 1,-1 0-1,1 0 0,0 0 0,0 0 1,-1 0-1,1 0 0,0-1 0,0 1 1,-1-1-1,1 1 0,0-1 0,-1 0 1,4-1-1,-2-1-46,1 1 0,-1-1 0,0 0 0,0 0 0,0 0 0,4-5-1,0-3-50,1-1-1,-1 0 0,6-16 0,-4 9 58,10-27 218,39-63 1,-53 100-314,81-135 678,-68 109-400,-1-1 0,15-45 1,-1-28-68,-26 88-257,-1 0-1,-1 0 0,0-27 0,-9 77 153,3-14-130,-8 50 82,3 1 1,3 0-1,3 0 0,3 1 1,12 86-1,-11-135 95,0 1-1,2-1 0,0 0 1,13 33-1,-14-45-110,0 0-1,0 0 1,0-1-1,0 0 1,1 0 0,0 0-1,0 0 1,1 0-1,-1-1 1,1 0 0,0 0-1,0 0 1,0 0-1,1-1 1,-1 0 0,1 0-1,0 0 1,6 1-1,6 1-823,-1-2 0,1 1 0,0-2-1,31 0 1,-8-5-3777</inkml:trace>
</inkml:ink>
</file>

<file path=ppt/ink/ink2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30.16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1 184 4160,'2'1'139,"-1"0"1,1 0-1,0 1 0,-1-1 0,1 1 1,-1-1-1,1 1 0,-1-1 1,0 1-1,0 0 0,0 0 1,2 3-1,-2 0-57,0-1-1,0 1 1,0 0-1,0 9 0,5 47 488,2-1 0,31 114 0,-38-167-395,1 0-1,0 0 1,1-1 0,0 1-1,0-1 1,0 0-1,1 0 1,7 11 0,-10-17-170,-1 0 1,0 0-1,0 0 1,0 0-1,0 0 1,0 0-1,0 0 1,0 0-1,0 1 1,1-1-1,-1 0 1,0 0-1,0 0 1,0 0-1,0 0 1,0 0-1,0 0 1,1 0 0,-1 0-1,0 0 1,0 0-1,0 0 1,0 0-1,0 0 1,1 0-1,-1 0 1,0 0-1,0 0 1,0 0-1,0 0 1,0 0-1,1 0 1,-1 0-1,0 0 1,0 0-1,0 0 1,0-1-1,0 1 1,0 0-1,0 0 1,1 0-1,-1 0 1,0 0-1,0 0 1,0-1-1,3-8 32,-3-9-13,-16-48 137,12 43-176,1-1 0,2 1 1,1-34-1,0 49 22,1-1 0,1 1 0,-1 0 0,1 0 0,1 0 0,0 0 1,0 0-1,0 0 0,1 1 0,0-1 0,1 1 0,9-13 0,-7 13 16,-1 0 0,1 1 0,0 0 1,1 0-1,-1 0 0,1 1 0,1 0 0,-1 0 0,0 1 0,16-5 0,-21 8-24,1 0 0,0 0 1,0 0-1,0 1 0,0 0 0,-1 0 1,1 0-1,0 0 0,0 0 0,0 1 1,0 0-1,0-1 0,-1 2 0,1-1 1,0 0-1,-1 1 0,1-1 1,-1 1-1,0 0 0,1 0 0,-1 1 1,0-1-1,0 1 0,0-1 0,-1 1 1,1 0-1,-1 0 0,4 5 0,4 8 2,-1 0-1,0 0 0,-1 1 1,-1 0-1,7 26 0,15 95 512,-27-68-63,-2-95-444,1 1 0,2 0 0,0 0 1,1 0-1,2 0 0,0 1 0,2 0 0,11-25 0,-13 37 1,1 0-1,0 1 0,0 0 0,1 0 1,1 0-1,15-14 0,-7 10 68,1 1 0,39-23 0,-51 33-34,0-1 1,0 2 0,1-1 0,-1 1 0,1 0-1,-1 0 1,1 1 0,0 0 0,11-1 0,-15 2-40,1 0 0,0 1 0,-1-1 0,1 1 0,-1 0 0,1 0 0,-1 0 0,0 0 0,1 1 0,-1-1 0,0 1 0,0 0 0,0 0 0,0 0 0,0 0 0,-1 0 0,1 1 0,-1-1 1,1 1-1,2 5 0,2 2-7,-1 0 1,0 1 0,-1-1-1,-1 2 1,5 13 0,12 63 69,1 5 133,-18-82-168,-1-2-25,-1 0 1,2 0 0,-1-1-1,1 1 1,0-1 0,1 0-1,6 8 1,-11-16-56,1 1 0,-1 0 1,1-1-1,0 1 0,-1-1 0,1 1 0,0-1 0,-1 0 1,1 1-1,0-1 0,0 0 0,-1 1 0,1-1 1,0 0-1,0 0 0,-1 0 0,1 0 0,0 0 1,0 0-1,0 0 0,0 0 0,-1 0 0,1 0 1,0 0-1,0 0 0,0 0 0,-1-1 0,1 1 1,0 0-1,0-1 0,-1 1 0,1 0 0,0-1 0,-1 1 1,1-1-1,0 1 0,-1-1 0,1 0 0,-1 1 1,1-1-1,-1 0 0,1 0 0,3-4-308,0 0 1,-1 0-1,0 0 0,4-9 0,18-46-462,-14 32 397,19-35 1,-29 61 447,0-1-1,1 2 1,-1-1 0,1 0 0,-1 0-1,1 0 1,0 1 0,3-4 0,-4 5-13,-1 0 0,1 0 0,-1-1 0,0 1 0,1 0 0,-1 0 0,1 0 0,0 0 0,-1-1 0,1 1 0,-1 0 0,1 0 0,-1 0 0,1 0 0,-1 0 0,1 0 0,-1 0 0,1 1 0,-1-1 0,1 0 0,-1 0 0,1 0 0,-1 0 0,1 1 0,-1-1 0,1 0 0,-1 0 0,1 1 0,-1-1 0,0 0 0,1 1 0,-1-1 0,0 1 0,1-1 0,-1 0 0,0 1 0,1-1 0,-1 1 0,0-1 0,0 1 0,1-1 0,-1 1 0,0 0 0,11 23 562,-4-6-201,1-1 1,1-1-1,14 21 0,-20-32-307,1-1 0,-1 0 0,1 0 0,0 0 1,0-1-1,1 1 0,-1-1 0,1 0 0,-1 0 0,1 0 0,0-1 0,0 0 0,0 0 0,0 0 0,11 2 0,-8-3-18,1 0 1,-1 0-1,1-1 1,-1-1-1,1 1 1,-1-1-1,0 0 1,1-1-1,12-4 1,-9 1-17,-1 0 0,0 0 1,0-1-1,0-1 0,18-13 0,-1-6 0,0-2 0,-1 0-1,26-38 1,-35 43 21,0 1-95,-4 6 126,-1 0 0,-1-1-1,20-34 1,-30 46-55,0 1 0,0-1 1,0 0-1,-1 1 1,0-1-1,1 0 0,-2 0 1,1 0-1,-1 0 1,1 0-1,-1 0 0,-1 0 1,1 0-1,-1 0 1,0 0-1,0 0 0,0 0 1,-1 1-1,1-1 1,-1 0-1,-4-6 0,4 8-44,0-1-1,-1 1 0,1 0 1,-1 0-1,1 0 1,-1 0-1,0 0 0,0 1 1,-1-1-1,1 1 0,0 0 1,-1 0-1,1 0 0,-7-2 1,4 2 1,1 1 1,-1 0-1,1 0 1,-1 1-1,0 0 1,1-1-1,-1 2 0,1-1 1,-9 2-1,-3 3-98,-1 0 0,2 1 0,-1 0 0,1 2 0,-25 14-1,26-13-315,-18 13-1,28-18 97,1-1 0,0 1 1,0 0-1,0 0 0,0 1 1,1-1-1,-6 10 0,8-13 221,1 0 1,-1 0-1,1 0 0,0 0 0,-1 0 0,1 0 1,0 0-1,0 0 0,-1 0 0,1 0 1,0 3-1,7 6-2350</inkml:trace>
</inkml:ink>
</file>

<file path=ppt/ink/ink2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30.51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3808,'2'5'229,"-1"1"1,1 0-1,-1-1 1,0 1 0,-1 0-1,0 0 1,1 0-1,-2 0 1,1 0-1,-1 0 1,-1 7-1,-2 28 1091,4-30-1105,0-1 0,1 1 0,0-1 0,1 1 0,1-1 0,-1 0 0,1 0 0,6 13 0,-5-16-126,-1-1 0,1 0 1,0 0-1,0 0 0,1-1 0,0 1 1,0-1-1,0 0 0,1-1 0,-1 1 1,1-1-1,0 0 0,8 3 0,-2-1-136,0 0 0,1-1-1,0-1 1,0 0-1,0 0 1,0-1 0,22 1-1,-25-4-214,1 0 1,-1 0-1,0-1 0,0-1 0,0 0 1,0 0-1,0-1 0,0 0 0,0-1 1,16-8-1,7-9-634</inkml:trace>
</inkml:ink>
</file>

<file path=ppt/ink/ink2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30.85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393 1 6720,'-18'3'1113,"-1"1"-1,-19 7 1,-69 34-1011,-49 45-1734,126-71 1520,16-9 132,15-7-13,8-4-18,13-2-38,-1 0 0,1 1 0,-1 1-1,1 2 1,0 0 0,0 1 0,-1 1 0,0 1 0,32 10 0,-44-11 82,0 1-1,0 0 1,-1 1-1,1 0 1,-1 0-1,0 1 1,-1 0-1,0 0 1,0 0-1,0 1 1,-1 0-1,9 12 1,-11-12 59,1-1 1,-2 1 0,1 0 0,-1 0 0,0 0-1,-1 0 1,1 0 0,-1 1 0,-1-1 0,0 1-1,0-1 1,0 1 0,-1 0 0,0-1-1,0 1 1,-2 9 0,1-13-55,-1 1-1,0-1 1,1 1-1,-1-1 1,-1 0-1,1 1 1,-1-1-1,1 0 1,-1-1-1,-1 1 1,1 0-1,0-1 1,-1 0-1,1 1 1,-1-2-1,0 1 1,0 0 0,0-1-1,-1 0 1,-7 4-1,-6 0-81,0 0 1,0-1-1,-37 6 0,-1-3-2081,-70 2 0,101-12 722,5-8-1194</inkml:trace>
</inkml:ink>
</file>

<file path=ppt/ink/ink2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31.29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478 1 5888,'-11'1'491,"0"1"0,0 0 1,1 0-1,-1 1 0,-18 8 0,-21 5-777,-102 27-476,98-27 484,29-9 182,-65 22 203,87-28-110,1 0 0,-1 1 0,1-1 0,-1 0 0,1 1 0,-4 2 0,6-4 0,0 1 0,-1-1 0,1 0 0,0 1 0,0-1 0,-1 0 0,1 1 0,0-1 0,0 1 0,0-1-1,-1 1 1,1-1 0,0 0 0,0 1 0,0-1 0,0 1 0,0-1 0,0 1 0,0-1 0,0 1 0,0-1 0,0 1 0,0-1 0,0 0 0,1 1 0,-1-1 0,0 1 0,0-1 0,0 1 0,1-1 0,-1 0 0,0 1 0,0-1 0,1 0 0,-1 1 0,0-1 0,1 0 0,-1 1 0,0-1 0,1 0 0,-1 0 0,0 1 0,1-1 0,-1 0 0,1 1 0,6 2-4,0 1 0,0-1 0,1-1 1,-1 1-1,1-1 0,-1 0 0,1-1 1,14 1-1,1 2 4,20 3 391,-1 2 0,48 16 0,-76-20-251,0 0 0,-1 1 0,0 1 0,0 0 0,-1 1 0,0 0 0,0 1 0,-1 0 1,0 1-1,12 14 0,-19-20-23,0 1 1,-1 0-1,0-1 0,0 1 1,0 0-1,-1 0 1,0 1-1,0-1 0,0 0 1,-1 1-1,1-1 1,0 7-1,-2-8-63,0 0 1,0 0-1,-1 0 1,1-1-1,-1 1 0,0 0 1,0 0-1,0-1 1,0 1-1,-1 0 0,1-1 1,-1 0-1,0 1 1,0-1-1,0 0 0,-1 0 1,1 0-1,-5 4 1,-2 2-22,-1-1 0,0-1 0,0 0 0,-1 0 0,-19 9 0,-62 18-1213,76-29 764,1 0 1,-1-2-1,-19 3 0,-69-6-4599</inkml:trace>
</inkml:ink>
</file>

<file path=ppt/ink/ink2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28.30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 51 3904,'0'0'44,"0"0"0,0 0 1,0 0-1,0 0 0,-1 0 0,1 0 1,0 0-1,0 0 0,0 0 0,0 0 1,0 0-1,-1 0 0,1 0 0,0 1 1,0-1-1,0 0 0,0 0 0,0 0 1,0 0-1,0 0 0,-1 0 0,1 0 1,0 1-1,0-1 0,0 0 0,0 0 0,0 0 1,0 0-1,0 0 0,0 0 0,0 1 1,0-1-1,0 0 0,0 0 0,0 0 1,0 0-1,0 1 0,0-1 0,0 0 1,0 0-1,0 0 0,0 0 0,0 1 1,-3 15 422,1 18-321,4-12 97,1 1 0,0-1 1,2 0-1,1 0 0,0-1 1,2 0-1,13 27 0,-9-21 349,29 42-1,-33-57-516,0-1 0,1-1 0,1 1-1,-1-1 1,21 15 0,-28-23-27,1 0 0,-1-1 0,0 1 0,1-1 0,0 0 0,-1 0 0,1 0 0,0 0 0,-1 0 0,1-1 0,5 1 0,-6-1-18,-1 0 1,1 0 0,-1 0 0,0 0 0,1-1 0,-1 1-1,0-1 1,0 1 0,1-1 0,-1 1 0,0-1 0,0 0-1,0 0 1,1 1 0,-1-1 0,0 0 0,0 0 0,0 0 0,-1 0-1,1 0 1,0 0 0,0-1 0,0 1 0,-1 0 0,1 0-1,0-2 1,4-12 157,0 1-1,-2-1 1,1 0 0,1-30-1,-1 17 118,21-267 479,-25 292-957,0 1 0,0-1 0,0 0 0,1 1 0,-1-1 0,1 1 0,-1-1 0,1 1 0,0-1 1,0 1-1,0-1 0,3-3 0,-3 5-61,0 0 1,0 1-1,0-1 1,0 0-1,0 0 1,0 1-1,0-1 1,0 0-1,0 1 1,0-1-1,0 1 1,0-1-1,0 1 1,0 0-1,1-1 1,-1 1-1,0 0 1,0 0-1,0 0 1,1 0-1,-1 0 1,0 0-1,0 0 1,1 0-1,-1 1 1,0-1-1,0 0 1,0 1-1,2 0 1,14 8-1916,3 2 746</inkml:trace>
</inkml:ink>
</file>

<file path=ppt/ink/ink2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28.71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336 1 5984,'-52'19'3289,"25"-8"-3358,-31 7 1,38-13 46,-1 1 0,1 0 0,0 2 0,0 0 0,1 1 0,0 1 0,-27 19 0,45-28 23,0 0 1,0-1-1,0 1 1,0 0-1,1 0 0,-1-1 1,0 1-1,0 0 1,0 0-1,1 0 1,-1 0-1,1 0 1,-1 0-1,1 0 1,-1 1-1,1-1 1,-1 0-1,1 0 0,0 0 1,-1 2-1,2-2 0,-1 0-1,0 0 0,1 0 1,-1 0-1,1 0 0,0 0 0,-1 0 1,1 0-1,-1 0 0,1-1 0,0 1 1,0 0-1,0 0 0,-1 0 1,1-1-1,0 1 0,0-1 0,0 1 1,0-1-1,0 1 0,0-1 0,0 1 1,2-1-1,78 26 32,-41-12-115,69 29-56,-95-36 223,0 0 0,-1 1 0,0 1 1,0 0-1,19 19 0,-27-23-28,-2-2-24,0-1 0,-1 1 0,1 0 1,-1 0-1,1 0 0,-1 0 0,0 1 1,0-1-1,0 0 0,2 6 0,-4-9-16,-1 1-1,1 0 1,0 0-1,0 0 0,0 0 1,0-1-1,0 1 0,-1 0 1,1 0-1,0-1 1,-1 1-1,1 0 0,-1 0 1,1-1-1,-1 1 1,1 0-1,-1-1 0,1 1 1,-1-1-1,0 1 0,1-1 1,-1 1-1,-1 0 1,-20 12 163,18-11-130,-24 12-92,-44 16 0,70-29-176,0 0 0,0 0-1,0-1 1,1 1 0,-1-1-1,0 0 1,0 0 0,0 1-1,0-1 1,0 0 0,0 0-1,0-1 1,0 1 0,0 0-1,-2-2 1,-16-10-3370</inkml:trace>
</inkml:ink>
</file>

<file path=ppt/ink/ink2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34.66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0 162 2080,'26'-2'4099,"2"0"-4113,-19 1 140,1 0 0,-1-1-1,16-3 1,-16 2-36,1 1 1,-1 0-1,17-1 0,48 9 433,-71-6-501,0 0 0,0-1-1,-1 1 1,1-1 0,0 0 0,-1 0 0,1 0 0,-1 0 0,1-1-1,-1 1 1,1-1 0,-1 1 0,0-1 0,0 0 0,0 0 0,0 0 0,3-4-1,0 0 84,-1 0-1,0 1 0,-1-2 0,0 1 0,6-13 0,-2-12 80,-6 29-229,-1-1 1,0 1-1,0 0 1,0 0-1,0 0 1,0 0 0,0 0-1,-1 0 1,1 0-1,-1-1 1,1 1-1,-2-3 1,-6-3-3044</inkml:trace>
</inkml:ink>
</file>

<file path=ppt/ink/ink2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36.59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35 1312,'1'-2'56,"0"0"1,-1 0-1,1 1 1,0-1-1,0 0 1,0 0-1,0 0 0,1 1 1,-1-1-1,0 0 1,1 1-1,-1-1 1,1 1-1,2-2 0,-3 2 38,0 0-1,1 0 0,-1 0 1,0 1-1,1-1 0,-1 1 0,1-1 1,-1 1-1,1-1 0,-1 1 1,1 0-1,-1 0 0,1-1 0,-1 1 1,1 0-1,-1 0 0,1 1 0,-1-1 1,1 0-1,-1 0 0,1 1 1,1 0-1,37 18 178,-1 2 0,-1 2 0,-1 1 0,51 43-1,-42-31 156,59 34 0,-41-29-142,33 25 6,190 114-116,-268-170-147,12 6-651,37 25 0,-41-23-1765</inkml:trace>
</inkml:ink>
</file>

<file path=ppt/ink/ink2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37.20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1265 7 3072,'-1'0'59,"1"-1"0,0 1 1,-1-1-1,1 1 0,-1-1 1,1 1-1,-1-1 0,1 1 0,-1 0 1,1-1-1,-1 1 0,0 0 1,1 0-1,-1 0 0,1-1 0,-1 1 1,0 0-1,1 0 0,-1 0 1,0 0-1,1 0 0,-2 0 0,-19 5 287,12-1-341,0 0-1,-12 8 1,-80 59 1085,-15 9-282,77-57-589,8-5-89,1 1-1,1 1 0,-30 27 0,-99 122 194,109-113-150,-2-1 0,-72 59 1,42-53-187,-39 32-1164,100-76 162,0 0 0,-1-2-1,-1-1 1,-25 13-1,-27 1-349</inkml:trace>
</inkml:ink>
</file>

<file path=ppt/ink/ink3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38.74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 15 2400,'5'-14'1105,"-4"13"-600,-3 9-179,-1 3-54,0 1 0,2 0 0,-1-1 0,1 1 0,1 15 0,7 61 35,-3-51-145,2 22 37,2 0-1,4-1 1,22 73 0,17 65 253,-47-182-371,0-1 28,-1-9-26,-2-8 50,-1-21-124,-1 0-1,-1 1 1,-1-1 0,-8-26-1,-55-245-499,53 234 491,9 45 8,0 2 37,1-1 0,1 1 0,0-1 0,1 0 0,1-25 0,0 40-43,0 0-1,0 0 1,0 0 0,1 0 0,-1 0 0,0 0 0,1 0-1,-1 0 1,1 0 0,-1 0 0,1 0 0,-1 1 0,1-1 0,-1 0-1,1 0 1,0 0 0,-1 1 0,1-1 0,0 0 0,0 1-1,0-1 1,-1 1 0,1-1 0,0 1 0,0-1 0,0 1-1,0 0 1,0-1 0,0 1 0,0 0 0,0 0 0,0 0 0,0-1-1,0 1 1,0 0 0,0 1 0,0-1 0,1 0 0,2 1 15,0-1 1,-1 1-1,1 0 1,0 1-1,-1-1 1,1 1-1,-1-1 1,6 5-1,-1 0 23,-1 0 0,0 0 0,0 1 0,-1 0 0,8 11 0,26 43-7,-25-37-13,-13-19-19,67 96 4,-59-88-5,0-2 0,1 1 0,0-2 0,1 1 0,24 15 0,-21-16 23,1-2-1,-1 0 1,2-1 0,-1 0 0,1-2 0,0 0 0,0 0-1,28 2 1,-36-6 0,1 0-1,-1-1 0,0 0 1,1-1-1,-1 0 0,0-1 1,1 0-1,-1 0 1,0-1-1,-1 0 0,1 0 1,0-1-1,-1 0 0,0-1 1,0 0-1,0 0 0,12-12 1,-10 7 0,0 0 1,-1-1-1,-1 0 1,0-1-1,-1 0 1,9-18 0,-5 5-21,-1-1 1,9-34 0,-17 51-8,0 0 0,0 0 1,-1 0-1,0 0 0,0 0 0,-1 0 1,0-1-1,-1 1 0,-3-15 0,4 22-12,0 1 0,-1-1 0,0 1 0,1 0 0,-1-1 0,0 1 0,1 0 0,-1 0 0,0-1 0,0 1 0,0 0 0,-2-1 0,3 2 10,-1 0 0,1 0 0,-1 0 0,1 0 0,-1 0 0,1 1 0,0-1 0,-1 0 0,1 0 0,-1 0 0,1 1 0,-1-1 0,1 0 0,0 1 0,-1-1 0,1 0 0,0 1 0,-1-1 0,1 0 0,0 1 0,0-1 0,-1 1 0,1 0 0,0-1-4,-2 2 0,1 0 1,0 0 0,0 0-1,0 1 1,0-1-1,0 0 1,1 1 0,-1-1-1,1 0 1,-1 1 0,1 2-1,1 30-100,0-21 61,3 57 338,19 111 1,-16-152-430,0 1 1,2-1 0,2-1 0,0 0 0,2 0 0,20 32 0,-31-59-151,0 1 0,-1 0 0,1-1 0,0 1 0,1-1 0,2 4 0,-3-5 72,-1-1 1,0 1 0,1 0-1,-1-1 1,0 1-1,1-1 1,-1 1-1,1-1 1,-1 0 0,1 1-1,-1-1 1,1 0-1,-1 0 1,1 0-1,2-1 1,16-2-1383</inkml:trace>
</inkml:ink>
</file>

<file path=ppt/ink/ink3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39.4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21 57 5312,'0'-4'1643,"0"6"-960,0 11-353,1-2-352,0 0 0,-1 0 0,0 0 0,-3 16 0,1 3-28,2 71 413,19 147 1,-10-158-227,-8-68 180,-1-19-79,0-14-153,-2-5-78,1 0 1,-2 1 0,-6-27-1,-2-1 16,2-20-60,1 1-1,4-1 1,5-99 0,0 143 62,1 0 0,0 0 1,10-35-1,-12 52-12,1 1 1,-1-1-1,1 1 0,0-1 0,0 1 1,-1 0-1,1-1 0,0 1 0,0 0 0,0-1 1,0 1-1,0 0 0,1 0 0,-1 0 1,0 0-1,0 0 0,1 0 0,-1 0 1,1 1-1,-1-1 0,1 0 0,-1 1 1,1-1-1,-1 1 0,1-1 0,-1 1 1,1 0-1,0 0 0,-1 0 0,1 0 1,-1 0-1,1 0 0,0 0 0,-1 0 1,1 1-1,-1-1 0,1 1 0,2 0 1,3 2 32,1 1 1,-1-1-1,0 1 1,0 0-1,-1 1 1,11 9 0,4 6-65,-1 1 0,24 34 1,-25-30 58,43 43 0,-55-62-15,1 1 0,0-1 0,0 0 0,0-1 0,1 0 0,0 0 0,0-1 0,0 0-1,0-1 1,13 3 0,-17-5-2,1 0-1,0 0 1,0-1-1,0 1 0,0-2 1,-1 1-1,1-1 1,0 1-1,0-2 0,-1 1 1,11-4-1,-8 2-37,-1-1 0,1 0-1,-1-1 1,0 1 0,0-1-1,0-1 1,8-8 0,-3 1-11,0-1 0,-1 0 0,-1-1 1,0 0-1,-1-1 0,-1 0 0,7-19 0,-11 25 3,0 0 0,-1 0 0,0 0-1,-1-1 1,2-18 0,-12 68 1046,9 19-621,1-1 1,13 67-1,-12-96-392,22 127-1600,-9-81-3936</inkml:trace>
</inkml:ink>
</file>

<file path=ppt/ink/ink3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41.41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290 66 3648,'-5'-6'292,"1"3"-123,1 0 0,0 0 0,0-1-1,0 1 1,0-1 0,1 0 0,-4-7 0,5 10-163,1-1 0,-1 1 1,0-1-1,0 1 0,0-1 1,0 1-1,0-1 0,0 1 1,-1 0-1,1 0 1,0 0-1,-1 0 0,1 0 1,-1 0-1,1 0 0,-1 0 1,1 0-1,-1 1 0,1-1 1,-1 1-1,0-1 1,1 1-1,-1-1 0,0 1 1,0 0-1,1 0 0,-1 0 1,0 0-1,0 0 0,-2 1 1,-2 0-7,0 0-1,0 0 1,1 1 0,-1 0-1,1 0 1,0 0 0,-1 1 0,1 0-1,0 0 1,0 0 0,1 0-1,-1 1 1,1 0 0,-6 6 0,0 1 99,0 0 0,1 1 0,0 1 0,-10 18-1,10-11 0,0-1-1,2 1 1,0 1-1,-8 40 0,-4 86 254,15-90-111,2 0 0,3 0 0,2-1 0,3 1 0,2-1 0,2 0 0,34 101 0,-39-142-461,1-1 0,0 1 0,1-1 1,14 19-1,3-4-2323</inkml:trace>
</inkml:ink>
</file>

<file path=ppt/ink/ink3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42.17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 53 4896,'-1'-4'1995,"-1"12"-1478,0 14-688,3-11 149,1-1 1,0 1-1,0 0 0,1-1 1,0 1-1,1-1 1,5 11-1,3 10-2,62 133 877,-73-162-796,0-1 0,0 1 0,0 0 0,0 0 1,0-1-1,1 1 0,-1-1 0,1 1 0,2 1 0,-4-3-44,1 1 0,-1-1 0,0 0 0,0 0 1,1 0-1,-1 0 0,0 0 0,1 0 0,-1 1 0,0-1 0,0 0 0,1 0 0,-1 0 0,0 0 0,1 0 0,-1 0 1,0 0-1,1 0 0,-1 0 0,0-1 0,0 1 0,1 0 0,-1 0 0,0 0 0,1 0 0,-1 0 0,1-1-5,-1 0 0,1 1-1,-1-1 1,1 0 0,-1 0 0,0 1-1,1-1 1,-1 0 0,0 0-1,1 1 1,-1-1 0,0 0 0,0 0-1,0-1 1,2-27 76,-2-44 0,0-18 9,2 71-49,1 0 0,6-22 0,-6 33-15,-1 0 0,2 1-1,-1-1 1,1 1 0,0 0 0,1 0 0,6-8 0,-10 14-12,1 0 0,0 0 0,0 0 1,1 0-1,-1 0 0,0 0 0,1 0 0,-1 1 0,1-1 0,4-1 1,-5 2-15,-1 1 1,1 0-1,-1-1 1,1 1-1,-1 0 1,1 0-1,-1 0 1,1 0 0,0 0-1,-1 0 1,1 0-1,-1 1 1,1-1-1,-1 0 1,1 1-1,-1-1 1,1 1-1,-1 0 1,0 0 0,1-1-1,1 3 1,4 4-24,1 1 0,-2 0 0,1 0 0,-1 1 0,0 0 0,-1 0 0,5 11 1,1 1-9,88 162-9,-93-172 238,0 1-1,-1-1 1,0 1 0,-1-1 0,4 21 0,-7-38-208,0 0 0,1 1 0,-1-1 0,1 1 0,0 0 0,1-1 0,4-7 0,0-1-6,62-114 429,-64 117-422,1 0 1,0 0 0,0 1-1,1 0 1,12-13 0,-18 23 0,-1-1 1,1 1 0,-1-1-1,1 1 1,-1 0 0,1-1-1,-1 1 1,1 0 0,-1-1-1,1 1 1,0 0 0,-1 0-1,1 0 1,0-1-1,-1 1 1,1 0 0,-1 0-1,1 0 1,0 0 0,-1 0-1,1 0 1,0 0 0,-1 1-1,1-1 1,0 0 0,-1 0-1,1 0 1,-1 1 0,1-1-1,-1 0 1,1 0 0,0 1-1,-1-1 1,1 1 0,-1-1-1,1 0 1,-1 1-1,0-1 1,1 1 0,-1-1-1,1 1 1,-1-1 0,0 1-1,1 0 1,-1 0 0,3 4 7,-1 0 1,1 0 0,-1 0 0,1 6-1,36 150 153,-37-148-237,2 7-295,2 12-742,-5-30 899,-1 1 0,1-1 0,0 0 0,0 0 0,0 0 0,0 0 0,0-1 0,0 1 0,1 0 0,-1 0-1,3 2 1,4 0-2479</inkml:trace>
</inkml:ink>
</file>

<file path=ppt/ink/ink3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42.51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46 289 3328,'3'1'186,"0"1"1,0-1-1,0 1 0,0 0 1,0 0-1,-1 0 0,1 0 1,-1 0-1,0 1 1,0-1-1,1 1 0,-2-1 1,1 1-1,0 0 0,0 0 1,-1 0-1,2 4 0,0-1 44,0 0 0,0-1 0,1 1 0,0-1 0,0 0 0,0 0 0,1 0 0,6 5 0,-8-8-159,-1 0 1,0-1 0,1 1 0,-1-1 0,1 0-1,0 0 1,-1 0 0,1 0 0,0 0-1,0-1 1,0 1 0,-1-1 0,1 1-1,0-1 1,0 0 0,0-1 0,0 1-1,0 0 1,-1-1 0,1 1 0,5-3-1,-2 0-30,0 0-1,0 0 0,-1 0 1,1-1-1,-1 0 0,0 0 1,0-1-1,-1 1 1,1-1-1,-1 0 0,0 0 1,0 0-1,-1-1 0,1 0 1,-1 1-1,-1-1 0,5-12 1,-2 3 146,0-1 0,-2 0 1,0 1-1,0-2 0,-1 1 0,-1-17 1,-1 23-163,-1-1 1,0 1-1,0-1 1,-1 1-1,-1 0 1,0 0 0,0 0-1,-1 0 1,0 0-1,-6-9 1,8 16-82,0-1 0,0 0 0,-1 1 0,0-1 0,0 1 0,0 0 0,0 0 0,0 0 0,-1 0-1,1 0 1,-1 1 0,0 0 0,0 0 0,1 0 0,-2 0 0,1 0 0,0 1 0,0 0 0,0 0 0,-1 0 0,1 0 0,0 1 0,-1-1 0,1 1 0,-1 0 0,-4 1 0,2 1-61,-1 0-1,1 0 1,0 0 0,0 1 0,0 0 0,0 1 0,0-1 0,1 1-1,0 0 1,-1 1 0,2 0 0,-11 9 0,9-6-313,0 0 0,0 0 0,1 1 0,0 0 0,1 0 1,-1 0-1,2 1 0,-7 16 0,9-18-160,0 1-1,-2 15 1,3 18-1655</inkml:trace>
</inkml:ink>
</file>

<file path=ppt/ink/ink3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43.24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0 628 5472,'24'-24'1875,"-15"16"-1720,-1 0 0,-1 0 0,0-1 0,0 1 0,10-18 0,-2-5-279,-1-1-1,-1 0 1,8-34 0,15-104 824,-26 77 223,-9 84-845,-1-1 1,-1 1 0,0 0-1,0 0 1,-1 0-1,0 0 1,-6-17 0,8 24-90,-1 1 1,1 0 0,-1 0-1,1 0 1,-1 0 0,1 0-1,-1 0 1,0 0 0,1 0-1,-1 0 1,0 0 0,0 0-1,0 0 1,0 0 0,0 0-1,0 1 1,0-1 0,0 0-1,0 1 1,0-1 0,0 1-1,0-1 1,0 1 0,0 0-1,-1-1 1,1 1 0,0 0-1,0 0 1,0 0 0,-3 0-1,2 1 9,0-1-1,1 1 0,-1 0 1,0 0-1,0 0 0,1 0 1,-1 1-1,1-1 0,-1 0 1,1 1-1,0-1 1,-1 1-1,1-1 0,0 1 1,0-1-1,0 1 0,0 0 1,0 0-1,0 2 0,-4 10-22,0 1 0,1-1-1,1 1 1,1-1 0,0 1-1,0 21 1,9 89-112,-4-90 296,3 1 1,12 46-1,-13-67-101,-1-1 0,2 0-1,0 0 1,0-1 0,2 0-1,-1 0 1,2 0-1,12 14 1,-19-25-80,-1 0-1,1 0 1,0-1 0,0 1 0,0 0-1,0-1 1,0 0 0,0 1 0,0-1-1,1 0 1,-1 0 0,0 0 0,1 0-1,-1-1 1,1 1 0,-1-1-1,1 1 1,-1-1 0,1 0 0,-1 0-1,1 0 1,-1 0 0,1-1 0,-1 1-1,1-1 1,-1 1 0,1-1 0,-1 0-1,0 0 1,1 0 0,-1 0 0,0 0-1,0-1 1,0 1 0,0 0-1,0-1 1,0 0 0,0 0 0,1-1-1,8-8 8,-1-1 0,0 0 0,-1 0-1,-1 0 1,0-1 0,7-16 0,-15 29 14,0 0 0,0-1 1,0 1-1,0 0 0,0 0 0,0 0 1,0 0-1,0 0 0,0 0 0,0 0 1,0 0-1,0-1 0,0 1 1,0 0-1,0 0 0,1 0 0,-1 0 1,0 0-1,0 0 0,0 0 0,0 0 1,0 0-1,0-1 0,0 1 1,0 0-1,0 0 0,0 0 0,0 0 1,0 0-1,0 0 0,1 0 0,-1 0 1,0 0-1,0 0 0,0 0 1,0 0-1,0 0 0,0 0 0,0 0 1,0 0-1,1 0 0,-1 0 1,0 0-1,0 0 0,0 0 0,0 0 1,0 0-1,0 0 0,0 0 0,0 0 1,0 0-1,1 0 0,-1 0 1,0 0-1,0 0 0,2 9-99,-1 21-143,0-15 157,0-9 64,0 10 46,6 22-1,-7-34-7,1-1-1,0 0 1,0 0-1,0 0 0,1 0 1,-1 0-1,1 0 0,-1 0 1,1 0-1,0-1 0,0 1 1,0-1-1,4 4 0,-3-4 0,0-1-1,-1 0 1,1 0-1,0 0 0,-1 0 1,1 0-1,0-1 1,0 1-1,0-1 1,0 0-1,-1 1 0,1-2 1,0 1-1,0 0 1,0 0-1,4-2 1,5-1 57,0-1 1,17-7 0,-19 6-20,0 0-1,1-1 0,-2 0 0,1-1 0,-1 0 0,0-1 0,0 0 1,-1 0-1,0-1 0,-1 0 0,0 0 0,0-1 0,-1 0 1,0 0-1,6-16 0,-8 18-40,-1-1 1,0 0-1,0 0 0,-1 0 1,0 0-1,-1 0 1,0-1-1,0 1 1,-1 0-1,-1-1 0,1 1 1,-1 0-1,-1-1 1,0 1-1,0 0 0,-1 0 1,0 0-1,0 1 1,-8-15-1,6 16-28,0 0 0,0 1 1,0-1-1,-1 2 0,0-1 0,0 0 0,-1 1 1,1 0-1,-1 1 0,0-1 0,0 1 0,-1 1 1,1-1-1,-16-3 0,18 5-40,-1 1 0,1-1 0,-1 2 0,1-1 0,-1 1 0,1-1 0,-1 2 0,0-1 0,1 0 0,-1 1 0,1 0 0,-1 1 0,1-1 0,-1 1 0,1 0 0,0 0 0,0 1 0,0-1 0,0 1 0,1 0 0,-1 1 0,-7 6 0,5-2-111,0 0 0,0 1 0,1 0 0,0 0 0,0 1 0,-5 12-1,4-4-565,1 0-1,-8 32 0,8-15-2119</inkml:trace>
</inkml:ink>
</file>

<file path=ppt/ink/ink3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43.77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18 229 3072,'1'0'58,"0"1"1,0-1 0,0 0-1,0 1 1,0-1-1,0 1 1,0-1-1,0 1 1,0 0-1,0 0 1,0-1-1,0 1 1,0 0 0,-1 0-1,1 0 1,0 0-1,0 0 1,-1 0-1,1 0 1,0 1-1,0 1 5,-1 0 0,0 0 0,1 0 0,-1 0 0,0 0-1,-1 6 1,-1 0 215,1 0 1,-2 0-1,1 0 0,-6 11 1,-4 18 366,12-37-627,-3 11 353,0-1 1,2 1-1,-2 22 1,3-31-328,0 0 0,1-1 1,-1 1-1,0 0 0,1 0 0,0 0 1,-1-1-1,1 1 0,0 0 1,1-1-1,-1 1 0,0-1 1,1 1-1,-1-1 0,1 0 1,0 0-1,0 1 0,0-1 1,0-1-1,0 1 0,0 0 1,3 1-1,3 2-37,0-1-1,1-1 1,-1 1-1,1-1 1,0-1-1,0 0 1,0 0-1,0-1 1,14 1-1,-16-2 14,0 0 0,0-1 0,1 1 0,-1-1 0,0-1 0,0 1 0,0-1 0,0-1 0,-1 1 0,1-1 0,0 0 0,9-7 0,-7 4 3,-1-1-1,0 1 0,0-2 0,-1 1 0,0-1 1,0 0-1,-1 0 0,0-1 0,0 0 1,-1 0-1,0 0 0,-1-1 0,0 1 0,0-1 1,-1 0-1,-1 0 0,2-12 0,3-35-15,-7 50-3,0 1 1,0-1-1,0 1 0,-1 0 1,0-1-1,-3-8 1,4 14-2,0 1 1,0 0-1,0 0 1,0 0-1,0 0 1,0 0-1,0-1 1,0 1-1,0 0 1,0 0 0,0 0-1,0 0 1,0 0-1,0 0 1,0-1-1,-1 1 1,1 0-1,0 0 1,0 0-1,0 0 1,0 0-1,0 0 1,0 0-1,0 0 1,0 0 0,-1 0-1,1-1 1,0 1-1,0 0 1,0 0-1,0 0 1,0 0-1,0 0 1,-1 0-1,1 0 1,0 0-1,0 0 1,0 0-1,0 0 1,0 0 0,-1 0-1,-3 6 105,0 10 30,0 4-52,1 0 0,2 1 1,0 24-1,9 61-36,-7-96-74,0 5 539,2-15-249,2-10-175,4-18-124,-2 0 0,6-37 0,-7 33 85,13-44 0,-11 55-28,0-1-1,1 2 0,1-1 1,1 1-1,15-21 0,-21 34-300,0 0 0,1 0-1,0 1 1,0 0-1,0 0 1,1 0 0,0 1-1,0 0 1,0 0-1,1 1 1,-1 0-1,1 0 1,0 1 0,0 0-1,1 0 1,13-2-1,4 4-3492</inkml:trace>
</inkml:ink>
</file>

<file path=ppt/ink/ink3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45.14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0 175 4224,'20'-51'2138,"-20"51"-2134,0 0-1,0 0 0,0-1 1,0 1-1,1 0 0,-1 0 0,0-1 1,0 1-1,0 0 0,0 0 0,0 0 1,0-1-1,0 1 0,0 0 0,1 0 1,-1 0-1,0 0 0,0-1 0,0 1 1,0 0-1,1 0 0,-1 0 0,0 0 1,0 0-1,0 0 0,1-1 0,-1 1 1,0 0-1,0 0 0,0 0 0,1 0 1,-1 0-1,0 0 0,0 0 0,1 0 1,-1 0-1,0 0 0,0 0 1,0 0-1,1 0 0,-1 0 0,0 0 1,0 0-1,1 0 0,-1 1 0,0-1 1,0 0-1,0 0 0,0 0 0,1 0 1,-1 0-1,0 0 0,0 1 0,0-1 1,0 0-1,1 0 0,-1 0 0,0 1 1,8 13 321,44 208 2565,-47-199-2797,0-1-1,-2 1 1,0 0-1,-2 0 1,-1 28-1,-2-40 50,1-14 55,0-20 61,1-29-245,11-80 0,-9 115-33,2 1 0,-1 0 0,2 0 0,0 0 0,1 0 0,1 0 0,0 1 0,18-27 0,-23 40 27,0-1-1,-1 1 1,1 0 0,1 0 0,-1 0 0,0 0 0,0 0 0,1 1 0,-1-1-1,1 1 1,0 0 0,2-2 0,-3 3-2,-1-1-1,1 1 1,-1 0-1,1 0 1,0-1-1,-1 1 1,1 0-1,-1 1 1,1-1-1,-1 0 1,1 0-1,-1 1 1,1-1-1,-1 1 1,1-1 0,-1 1-1,1 0 1,-1-1-1,0 1 1,1 0-1,-1 0 1,0 0-1,0 0 1,2 2-1,3 5-5,0 0 0,0 0 0,0 1 0,-1 0 0,-1 0 0,1 1 0,2 9-1,1 2-37,27 80 84,-24-65 525,18 39-1,-27-69-461,8 14 227,-10-19-337,0-1 0,0 0 0,1 1 0,-1-1 0,0 0 0,0 1 0,0-1 0,0 0 0,1 0 0,-1 1 0,0-1 0,0 0 0,1 0 0,-1 1 0,0-1 0,0 0 0,1 0 0,-1 0 0,0 0 0,1 1 0,-1-1 0,0 0 0,1 0 0,-1 0 0,0 0 0,1 0 0,-1 0 0,0 0 0,1 0 0,-1 0 0,0 0 0,1 0 0,-1 0 0,0 0 0,1 0 0,-1 0 0,0 0 0,1 0 0,-1-1 0,0 1 0,1 0 0,-1 0 0,0 0 0,0 0 0,1-1 0,-1 1 0,0 0 0,11-15-8,0 0-1,-2 0 1,0-1 0,0 0-1,6-20 1,4-6-51,1 1 90,2 1 0,32-44 0,-40 65-38,0 2 0,1 0-1,1 1 1,0 0-1,1 1 1,30-20 0,-44 34-2,-1-1 0,1 0 1,0 1-1,0 0 0,0-1 1,-1 1-1,1 0 0,0 0 1,0 1-1,1-1 0,-1 1 1,0-1-1,0 1 0,5 0 1,-8 0 16,1 1 0,-1-1 1,1 0-1,0 0 0,-1 1 1,1-1-1,-1 0 0,1 1 1,0-1-1,-1 0 0,1 1 1,-1-1-1,1 1 0,-1-1 1,0 1-1,1-1 0,-1 1 1,1 0-1,-1-1 0,0 1 1,0-1-1,1 1 0,-1 0 1,0-1-1,0 1 0,0 0 1,1 0-1,0 23 188,-1-16-117,-5 129 346,2 71-361,3-203-172,1 1 1,0-1-1,0 0 1,0 0-1,1 0 1,0 0-1,2 6 1,-4-10 58,1 0 0,-1-1 0,1 1 0,-1 0 0,1 0 0,-1-1 0,1 1 0,-1 0 0,1 0 1,0-1-1,-1 1 0,1-1 0,0 1 0,0-1 0,-1 1 0,1-1 0,0 1 0,0-1 0,0 0 1,0 1-1,-1-1 0,1 0 0,0 0 0,0 1 0,0-1 0,0 0 0,0 0 0,0 0 0,0 0 0,0 0 1,0-1-1,-1 1 0,1 0 0,0 0 0,0-1 0,0 1 0,0 0 0,0-1 0,-1 1 0,1-1 1,0 1-1,0-1 0,-1 1 0,1-1 0,0 1 0,-1-1 0,1 0 0,0 0 0,11-12-254,0 0-1,-1 0 1,-1-1-1,12-22 1,5-6 291,-19 31 41,24-31 155,-28 38-148,-1 0 1,1 1-1,-1-1 0,1 1 0,0 0 1,1 0-1,-1 1 0,5-3 0,-8 5-21,1-1-1,-1 1 0,0-1 0,1 1 0,-1 0 1,1 0-1,-1 0 0,0 0 0,1 0 0,-1 0 1,0 0-1,1 0 0,-1 1 0,0-1 0,1 0 0,-1 1 1,0-1-1,1 1 0,-1 0 0,0-1 0,0 1 1,0 0-1,0 0 0,0-1 0,0 1 0,0 0 1,0 0-1,0 0 0,0 1 0,0-1 0,1 2 0,2 4 119,0 0-1,0 0 0,-1 1 1,3 8-1,-4-11-52,3 7 51,0 0 0,1 0 0,0-1 0,1 0 0,1 0 0,9 11 0,-14-18-100,0-1 0,0 0 0,1 0 0,-1 0-1,1-1 1,0 1 0,-1-1 0,1 0 0,7 3 0,-9-5-12,1 1-1,-1-1 1,1 1 0,-1-1 0,1 0-1,0 1 1,-1-2 0,1 1 0,-1 0 0,1 0-1,0-1 1,-1 1 0,1-1 0,-1 0-1,1 0 1,-1 0 0,4-2 0,1-1 0,0-1 0,-1-1 1,1 1-1,-1-1 1,0 0-1,-1 0 0,1-1 1,7-11-1,1-6-50,16-34 0,-28 54 30,12-25-85,-1-1-1,-1-1 1,15-62-1,-26 89 79,0 0 0,-1-1 0,1 1 0,-1-1 0,0 1-1,-1-1 1,1 1 0,-1-1 0,0 1 0,-1-6 0,1 8-3,0 0 0,-1 0 0,1 0 0,0 0-1,0 0 1,-1 0 0,1 0 0,-1 0 0,0 1 0,1-1 0,-1 1-1,0-1 1,0 1 0,0 0 0,0 0 0,0 0 0,0 0 0,0 0-1,-1 0 1,1 1 0,-4-2 0,-2 1-14,0 0 0,1 1 0,-1 0 0,0 0 0,0 1 1,1-1-1,-1 2 0,1-1 0,-1 1 0,1 0 0,-1 1 0,1 0 0,0 0 0,0 0 0,1 1 0,-1 0 1,1 1-1,-7 5 0,2-2-98,1 1 1,1 1 0,0 0-1,0 0 1,1 0 0,0 1-1,1 1 1,0-1 0,-9 22-1,15-30 79,-1 1 1,1 0-1,0 0 0,0 0 0,0 0 0,1-1 0,-1 1 0,1 0 0,0 0 0,1 7 0,-1-9 32,1 0 1,-1-1-1,1 1 0,-1 0 0,1 0 1,0-1-1,0 1 0,0-1 1,0 1-1,0-1 0,0 1 1,1-1-1,-1 1 0,0-1 0,1 0 1,-1 0-1,1 0 0,-1 0 1,1 0-1,-1 0 0,1 0 1,0 0-1,0-1 0,2 2 0,7 0 13,0 0 0,-1-1-1,1 0 1,20 0 0,-22-2 147,0 1-1,-1 0 1,1 1 0,0 0-1,-1 0 1,1 1 0,-1 0 0,1 1-1,12 5 1,-8 0 105,0 1-1,-1 0 1,0 1 0,0 1 0,11 13-1,20 18 70,-36-36-278,9 9-278,31 20 0,-42-32-134,1 0-1,-1 0 0,1 0 1,0-1-1,-1 0 1,1 0-1,0 0 0,0-1 1,0 0-1,11 1 0,9-4-3207</inkml:trace>
</inkml:ink>
</file>

<file path=ppt/ink/ink3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45.52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196 0 6816,'-9'5'392,"1"0"1,0 0 0,0 1 0,0 0-1,0 0 1,1 1 0,0 0-1,-6 8 1,2-3-365,-4 5-368,-2-1 0,0-1 0,-34 24 0,43-35 343,9-5 26,14-9-23,-5 5-60,0 1 0,0 0 0,0 0 0,0 1 0,1 1 0,-1 0 0,1 0 0,18 0 0,-23 2 44,-1 0 0,1 1 0,-1-1 0,0 1 0,1 1 0,-1-1 0,0 1-1,0-1 1,1 2 0,-1-1 0,-1 0 0,1 1 0,0 0 0,-1 0 0,1 1 0,-1-1 0,0 1 0,7 8-1,-6-5 109,0 1-1,-1-1 0,1 1 1,-2 0-1,1 0 0,-1 0 1,0 1-1,-1-1 0,0 1 1,0 0-1,-1-1 0,0 1 1,-1 10-1,1-15-86,-1 1-1,-1-1 1,1 1-1,-1-1 1,0 1-1,0-1 1,0 0 0,0 0-1,-1 1 1,0-1-1,0 0 1,0 0-1,0-1 1,-1 1 0,1 0-1,-1-1 1,0 1-1,0-1 1,0 0-1,0 0 1,-1 0 0,0-1-1,1 1 1,-1-1-1,0 0 1,0 0-1,-7 3 1,9-4-278,-1 0-1,0-1 1,0 1 0,0 0-1,0-1 1,0 0-1,0 0 1,0 0 0,0 0-1,0 0 1,0-1 0,0 1-1,0-1 1,-5-1-1,-4-6-2846</inkml:trace>
</inkml:ink>
</file>

<file path=ppt/ink/ink3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45.89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314 1 6656,'-59'48'2803,"-28"24"-3383,-30 24-699,109-89 1337,2-3-20,0 0 1,1 1 0,0 0 0,-8 9-1,12-13-34,0 0 1,1 0-1,-1 0 0,0 0 0,1 0 0,-1 0 0,1 0 0,-1 0 0,1 0 0,0 0 0,-1 1 0,1-1 1,0 0-1,0 0 0,0 0 0,0 0 0,0 1 0,0-1 0,0 0 0,0 0 0,1 0 0,-1 0 0,0 1 0,1-1 1,-1 0-1,1 0 0,-1 0 0,1 0 0,-1 0 0,1 0 0,0 0 0,0 0 0,-1 0 0,2 1 0,6 4 187,1 0 0,-1-1 0,1 1-1,0-1 1,0-1 0,17 6-1,6 4 817,-6-1-278,0 1-1,37 27 1,-62-40-748,-1-1 0,1 1 0,0-1 0,0 1 0,-1 0 0,1-1 0,0 1-1,-1 0 1,1-1 0,-1 1 0,1 0 0,-1 0 0,1 1 0,-1-1-13,0-1 0,0 0 0,0 1 0,0-1 0,0 0 0,0 1 0,0-1 0,0 0 0,0 1 0,0-1 0,0 0 1,0 1-1,-1-1 0,1 0 0,0 1 0,0-1 0,0 0 0,0 1 0,-1-1 0,1 0 0,0 1 0,0-1 0,-1 0 0,0 1 0,-1 0-230,-1 1-1,0-1 0,-1 0 0,1 1 1,0-1-1,0-1 0,-5 2 0,-38 6-4579</inkml:trace>
</inkml:ink>
</file>

<file path=ppt/ink/ink3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47.15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30 123 4480,'-21'-1'1445,"21"1"-1422,0 0 0,-1 0-1,1 0 1,0 0 0,-1 0-1,1 0 1,0 0 0,-1 0-1,1 0 1,0 0 0,-1 0-1,1 0 1,0 0 0,-1-1-1,1 1 1,0 0 0,0 0-1,-1 0 1,1-1 0,0 1 0,0 0-1,-1 0 1,1 0 0,0-1-1,0 1 1,0 0 0,-1-1-1,1 1 1,0 0 0,0 0-1,0-1 1,0 1 0,0 0-1,0-1 1,0 1 0,0 0-1,-1-1 1,1 1 0,0 0 0,0-1-1,0 1 1,1 0 0,-1-1-1,0 1 1,0 0 0,0-1-1,0 1 1,0 0 0,0 0-1,0-1 1,1 1 0,-1 0-1,0-1 1,0 1 0,0 0-1,1-1 1,11-12 689,0 5-620,0 0 0,1 0 0,0 1 0,0 0-1,1 2 1,0-1 0,0 2 0,0 0 0,0 0-1,1 1 1,0 1 0,-1 1 0,27 0 0,23 4 29,52 2 187,-92-6-476,-1 0 0,46-10 0,-15-3-1741,-36 6 981</inkml:trace>
</inkml:ink>
</file>

<file path=ppt/ink/ink3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47.54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38 1 4736,'0'0'108,"-1"1"1,1-1-1,0 1 1,-1 0-1,1-1 1,0 1-1,-1 0 1,1-1-1,0 1 0,0 0 1,-1-1-1,1 1 1,0 0-1,0-1 1,0 1-1,0 0 1,0 0-1,0-1 1,0 1-1,0 0 1,1-1-1,-1 2 1,6 20 339,-5-16-117,10 39 96,8 28-96,54 134 965,-72-201-1245,1-1-1,-1 0 1,0 1 0,0-1 0,0 1 0,-1-1 0,0 7 0,0-8-42,-1-1 0,1 0 0,-1 0 0,0 1 0,0-1 0,0 0 0,0 0 0,-1 0 0,1 0 0,-1 0 0,0-1 0,0 1 0,-4 4 0,-3 1-637,-1 1 0,0-2 1,0 1-1,-1-1 0,0-1 0,-14 6 0,2 0-1558,2-1-70</inkml:trace>
</inkml:ink>
</file>

<file path=ppt/ink/ink3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48.20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35 8 5056,'-1'0'95,"1"0"0,-1 0 0,0 0 0,0 1 0,1-1 0,-1 0 0,0 0 0,0-1 0,1 1 0,-1 0 0,0 0 0,0 0 0,1 0 0,-1-1 0,0 1 0,1 0 0,-1-1 1,0 1-1,1 0 0,-1-1 0,0 1 0,1-1 0,-1 1 0,0-1 0,0-1 83,1 2-92,-5 15-230,3-6 169,-1 0 0,1-1 1,1 1-1,0 0 0,0 0 1,1 13-1,6 57 498,-2-39-327,4 35 259,4 69 423,-11-127-806,1-13-15,0-10 6,9-67 63,-4 25-103,14-49-1,-17 84-14,0 0-1,1 1 1,0-1 0,1 1-1,0 0 1,1 0 0,0 1-1,13-15 1,-17 22-17,1 1 0,-1 0 0,0 0 0,1 0 0,0 0 0,-1 0 0,1 1 0,0 0 0,0 0 0,7-2-1,-9 3 10,0 1 0,0-1 0,1 1-1,-1 0 1,0 0 0,0-1-1,0 2 1,0-1 0,0 0 0,0 0-1,0 1 1,0-1 0,1 1-1,-1 0 1,-1-1 0,1 1 0,0 0-1,0 0 1,0 0 0,0 1 0,-1-1-1,1 0 1,0 1 0,1 2-1,3 3 14,-1 0 1,0 1-1,0 0 0,-1 0 0,0 0 0,4 15 0,-1-7-3,16 45 32,-5-13 114,2 0 1,45 77 0,-65-124-127,1 0 1,-1 0-1,1 0 1,-1 0-1,1 0 1,0 0-1,-1-1 1,1 1-1,0 0 1,-1 0-1,1-1 1,0 1-1,0 0 1,0-1-1,0 1 1,-1-1-1,1 1 1,0-1-1,2 1 1,-2-2-20,-1 1 1,1-1-1,0 0 1,0 1 0,-1-1-1,1 0 1,0 0-1,-1 1 1,1-1 0,-1 0-1,1 0 1,-1 0-1,0 0 1,1 0-1,-1 0 1,0 0 0,0 0-1,1 0 1,-1 0-1,0-1 1,5-31-328,3-45-1,-6 44 228,8-36 0,-9 63 118,1 1-1,0 0 1,0-1 0,0 1-1,1 0 1,0 0-1,0 0 1,0 0-1,1 1 1,0-1 0,0 1-1,0 0 1,8-6-1,-12 10-23,1 1-1,0-1 1,0 1-1,0-1 1,0 1 0,-1 0-1,1-1 1,0 1-1,0 0 1,0 0-1,0 0 1,0 0-1,0-1 1,0 1-1,0 1 1,0-1-1,0 0 1,0 0 0,0 0-1,1 1 1,0-1 2,0 1 1,0 0-1,0 0 1,0 1 0,0-1-1,0 0 1,0 1-1,2 1 1,2 4 22,0-1 0,0 1-1,6 12 1,0 2-192,0 0-1,-2 1 1,-1 0 0,-1 1-1,-1 0 1,-1 1-1,0-1 1,2 35 0,-7-25-3390,-1-33 3477,0 0 0,0 1 0,0-1 0,0 0 0,0 1 1,0-1-1,1 0 0,-1 0 0,0 1 0,0-1 0,0 0 0,0 1 0,0-1 1,1 0-1,-1 0 0,0 1 0,0-1 0,0 0 0,1 0 0,-1 0 0,0 1 0,0-1 1,1 0-1,-1 0 0,8-2-2469</inkml:trace>
</inkml:ink>
</file>

<file path=ppt/ink/ink3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48.66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25 261 5632,'11'70'2605,"-10"-63"-2540,1-1 0,0 1 0,0-1 0,0 1-1,1-1 1,0 0 0,0 0 0,7 8 0,-9-13-52,0 1-1,0-1 0,1 0 1,-1 0-1,0 0 1,1 0-1,-1 0 1,1 0-1,-1 0 1,1-1-1,0 1 1,-1 0-1,1-1 1,0 0-1,-1 1 1,1-1-1,0 0 1,0 0-1,-1 0 0,1 0 1,0 0-1,0 0 1,-1 0-1,1 0 1,0-1-1,0 1 1,-1-1-1,1 0 1,-1 1-1,3-2 1,2-2-11,0 1-1,0-1 1,-1 1 0,0-2 0,0 1 0,9-9 0,-6 3 12,0-1 1,-1 1-1,0-1 1,-1-1-1,9-22 0,16-63 295,-27 83-224,-1 1 0,0-1 0,-1 0 0,0 0 0,-1-21 0,-1 32-82,-1 0-1,1-1 0,0 1 0,-1 0 0,0-1 0,0 1 0,0 0 1,0 0-1,0-1 0,0 1 0,-1 0 0,0 0 0,0 1 0,1-1 1,-2 0-1,1 0 0,0 1 0,0 0 0,-1-1 0,1 1 0,-1 0 1,0 0-1,0 0 0,0 1 0,0-1 0,0 1 0,-6-3 0,6 3-19,-1 1 0,1-1-1,-1 0 1,0 1-1,1 0 1,-1 0 0,0 0-1,1 0 1,-1 1 0,0-1-1,1 1 1,-1 0-1,-3 1 1,1 1-7,0 0-1,0 0 1,1 0-1,-1 0 1,1 1-1,-10 8 1,5-2-49,1 1 1,0 0 0,0 0 0,1 1 0,-13 24-1,20-34 54,-7 15-71,-9 22 0,16-34-16,-1 0 0,1 0 0,0 1 0,0-1 1,0 0-1,1 1 0,0-1 0,1 10 0,-1-13 30,0 0-1,1 0 0,-1-1 0,0 1 1,1 0-1,0 0 0,-1-1 0,1 1 1,0-1-1,0 1 0,0-1 0,0 1 1,0-1-1,0 1 0,0-1 0,1 0 0,-1 0 1,1 0-1,-1 0 0,0 0 0,1 0 1,0 0-1,-1 0 0,1 0 0,-1-1 1,1 1-1,0 0 0,0-1 0,-1 0 1,1 1-1,0-1 0,0 0 0,-1 0 0,1 0 1,3-1-1,4 1-328,0-2 0,0 0-1,0 0 1,-1 0 0,16-7 0,11-6 424,35-14 1540,-62 26-1208,1 1 1,-1 0-1,1 0 0,0 1 1,-1 0-1,12 0 0,-14 1-175,0 1-1,-1 0 1,1 0-1,-1 1 1,1 0-1,-1 0 1,1 0-1,-1 0 1,7 5-1,5 4 378,21 19 0,-25-19-381,28 17 0,-30-21-148,45 23-500,-48-27 13,-1 0-1,1 0 1,0 0 0,0-1 0,14 1-1,7-5-3178</inkml:trace>
</inkml:ink>
</file>

<file path=ppt/ink/ink3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49.01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301 20 5824,'-2'-2'112,"0"0"1,0 0-1,1 1 1,-1-1-1,0 1 1,-1 0-1,1-1 1,0 1-1,0 0 1,0 0-1,-1 1 1,1-1-1,0 0 1,-1 1 0,1-1-1,0 1 1,-1 0-1,1 0 1,-1 0-1,1 0 1,-1 0-1,1 0 1,0 1-1,-1-1 1,1 1-1,0 0 1,-1 0-1,1 0 1,0 0-1,-3 1 1,-18 9 159,0 1 0,0 1 1,-37 29-1,50-34-227,0 0 0,1 1 0,1 0 0,-1 0 0,1 1 0,1 0 0,0 0 0,0 1 0,1 0 0,-5 12 0,9-19-43,1 0 1,0-1-1,0 1 0,0 0 1,1-1-1,-1 1 1,1 0-1,0 0 0,0-1 1,0 1-1,0 0 1,1 0-1,1 3 1,-1-4-7,0 0 0,0-1 0,0 1 0,1 0 0,-1-1 0,1 0 0,0 1 0,0-1 0,0 0 0,0 0 0,0 0 0,0 0 0,0 0 0,1 0 0,-1-1 0,1 1 0,3 1 0,30 12 35,1-1 0,1-2-1,48 9 1,-71-18 57,34 10 449,-45-12-450,-1 0-1,0 1 1,0-1 0,1 1-1,-1 0 1,0 0-1,0 0 1,0 0-1,-1 0 1,1 1-1,2 2 1,-5-5-67,1 1 1,-1-1-1,0 0 1,1 1-1,-1-1 1,0 1-1,1-1 1,-1 1-1,0-1 0,0 1 1,1-1-1,-1 1 1,0 0-1,0-1 1,0 1-1,0-1 1,0 1-1,0-1 1,0 1-1,0-1 0,0 1 1,0 0-1,0-1 1,0 1-1,0-1 1,-1 1-1,1-1 1,0 1-1,0-1 1,-1 1-1,1-1 0,0 1 1,0-1-1,-1 1 1,1-1-1,-1 1 1,1-1-1,0 0 1,-1 1-1,1-1 1,-1 0-1,1 1 0,-1-1 1,1 0-1,-1 0 1,1 1-1,-2-1 1,-2 2 31,-1-1 1,1 0-1,-1 0 1,-6 1-1,10-2-59,-28 4-419,16-3-564,1 0 0,-1 1 0,1 1 0,-16 5 0,7 2-828</inkml:trace>
</inkml:ink>
</file>

<file path=ppt/ink/ink3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49.61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363 1 6144,'-5'0'222,"0"-1"0,1 1 0,-1 0 0,0 1 0,1-1 0,-1 1 0,0 0 1,1 0-1,-1 0 0,1 1 0,0-1 0,-1 1 0,-6 4 0,-38 21-118,25-15-108,1 1-1,-23 17 1,22-11 109,1 0 0,1 1 1,-39 46-1,59-63-76,-1 1-1,1 0 1,-1 0 0,1 0-1,0 0 1,1 0 0,-3 5-1,4-8-30,0 0 0,0-1 0,0 1 0,0 0 0,0-1-1,0 1 1,0 0 0,0 0 0,0-1 0,0 1 0,0 0-1,0-1 1,0 1 0,1 0 0,-1-1 0,0 1 0,0 0-1,1-1 1,-1 1 0,1 0 0,0 0-13,0-1 0,0 1 0,0-1 0,0 1 0,0-1 0,0 1 0,0-1 0,0 0 0,0 1 0,0-1 0,0 0 0,0 0 0,0 0 0,0 0 0,0 0 0,0 0 0,0 0 0,2-1 0,16-2-75,1-1 1,-1-1 0,22-9-1,28-7 16,-58 19 89,0 0 1,0 0 0,0 1 0,0 0-1,1 1 1,-1 1 0,0-1 0,11 4-1,-16-3 32,0 0-1,-1 1 0,1 0 0,-1 0 1,1 1-1,-1 0 0,0-1 0,0 2 1,0-1-1,0 1 0,-1-1 0,1 1 1,-1 0-1,0 1 0,0-1 0,5 10 1,-7-11 8,0 0 1,-1-1-1,1 1 1,-1 0-1,0 0 1,0 0-1,0 0 1,0 0-1,-1 0 1,1 1-1,-1-1 1,0 0-1,0 0 1,0 0-1,0 1 1,-1-1-1,1 0 1,-2 6-1,0-5 60,0 1 0,-1-1 1,1 1-1,-1-1 0,1 0 0,-1 0 0,-1 0 0,1-1 0,0 1 0,-1-1 0,-5 5 0,1-3-165,0 0-1,0 0 1,0-1-1,0 1 1,-17 4-1,18-7-449,0 0 0,1 0 0,-2-1 1,1 0-1,0 0 0,0-1 0,-9 0 0,-3-4-3857</inkml:trace>
</inkml:ink>
</file>

<file path=ppt/ink/ink3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50.69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44 62 5216,'-10'26'644,"1"1"-1,1-1 1,-6 44 0,13-61-595,0 1 1,1 0 0,0-1 0,0 1 0,1 0 0,0 0 0,1-1 0,0 1 0,1-1 0,-1 0 0,2 1 0,-1-1 0,10 15 0,-11-21 7,0 1 0,1-1 0,0 1-1,-1-1 1,1 0 0,0 0 0,1 0-1,-1 0 1,0-1 0,1 1 0,0-1-1,-1 0 1,1 0 0,0 0 0,0-1-1,0 1 1,0-1 0,1 0 0,-1 0-1,0-1 1,0 1 0,1-1 0,-1 0-1,0 0 1,1 0 0,-1 0 0,0-1-1,0 0 1,1 0 0,-1 0 0,0 0-1,0-1 1,0 0 0,0 0 0,-1 0-1,1 0 1,0 0 0,5-6 0,0 0-29,0-1 0,-1 0 0,0-1-1,-1 0 1,8-14 0,25-57 60,-37 74-82,4-7-19,-1 0 1,0-1-1,-2 1 0,1-1 1,-2 0-1,2-17 0,-4 28-45,-1 0-1,0 0 1,0 0-1,0 0 1,-1 0-1,0 0 0,1 0 1,-1 1-1,-1-1 1,1 0-1,0 0 1,-1 1-1,0-1 1,0 1-1,0 0 0,0-1 1,0 1-1,-1 0 1,1 0-1,-1 0 1,0 1-1,0-1 1,0 1-1,0-1 0,-1 1 1,1 0-1,0 0 1,-1 1-1,-4-3 1,0 2-136,1 0 1,0 1-1,-1-1 1,1 1-1,-1 1 1,1-1-1,-1 1 1,1 1-1,-1-1 1,0 1-1,1 1 1,0-1 0,-1 1-1,1 1 1,0-1-1,0 1 1,-10 6-1,-17 15-2691</inkml:trace>
</inkml:ink>
</file>

<file path=ppt/ink/ink3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51.02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1 502 5408,'144'-185'2709,"-136"174"-2636,0 0 0,0 0 0,-1-1 0,0 0 0,-1 0 0,0-1 0,-1 0 0,-1 0 0,4-14 0,-6 15 96,-1 0-1,1 1 1,-2-1 0,0 0 0,0 1 0,-1-1-1,-1 1 1,1-1 0,-2 1 0,-4-14 0,6 22-149,0 1 0,0-1 0,0 1 0,0-1 0,0 1 0,-1-1 0,1 1 0,-1 0 0,1 0 0,-1 0 0,0 0 0,0 0 0,0 0 0,0 0 0,-4-2 0,5 4-6,-1-1 1,1 1-1,-1-1 0,1 1 1,-1 0-1,0-1 0,1 1 1,-1 0-1,0 0 1,1 0-1,-1 0 0,0 1 1,1-1-1,-1 0 0,0 1 1,1-1-1,-1 1 0,1-1 1,-1 1-1,1 0 0,-1 0 1,1-1-1,0 1 0,-1 0 1,-1 3-1,-3 1-3,1 0 0,-1 1 0,1 0 0,1 0 0,-1 1 0,1-1 0,0 1 1,1 0-1,-1 0 0,-3 14 0,1-3-58,2 1 1,0 0-1,-2 29 1,2 37 182,5 0 0,3 0 0,19 110 0,8 61-1039,-30-249 787,3 24-1574,0-16 522</inkml:trace>
</inkml:ink>
</file>

<file path=ppt/ink/ink3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51.36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7040,'0'7'2624,"12"1"-2048,12-5-128,-3 1 576,8-1-640,12 1-352,5 0-64,-1-4-2080,-3-4 1184,4-7-4128</inkml:trace>
</inkml:ink>
</file>

<file path=ppt/ink/ink3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51.73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1 729 7232,'8'-30'1187,"1"2"1,18-40-1,-12 41-1437,0 1 0,1 0 0,31-37 0,19-30 29,25-86 696,-40 74 671,-38 78-768,-8 16 8,1 0 0,8-13 0,-13 23-349,-1 0-1,1 0 0,0 1 0,-1-1 1,1 0-1,0 0 0,-1 1 1,1-1-1,0 0 0,0 1 0,0-1 1,0 1-1,1-1 0,-1 1-26,-1 0 1,0 0-1,1 0 0,-1 0 0,1 0 0,-1 1 0,0-1 1,1 0-1,-1 0 0,1 1 0,-1-1 0,0 0 0,1 0 1,-1 1-1,0-1 0,0 0 0,1 1 0,-1-1 0,0 1 1,0-1-1,1 0 0,-1 1 0,0-1 0,0 1 1,0-1-1,0 0 0,0 1 0,1-1 0,-1 1 0,0-1 1,0 1-1,0-1 0,0 1 0,-1 0 0,3 17-77,-2 1-1,0-1 1,-1 1 0,-6 33-1,2-22-37,-18 128-277,-48 174 1,55-280-1832,-27 62-1,27-82-74,0-14-890</inkml:trace>
</inkml:ink>
</file>

<file path=ppt/ink/ink3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53.36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 18 5216,'-1'0'51,"1"-1"1,0 1-1,-1 0 0,1-1 1,0 1-1,0-1 0,0 1 1,-1-1-1,1 1 0,0 0 1,0-1-1,0 1 0,0-1 1,0 1-1,0-1 0,0 1 1,0-1-1,0 1 0,0-1 1,0 1-1,0-1 0,0 1 1,1-1-1,-1 1 0,0 0 1,0-1-1,0 1 1,1-1-1,-1 1 0,0 0 1,0-1-1,1 1 0,-1-1 1,0 1-1,1 0 0,-1-1 1,0 1-1,1 0 0,-1 0 1,1-1-1,-1 1 0,0 0 1,1 0-1,-1 0 0,1 0 1,-1-1-1,1 1 0,-1 0 1,1 0-1,0 0 0,-5 19-323,1-10 348,1 0 0,1 0 0,-1 0 0,2 0 0,-1 14 0,7 47 717,-3-38-548,29 262 699,-31-285-825,0 8 236,2 0 0,4 18 0,-2-26-76,-5-8-273,0-1 0,1 0 0,-1 0 0,0 0-1,0 0 1,0 0 0,0 0 0,0 0 0,1 0 0,-1 0 0,0 0 0,0 0-1,0 0 1,0 0 0,1 0 0,-1 0 0,0 0 0,0 0 0,0 0 0,0 0 0,0 0-1,1 0 1,-1-1 0,0 1 0,0 0 0,0 0 0,0 0 0,0 0 0,0 0-1,0 0 1,1 0 0,-1 0 0,0-1 0,0 1 0,0 0 0,1-2 9,0 1 1,0-1-1,-1 0 0,1 0 1,0 1-1,-1-1 1,0 0-1,1 0 1,-1-2-1,6-70 206,-2 21-79,12-63 1,-13 101-190,1 0 0,0 0 0,1 1 1,1-1-1,0 1 0,1 1 1,1-1-1,16-21 0,-24 34 52,1 0 0,0 0 0,-1 0 0,1 0 0,0 0 0,0 0 0,0 0-1,0 1 1,0-1 0,0 0 0,0 1 0,0-1 0,0 1 0,0-1 0,0 1 0,0-1-1,0 1 1,0 0 0,0 0 0,1-1 0,-1 1 0,2 0 0,-1 1-1,-1-1 1,0 1 0,1-1-1,-1 1 1,0 0-1,1 0 1,-1-1 0,0 1-1,0 0 1,0 0 0,0 0-1,1 0 1,-2 0-1,1 1 1,2 1 0,1 5 2,1 0 1,-2 0-1,1 0 1,4 17-1,51 270 320,-55-273-211,1 5 95,-3-17-24,-2-11-179,0 1 0,0 0 0,0 0 0,0 0 1,0 0-1,0 0 0,0 0 0,0 0 0,0 0 0,1 0 1,-1 0-1,0 0 0,0 0 0,0 0 0,0 0 1,0 0-1,0 0 0,0 0 0,0 0 0,0 0 1,0 0-1,0 0 0,0 0 0,0 0 0,0 0 0,0 0 1,2-29 142,5-33 1,1-1-114,-5 20-161,18-81 1,-20 119 123,0-1 0,1 1 1,0 0-1,0-1 0,1 1 1,-1 0-1,5-5 0,-7 9 2,0 1 0,0 0 0,0-1 0,1 1 0,-1 0 0,0-1 0,0 1 0,1 0 0,-1-1 0,0 1 0,0 0 0,1 0 0,-1-1 0,0 1 0,1 0 0,-1 0 0,0 0 0,1-1 0,-1 1 0,0 0 0,1 0 0,-1 0 0,1 0 0,-1 0 0,0 0 0,1 0 0,-1 0 0,0 0 0,1 0 0,-1 0 0,1 0 0,-1 0 0,0 0 0,1 0 0,-1 0 0,1 0 0,-1 0 0,0 1 0,1-1 0,-1 0 0,0 0 0,1 0 0,-1 1-1,0-1 1,0 0 0,1 0 0,-1 1 0,10 19 57,-9-17-65,10 30-62,7 42 0,-14-51-177,2-1 0,0 0-1,1 0 1,2 0-1,12 23 1,-20-43 51,0-1 0,1 0 0,-1 0 0,1-1 1,-1 1-1,1 0 0,0 0 0,2 1 0,-3-3 68,-1 1 0,1-1 0,0 1 0,0-1 0,-1 0 0,1 1 0,0-1 0,0 0 0,-1 0 0,1 0 0,0 0 0,0 0 0,0 1 0,-1-1 0,1-1 0,0 1 0,0 0 0,0 0-1,-1 0 1,1 0 0,0-1 0,0 1 0,0 0 0,-1 0 0,2-2 0,11-8-3528</inkml:trace>
</inkml:ink>
</file>

<file path=ppt/ink/ink3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53.69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8 110 3552,'2'-1'87,"-1"0"-1,0 0 1,0 1 0,1-1-1,-1 1 1,0-1 0,1 1-1,-1-1 1,0 1 0,1 0 0,-1 0-1,1 0 1,-1-1 0,0 1-1,3 1 1,-3-1-16,0 1 0,0 0 0,0 0 0,0-1 0,0 1 0,-1 0 0,1 0 0,0 0 0,0 0 0,-1 0 0,1 0 0,0 0 0,-1 0 0,1 0 0,-1 1 0,1-1 0,-1 0 0,0 0 0,0 0 0,1 1 0,-1 0 0,14 96 2593,-11-70-2173,1-1 1,11 45 0,-14-68-403,1-1 0,-1 1 0,0-1 0,1 0 0,0 0 0,0 0 1,0 0-1,3 4 0,-4-6-63,-1 0 1,1-1 0,0 1 0,0 0 0,0-1-1,0 1 1,-1-1 0,1 1 0,0-1-1,0 1 1,0-1 0,0 0 0,0 1-1,0-1 1,0 0 0,0 0 0,0 0-1,0 0 1,0 0 0,0 0 0,1 0-1,-1 0 1,0 0 0,0-1 0,0 1 0,0 0-1,-1-1 1,1 1 0,0-1 0,0 1-1,0-1 1,0 1 0,1-1 0,2-3 11,1 0 1,-1 0-1,0 0 1,0 0-1,-1 0 1,1-1-1,-1 0 1,0 1-1,4-9 1,3-9-22,7-22 0,-7 15 28,-1 5 21,0 0 1,-2 0 0,7-45-1,-13 65-80,-1 1 0,1-1 0,-1 0 0,0 1 0,-1-1 0,1 1 0,-1-1-1,1 1 1,-1-1 0,0 1 0,0-1 0,-1 1 0,1 0 0,-1-1 0,1 1 0,-1 0 0,0 0-1,0 0 1,-1 1 0,1-1 0,0 0 0,-1 1 0,0-1 0,1 1 0,-5-2 0,2 1-92,0 1 1,0 0-1,0 0 1,0 0 0,0 1-1,-1-1 1,1 1-1,0 1 1,-1-1-1,1 1 1,-1 0 0,1 0-1,-1 0 1,1 1-1,-10 2 1,6 0-259,0-1 0,0 2 0,0-1 0,1 1 0,0 1 0,0-1 0,0 1 0,0 1 0,1-1 0,-1 1 0,-6 8 0,0 5-3097</inkml:trace>
</inkml:ink>
</file>

<file path=ppt/ink/ink3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54.01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 0 6560,'-4'12'2432,"8"-1"-1888,0 7-160,-4-4 224,0 8-416,0 4 128,4 11-192,0 18 224,1 22-224,-1 3-96,0-10-64,0-7-1728,5-12 960,-1-11-608,4-6 832,1-8-3264,4-8 2112,-5-7 704</inkml:trace>
</inkml:ink>
</file>

<file path=ppt/ink/ink3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6:54.46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434 0 7456,'21'22'2784,"-4"3"-2176,8 31-160,-13-20 320,5 45-512,3 30 1088,0 10-736,-3 52 0,-13 15-384,-25 31-832,-31 21 320,-72 46-5888,-58 1 3392,-26-30-480</inkml:trace>
</inkml:ink>
</file>

<file path=ppt/ink/ink3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04.96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43 0 480,'-5'7'78,"3"-5"-46,0 1 0,-1-1-1,1 0 1,0 0-1,-1 0 1,1 0 0,-1 0-1,1 0 1,-5 2 2544,19 4-496,-9-4-1963,0 1 0,-1-1 0,0 1 0,3 7 0,-4-7-30,1-1 0,0 0 0,0 1 0,0-1 0,0 0 0,5 5 0,-4-3 72,1-1 1,-1 1-1,-1 0 1,1-1-1,-1 1 0,0 0 1,2 10-1,-3-12-111,1 7 32,0 0 1,0 0 0,-1 0-1,-1 0 1,-1 15 0,-10 55 395,-15 20 23,0 2 218,19-65-534,2-19-18,2 0 0,0 0 0,1 1 0,1-1 0,2 35 0,2-42-106,1-1-1,0 1 1,1-1 0,0 0-1,0 0 1,2-1 0,9 14-1,-11-16-58,0 0 0,0 0 0,4 13 0,2 2 250,-9-19-214,0-1-1,0 1 1,-1-1-1,1 1 1,-1 0-1,0-1 1,0 1-1,0 0 0,-1 0 1,1 6-1,-1 181 104,0-188-161,-1 1-1,1-1 1,-1 1-1,0-1 1,-2 6 0,2-5 46,-1-1 0,1 1 0,0 0 0,1-1 0,-2 8 1,3-4-43,0 0 0,0 0 0,0-1 0,1 1 0,0 0 0,5 10 0,-5-11 1,1 0-1,-1 0 0,0 0 0,-1 0 0,1 0 0,-1 0 0,-1 0 0,1 0 1,-1 7-1,-1-8-237,1 0 0,-1 0 1,0-1-1,-1 1 0,1 0 1,-1-1-1,-3 7 0,-11 15-3243</inkml:trace>
</inkml:ink>
</file>

<file path=ppt/ink/ink3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08.85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361 37 2560,'-6'-4'455,"4"3"-299,0-1 1,0 1-1,0 0 0,0 0 1,-1 0-1,1 0 0,0 1 0,0-1 1,-1 1-1,1-1 0,-5 1 1,3-1 63,0 1 1,0-1-1,0 1 1,0-1-1,0-1 1,1 1 0,-8-3-1,-12-5 1114,22 9-1285,-1 0-1,1-1 1,0 1-1,0 0 1,0 0-1,0 0 1,0 1-1,-1-1 1,1 0-1,0 0 1,0 1-1,0-1 1,0 0-1,0 1 1,0-1-1,0 1 1,0 0-1,0-1 1,0 1-1,0 0 1,1-1-1,-1 1 1,0 0-1,0 0 1,0 0-1,1 0 1,-1 0-1,1 0 1,-1 0-1,1 0 1,-1 0-1,0 2 1,-1 3 21,-1 1-1,1 0 1,-2 13 0,4-17-19,-44 284 1074,27-170-618,14-80-342,0 49 0,0 6-26,-1-41 118,-2 0 1,-2-1-1,-20 64 0,27-109-209,-1 0-1,1 0 0,-2-1 1,1 1-1,-6 8 0,8-12-38,-1 0 0,1-1 0,-1 1 0,1-1 1,-1 1-1,0-1 0,1 1 0,-1-1 0,0 1 0,0-1 0,1 1 0,-1-1 0,0 0 0,0 0 0,1 1 0,-1-1 0,-1 0 0,0 0-3,1 0 0,0 0 0,0-1 0,-1 1 0,1 0 0,0-1 1,0 1-1,0-1 0,0 1 0,0-1 0,0 0 0,0 1 0,0-1 0,0 0 0,-2-1 0,0-2 12,0 1 0,0-1-1,0-1 1,0 1 0,0 0-1,1-1 1,0 1 0,-4-10-1,-9-42-194,15 54 179,-5-20-29,2 0-1,1 0 0,1 0 1,0 0-1,2 0 0,5-33 1,1 15 41,2 0 1,23-63 0,-3 22-17,26-69-98,-41 117 95,2 0 0,27-42 0,36-35 5,-70 97-39,-8 11 50,0 0 0,0 0 0,0 0-1,1 0 1,-1 1 0,1-1 0,1-1 0,-6 21-113,3-9 122,-1-1-1,1 1 0,1 0 1,0-1-1,0 1 0,4 13 0,0 1 17,2 16 81,22 106-130,-23-124 15,0 0 1,2-1 0,0 0 0,19 33-1,-23-48 14,-1 1 1,1-1-1,1 0 0,-1 0 0,1-1 1,-1 1-1,9 4 0,-11-7-4,1 0-1,0-1 0,-1 1 1,1-1-1,0 0 1,0 0-1,0 0 1,0 0-1,0 0 1,0-1-1,0 1 1,0-1-1,0 0 0,0 0 1,0 0-1,0 0 1,5-2-1,-2 1-2,0-1-1,0-1 0,0 1 1,-1-1-1,1 0 0,-1-1 1,1 1-1,-1-1 0,0 0 1,-1 0-1,1-1 0,7-8 1,0-4 12,0-1-1,14-29 1,-9 16-21,31-50 23,20-35 157,-59 100-190,-6 10-47,0 1-1,0-1 0,3-8 1,-12 37 51,1 1 0,1-1 0,-2 39 0,7 74-34,-1-134 40,11 215 254,1 95 233,-15-244-390,0-41-402,3 38 1,0-61 89,1 0-1,-1 1 1,1-1 0,2 8-1,-3-11 80,1 0-1,-1 0 0,1 0 1,-1-1-1,1 1 0,-1 0 0,1 0 1,0 0-1,-1 0 0,1 0 1,0-1-1,0 1 0,-1 0 1,1-1-1,0 1 0,0-1 1,0 1-1,0-1 0,0 1 0,0-1 1,0 1-1,0-1 0,1 0 1,11 1-2744</inkml:trace>
</inkml:ink>
</file>

<file path=ppt/ink/ink3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09.18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7 4896,'6'5'2654,"-2"-1"-2596,1-1-1,0 1 0,0-1 0,0 1 0,6 2 0,0-3 150,0-1 1,-1 0-1,1-1 0,0 0 0,0 0 0,0-1 1,17-3-1,78-16-1314,-98 17 855,57-19-4399,-56 20 2678</inkml:trace>
</inkml:ink>
</file>

<file path=ppt/ink/ink3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09.65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59 6240,'9'-14'2304,"11"3"-1792,17-7-160,-12 10-384,4 5-64,4-1-864,-1 4 512,2 7-704,-1 1 640,0-1-992</inkml:trace>
</inkml:ink>
</file>

<file path=ppt/ink/ink3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10.00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1 252 3712,'0'-5'93,"-1"0"0,2 0 0,-1 0 0,1 0 0,-1 0 0,1 0 1,1 0-1,-1 0 0,1 1 0,0-1 0,0 0 0,0 1 0,0 0 0,1-1 0,0 1 0,0 0 0,0 0 0,0 0 1,1 1-1,-1-1 0,8-4 0,27-14 125,0 2 0,52-18-1,-83 35-129,125-42 1049,-109 39-905,0 1-1,1 1 1,45-2 0,-57 7-205,1 0-1,-1 0 1,0 2-1,0-1 1,0 1-1,0 1 1,12 5-1,-16-5-12,0 0 1,0 0-1,0 0 0,-1 1 0,1 0 0,-1 1 0,0 0 1,-1 0-1,1 0 0,6 11 0,-11-14-5,0 0 0,0 1-1,-1-1 1,1 1 0,-1-1 0,0 1-1,0 0 1,-1-1 0,1 1 0,-1 0-1,0 0 1,1-1 0,-2 1 0,1 0-1,0 0 1,-3 6 0,0 5 61,-2 0 0,-11 24 0,11-29-29,-26 58 551,-4-1 0,-70 102 0,91-149-575,-12 23 0,23-37-106,0 0 1,0 0-1,1 1 1,0-1-1,0 1 1,0-1-1,1 1 1,-1 11-1,2-16-66,0 0 0,0 0 0,0 0 0,0 0 0,1 0 0,-1 0 0,1 0 0,-1-1 0,1 1 0,0 0 0,-1 0 0,1-1 0,2 4 0,6 4-2613</inkml:trace>
</inkml:ink>
</file>

<file path=ppt/ink/ink3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10.33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19 6816,'25'0'2528,"0"8"-1984,2-8-128,-10 3-384,0-3-96,4 0-256,0 0 192,-5-3-160,-3-1 160,-5-3-768,-8 0 480,8-1-4032</inkml:trace>
</inkml:ink>
</file>

<file path=ppt/ink/ink3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24.35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38 1 3072,'-17'7'1120,"13"7"-864,0 8-64,4-4-192,-4 4-32,-5-2-1440,9 1 768,0 5-672</inkml:trace>
</inkml:ink>
</file>

<file path=ppt/ink/ink3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24.00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16 4 3648,'0'-3'1344,"4"3"-1024,0 0 96,-8 11 96,0 11-288,1 14 416,-1 16-384,0 4 32,0 2-192,4-11 0,0-6-32,4-12-320,0-7 128,0-7-2784</inkml:trace>
</inkml:ink>
</file>

<file path=ppt/ink/ink3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24.75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0 2656,'0'0'72,"1"0"1,-1 0-1,1 1 1,-1-1-1,1 0 0,-1 0 1,0 0-1,1 1 1,-1-1-1,1 0 0,-1 0 1,0 1-1,1-1 1,-1 0-1,0 1 1,0-1-1,1 0 0,-1 1 1,0-1-1,0 1 1,1-1-1,-1 0 0,0 1 1,0-1-1,0 1 1,0-1-1,1 1 1,-1-1-1,0 1 0,0-1 1,0 0-1,0 1 1,0-1-1,0 1 0,-1 0 1,-1 23 1698,1-16-1781,-8 292 2313,9-283-1934,-4-93-216,1 48-141,2 0 0,2-30 0,0 49-21,0 0 0,1 0 0,0 0 0,0 0 0,1 1 0,0-1 0,1 1 0,0 0 0,0 0 0,9-12 0,13-12 173,-25 30-134,1 0 1,0 0 0,0 0 0,1 0 0,-1 1 0,0-1-1,0 1 1,1-1 0,-1 1 0,1 0 0,4-2 0,-6 3-22,0 0 1,0 0 0,-1 0 0,1 0-1,0 1 1,0-1 0,-1 0 0,1 0-1,0 1 1,0-1 0,-1 0 0,1 1-1,0-1 1,-1 1 0,1-1 0,-1 1-1,1-1 1,-1 1 0,1-1 0,-1 1-1,1 0 1,-1-1 0,1 1 0,-1 0-1,0-1 1,1 2 0,8 20 96,-9-20-102,18 68 100,-13-47-265,1 0-1,0 0 1,2-1 0,1 0-1,17 32 1,-24-51-379,0 0 1,0-1-1,1 1 1,-1 0-1,5 3 1,8 8-2949</inkml:trace>
</inkml:ink>
</file>

<file path=ppt/ink/ink3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31.38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480 46 3232,'-5'-5'199,"-1"0"0,-1 1 0,1-1 0,0 2 0,-1-1-1,0 1 1,0 0 0,0 0 0,0 0 0,-1 1 0,1 1 0,-1-1 0,1 1 0,-1 0 0,0 1 0,1 0 0,-1 0 0,1 1 0,-10 1-1,-12 4-163,1 1-1,0 1 0,0 2 0,1 1 0,0 1 0,0 1 0,2 1 1,0 2-1,-31 24 0,56-40-30,-5 4-21,1 0 0,0 0 0,-8 9 1,11-12 14,1-1 0,0 1 0,-1-1 0,1 1 0,-1 0 0,1-1 0,0 1 0,0 0 0,-1-1 0,1 1 0,0 0 0,0-1 0,0 1 0,0 0 0,0 0 0,0-1 0,0 2 0,0-1 6,1 0-1,-1-1 1,1 1 0,-1-1 0,0 1 0,1-1 0,-1 1-1,1-1 1,-1 1 0,1-1 0,0 0 0,-1 1 0,1-1 0,-1 0-1,1 1 1,0-1 0,-1 0 0,1 0 0,0 1 0,-1-1-1,1 0 1,1 0 0,16 2 2,0-1 0,0-1-1,26-2 1,18 0-18,-42 3 116,0 1 0,0 1 0,1 1 0,-2 0 0,1 2 0,-1 0 0,31 15 0,-44-18-54,1 0 1,-1 1 0,0 0-1,1 1 1,-2-1 0,1 1-1,-1 1 1,1-1 0,-1 1-1,-1-1 1,1 1 0,-1 1-1,5 10 1,-6-13-16,-1 1-1,-1 0 1,1 0 0,-1 0 0,0 0 0,0 0-1,-1 0 1,1 1 0,-1-1 0,0 0 0,0 0-1,-1 0 1,0 1 0,0-1 0,0 0 0,0 0-1,-1 0 1,0 0 0,0-1 0,-3 6 0,1-3 25,-1 0 1,-1 0 0,1 0 0,-1-1-1,-1 0 1,1 0 0,-1 0-1,0-1 1,0 0 0,0 0 0,-1-1-1,0 0 1,0 0 0,-8 2-1,2-1-65,0-1-1,0 0 0,0-1 0,0-1 0,-1 0 0,1-1 1,-25-1-1,25-1-159,-1-1-1,1 0 1,-17-6 0,26 7-41,0-1-1,0 0 0,0 0 0,0-1 1,0 1-1,0-1 0,1 0 0,-1 0 1,1-1-1,0 1 0,-5-6 0,-1-9-1835</inkml:trace>
</inkml:ink>
</file>

<file path=ppt/ink/ink3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31.79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9 271 3552,'-2'4'197,"1"1"1,0-1-1,-1 1 0,2 0 0,-1-1 1,0 1-1,1 0 0,0-1 1,0 1-1,2 9 0,-2-12-114,1 0-1,0 1 0,-1-1 0,1 0 1,0 0-1,1 0 0,-1 0 0,0 0 0,0 0 1,1 0-1,-1 0 0,1 0 0,0-1 1,0 1-1,-1-1 0,1 1 0,0-1 0,0 0 1,0 1-1,1-1 0,-1 0 0,0-1 1,4 2-1,3 0 127,0 0-1,0-1 1,-1 0 0,1-1 0,0 0 0,0 0 0,0-1-1,0 0 1,13-4 0,5-2 587,45-20 0,-52 19-570,-1-1 0,-1-1 0,1-1 0,27-21 1,-39 26-181,-1 1 0,1-2 0,-1 1 0,0 0 1,-1-1-1,0 0 0,0 0 0,0-1 0,-1 0 1,0 1-1,0-1 0,-1-1 0,0 1 0,2-10 1,-4 13-50,-1 0 1,0 1-1,0-1 1,0 0 0,0 0-1,-1 1 1,0-1-1,0 1 1,0-1 0,0 1-1,-1-1 1,0 1-1,0-1 1,0 1 0,0 0-1,-1 0 1,1 0-1,-1 1 1,0-1-1,-6-5 1,4 4-49,-1 0 0,0 0 0,-1 1 0,1-1 1,-1 1-1,0 0 0,0 1 0,0 0 0,0 0 0,-1 1 0,-12-3 0,7 3-168,-1 1 0,0 0 0,0 1 0,1 1 0,-1 0 0,-14 3 0,-3 3-918,-45 16-1,66-20 687,1 1 0,-1 0 0,1 1 0,1 0 0,-1 0 0,-10 8 0,-3 10-2498</inkml:trace>
</inkml:ink>
</file>

<file path=ppt/ink/ink3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32.62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142 31 3808,'-1'-3'140,"0"1"1,0 0-1,-1 0 1,1 0-1,-1 0 1,1 0-1,-1 0 0,1 0 1,-1 1-1,0-1 1,0 1-1,-3-3 1,4 4-84,-1-1 0,1 1 0,0-1 0,-1 1 1,1-1-1,-1 1 0,1 0 0,-1-1 0,1 1 1,-1 0-1,1 0 0,-1 0 0,0 0 0,1 1 1,-1-1-1,1 0 0,-1 1 0,1-1 0,0 1 1,-1-1-1,1 1 0,-2 0 0,-2 2 40,1 1 1,0-1-1,0 0 0,0 1 0,1 0 1,-1 0-1,1 0 0,0 0 0,0 0 1,0 1-1,1 0 0,-1-1 0,1 1 1,-2 8-1,-2 6-7,1 1-1,-3 27 1,2-7-114,2 0 0,2 1 0,1-1 0,2 1 0,2-1 0,2 0 0,11 46 0,-14-79 19,0 0-1,1 0 1,-1 0-1,2 0 1,-1-1-1,9 13 1,-11-17 5,1 0 0,-1-1 0,1 1 0,-1 0 0,1-1 0,0 1 0,-1-1 0,1 1 0,0-1 0,0 0 0,0 0 0,0 0 0,1 0 0,-1 0 0,0-1 0,0 1 0,0-1 0,1 1 1,-1-1-1,0 0 0,0 0 0,1 0 0,-1 0 0,0 0 0,4-1 0,4-2-1,0 0 0,-1-1 0,0 0-1,0-1 1,10-6 0,42-32 101,-56 40-76,6-6-15,0 0 0,12-12 0,-20 18 45,0-1 1,0 1-1,0-1 0,-1 0 0,0 0 0,1 0 0,-2 0 1,1 0-1,0 0 0,-1 0 0,2-6 0,-3 9-23,0 0 0,1 1 0,-1-1 0,0 0-1,0 0 1,0 1 0,0-1 0,0 0 0,0 0 0,0 1-1,0-1 1,0 0 0,0 0 0,-1 1 0,1-1-1,0 0 1,0 0 0,-1 1 0,0-2 0,1 2-18,0 0 0,-1 0 0,1 0-1,-1 0 1,1-1 0,-1 1 0,1 0 0,0 0 0,-1 0 0,1 0 0,-1 1 0,1-1 0,0 0 0,-1 0 0,1 0 0,-1 0-1,1 0 1,0 0 0,-1 1 0,1-1 0,-1 0 0,1 0 0,0 1 0,-1-1 0,-25 25 92,24-22-120,-5 4 13,1 0 1,0 0-1,1 1 1,0-1-1,0 2 1,1-1-1,0 0 1,0 1-1,1-1 1,0 1-1,0 0 1,1 0-1,0 1 1,1-1-1,0 0 1,1 0 0,0 13-1,0-20 0,0 0 1,1 1-1,-1-1 1,1 0-1,-1 1 0,1-1 1,0 0-1,0 0 0,0 0 1,0 0-1,0 0 0,0 0 1,1 0-1,-1 0 1,1 0-1,-1 0 0,1-1 1,0 1-1,0-1 0,2 3 1,-1-3-3,0 0 1,0 0-1,0 0 1,1 0-1,-1 0 1,0-1-1,0 0 1,0 0-1,0 0 1,1 0-1,-1 0 0,0 0 1,4-2-1,8-2 13,0 0-1,-1-1 0,0-1 0,27-15 0,-26 12-1,0 0 0,0-1-1,-1 0 1,17-16-1,-27 23 4,-1-1-1,1 0 0,-1 1 0,0-1 1,0-1-1,-1 1 0,1 0 1,-1-1-1,0 1 0,0-1 0,0 0 1,-1 0-1,0 1 0,0-1 1,0 0-1,0 0 0,-1 0 0,0 0 1,0-7-1,0 10-12,-1 1 0,1-1 0,0 1 0,0-1 0,-1 1 0,1-1 0,-1 1 0,0-1-1,1 1 1,-1 0 0,0-1 0,0 1 0,0 0 0,-1-2 0,1 2 3,1 1 0,-1-1 0,0 1 0,1-1 0,-1 1 0,0 0-1,0-1 1,0 1 0,1 0 0,-1-1 0,0 1 0,0 0 0,0 0 0,0 0 0,0 0 0,1 0 0,-1 0-1,0 0 1,-1 0 0,1 0-3,-1 1-1,1-1 0,-1 1 0,1 0 0,0-1 0,-1 1 1,1 0-1,0 0 0,0 0 0,0-1 0,-1 1 0,1 1 1,0-1-1,0 0 0,1 0 0,-1 0 0,0 0 1,0 1-1,0-1 0,1 0 0,-1 1 0,1-1 0,-1 1 1,1-1-1,0 1 0,-1-1 0,1 2 0,0 0-5,-1 1-1,1-1 0,0 1 0,0-1 0,1 0 1,-1 1-1,1-1 0,0 1 0,0-1 0,0 0 1,0 0-1,0 1 0,1-1 0,-1 0 0,1 0 1,0-1-1,0 1 0,0 0 0,0 0 0,1-1 1,-1 0-1,6 4 0,-5-3-1,1 0 0,0-1 0,0 0 0,1 0 1,-1 0-1,0-1 0,1 1 0,-1-1 0,1 0 0,-1 0 0,1 0 0,0-1 0,-1 0 0,1 0 1,0 0-1,6-1 0,17-5-75,-1 0 0,0-2 0,32-12 0,-46 14 37,1 0 0,-1-1 0,0-1 0,-1 0 0,0 0 0,0-1 0,20-20 0,-27 23 38,-1-1 1,1 1 0,-1-1 0,-1 0 0,1 0-1,-1 0 1,0 0 0,-1 0 0,0-1-1,0 1 1,2-15 0,-2-5 99,-2-54-1,-1 70-62,0-15 87,-1-1 0,-1 1 0,-1-1 0,-10-29 0,13 54-89,1 0 0,-1 0 0,0 0 1,1 1-1,-1-1 0,0 0 0,0 1 0,0-1 0,-1 1 0,1-1 1,0 1-1,-3-3 0,3 4-17,1 0 0,0-1 0,-1 1 0,1 0 0,0 0 0,-1 0 0,1 0 0,0 0 0,-1 0 0,1 0 0,0 0 0,-1 0 0,1 0 0,0 0 0,-1 0 0,1 0 0,0 0 0,-1 0 0,1 0 0,0 1 0,-1-1 0,1 0 0,0 0 0,0 0 0,-1 0 0,1 1 0,-1-1 0,0 1-1,0 1-1,0-1 1,0 0-1,1 1 1,-1-1-1,0 0 1,0 1-1,1-1 1,-2 4-1,-3 15-2,0 1-1,1-1 0,1 1 0,0 26 0,7 88-194,0-97 173,1 1 0,12 37 0,27 71-2399,-41-139 2041,-2-4 121,0-1 0,0 0-1,0 1 1,1-1 0,-1 0 0,1 1 0,3 4 0,2-6-2336</inkml:trace>
</inkml:ink>
</file>

<file path=ppt/ink/ink3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32.97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44 3488,'4'0'1280,"0"0"-992,13-3-64,-5 3 352,9-4-352,8-3 672,8 0-480,4-1 288,5 1-416,-4 2-160,-6 3-64,-7 2-224,-8 2 96,-8 7-1248,-1 2 736,-3-1-2368</inkml:trace>
</inkml:ink>
</file>

<file path=ppt/ink/ink3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33.29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0 173 3232,'13'3'1184,"-13"8"-896,8 12-96,-8-8 672,0 10-512,0 8 352,4 8-416,0-1-160,5-7-64,-1-8-1120,5-9 576,-1-16-2368,5-7 1600,8-13 224</inkml:trace>
  <inkml:trace contextRef="#ctx0" brushRef="#br0" timeOffset="1">253 19 3488,'-25'-18'1280,"13"21"-992,-9 8-64,8 0 352,-3 4-352,3-1 64,1 2-192,-1-5-128,5 3 0,8-3-1248,4-4 704,4 1-1120,5 3 992,-1 3-512</inkml:trace>
</inkml:ink>
</file>

<file path=ppt/ink/ink3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33.65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9 228 1248,'-1'4'199,"-4"22"164,5-26-337,0 0 0,0 1-1,0-1 1,0 0 0,0 1 0,0-1 0,0 1-1,1-1 1,-1 0 0,0 1 0,0-1 0,0 0-1,0 1 1,0-1 0,1 1 0,-1-1 0,0 0-1,0 0 1,1 1 0,-1-1 0,1 1 0,-1-1 35,1 0 1,-1 0-1,1 0 1,-1 0-1,1 0 1,-1 0-1,1 0 1,-1 0-1,1 0 1,-1 0-1,1 0 1,-1 0-1,1-1 1,-1 1-1,1 0 1,-1 0-1,1 0 1,-1-1-1,1 1 1,0-1-1,16-9 1336,17-8 438,-1-2 0,37-31-1,-66 48-1756,0-1 1,0 0-1,0-1 0,-1 1 0,0-1 0,0 1 0,0-1 0,0 0 1,-1 0-1,1 0 0,-1 0 0,-1-1 0,3-9 0,-3 12-67,-1 0-1,0 0 1,0 0 0,0 0-1,0 0 1,0 0 0,-1 0-1,1 0 1,-1 0 0,0 0-1,0 0 1,0 0 0,0 0-1,0 1 1,-1-1 0,1 0-1,-1 1 1,0-1-1,0 1 1,0-1 0,0 1-1,0 0 1,0 0 0,0 0-1,-1 0 1,-4-2 0,2 2-79,1-1 1,-1 1-1,0 1 1,-1-1 0,1 1-1,0 0 1,0 0-1,-1 0 1,1 1 0,0 0-1,-1 0 1,1 0-1,-10 3 1,6-2-336,1 1 0,0 0 0,0 1 0,0 0 0,0 0 0,1 1 0,-1 0 0,-8 6 0,-1 5-2562</inkml:trace>
</inkml:ink>
</file>

<file path=ppt/ink/ink3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33.99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22 0 3808,'-1'5'333,"1"1"0,-1-1-1,0 0 1,-1 0 0,1 1 0,-4 6 0,2-6-143,1-1 0,0 1 0,-1 11 0,3-15-154,-1 1-1,1-1 1,0 0-1,1 0 0,-1 1 1,0-1-1,1 0 0,-1 0 1,1 1-1,0-1 1,0 0-1,0 0 0,0 0 1,1 2-1,-1-2-3,0 0 0,1-1 0,-1 1 0,0-1 0,1 1 0,-1-1 0,1 1 0,-1-1 0,1 0 0,0 0 0,-1 0 0,1 0 0,0 0 0,0 0 0,0-1 0,0 1 0,0 0 0,0-1 0,0 0 0,0 1 0,0-1 0,2 0 0,4 0 99,0-1 0,-1 0 0,1-1 0,11-3 0,-9 3-39,38-13 275,-27 9-199,0 0 1,0 1-1,24-3 0,-43 8-178,1 0 0,0 0 0,0 1 0,-1-1 1,1 0-1,0 1 0,-1 0 0,1-1 0,0 1 1,-1 0-1,1 1 0,-1-1 0,1 0 0,3 3 1,1 2-520,0 1 1,13 14-1,-5-4-965,14 15-154,2 7-1093</inkml:trace>
</inkml:ink>
</file>

<file path=ppt/ink/ink3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38.25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1 312 1984,'3'-9'239,"-2"7"-185,0 0 0,0 0 1,0-1-1,0 1 0,0 0 1,1 1-1,-1-1 0,0 0 1,1 0-1,0 1 0,3-4 1,2-2 54,1-1 0,7-10 1,-8 9 395,16-17 0,-13 17-160,1 0 567,-11 12-533,-4 9-207,-9 16 166,7-17-212,1 0-1,0 0 1,1 1-1,-3 15 0,2 12 91,1 1 0,3 55 0,2-55-154,-1 27-14,3 0 0,16 89 0,-1-92 182,-4-21-28,-10-28-131,-2-4-15,1 0 0,1 0 0,-1 0 1,9 14-1,-12-24-47,1 0 0,-1 0 0,0-1 0,1 1 0,-1 0 0,1 0 0,-1-1 0,1 1 0,-1 0 0,1-1 0,0 1 0,-1 0 0,1-1 0,0 1 0,0-1 0,-1 1 0,1-1 0,0 1 0,0-1 0,0 0 0,1 1 0,-1-1-4,-1-1 0,1 1 1,-1 0-1,1-1 0,0 1 0,-1-1 1,1 1-1,-1 0 0,0-1 1,1 1-1,-1-1 0,1 1 1,-1-1-1,0 1 0,1-1 0,-1 0 1,0 1-1,0-1 0,0 1 1,1-1-1,-1 0 0,0 0 1,2-6 20,-1-1 1,0 1 0,0-12-1,-2-2 21,0 1 0,-2-1-1,-9-37 1,-24-56-196,19 68 58,14 35 125,0 0 1,1 0-1,0 0 0,1 0 0,0-1 1,0 1-1,1-1 0,1 1 1,0 0-1,4-16 0,4-8 103,1 1 1,15-32-1,-10 29 162,10-44 0,13-109 223,-33 174-416,-2 11-9,1 12-12,-1 8-68,0-1 0,-2 1 1,1 15-1,3 25-6,-3-41 25,2 0 0,0 0 0,0-1 0,1 0 0,1 0 0,1 0 1,-1-1-1,2 0 0,0 0 0,0 0 0,1-1 0,19 18 0,-14-16-12,1-1 0,1 0 1,0-1-1,0 0 1,1-2-1,0 0 0,1 0 1,34 9-1,-46-16 0,1 0-1,0-1 0,0 0 0,0 0 1,-1 0-1,1-1 0,0 0 0,0-1 1,0 0-1,0 0 0,0 0 1,-1-1-1,1 0 0,-1 0 0,1 0 1,-1-1-1,0 0 0,0 0 0,0-1 1,0 0-1,9-7 0,-7 3-4,1 0 0,-1 0-1,-1 0 1,1-1 0,-1 0-1,-1 0 1,0-1 0,0 0-1,-1 0 1,0-1 0,-1 1-1,0-1 1,-1 0 0,0 0-1,2-16 1,5-121-9,1-2-393,-17 256-108,5-52 470,5 208-50,0-144 307,24 247 292,-28-362-676,0-1 0,0 0 1,0 1-1,0-1 0,0 1 1,0-1-1,-1 0 0,-1 4 0,2-5-44,0 0-1,-1 0 0,1 0 1,-1 0-1,1 0 1,-1 0-1,0 0 0,1-1 1,-1 1-1,0 0 1,0-1-1,1 1 0,-1 0 1,0-1-1,0 1 0,0-1 1,0 1-1,0-1 1,0 1-1,0-1 0,0 0 1,-1 1-1,-10 1-1561,0 3-977</inkml:trace>
</inkml:ink>
</file>

<file path=ppt/ink/ink3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38.71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5 4576,'2'-1'182,"0"0"1,0 0-1,0 1 1,1-1 0,-1 1-1,0 0 1,0 0-1,0 0 1,1 0-1,-1 0 1,4 0-1,27 8-24,-10-1-21,23-2 439,76 0 0,-14-2 528,-101-2-1112,22 3-60,-28-4-31,0 0 0,0 0 0,-1 0 0,1 1-1,0-1 1,-1 0 0,1 1 0,0-1 0,-1 1 0,1-1-1,0 0 1,-1 1 0,1 0 0,-1-1 0,1 1 0,-1-1 0,1 1-1,-1 0 1,1-1 0,-1 1 0,0 0 0,1-1 0,-1 1-1,0 0 1,1 0 0,-1-1 0,0 1 0,0 0 0,0 1-1</inkml:trace>
</inkml:ink>
</file>

<file path=ppt/ink/ink3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39.05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48 4160,'12'-32'1333,"-11"31"-1302,-1-1-1,1 1 0,0 0 1,0 0-1,0 0 1,1 0-1,-1 0 1,0 0-1,0 1 0,0-1 1,1 0-1,-1 0 1,0 1-1,1-1 0,-1 1 1,1-1-1,-1 1 1,0 0-1,1 0 1,-1-1-1,1 1 0,2 1 1,0-2 37,-1 1-43,0 0 0,0 0 0,0 0 0,0 1 0,0-1 0,0 1 0,-1 0 0,1 0 0,0 0 0,0 0 0,-1 0 0,4 2 0,29 22 165,-29-19-156,22 16 29,-15-9 2,2-2-1,-1 0 0,1-1 0,25 13 0,-28-18 109,0 0 0,0-1 0,0-1 0,1 0 0,-1 0 1,1-1-1,0-1 0,15 0 0,-20-1-275,0-1 0,0 0 1,0 0-1,-1 0 0,1-1 1,0 0-1,0-1 0,-1 0 0,0 0 1,1-1-1,-1 0 0,0 0 1,-1 0-1,9-7 0,-3 0-1012</inkml:trace>
</inkml:ink>
</file>

<file path=ppt/ink/ink3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40.89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46 9 2400,'0'-3'186,"1"-2"348,2 6-177,-2-1-353,-1 0 0,0 1 0,0-1 0,0 1 0,1-1-1,-1 1 1,0-1 0,0 1 0,0-1 0,0 1 0,0-1 0,0 1-1,0-1 1,0 1 0,0-1 0,-1 1 0,1-1 0,0 1 0,0-1-1,0 1 1,0-1 0,-1 1 0,1 0 0,-10 17 215,3-4 173,-3 9 499,6-15-617,0 0 0,1 0 0,0 1 0,-1 8 0,2-1-107,0 1 0,2-1 0,0 0 0,2 21 0,15 64 105,-12-71-243,32 154 883,-36-306-314,0 84-580,1 0 1,11-57 0,-9 74-2,1 0 0,2 0 1,0 1-1,1-1 0,20-34 1,-26 50 13,1 1 0,0 0 0,0 0 1,0 1-1,0-1 0,0 1 0,1-1 0,0 1 1,0 0-1,8-4 0,-10 6-16,0 0 0,0 0 0,1 0-1,-1 1 1,0-1 0,1 1 0,-1-1 0,1 1-1,-1 0 1,1 0 0,-1 0 0,0 0 0,1 1-1,-1-1 1,1 1 0,-1-1 0,0 1 0,1 0-1,-1 0 1,0 0 0,0 0 0,0 0 0,4 4-1,-1-1-9,1 0 0,-2 1 0,1 0 0,0 0 0,-1 1 0,0-1 0,0 1 0,-1 0 0,0 0 0,0 0 0,0 1 0,3 9 0,1 10 17,8 49-1,-11-50 5,1-1 43,-1 0 0,-1 0 1,-1 1-1,-3 40 0,-6-40 113,7-25-178,0 0-1,0 0 1,-1 0 0,1 0 0,0 0 0,0 0 0,0 0 0,0 0 0,0 0-1,-1 0 1,1 0 0,0 0 0,0 0 0,0 0 0,0 0 0,0 0 0,-1-1-1,1 1 1,0 0 0,0 0 0,0 0 0,0 0 0,0 0 0,0 0 0,0 0 0,-1 0-1,1-1 1,0 1 0,0 0 0,0 0 0,0 0 0,0 0 0,0 0 0,0-1-1,0 1 1,0 0 0,0 0 0,0 0 0,0 0 0,0 0 0,0-1 0,0 1-1,0 0 1,-1-7 21,0-1 0,0 1 0,1 0-1,0-1 1,0 1 0,1 0 0,2-10 0,0 1-22,2 0 0,7-19 0,-5 18-14,1 0 0,1 0 0,1 1 0,0 0 0,1 1 0,19-20 0,-23 27 3,0 1 1,1 0-1,0 0 1,0 0-1,1 1 0,0 0 1,0 1-1,0 0 1,1 1-1,0-1 1,-1 2-1,21-5 0,-27 7 12,0 1 0,0 0 0,1 0 0,-1 0 1,0 0-1,0 0 0,0 1 0,0-1 0,0 1 0,0 0 0,0 0 0,0 0 0,0 0 0,0 1 0,0-1 0,0 1 0,-1 0 0,1 0 0,-1 0 0,1 0 0,-1 0 0,0 0 0,0 1 0,0-1 0,0 1 0,0 0 0,0-1 0,1 5 0,2 4 15,0 1 0,0 0 0,-1 0-1,-1 1 1,3 20 0,5 76-36,-9-76 118,1 0 1,1 0-1,10 33 1,-13-62-204,0 1 0,1-1 1,0 0-1,-1 1 0,1-1 0,1 0 0,-1 0 0,0 0 1,1-1-1,6 7 0,-8-9 36,-1-1 1,1 1-1,0-1 1,-1 1-1,1-1 0,0 0 1,-1 0-1,1 1 1,0-1-1,-1 0 0,1 0 1,0 0-1,0 1 1,-1-1-1,1 0 0,0 0 1,0 0-1,-1-1 1,1 1-1,0 0 0,0 0 1,-1 0-1,1 0 1,0-1-1,-1 1 0,1 0 1,0-1-1,-1 1 1,1 0-1,0-1 0,-1 1 1,1-1-1,0 0 1,1-1-114,1 0 1,-1-1 0,-1 1 0,1 0-1,0 0 1,-1-1 0,1 1 0,1-5-1,5-15-404,7-34 0,-1 1 411,-6 31 191,-5 12 126,0 0 0,1 1 1,1 0-1,-1 0 0,12-17 0,-16 27-111,0 1-1,1-1 0,-1 1 0,1-1 1,-1 0-1,1 1 0,-1-1 0,1 1 1,-1-1-1,1 1 0,-1 0 0,1-1 1,0 1-1,-1 0 0,1-1 0,0 1 1,-1 0-1,1 0 0,0-1 0,-1 1 1,2 0-1,-1 0 4,-1 0 1,1 1-1,-1-1 0,1 0 1,0 0-1,-1 1 0,1-1 1,-1 0-1,1 1 0,-1-1 1,1 1-1,-1-1 0,1 0 1,-1 1-1,1-1 0,-1 1 1,0 0-1,1 0 0,1 3 76,0 1 0,0-1 0,0 1-1,-1 0 1,2 5 0,4 51 274,-5-43-181,0 1 0,1-1-1,0 1 1,12 31 0,-13-45-174,0-1 1,0 0-1,0 0 1,1 0-1,-1 0 1,1 0-1,0-1 1,0 1 0,0-1-1,1 0 1,-1 0-1,1 0 1,0 0-1,-1-1 1,1 1-1,0-1 1,1 0-1,-1 0 1,0 0-1,1-1 1,-1 0-1,1 0 1,-1 0-1,8 1 1,-3-2-13,0 0 1,1-1-1,-1 1 0,0-2 1,0 1-1,0-1 1,0-1-1,0 1 0,0-2 1,-1 1-1,1-1 0,-1 0 1,0-1-1,9-7 0,10-9 1,-1-1 0,36-39 0,-30 30 6,5-5 45,-19 21 91,-1-1 0,-1-1 1,26-35-1,-40 49-146,0 0 1,-1 0-1,1 0 0,-1 0 0,1 0 1,-1 0-1,0-1 0,0 1 1,-1 0-1,1-1 0,-1 1 0,1 0 1,-1-1-1,0 1 0,0-1 1,-1 1-1,1 0 0,-1-1 0,1 1 1,-1 0-1,0-1 0,0 1 1,-1 0-1,1 0 0,-1 0 0,0 0 1,1 0-1,-5-4 0,-2-3-116,-1 1 0,0-1 0,0 1 0,-1 1 0,0 0-1,-1 1 1,0-1 0,0 2 0,-1 0 0,1 0 0,-1 1-1,-19-5 1,-1 1-840,-1 2 0,1 2 0,-56-3 0,53 7-954</inkml:trace>
</inkml:ink>
</file>

<file path=ppt/ink/ink3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41.26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19 4160,'24'-18'1536,"-8"21"-1216,1 5-64,-4-1-224,-5 8-64,0 3 224,1 7-96,-1 16 736,0 14-448,1 8 512,3 2-480,-3 6 32,-1 1-256,0 11-32,-5 0-96,1-5-768,0-4 416,1-13-4416</inkml:trace>
</inkml:ink>
</file>

<file path=ppt/ink/ink3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41.99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14 33 1824,'-12'-1'510,"10"2"-149,9-1 128,0-1-126,1 0 0,0 0 1,0-1-1,12-4 0,17-4 253,17 4 505,105 2 1,-46 3-651,-7 1-115,133 17-1,-161-9-212,300 39 922,126 11 147,-19-57-92,-197-34-709,-6-22-777,-162 31-1039,-108 21 679,-9 2 360,1 0 0,-1 0 0,1 0 0,-1 1 0,1-1 0,-1 1 0,1 0 0,-1 0 0,1 0 0,6 2 0,-9-2 225,-1 0 0,0 1 0,1-1 0,-1 0 0,0 0 0,0 1 0,1-1 0,-1 0 0,0 1 0,0-1 0,0 1 0,0-1 0,1 0 0,-1 1 0,0-1 0,0 0 0,0 1 0,0-1 0,0 1 0,0-1 0,0 0 0,0 1 0,0-1 0,0 1 0</inkml:trace>
</inkml:ink>
</file>

<file path=ppt/ink/ink3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42.73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3 2304,'0'0'18,"0"0"-1,0 0 1,0 0 0,0 0-1,0 0 1,0-1-1,0 1 1,0 0 0,0 0-1,0 0 1,0 0 0,1 0-1,-1 0 1,0-1 0,0 1-1,0 0 1,0 0 0,0 0-1,0 0 1,0 0 0,0 0-1,1 0 1,-1 0 0,0 0-1,0 0 1,0-1 0,0 1-1,0 0 1,1 0-1,-1 0 1,0 0 0,0 0-1,0 0 1,0 0 0,0 0-1,1 0 1,-1 0 0,0 0-1,0 0 1,0 0 0,0 0-1,0 1 1,1-1 0,-1 0-1,0 0 1,0 0 0,0 0-1,0 0 1,1 0 0,4 10 259,-4-6-255,1 1 0,-1-1-1,-1 1 1,2 6 0,1 51 393,3 0-1,17 76 1,-18-109-187,3 26 241,2 69-1,-8 57-668,-2-110-291,0-32-1632</inkml:trace>
</inkml:ink>
</file>

<file path=ppt/ink/ink3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44.14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404 184 2720,'1'-1'50,"0"1"1,0 0-1,0 0 1,0 0 0,-1 0-1,1 0 1,0 0-1,0 0 1,0 0-1,0 0 1,0 0-1,0 0 1,0 1-1,-1-1 1,1 0-1,0 1 1,0-1-1,0 0 1,0 1-1,-1-1 1,1 1-1,0 0 1,0 0-1,0 0-29,-1 0-1,0 0 1,1 0-1,-1 0 1,0 0 0,1 0-1,-1 1 1,0-1-1,0 0 1,0 0-1,0 0 1,0 0-1,0 0 1,0 1-1,-1-1 1,1 0-1,0 0 1,-1 0-1,1 0 1,-1 0-1,0 1 1,-6 14 164,0-1-1,-2 0 1,0-1 0,0 0-1,-1-1 1,-21 22 0,-81 63 639,22-21-408,-49 51 21,143-131-429,0 0 0,0 1 0,1 0 0,-1 0 0,1 0 0,-1 1 0,1 0 0,0-1 0,-1 2 0,1-1 0,7 0 0,-7 1-15,0 1-1,0 0 1,0-1-1,0 2 1,0-1-1,0 1 1,0-1-1,-1 1 1,1 1-1,-1-1 1,1 1-1,-1-1 1,5 5-1,5 5 103,0 1 0,15 18 0,-9-9-29,-3-4-8,43 42 152,-54-56-189,0 1 0,-1-1 0,1 0 1,1 0-1,-1 0 0,0-1 0,1 0 0,0-1 1,7 3-1,-10-5-16,-1 1 1,1-1-1,0 0 0,-1 0 1,1 0-1,-1 0 1,1-1-1,-1 1 0,1-1 1,-1 0-1,1 0 1,-1 0-1,0 0 0,0-1 1,1 1-1,-1-1 1,0 0-1,0 0 0,-1 0 1,1-1-1,0 1 0,-1 0 1,4-5-1,3-5-36,0 0 0,-1-1-1,-1 0 1,8-16 0,-7 11 47,9-16-236,-2-2 0,15-55 0,9-77-261,-20 82 678,-16 74-188,-1 2 89,0 0 1,1 0-1,0 0 1,9-18-1,-12 27-78,1 1 0,-1-1-1,1 0 1,-1 0 0,1 1 0,-1-1-1,1 0 1,-1 1 0,1-1-1,0 0 1,-1 1 0,1-1-1,0 1 1,0-1 0,0 0-1,0 1-12,-1 0 0,0 0 0,0 0 0,1 0 0,-1 0 0,0 1 0,0-1 0,1 0 0,-1 0 0,0 0 0,0 0 0,1 0 0,-1 0 0,0 0 0,0 1 0,1-1 0,-1 0 0,0 0 0,0 0 0,0 0 0,1 1 0,-1-1 0,0 0 0,0 0 0,0 1 0,0-1 0,0 0 0,1 0 0,-1 1 0,0-1 0,1 3 13,-1-1 0,1 1-1,0 0 1,-1 0 0,0-1 0,1 1-1,-1 0 1,-1 3 0,-6 49 247,-25 89 0,11-58-119,11-46-78,-17 103 415,26-129-400,2-10-50,2-8-5,2-8 5,-5 11-33,10-22-20,13-41-130,-20 57 42,-3 6 87,1 0-1,0 0 0,-1 0 0,0-1 0,1 1 0,-1 0 0,0 0 0,1-1 0,-1 1 0,0-2 0,0 3 175,-4 15-678,4-15 517,0 0 1,0 0-1,-1 0 0,1 0 0,0 0 1,0 0-1,0 0 0,0 1 1,0-1-1,0 0 0,0 0 0,0 0 1,0 0-1,0 0 0,0 0 0,0 0 1,0 0-1,0 0 0,0 1 1,0-1-1,0 0 0,0 0 0,0 0 1,0 0-1,0 0 0,0 0 1,0 0-1,0 0 0,0 1 0,0-1 1,0 0-1,0 0 0,0 0 0,0 0 1,1 0-1,-1 0 0,0 0 1,0 0-1,0 0 0,0 0 0,0 0 1,0 0-1,0 0 0,0 1 1,0-1-1,0 0 0,0 0 0,1 0 1,-1 0-1,0 0 0,0 0 0,0 0 1,0 0-1,0 0 0,0 0 1,0 0-1,0 0 0,1 0 0,-1 0 1,0 0-1,0 0 0,0 0 0,5-8-179,4-15-144,-7-6-159,-3-48-1,0 59 192,6 116 1060,-3-82-661,0 0 0,1 0 1,1-1-1,6 17 0,-7-26-76,-1 0 0,1 0 0,0 0 0,1-1 0,-1 1 0,1-1 0,0 0 0,1 0 0,-1 0 0,1-1 0,0 1 0,0-1 0,0 0 0,1-1 0,-1 1 0,8 2 0,-7-3-14,0-2 1,-1 1-1,1-1 1,0 1-1,0-2 1,0 1-1,0-1 1,0 1-1,0-2 1,0 1-1,0-1 1,-1 0-1,1 0 1,0 0 0,0-1-1,-1 0 1,11-5-1,-3 0 24,-1 0-1,0-1 1,0-1 0,-1 0-1,0-1 1,17-19 0,-10 8 39,0-2 0,20-35 0,-32 46-1,0 0 1,0 0-1,-1-1 0,-1 1 1,0-1-1,-1 0 1,0 0-1,-1 0 1,-1-1-1,1-18 1,-3 15-53,0 0 0,-1 0 1,-1 0-1,-1 0 0,0 1 0,-1 0 1,-12-28-1,9 28-76,-1-1 0,0 1-1,-1 1 1,0 0 0,-2 1-1,1 0 1,-2 0 0,0 1 0,0 1-1,-1 0 1,-1 1 0,0 1-1,-1 0 1,1 1 0,-2 1 0,-20-8-1,29 13-87,0 0 0,-1 1-1,0 0 1,1 1-1,-1 0 1,0 0 0,0 1-1,1 0 1,-1 0-1,0 1 1,0 1 0,1-1-1,-1 1 1,1 1-1,-1-1 1,1 1 0,0 1-1,0 0 1,-12 8-1,-11 16-2475</inkml:trace>
</inkml:ink>
</file>

<file path=ppt/ink/ink3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44.81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4 4384,'0'0'57,"0"-1"0,1 1 0,-1-1 0,1 1 0,-1 0 0,1 0 0,-1-1 0,1 1 0,-1 0 0,1 0 0,-1 0 0,1 0 0,-1-1 0,1 1 0,0 0 1,-1 0-1,1 0 0,-1 0 0,1 0 0,-1 0 0,1 1 0,-1-1 0,1 0 0,-1 0 0,1 0 0,0 1 0,0 0-9,0-1-1,1 1 1,-1 0 0,0 0-1,0 0 1,-1 0 0,1 0-1,0 0 1,0 1 0,1 1-1,1 3-13,0 1-1,-1 0 1,3 8 0,-5-14 1,3 12-18,0-1-1,-2 1 1,1 0-1,-2 0 0,0 17 1,-11 60 135,-14 100 528,21-142-431,4 92 1,1-130-232,11 96 241,-12-104-235,0 0 0,1 0 0,-1 0 0,1-1 0,-1 1 0,1 0 1,0 0-1,0-1 0,0 1 0,0 0 0,0-1 0,2 3 0,-3-4-23,0 0-1,0 0 1,1 1-1,-1-1 1,0 0 0,1 0-1,-1 0 1,0 0 0,1 0-1,-1 1 1,0-1 0,1 0-1,-1 0 1,0 0 0,1 0-1,-1 0 1,0 0-1,1 0 1,-1 0 0,0 0-1,1 0 1,-1 0 0,0-1-1,1 1 1,0 0-10,0-1 0,0 0 1,0 1-1,0-1 0,-1 0 1,1 1-1,0-1 0,0 0 0,-1 0 1,1 0-1,0-1 0,7-12-60,-2-1 0,1 0-1,-2 0 1,0 0 0,-1 0 0,-1-1 0,2-17 0,11-43 371,-16 74-278,1 0 0,-1-1-1,1 1 1,0 0 0,0 0-1,0 0 1,0 0 0,0 0-1,0 0 1,1 0 0,-1 1-1,1-1 1,-1 0 0,1 1-1,3-3 1,-3 3-5,0 0-1,0 0 1,0 1-1,0-1 1,1 1-1,-1 0 1,0-1-1,0 1 1,0 0-1,1 0 1,-1 1-1,0-1 1,0 0-1,0 1 1,1-1-1,2 2 1,26 9-21,-24-7 7,0-1-1,1-1 1,-1 0 0,1 0 0,-1 0 0,1-1 0,8 1 0,-6-3 18,1 0 0,-1 0 1,1-1-1,-1 0 0,0-1 0,0 0 1,0-1-1,-1 0 0,16-8 0,-6 0-54,-1 0-1,-1-1 1,26-24 0,-33 27 47,0-1 1,-1 0-1,0 0 0,-1-1 1,0 0-1,-1 0 1,-1-1-1,0 0 0,9-27 1,-13 32-8,0 1 0,0-1 0,-1 0 0,1 0 0,-2-1 0,1 1 0,-1 0 0,-1 0 0,1 0 0,-1 0 0,-1 0 0,1 0 0,-2 0 0,1 0 1,-1 0-1,0 1 0,0-1 0,-8-10 0,11 17-8,-1 0 0,0 0 1,1 0-1,-1 1 0,0-1 1,0 0-1,1 0 0,-1 1 1,0-1-1,0 1 0,-2-2 1,3 2 0,-1 0 0,1 0 0,0 0 0,-1 0 1,1 0-1,-1 0 0,1 0 0,0 0 0,-1 0 1,1 0-1,-1 0 0,1 0 0,-1 0 0,1 0 0,0 0 1,-1 0-1,1 0 0,-1 1 0,1-1 0,0 0 1,-1 1-1,-1 0 14,1 1 0,0-1 0,0 1 0,0 0 0,-1 0 0,1 0 0,1-1 0,-1 1 0,0 0 0,0 0 0,0 3 0,-13 62 261,4 1-1,-3 76 1,8-84-302,2-17 17,-19 190-3381,14-164-355</inkml:trace>
</inkml:ink>
</file>

<file path=ppt/ink/ink3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45.6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53 1152,'3'-3'139,"-1"0"-22,0 0 0,0 0 1,1 0-1,-1 0 0,1 1 1,0-1-1,0 1 0,0 0 1,0-1-1,0 2 0,1-1 1,-1 0-1,0 1 0,1-1 1,-1 1-1,1 0 0,6-1 1,146-8 1496,-118 9-1502,0 3 1,42 6 0,153 21 825,-80-13-650,16 0 325,-102-14-51,84-10 0,7 1 298,23 9 155,170-4-2019,-322 2-89,-3 0-1819</inkml:trace>
</inkml:ink>
</file>

<file path=ppt/ink/ink3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47.09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4 2720,'3'9'348,"-1"1"-1,0-1 1,0 1 0,0 0 0,-1-1-1,-1 1 1,0 0 0,0 0-1,-3 17 1,2-18-73,1 0-1,1 0 0,0 0 1,0 0-1,1-1 0,0 1 1,0 0-1,7 13 1,6 30 295,2 32-138,4 0 0,57 145 0,-71-214-315,14 26 0,-17-36-60,-1-1 0,0 1 0,1 0 0,0-1 0,0 0 0,0 0 0,1 0 0,6 4 0,-9-7-8,0 0 0,1 0 0,-1 0 0,1 0-1,-1-1 1,0 1 0,1-1 0,-1 0 0,1 0 0,-1 0 0,1 0 0,-1 0 0,1 0 0,-1-1 0,1 1 0,-1-1 0,0 0 0,1 1 0,-1-1 0,0 0 0,0-1 0,0 1 0,1 0 0,2-3 0,3-2 43,0 0 0,0-1 0,-1 0 1,12-15-1,-6 3 1,-1 1 1,-1-1-1,-1-1 1,0 0-1,6-21 1,2-4 17,82-164 511,-67 150-768,57-78 1,-75 117-310,30-30 0,-34 40-1537,0 0 0,15-9 0,-17 12-1858</inkml:trace>
</inkml:ink>
</file>

<file path=ppt/ink/ink3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47.74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323 165 3712,'-5'-24'866,"1"7"-582,0-1 1,-2 2-1,-6-18 0,10 30-241,1 1 0,-1-1 0,0 1-1,0 0 1,0-1 0,-1 1 0,1 0-1,-1 0 1,1 1 0,-1-1 0,0 0-1,0 1 1,0 0 0,-1-1 0,1 1-1,0 1 1,-1-1 0,0 0 0,-6-1-1,8 3-1,0-1 0,0 1 0,-1 0 0,1 0 0,0 1 0,0-1 0,-1 0-1,1 1 1,0-1 0,0 1 0,0 0 0,0 0 0,0 0 0,0 0-1,0 0 1,0 0 0,0 0 0,0 1 0,0-1 0,1 0 0,-1 1 0,0 0-1,-1 2 1,1-1-13,0 0 0,0 0 0,0 0 0,0 0 0,1 0 0,-1 0 1,1 1-1,0-1 0,0 0 0,0 1 0,1-1 0,-1 1 0,1-1 0,0 1 0,0 3 0,0-1-14,1-1-1,0 1 1,1 0 0,-1-1 0,1 1 0,0-1 0,0 1 0,1-1 0,0 0-1,0 0 1,6 8 0,-3-6-29,1 0-1,0-1 1,0 0 0,0 0-1,0-1 1,17 9-1,47 30-102,-60-36 114,-5-4 22,0 0 1,-1 1-1,0 0 1,1 0-1,-1 0 1,-1 1-1,1 0 0,-1 0 1,0 0-1,-1 0 1,1 0-1,4 14 1,-8-18 20,1 0 0,-1 0 1,0 1-1,0-1 0,0 0 1,0 0-1,0 1 0,-1-1 0,1 0 1,-1 0-1,1 0 0,-1 0 1,0 0-1,0 0 0,0 0 1,0 0-1,0 0 0,0 0 0,0 0 1,-1 0-1,1-1 0,-1 1 1,1-1-1,-1 1 0,0-1 1,0 1-1,1-1 0,-4 1 1,-6 4 113,1-1 0,-1 0 0,0-1 1,-13 4-1,11-5-59,-11 5-223,-1-2-1,0-1 1,-1-1 0,1-1 0,-1-2 0,0 0-1,1-1 1,-28-5 0,50 5-133,0-1-1,0 1 1,0-1-1,0 0 1,1 0 0,-1 0-1,0 0 1,0 0 0,-3-3-1,-3-3-3054</inkml:trace>
</inkml:ink>
</file>

<file path=ppt/ink/ink3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48.10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0 315 4320,'5'8'585,"0"0"1,-1 0-1,5 13 1,-6-13-485,0 1 1,1-1 0,1 0-1,8 12 1,-12-18-87,1 0 0,-1 0 1,1-1-1,0 1 0,0 0 0,0-1 0,0 0 0,0 1 1,0-1-1,1 0 0,-1 0 0,0 0 0,1 0 0,-1 0 1,0-1-1,1 1 0,-1-1 0,1 0 0,-1 1 0,1-1 1,3-1-1,3 0 27,1-1-1,-1 0 1,1-1 0,-1 0 0,0 0-1,0-1 1,12-7 0,1-2 119,33-26 0,-42 29-21,-1 0 0,-1-1 0,1-1 1,-2 0-1,0 0 0,0-1 0,-1 0 1,-1-1-1,10-20 0,-15 26-85,0 1 0,-1 0 0,0-1 0,0 1 0,-1-1 0,0 0 0,0 0 0,-1 1-1,-1-11 1,1 12-72,-1 0 0,-1 0 0,1 0 0,-1 0-1,0 0 1,-1 0 0,1 1 0,-1-1 0,0 1-1,-1-1 1,1 1 0,-8-8 0,7 9-38,0 0 1,0 0 0,0 0 0,-1 0 0,1 1-1,-1 0 1,0 0 0,0 0 0,0 1-1,0-1 1,-1 1 0,-9-2 0,11 3 23,0 1 1,0-1 0,-1 1 0,1 0-1,0 0 1,0 1 0,0-1 0,0 1-1,-1 0 1,1 0 0,0 1 0,0-1-1,1 1 1,-1 0 0,0-1 0,0 2-1,1-1 1,-5 4 0,0 1-273,1 1 0,0 0 0,0 0 0,0 0 0,1 1 0,0 0 0,1 0 0,0 1 0,1-1 0,-4 12 0,-5 11-2444</inkml:trace>
</inkml:ink>
</file>

<file path=ppt/ink/ink3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48.96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50 4064,'4'-34'1307,"-2"20"-686,-1 13-445,-1 3-67,2 20 30,-2-14-1,5 39 410,-3 0 0,-5 71-1,-1-69-288,4 57 1,1-90-220,1 1 1,1 0-1,0-1 1,1 1-1,1-1 1,1 0-1,8 18 1,-12-31-48,-1 1 0,2-1 1,-1 1-1,0-1 1,1 0-1,-1 0 0,1 0 1,0 0-1,0-1 0,4 3 1,-5-3-3,0-1 0,0 0 0,1 0 0,-1 0 0,0 0 0,1 0 0,-1-1 0,1 1 0,-1-1 0,1 1 0,-1-1 0,1 0 0,0 0 0,-1 0 0,1-1 0,-1 1 0,4-1 0,3-2-43,1-1-1,-1 0 1,0 0 0,0-1-1,-1 0 1,1-1 0,-1 0-1,-1 0 1,1 0 0,-1-1-1,0 0 1,0-1 0,-1 0-1,0 0 1,5-9 0,-9 13 85,0-1 1,0 1 0,0-1-1,-1 0 1,1 0 0,-1 1-1,-1-1 1,1 0 0,0-8-1,-1 10-6,0 0 0,-1 0-1,1 0 1,0 0-1,-1 0 1,0 0 0,0 0-1,0 0 1,0 0 0,0 1-1,0-1 1,-1 0 0,1 1-1,-1-1 1,0 1-1,0-1 1,-2-1 0,3 3-23,1 0 1,-1 1-1,0-1 1,0 0 0,0 1-1,0-1 1,1 1-1,-1-1 1,0 1-1,0 0 1,0-1 0,0 1-1,0 0 1,0 0-1,0-1 1,0 1-1,0 0 1,0 0-1,0 0 1,0 0 0,0 1-1,0-1 1,0 0-1,0 0 1,0 0-1,0 1 1,0-1 0,0 1-1,0-1 1,0 0-1,0 1 1,0 0-1,1-1 1,-1 1 0,0-1-1,0 1 1,1 0-1,-1 0 1,0-1-1,1 1 1,-2 2-1,-1 1 16,0 1-1,0 0 0,1 0 0,0 0 0,0 1 0,-2 6 0,0 3 34,1 1 1,0-1-1,2 1 0,-1 0 1,2 0-1,0 0 0,5 26 1,-5-39-39,0 0 0,1-1-1,-1 1 1,1-1 0,0 1 0,0-1 0,0 1 0,2 2 0,-2-4-12,-1 0 1,1 0-1,0-1 0,0 1 0,-1 0 1,1-1-1,0 1 0,0-1 0,0 1 0,0-1 1,0 0-1,0 1 0,-1-1 0,1 0 1,0 0-1,0 1 0,0-1 0,0 0 1,0 0-1,0 0 0,0 0 0,0 0 1,0 0-1,0-1 0,2 1 0,7-3-253,0 0-1,-1 0 0,1-1 0,13-8 0,35-23-745,-55 33 969,21-15 134,-2-1-1,1-1 1,-2-2 0,29-35-1,-41 49 174,-8 7-276,-1 0 0,0 0 0,0 1 1,0-1-1,1 0 0,-1 0 0,0 0 0,0 0 0,0 0 0,0 0 0,1 0 0,-1 0 0,0 0 0,0 1 0,0-1 0,0 0 0,0 0 0,0 0 0,1 0 0,-1 0 0,0 1 0,0-1 0,0 0 0,0 0 0,0 0 0,0 0 0,0 1 0,0-1 0,0 0 0,0 0 0,0 0 0,0 1 0,0 23 121,-1-15 9,1-6-117,3 82 431,-2-73-439,1 1-1,1-1 0,0 0 1,7 20-1,-9-30-35,0 0 0,0 1 0,0-1-1,0 0 1,1 0 0,-1 0 0,1 0 0,-1 0 0,1 0 0,0-1-1,-1 1 1,1-1 0,0 1 0,4 2 0,-4-3-20,0-1 0,0 1 0,0-1-1,0 1 1,0-1 0,0 0 0,0 1 0,0-1 0,0 0 0,0 0 0,0-1 0,0 1-1,-1 0 1,1-1 0,0 1 0,0-1 0,0 0 0,0 1 0,2-2 0,8-5-314,0-1 0,0 0 0,0 0 0,-1-1 0,18-19 0,43-57-182,-61 70 649,-1 0 0,-1 0 0,-1-1 0,0 0 0,-1-1 0,0 0 1,-2 0-1,0 0 0,-1-1 0,-1 1 0,0-1 0,-1 0 1,-1 0-1,-1 0 0,-1 0 0,0 0 0,-1 0 0,-1 1 0,-1-1 1,-10-29-1,10 66 118,2 110 507,3-69-625,0-3-674,11 69 0,-8-100-1053</inkml:trace>
</inkml:ink>
</file>

<file path=ppt/ink/ink3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49.29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 3488,'1'-1'102,"0"1"-1,0 0 1,0 0 0,0 0 0,0-1 0,0 1-1,0 0 1,0 0 0,0 1 0,0-1 0,0 0-1,0 0 1,0 0 0,0 1 0,2 0 0,19 9 951,4 1 211,2-8-557,37 1-1,17 2 219,-72-5-864,0 1-1,-1 1 1,1-1 0,-1 1 0,0 1-1,10 5 1,-11-4-115,-1 0 1,0 0-1,-1 1 0,1 0 0,-1 1 1,9 12-1,5 3-1538,-9-9-2600,-10-21 1915</inkml:trace>
</inkml:ink>
</file>

<file path=ppt/ink/ink3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49.69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6464,'8'32'2400,"5"-5"-1856,-1 6-160,-12-15-768,0 4 128,5-8-2496,-5-3 1504</inkml:trace>
</inkml:ink>
</file>

<file path=ppt/ink/ink3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50.02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0 115 3328,'0'0'38,"0"-1"1,0 1-1,0 0 0,1 0 1,-1-1-1,0 1 1,0 0-1,0 0 0,0 0 1,0-1-1,1 1 1,-1 0-1,0 0 0,0 0 1,0-1-1,1 1 1,-1 0-1,0 0 0,0 0 1,1 0-1,-1 0 1,0 0-1,0 0 0,1-1 1,-1 1-1,0 0 1,0 0-1,1 0 0,-1 0 1,0 0-1,0 0 1,1 0-1,-1 0 0,12 6 593,14 19-248,-17-17-121,1 1-204,0-2 0,0 1 0,1-2-1,0 1 1,0-2 0,0 1 0,1-1 0,22 6-1,-25-9 31,0 0 0,1 0 0,-1-1 0,1 0 0,-1 0 0,1-1 0,-1 0 0,1-1 0,-1 0 0,0-1 0,1 0 0,13-4 0,-20 4 2,0 1 1,0 0-1,0-1 0,-1 0 0,1 1 0,0-1 1,-1 0-1,1 0 0,-1-1 0,1 1 1,-1 0-1,0-1 0,0 0 0,0 1 0,0-1 1,-1 0-1,1 0 0,1-4 0,-2 3-44,0 0 1,0 0-1,-1 0 0,0-1 0,1 1 0,-1 0 0,-1 0 0,1 0 0,-1 0 0,1 0 0,-1 0 1,0 0-1,-2-5 0,0 3-91,0-1 0,0 1 1,0-1-1,-1 1 0,0 0 1,0 0-1,0 1 0,-1-1 1,0 1-1,0 0 0,0 0 0,-1 1 1,0 0-1,0 0 0,0 0 1,-11-5-1,10 7 14,1 1 1,-1-1-1,0 2 0,1-1 1,-1 1-1,0 0 0,1 0 1,-1 0-1,0 1 0,1 0 0,-1 1 1,1 0-1,-1 0 0,1 0 1,0 0-1,0 1 0,0 0 1,0 0-1,1 1 0,-10 7 1,8-6 31,0 1 1,0 1 0,0-1 0,1 1-1,0 0 1,0 1 0,1-1-1,0 1 1,0 0 0,1 0 0,0 1-1,0 0 1,1-1 0,-3 13-1,6-19 5,-1-1-1,1 0 1,0 1-1,0-1 1,0 0-1,0 1 0,0-1 1,0 0-1,0 1 1,0-1-1,1 0 1,-1 1-1,0-1 0,1 0 1,-1 0-1,1 1 1,0-1-1,-1 0 1,1 0-1,0 0 0,0 0 1,-1 0-1,1 0 1,0 0-1,0 0 1,0 0-1,0 0 0,1 0 1,-1-1-1,0 1 1,0 0-1,0-1 1,1 1-1,-1-1 0,0 1 1,0-1-1,1 0 1,2 1-1,5 0 28,1 0-1,0-1 1,-1 0 0,15-2-1,-8 1 20,20 0 210,82-2 554,-96 5-540,0-1 0,0 2-1,31 9 1,115 43 1010,-147-47-2625,-3 0 342</inkml:trace>
</inkml:ink>
</file>

<file path=ppt/ink/ink3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58.42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36 2816,'2'-9'442,"-2"6"-266,0 0 0,1-1 0,0 1 0,-1 0 0,4-7 1,-4 9 511,5 12 405,-4 19-809,2-1 0,9 41 0,-7-47-155,9 38 131,2 0-1,27 61 1,7 48 321,-42-150-387,-8-20-189,1 0 0,-1 1 0,0-1 0,0 0 0,0 0 0,0 0 0,0 0 0,1 1 0,-1-1 0,0 0 1,0 0-1,0 0 0,1 0 0,-1 0 0,0 1 0,0-1 0,1 0 0,-1 0 0,0 0 0,0 0 0,0 0 0,1 0 1,-1 0-1,0 0 0,0 0 0,1 0 0,-1 0 0,0 0 0,1 0 9,0-1 0,-1 1 0,1-1 0,-1 1 0,1-1 0,-1 1 0,0-1 0,1 1 0,-1-1 0,1 0 0,-1 1 0,0-1 0,0 1 0,1-1 0,-1-1 0,3-5-7,-1 0-1,0-1 1,0 1 0,-1-1-1,0 1 1,0-15-1,-7-47-94,3 47 117,1-38 0,3 36-42,1 0 1,1 0-1,1 0 0,1 1 0,15-43 0,-17 58 47,1 0 1,0 0-1,0 0 1,1 0 0,0 1-1,0 0 1,1 0-1,0 0 1,0 1-1,0 0 1,1 0-1,0 0 1,0 1-1,1 0 1,-1 0 0,1 1-1,0 0 1,0 1-1,11-4 1,-13 6-16,0-1-1,0 1 1,0 0 0,0 0 0,0 0 0,0 1 0,0 0 0,1 0-1,-1 1 1,0 0 0,0 0 0,0 0 0,6 3 0,-7-2-14,-1 0 1,1 1-1,-1-1 1,0 1-1,0 0 1,0 0-1,0 0 1,0 1-1,-1-1 1,1 1-1,-1 0 1,0 0-1,0 0 1,-1 0-1,1 1 1,3 8-1,0 3 10,-1 1 0,0 0 0,3 24 0,3 56 41,-8-59-49,0-6 14,-3 1 0,0 0 1,-2 0-1,-7 35 0,7-47-2,0 35-1,2-53-7,9-19 317,-5 10-277,19-35-27,31-78 0,-3 5 88,-36 86-145,0 2 0,2 0 0,2 1 0,31-36 0,-37 48 47,0 1 0,1 0 0,0 1-1,1 0 1,0 1 0,1 1 0,0 0 0,0 1 0,19-6-1,-30 12-6,-1 1-1,1-1 1,-1 1-1,1 1 1,0-1-1,0 1 1,-1-1-1,1 1 1,8 1-1,-10 0-10,-1 0 0,1-1 0,-1 1 1,1 0-1,-1 1 0,1-1 0,-1 0 0,0 1 0,0-1 0,0 1 0,0 0 0,0 0 0,0-1 0,0 1 0,0 1 0,-1-1 0,1 0 0,1 4 0,6 12 19,-1 1 0,-2 1 0,1-1 0,-2 1 0,4 27 0,0 0 23,-3-21 28,1-1 0,14 35 0,-18-52-73,1-1 0,-1 0-1,1 0 1,1 0 0,-1-1 0,1 0 0,0 0 0,0 0 0,1 0 0,-1-1 0,2 0 0,11 8 0,-15-11-199,1-1 0,-1 0 0,1 0-1,0 0 1,0 0 0,-1 0 0,1-1 0,0 0-1,0 0 1,0 0 0,0 0 0,-1-1 0,1 1-1,0-1 1,0 0 0,-1 0 0,1 0-1,0-1 1,-1 1 0,1-1 0,-1 0 0,0 0-1,4-3 1,14-12-2775</inkml:trace>
</inkml:ink>
</file>

<file path=ppt/ink/ink3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58.76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0 213 2816,'4'5'196,"-1"0"1,0 1-1,0-1 0,-1 0 1,0 1-1,0 0 0,0 0 1,0-1-1,-1 1 0,1 7 1,1 7 384,2 0 0,7 20-1,-4-12 40,-6-23-513,-1-1-1,1 1 0,0 0 0,0 0 1,1-1-1,-1 1 0,1-1 1,0 0-1,0 0 0,0 0 0,5 4 1,-6-6-83,0-1 1,0 1-1,1-1 1,-1 1-1,0-1 1,1 0-1,-1 0 1,1 0 0,-1 0-1,1 0 1,0-1-1,-1 1 1,1-1-1,0 0 1,-1 0-1,1 0 1,0 0 0,-1 0-1,1 0 1,0-1-1,-1 1 1,5-2-1,1-2 34,1 1 0,-1-2 0,0 1 0,0-1 0,0 0 0,-1-1 0,0 1 0,0-1 0,0-1 0,-1 0 0,9-11 0,6-10 301,27-52 1,-39 64-276,0 0 26,0 0 0,-2 0 0,7-19 0,-12 31-95,-1 0 0,0 0-1,0-1 1,0 1 0,-1 0 0,1 0 0,-1 0-1,0 0 1,0-1 0,0 1 0,-1 0 0,0 0-1,0 0 1,0 0 0,0 0 0,0 0 0,-1 0-1,0 0 1,-2-5 0,-2 3-21,1 0-1,-1 0 1,0 1 0,0-1-1,-1 1 1,1 1 0,-1-1-1,0 1 1,-1 0 0,1 1-1,-9-3 1,0 0-52,-1 1-1,0 0 1,0 2-1,-21-2 1,-35 1-955,63 4 674,1 0 1,-1 1-1,1 1 0,-1-1 0,-13 5 1,5 2-1614</inkml:trace>
</inkml:ink>
</file>

<file path=ppt/ink/ink3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59.09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48 1 4160,'0'0'32,"0"0"-1,0 0 1,0 0 0,0 0-1,0 0 1,0 0 0,0 1 0,0-1-1,0 0 1,0 0 0,0 0 0,0 0-1,0 0 1,0 0 0,0 0-1,0 0 1,0 0 0,0 0 0,0 0-1,0 0 1,0 0 0,0 0-1,0 0 1,0 0 0,0 1 0,0-1-1,1 0 1,-1 0 0,0 0 0,0 0-1,0 0 1,0 0 0,0 0-1,0 0 1,0 0 0,0 0 0,0 0-1,0 0 1,0 0 0,0 0-1,0 0 1,0 0 0,1 0 0,-1 0-1,0 0 1,0 0 0,0 0 0,0 0-1,0 0 1,0 0 0,0 0-1,0 0 1,0 0 0,0 0 0,0-1-1,0 1 1,0 0 0,0 0-1,-2 12 477,-7 13-391,0 5 208,1 0 0,1 0 0,1 0 0,2 0 0,1 1 0,2 48 1,5 6 893,19 95 0,-19-150-983,2-1 0,1 1 0,1-1 0,16 37 0,-19-54-148,1 0-1,1-1 1,0 0 0,1 0 0,0 0-1,0-1 1,1 0 0,1-1-1,0 0 1,0 0 0,0-1 0,17 10-1,-13-10-410,-1-1 0,2 0 0,-1-1 0,1-1 0,-1 0 1,1-1-1,1 0 0,20 1 0,14-4-4381</inkml:trace>
</inkml:ink>
</file>

<file path=ppt/ink/ink3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8:09.88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101 5 1248,'7'-4'191,"-5"5"164,-8 14 691,-2 3 114,7-9-922,-1 0-1,1 1 1,0-1 0,1 0 0,0 10-1,1 12 11,-32 318 734,17-212-833,9-83-169,-32 259-728,32-278-1897</inkml:trace>
</inkml:ink>
</file>

<file path=ppt/ink/ink3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8:10.75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867 0 4640,'-3'2'222,"0"1"0,0-1 0,1 1 0,-1-1 0,1 1 0,-1 0 0,1 0 0,0 0 0,-3 6 0,-4 6-69,-191 198 22,173-187-137,-40 39 85,-98 72 0,-29 20 1033,167-131-1018,1 1-1,2 1 1,1 1 0,-32 52 0,53-78-132,-2 3 16,1 1 0,0-1 0,-4 11 0,6-17-24,1 1 0,0 0 0,0-1 0,-1 1 0,1 0 0,0 0-1,0-1 1,0 1 0,-1 0 0,1 0 0,0-1 0,0 1 0,0 0 0,0 0 0,1-1-1,-1 1 1,0 0 0,0 0 0,0-1 0,1 1 0,-1 0 0,0 0 0,1-1-1,-1 1 1,0 0 0,1-1 0,-1 1 0,1-1 0,-1 1 0,1-1 0,-1 1 0,1-1-1,0 1 1,-1-1 0,1 1 0,0-1 0,-1 1 0,1-1 0,0 0 0,-1 0-1,3 1 1,1-1-29,1 0 0,0-1 0,-1 1-1,1-1 1,-1 0 0,1 0 0,0-1-1,-1 1 1,0-1 0,1 0 0,6-5-1,-4 4-14,90-50-237,-61 31 617,2 1 1,54-20-1,-84 38-299,1 0-1,-1 1 1,1 0-1,-1 0 1,1 1-1,0 0 1,0 0-1,0 1 1,0 0-1,0 1 1,-1 0-1,1 0 1,0 1 0,0 0-1,-1 1 1,0 0-1,1 0 1,-1 0-1,0 1 1,9 7-1,1 3-69,0 2-1,-2 0 1,0 1-1,27 37 1,-25-31 39,0 0 0,31 28 0,-44-47-14,0 1 0,0-1 1,1-1-1,0 1 0,0-1 0,0 0 1,0 0-1,0 0 0,0-1 0,1 0 0,-1-1 1,1 1-1,0-1 0,7 0 0,-6-1-1,1 0 0,-1-1 1,0 0-1,0-1 0,0 0 0,0 0 0,0-1 0,0 0 0,-1 0 0,1-1 1,8-5-1,-1-2 37,0 0 0,0 0 0,-2-2 0,1 0 0,-1 0 0,19-27 1,-7 4-18,34-67 1,-52 90-39,-1-1-1,5-17 0,-9 26 24,-1 0 0,1-1 0,-1 1 0,-1 0 0,1 0 0,-1-1 0,0 1 0,0 0 0,-2-8 0,2 12 2,0 0 0,0 0 0,0 0 0,-1 0 0,1-1 0,0 1 0,-1 0 0,1 0 0,-1 0 0,1 0 0,-1 0 0,0 1-1,0-1 1,1 0 0,-1 0 0,0 0 0,0 0 0,0 1 0,0-1 0,1 0 0,-1 1 0,0-1 0,0 1 0,-1-1 0,1 1 0,0 0 0,0-1 0,0 1 0,0 0 0,0 0 0,0-1 0,0 1 0,-1 0 0,1 0 0,0 0 0,0 1-1,0-1 1,0 0 0,0 0 0,0 1 0,-2 0 0,-1 0 19,1 0 0,0 1 0,-1-1 0,1 1 0,0 0 0,0 0 1,0 1-1,0-1 0,0 1 0,1-1 0,-5 6 0,0 4 12,1-1 1,0 1-1,1 0 0,0 0 1,1 0-1,-5 26 1,3-2 38,-2 44 1,7-65-46,1 1 1,0 0-1,1 0 1,5 27-1,-4-37-11,-1 1 0,1-1 0,1 0 0,-1-1 0,1 1 0,0 0 0,0-1-1,0 0 1,1 1 0,0-1 0,0 0 0,0-1 0,1 1 0,8 6 0,-5-6 18,1 0-1,0 0 1,0 0 0,0-1-1,0-1 1,0 0 0,1 0-1,0 0 1,-1-2 0,1 1 0,0-1-1,0 0 1,0-1 0,0 0-1,0-1 1,0 0 0,13-3-1,-8 0 1,0-1 0,0 0 0,0-1 0,0 0 0,-1-2 0,0 1 0,-1-2 0,1 0 0,-2 0-1,16-15 1,35-39 455,87-116 0,-133 156-387,-2 0 0,0 0 0,-1-2 0,-1 0 0,-2 0 0,15-49 0,-21 58-107,-2 0 1,0 0-1,-1-1 0,0 1 1,-2 0-1,0-1 0,0 1 0,-2-1 1,0 1-1,-1 0 0,0 0 1,-11-28-1,9 32-69,-1 0 0,0 0 1,-1 1-1,0 0 0,-1 0 0,0 1 1,-1 0-1,0 0 0,0 1 0,-1 0 1,-1 1-1,1 0 0,-1 1 0,0 0 0,-1 0 1,0 1-1,0 1 0,0 0 0,0 1 1,-1 0-1,0 1 0,-23-3 0,29 5-149,-1 1 0,1 1-1,-1-1 1,1 1 0,-1 1-1,1-1 1,0 1 0,0 0-1,0 1 1,0 0 0,-13 7-1,-34 22-3908</inkml:trace>
</inkml:ink>
</file>

<file path=ppt/ink/ink3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8:11.41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108 0 5888,'2'6'325,"-1"0"1,1-1-1,-1 1 1,0 0-1,-1 0 1,0 0-1,0 0 1,-1 9-1,-2 6-289,-6 23-1,-2 3 90,-75 574 2152,82-572-1887,5-43-257,3-10-129,3-13-125,1-11-78,8-47 1,-10 44 52,10-35 1,-15 63 176,0-1 1,1 1 0,-1 0-1,1-1 1,0 1 0,-1 0-1,5-5 1,-5 7-20,0 0 1,0 0-1,0 0 0,0 0 1,0 1-1,0-1 0,0 0 1,1 1-1,-1-1 0,0 1 1,0-1-1,0 1 0,0 0 1,1 0-1,-1-1 1,0 1-1,0 0 0,1 0 1,-1 0-1,0 0 0,0 0 1,1 1-1,-1-1 0,0 0 1,0 0-1,2 1 0,1 1 25,0 0 0,0 0 0,0 1-1,0-1 1,-1 1 0,5 3 0,17 12 84,-18-14-103,1-1 1,0 0-1,0-1 1,0 0-1,0 0 1,0 0-1,1-1 0,-1 0 1,0-1-1,1 0 1,-1 0-1,0-1 1,1 0-1,14-4 0,5-4 63,0 0-1,48-25 0,-74 33-80,21-10-48,0-1 0,-1-1 0,0-1-1,-1-1 1,31-28 0,-43 34 26,-1 0-1,0 0 1,0-1-1,-1 0 1,0 0 0,-1-1-1,0 1 1,-1-1 0,0-1-1,-1 1 1,0-1-1,0 0 1,2-23 0,-5 28 3,-1 0 1,0 0-1,-1-13 1,0 17 3,1 0 0,-1 0-1,1 0 1,-1 0 0,0 0 0,0 0 0,-1 1-1,1-1 1,-1 0 0,1 1 0,-4-4 0,5 5 13,-1 1 1,1-1-1,-1 1 1,1 0-1,-1-1 1,1 1 0,-1 0-1,1 0 1,-1-1-1,1 1 1,-1 0-1,1 0 1,-1 0 0,0 0-1,1 0 1,-1 0-1,1 0 1,-1 0-1,0 0 1,1 0-1,-1 0 1,1 0 0,-1 0-1,0 0 1,1 1-1,-1-1 1,1 0-1,-1 0 1,1 1 0,-1-1-1,1 0 1,-1 1-1,1-1 1,-1 0-1,1 1 1,0-1-1,-1 1 1,1-1 0,-1 1-1,1-1 1,-1 2-1,-15 24 95,15-24-72,-12 24 183,1 1-1,2 0 1,1 1 0,1-1-1,-5 35 1,-10 144 346,15-110-226,4-56-289,1-5-772,-1-1 0,-12 45 0,15-73-258,-1 0 0,0 0-1,-1-1 1,-3 7 0,-2-3-995,8-8 1940,-1-1 1,1 0 0,0 0 0,0 0 0,-1 0 0,1 0 0,0 0 0,0 1 0,-1-1 0,1 0 0,0 0 0,-1 0 0,1 0 0,0 0 0,0 0 0,-1 0 0,1 0 0,0 0-1,-1-1 1,1 1 0,0 0 0,0 0 0,-1 0 0,1 0 0,0 0 0,-1 0 0,1-1 0,0 1 0,-3-3-267,1-1 0,-1 1 0,1-1-1,0 0 1,1 1 0,-3-7 0,4 10 305</inkml:trace>
</inkml:ink>
</file>

<file path=ppt/ink/ink3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8:28.07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1 148 6048,'25'0'2240,"-9"3"-1728,16-3-160,-11 0 192,13 0-384,7-3 0,8-5-96,1-6-64,0-4 32,-5-2-544,-3 2 288,-5 0-896,1 4 640,-6-1-1344,1 4 1024,-4 0-2080</inkml:trace>
</inkml:ink>
</file>

<file path=ppt/ink/ink3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8:28.41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9 6880,'33'0'2560,"-12"3"-1984,12 1-160,-12-4 128,7 3-384,6-3 0,3 0-96,-4 0-192,4 0 64,-4 0-800,0-3 448,1-1-1792,-2-3 1248,5 2-2816</inkml:trace>
</inkml:ink>
</file>

<file path=ppt/ink/ink3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8:28.8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1 143 5568,'3'-5'240,"1"-1"0,0 1 0,0 0 0,0 0 0,1 1 0,0-1 0,0 1 0,0 0 0,0 0 0,1 1 0,0-1 0,-1 1 0,9-3 0,53-19 5,-25 9-96,63-16 1,-91 30-239,-1 0 0,1 0 0,0 1 0,0 1 0,0 1 0,14 1 0,-21-1 43,1 0 0,-1 1 0,1 0 0,-1 0 0,0 1 0,0 0 0,0 0 0,0 0 0,-1 1 0,0 0 0,1 0-1,8 9 1,-11-9 109,-1 1 0,1 0-1,-1 0 1,0 0-1,0 1 1,0-1 0,-1 1-1,0-1 1,0 1 0,0 0-1,-1 0 1,0 0-1,0 0 1,0 0 0,-1 0-1,0 0 1,-1 7-1,0 2 143,-1 0-1,-1 0 0,0-1 0,-1 1 0,-10 24 0,4-16-11,-2-1 0,0-1-1,-16 21 1,-49 55 98,56-74-1334,-38 30 0,32-29-839,2-2-2134</inkml:trace>
</inkml:ink>
</file>

<file path=ppt/ink/ink3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8:29.19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29 4576,'10'2'392,"-1"0"1,1 0 0,-1-1-1,1-1 1,-1 0-1,17-1 1,7-1 37,-25 2-403,0 0-1,0 1 0,0 0 0,-1 0 1,1 0-1,0 1 0,-1 0 0,1 1 0,-1 0 1,0 0-1,11 6 0,-15-7 258,1 1 0,0-1 0,0-1 0,0 1 0,0-1 0,4 2 0,-7-3-228,0 0 0,0 1 0,0-1 0,0 0 0,0 0 0,0 0 0,0 0 0,0 0 0,0 0 0,0-1 0,0 1 0,0 0 0,0 0 0,0-1 0,0 1 0,0-1 0,-1 1 0,1-1 1,0 1-1,0-1 0,0 1 0,-1-1 0,1 0 0,0 1 0,-1-1 0,1 0 0,0 0 0,-1 1 0,1-1 0,-1 0 0,1 0 0,-1 0 0,1-1 0,-1 0-193,1 0 0,-1 1 0,0-1-1,0 1 1,0-1 0,0 0 0,0 1-1,0-1 1,0 1 0,-1-1 0,1 1-1,0-1 1,-1 1 0,0-1 0,1 1-1,-1-1 1,0 1 0,0-1 0,1 1 0,-1 0-1,0 0 1,0-1 0,-1 1 0,1 0-1,0 0 1,0 0 0,0 0 0,-1 0-1,-2-1 1,-22-13-4028</inkml:trace>
</inkml:ink>
</file>

<file path=ppt/ink/ink3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8:32.55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97 201 3072,'-16'-58'2144,"14"48"-1679,2 7-203,-3 13-200,-2 12-10,1 0 0,-2 41 0,4-31-53,0-5 95,1-1-1,1 0 1,2 0 0,0 0-1,2 0 1,12 44 0,43 153 884,-45-154-443,7 90 0,-20-153-496,-1 0 1,0 0 0,0-1-1,0 1 1,-1 0-1,-2 9 1,3-14-46,-1-1 1,0 0-1,1 0 0,-1 0 1,1 0-1,-1 0 0,1 0 1,-1 0-1,0 0 0,1 0 1,-1 0-1,1 0 0,-1 0 1,1 0-1,-1-1 0,0 1 1,1 0-1,-1 0 0,1 0 0,-1-1 1,1 1-1,-1-1 0,1 1 4,-6-5-32,0 0-1,0 0 1,0-1 0,1 0 0,0 0-1,0 0 1,1-1 0,-5-8 0,-9-12 11,0 4-100,4 5 105,-17-27 1,28 39 30,-1-1 0,1 1 0,0-1-1,1 0 1,0 0 0,0 0 0,0 0 0,-1-11-1,3-1-8,0-1 0,0 1 0,2 0-1,1-1 1,8-35 0,3 13-5,27-62 1,-18 51-43,21-47 2,-34 81 69,1 0 0,25-34 0,-34 51-36,0-1 1,1 1 0,-1 0-1,1-1 1,3-2 0,-5 5 6,-1 0 0,0 0 0,1-1 1,-1 1-1,1 0 0,-1 0 0,1-1 0,-1 1 1,1 0-1,-1 0 0,1 0 0,-1 0 0,1 0 1,-1 0-1,1-1 0,-1 1 0,1 0 0,-1 1 1,1-1-1,-1 0 0,1 0 0,-1 0 0,0 0 1,1 0-1,-1 0 0,1 1 0,-1-1 0,1 0 1,-1 0-1,1 1 0,-1-1 0,0 0 0,1 1 1,-1-1-1,0 0 0,1 1 0,-1-1 0,0 0 1,1 1-1,-1-1 0,0 1 0,0-1 0,1 1 1,-1 0-1,16 35 54,26 40 0,-36-67-45,1 0-1,0 0 0,0-1 0,1-1 1,0 1-1,0-1 0,1-1 0,0 1 1,0-1-1,1-1 0,0 0 0,0 0 1,0-1-1,0 0 0,18 4 0,-12-5 34,1 0-1,0 0 0,0-2 0,0 0 0,0-1 0,0 0 0,0-2 0,0 0 1,21-5-1,-25 2-14,-1 1 1,0-1-1,0-1 1,-1 0 0,1-1-1,-1 0 1,-1-1-1,1 0 1,-1-1-1,-1 0 1,15-17 0,5-11 81,45-74 1,-64 96-101,2-4 88,14-33 0,-23 47-84,-1 0-1,0 0 1,-1 0-1,1 0 1,-1-1-1,0 1 0,0 0 1,-1-1-1,0 1 1,0-1-1,0 1 1,-1-8-1,1 13-16,0-1 1,-1 0-1,1 1 1,0-1-1,0 0 0,0 1 1,0-1-1,-1 1 1,1-1-1,0 1 0,0-1 1,-1 0-1,1 1 0,-1-1 1,1 1-1,0-1 1,-1 1-1,1 0 0,-1-1 1,1 1-1,-1-1 1,1 1-1,-1 0 0,1-1 1,-1 1-1,0 0 1,1 0-1,-1 0 0,1-1 1,-1 1-1,0 0 0,1 0 1,-1 0-1,1 0 1,-1 0-1,0 0 0,1 0 1,-1 0-1,0 0 1,0 1-1,-1-1-3,0 1 1,0 0-1,1 0 1,-1 0-1,1 0 0,-1 0 1,1 0-1,-1 1 0,1-1 1,-1 0-1,1 1 1,-2 2-1,-2 4 35,1 0 1,0 0-1,0 1 1,1 0-1,0 0 0,-3 17 1,-5 59-83,10-74 19,-7 119 610,6 0-1,5 1 0,33 206 1,-34-325-563,4 24-105,2 63 1,-7-91-1157,-1 1 1,1-1 0,2 9-1,1-3-2536</inkml:trace>
</inkml:ink>
</file>

<file path=ppt/ink/ink3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8:33.35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9 276 3808,'-7'-86'1712,"6"43"-404,1 38-2,0 30-1035,0 29-187,3 0 0,3 0 0,22 102 0,-14-102 280,5 18 289,32 83-1,-50-153-627,-1-1 0,1 1 0,0 0-1,0-1 1,0 1 0,0-1 0,1 1-1,-1-1 1,0 1 0,1-1 0,1 2-1,-2-3-16,-1 0-1,0 0 1,0 0-1,0 1 1,0-1-1,1 0 0,-1 0 1,0 0-1,0 0 1,0 0-1,1 0 0,-1 0 1,0 0-1,0 0 1,0 0-1,0 0 1,1 0-1,-1 0 0,0 0 1,0 0-1,0 0 1,1 0-1,-1 0 1,0 0-1,0 0 0,0 0 1,0-1-1,1 1 1,-1 0-1,0 0 1,0 0-1,0 0 0,0 0 1,0 0-1,1-1 1,-1 0 6,1 0 1,-1 0-1,0 0 0,0 0 1,0 0-1,1 0 1,-1 0-1,0 0 1,0 0-1,0 0 0,-1 0 1,1-1-1,-27-144 91,7 50-252,14 65 130,-16-119-150,20 126 119,2 1-1,0-1 0,1 1 1,7-34-1,-8 53 70,1 1 0,0-1 0,0 1 0,0 0 1,0-1-1,1 1 0,-1 0 0,1 0 0,0 0 0,0 0 0,0 0 0,0 1 1,4-4-1,-5 4-16,1 1 1,0 0-1,-1 1 1,1-1-1,0 0 0,0 0 1,-1 1-1,1-1 1,0 1-1,0-1 1,0 1-1,0 0 1,0 0-1,-1 0 0,1 0 1,0 0-1,0 0 1,0 1-1,0-1 1,0 0-1,-1 1 1,1 0-1,0-1 0,0 1 1,3 2-1,5 2 40,1-1 0,-1 0-1,1 0 1,0-1 0,1-1-1,-1 0 1,22 1 0,-10-3-73,0-1 0,0-1 0,23-5 0,-20 2 63,0-2 1,0 0 0,-1-1 0,0-2-1,-1-1 1,0 0 0,-1-2 0,0-1-1,21-16 1,-20 7-21,-19 17-65,0 1-1,0 0 1,7-4-1,-12 9 49,0 0-1,0 0 1,0 0-1,0 0 0,0 0 1,1 0-1,-1 0 1,0 0-1,0 0 0,0 0 1,0 0-1,1 0 1,-1 0-1,0 0 1,0 0-1,0 0 0,0 0 1,0 0-1,1 0 1,-1 0-1,0 0 1,0 0-1,0 1 0,0-1 1,0 0-1,0 0 1,1 0-1,-1 0 0,0 0 1,0 0-1,0 0 1,0 1-1,0-1 1,0 0-1,0 0 0,0 0 1,0 0-1,0 0 1,0 1-1,0-1 0,1 0 1,-1 0-1,0 0 1,0 0-1,0 1 1,0-1-1,0 0 0,-1 0 1,1 0-1,0 0 1,0 0-1,0 1 0,0-1 1,0 14-11,0-10 11,-2 105 338,1 48 21,7-9-1354,28 155-1,-34-300 979,10 42-1704,-9-42 1467,0-1 0,0 1 0,0-1 0,0 1-1,0-1 1,1 1 0,-1-1 0,1 0 0,0 1 0,-1-1 0,1 0 0,0 0 0,4 2 0,-5-3 18,0-1 0,0 1 0,0-1 0,1 1 1,-1-1-1,0 0 0,0 0 0,1 0 1,-1 0-1,3 0 0,-4 0 235</inkml:trace>
</inkml:ink>
</file>

<file path=ppt/ink/ink3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8:33.68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4 114 6400,'-4'-4'2368,"13"0"-1856,3-3-128,-4 3-128,5-3-224,2 0-32,6 0 32,4-2 32,0 2-32,0 0-96,4-1 32,-1-3-256,6 4 160,3-4-800,5 4 512,-6 3-1216,-3 1 928,-7 3-2592</inkml:trace>
</inkml:ink>
</file>

<file path=ppt/ink/ink3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8:34.01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27 6720,'25'-11'2496,"-17"6"-1952,16-2-128,-12 3 384,9 4-512,4 0 192,8 0-320,13 4 128,-1-1-160,9 6-64,3-3-32,1-1-2080,-7 2 1120</inkml:trace>
</inkml:ink>
</file>

<file path=ppt/ink/ink3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8:38.45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95 7 4064,'0'0'56,"0"-1"1,0 1-1,0 0 1,0-1-1,0 1 1,0 0-1,0 0 1,0-1-1,0 1 1,0 0-1,0 0 1,0-1-1,0 1 1,-1 0-1,1 0 1,0 0-1,0-1 1,0 1-1,0 0 1,-1 0-1,1 0 1,0 0-1,0-1 1,-1 1-1,1 0 1,0 0-1,0 0 1,0 0-1,-1 0 1,1 0-1,0 0 1,0-1-1,-1 1 1,1 0-1,-13 2 170,11-1-240,0 0 1,0-1 0,0 1 0,1 0 0,-1 0 0,0 0 0,1 0 0,-1 0-1,1 1 1,0-1 0,-1 0 0,-1 4 0,-5 11 311,1 1-1,1 0 1,1 1 0,0-1 0,1 1-1,1 0 1,1 0 0,1 0 0,0 1 0,1-1-1,4 28 1,-4-43-268,1-1-1,-1 1 1,1-1 0,0 1-1,0-1 1,0 1 0,0-1-1,0 0 1,0 1 0,1-1-1,-1 0 1,3 3-1,-3-4-14,1 0-1,-1-1 0,0 1 0,0 0 1,1-1-1,-1 1 0,0-1 0,1 1 1,-1-1-1,0 0 0,1 1 0,-1-1 1,1 0-1,-1 0 0,0 0 0,1 0 0,-1 0 1,1 0-1,-1-1 0,1 1 0,-1 0 1,0-1-1,1 1 0,1-2 0,76-36-120,-58 31 168,0 2 1,0 0-1,1 2 1,0 0-1,0 1 1,-1 1-1,1 2 1,0 0 0,0 1-1,38 9 1,-47-8-58,-1 2 1,0 0 0,1 0 0,-2 1 0,1 0-1,-1 1 1,0 1 0,0-1 0,-1 2 0,0 0-1,0 0 1,-1 0 0,-1 1 0,1 1 0,-2-1-1,1 1 1,-2 1 0,1-1 0,-2 1 0,1 0-1,-1 1 1,3 13 0,-7-20 67,0-1 0,-1 1-1,0-1 1,0 1 0,0-1 0,0 1-1,-1-1 1,0 1 0,0-1 0,0 1-1,-1-1 1,0 0 0,0 0 0,0 0-1,-4 6 1,-5 6 381,0-1 1,-27 29-1,16-20-106,9-9-83,0-2 0,-1 1 0,-20 14 0,29-25-189,0 0-1,-1 0 1,0-1-1,0 0 1,0 0-1,0-1 1,0 1-1,0-1 0,-1-1 1,1 1-1,-1-1 1,1 0-1,-13 0 1,-5-4-134,1-1 0,0 0 0,1-2 0,-1-1-1,-21-9 1,-39-11-1657,-4 8-2333,50 15 91</inkml:trace>
</inkml:ink>
</file>

<file path=ppt/ink/ink3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8:38.85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83 6880,'11'-4'1001,"-1"-1"0,0 0 1,17-11-1,-16 9-969,0 1 0,17-8 0,-15 8-18,1 2 0,-1 0 0,1 1-1,-1 0 1,1 1 0,0 0 0,0 1 0,0 1 0,24 2 0,132 20 167,-23-4-3370,-104-14 5</inkml:trace>
</inkml:ink>
</file>

<file path=ppt/ink/ink3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8:39.50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596 166 4736,'0'-2'172,"-1"1"0,0-1 0,1 0 0,-1 0 0,0 1 0,0-1 0,0 1 1,0-1-1,0 1 0,0-1 0,-1 1 0,1 0 0,0-1 0,-1 1 0,-1-1 0,-9-10 216,4 1-227,-1 0 0,0 0 1,-1 1-1,-1 0 0,1 0 0,-1 1 0,-1 1 1,-18-11-1,19 14-110,1 0 0,-1 1 0,0 1 0,0-1 0,0 2 0,0-1 0,0 2 0,-1 0 0,1 0 0,-1 1 0,1 0 1,0 1-1,-1 0 0,1 1 0,0 0 0,0 1 0,0 0 0,0 1 0,0 0 0,1 0 0,0 1 0,0 1 0,0 0 0,0 0 0,1 1 1,0 0-1,1 1 0,-1 0 0,1 0 0,1 0 0,0 1 0,-12 20 0,1 8 113,1 1-1,2 1 1,1 0-1,2 1 1,-6 43-1,13-62-39,2 1-1,0 0 1,1-1 0,1 1-1,3 32 1,-1-50-100,-1 0 1,1-1-1,0 1 0,0 0 1,1-1-1,-1 1 1,1-1-1,-1 1 1,1-1-1,0 0 1,1 0-1,-1 0 0,0 0 1,1 0-1,0 0 1,-1-1-1,1 1 1,0-1-1,1 0 1,-1 0-1,0 0 1,0 0-1,1-1 0,-1 1 1,1-1-1,0 0 1,5 2-1,6-1 21,1 0 0,-1 0 0,1-2 0,-1 0 0,22-2 0,-17 0 52,0-1 0,0-1 0,0 0 1,0-2-1,-1 0 0,1-1 0,-1-1 0,28-17 0,-34 17-19,0-1 0,0-1 1,-1 0-1,0 0 0,-1-2 1,0 1-1,-1-1 0,0-1 1,-1 0-1,0 0 0,11-23 1,-17 28-28,1 0 0,-1 0 0,-1 0 0,0 0 0,0 0 0,0 0 0,0-15 0,-2 20-28,0-1 0,0 1 0,-1-1 0,1 1 0,-1-1 0,0 1 0,0 0 0,0-1 0,0 1 0,-1 0 0,1 0 0,-1 0 0,0 0 0,0 0 0,0 0-1,0 0 1,0 1 0,-1-1 0,1 1 0,-5-4 0,1 3-74,1 0-1,0 0 0,-1 1 1,1 0-1,-1 0 1,1 0-1,-1 1 1,0 0-1,0 0 0,0 0 1,0 1-1,0-1 1,0 2-1,0-1 0,1 1 1,-1-1-1,-9 4 1,0 0-227,0 0-1,0 2 1,1 0 0,-1 0 0,-19 13 0,11-4-173,1 1 0,1 1 0,0 1 0,-23 26 0,32-31-214,0 0-1,2 1 1,0 1-1,0-1 1,2 2-1,0-1 1,-11 31-1,8 5-2704</inkml:trace>
</inkml:ink>
</file>

<file path=ppt/ink/ink3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8:40.10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6720,'4'0'2496,"0"5"-1952,4 2-128,1-3-320,-5-1-128,0-3-1888,0 8 1056</inkml:trace>
</inkml:ink>
</file>

<file path=ppt/ink/ink3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8:40.56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42 385 5408,'-11'45'2737,"9"-32"-2670,0 1 0,0 0 1,1 0-1,1-1 1,3 28-1,-2-36-66,0-1 1,1 1-1,-1-1 0,1 0 0,0 0 1,0 0-1,1 0 0,-1 0 1,1 0-1,0 0 0,0-1 0,0 0 1,0 1-1,1-1 0,0 0 1,-1-1-1,1 1 0,0-1 0,0 1 1,5 1-1,2 1 30,1-1 0,-1 0 1,1 0-1,0-1 0,0-1 0,20 2 0,-17-3 97,0-1-1,1 0 0,-1-1 0,0-1 1,19-5-1,-25 5 32,1-1 0,-1 0 0,0-1-1,-1 0 1,1 0 0,-1-1 0,1 0 0,-2-1-1,14-10 1,-9 4 54,-1-1-1,0 0 0,-1-1 1,0 0-1,7-16 0,35-79 818,-42 85-726,-1 0 0,0-1-1,4-25 1,-12 41-246,1 0 0,-1 0 0,-1 0 0,0 0 0,0 0 0,-1 0 0,0 0 0,0 0-1,-1 0 1,0 1 0,-1-1 0,-5-11 0,4 12-137,0 0 0,-1 1 0,-1-1 1,1 1-1,-1 0 0,0 0 0,-1 1 0,0 0 0,0 0 0,0 1 0,0-1 0,-1 2 0,0-1 0,0 1 0,0 0 0,-1 1 1,0 0-1,-8-2 0,-2 0-299,-1 1 0,1 1 0,-1 1 0,1 1 0,-1 0 0,0 2 1,-26 3-1,33-2 50,0 0 0,0 0 1,0 2-1,1 0 1,-1 0-1,1 1 0,0 0 1,0 1-1,0 1 1,1 0-1,0 0 0,0 1 1,-18 18-1,-14 30-3005</inkml:trace>
</inkml:ink>
</file>

<file path=ppt/ink/ink3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8:41.04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0 352 5408,'21'17'2645,"-18"-13"-2492,0-1 0,1 0 0,-1 0 0,1 0 1,0-1-1,4 3 0,6 2-37,2-1 0,-1 0 0,28 7 0,-35-12-78,1 0 1,0 0-1,-1 0 1,1-1-1,-1-1 1,1 1 0,0-1-1,16-5 1,-11 2 115,0-2-1,0 1 1,-1-2 0,0 0 0,0 0 0,0-1 0,-1-1 0,0 0 0,20-21-1,-19 17 101,-1-1 0,-1-1-1,0 0 1,-1 0 0,-1-1-1,0 0 1,10-28 0,-16 36-191,-1 0 1,0 0 0,0 1 0,0-1 0,-1 0 0,0-1-1,-1 1 1,0 0 0,-1-9 0,1 13-65,-1 0 0,0 0 1,0 0-1,-1-1 0,1 2 0,-1-1 1,0 0-1,0 0 0,0 0 0,0 1 1,-1-1-1,0 1 0,1 0 0,-1 0 1,0 0-1,0 0 0,-1 0 0,-6-4 1,5 4-101,0 1 0,-1-1 0,1 1 0,-1 0 0,1 0 0,-1 1 0,0 0 0,1 0 0,-1 0 0,0 0 0,0 1 0,0 0 0,0 0 1,1 1-1,-1 0 0,0 0 0,0 0 0,1 1 0,-8 2 0,3 0-279,0 1 0,0 0 0,0 1 0,1 0 0,0 0 0,1 1 0,-1 0 0,1 0 0,-11 13 0,-11 18-825</inkml:trace>
</inkml:ink>
</file>

<file path=ppt/ink/ink3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8:41.49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597 1 7552,'-26'49'3442,"11"-19"-2875,-20 58 0,-28 128-512,-17 56 418,70-245-201,0 7 280,-2-1 0,-2-1 0,-23 42 0,33-68-482,0 0 0,0 0 1,-1-1-1,1 0 1,-1 0-1,0 0 1,-1 0-1,1-1 1,-13 7-1,15-9-41,-1 0 0,0-1 0,0 1 0,0-1-1,0 0 1,0 0 0,0 0 0,-1 0 0,1-1 0,0 0 0,0 0 0,0 0 0,-1 0-1,1-1 1,0 1 0,0-1 0,0 0 0,-4-2 0,-1-1-60,1-1 1,0 1 0,0-1-1,0-1 1,0 0-1,1 0 1,0 0 0,0-1-1,1 0 1,-8-11-1,4 5-147,2 0 0,0 0 0,0-1 0,2 0 0,-10-25 0,14 30 151,0 0 0,0 0 0,1-1 0,0 1 0,1 0 0,0-1 0,1 1 0,-1 0 0,2-1 0,-1 1 0,2 0 0,-1 0 0,1 0 0,0 0 1,1 0-1,8-14 0,5-5-16,2 0 0,1 2 1,32-34-1,-24 30-119,2 2-1,0 0 1,64-42 0,-46 41-1367,0 2-1,69-28 1,-49 28-589,-12 1-1652</inkml:trace>
</inkml:ink>
</file>

<file path=ppt/ink/ink3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8:41.84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6656,'0'0'95,"0"0"-1,1-1 1,-1 1 0,1 0 0,-1 0-1,0 0 1,1 0 0,-1 0-1,1 0 1,-1 0 0,0 0 0,1 1-1,-1-1 1,1 0 0,-1 0 0,0 0-1,1 0 1,-1 0 0,0 1 0,1-1-1,-1 0 1,0 0 0,1 1 0,-1-1-1,0 0 1,0 0 0,1 1 0,-1-1-1,0 0 1,0 1 0,1-1 0,-1 0-1,0 1 1,0-1 0,0 1 0,0-1-1,0 0 1,0 1 0,1 0 0,2 21-122,-2-14 130,90 585 1572,-66-479-4929,-21-99 1548,0-2-315,0-10-859</inkml:trace>
</inkml:ink>
</file>

<file path=ppt/ink/ink3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8:42.79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15 77 6720,'-10'62'3646,"7"-36"-3374,2 0 1,1 0-1,6 46 1,-5-63-243,1 0-1,0 0 1,1-1 0,0 1 0,4 8 0,-6-15-44,0 0 0,0 0-1,0-1 1,0 1 0,1 0-1,-1-1 1,1 1 0,-1 0 0,1-1-1,0 0 1,3 3 0,-4-4-10,0 1 1,0-1 0,0 1 0,1-1-1,-1 0 1,0 0 0,0 0-1,0 0 1,1 0 0,-1 0-1,0 0 1,0 0 0,1 0-1,-1 0 1,0-1 0,0 1 0,0 0-1,0-1 1,1 1 0,-1-1-1,0 1 1,1-2 0,7-4 88,-1-1 0,0 0 0,-1 0 0,0-1-1,0 0 1,-1 0 0,10-16 0,-7 11 320,0 1 0,17-19 0,-13 19 20,1 0 0,28-17 0,-35 24-346,1 1 1,0 0-1,0 0 1,0 1-1,0 0 1,1 0-1,14-2 1,-20 5-74,-1 0 1,1 0-1,0 0 1,0 0-1,0 1 1,-1-1-1,1 1 1,0 0-1,0 0 0,-1 0 1,1 0-1,-1 1 1,1-1-1,-1 1 1,0-1-1,1 1 1,-1 0-1,0 0 1,0 0-1,0 0 0,0 0 1,-1 0-1,1 0 1,-1 1-1,3 4 1,0 1 23,1 1 0,-2 0-1,1 0 1,-1 1 0,-1-1 0,2 13 0,13 57 76,-17-76-58,1 0-1,0 1 1,0-1 0,0 0 0,1 0 0,-1 0 0,1 0 0,-1 0 0,1 0 0,0 0 0,0 0 0,5 4 0,-7-7-16,1 1-1,0 0 1,0 0-1,0-1 1,0 1 0,0 0-1,0-1 1,0 1 0,1-1-1,-1 0 1,0 1-1,0-1 1,0 0 0,0 0-1,1 1 1,-1-1-1,0 0 1,0 0 0,0 0-1,0 0 1,1-1-1,-1 1 1,0 0 0,0 0-1,0-1 1,0 1-1,1-1 1,-1 1 0,0-1-1,0 1 1,0-1-1,0 0 1,0 1 0,-1-1-1,1 0 1,0 0-1,0 0 1,1-1 0,5-6-124,0-1 1,-1 0 0,0 0 0,0 0 0,-1-1 0,7-17 0,16-64 54,-15 42 790,-14 64-517,1 1 1,1 0-1,4 25 0,-5-39-201,1 7-12,0-1-1,1 1 1,0 0-1,1-1 0,0 0 1,0 1-1,0-1 1,1-1-1,6 9 1,-8-12-89,1 0 0,1 0 0,-1-1-1,0 1 1,1-1 0,0 0 0,0 0 0,0 0 0,0-1 0,0 0 0,1 1 0,-1-1 0,1-1 0,-1 1 0,1-1 0,0 1 0,-1-1 0,7 0 0,3 0-72,1-1 1,-1 0-1,0-2 1,1 1-1,-1-2 1,0 1-1,0-2 1,0 0-1,0-1 1,-1 0-1,0-1 0,0-1 1,0 0-1,22-17 1,-29 19 146,1-1 221,1 1 1,-1-1 0,1 2 0,0-1-1,0 1 1,0 0 0,13-4 0,-20 8-170,0 0 0,0 0 0,0 0 0,0 0 0,0 0 0,0 0 1,-1 0-1,1 0 0,0 1 0,0-1 0,0 0 0,0 1 0,0-1 1,-1 0-1,1 1 0,0-1 0,0 1 0,-1-1 0,1 1 0,0 0 1,-1-1-1,1 1 0,-1 0 0,1-1 0,-1 1 0,1 0 0,-1 0 1,1 0-1,9 28 92,-7-20-211,-2-6 14,0 0 1,0-1-1,0 1 0,0 0 1,0-1-1,1 1 1,3 3-1,-4-5 42,0 1 0,0-1 0,1 0-1,-1-1 1,1 1 0,-1 0 0,1 0-1,-1 0 1,1-1 0,-1 1 0,1-1 0,-1 0-1,1 1 1,0-1 0,3 0 0,14 1 216,1 0 1,0-2 0,0-1 0,0 0 0,-1-1 0,1-1 0,-1-1 0,0-1 0,0-1 0,30-14 0,-44 18-132,-1 0 0,1 0 1,-1 0-1,0 0 1,0-1-1,0 1 0,0-1 1,-1 0-1,0 0 1,5-7-1,-7 8-19,1 0-1,-1 0 1,0-1 0,0 1-1,0-1 1,0 1 0,-1-1-1,1 1 1,-1-1 0,0 1-1,0-1 1,0 1 0,0-1-1,-1 1 1,0-1 0,-1-4-1,-1-3-44,-2 0-1,1 1 0,-1-1 0,-1 1 0,1 0 0,-2 0 0,0 1 0,0 0 1,-12-12-1,8 10-238,-1 0 1,-1 1-1,1 0 0,-2 1 1,1 1-1,-19-9 1,24 13-177,1 1 1,-1 0 0,0 1 0,-1 0 0,1 0 0,0 1 0,0 0-1,-1 0 1,1 1 0,0 0 0,-1 0 0,1 1 0,-1 0-1,1 1 1,0 0 0,0 0 0,0 1 0,-14 6 0,3 1-1425,0-2-1344</inkml:trace>
</inkml:ink>
</file>

<file path=ppt/ink/ink3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8:43.12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9568,'25'5'3520,"-14"17"-2720,14 11-256,-12-10 864,4 17-896,-1 29-225,5 41-159,-4 0-1823,-9 4 927,-8 30-6816</inkml:trace>
</inkml:ink>
</file>

<file path=ppt/ink/ink3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8:51.50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395 97 896,'0'0'15,"0"1"0,-1-1 1,1 0-1,0 0 0,-1 1 0,1-1 0,0 0 0,0 1 1,0-1-1,-1 0 0,1 1 0,0-1 0,0 1 0,0-1 1,0 0-1,-1 1 0,1-1 0,0 1 0,0-1 1,0 0-1,0 1 0,5 2 660,-4-3-600,-1 1 0,0-1 0,1 0 0,-1 0 0,1 0 1,-1 0-1,1 0 0,-1 0 0,0 0 0,1-1 0,-1 1 0,1 0 0,-1 0 1,0 0-1,1 0 0,-1 0 0,1-1 0,-1 1 0,0 0 0,1 0 0,-1-1 1,0 1-1,0 0 0,1-1 0,-1 1 0,0 0 0,1-1 0,-1 1 0,0 0 0,0-1 1,0 1-1,1-2 624,-2 2-674,0 0 1,0 0-1,0 0 0,-1 0 1,1 0-1,0 0 0,0 0 1,0 0-1,0 0 0,0 0 1,0 1-1,0-1 0,0 0 1,0 1-1,0-1 0,-1 2 1,-10 1 721,9-2-625,1-1 0,-1 1 0,1-1 0,0 1 0,-1 0 0,-4 3 0,-1-1 0,0 0-56,1 0 0,-1 0 0,1 0 0,0 1 0,0 0 0,1 0 0,-1 1 0,1 0 0,0 0-1,0 0 1,1 1 0,0 0 0,-6 7 0,11-12 3,-1-2-55,1 1-1,0-1 1,-1 1-1,1 0 1,-1-1-1,1 1 1,-1-1 0,1 1-1,-1 0 1,1-1-1,-1 1 1,1 0-1,-1 0 1,1-1-1,-1 1 1,1 0-1,-1 0 1,0 0-1,1 0 1,-1-1-1,1 1 1,-1 0-1,0 0 1,1 0-1,-1 0 1,1 1-1,-1-1 1,0 0-1,0 0 1,-5 4 25,1 0 0,-1 0 1,1 0-1,0 1 1,-5 5-1,-2 1-3,8-6-19,0-1 0,0 1-1,0 0 1,1 0 0,-6 11 0,9-14 3,1-1-1,-1 1 0,1-1 1,-1 0-1,1 0 1,-1 1-1,1-1 1,0 0-1,0 0 1,0 0-1,1 2 1,1 0-3,7 13 77,5 11 265,-5-6-151,-8-18-172,0 1 0,0 0 0,-1 0 0,1 0-1,-1-1 1,0 1 0,0 1 0,0-1 0,0 0 0,0 4 0,-1-3 33,-1-2-57,1 0 0,0 0 0,1 0 0,-1 0-1,0 0 1,1 0 0,0 0 0,1 4 0,13 33 249,-2 0-64,12 37-133,-24-74-45,0-1 0,0 1 0,0 0-1,0 0 1,0 0 0,-1 0 0,1 0 0,-1 0-1,0 4 1,0-5-2,0 0 0,0 0 0,-1-1 0,1 1-1,-1 0 1,1-1 0,-1 1 0,0 0 0,0-1-1,0 1 1,0-1 0,0 1 0,0-1 0,0 1 0,0-1-1,0 0 1,-3 2 0,1 0-20,-1 0 0,1 0 0,-1 0 0,1 0 0,0 0 1,0 1-1,1-1 0,-1 1 0,1 0 0,-3 6 0,4-8 56,-4 0-106,-57 3 176,58-5-124,1 0 1,-1 0 0,0-1 0,0 1-1,0-1 1,0 1 0,1-1 0,-1-1-1,0 1 1,1 0 0,-1-1 0,1 0-1,-1 0 1,1 0 0,0 0 0,0 0 0,0-1-1,0 1 1,0-1 0,0 0 0,-3-4-1,-38-45 108,44 51-114,0 1 0,-1-1 0,1 0 0,0 1 0,-1-1 0,1 0 0,0 0 0,0 1 0,0-1 0,0 0 0,0 0 0,-1 1 0,1-1 0,1 0 0,-1 0 0,0 1 0,0-1 0,0 0 0,0 1 0,0-1 0,1 0 0,-1 0 0,0 1 0,1-1 0,-1 0 0,0 1 0,1-1 0,-1 1 0,1-1 0,-1 1 0,1-1 0,0 0 0,23-19-77,-19 15-33,19-12-27,33-19-1,-32 22 164,38-29 0,-57 37-7,14-10 41,33-35 0,19-28-79,-40 46 225,-1-1-1,40-59 1,-66 85-157,-2 3-20,0 0 0,0 0-1,4-9 1,-7 12-12,1 0 0,-1 0 0,1 0 0,-1 0 0,0 0-1,0 0 1,0 0 0,0 0 0,0 0 0,0 0 0,0 0 0,-1 0 0,1 0 0,-2-3 0,-1-5 142,-12-24 122,14 32-250,0 1 0,0-1-1,0 0 1,-1 1 0,1-1-1,0 1 1,-1 0 0,1-1-1,-1 1 1,1 0 0,-1 0-1,0 0 1,1 0 0,-1 0-1,-3-1 1,-7 0-6,1-1 0,0 2 0,-1-1 0,0 1 0,1 1 0,-1 0 0,1 1 0,-1 0 0,1 1 0,-1 1 1,1-1-1,-12 5 0,-8 2 114,19-6-233,0 0 0,0 1 0,-17 7 0,24-8 80,0 1 1,1-1 0,-7 7-1,4-3 55,6-6-38,-1 1 1,1-1 0,0 1-1,-1 0 1,1 0-1,0-1 1,0 1 0,1 0-1,-1 0 1,0 0 0,0 0-1,1 0 1,0 0-1,-1 0 1,1 1 0,0-1-1,0 0 1,0 0 0,0 0-1,0 0 1,0 0-1,2 4 1,1 5-24,0 0-1,1 0 1,6 12 0,0 0 6,-7-13 45,-1 1 1,0-1-1,-1 1 1,0-1 0,-1 1-1,0 0 1,0-1-1,-4 17 1,0 27 68,5-34-2,0-1 0,2 1-1,5 24 1,-6-39-111,0 1 0,0-1 0,1 1 0,3 5-1,3 9-27,-4-12 80,-1 1 0,1-1 0,11 14 0,-16-21-20,1 0 1,0 0 0,-1 1 0,1-1-1,-1 0 1,1 0 0,-1 1 0,1-1 0,-1 0-1,0 1 1,0-1 0,0 0 0,0 1-1,0-1 1,0 0 0,0 1 0,0-1 0,-1 0-1,1 1 1,0-1 0,-1 0 0,1 1-1,-1-1 1,1 0 0,-1 0 0,0 0 0,0 0-1,1 1 1,-1-1 0,0 0 0,0 0-1,-2 1 1,-4 5 46,-1-1-1,1 0 1,-14 9-1,8-7-89,6-3 31,-1-1 0,0 0 0,0 0 0,0-1 0,0 0 0,-1 0 0,1-1 0,-1 0 0,0 0 0,0-1 0,0 0 0,1-1 0,-1 0 0,-10-1 0,8-1 34,1-1 0,-11-5 0,-7-1-35,26 9-5,0-1 0,0 0 0,0 0 1,0 1-1,0-1 0,0 0 0,0-1 0,0 1 1,0 0-1,1 0 0,-1-1 0,0 1 0,-2-4 1,4 4-2,-1 0 1,1 0-1,0 0 1,-1 1 0,1-1-1,0 0 1,0 0-1,0 0 1,0 0 0,0 0-1,0 0 1,0 0 0,0 0-1,0 0 1,0 0-1,0 0 1,1 0 0,-1 0-1,0 0 1,1 1-1,-1-1 1,0 0 0,1 0-1,-1 0 1,1 0-1,0 1 1,-1-1 0,1 0-1,0 1 1,-1-1-1,1 0 1,0 1 0,1-2-1,5-3-55,1-1-1,15-7 1,4-3 73,23-19 89,-18 13-216,32-27-1,-6 0 114,122-79 1,-96 69 136,-73 51-113,-1-1 0,0 0 1,-1-1-1,0 0 0,11-17 0,-18 25-6,-1-1 0,1 0-1,-1 0 1,0 1 0,0-1 0,0 0 0,0 0 0,-1 0-1,1 0 1,-1 0 0,1 0 0,-1 0 0,0-1 0,-1 1-1,1 0 1,0 0 0,-1 0 0,0 0 0,0 0 0,-1-4 0,0 4 1,0-1 0,0 0 0,0 1 0,-1-1 1,1 1-1,-1 0 0,0-1 0,0 1 0,0 1 1,0-1-1,0 0 0,-1 1 0,1 0 0,-6-3 1,-2-1-49,0 1 0,0 0 1,0 1-1,-1 0 1,1 1-1,-1 0 1,0 1-1,0 0 1,0 1-1,0 0 0,-15 2 1,6 1-216,0 2 0,0 0-1,-24 9 1,-59 28-2321,66-23-72</inkml:trace>
</inkml:ink>
</file>

<file path=ppt/ink/ink3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14.93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45 1 1056,'2'3'433,"-1"0"-1,0 0 1,0 0 0,0 0-1,-1 1 1,1-1-1,0 7 1,4 47 378,-10 60 150,1-39-450,-18 228 1004,8-143-1201,10-107-282,-4 81-64,8-137 11,0 0 0,-1 1 0,1-1 0,0 0 1,0 1-1,0-1 0,0 0 0,0 1 0,0-1 0,0 0 0,0 1 0,0-1 0,0 0 0,0 1 0,0-1 0,0 0 1,0 1-1,1-1 0,-1 0 0,0 1 0,0-1 0,0 0 0,0 0 0,1 1 0,-1-1 0,0 0 0,0 0 1,1 1-1,-1-1 0,0 0 0,0 0 0,1 1 0,-1-1 0,0 0 0,0 0 0,1 0 0,0 1 0,6-7-1317</inkml:trace>
</inkml:ink>
</file>

<file path=ppt/ink/ink3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16.03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700 1 3968,'-6'8'385,"1"-1"0,-1 1 0,0-1 0,0 0-1,-13 10 1,-40 26-58,42-33-62,1 2 0,0 0 0,-23 24 0,15-6-29,0 1 1,-21 40-1,-10 14-1,44-70-235,-127 169 37,86-113 85,38-50-88,-1 0 0,0-1 1,-2-1-1,-36 33 0,32-38 50,20-14-76,1 0-1,-1 1 1,1-1-1,-1 0 1,1 1-1,-1-1 1,1 0-1,-1 0 1,1 0-1,-1 0 1,0 0-1,1 1 1,-1-1-1,1 0 1,-1 0-1,1 0 1,-1-1-1,0 1 1,1 0-1,-1 0 1,1 0-1,-1 0 1,1 0-1,-1-1 1,1 1-1,-1 0 1,1 0-1,-1-1 1,1 1-1,-1 0 1,1-1-1,-1 1 1,1-1-1,0 1 1,-1-1-1,1 1 1,0 0-1,-1-1 1,1 0-1,0 0 8,0 0-1,0 0 0,0-1 0,0 1 1,0 0-1,0 0 0,0 0 1,1 0-1,-1 0 0,0 0 0,1 0 1,-1 0-1,1 0 0,-1 0 0,1 0 1,0 0-1,-1 0 0,1 0 1,0 0-1,0 1 0,-1-1 0,1 0 1,0 0-1,0 1 0,0-1 0,2 0 1,27-16-145,-25 15 143,0 0-1,0 0 0,1 0 0,-1 1 0,1 0 0,-1 0 0,1 1 0,-1-1 1,1 1-1,-1 0 0,1 1 0,-1-1 0,1 1 0,-1 0 0,1 1 1,-1-1-1,0 1 0,1 0 0,6 4 0,5 4 17,-1 1 0,1 1 0,-2 0 0,17 17 0,25 19-49,-47-40 36,0-2 0,0 1 0,1-2-1,0 1 1,1-1 0,-1-1 0,1 0 0,0-1-1,15 3 1,-19-6-1,0 1 0,0-1 0,-1 0-1,1-1 1,0 1 0,0-2 0,-1 1 0,1-1-1,0 0 1,-1-1 0,0 1 0,1-2 0,-1 1-1,0-1 1,9-6 0,-3 0 11,-1-1 1,0 0-1,-1 0 1,0-1-1,18-25 1,-12 11-45,-1-1 1,12-30 0,-25 51 6,0 0 0,-1 0 1,0 0-1,-1-1 0,1 1 1,-1 0-1,0-1 0,-1 1 1,1-8-1,-1 13 43,-2 2 21,-1 1-57,-1 1 0,1-1 0,0 1 0,0 0 0,0 0 0,0 0 0,0 0 0,0 1 0,1-1 0,0 1 0,-3 4 0,2-2 16,0-1-1,1 1 0,0 0 1,0 0-1,0 0 1,-2 13-1,3-3 20,1 0 0,0-1 0,1 1-1,0 0 1,1 0 0,1-1 0,9 27-1,-9-33 10,1 0-1,0-1 0,0 0 0,1 1 0,0-2 0,0 1 0,1 0 0,0-1 0,0 0 0,1-1 0,0 1 0,0-1 0,1-1 0,9 7 0,-7-6-8,0-1 0,1 0 0,-1-1 0,1 0 0,0 0 0,0-1 0,0 0 0,1-1 0,-1-1 0,0 0 0,1 0 0,-1-1-1,1 0 1,-1-1 0,1-1 0,-1 0 0,0 0 0,0-1 0,0 0 0,0-1 0,0-1 0,-1 1 0,0-2 0,11-6 0,15-15 315,49-48-1,-49 42-172,-17 16-111,82-81 163,-90 86-187,-1-1 1,0-1-1,-1 0 0,0 0 0,-1-1 0,9-22 0,-10 17-1,-1-1 0,0-1-1,-2 1 1,-1-1 0,0 1 0,-1-1-1,-2 0 1,0 0 0,-1 0-1,-6-29 1,4 38-52,0 0 1,0 0-1,-1 0 0,-1 1 0,0-1 0,-1 1 1,0 1-1,-1-1 0,0 1 0,-1 0 0,0 1 1,-1 0-1,0 0 0,-1 0 0,0 2 0,0-1 1,-1 1-1,-16-10 0,17 13-17,0 1 0,0 0 0,0 0 0,0 1 0,-1 0-1,0 1 1,1 0 0,-1 1 0,0 0 0,0 0 0,1 1 0,-1 1 0,0 0 0,0 1 0,1-1 0,-17 6 0,11-1-147,0 0 0,1 1-1,-1 1 1,2 0 0,-1 1 0,1 0 0,0 2 0,1-1 0,-21 23 0,13-10-677,1 1-1,-34 53 1,44-59 249,0 1-1,0 1 1,2-1 0,0 2-1,-5 25 1,7-15-798,-1 30 1,7-60 1397</inkml:trace>
</inkml:ink>
</file>

<file path=ppt/ink/ink3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16.87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124 36 4576,'1'2'164,"0"-1"0,0 0 0,0 1 1,0-1-1,-1 0 0,1 1 0,-1-1 0,1 1 1,-1-1-1,1 1 0,-1-1 0,0 1 0,0 2 0,-25 144 1196,-24 112 490,28-172-1754,-15 159 1,36-242-104,-1 18-9,1-22 18,0-1 0,0 1 1,0 0-1,0 0 0,0 0 0,1-1 0,-1 1 1,0 0-1,0 0 0,0-1 0,1 1 1,-1 0-1,0 0 0,1-1 0,-1 1 0,1 0 1,-1-1-1,1 1 0,0 0 0,0-1-1,-1 0 0,1 0 0,-1 0 0,1 0-1,-1 0 1,1 0 0,-1 0 0,0 0 0,1-1 0,-1 1-1,1 0 1,-1 0 0,1-1 0,-1 1 0,0 0-1,1-1 1,-1 1 0,1 0 0,-1-1 0,0 1 0,1 0-1,-1-1 1,0 1 0,0-1 0,1 0 0,6-11-33,0 0 1,0-1-1,-2 0 1,1 0 0,-2-1-1,4-15 1,-4 14-32,21-92 52,-3 9 134,-22 97-123,0 1 0,0-1 0,0 1 1,0-1-1,0 1 0,0-1 0,1 1 0,-1-1 0,0 1 0,0-1 1,0 1-1,1 0 0,-1-1 0,0 1 0,1-1 0,-1 1 0,0-1 0,1 1 1,-1 0-1,1-1 0,-1 1 0,0 0 0,1 0 0,-1-1 0,1 1 1,-1 0-1,1 0 0,-1-1 0,1 1 0,-1 0 0,1 0 0,-1 0 1,1 0-1,-1 0 0,1 0 0,-1 0 0,1 0 0,-1 0 0,1 0 0,-1 0 1,1 0-1,-1 0 0,1 0 0,-1 1 0,1-1 0,-1 0 0,1 0 1,-1 1-1,1-1 0,-1 0 0,1 1 0,4 3 34,0 0 0,-1 0-1,9 9 1,3 3-5,-9-12-21,0 0 0,1 0 1,0-1-1,-1 0 1,1 0-1,1-1 0,-1 0 1,0-1-1,0 1 0,1-2 1,-1 1-1,0-1 0,17-2 1,2-2 147,1 0 1,48-16-1,-51 12-92,-1-1-1,0-1 0,0-2 0,-1 0 1,0-1-1,20-17 0,-29 20-43,0-2 0,-1 0-1,0 0 1,-1-2 0,0 1 0,-1-1-1,-1-1 1,0 0 0,12-26-1,-8 5 71,-1 0 0,-2 0 0,-2-1-1,-1 0 1,4-48 0,-8 64 107,-4 19-83,1 3 10,-3 15 113,-54 534 1603,53-340-5000,5-176 1283,2 1 1,2-1-1,18 64 1,9-15-774,-33-83 2649</inkml:trace>
</inkml:ink>
</file>

<file path=ppt/ink/ink3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20.34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240 129 1888,'-1'-5'274,"-1"0"-1,1 0 1,1 0 0,-1-10 0,1 13-208,0-1 0,1 1 0,-1 0 0,1-1 0,0 1 0,0 0 0,0 0 0,0 0 0,0 0 0,0-1 0,0 2 0,1-1 0,1-3 0,2 0 33,1-1-1,0 1 1,0 0-1,0 0 0,0 1 1,1-1-1,0 2 1,0-1-1,0 1 1,0 0-1,0 0 1,1 1-1,0 0 1,-1 0-1,1 1 0,11-1 1,-7 1-108,0 1 1,0 1-1,0 0 0,0 0 1,0 1-1,-1 1 0,1 0 1,0 0-1,-1 1 0,12 7 1,-20-10 30,1 0 0,-1 1 1,-1 0-1,1 0 0,0 0 1,0 0-1,-1 0 0,1 0 1,-1 1-1,0-1 0,0 1 0,0 0 1,0-1-1,0 1 0,0 0 1,-1 0-1,1 1 0,-1-1 1,0 0-1,0 0 0,0 0 0,0 1 1,-1-1-1,0 1 0,1-1 1,-1 0-1,0 1 0,0-1 1,-1 0-1,1 1 0,-1-1 0,-2 6 1,-2 10 81,-1-2-1,-1 1 1,0-1 0,-2 0-1,-15 24 1,-61 75 122,62-87-76,-2 0 0,-1-2 0,-2 0 0,0-2 0,-1-1 0,-2-2 0,-38 22 0,46-31 23,-1-1 0,0-1 1,-41 12-1,64-23-168,0 1-1,0-1 1,-1 0-1,1 0 1,0 1-1,0-1 1,0 0-1,-1 0 1,1 0 0,0 0-1,0 0 1,0-1-1,-1 1 1,1 0-1,0 0 1,-1-1-1,2 1-3,-1-1-1,1 1 1,0 0-1,0 0 1,0 0-1,0 0 1,0 0-1,0 0 1,0 0-1,0-1 1,0 1-1,0 0 1,0 0-1,0 0 1,0 0-1,0 0 1,0 0-1,0 0 1,0-1-1,0 1 1,0 0-1,0 0 1,0 0-1,0 0 1,0 0-1,0 0 1,0-1-1,0 1 1,0 0-1,0 0 1,1 0 0,-1 0-1,0 0 1,0 0-1,0 0 1,0 0-1,0 0 1,0 0-1,0-1 1,0 1-1,0 0 1,1 0-1,11-5 8,13-1 80,0 1 0,1 2 1,0 0-1,-1 2 1,1 1-1,26 3 0,-15-1-48,66-4 0,-98 1-154,-1 0-1,0 0 0,0 0 0,0 0 1,0 0-1,0-1 0,0 0 1,-1 0-1,1 0 0,4-4 0,1-1-1702,0-1-1,10-12 0,-12 13 27,5-4 767</inkml:trace>
</inkml:ink>
</file>

<file path=ppt/ink/ink3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20.90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144 1 3232,'-8'10'755,"-18"17"-1,14-15-736,-17 12 156,23-20-44,0 1-1,0-1 1,1 1-1,-1 0 1,1 1-1,-5 6 1,8-10-73,0 1 0,1-1-1,-1 1 1,1 0 0,0-1 0,0 1 0,0 0 0,0 0 0,0 0 0,1 0 0,-1 0-1,1-1 1,-1 1 0,1 0 0,0 0 0,1 0 0,0 5 0,0-1-24,1-1 0,0 1 0,1-1 0,0 0 0,0 0 0,0 0 1,1 0-1,-1 0 0,6 5 0,-6-8-28,-1 0 0,1-1 0,0 1 0,0-1 0,0 1 0,0-1 0,0 0 0,0 0 0,1-1 0,-1 1 0,1-1 0,-1 1 0,1-1 0,-1 0 0,1 0 0,0-1 0,6 1 0,1-1 18,0 1 0,0 0 0,-1 0-1,1 1 1,0 0 0,-1 1 0,0 0-1,12 6 1,-19-7-13,1-1 0,-1 1 0,0 0 0,0 0 0,0 0-1,-1 0 1,1 0 0,0 1 0,-1-1 0,0 1 0,1 0-1,-1 0 1,0-1 0,0 2 0,-1-1 0,1 0 0,-1 0-1,1 0 1,-1 1 0,0-1 0,0 1 0,-1-1 0,1 1 0,-1-1-1,1 1 1,-1-1 0,0 1 0,-1 4 0,0-2 47,-1 0 0,1-1 0,-1 1 0,0-1 0,-1 1 1,1-1-1,-1 0 0,0 0 0,-1 0 0,1-1 0,-1 1 0,1-1 0,-2 0 1,-4 5-1,2-3 49,-1 0 0,0 0 0,0-1 1,0 0-1,-1 0 0,0-1 0,-15 5 0,9-4 144,0-2 1,-20 4-1,29-7-246,0 1 0,0-1 1,1 0-1,-1-1 1,0 1-1,0-1 1,1 0-1,-1 0 1,-7-4-1,12 5-93,1 0 1,-1-1-1,1 1 1,-1-1-1,1 1 1,-1 0-1,1-1 1,-1 1-1,1-1 1,-1 1-1,1-1 0,0 0 1,-1 1-1,1-1 1,0 1-1,0-1 1,-1 0-1,1 1 1,0-1-1,0 0 1,0 1-1,0-1 0,0 0 1,0 1-1,0-1 1,0 0-1,0 1 1,0-1-1,0 0 1,0 1-1,1-1 1,-1 1-1,0-2 0,11-21-3060,0 8 888</inkml:trace>
</inkml:ink>
</file>

<file path=ppt/ink/ink3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21.24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77 5632,'13'-12'2112,"8"12"-1664,16-2-96,-16-3-288,4 1-96,3-3-32,10 0 0,3-1 64,1 1 0,-2 0 64,-6 3-32,-5 1 64,-4-1-64,-8 0-160,-5 4 64,-5-3-320,2 3 224,-5 0-1632</inkml:trace>
</inkml:ink>
</file>

<file path=ppt/ink/ink3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21.66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12 5824,'9'-7'2144,"-1"7"-1664,0 0-128,1-5-6208</inkml:trace>
</inkml:ink>
</file>

<file path=ppt/ink/ink3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21.98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45 129 4160,'2'3'138,"-1"-1"-1,1 1 1,-1 0 0,0 0-1,0 0 1,0-1 0,0 1-1,0 0 1,0 0 0,-1 0-1,1 0 1,-1 0 0,0 1-1,0 4 1,-2 3-310,0 0-1,-5 19 1,0-5 197,-7 31-36,7-34 422,1 1 0,1 0-1,-3 47 1,8-68-365,0 1-1,1-1 1,-1 1-1,0 0 1,1-1 0,0 1-1,-1-1 1,1 1-1,0-1 1,0 0 0,0 1-1,1-1 1,-1 0-1,1 0 1,-1 0-1,1 0 1,0 0 0,-1 0-1,1 0 1,0-1-1,0 1 1,4 1 0,-3-1-25,0 0 0,1-1 0,-1 1 0,1-1 0,0 0 0,-1 0 0,1 0 1,0-1-1,-1 1 0,1-1 0,0 0 0,0 0 0,0 0 0,6-2 0,2-1 57,-1-1 0,0 0 0,0-1-1,-1 0 1,1-1 0,-1 0 0,0 0-1,-1-1 1,1 0 0,-1-1 0,-1 0 0,11-13-1,-5 5-9,-2 0 1,0-1-1,-1 0 0,-1-1 0,0 0 0,9-25 0,-13 28-46,-1 0-1,-1-1 1,0 0-1,-1 0 1,1-25-1,-3 34-22,-1 0 0,-1 1 0,0-1 0,0 1 0,0 0 0,0-1 0,-1 1 0,0 0 0,-1 0 0,1 0 0,-1 0 0,0 0 0,-1 0 0,1 1 0,-1 0 0,-7-8 0,6 9-57,0-1-1,0 1 0,0 0 0,-1 0 0,0 1 0,0 0 0,0 0 1,0 0-1,0 0 0,-1 1 0,1 0 0,-1 1 0,1-1 1,-1 1-1,-7 0 0,9 1-152,1 0-1,-1 0 1,1 0-1,0 1 1,-1-1-1,1 1 1,-1 0-1,1 1 1,0-1 0,0 1-1,0-1 1,0 1-1,0 0 1,0 1-1,0-1 1,0 1 0,1 0-1,0 0 1,-1 0-1,1 0 1,0 0-1,0 1 1,-3 6 0,3-4-240,0 0 0,0 1 1,-2 8-1,-4 22-1101</inkml:trace>
</inkml:ink>
</file>

<file path=ppt/ink/ink3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22.41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4 226 3328,'-1'2'108,"1"0"-1,-1 0 1,1 0-1,-1 0 1,1 0 0,-1 0-1,1 0 1,0 0 0,0 0-1,0 0 1,0 0-1,1 0 1,-1 0 0,0 0-1,1 2 1,1 11-27,-2-11 35,1 0 0,-1 0 0,1 0 1,0 0-1,0 0 0,1 0 0,-1-1 1,1 1-1,0 0 0,-1-1 0,2 1 1,-1-1-1,0 1 0,1-1 0,-1 0 1,1 0-1,6 5 0,-6-6-11,-1 0 0,1 0 0,0 0 1,0 0-1,0-1 0,1 1 0,-1-1 0,0 0 0,1 0 0,-1 0 0,0 0 1,1 0-1,-1-1 0,1 0 0,-1 1 0,1-1 0,-1-1 0,1 1 0,-1 0 0,1-1 1,3-1-1,2-1-15,-1-1 1,0 0 0,0-1-1,-1 1 1,1-2 0,-1 1-1,0-1 1,0 0 0,-1 0-1,0-1 1,0 0 0,0 0-1,-1-1 1,0 1 0,0-1-1,-1 0 1,0 0 0,4-16-1,-4 14-107,-1-1 0,0 0 0,-1 0 0,0 0 0,-1 0 0,0 0 0,0 0 0,-1 0 0,-1 0 0,0 0 0,-1 0 0,0 0-1,0 0 1,-8-19 0,9 27-2,-1 0 1,1 0-1,-1 1 0,1-1 0,-1 1 0,0-1 0,0 1 0,0 0 1,0-1-1,0 1 0,-1 0 0,1 1 0,-1-1 0,1 0 0,-1 1 1,0-1-1,1 1 0,-1 0 0,0 0 0,0 0 0,0 0 0,0 0 1,0 1-1,0-1 0,0 1 0,0 0 0,0 0 0,0 0 0,0 0 1,0 1-1,0-1 0,0 1 0,-5 1 0,0 1-151,-1 0 0,1 0 0,0 1 0,0 0 0,0 1 0,1 0 0,-1 0 0,1 0 0,1 1-1,-11 10 1,-5 12-1824</inkml:trace>
</inkml:ink>
</file>

<file path=ppt/ink/ink3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22.77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296 1 3072,'-11'22'908,"-1"-1"1,-16 22-1,15-24-280,1 0-1,-19 41 1,26-46-535,0 0 0,1 1 0,1-1 0,0 1 0,1 0 1,1 0-1,0 0 0,1 0 0,0 0 0,2 0 0,0 0 0,5 24 0,5 10 427,9 97 0,-21-135-418,0 0-1,0 1 1,-2-1-1,1 0 1,-2 0-1,-4 17 1,-1-5 302,-21 42 1,22-52-250,-1 1-1,-15 20 1,19-29-102,0-1 0,0 0 1,0 1-1,0-2 1,-1 1-1,1 0 0,-1-1 1,0 0-1,0 0 1,-7 3-1,11-6-41,-1 1 1,0-1-1,1 1 1,-1-1-1,0 1 0,1-1 1,-1 0-1,0 0 1,1 0-1,-1 0 0,0 0 1,1 0-1,-1 0 1,0-1-1,1 1 1,-1-1-1,0 1 0,1-1 1,-1 0-1,1 1 1,-1-1-1,1 0 0,-1 0 1,1 0-1,0 0 1,-1 0-1,1 0 0,0-1 1,0 1-1,0 0 1,0-1-1,0 1 1,0-1-1,0 1 0,0-1 1,1 1-1,-2-3 1,0-3-40,0 1 1,0-1 0,0-1-1,1 1 1,0 0 0,1 0 0,0-13-1,1 6-345,1 1-1,0-1 1,1 1-1,1 0 0,0 0 1,8-17-1,16-25-1077</inkml:trace>
</inkml:ink>
</file>

<file path=ppt/ink/ink3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8:56.36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80 1 2304,'-3'4'210,"1"1"0,1-1 0,-1 1 0,0 0 0,1 0 0,0-1 0,0 1 0,1 0 0,-1 0 0,1 0 0,1 9 0,-1-3 129,0-11-306,0 1 0,0-1 0,0 1 0,0 0 0,0-1 0,0 1 0,0-1 0,0 1 0,0-1 0,0 1 0,1 0 0,-1-1 0,0 1 0,0-1 0,1 1 0,-1-1 0,0 1 0,1-1 0,-1 1 0,0-1 0,1 0 0,-1 1 0,1-1 0,-1 1 0,0-1 0,1 0 0,-1 1 0,1-1 0,-1 0 0,1 0 0,0 1 0,-1-1 0,1 0 0,-1 0 0,1 0 0,-1 0 0,1 0 0,0 0 0,-1 0 0,1 0 0,-1 0 0,1 0 0,-1 0 0,1 0 0,0 0 0,-1 0 0,1 0 0,-1 0 0,1-1 0,-1 1 0,1 0 0,0-1 0,2 0 77,-1 0 0,0 0 0,1-1 0,-1 1 0,0-1 0,0 1 0,0-1 0,0 0 0,0 1 0,3-5 0,-5 5-102,0 1 0,0 0 0,0 0-1,0 0 1,0-1 0,0 1 0,0 0-1,0 0 1,0-1 0,0 1 0,0 0-1,0 0 1,0 0 0,-1-1 0,1 1-1,0 0 1,0 0 0,0 0 0,0-1-1,0 1 1,-1 0 0,1 0 0,0 0-1,0 0 1,0-1 0,0 1 0,-1 0-1,1 0 1,0 0 0,0 0 0,-1 0-1,1 0 1,0 0 0,0 0-1,0 0 1,-1 0 0,1 0 0,0 0-1,0 0 1,-1 0 0,1 0 0,0 0-1,0 0 1,-1 0 0,1 0 0,-14 0-13,9 3 6,0 0 0,0-1-1,0 2 1,1-1 0,-1 1-1,1-1 1,-5 6 0,-25 32-1276,16-16 470</inkml:trace>
</inkml:ink>
</file>

<file path=ppt/ink/ink3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18.84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0 149 3904,'11'-59'2010,"-9"50"-1927,-1 0-1,0 0 1,-1 0-1,0 0 0,-1-11 1,0-4-156,-11 129 921,12-33-537,12 101 0,0 22 160,-12-164-363,1 36 189,3-53-149,-4-13-139,0-1 1,1 0 0,-1 0-1,0 0 1,0 0 0,0 0-1,0 0 1,1 1 0,-1-1-1,0 0 1,0 0 0,0 0-1,0 0 1,1 0 0,-1 0-1,0 0 1,0 0 0,0 0-1,1 0 1,-1 0-1,0 0 1,0 0 0,1 0-1,-1 0 1,0 0 0,0 0-1,0 0 1,1 0 0,-1 0-1,0 0 1,0 0 0,0 0-1,0-1 1,1 1 0,0-1 26,1-1 1,-1 1-1,0 0 0,0-1 1,0 0-1,0 1 1,0-1-1,0 0 1,0 1-1,0-1 1,0-3-1,11-38 108,7-56 0,-1 4-53,-11 64 93,13-34 0,-17 57-133,0-1 1,1 1-1,0 0 1,1 0-1,0 0 1,0 1 0,1 0-1,11-13 1,-16 19-45,1 0 1,-1 1 0,0-1 0,0 0 0,1 0-1,-1 1 1,0-1 0,1 1 0,-1-1-1,1 1 1,-1-1 0,0 1 0,1 0-1,-1 0 1,1 0 0,-1 0 0,1 0-1,-1 0 1,1 0 0,-1 0 0,1 1 0,-1-1-1,0 0 1,1 1 0,-1 0 0,1-1-1,-1 1 1,0 0 0,0-1 0,1 1-1,-1 0 1,0 0 0,0 0 0,0 0 0,0 0-1,1 2 1,3 1-23,-1 1 0,0 1-1,0-1 1,-1 1 0,1-1 0,-1 1-1,2 7 1,10 31-22,15 90-1,-12-47 166,18 104 230,-27-167-87,-9-24-268,0 1 0,0-1 0,0 0 0,0 0 0,0 0 0,0 0 0,0 1 0,1-1 1,-1 0-1,0 0 0,0 0 0,0 0 0,0 0 0,0 1 0,1-1 0,-1 0 1,0 0-1,0 0 0,0 0 0,1 0 0,-1 0 0,0 0 0,0 0 0,0 0 1,1 0-1,-1 0 0,0 0 0,0 0 0,0 0 0,1 0 0,-1 0 0,0 0 1,0 0-1,1 0 0,-1-1 1,1 1 1,-1-1-1,1 0 1,0 1-1,-1-1 1,1 0-1,-1 0 1,0 1-1,1-1 0,-1 0 1,0 0-1,1 0 1,-1-1-1,6-19 47,-2-1 0,0 0 0,0-24 0,3-19 87,0 23-124,-3 7-127,2 1 0,2-1 0,17-49 0,-23 81 66,-1-1 1,1 1-1,0-1 0,0 1 0,4-5 0,-5 8 43,-1-1-1,0 1 1,1-1-1,-1 1 1,1-1 0,-1 1-1,0-1 1,1 1-1,-1 0 1,1-1 0,-1 1-1,1 0 1,0 0-1,-1-1 1,1 1 0,-1 0-1,1 0 1,-1 0-1,1 0 1,0 0 0,-1 0-1,1 0 1,-1 0 0,1 0-1,0 0 1,-1 0-1,1 0 1,-1 0 0,1 0-1,0 0 1,-1 1-1,1-1 1,-1 0 0,1 0-1,-1 1 1,1-1-1,-1 0 1,1 1 0,-1-1-1,1 1 1,-1-1-1,0 0 1,1 1 0,3 4-7,0 1 1,-1-1-1,1 1 1,-2-1 0,1 1-1,4 11 1,8 41-93,-8-27 97,1 1 99,2-1-1,14 31 0,-20-53-60,1 0-1,0 0 1,0 0-1,0-1 1,1 0 0,1 0-1,-1 0 1,1-1-1,1 0 1,15 12-1,-20-18-29,0 1 0,-1-1 0,1 1 0,0-1 0,0 0 0,0 0 0,0 0 0,0 0 0,1-1 0,-1 1 0,0-1 0,0 0 0,0 0 0,6-1 0,-5 1-35,1-2 0,-1 1 0,1 0 0,-1-1 0,0 0 0,1 0 0,-1 0 0,0-1 0,3-2 0,5-5-106,-1 0-1,0-1 1,0 0-1,16-24 1,27-41 54,-49 72 52,-3 7-45,-3 10-97,1-10 146,-2 16 34,1 0-1,1 0 1,1-1-1,1 1 1,0 0-1,9 30 1,-10-45 16,0 0 0,0 0 0,1 0 0,0-1 0,0 1 0,0-1 0,0 1 0,0-1 0,1 0 0,-1 0 0,1 0 0,0 0 0,0 0 0,0-1 0,0 1 0,1-1 0,-1 0 0,1 0 0,-1 0 0,1 0 0,0-1 0,0 0 0,0 1 0,-1-1 0,1-1 0,0 1 0,0-1 0,0 1 0,0-1 0,1 0 0,6-1 0,4-1 14,-1-1 0,0 0 0,1-1 0,-1-1 0,0 0 0,-1-1 0,1 0 0,-1-1 0,-1-1 0,1 0 0,-1 0-1,13-14 1,8-8 203,-2-2 0,48-63 0,-75 90-229,17-22 391,21-35-1,-38 54-294,1 0 0,-2 0-1,1 0 1,-1-1 0,0 0 0,0 1 0,-1-1-1,-1 0 1,2-16 0,-3 21-97,0 0-1,0-1 1,-1 1 0,1 0 0,-1 0-1,0-1 1,0 1 0,-1 0-1,1 0 1,-1 0 0,0 0 0,0 1-1,0-1 1,-1 0 0,-3-3 0,3 3-18,-1 1 1,0-1-1,0 1 1,0 0-1,-1 1 1,1-1 0,-1 1-1,1-1 1,-1 2-1,0-1 1,-6-1-1,-2 0-74,0 1 0,-1 1 0,1 0-1,0 1 1,0 0 0,-1 1 0,1 0-1,0 1 1,-14 5 0,15-5-146,0 1-1,0 1 1,1 1 0,-1-1 0,1 2 0,0-1-1,0 2 1,1-1 0,0 1 0,0 1 0,-12 11-1,12-7-609,0 1-1,1 0 1,0 0-1,-11 24 1,2 6-2520</inkml:trace>
</inkml:ink>
</file>

<file path=ppt/ink/ink3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19.1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 49 4736,'0'-15'1760,"0"8"-1376,-4-4-96,4 2 192,0 6-320,4-1 64,0 8-128,0 10 448,5 24-320,3 13 1120,9 8-768,0 3 960,-1 12-896,0 18-160,-3 7-320,0-14-1600,-5-9 768</inkml:trace>
</inkml:ink>
</file>

<file path=ppt/ink/ink3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21.39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3 3648,'0'0'35,"0"0"0,0 0 0,1 0 0,-1-1 0,0 1 1,0 0-1,0 0 0,0 0 0,1 0 0,-1 0 0,0-1 0,0 1 0,0 0 0,1 0 0,-1 0 1,0 0-1,0 0 0,0 0 0,1 0 0,-1 0 0,0 0 0,0 0 0,1 0 0,-1 0 0,0 0 1,0 0-1,0 0 0,1 0 0,-1 0 0,0 0 0,0 0 0,1 0 0,-1 0 0,0 0 0,0 0 1,0 1-1,1-1 0,-1 0 0,0 0 0,0 0 0,0 1 0,6 12 1044,-1 31 40,-3-29-1005,6 162 598,-7-103-544,-1 194 152,0-171-378,-1 15-2124,-3-78-1108</inkml:trace>
</inkml:ink>
</file>

<file path=ppt/ink/ink3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22.18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440 18 4160,'1'0'51,"-1"0"0,0 0 0,1 0 0,-1 0 1,0 0-1,1 0 0,-1 1 0,0-1 0,1 0 0,-1 0 0,0 0 0,1 1 1,-1-1-1,0 0 0,0 0 0,1 1 0,-1-1 0,0 0 0,0 1 1,0-1-1,0 0 0,1 1 0,-1-1 0,0 0 0,0 1 0,0-1 1,0 0-1,0 1 0,0-1 0,0 1 0,0-1 0,0 0 0,0 1 0,0-1 1,0 0-1,0 1 0,0-1 0,0 0 0,0 1 0,0-1 0,-1 1 1,-12 13 91,3-5-18,-8 15-54,0 2 1,2 0-1,-22 46 0,16-27 60,-99 173 1237,-17-13 778,131-196-2063,4-4-23,0-1 1,-1 0 0,1 0-1,-1 0 1,0 0-1,-9 6 1,13-9-78,0-1 0,-1 0 0,1 0-1,0 0 1,0 1 0,-1-1 0,1 0 0,0 0 0,0 0-1,-1 1 1,1-1 0,0 0 0,-1 0 0,1 0 0,0 0-1,-1 0 1,1 0 0,0 0 0,-1 0 0,1 0 0,0 0 0,-1 0-1,1 0 1,0 0 0,-1 0 0,1 0 0,0 0 0,0 0-1,-1 0 1,1 0 0,0-1 0,-1 1 0,1 0 0,0 0-1,-1 0 1,4-12-1200,13-16-655,-9 21 1867,0-1-1,1 1 0,0 1 0,0-1 0,0 1 0,1 1 0,0 0 1,0 0-1,0 0 0,19-5 0,-21 8 73,0 0-1,-1 1 1,1 0 0,0 1-1,0-1 1,0 1 0,0 0-1,-1 1 1,1 0 0,0 0 0,0 0-1,-1 1 1,1 0 0,0 0-1,-1 1 1,0 0 0,9 5-1,-1 2-57,-1 0-1,0 1 0,19 22 0,-17-17 43,25 21 0,-34-33-44,-1 0 0,1 0-1,-1-1 1,1 0 0,0 0 0,1 0 0,-1-1-1,0 0 1,8 2 0,-8-4-101,0 1 0,0-1 0,0 0 0,0 0-1,-1-1 1,1 0 0,0 0 0,0 0 0,0-1 0,-1 1 0,1-1-1,-1-1 1,1 1 0,-1-1 0,9-6 0,3-4-195,0-1 1,28-29-1,-34 32 256,-3 4 7,95-102-125,-86 89 491,-1-1 0,-1 0 0,19-38 1,-36 69 952,-6 15-742,-9 49-1,17-69-542,0 0 0,0-1 0,0 1-1,0 0 1,1 0 0,-1-1 0,1 1 0,0 0-1,1-1 1,-1 1 0,1-1 0,0 1-1,0-1 1,1 0 0,-1 0 0,1 0-1,0 0 1,0 0 0,0-1 0,0 1 0,1-1-1,-1 0 1,1 0 0,0 0 0,0-1-1,0 1 1,0-1 0,0 0 0,1 0 0,-1 0-1,1-1 1,-1 0 0,1 1 0,8 0-1,-1-1 26,-1-1 0,0 0 0,1 0 0,-1-1 1,0 0-1,0-1 0,0-1 0,0 0 0,19-7 0,-16 4-14,-1-1 1,0 0-1,-1-1 1,1-1-1,-2 0 1,20-18-1,-12 6 4,0-1 0,-2-1 0,0 0 0,-2-1 0,0-1 0,-2 0 0,12-34 0,-18 42 2,-1-1-1,0 1 1,-2-1 0,5-37 0,-8 46-60,-1 1 1,0-1-1,-1 1 1,0-1-1,0 0 0,0 1 1,-1-1-1,-1 1 1,1 0-1,-1 0 1,-1 0-1,-7-14 1,5 15-61,1-1 0,-1 1 0,-1 0 0,0 0 0,0 1 0,0 0 0,0 0 1,-1 1-1,0 0 0,0 0 0,-1 1 0,1 0 0,-1 0 0,0 1 0,0 0 0,0 1 1,0 0-1,-1 0 0,-12 0 0,4 1-168,0 1 1,-1 0-1,1 2 1,0 0 0,0 1-1,0 1 1,0 0-1,0 2 1,-17 7-1,-13 12-2573,45-23 2627</inkml:trace>
</inkml:ink>
</file>

<file path=ppt/ink/ink3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22.80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211 11 5312,'5'-11'1594,"-6"17"-415,0-5-1115,0 1-1,0-1 1,0 0 0,0 0 0,0 0-1,0 0 1,-1 0 0,1 0-1,0 0 1,0 0 0,-1-1-1,1 1 1,-3 0 0,-5 4 169,4-1-229,0 0-1,0 0 0,0 1 1,1 0-1,0-1 0,0 1 1,0 1-1,0-1 0,1 0 1,0 1-1,-3 7 0,-2 8-82,-11 40 1,15-46 83,-94 409 865,97-420-833,0 1 21,0-1 0,0 1 0,0 0 0,1-1 0,0 1 0,-1 0 1,2-1-1,0 10 0,1-16-31,-1 0 0,1 1 0,0-1 1,-1 0-1,0 0 0,1 0 0,1-5 0,0 2-20,87-149-221,-85 146 195,0 1 1,1 0-1,-1 0 0,2 1 0,-1 0 0,1 0 0,13-10 0,-16 14 11,1-1 0,-1 1-1,1 0 1,0 0 0,-1 0 0,1 0 0,0 1-1,0 0 1,0 0 0,0 0 0,0 1 0,1 0-1,-1 0 1,0 0 0,5 1 0,-5 0 19,8 1 9,1 0 1,-1-1-1,15 0 0,-25-1-13,0 0 0,1 0 0,-1-1 0,1 0 0,-1 1 0,0-1 0,0 0 0,0-1 0,1 1 0,-1 0 0,0-1 0,0 0 0,-1 0 0,1 0 0,0 0 0,-1 0 0,5-4 0,0-5 16,1 0-1,-1 0 1,-1-1-1,0 1 1,5-14-1,-3 0-9,10-40-1,-16 48-1,0 1-1,-1-1 1,-1-20-1,-1 14 55,0 17 85,-1 9 123,-4 12 77,-1 19-101,1 0 1,-1 38-1,-2 9-74,-28 195-1124,30-222-2891,5-43 1706,-5-9-916</inkml:trace>
</inkml:ink>
</file>

<file path=ppt/ink/ink3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23.25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59 4992,'45'-15'1824,"-21"8"-1408,14-7-128,-17 5-64,12 2-192,4 1-96,-5 6 32,-2 0-256,-1 2 160,-8 7-736,-5 2 480,-7 3-864</inkml:trace>
  <inkml:trace contextRef="#ctx0" brushRef="#br0" timeOffset="1">99 195 8544,'55'-29'3168,"-5"21"-2464,23 5-192,-27 6 576,7 8-704,1 4-512,-4-1 64,-5 6-5056,-7 0 2816,3-11-1728</inkml:trace>
</inkml:ink>
</file>

<file path=ppt/ink/ink3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46.98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0 119 5056,'8'-18'1888,"9"10"-1472,25-11-128,-14 8-64,22-3-192,21 3 64,7 0-64,0 0-96,9 0 32,-5 7-32,-2 4 0,-11 8-96,-2 3 96,-14 7-544,-7 0 352,-13 0-1504,-8 1 960,-21-4-1536</inkml:trace>
</inkml:ink>
</file>

<file path=ppt/ink/ink4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47.31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0 141 6144,'28'-27'2272,"18"20"-1760,29-15-160,-39 11-256,15-7-128,7 0-32,11 0 0,7 7-704,1 2 384,-1 9-1440,-7 4 1024,-6 1-2240</inkml:trace>
</inkml:ink>
</file>

<file path=ppt/ink/ink4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28.56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19 30 4224,'0'-1'57,"14"-16"1334,-13 16-1304,0 0 0,-1 0-1,1 0 1,0 0 0,0 0 0,0 1 0,0-1 0,0 0-1,1 1 1,-1-1 0,0 0 0,0 1 0,0 0-1,1-1 1,0 1 0,-1 0 270,-6 11-26,-2 8-270,0-1-1,0 1 1,2 0 0,1 0-1,-3 23 1,-2 98 127,8-116-196,2 23 412,2 1 0,1-1 0,20 79 0,-24-126-386,0 1 0,0-1 0,0 0 0,0 1 0,0-1 0,0 0 0,0 0 0,0 1 0,0-1 0,0 0 0,0 1 0,0-1 0,0 0 0,0 0 0,0 1 0,1-1 0,-1 0-1,0 0 1,0 1 0,0-1 0,0 0 0,0 0 0,1 0 0,-1 1 0,0-1 0,0 0 0,1 0 0,-1 0 0,0 0 0,0 1 0,1-1 0,-1 0 0,4-9 468,0-18-57,-3 26-433,7-106 141,8-42-130,-13 130 62,2 1-1,10-29 1,-13 41-17,0 1 1,0 0 0,1 1 0,-1-1-1,1 0 1,0 1 0,1-1 0,-1 1-1,1 0 1,0 0 0,0 0-1,0 1 1,7-5 0,-9 7-52,-1 1 1,1-1-1,-1 1 1,1-1-1,-1 1 0,1-1 1,0 1-1,-1 0 1,1 0-1,-1 0 0,1 0 1,0 0-1,-1 0 1,1 1-1,0-1 0,-1 0 1,1 1-1,-1-1 1,1 1-1,-1 0 0,1 0 1,-1-1-1,1 1 1,-1 0-1,0 0 0,1 0 1,-1 0-1,0 0 1,0 1-1,0-1 0,0 0 1,1 2-1,4 4-19,-1 1 1,0 0-1,0 0 0,3 10 0,55 131-35,-50-111 181,14 71 0,-26-85 235,-1-23-166,4-5-80,56-110-31,5-9-57,-55 107-65,1 0 0,0 1 0,1 1 0,1 0 0,19-17 0,-28 27 22,1 1 1,-1 0-1,1 0 1,-1 0-1,1 0 0,0 0 1,8-2-1,-12 5 13,1 0 0,0-1 0,-1 1-1,1 0 1,-1 0 0,1 0 0,0 0-1,-1 0 1,1 0 0,-1 0 0,1 1 0,0-1-1,-1 1 1,1-1 0,-1 1 0,1 0 0,-1-1-1,0 1 1,1 0 0,-1 0 0,0 0-1,1 0 1,-1 0 0,0 0 0,0 0 0,0 0-1,0 1 1,1 1 0,2 5-23,0 0 0,0 0 0,-1 0 1,0 0-1,0 1 0,-1-1 0,-1 1 0,1 0 0,-1 12 1,1-6 16,5 63 58,-7-56 75,2 1 0,0-1 1,2 1-1,11 40 0,-14-60-105,0 0-1,1 0 1,-1 1-1,1-1 1,-1-1-1,1 1 1,0 0-1,0 0 1,5 4-1,-6-6-100,0 0-1,1-1 1,-1 1-1,1 0 0,-1-1 1,1 1-1,-1-1 1,1 1-1,-1-1 1,1 0-1,-1 1 0,1-1 1,-1 0-1,1 0 1,0 0-1,-1-1 1,1 1-1,-1 0 1,1-1-1,-1 1 0,1 0 1,2-2-1,9-4-397,0 0 0,0-1 0,-1-1 0,16-12-1,5-2 380,-5 3 427,34-31 0,-60 47-282,1 1 0,0 0 0,0 0 1,0 1-1,5-4 0,-7 5-38,-1 0 0,1 0 0,-1-1 0,1 1 0,0 0 0,-1 0 0,1 0 1,-1 0-1,1 0 0,-1 0 0,1 0 0,-1 0 0,1 0 0,0 0 0,-1 0 0,1 0 0,-1 0 0,1 0 0,-1 1 0,1-1 0,-1 0 0,1 0 0,-1 1 0,1-1 1,-1 0-1,1 1 0,-1-1 0,0 0 0,1 1 0,-1-1 0,1 1 0,-1-1 0,0 0 0,1 1 0,-1-1 0,0 1 0,0-1 0,1 1 0,-1-1 0,0 1 0,0 0 0,0-1 1,0 1-1,0 0 0,3 11 72,-2-5 56,1-1 0,0 1 0,0-1 0,5 12 0,-5-15-106,-1-1 0,1 1 1,0-1-1,0 1 1,0-1-1,1 0 0,-1 0 1,0 0-1,1 0 1,-1-1-1,1 1 0,0 0 1,0-1-1,3 1 1,4 2-6,0-1 0,0-1 0,0 1 0,0-2 1,1 0-1,-1 0 0,1-1 0,-1 0 0,0 0 0,1-1 1,-1-1-1,0 0 0,1 0 0,-1-1 0,-1 0 0,17-8 1,-19 7-10,0 1 1,-1 0 0,0-1 0,0-1 0,0 1-1,0-1 1,-1 1 0,0-2 0,0 1 0,0-1-1,0 1 1,-1-1 0,0 0 0,0-1 0,-1 1-1,0-1 1,0 0 0,0 0 0,-1 0 0,0 0-1,0 0 1,-1 0 0,0 0 0,0-10 0,-1 10-40,0 0 0,-1-1 1,0 1-1,-1 0 0,1 0 1,-1 0-1,0 0 0,-1 0 1,0 0-1,0 1 0,0-1 1,-8-9-1,9 13 11,-1 0 0,0 0 0,1 0 0,-1 0 0,-1 0 0,1 1 0,0 0 0,-1-1 0,1 1 1,-1 0-1,1 0 0,-1 1 0,0-1 0,0 1 0,0 0 0,0 0 0,0 0 0,0 1 0,0-1 0,0 1 0,0 0 0,-1 0 0,-4 1 0,1 1 25,0 0 0,0 0-1,0 1 1,0 0 0,1 0 0,0 1-1,-1 0 1,1 0 0,0 0 0,-11 11-1,10-8 9,0 1-1,0 0 1,1 1-1,0 0 1,0 0-1,1 0 1,-8 16-1,13-23-11,0 0-1,0 1 0,0-1 0,0 1 0,1-1 1,-1 0-1,1 1 0,-1 0 0,1-1 0,0 1 1,0-1-1,0 1 0,0-1 0,0 1 0,1-1 1,-1 1-1,1-1 0,0 1 0,-1-1 0,1 1 1,0-1-1,2 3 0,0-1 27,0-1 1,0 0-1,0 1 1,0-1-1,1 0 0,-1-1 1,1 1-1,0 0 0,0-1 1,0 0-1,7 3 1,11 3-6,0-1 0,1 0 0,43 5-1,73 1-52,-128-12 23,18 1-602,0 1 1,0 1 0,0 2 0,-1 1 0,0 1 0,32 13 0,-44-14-791</inkml:trace>
</inkml:ink>
</file>

<file path=ppt/ink/ink4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28.93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390 92 5152,'17'-41'1648,"-16"40"-1615,-1 0 1,1 0 0,-1 0-1,0 0 1,1 0-1,-1 0 1,0 0-1,0 0 1,0 0 0,0 0-1,0 0 1,0 0-1,0 0 1,0 0-1,0-1 1,0 1 0,-1 0-1,1 0 1,0 0-1,-1 0 1,1 0-1,-1 0 1,1 1 0,-1-1-1,1 0 1,-1 0-1,0 0 1,1 0-1,-1 1 1,-1-2 0,-1 0 146,1 0-14,0 0 1,-1 0-1,1 0 0,-1 1 0,1-1 1,-1 1-1,0 0 0,0 0 0,0 0 1,0 0-1,1 1 0,-1-1 0,0 1 0,0-1 1,-4 1-1,-3 0 20,0 1-1,0 0 1,-13 3 0,-14 3-160,1 2 0,-49 19 1,74-23-36,0-1-1,1 2 1,-1-1 0,1 2 0,0-1-1,0 1 1,1 1 0,0 0-1,1 0 1,-1 0 0,-11 18 0,18-24 8,1 0 1,0 0 0,0 0-1,0 0 1,0 0-1,0 0 1,0 1 0,0-1-1,1 0 1,-1 1 0,1-1-1,0 0 1,0 1 0,0-1-1,0 0 1,0 1-1,0-1 1,1 5 0,1-4 10,-1 0 0,0 0 1,1 0-1,0-1 0,0 1 1,0 0-1,0-1 0,0 1 1,0-1-1,0 0 0,1 1 1,3 1-1,5 3 17,1 0 0,0 0-1,1-2 1,0 1 0,17 4 0,31 7-112,-35-11 75,-1 2 1,0 0-1,31 16 1,-55-24 4,1 1 1,-1 0-1,1 0 0,-1-1 0,1 1 1,-1 0-1,0 0 0,0 1 0,1-1 1,-1 0-1,0 0 0,0 1 1,0-1-1,0 0 0,0 1 0,-1-1 1,1 1-1,0-1 0,-1 1 0,1-1 1,-1 1-1,1-1 0,-1 3 1,0-2 6,0-1 1,-1 1 0,1 0 0,-1-1 0,1 1 0,-1-1-1,0 1 1,1-1 0,-1 1 0,0-1 0,0 0 0,0 1 0,0-1-1,0 0 1,-1 0 0,1 1 0,0-1 0,0 0 0,-1 0-1,1 0 1,-1-1 0,-1 2 0,-13 6 79,0-1 0,-1 0 0,0-1 1,-22 5-1,-70 8-1931,83-15 572,6 0-328,3 3-2160</inkml:trace>
</inkml:ink>
</file>

<file path=ppt/ink/ink4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29.41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501 1 8384,'14'1'2055,"-15"-1"-2034,1 0 0,0 0 0,0 0 0,0 0 0,0 0 0,0 0 1,0 0-1,0 0 0,0 0 0,0 0 0,0 0 0,0 0 0,0 0 0,0 0 0,0 0 0,0 0 0,0 0 0,-1 0 0,1 0 0,0 0 1,0 0-1,0 0 0,0 0 0,0 0 0,0 0 0,0 0 0,0 0 0,0 0 0,0 0 0,0 0 0,0 0 0,0 0 0,0 0 0,0 1 0,0-1 1,0 0-1,0 0 0,0 0 0,0 0 0,0 0 0,0 0 0,0 0 0,0 0 0,0 0 0,0 0 0,0 0 0,0 0 0,0 0 0,0 0 1,0 0-1,0 1 0,0-1 0,0 0 0,0 0 0,0 0 0,0 0 0,0 0 0,0 0 0,0 0 0,0 0 0,0 0 0,0 0 0,0 0 1,1 0-1,-1 0 0,-25 8 1174,14-5-1159,-86 18 20,-6 2-1077,95-21 882,-15 5-291,-26 11 1,42-16 412,1 1-1,0 0 0,0 1 0,0 0 0,1 0 1,0 0-1,-1 0 0,-8 11 0,13-14 23,0 1 0,-1-1 0,1 1 0,0 0 0,0 0 0,0 0 0,0 0 1,1 0-1,-1 0 0,0 0 0,1 0 0,0 0 0,-1 0 0,1 0 0,0 0 0,0 0 0,0 0 0,0 0 0,0 0 0,1 0 0,-1 1 0,1-1 0,-1 0 0,1 0 0,0 0 0,0-1 0,-1 1 0,2 0 0,-1 0 0,0 0 0,0-1 0,0 1 0,1 0 0,1 1 0,6 5 14,0 0 0,0-1 0,0 0-1,19 11 1,-25-16 5,75 38 453,-53-29-56,-2 2-1,43 28 0,-64-39-369,1 0-1,-1-1 0,0 1 0,0 1 1,0-1-1,0 0 0,0 0 0,-1 1 1,3 3-1,-4-5-33,0 0 0,1 0 0,-1 0 0,0 0 0,0 0 0,0 0 0,0 0 0,0-1 0,0 1 0,0 0 0,0 0-1,0 0 1,-1 0 0,1 0 0,0 0 0,-1 0 0,1 0 0,0 0 0,-1-1 0,1 1 0,-1 0 0,1 0 0,-1 0 0,0-1 0,1 1 0,-1 0 0,0-1 0,1 1 0,-1-1 0,0 1 0,-1 0 0,-7 5-65,1-1 1,-1-1 0,-1 1 0,1-2-1,-1 1 1,-18 3 0,3-2-990,-43 3-1,-83 1-6007,67-2 4272</inkml:trace>
</inkml:ink>
</file>

<file path=ppt/ink/ink4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29.9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19 4320,'3'-1'561,"-1"-1"1,0 1-1,1 0 1,-1 0-1,1 0 1,0 1-1,-1-1 1,5 0-1,29-5-185,3 3 412,71 2 0,-78 2-593,300 17 345,45 0-334,599 5 1133,-500 1-795,-195-9-571,68-7-2431,-266-5-2945,-82-3 5192,0 1 1,0-1-1,0 0 1,0 0-1,1 0 0,-1 0 1,0 0-1,0-1 0,0 1 1,0 0-1,3-1 0,-4 1 113,0-1 0,0 1-1,0-1 1,0 1 0,0 0-1,0-1 1,0 1 0,0 0-1,1-1 1,-1 1 0,-1-1-1,1 1 1,0 0 0,0-1-1,0 1 1,0-1 0,0 1 0,0 0-1,0-1 1,0 1 0,-1 0-1,1-1 1</inkml:trace>
</inkml:ink>
</file>

<file path=ppt/ink/ink4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30.77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61 20 4640,'1'3'125,"0"-1"0,0 1 0,0 0-1,-1 0 1,1-1 0,-1 1 0,1 0 0,-1 0 0,0 0 0,0-1 0,0 1 0,-1 0 0,1 0 0,-1 0-1,1-1 1,-1 1 0,0 0 0,-1 3 0,-7 23-137,1 0-1,2 0 1,-6 56-1,6-29-17,-3 152 2576,9-205-2537,-8-27 209,6-6-101,3-52 0,0 59-111,9-125 10,-7 123-28,1 0 0,1 0 0,17-46 0,-20 66 32,0-1-1,0 1 1,1 0-1,0 0 0,-1 0 1,2 0-1,-1 0 1,0 1-1,1 0 0,6-6 1,-10 10-26,1-1 1,0 1-1,0 0 1,-1-1 0,1 1-1,0 0 1,0 0-1,0 0 1,-1 0 0,1 0-1,0 0 1,0 0-1,0 0 1,0 0 0,-1 0-1,1 0 1,0 1-1,0-1 1,0 0 0,-1 1-1,1-1 1,0 0-1,0 1 1,-1-1 0,1 1-1,0-1 1,0 2-1,20 18-50,-19-17 34,15 17-19,-4-6 58,21 21 1,-28-30 0,0-1 1,0 0 0,0 0 0,1 0 0,-1 0 0,1-1 0,10 3-1,-6-3-13,0 0 0,0-1-1,0 0 1,0-1 0,1-1-1,-1 0 1,0 0 0,1-1-1,17-4 1,-15 2-2,0-1 0,0 0 0,0-1-1,-1-1 1,0 0 0,0-1 0,13-9 0,-21 12 3,0 0 1,0 0-1,-1 0 1,1 0-1,-1-1 1,0 0-1,0 0 1,4-9-1,-15 28 116,1 0 0,1 1-1,0 0 1,-4 20 0,-8 67-11,11-61-63,-4 12-36,5-32-223,1 0 0,1 1 0,0 40 0,3-58-62,0 1 0,1-1-1,-1 0 1,1 0 0,0 0-1,0 0 1,0 0 0,1 0-1,-1 0 1,1 0 0,0 0-1,0 0 1,0-1 0,1 1-1,3 4 1,10 6-2804</inkml:trace>
</inkml:ink>
</file>

<file path=ppt/ink/ink4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31.42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22 271 5056,'0'1'75,"1"-1"1,-1 1 0,0-1-1,1 0 1,-1 1-1,0-1 1,0 1 0,1-1-1,-1 1 1,0-1 0,0 1-1,0-1 1,0 1-1,1 0 1,-1-1 0,0 1-1,0-1 1,0 1-1,0-1 1,0 1 0,0-1-1,-1 1 1,1-1-1,0 1 1,0 0 0,0-1-1,0 1 1,-1-1-1,1 1 1,0-1 0,0 1-1,-1-1 1,0 1-1,0 14 96,1-10-160,-7 64 126,6-57-98,-5 46 309,0 18 594,10-141-702,1 11-48,-3 1-34,20-228 100,-20 272-220,0 0-1,0 1 0,1-1 1,0 1-1,6-12 0,-9 20-40,0-1 0,1 1-1,-1-1 1,0 1-1,0 0 1,1-1 0,-1 1-1,0-1 1,1 1 0,-1 0-1,0-1 1,1 1-1,-1 0 1,0-1 0,1 1-1,-1 0 1,1 0 0,-1 0-1,1-1 1,-1 1-1,0 0 1,1 0 0,-1 0-1,1 0 1,-1 0 0,1 0-1,0 0 1,0 0 1,-1 0 1,1 0-1,0 1 0,0-1 1,0 1-1,-1-1 0,1 0 1,0 1-1,-1 0 1,1-1-1,0 1 0,-1-1 1,2 2-1,2 4-8,-1-1 0,1 1 0,2 7 1,-4-10-27,6 12 36,1-1-1,0 0 1,1-1-1,1 0 0,0-1 1,1 0-1,0-1 1,14 11-1,-18-17 23,0 0 0,0-1 0,0-1 0,0 1 0,1-1 0,-1 0 0,1-1 0,0 0 0,0-1 0,0 0 0,0 0 0,0 0 0,0-1 0,0-1 0,0 0 0,0 0 0,0 0 0,12-5 0,-4 1 33,0-1 1,-1-1-1,0 0 1,0-2-1,0 1 1,-1-2-1,-1 0 1,19-17-1,-27 23 148,-2 0-34,-1 0 0,1 1 1,1 0-1,-1 0 1,0 0-1,1 0 0,6-2 1,-10 5-153,-1 0 0,0-1 1,0 1-1,1 0 1,-1 0-1,0 0 0,1 0 1,-1 0-1,0 0 0,1 0 1,-1 0-1,0 0 1,1 0-1,-1 0 0,0 0 1,0 1-1,1-1 1,-1 0-1,0 0 0,1 0 1,-1 0-1,0 0 0,0 1 1,1-1-1,-1 0 1,0 0-1,0 0 0,1 1 1,-1-1-1,4 12 330,-4 17-27,0-25-298,-7 66-38,-22 94-1,15-91-755,-11 60-3425</inkml:trace>
</inkml:ink>
</file>

<file path=ppt/ink/ink4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34.43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48 5472,'17'-18'2016,"8"15"-1536,25-12-160,-20 8 320,6 3-416,5 8-160,1 3-64,-4 4-64,-6 3 0,-3 6-160,-4 2 128,-4-1-800,-4 1 480,-5 0-1504</inkml:trace>
</inkml:ink>
</file>

<file path=ppt/ink/ink4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34.77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6656,'46'8'2464,"-29"-5"-1920,4 1-160,-9-4-2112</inkml:trace>
</inkml:ink>
</file>

<file path=ppt/ink/ink4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36.06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466 342 3552,'0'-13'316,"-1"0"0,-1 1 1,0 0-1,0-1 0,-7-16 0,-26-56-66,5 16 968,29 68-1177,0-1 0,1 1 0,-1-1-1,1 1 1,0-1 0,-1 1 0,1-1 0,0 1-1,0-1 1,0 1 0,0-1 0,0 1 0,0-1-1,0 0 1,1 1 0,-1-1 0,0 1 0,1-1-1,0 1 1,-1-1 0,1 1 0,0 0 0,-1-1-1,1 1 1,0 0 0,0 0 0,0-1 0,0 1-1,1 0 1,-1 0 0,0 0 0,0 0 0,1 0-1,-1 1 1,2-2 0,5-2 71,0 1 0,1 0 0,-1 1 0,1 0 0,10-1 0,-3-1 78,7-1-83,6-1-54,0 0 0,55-2 0,-80 8-60,0 0 0,-1 0 1,1 0-1,0 1 0,-1 0 0,1-1 0,-1 1 0,1 1 0,-1-1 0,7 4 0,-9-4 18,1 0-1,-1 0 1,0 0 0,0 0 0,0 0-1,0 0 1,0 1 0,0-1-1,0 0 1,0 1 0,0-1 0,-1 1-1,1-1 1,0 1 0,-1-1 0,1 1-1,-1-1 1,0 1 0,0 0 0,1-1-1,-1 1 1,0-1 0,0 1-1,-1 0 1,1-1 0,-1 4 0,-2 8 12,-1-1 1,0 1-1,-1-1 1,-11 21-1,3-6-12,1-1 18,-2 0 0,-1 0 1,-1-2-1,-1 0 0,-1 0 1,-1-2-1,-1-1 0,-1 0 1,-1-1-1,-1-2 0,-28 19 1,-183 102 103,206-120-106,10-7 17,-2 0 0,1-1 0,-37 15 0,53-24-19,-1-2 1,1 1-1,-1 0 1,1-1-1,-1 1 1,-3-1-1,7 0-21,-1 0 1,1 0-1,0 0 0,-1 0 0,1 0 0,-1-1 0,1 1 1,-1 0-1,1 0 0,0 0 0,-1 0 0,1-1 0,-1 1 0,1 0 1,0 0-1,-1-1 0,1 1 0,0 0 0,-1 0 0,1-1 1,0 1-1,-1-1 0,1 1-2,0-1-1,0 0 1,0 1 0,0-1-1,0 0 1,0 1 0,0-1-1,0 0 1,0 1 0,1-1-1,-1 0 1,0 1 0,0-1-1,1 1 1,-1-1 0,0 0-1,1 1 1,-1-1 0,0 1-1,1-1 1,4-5-4,-1 0-1,1 1 1,1-1 0,-1 1 0,1 0-1,0 1 1,0-1 0,0 1 0,0 0-1,1 1 1,0 0 0,-1 0 0,1 0-1,0 1 1,1 0 0,-1 0 0,0 1-1,1 0 1,-1 0 0,0 1 0,1-1-1,-1 2 1,1-1 0,-1 1 0,15 4-1,-1 3 93,0 2 1,39 24-1,-41-22 144,0-1 0,1-1 0,30 11 0,-43-19-187,-1 0-1,1 0 1,0-1-1,0 0 1,0-1 0,0 1-1,0-1 1,0-1-1,0 1 1,0-1-1,0-1 1,0 1 0,0-1-1,0 0 1,6-3-1,1-3-17,0 1 0,-1-2 0,0 0 0,19-18 0,-3 3-195,-23 19-319,1 0 0,-1 0 1,-1-1-1,1 1 0,-1-2 1,0 1-1,0 0 0,5-11 0,-6 11-795,1-1-3269,-2 1 3008</inkml:trace>
</inkml:ink>
</file>

<file path=ppt/ink/ink4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36.63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315 94 4736,'1'0'64,"-1"0"0,1 0 1,-1 0-1,1 0 0,-1 0 1,1 0-1,-1 0 0,1 0 0,-1 0 1,1 0-1,-1 0 0,1 0 1,-1 0-1,1 0 0,-1 0 0,1 0 1,-1 1-1,1-1 0,-1 0 1,0 0-1,1 1 0,-1-1 0,1 0 1,-1 1-1,0-1 0,1 0 1,-1 1-1,0-1 0,1 1 0,-1-1 1,0 0-1,1 1 0,-1-1 1,0 1-1,0-1 0,1 1 0,-2 1 29,1 0 1,-1 0-1,1 0 0,-1 0 0,1 0 0,-1-1 0,0 1 0,-1 2 0,-6 14 8,6-3-64,1 0 1,1 0-1,0 0 0,1 0 1,0 0-1,1-1 1,8 27-1,1-5 152,30 64 0,-11-44-39,4 8 83,-31-57-161,0 0 0,-1 0 1,0 0-1,0 1 0,-1-1 0,0 1 0,1 9 0,-2-14-20,0 0 0,-1-1 0,1 1 0,0-1 0,-1 1 0,1-1 0,-1 1 0,0-1 0,1 1 0,-1-1 0,-1 0 0,1 1 0,0-1 0,0 0 0,-1 0 0,0 0 0,-2 4 0,1-4 7,0 0 0,0 0 0,0 0 1,0-1-1,0 1 0,-1-1 0,1 1 0,0-1 0,-1 0 0,1-1 0,-6 2 0,-8-1 67,1-1 0,0 0 0,-1-1 0,-24-5 0,28 3-134,-108-20 101,105 18-56,0 0 0,0-1 0,1 0 0,0-1 0,-18-12 0,29 17-37,0-1 1,0 0-1,0 0 0,0 0 1,1-1-1,0 1 1,0-1-1,0 0 1,-5-7-1,8 9-9,-1 0 0,0 0 0,0 1 0,1-1 0,-1 0 0,1 0 0,0 0 0,0 0 0,0-1 0,0 1 0,0 0 0,0 0 0,0 0 0,0 0 0,1 0 0,-1 0 0,1 0 0,0 0 0,-1 1 0,1-1 0,0 0 0,0 0 0,0 0 0,0 1 0,2-3 0,4-4-6,0 0-1,1 0 1,0 1 0,0-1-1,11-6 1,49-27-29,-49 30 42,48-27-38,157-95-198,-157 92 328,-42 27 30,0-1 0,-1-1-1,-1-1 1,22-21-1,-43 37-96,0-1 0,-1 0-1,1 0 1,-1 0 0,1 0-1,-1 0 1,0 0 0,1 0 0,-1-1-1,0 1 1,-1 0 0,2-5-1,-2 5-16,0 1 0,0 0 0,0 0 0,0 0 0,0-1 0,-1 1 0,1 0-1,0 0 1,-1 0 0,1 0 0,-1-1 0,1 1 0,-1 0 0,0 0 0,1 0-1,-1 0 1,0 0 0,0 0 0,0 1 0,0-1 0,0 0 0,0 0 0,0 0 0,0 1-1,-2-2 1,-5-2-58,-1 0 0,0 1-1,0 0 1,0 0 0,0 1 0,0 0-1,-1 1 1,1 0 0,0 0 0,-12 1-1,-2 1-795,0 1 0,-46 10-1,54-8 257,1 0 0,0 1 0,0 1 0,0 1 0,1 0 0,0 0 1,1 1-1,-1 1 0,1 0 0,-17 18 0,-14 17-1291</inkml:trace>
</inkml:ink>
</file>

<file path=ppt/ink/ink4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37.05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1 118 5472,'41'-30'2016,"-28"16"-1536,-1-8-160,-8 11-864,1 0 224,-1 0-1568,0 0 1056,-8 4-1824</inkml:trace>
</inkml:ink>
</file>

<file path=ppt/ink/ink4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37.42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198 68 4736,'4'-24'1530,"-6"23"-832,-3 4-391,-5 5 32,9-7-237,-10 11 18,0 0 0,1 0 0,-15 26-1,0-2-60,23-34-58,-19 26-50,-29 54-1,45-74 51,1 1 1,0 0-1,1 0 0,0 0 0,0 1 0,1-1 0,0 1 0,1-1 0,0 1 0,0 0 0,2 13 0,-1-18 35,1 0 0,0 0 0,0 0 0,1-1 0,-1 1 0,1 0 0,0-1 0,1 1 0,-1-1 0,1 0 0,-1 0 0,1 0 0,4 4 0,-2-4 29,0 1 1,1-1 0,-1 0 0,1 0 0,0 0 0,0-1 0,0 0 0,9 3-1,6 0 180,-1 0 0,1-2 0,1-1-1,39 2 1,-29-3 134,-1-2 0,1-2 0,-1 0 0,0-2 1,39-10-1,-58 11-266,0-1 0,1 0 0,-2-1 0,1-1 0,0 1 1,-1-2-1,0 0 0,-1 0 0,1-1 0,-1 0 0,-1 0 1,0-1-1,0-1 0,-1 0 0,12-16 0,-13 14-103,-1 0 1,0-1-1,0 0 0,-1 0 0,-1 0 0,0 0 0,-1-1 1,0 0-1,-1 1 0,-1-1 0,0-18 0,-1 23-128,-1 0 0,0 0-1,-1 1 1,0-1-1,0 1 1,-1-1-1,0 1 1,0 0 0,-1 0-1,0 0 1,0 0-1,-1 1 1,0-1-1,-1 1 1,1 1 0,-1-1-1,-1 1 1,-13-11-1,11 11-131,-1 0 0,0 0 0,0 1 0,-1 1 0,1-1 0,-1 2 0,0 0 0,0 0 0,0 1 0,0 0 0,-1 1 0,1 0 0,-15 1 0,2 2-314,1 0 0,-1 2 0,1 0-1,0 2 1,-33 12 0,-46 24-2433</inkml:trace>
</inkml:ink>
</file>

<file path=ppt/ink/ink4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37.98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48 3712,'0'-1'134,"0"0"0,1 0 1,-1-1-1,0 1 0,1 0 1,-1 0-1,1 0 0,0-1 0,-1 1 1,1 0-1,0 0 0,0 0 1,0 0-1,-1 0 0,1 0 0,0 0 1,0 1-1,1-1 0,-1 0 1,0 0-1,0 1 0,2-2 0,33-11-135,-28 10 306,0 1-187,1 0-1,-1 1 1,1 0 0,-1 0 0,1 1-1,-1 0 1,1 0 0,9 2 0,6 0 224,433 57 1701,-108-9-1382,27-19-48,-304-26-506,349 5 694,0-27-57,-117 4-683,-91-1-743,-62 3-3820,-120 10 2870</inkml:trace>
</inkml:ink>
</file>

<file path=ppt/ink/ink4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38.56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46 139 3904,'4'-1'338,"-1"-1"0,1 0 0,-1 0 0,0 0 0,4-3 0,-6 4-310,-1 1 0,1 0 0,-1-1 0,0 1 0,1 0 0,-1-1 0,0 1 0,1 0 0,-1-1 0,0 1 0,1-1 0,-1 1 0,0-1 0,0 1 0,0-1 0,0 1 0,1-1 0,-1 1 0,0-1 0,0 1 0,0-1 0,0 1 0,0-1 0,0 1 0,0-1 0,0 1 0,0-1 0,0 1 0,-1-1 0,1 1 0,0-1 0,0 1 0,0-1 0,-1 1 0,1 0 0,0-1 0,0 1 0,-1-1 0,1 1 0,0 0 0,-1-1 0,1 1 0,-1-1 0,1 1 0,0 0 0,-1 0 0,1-1 0,-1 1 0,1 0 0,-1 0 0,1 0 0,-1-1 0,1 1 0,-1 0 0,-1-1-23,1 1-1,-1-1 1,1 0 0,-1 1 0,1-1-1,-1 1 1,0 0 0,1-1 0,-1 1 0,0 0-1,1 0 1,-1 0 0,0 0 0,1 0-1,-1 1 1,0-1 0,1 0 0,-1 1 0,0-1-1,1 1 1,-1 0 0,1-1 0,-1 1-1,1 0 1,0 0 0,-1 0 0,1 0 0,0 0-1,-3 3 1,3-2 34,-1 0 0,0 1 0,1-1 0,-1 1 0,1-1 0,-1 1 0,1 0 0,0-1 0,1 1-1,-1 0 1,0 0 0,1 0 0,-1 0 0,1 0 0,0 0 0,0 3 0,1-1 15,0-1 1,-1 0-1,2 0 1,-1 0-1,0-1 0,1 1 1,0 0-1,0 0 1,0-1-1,0 1 0,1-1 1,-1 0-1,1 0 0,0 0 1,0 0-1,6 5 1,-5-5-31,0 0 1,1 0-1,-1-1 1,1 1-1,0-1 0,0 0 1,0-1-1,0 1 1,0-1-1,1 0 1,-1 0-1,10 0 1,-2-1 27,1-1 0,-1 0 0,1-1 0,-1-1 0,0 0 0,0 0 0,24-11 0,-33 12-37,0 0-1,0-1 0,0 1 1,-1-1-1,1 0 1,-1 0-1,1 0 1,-1 0-1,0-1 0,0 1 1,4-8-1,-6 8-8,1 0 0,-1 0 0,0-1-1,0 1 1,0 0 0,-1-1 0,1 1-1,-1-1 1,1 1 0,-1-1 0,-1 1-1,1-1 1,0 1 0,-1-1 0,0 1-1,1 0 1,-3-5 0,0 0-21,0 0 0,-1 1 1,1-1-1,-2 1 0,1 0 0,-1 0 0,0 1 1,0-1-1,-1 1 0,0 0 0,0 1 0,-8-6 0,10 8-41,0 0-1,0 0 0,-1 1 1,1 0-1,-1 0 0,0 0 1,1 0-1,-1 1 0,0 0 0,0 0 1,0 0-1,0 0 0,0 1 1,0 0-1,0 0 0,0 0 1,0 1-1,0 0 0,0 0 0,0 0 1,-6 2-1,3 1-205,0 0 0,1 0-1,-1 1 1,1 0 0,-12 10 0,-6 10-1466</inkml:trace>
</inkml:ink>
</file>

<file path=ppt/ink/ink4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38.98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423 0 2976,'21'4'971,"-21"-4"-960,0 0 0,1 0 0,-1 1 0,0-1 0,0 0 0,0 0 0,1 0 0,-1 0 0,0 0 0,0 0 0,0 0 0,0 1 0,0-1 0,1 0 0,-1 0 0,0 0 0,0 0 0,0 0 0,0 1 0,0-1 0,0 0 0,0 0 0,1 0 0,-1 1 0,0-1 0,0 0 0,0 0 0,0 0 0,0 1 0,0-1 0,0 0 0,0 0 1,0 0-1,0 1 0,0-1 0,0 0 0,0 0 0,0 0 0,-1 1 0,1-1 0,0 0 0,0 0 0,0 1 0,-4 4 320,0 0 262,0-1 0,0 0 1,-1-1-1,-8 6 1,-11 9 204,16-11-733,-8 7 167,-28 31 0,39-39-157,0 1 0,1 0 0,0 0 0,0 0 0,1 0 1,-1 0-1,1 1 0,-3 13 0,5-12-33,-1 0-1,2 0 0,-1 0 1,1 1-1,0-1 1,2 10-1,14 55-34,-1-2 123,-13-57-150,0-6 32,-1 1 0,0 0 0,0 0-1,-1-1 1,-1 12 0,0-19 11,1 0 0,0 0 1,-1 0-1,0 0 0,1 0 0,-1 0 0,0 0 0,0 0 1,0 0-1,0 0 0,0 0 0,-1-1 0,1 1 1,-1-1-1,1 1 0,-1-1 0,1 1 0,-1-1 0,0 0 1,1 0-1,-1 0 0,0 0 0,0 0 0,0 0 0,0 0 1,0-1-1,0 1 0,0-1 0,-3 1 0,-3 0 58,-1-1-1,1 0 1,0 0-1,-1-1 1,1 0-1,0-1 1,-1 1-1,1-2 1,0 1-1,-15-8 1,8 3-4,0-1-1,1 0 1,0-1 0,-20-17 0,26 19-58,-1-1 0,1 0 0,0 0 0,1-1 0,0 0 1,1 0-1,-7-12 0,12 18-27,-1 1 1,1-1-1,0 0 1,0 0 0,0 0-1,0 0 1,1 0-1,-1 0 1,1 0-1,0 0 1,0 0-1,0 0 1,0 0-1,0 0 1,1 0 0,-1 0-1,1 0 1,0 0-1,0 0 1,0 0-1,0 1 1,1-1-1,-1 0 1,1 1-1,-1-1 1,1 1 0,0-1-1,0 1 1,0 0-1,1 0 1,2-3-1,4-2-25,1 0 0,-1 1 0,1 1-1,0-1 1,13-4 0,58-16-420,-67 22 337,50-13-1253,0 2 1,83-7-1,-70 17-2423</inkml:trace>
</inkml:ink>
</file>

<file path=ppt/ink/ink4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41.54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82 12 3232,'2'-2'114,"0"1"0,0 0 1,0 0-1,0 0 0,0 0 1,0 0-1,0 0 0,1 1 0,-1-1 1,0 1-1,0-1 0,1 1 1,3 0-1,-7 8-205,-25 139 1010,-17 74 285,39-206-1120,-5 22 119,9-36-172,0 1-1,-1 0 0,1-1 0,0 1 1,0-1-1,0 1 0,0 0 0,1-1 1,-1 1-1,0-1 0,1 1 0,-1-1 1,1 1-1,-1-1 0,1 1 0,0-1 1,1 2-1,-2-2-9,1 0 0,0-1 0,0 1-1,0-1 1,0 1 0,0-1 0,0 0 0,0 1 0,0-1 0,0 0 0,1 0 0,-1 1 0,0-1 0,0 0 0,0 0 0,0 0 0,2-1 0,19-3 52,-20 4-65,52-18 31,-35 12-112,24-7 1,-30 11 52,0-1 0,1 2 0,-1 0 0,0 0 0,1 1 0,-1 1 1,16 3-1,-26-4 25,1 1 1,0 0 0,-1 0-1,1 0 1,0 0 0,-1 1-1,0-1 1,1 1 0,-1 0-1,0 0 1,0 0 0,0 1-1,0-1 1,0 1 0,-1 0-1,1-1 1,-1 1 0,0 0-1,0 0 1,0 1 0,0-1-1,0 0 1,-1 1-1,1-1 1,-1 1 0,0-1-1,0 1 1,0 0 0,0 6-1,1 13 63,-1-1-1,-3 44 0,1-58 7,0-1-1,-1 0 1,1 0 0,-2 0-1,1-1 1,-1 1-1,0 0 1,0-1-1,0 0 1,-1 0 0,0 0-1,0 0 1,-7 6-1,9-10 4,-1 1 0,1-1 0,-1-1 0,0 1 0,1 0 0,-1-1 0,0 1-1,0-1 1,0 0 0,0 0 0,0 0 0,-1 0 0,1-1 0,0 1 0,0-1-1,0 0 1,-1 0 0,1 0 0,0 0 0,0 0 0,-1-1 0,-3-1 0,-7-2 235,0-1-1,0 0 1,-23-14 0,10 6-389,-2-1-1063,-2 1 1,-44-11-1,37 16-54</inkml:trace>
</inkml:ink>
</file>

<file path=ppt/ink/ink4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41.95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1 104 5056,'1'-5'301,"1"-1"0,-1 1 1,0 0-1,0-1 0,-1 1 1,0-7-1,3-20 342,-3 30-626,0 1 0,0 0 0,1-1 0,-1 1 0,1 0 0,-1 0 0,1 0 0,-1-1 0,1 1 0,-1 0 0,1 0 0,0 0 0,0 0 0,0 0 1,-1 0-1,1 0 0,0 0 0,0 0 0,0 1 0,1-1 0,-1 0 0,0 1 0,0-1 0,0 1 0,0-1 0,1 1 0,-1-1 0,0 1 0,0 0 0,1-1 0,-1 1 0,0 0 0,1 0 0,-1 0 0,2 1 1,5 0 168,0 0 1,-1 1 0,1 0 0,13 6 0,-8-3-50,196 53 544,-65-32-3367,-127-23 1203,0-1 1,29 0-1,-8-5-309</inkml:trace>
</inkml:ink>
</file>

<file path=ppt/ink/ink4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42.30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495 184 3552,'0'-20'599,"-2"0"0,-5-26 0,5 39-587,0-1 0,0 1 1,-1-1-1,-1 1 0,1 0 0,-1 0 0,0 1 0,-1-1 0,1 1 0,-7-7 1,10 12-3,-1 0 0,1-1 1,-1 1-1,1 0 0,-1 0 1,0 0-1,1 0 0,-1 0 1,0 0-1,0 1 0,1-1 1,-1 0-1,0 1 0,0-1 1,0 1-1,0 0 0,0 0 1,-2 0-1,2 0 22,-1 1 0,0-1 0,0 1 1,0 0-1,0 0 0,1 0 0,-1 0 0,0 0 0,1 1 1,-5 2-1,-2 4 119,0 0 0,0 0 1,1 1-1,-12 15 0,-88 145 1132,84-128-1179,11-19-25,0 1 0,2 0 1,1 0-1,-10 32 0,18-47-44,0 0 0,0-1 0,1 1 0,0 0 0,0 0 0,1 0 0,0 0 0,1 0 0,-1 0 0,2-1 0,-1 1 0,1 0 0,0 0 0,1-1 0,-1 0 0,2 1 0,-1-1 0,5 7 0,-5-10-7,0 0 1,0 0-1,1-1 0,-1 1 1,1-1-1,0 1 1,0-1-1,0 0 0,0-1 1,0 1-1,9 3 0,-5-3 4,-1-1-1,1 0 1,-1 0-1,1-1 0,-1 0 1,1 0-1,9-1 1,-2-1 81,1 0 0,-1-2 1,1 0-1,-1 0 1,0-2-1,0 1 0,17-10 1,-19 8 114,0-1 1,16-11 0,-24 14-154,0 0 0,0 0-1,0 0 1,-1-1 0,0 0 0,0 0 0,6-9 0,-9 12-65,0 1 0,0-1-1,0 1 1,0-1 0,-1 0 0,1 1-1,0-1 1,-1 0 0,0 0 0,1 1 0,-1-1-1,0 0 1,0 0 0,0 0 0,0 1 0,0-1-1,-1 0 1,1 0 0,0 1 0,-1-1-1,-1-2 1,1 1-9,-1 1-1,1 0 0,-1 0 1,0 0-1,0 0 0,0 0 1,0 0-1,0 0 0,0 1 1,-1-1-1,1 1 0,-5-3 1,-2 0-42,-2 1 1,1-1 0,0 2 0,-1-1 0,-21-1 0,11 3-177,1 2 0,-1 0 0,0 1 0,0 1 0,1 1 0,-37 11 0,33-6-875,1 0 0,0 2 1,1 0-1,0 1 0,-24 19 1,18-10-1128,9-8 987</inkml:trace>
</inkml:ink>
</file>

<file path=ppt/ink/ink4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42.63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 1 5472,'21'26'2016,"-19"-8"-1536,3 0-160,-10-11 32,-10-21-6048,3-4 3872</inkml:trace>
</inkml:ink>
</file>

<file path=ppt/ink/ink4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43.00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132 176 4384,'-24'27'2003,"8"-7"-1745,6-10-223,0 1-1,1 0 1,0 0 0,1 1-1,0 1 1,1-1 0,-7 19-1,10-22-26,1 0 0,0 1 0,1-1 0,0 0 0,1 1 0,0-1 0,0 1 0,1-1 0,0 1 0,1 0 0,4 18 0,-5-25 0,1 0-1,0 1 1,0-1-1,1 0 0,-1 0 1,1 0-1,-1 0 1,1 0-1,0-1 0,0 1 1,0 0-1,0-1 1,1 1-1,4 2 0,-4-2 1,1-1 0,-1 0-1,1-1 1,0 1 0,0 0-1,0-1 1,0 0 0,0 0-1,0 0 1,0-1-1,7 1 1,4-1-1,0-1-1,0-1 1,-1 0-1,1 0 1,-1-2-1,0 0 1,15-6-1,3-3 60,-1-2 1,29-18-1,-35 18 154,-1 0-1,-1-2 1,-1 0 0,32-33 0,-47 43-139,0-1 1,0 0-1,-1 0 1,-1-1 0,1 1-1,-1-1 1,-1 0-1,1-1 1,-2 1-1,1-1 1,-1 0-1,-1 0 1,0 0-1,0 0 1,-1 0-1,0-12 1,-2 11-70,0 1-1,0 0 0,-1 0 1,0 0-1,-1 0 1,0 0-1,-6-13 1,7 19-48,0 0 0,-1-1 0,1 1 0,-1 0 0,0 0 0,0 1 1,-1-1-1,1 1 0,-1-1 0,1 1 0,-1 0 0,0 0 0,0 1 0,0-1 0,-1 1 0,1 0 0,-9-3 0,5 3-67,0 1-1,-1 0 0,1 0 0,0 1 1,-1 0-1,1 0 0,-1 1 0,1 0 1,-10 3-1,0 0-247,0 2-1,1 0 1,-19 9 0,-27 20-2321</inkml:trace>
</inkml:ink>
</file>

<file path=ppt/ink/ink4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43.33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8 155 4064,'1'-3'382,"-1"2"-327,0 1 0,0-1 0,1 1 0,-1-1 0,0 1 0,0-1 0,0 1 0,0-1 0,0 1 0,1-1 0,-1 1 0,0-1 0,0 1 0,0-1 1,0 0-1,-1 1 0,1-1 0,0 1 0,0-1 0,0 1 0,0-1 0,0 1 0,-1-1 0,1 1 0,-1-2 0,1 2 212,-4 48 869,2-34-924,1-1 1,0 1 0,2 18 0,0-28-157,-1 0 1,1 0-1,0 0 0,0 0 1,0-1-1,1 1 1,0 0-1,-1-1 1,1 1-1,0-1 1,1 1-1,-1-1 1,1 0-1,-1 0 1,7 5-1,-5-5 0,1 1-1,0-1 1,0 0-1,0 0 1,0-1 0,0 1-1,1-1 1,-1 0-1,1-1 1,-1 0-1,12 2 1,-8-3-5,-1 1 0,1-2 0,-1 1 0,0-1 0,1-1 0,-1 0 0,13-4 0,-8 1 20,-1 0-1,0-1 1,0 0-1,-1-1 1,0 0-1,0-1 1,-1-1-1,0 1 1,0-1-1,11-14 1,-15 15-26,0-1 0,0 0 0,-1 0-1,0 0 1,6-18 0,-9 23-57,-1-1-1,1 0 0,-1 0 1,0 0-1,-1 1 0,1-1 1,-1 0-1,0 0 1,0 0-1,-1 0 0,1 0 1,-1 0-1,0 0 1,-2-5-1,0 4-79,0 0-1,0 1 1,0-1-1,-1 0 1,0 1-1,0 0 1,-1 0-1,1 0 1,-1 1-1,0-1 1,0 1-1,-1 0 1,1 1-1,-1-1 1,0 1 0,0 0-1,0 0 1,0 1-1,-7-2 1,3 1-235,0 1 0,0 1 0,0-1-1,0 2 1,0-1 0,0 1 0,0 1 0,0 0 0,0 0 0,0 1 0,0 0 0,-9 4 0,-11 8-2265</inkml:trace>
</inkml:ink>
</file>

<file path=ppt/ink/ink4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43.67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506 0 4640,'0'10'229,"1"0"1,-1 0-1,-1 0 1,0 0-1,0 0 1,-1 0-1,-1 0 1,1 0-1,-2-1 1,1 1 0,-10 17-1,-4 0-14,-1 0 0,-31 35-1,-13 18-240,54-67 56,0 0-1,1 0 1,0 0-1,-7 24 1,5-5 137,3 0 0,0 1 0,0 37 1,3-30 169,-13 58 1,15-92-203,-1 0 0,0 1 0,0-1 0,-1 0 0,0-1 0,0 1 0,0 0 0,-5 5 0,6-8-50,0-1 0,0 0 0,0 0 0,0-1 0,0 1 0,0 0-1,0-1 1,-1 1 0,1-1 0,-1 1 0,1-1 0,-1 0 0,1 0-1,-1-1 1,0 1 0,1 0 0,-1-1 0,0 0 0,0 1 0,1-1-1,-4-1 1,1 1 26,1-1-1,-1 0 1,0 0-1,1-1 0,-1 1 1,1-1-1,0 0 1,-1 0-1,1-1 0,0 1 1,0-1-1,0 0 1,1 0-1,-1 0 1,1-1-1,0 1 0,0-1 1,-4-5-1,-3-6 12,1-1-1,1-1 0,-10-23 1,15 32-156,-3-7-324,0-1 1,1 0 0,1 0 0,-3-28 0,6 33-331,0 0 0,1 0 0,1 1 0,0-1 0,0 0-1,1 0 1,0 0 0,5-12 0,5-6-3109</inkml:trace>
</inkml:ink>
</file>

<file path=ppt/ink/ink4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44.04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80 122 5408,'28'-64'2410,"-26"60"-2335,0-1-32,0 0 1,-1 0-1,1 0 1,-1 0-1,0 0 1,0-6-1,-1 10-51,0 1 0,0-1 0,0 1 0,0-1 0,0 1 0,0-1 0,0 1 0,0-1 0,0 1-1,0-1 1,0 1 0,0-1 0,1 1 0,-1 0 0,0-1 0,0 1 0,0-1 0,1 1 0,-1-1 0,0 1 0,1 0 0,-1-1 0,0 1 0,1 0 0,-1-1-1,0 1 1,1-1 0,0 1 13,0 1 0,-1-1 0,1 1-1,-1-1 1,0 0 0,1 1 0,-1-1 0,1 1-1,-1-1 1,0 1 0,1-1 0,-1 1 0,0 0-1,0-1 1,1 1 0,-1-1 0,0 1-1,0 0 1,0-1 0,0 1 0,0-1 0,0 1-1,0 0 1,0-1 0,0 2 0,1 12 118,-2 1 1,0 0 0,-1-1 0,0 1-1,-5 16 1,-1 6 152,-31 150 645,-12 68-55,42-199-1714,9-56 815,0-1 0,0 1 0,0 0 0,0 0 0,-1 0 0,1 0-1,0 0 1,0-1 0,0 1 0,0 0 0,0 0 0,0 0 0,0 0 0,0 0 0,0-1 0,0 1 0,-1 0 0,1 0-1,0 0 1,0 0 0,0 0 0,0 0 0,0 0 0,-1-1 0,1 1 0,0 0 0,0 0 0,0 0 0,0 0 0,0 0 0,-1 0-1,1 0 1,0 0 0,0 0 0,0 0 0,0 0 0,-1 0 0,1 0 0,0 0 0,0 0 0,0 0 0,0 0 0,-1 0-1,1 0 1,0 1 0,0-1 0,0 0 0,0 0 0,0 0 0,-1 0 0,1 0 0,0 0 0,0 0 0,0 0 0,0 1-1,0-1 1,0 0 0,0 0 0,-1 0 0,1 0 0,0 0 0,0 1 0,0-1 0,0 0 0,0 0 0,0 0 0,0 0 0,0 1-1,-4-11-2104</inkml:trace>
</inkml:ink>
</file>

<file path=ppt/ink/ink4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44.95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48 3648,'3'-5'373,"2"-1"-168,-1 0-1,1 1 0,7-8 0,-10 12-59,-1 0 0,1-1 0,-1 1 1,1 0-1,0 0 0,0 0 0,-1 0 0,1 1 0,0-1 0,0 0 0,0 1 0,0-1 0,0 1 0,0 0 0,0 0 0,0 0 0,0 0 0,3 0 0,-5 0-63,1 0-1,0 0 1,0 1-1,0-1 0,0 0 1,0 0-1,0 1 1,-1-1-1,1 1 0,0-1 1,0 1-1,-1-1 1,1 1-1,0-1 0,0 1 1,-1 0-1,1-1 0,-1 1 1,1 0-1,-1 0 1,1-1-1,0 2 0,-1 0-32,1-1-1,-1 1 1,0 0-1,1-1 0,-1 1 1,0 0-1,0-1 1,0 1-1,0 0 0,0-1 1,-1 3-1,-1 4-69,-1 1-1,0-1 0,-7 13 1,9-18 70,-3 5-29,-4 8 62,1 1 0,0 0-1,-5 17 1,11-29-48,0 0-1,0 0 1,1 0 0,-1 0-1,1 0 1,0 0 0,0 0-1,1 0 1,-1 0 0,1 0-1,0 0 1,1 0 0,-1 0-1,1 0 1,4 7 0,-5-9-16,0-1 1,1-1 0,-1 1-1,1 0 1,-1 0 0,1 0 0,0-1-1,0 1 1,-1-1 0,1 1-1,0-1 1,0 0 0,1 0-1,-1 0 1,0 0 0,2 1-1,0-1-2,0-1 0,0 1-1,0-1 1,0 0 0,0 0-1,0 0 1,0 0-1,7-2 1,2-1-4,0-1 0,-1-1-1,1 0 1,17-10 0,-7 2 79,24-18 0,-38 25-84,-1 0 0,0-1 0,0-1 0,-1 1 0,11-15 0,-14 12 36,-4 10-43,0 0 1,0-1-1,0 1 1,0 0-1,-1 0 1,1 0-1,0 0 1,0 0-1,0 0 1,0-1-1,-1 1 1,1 0-1,0 0 1,0 0-1,0 0 0,0 0 1,-1 0-1,1 0 1,0 0-1,0 0 1,0 0-1,-1 0 1,1 0-1,0 0 1,0 0-1,0 0 1,-1 0-1,1 0 1,0 0-1,0 0 1,-1 0-1,-18 9 43,0 3-33,14-9 2,-1 0 0,1 1 0,-1 0-1,1 0 1,0 0 0,1 0 0,-1 1 0,1 0-1,-5 5 1,6-5 10,0 1-1,0-1 1,1 0-1,-1 1 0,1 0 1,0-1-1,1 1 1,-2 8-1,3-12-10,0-1 0,-1 1 1,2 0-1,-1-1 0,0 1 0,0-1 1,0 1-1,1-1 0,-1 1 0,1-1 1,-1 0-1,1 1 0,0-1 0,-1 1 0,1-1 1,0 0-1,0 0 0,0 1 0,0-1 1,0 0-1,0 0 0,0 0 0,0 0 0,1 0 1,-1 0-1,0-1 0,1 1 0,-1 0 1,0-1-1,1 1 0,-1-1 0,1 1 0,-1-1 1,1 0-1,-1 1 0,3-1 0,3 1-105,-1-1 0,0 0 0,0-1 0,1 1 0,-1-1 0,0 0 0,0 0-1,1-1 1,-1 0 0,0 0 0,-1-1 0,11-4 0,5-6-70,36-27 0,-53 37 163,15-13-23,-15 12 55,1 0 1,-1 0 0,1 1 0,0-1-1,0 1 1,7-3 0,-16 15 245,-1 1 0,-7 11 1,11-19-247,0 0 0,0 1 0,0-1 0,0 1 0,0 0 0,1-1 0,-1 1 0,1 0 0,-1 4 0,1-6-28,0-1 0,0 1 0,0 0 0,0 0 0,0-1-1,1 1 1,-1 0 0,0-1 0,0 1 0,1 0 0,-1-1 0,0 1 0,1 0 0,-1-1-1,1 1 1,-1-1 0,1 1 0,-1-1 0,1 1 0,-1-1 0,1 1 0,-1-1 0,1 1 0,0-1-1,-1 0 1,1 1 0,0-1 0,-1 0 0,1 0 0,0 1 0,-1-1 0,1 0 0,0 0-1,0 0 1,-1 0 0,1 0 0,0 0 0,-1 0 0,1 0 0,0 0 0,1-1 0,43-6-159,-32 4 66,26-2 0,-33 5 75,-1 0 0,0 0 1,1 0-1,-1 1 0,0 0 0,0 0 0,1 1 0,6 2 0,3 3 70,1-1-1,0-1 0,0-1 1,17 3-1,-25-6 10,-1 0 0,1-1 0,-1 1 0,0-2 0,1 1 0,-1-1 0,1 0 0,-1 0 0,0-1 0,0 0 0,11-5 0,-17 7-52,1-1 0,-1 0 0,1 1 0,-1-1 0,1 0 0,-1 0 0,1 0 0,-1-1 0,0 1 0,1 0 0,-1 0 0,0-1 0,0 1 0,0 0 0,0-1 0,0 1 0,0-1 0,-1 0 0,1 1 0,0-1 0,-1 0 0,1 1 0,-1-1-1,0 0 1,0 1 0,1-1 0,-1 0 0,0 0 0,-1 0 0,1 1 0,0-1 0,0 0 0,-1 1 0,1-1 0,-1 0 0,1 1 0,-1-1 0,0 0 0,1 1 0,-3-3 0,0-1-28,0 1 1,0-1-1,-1 1 1,1 0-1,-1 0 1,0 1-1,0-1 1,0 1-1,0 0 1,-1 0-1,0 0 1,1 1-1,-1-1 0,-10-2 1,2 0-191,-1 2 0,1 0-1,-1 0 1,-22-1 0,-24 4-2199,69-5 330,76-16 22,-7 2 1786,31-18 1445,-60 18 929,89-19 0,-134 37-1854,1 0 0,0 1 0,-1-1 0,1 1 0,7 1 0,-12-1-230,1 0-1,0 0 1,-1 0 0,1 0 0,0 1-1,-1-1 1,1 0 0,-1 0-1,1 0 1,0 1 0,-1-1-1,1 0 1,-1 1 0,1-1-1,-1 1 1,1-1 0,-1 1-1,1-1 1,-1 1 0,1-1-1,-1 1 1,0-1 0,1 1-1,-1-1 1,0 1 0,1 0-1,-1-1 1,0 1 0,0-1-1,0 1 1,1 0 0,-1-1-1,0 1 1,0 0 0,0-1-1,0 1 1,0 0 0,0-1-1,0 1 1,-1 0 0,1-1 0,0 1-1,0 0 1,0-1 0,-1 1-1,1 0 1,0-1 0,-1 2-1,-5 10 71,-14 22 0,-2 3-55,-153 285-4144,99-178-870</inkml:trace>
</inkml:ink>
</file>

<file path=ppt/ink/ink4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53.11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5 3488,'1'0'56,"-1"0"0,1-1 0,-1 1 0,0-1 0,1 1 0,-1 0 0,1 0 0,-1-1 0,1 1 0,-1 0 0,1 0 0,-1-1 0,1 1 0,0 0 0,-1 0 0,1 0 0,-1 0 0,1 0 0,-1 0 0,1 0 0,0 0 0,-1 0 0,1 0 0,-1 0 0,1 0 0,-1 0 0,1 1 0,-1-1 0,1 0 0,-1 0 0,2 1 0,11 15 272,-8-7 165,-2-4-402,-1 0 1,1 0-1,-2 1 0,1-1 1,0 1-1,-1-1 0,0 1 1,-1-1-1,1 1 0,-1 8 0,1 5-12,-1 261 248,-1-264-318,0 9 538,-1-1 1,-10 45-1,12-69-533,0-1-1,-1 1 1,1 0-1,0 0 1,0 0-1,0 0 1,-1 0-1,1 0 1,0-1-1,0 1 1,0 0-1,-1 0 1,1 0-1,0 0 1,0-1-1,0 1 1,0 0-1,0 0 1,-1-1-1,1 1 1,0 0-1,0 0 1,0-1-1,0 1 1,0 0-1,0 0 1,0-1-1,0 1 1,0 0-1,0 0 1,0-1-1,0 1 1,0 0-1,-1-15-23,0 0 0,1 0-1,1 1 1,0-1 0,6-24 0,24-73-36,-26 96 148,0 1 0,2 0-1,0 0 1,1 1 0,0 0-1,1 1 1,0-1 0,2 2-1,-1-1 1,1 2 0,1-1-1,0 1 1,1 1 0,0 1-1,16-10 1,-17 12 41,1 1 0,1 0 0,-1 0 0,1 2 0,27-6-1,-37 9-154,0 0-1,0 1 0,0 0 1,0-1-1,0 2 0,1-1 1,-1 0-1,0 1 0,0 0 1,0 0-1,0 0 0,0 0 1,0 1-1,-1 0 0,1 0 1,0 0-1,-1 0 0,1 0 1,-1 1-1,0-1 0,0 1 1,0 0-1,0 0 0,0 0 1,3 5-1,-2-1-3,0 1 1,0-1-1,-1 1 1,0 0-1,-1 0 1,0 1-1,0-1 1,1 16-1,-1 74 241,-2-62-107,-1-4-142,0-21 68,0 1 0,1-1 0,1 1 0,0-1 0,4 16 0,-5-26-30,0 0 0,0-1 0,0 1 0,0-1 0,1 1 0,-1-1 0,0 1 0,0-1 0,1 1 0,-1-1 0,0 1 0,1-1 0,-1 0 0,0 1 0,1-1 0,-1 1 0,1-1 0,-1 0 0,1 1 0,-1-1 0,1 0 0,-1 0 0,1 1 0,-1-1 0,1 0 0,-1 0 0,1 0 0,-1 0 0,1 1 0,0-1 0,1-1-5,-1 1 0,1 0 1,-1-1-1,0 1 0,1-1 1,-1 1-1,0-1 0,1 0 1,-1 0-1,0 1 0,2-3 1,3-2-57,-1-1-1,1 1 1,6-10 0,43-65-232,27-35-3,-65 94 349,1 0 0,2 1 0,22-18 0,-38 34-72,1 0 1,0 1 0,0 0-1,7-4 1,-12 7-1,1 0 0,0-1 0,-1 1 0,1 0 0,0-1 0,0 1 0,-1 0-1,1 0 1,0-1 0,0 1 0,0 0 0,-1 0 0,1 0 0,0 0 0,0 0 0,0 0 0,-1 1 0,1-1 0,0 0 0,0 0 0,-1 1 0,1-1 0,0 0 0,0 1 0,-1-1-1,1 0 1,0 1 0,-1-1 0,1 1 0,-1-1 0,1 1 0,0 0 0,-1-1 0,1 1 0,-1-1 0,0 1 0,1 0 0,-1-1 0,1 2 0,1 5 5,0 0 0,-1-1 0,0 1 0,0 0 0,-1 0 0,0 0 0,-1 11 0,1 12-70,0-9 59,2-1 0,0 0 0,1 1 0,12 37 0,-14-53-18,1 0 0,0 0 1,0 0-1,1 0 0,0 0 1,-1-1-1,2 1 0,-1-1 0,0 0 1,1 0-1,0 0 0,0 0 1,0-1-1,0 0 0,1 1 0,-1-2 1,1 1-1,0 0 0,-1-1 1,1 0-1,0 0 0,1-1 0,-1 1 1,7 0-1,-1-1-29,0 0-1,0-2 1,0 1 0,0-1-1,-1-1 1,1 0 0,0 0-1,-1-1 1,0 0 0,1-1-1,-1 0 1,-1-1 0,19-11 0,5-7 91,-1-1 1,41-39 0,-38 31 228,22-23 564,-56 54-820,-1 1 0,0 0-1,0 0 1,0-1 0,1 1-1,-1 0 1,0 0-1,0 0 1,0-1 0,1 1-1,-1 0 1,0 0 0,0 0-1,1-1 1,-1 1 0,0 0-1,1 0 1,-1 0-1,0 0 1,0 0 0,1 0-1,-1 0 1,0 0 0,1 0-1,-1 0 1,0 0 0,1 0-1,-1 0 1,0 0-1,1 0 1,-1 0 0,0 0-1,0 0 1,1 0 0,-1 0-1,0 0 1,1 1 0,-1-1-1,0 0 1,0 0-1,1 0 1,-1 1 0,0-1-1,0 0 1,0 0 0,1 0-1,-1 1 1,4 16 129,-1 28-123,-3-28 29,1-1 0,1 1 0,0 0 0,7 23 0,-7-35-15,0 0 0,0 0 1,1 0-1,-1 0 1,1 0-1,0-1 1,1 1-1,-1-1 1,1 0-1,-1 0 1,1 0-1,1-1 1,-1 1-1,0-1 1,1 0-1,-1 0 1,1-1-1,6 3 1,-3-2-2,0 0 0,-1 0 1,1-1-1,0-1 0,0 1 0,0-1 1,0-1-1,0 0 0,0 0 1,14-2-1,-11 0-18,0 0 0,0-1 0,-1 0 0,1-1-1,-1 0 1,0-1 0,12-7 0,-9 3 26,1-1 0,-1 0-1,-1-1 1,0 0 0,0-1-1,-1 0 1,-1-1 0,0 0 0,-1 0-1,13-25 1,-19 31-68,0 0-1,0 0 1,-1 0 0,0 0-1,0-1 1,0 1 0,-1-1-1,0 0 1,-1 1-1,0-1 1,0 1 0,-1-1-1,-1-8 1,1 11-46,0 0-1,-1 0 1,0 0 0,0 0-1,0 0 1,-1 0-1,0 1 1,0-1 0,0 1-1,0 0 1,-1 0-1,1 0 1,-1 0 0,0 0-1,0 1 1,-1 0 0,1 0-1,-1 0 1,-6-3-1,-3 1-227,0 0 0,0 0-1,-1 2 1,0 0 0,1 0-1,-1 2 1,0 0 0,0 0-1,0 2 1,-28 3 0,-7 6-2315</inkml:trace>
</inkml:ink>
</file>

<file path=ppt/ink/ink4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53.44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12 7712,'44'-4'2880,"-31"0"-2240,-1 1-192,-7 6-32,3 8-320,0 7-96,1 8-32,-1 14 384,0 8-192,-8 14 416,0 30-320,-4 15-64,-4 7-96,-5-4-3392,1 18 1792,-13-25-3616</inkml:trace>
</inkml:ink>
</file>

<file path=ppt/ink/ink4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53.94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16 25 3712,'0'0'61,"0"-1"0,0 0 0,0 0-1,1 0 1,-1 0 0,0 0 0,-1 0 0,1 0 0,0 0 0,0 1 0,0-1 0,0 0 0,-1 0 0,1 0-1,0 0 1,-1 0 0,1 1 0,-1-1 0,1 0 0,-1 0 0,1 1 0,-1-1 0,1 0 0,-1 1-1,0-1 1,1 0 0,-1 1 0,0-1 0,0 1 0,0-1 0,1 1-54,-1 0 1,1 0-1,0 0 1,0 0-1,0 0 1,0 0-1,0 0 1,-1 0-1,1 0 1,0 0-1,0 0 1,0 0-1,0 0 1,0 0-1,0 0 1,-1 0-1,1 0 1,0 0-1,0 0 1,0 0-1,0 0 1,0 0-1,0 0 1,-1 0 0,1 0-1,0 0 1,0 0-1,0 0 1,0 1-1,0-1 1,0 0-1,0 0 1,0 0-1,0 0 1,0 0-1,0 0 1,-1 0-1,1 1 1,0-1-1,0 0 1,0 0-1,0 8 896,4 8 140,24 66-53,21 98-1,1 88-1939,-50-266 960,4 41-1798,-3-40 1521,-1 0 0,-1 0-1,1 0 1,0 0 0,-1 0-1,1 0 1,-1 0-1,0-1 1,0 1 0,0 0-1,-2 3 1,-8 4-1909</inkml:trace>
</inkml:ink>
</file>

<file path=ppt/ink/ink4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54.31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485 1 6304,'1'0'138,"0"1"0,0 0 0,0 0 0,0 0-1,0-1 1,0 1 0,0 0 0,-1 0 0,1 0 0,0 0 0,-1 0 0,1 1 0,-1-1 0,1 0 0,-1 0 0,1 0 0,0 3 0,-2-3-94,1 0 0,0 1 0,-1-1 0,1 0 0,-1 0 0,0 1 0,1-1 0,-1 0 0,0 0 0,1 0 0,-1 0 0,0 0 0,0 0 0,0 0 1,0 0-1,-1 0 0,-7 7 2,0-2 0,0 1 1,0-1-1,-1-1 1,-14 7-1,-54 16-515,26-11 372,17-3 71,1 1 1,-51 30-1,73-37 68,0 0 0,0 0 0,1 1-1,0 1 1,1 0 0,0 0 0,1 1-1,0 0 1,-15 24 0,23-32-13,-1 0 0,0 1 0,1-1-1,0 0 1,0 1 0,0-1 0,0 1 0,0-1 0,1 1-1,0 0 1,0-1 0,0 1 0,0-1 0,0 1 0,2 6-1,-1-6-6,1-1 0,-1 0 0,1 1 0,0-1 0,0 0-1,0 0 1,0 0 0,1-1 0,-1 1 0,1 0 0,0-1-1,-1 1 1,1-1 0,0 0 0,6 3 0,6 2-67,0 0 0,1 0 0,0-2 0,0 0 0,0 0 0,31 3 0,0-3-176,56-2-1,-72-3-629,43-6-1,-64 5 366,0-1 0,0 0-1,0-1 1,0-1 0,0 1 0,-1-1-1,1-1 1,9-6 0,6-7-1445</inkml:trace>
</inkml:ink>
</file>

<file path=ppt/ink/ink4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55.03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55 138 2656,'7'-9'565,"21"-23"-10,-25 29 104,0 1 1,0-1-1,0 1 0,7-4 0,-10 6-639,0 0-1,0-1 1,0 1 0,0 0 0,0 0 0,1 0-1,-1 0 1,0 0 0,0 0 0,0 0 0,0 0-1,0 0 1,0 0 0,0 0 0,1 0 0,-1 0-1,0 0 1,0 0 0,0 0 0,0 0 0,0 0-1,0 0 1,0 0 0,1 0 0,-1 0 0,0 0 0,0 0-1,0 1 1,0-1 0,0 0 0,0 0 0,0 0-1,0 0 1,0 0 0,1 0 0,-1 0 0,0 0-1,0 0 1,0 0 0,0 1 0,0-1 0,0 0-1,0 0 1,0 0 0,0 0 0,0 0 0,0 0-1,0 0 1,0 1 0,0-1 0,0 0 0,0 0-1,0 0 1,0 0 0,0 0 0,0 0 0,0 0-1,0 1 1,0-1 0,0 0 0,0 0 0,0 0 0,0 0-1,0 0 1,0 0 0,0 0 0,-1 1 0,-2 10 319,2-10-313,-96 305 646,94-296-645,-6 23 180,8-31-178,1 0 0,0-1 1,0 1-1,0 0 0,0 0 0,0-1 0,0 1 0,0 0 1,0 0-1,1-1 0,-1 1 0,1 0 0,-1-1 1,3 4-1,-3-5-21,0 0 0,0 1 0,1-1 0,-1 0 0,0 1 0,0-1 1,1 0-1,-1 1 0,0-1 0,1 0 0,-1 0 0,1 0 0,-1 1 0,0-1 0,1 0 1,-1 0-1,1 0 0,-1 0 0,0 0 0,1 0 0,-1 0 0,1 0 0,-1 0 1,1 0-1,-1 0 0,0 0 0,1 0 0,-1 0 0,1 0 0,-1 0 0,0 0 1,1-1-1,-1 1 0,1 0 0,-1 0 0,0 0 0,1-1 0,-1 1 0,0 0 0,1-1 1,-1 1-1,13-16-93,-4-1 99,-1-1 0,-1 0 0,-1-1 0,8-34 0,-6 19-4,10-35 73,0 1 315,30-80 1,-40 133-293,-8 15-105,0 0 0,0 0 0,0 0 0,0 1 0,0-1 0,0 0 0,0 0 0,0 0 0,0 0 0,0 0 0,1 0 0,-1 0 0,0 0 0,0 0 0,0 0 0,0 0 0,0 0 0,0 0 0,0 0 0,0 0 0,0 0 0,0 0 0,0 0 0,0 0 0,1 0 0,-1 0 0,0 0 0,0 0 0,0 0 0,0 0 0,0 0 0,0 0 0,0 0 0,0 0 0,0 0 0,0 0 0,0 0 0,1 0 0,-1 0 0,0 0 0,0 0 0,0 0 0,0 0 0,0 0 0,0 0 0,0 0 0,0 0 0,0 0 0,0 0 0,0 0 0,0 0 0,0 0 0,0-1 0,0 1 0,0 0 0,0 0 0,1 0 0,-1 0 0,0 0 0,0 0 0,0 0 0,0 0 0,0 0 0,0 0 0,0 0 0,0-1 0,0 1 0,0 0 0,0 0 0,0 10-12,-3 15-122,-3 12 147,1 0 1,2 48 0,3-62 5,2 0 0,0 1 0,2-2 0,11 43 0,-11-53-65,0-1 1,1 0 0,0 0 0,1-1 0,13 20-1,-14-24 24,-1-1 0,1 0 0,-1-1 0,1 1 0,1-1 0,-1 0 0,1 0 0,-1-1 0,1 1 0,0-1 0,0-1 0,9 4 0,-1-2 58,0-1 0,1 0-1,-1-1 1,1 0 0,-1-2 0,1 1 0,0-2-1,-1 0 1,18-3 0,-23 2 36,0 0-1,0-1 0,0 0 1,-1 0-1,1-1 1,-1 0-1,0 0 1,0-1-1,-1 0 1,1 0-1,-1-1 1,0 0-1,-1-1 1,1 1-1,-1-1 0,5-8 1,-1 0 40,-2-1 0,0 0 1,0 0-1,-2-1 0,0 1 0,0-2 1,-2 1-1,0 0 0,-1-1 0,-1 0 0,-1 0 1,-1-22-1,0 34-169,-1 1 0,1 0-1,-1 0 1,0-1 0,-1 1 0,0 0 0,1 0-1,-1 0 1,-1 1 0,-2-6 0,3 8 7,1 0 1,0 1 0,-1-1 0,1 0 0,-1 1-1,1-1 1,-1 1 0,0 0 0,0 0 0,0-1-1,0 1 1,0 0 0,0 1 0,0-1 0,0 0-1,0 0 1,0 1 0,0 0 0,0-1-1,0 1 1,-1 0 0,1 0 0,0 0 0,0 0-1,0 0 1,-4 1 0,-2 1-223,0 0 0,0 1 1,0 0-1,0 0 0,0 1 0,1 0 0,-1 0 1,-7 6-1,17-9 221,-1 0 1,0-1-1,0 1 0,1-1 1,-1 0-1,1 1 1,-1-1-1,0 0 0,3 0 1,1 0-224,0 0 0,0-1 0,0 1 0,0-1 1,0-1-1,0 1 0,-1-1 0,1 1 0,0-1 1,-1-1-1,0 1 0,5-4 0,-5 2-148,-3 0-1195</inkml:trace>
</inkml:ink>
</file>

<file path=ppt/ink/ink4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55.53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36 16 3712,'5'-2'215,"1"-1"1,-1 1-1,1 0 1,0 0-1,0 1 1,-1-1-1,12 0 1,-16 2-151,1 0 0,-1 0 0,1 0 0,-1 0 0,1 1 0,-1-1 0,1 0 0,-1 1 0,1-1 0,-1 1 0,1-1 0,-1 1 0,0 0 0,1 0 0,-1 0 0,0-1 0,0 1 0,1 0 0,-1 1 0,0-1 0,0 0 0,0 0 0,0 0 0,-1 1 0,1-1 0,0 0 0,0 1 0,-1-1 0,1 0 0,-1 1 0,1-1 0,-1 1 0,0-1 0,1 1 0,-1 2 0,0-2 8,0 1 0,0 0 0,0-1 0,-1 1-1,1 0 1,-1-1 0,1 1 0,-1-1 0,0 1 0,0-1 0,0 1 0,0-1 0,0 0 0,-1 1 0,-1 1 0,-4 5 36,-1 1 1,-9 7-1,4-4-42,5-3-10,-1 0 0,1 0 0,1 1 0,0 0 0,0 0 0,-6 16 0,10-20-25,1 1 1,0 0 0,0 0-1,1 0 1,-1 0-1,2 0 1,-1 0-1,1 0 1,1 0 0,-1 0-1,3 10 1,2 1 46,0-1-1,2 0 1,0-1 0,0 1 0,2-1 0,0-1 0,1 0 0,1 0 0,0-1-1,1 0 1,1-1 0,0 0 0,1-1 0,0-1 0,1 0 0,1-1 0,0-1-1,25 13 1,-20-15 131,0 0 0,0-2 0,1-1 0,0 0 0,35 2 0,-28-5-69,0-2 0,0-1 0,53-8 0,-75 8-115,1-1-1,-1 0 0,0 0 1,0-1-1,0 0 1,0 0-1,0-1 0,0 1 1,-1-2-1,0 1 0,0-1 1,11-10-1,-11 8 29,0 0 1,-1-1-1,0 0 0,0 0 1,-1 0-1,0 0 0,0 0 0,-1-1 1,4-16-1,-4 11-10,-1-1 0,0 0 1,-1 0-1,-1 0 1,0 0-1,-1 0 0,-1 1 1,0-1-1,-1 0 0,-1 1 1,0-1-1,-1 1 0,-7-15 1,4 12-82,-2 1 0,0 0 1,-1 0-1,-1 1 0,0 0 1,-1 1-1,0 1 0,-1 0 1,-29-20-1,30 24-117,0 2-1,0-1 1,-1 1 0,1 1-1,-2 1 1,1 0-1,-1 1 1,1 0 0,-1 1-1,0 1 1,-1 0 0,-27 1-1,11 4-995,0 1 0,-48 14 0,-2 3-2562</inkml:trace>
</inkml:ink>
</file>

<file path=ppt/ink/ink4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56.33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115 48 4160,'21'-10'1243,"32"-23"-1,-53 32-1220,1 1 0,-1 0 0,0-1-1,1 1 1,-1 0 0,1-1 0,-1 1 0,1 0 0,-1 0-1,1-1 1,-1 1 0,1 0 0,-1 0 0,1 0 0,-1 0-1,1 0 1,-1 0 0,1 0 0,-1 0 0,1 0-1,0 0 1,-1 0 0,1 0 0,0 0-12,-1 1 0,0-1 0,0 1 0,0-1 0,1 0 1,-1 1-1,0-1 0,0 1 0,0-1 0,0 1 0,0-1 0,0 1 0,0-1 0,0 0 0,0 1 1,0-1-1,0 1 0,0-1 0,0 1 0,-1 0 0,-9 27 203,-14 21 177,-24 68-1,-7 54-103,52-163-279,-59 216-3164,63-246-1267,-1-5 5824,1 21-1181,1-11 536,6-24 0,-7 37-594,0 0 0,0 0-1,0 0 1,1 0 0,0 0 0,0 1-1,0-1 1,0 0 0,0 1 0,1 0-1,-1 0 1,5-4 0,-6 6-105,0 0 0,0 1 0,0-1 0,0 0 0,0 1 0,0 0 1,0-1-1,0 1 0,0 0 0,0-1 0,0 1 0,1 0 0,-1 0 0,0 0 0,0 0 0,0 0 1,0 0-1,0 0 0,0 0 0,0 0 0,1 1 0,1 0 0,1 1 88,-1 0 0,1 0 1,0 0-1,5 5 0,8 5 21,-11-9-139,1 0 0,-1-1 1,0 1-1,1-1 0,-1-1 0,1 1 1,0-1-1,0-1 0,-1 1 0,1-1 1,0 0-1,0 0 0,0-1 0,-1 0 1,1 0-1,0-1 0,-1 0 1,1 0-1,10-5 0,-4 0-9,-1 0 0,0-1 0,0 0 0,0-1 0,-1 0-1,-1-1 1,1 0 0,11-16 0,-1 2 455,-2-1-1,-1-2 0,0 1 1,22-51-1,-33 61-327,15-23 0,-25 45-184,0 0 0,1 0 0,0 0 0,0 1 0,-2 12 0,-1 5-18,-11 27-409,-2 0 0,-2-1 1,-40 73-1,-14 20-4402</inkml:trace>
</inkml:ink>
</file>

<file path=ppt/ink/ink4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0:21.65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1 117 896,'1'1'103,"0"0"0,0 0 0,1 0 0,-1-1 0,1 1 0,-1 0 0,0 0 0,1-1 1,-1 1-1,1-1 0,0 0 0,-1 1 0,1-1 0,-1 0 0,1 0 0,2 0 0,29-5 1250,-10 1-757,47 2 232,25-4-291,207-52 690,-201 36-1232,4-6-11,-104 27-41,1 1 0,0 0 1,-1 0-1,1 0 1,-1 0-1,1 0 0,0 1 1,-1-1-1,1 0 0,-1 1 1,4 0-1,10 3-1188,-7-4-1438</inkml:trace>
</inkml:ink>
</file>

<file path=ppt/ink/ink4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0:22.36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0 139 2496,'9'4'1968,"9"-5"-1167,0-1-1,28-6 1,12-2 87,61-7 1227,142-39-1,-72 12-2087,-182 43-439,0-1 0,0 1 0,0 1 0,0-1-1,0 1 1,8 1 0,-4 5-4297</inkml:trace>
</inkml:ink>
</file>

<file path=ppt/ink/ink4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0:24.59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1888,'4'7'1588,"-4"-5"-1395,1 0-1,-1 0 1,1 0-1,0 0 1,0 0-1,0 0 1,0-1-1,0 1 1,0 0-1,0 0 1,0-1-1,3 3 0,6 1 144,0 0-1,0-1 0,1 0 0,0-1 0,0 0 0,20 2 0,-6-1-67,19 2 118,1-1 1,0-3 0,69-5 0,-15 0-206,199-8 405,-189 3 164,123 5-1,19 6-408,76 5 241,-94 9-436,-134-16-3924,-106-3-1918</inkml:trace>
</inkml:ink>
</file>

<file path=ppt/ink/ink4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0:25.18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3328,'3'0'170,"0"0"0,0 0-1,0 0 1,-1 0 0,1 0 0,0 1 0,0-1-1,0 1 1,0 0 0,-1-1 0,1 1 0,0 1 0,-1-1-1,1 0 1,-1 1 0,4 2 0,20 9 1407,-24-12-1489,15 6 186,-1-1 1,2-1 0,-1 0-1,33 4 1,553 6 1176,-474-17-1051,127-4 560,-221 4-770,377-10 1588,-326 14-1338,94 15 0,-170-16-543,7 1-586,1 1-1,28 9 1,-46-12 474,1 0-1,-1 0 1,1 0-1,-1 1 1,1-1 0,-1 0-1,1 0 1,-1 1-1,1-1 1,-1 0 0,1 1-1,-1-1 1,1 0-1,-1 1 1,0-1 0,1 1-1,-1-1 1,0 1 0,1-1-1,-1 1 1,0-1-1,0 1 1,1-1 0,-1 1-1,0-1 1,0 1-1,0-1 1,0 1 0,0 0-1,0 0 1,-13-16-2873,-20-21 1072</inkml:trace>
</inkml:ink>
</file>

<file path=ppt/ink/ink4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47.70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179 118 4480,'-2'0'93,"1"0"0,0 0 1,-1 1-1,1-1 0,-1 0 1,1 1-1,0-1 0,0 1 0,-1 0 1,1-1-1,0 1 0,0 0 1,0 0-1,0 0 0,0 0 0,0 0 1,0 0-1,0 0 0,0 0 0,-1 2 1,-14 27 69,10-16 13,-17 24 19,1 0-156,1 0 0,-23 58-1,40-82 47,-1-1 0,2 1 0,0 0-1,1 0 1,0 1 0,1-1 0,0 0-1,2 0 1,-1 1 0,2-1 0,4 20-1,-2-17 130,1 0 0,1-1 0,0 0 0,1 0 0,1-1 0,1 0 0,19 26 0,-22-32-133,2-1-1,-1 0 0,1 0 1,0-1-1,1 0 1,0 0-1,0-1 0,0 0 1,1-1-1,0 0 1,0 0-1,0-1 0,19 5 1,-13-6 10,0-1 1,0 0 0,1-1-1,-1-1 1,1 0 0,27-4-1,-21-1-31,0 0-1,0-2 0,0 0 0,22-11 0,5-8 104,0-2 0,-2-2 0,49-40 0,-73 52-84,0-1 0,-1-2 0,-2 0 0,0-1 0,20-28 0,-33 39-59,-1 0-1,0 0 0,-1-1 0,0 0 0,-1 0 1,-1 0-1,0-1 0,0 1 0,-1-1 1,-1 0-1,0 0 0,-1 0 0,0 0 0,-2-17 1,0 17-52,-1 1 0,-1-1 0,0 1 0,0 0 1,-1 0-1,-1 0 0,0 0 0,-1 1 0,0 0 0,0 0 1,-2 0-1,1 1 0,-1 0 0,0 0 0,-1 1 1,0 0-1,-1 1 0,-13-9 0,10 8-118,0 1 0,-1 0-1,1 2 1,-2-1 0,1 2 0,0 0-1,-1 0 1,0 2 0,0 0-1,-1 0 1,1 2 0,0 0 0,-1 0-1,-26 4 1,30-2-205,0 1 0,1 1-1,-1 0 1,-15 7 0,7 0-264,-27 17 1</inkml:trace>
</inkml:ink>
</file>

<file path=ppt/ink/ink4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48.07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4 3904,'42'0'1440,"-17"-4"-1120</inkml:trace>
</inkml:ink>
</file>

<file path=ppt/ink/ink4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48.42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184 4 5056,'0'-1'53,"0"1"1,-1 0-1,1-1 0,0 1 1,0 0-1,-1 0 0,1 0 1,0-1-1,-1 1 0,1 0 1,0 0-1,0 0 0,-1 0 1,1 0-1,0 0 0,-1 0 1,1-1-1,-1 1 0,1 0 1,0 0-1,-1 0 0,1 0 1,0 0-1,-1 1 0,1-1 1,0 0-1,-1 0 0,1 0 1,0 0-1,-1 0 0,1 0 1,0 1-1,-1-1 0,1 0 1,-10 14 315,9-12-323,-57 93 332,-31 56-308,87-146-56,-1-1-1,1 1 0,0 0 1,1 0-1,-1 0 0,0 10 1,1-14-18,1 1 1,1-1-1,-1 1 1,0-1-1,0 0 1,0 1-1,1-1 1,-1 1 0,1-1-1,-1 0 1,1 1-1,-1-1 1,1 0-1,0 0 1,0 1-1,0-1 1,0 0-1,0 0 1,0 0-1,0 0 1,0 0-1,0 0 1,0 0 0,0 0-1,0-1 1,1 1-1,-1 0 1,0-1-1,3 1 1,14 5-81,1-1 0,0-1 0,1-1 0,31 2 0,-14-2 34,139 19 41,-119-12 62,58 17-1,-102-23-43,0 1-1,-1 1 0,0 0 1,0 0-1,0 2 0,-1-1 1,0 1-1,-1 1 0,1 0 0,-2 0 1,1 1-1,-1 0 0,12 19 1,-12-15 83,0 0 0,-1 1 0,-1 1 1,0-1-1,-1 1 0,-1 0 0,0 0 0,-1 1 1,-1-1-1,1 26 0,-3-36 7,-1 0 0,0 1 0,0-1 1,-1 0-1,0 0 0,0 0 0,0 1 0,-1-1 0,0-1 0,0 1 0,-1 0 1,0 0-1,0-1 0,0 1 0,0-1 0,-1 0 0,0 0 0,0 0 0,0-1 1,-1 1-1,1-1 0,-1 0 0,0-1 0,0 1 0,-1-1 0,1 0 0,-1 0 1,-10 4-1,2-3 80,-1 0 0,1-1 0,-1-1 0,0 0-1,0-1 1,0 0 0,0-1 0,0-1 0,-23-4 0,0-3-308,1-1 0,-57-21 0,48 11-1337,0-2 394</inkml:trace>
</inkml:ink>
</file>

<file path=ppt/ink/ink4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48.75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66 6560,'42'-18'2432,"-13"11"-1888,11-8-160,-15 8-192,21-4-192,7 4-160,5 7 96,-8 4-800,-5 3 448,-12 7-1088,-8 8 864,-16 7-2944</inkml:trace>
</inkml:ink>
</file>

<file path=ppt/ink/ink4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49.19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34 9 5056,'4'-8'1888,"0"12"-1472,-4 3 32,-4-3-448,-5 0 192,1-1-96,4 1-32,0 7-32,4-4-192,0 0 96,4 4 320,0-3-160,0-1 64,0-4-96,-16-3-2080,-5-14-1632</inkml:trace>
</inkml:ink>
</file>

<file path=ppt/ink/ink4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9:49.64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12 4736,'21'-5'1760,"-13"5"-1376,13-2-96,-4 2 960,12-4-736,15 4 288,15 0-480,3 6-256,0 6-64,-8 3-576,-4 3 320</inkml:trace>
</inkml:ink>
</file>

<file path=ppt/ink/ink4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0:27.6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9 1984,'1'-1'91,"-1"0"0,1 0-1,0 1 1,0-1 0,0 1 0,0-1-1,0 0 1,0 1 0,0 0 0,0-1 0,0 1-1,0 0 1,0-1 0,0 1 0,0 0 0,1 0-1,-1 0 1,0 0 0,0 0 0,0 0-1,0 0 1,0 0 0,0 1 0,0-1 0,0 0-1,0 1 1,0-1 0,0 1 0,0-1-1,0 1 1,0-1 0,0 1 0,0-1 0,0 1-1,0 0 1,0 0 0,-1 0 0,1-1 0,0 1-1,-1 0 1,1 0 0,-1 0 0,2 1-1,0 4 29,2 0 0,-1-1-1,1 0 1,-1 1 0,1-2-1,1 1 1,-1 0-1,1-1 1,0 0 0,0 0-1,0 0 1,0 0-1,1-1 1,-1 0 0,1 0-1,0-1 1,0 0-1,0 0 1,0 0 0,1 0-1,-1-1 1,0 0 0,1-1-1,6 1 1,96 0 1225,-56-2-911,72 8 1,-109-5-396,1 1-1,-1 1 1,0 0-1,0 1 1,0 1-1,0 0 1,-1 2-1,22 12 1,-4 10-214,-37-42-2352,-4-1-53</inkml:trace>
</inkml:ink>
</file>

<file path=ppt/ink/ink4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0:28.62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500 0 1728,'-8'5'171,"0"0"0,0 1-1,0 0 1,-9 10 0,10-10-143,0 0-1,0 0 0,0 0 1,-1-1-1,-10 6 1,-14 3 865,14-7-110,-21 13-1,32-16-689,0 1 0,0 0 0,1 0 0,0 0 0,0 1 0,-6 8 0,1 0 50,1 0 1,1 1 0,-11 23-1,-18 51 818,-10 22 224,36-90-1061,8-14-67,-1 0 1,2 0-1,-1 0 1,1 0 0,-3 12-1,5-19-46,1 1 0,0 0 1,0-1-1,0 1 0,0 0 0,0-1 0,0 1 0,0 0 1,1-1-1,-1 1 0,0 0 0,0-1 0,0 1 0,1-1 1,-1 1-1,0 0 0,1-1 0,-1 1 0,0-1 0,1 1 1,-1-1-1,1 1 0,-1-1 0,1 1 0,-1-1 0,1 1 1,-1-1-1,1 0 0,0 1 0,-1-1 0,1 0 0,-1 0 1,1 1-1,0-1 0,-1 0 0,1 0 0,0 0 1,-1 0-1,1 0 0,0 0 0,-1 0 0,2 0 0,5 0 90,-1 0 0,1 0-1,9-2 1,-7 1 29,7 0 24,0 0 0,0 2 0,0 0 0,0 1 0,0 1 0,17 5 0,90 35 202,-82-27-158,54 14 0,-82-27-141,0 0 3,0 0 1,0 1-1,13 6 0,-22-9-61,-1 1 0,0 0-1,0 0 1,0 0 0,0 0 0,0 0-1,-1 0 1,1 1 0,-1 0 0,1-1-1,-1 1 1,0 0 0,0 0 0,0 0-1,-1 0 1,3 6 0,0 3-11,-1 1-1,0-1 1,-1 1-1,0 17 1,-2 53 50,-1-34 135,1-7-97,1-10 82,-1-1 1,-2 0-1,-5 31 1,5-56-134,0 0 1,0 0-1,0 0 1,-1-1 0,0 1-1,0-1 1,0 0 0,-1 0-1,0 0 1,0 0 0,0-1-1,-7 7 1,4-5 61,-1-1 1,1 1 0,-1-1 0,0-1-1,0 0 1,0 0 0,-16 5-1,17-7 44,0-1-1,0 0 0,0 0 1,0-1-1,0 0 1,0 0-1,0-1 0,-10-2 1,-58-17 546,54 14-586,-24-9-19,1-2 1,-81-43 0,105 49-440,-33-12-1,45 20-605,-1 0-1,0 1 1,-17-3-1,11 4-1165,2-2-2383</inkml:trace>
</inkml:ink>
</file>

<file path=ppt/ink/ink4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0:29.11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3488,'1'0'62,"-1"0"0,0 1 1,0-1-1,1 0 0,-1 0 0,0 0 1,0 0-1,1 0 0,-1 1 0,0-1 0,0 0 1,1 0-1,-1 0 0,0 1 0,0-1 1,0 0-1,0 0 0,1 1 0,-1-1 1,0 0-1,0 0 0,0 1 0,0-1 0,0 0 1,0 1-1,0-1 0,0 0 0,0 0 1,0 1-1,0-1 0,0 0 0,0 1 1,0-1-1,0 1 19,0 0 0,0 0 0,0-1 0,0 1 1,1 0-1,-1 0 0,0-1 0,0 1 0,1 0 0,-1 0 1,0-1-1,1 1 0,-1 0 0,1 0 0,3 2 39,-1-1 0,0 1 1,1-1-1,0 0 0,-1 0 0,1-1 0,0 1 1,0-1-1,0 1 0,0-1 0,4 0 0,6 1 538,28-1 0,-13-1-296,72 8 798,106 21 0,-98-13-293,39 8-427,-123-15-1923,-23-8 1372,-1 0 0,0-1 0,0 2 0,0-1 0,0 0 0,0 0 0,0 0 1,0 0-1,1 3 0</inkml:trace>
</inkml:ink>
</file>

<file path=ppt/ink/ink4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0:46.84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245 26 2240,'1'-4'143,"-1"4"-106,0-1 1,1 0 0,-1 1 0,0-1-1,0 0 1,0 1 0,0-1-1,1 0 1,-1 0 0,0 1 0,0-1-1,0 0 1,0 0 0,-1 1 0,1-1-1,0 0 1,0 0 0,0 1 0,0-1-1,-1 0 1,1 1 0,0-1-1,-1 0 1,1 1 0,-1-1 0,1 1-1,-1-1 1,1 0 0,-2 0 0,2 1 0,0 0 1,-1 0-1,1 0 0,-1 0 1,1 0-1,0 0 1,-1 0-1,1 0 1,0 0-1,-1 0 1,1 0-1,-1 0 1,1 0-1,0 0 1,-1 0-1,1 1 1,0-1-1,-1 0 1,1 0-1,0 0 1,-1 1-1,1-1 1,0 0-1,-1 0 1,1 1-1,0-1 1,0 0-1,0 1 1,-1-1-1,1 0 0,0 1 1,0-1-1,0 0 1,0 1-1,-1 0 1,-5 13 144,4-3-102,0 1 0,0-1 0,1 0 0,1 1 0,2 21 0,-1-2 462,-1-3-24,1-1-183,-2-1-1,0 1 1,-11 50-1,-42 168 902,38-167-1173,-29 108 123,24-117 98,1 0-207,4 5 292,-10 118 1,22-154-243,2-16-12,-1 31-1,3-47-90,1-1-1,-1 1 1,1 0-1,0 0 1,0-1-1,1 1 1,0-1 0,0 1-1,0-1 1,4 6-1,-4-8-15,1 0-1,-1 0 1,1 0-1,0-1 1,0 1 0,0-1-1,0 0 1,0 0-1,0 0 1,0 0-1,1 0 1,-1-1-1,7 2 1,5 2 107,31 3 1,-31-5-32,19 0 85,0-1 1,48-2-1,-25-1 39,-35 1-89,191-7 432,-212 7-725,0 0 0,0 0 0,0 0 0,0 0 0,0 0 0,1-1 0,-1 1 1,0 0-1,0 0 0,0-1 0,0 1 0,0-1 0,0 1 0,0-1 0,2-1 1,-3 1-196,1-1 1,-1 1 0,1-1-1,-1 1 1,0-1-1,0 1 1,1-1 0,-1 1-1,0-1 1,0 1 0,-1 0-1,1-1 1,-1-2 0,-2-19-2508</inkml:trace>
</inkml:ink>
</file>

<file path=ppt/ink/ink4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0:47.37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3 209 992,'-1'-33'200,"0"18"240,1 1-1,0-1 1,4-23 0,-3 33-280,0 1 1,0 0-1,1-1 1,-1 1-1,1 0 1,0 0-1,0 0 1,1 1-1,-1-1 1,1 0 0,0 1-1,-1 0 1,1-1-1,1 1 1,-1 0-1,6-3 1,-7 5-95,-1 0 1,1 0-1,0 1 0,-1-1 1,1 0-1,0 1 0,-1 0 1,1-1-1,0 1 0,0 0 1,0 0-1,-1 0 0,5 0 1,25 7 568,-10-1-178,33 3 517,1-3 0,99-1 1,-142-6-1077,0 0 0,0-1 0,0-1 0,-1 0 1,1 0-1,-1-2 0,0 1 0,0-1 0,0-1 1,10-7-1,-8 7-1696,-4 5-2260</inkml:trace>
</inkml:ink>
</file>

<file path=ppt/ink/ink4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0:48.79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51 2976,'2'-5'1046,"1"9"-659,1 13-348,-6 35-66,1-28 289,0-1-1,5 34 0,6 8 231,8 73 429,-17-129-844,0 8 234,6 22 0,-8-34 3,2-14-52,1 3-175,0-1 1,-1 1-1,0-1 0,-1 0 0,1-9 1,0-4 113,4-48 236,6-49-399,-8 102-21,0 0 0,1 0 0,1 0 0,0 0 0,13-22-1,-17 35-15,3-6 40,0 0 1,1 1 0,0 0-1,7-7 1,-11 12-33,0 1-1,1 0 1,-1 0-1,1 0 0,-1 0 1,1 0-1,-1 0 1,1 0-1,-1 0 1,1 0-1,3 0 0,-4 1-9,0 0 0,0 0 0,0 0-1,0 0 1,0 0 0,0 0 0,1 0-1,-1 1 1,0-1 0,0 0 0,0 1-1,0-1 1,0 1 0,0-1 0,0 1 0,-1-1-1,1 1 1,0 0 0,0-1 0,0 1-1,1 1 1,4 7 11,1 1 0,-2 0 0,1-1 0,-1 2 0,-1-1 0,6 19 0,-3-12 5,13 49 57,4 11 54,-21-69-16,0-1 0,0 2 0,-1-1 0,0 0 0,0 0 0,-1 1 0,0 10 0,-1-19-104,-1 0 0,1 0 0,-1 1 0,1-1 0,0 0 0,-1 0 0,1 0 0,0 0-1,-1 0 1,1 0 0,-1 0 0,1 1 0,0-1 0,-1 0 0,1 0 0,-1 0 0,1-1 0,0 1 0,-1 0 0,1 0 0,-1 0 0,1 0 0,0 0 0,-1 0 0,1-1 0,0 1 0,-1 0 0,1 0 0,-1-1 0,-11-5-36,10 5 36,1 0-1,0 0 1,0-1-1,1 1 1,-1-1 0,0 1-1,0 0 1,1-1-1,-1 0 1,1 1 0,-1-1-1,1 1 1,0-1-1,-1 0 1,1 1 0,0-1-1,0 0 1,0 1-1,1-3 1,6-32 51,-4 28-98,3-16 231,18-42 0,-19 56-130,0 0 0,0 0 0,1 1 0,0 0 0,1 0 0,11-13 0,-15 20-52,-1 0 0,1 0 0,-1 0 1,1 0-1,0 0 0,-1 0 0,1 1 0,0-1 0,0 1 0,0 0 1,1 0-1,-1 0 0,0 0 0,0 1 0,0-1 0,7 1 0,-3 0-5,1 1 1,-1 1-1,0-1 0,0 1 0,0 1 0,10 4 0,1 0-119,-6-2 108,0 0 0,11 7 1,-19-10 14,0 1 1,0 0 0,0 0 0,-1 0 0,1 1-1,-1-1 1,0 1 0,6 8 0,-4-2-15,1-1 0,-2 2 0,1-1 0,-1 0 0,-1 1 0,0 0 0,0 0 0,-1 0 0,1 17 0,-2-22-39,-1 0-1,1 0 1,1 0-1,-1 0 1,1 0-1,4 7 1,-6-12-48,1 0-1,-1 0 0,1 0 1,-1 0-1,1 0 1,-1 0-1,1 0 1,0 0-1,0 0 1,-1 0-1,1 0 1,0-1-1,0 1 1,0 0-1,0-1 1,0 1-1,0-1 1,0 1-1,0-1 1,0 1-1,0-1 1,0 0-1,0 1 1,1-1-1,-1 0 1,0 0-1,0 0 1,0 0-1,0 0 1,0 0-1,1 0 1,-1 0-1,0 0 1,0-1-1,0 1 1,0 0-1,0-1 1,0 1-1,0-1 1,0 1-1,0-1 1,1-1-1,4-1-360,-1-2 0,0 1 0,0-1-1,0 1 1,0-2 0,-1 1 0,0 0 0,7-11-1,1-7 205,10-25-1,4-7 484,-5 20-50,-21 35-177,0 0 0,0 0 0,0 0 0,0 1 0,0-1 1,0 0-1,0 0 0,0 0 0,0 1 0,0-1 1,0 0-1,0 0 0,0 0 0,1 0 0,-1 0 0,0 1 1,0-1-1,0 0 0,0 0 0,0 0 0,0 0 1,0 0-1,1 0 0,-1 1 0,0-1 0,0 0 1,0 0-1,0 0 0,1 0 0,-1 0 0,0 0 0,0 0 1,0 0-1,0 0 0,1 0 0,-1 0 0,0 0 1,0 0-1,0 0 0,0 0 0,1 0 0,-1 0 0,0 0 1,0 0-1,0 0 0,0 0 0,1 0 0,-1 0 1,0 0-1,0-1 0,0 1 0,0 0 0,1 0 0,-1 0 1,0 0-1,0 0 0,0 0 0,0 0 0,0-1 1,0 1-1,0 0 0,0 0 0,1 0 0,-1 15 320,0-11-199,-2 4 189,1 1 1,0 0-1,1 0 0,0 0 1,1 0-1,-1 0 0,2 0 1,-1 0-1,5 13 0,-5-19-219,1 0 0,0 0 0,0-1 0,0 1 0,0-1 0,1 1-1,-1-1 1,1 0 0,-1 0 0,1 0 0,0 0 0,4 1 0,39 18-113,-36-17 46,0 0 16,-1-1 0,1-1 0,-1 0-1,1 0 1,0-1 0,0 0 0,0-1 0,0 0-1,16-2 1,-18 1 70,1-1 0,-1 0-1,0 0 1,0 0 0,0-1-1,0 0 1,-1-1-1,1 0 1,-1 0 0,0 0-1,11-10 1,-13 8-25,0 1-1,0-1 1,-1 0 0,0-1-1,0 1 1,-1-1 0,1 1-1,-2-1 1,1 0 0,-1 0 0,0 0-1,0-1 1,-1 1 0,0 0-1,0-1 1,-1-12 0,0 12-39,0-1-1,-1 1 1,0-1 0,-1 1 0,0-1 0,0 1 0,0 0 0,-1 0 0,-1 0 0,1 0-1,-1 1 1,0-1 0,-1 1 0,-7-9 0,6 10-138,-1 0 0,0 0 0,0 1 0,0 0 0,-1 0 0,1 1 0,-1 0 1,0 0-1,-1 0 0,1 1 0,-1 1 0,1-1 0,-1 2 0,-15-3 0,14 3-133,0 1 1,1 0-1,-1 1 0,0-1 1,0 2-1,0-1 0,1 2 1,-1-1-1,1 1 0,0 0 0,0 1 1,-17 10-1,-5 8-1945</inkml:trace>
</inkml:ink>
</file>

<file path=ppt/ink/ink4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0:49.17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5 2400,'2'-1'57,"-1"1"0,1-1-1,-1 1 1,1-1 0,-1 1 0,1-1 0,0 1 0,0 0-1,-1 0 1,1 0 0,0 0 0,-1 0 0,1 0-1,0 0 1,-1 0 0,1 1 0,0-1 0,-1 1 0,2 0-1,0 1-24,0-1 0,0 1 0,0 0 0,-1 0 0,1 0 0,-1 0 0,1 1 0,-1-1 0,3 5 0,0-1 74,-1 1 1,0 0 0,0 0-1,-1 0 1,0 1 0,0-1-1,3 16 1,-6-13 166,1 1 0,-2-1 0,1 1-1,-1-1 1,-1 0 0,0 1 0,-5 14 0,1 0-51,-5 30-63,2 1 0,2 0 0,3 1 0,3 57 0,2-104-319,-1 0 0,2 0 0,-1 0 0,1 0 0,1 0 0,5 13 0,8 5-485</inkml:trace>
</inkml:ink>
</file>

<file path=ppt/ink/ink4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0:49.81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2 124 1056,'-1'5'31,"1"-1"0,-1 1 0,1-1 0,0 1 0,1-1 0,-1 1 0,1-1 0,0 1 0,0-1 0,2 6 0,-3-10-29,0 0-1,1 1 0,-1-1 0,0 0 0,0 1 1,1-1-1,-1 0 0,0 1 0,1-1 0,-1 0 1,0 0-1,1 0 0,-1 1 0,0-1 1,1 0-1,-1 0 0,1 0 0,-1 0 0,0 0 1,1 0-1,-1 0 0,1 0 0,-1 0 1,1 0-1,-1 0 0,0 0 0,1 0 0,-1 0 1,1 0-1,-1 0 0,0 0 0,1 0 0,-1-1 1,1 1-1,14-7 420,14-12 945,-14 8-1006,1 1 1,1 1-1,0 0 0,0 1 1,0 1-1,24-7 0,8 6 126,98-3 1,-81 8-143,6 0 200,98 10 0,95 3 762,-6 1 50,-59-3-820,-166-9-389,-1-2 1,0-1-1,63-17 0,-85 17-141,51-16 178,-56 18-225,0-1 0,0 0 0,-1 0 0,1 0 0,-1-1 0,0 1-1,8-8 1,-13 11-11,0 0-1,0 0 1,1-1-1,-1 1 1,0 0-1,1-1 0,-1 1 1,0 0-1,0 0 1,0-1-1,1 1 1,-1 0-1,0-1 1,0 1-1,0 0 1,0-1-1,0 1 1,0 0-1,0-1 0,0 1 1,0-1-1,0 1 1,0 0-1,0-1 1,0 1-1,0 0 1,0-1-1,0 1 1,0-1-1,-1 1-28,1-1-1,-1 1 1,1-1 0,-1 1 0,1 0 0,-1 0-1,1-1 1,-1 1 0,1 0 0,-1 0-1,1 0 1,-1-1 0,0 1 0,1 0-1,-1 0 1,1 0 0,-1 0 0,-1 0-1,-21 3-2904</inkml:trace>
</inkml:ink>
</file>

<file path=ppt/ink/ink4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0:50.39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103 1 3136,'0'0'45,"1"0"1,-1 0-1,1 0 0,0 0 0,-1 0 1,1 0-1,-1 0 0,1 0 1,0 0-1,-1 1 0,1-1 1,-1 0-1,1 1 0,-1-1 1,1 0-1,-1 1 0,1-1 0,-1 0 1,1 1-1,-1-1 0,1 1 1,-1-1-1,0 1 0,1-1 1,-1 1-1,0-1 0,1 1 1,-1-1-1,0 1 0,0 0 0,0-1 1,1 1-1,-1-1 0,0 1 1,0 0-1,0-1 0,0 1 1,0 0-1,0-1 0,0 2 1,-1 2 57,0 1 0,1-1 1,-1 1-1,-3 5 0,3-6 189,-8 32 145,2 1-1,1 0 1,-1 41-1,-9 60-11,-10-25 439,-9 52-59,33-157-754,1 1 0,1-1-1,0 1 1,0-1 0,0 0-1,3 15 1,-2-20-28,0 0 0,0-1 0,0 1 0,0-1 0,0 1 0,1-1 0,-1 1-1,1-1 1,-1 0 0,1 0 0,0 0 0,0 0 0,0 0 0,0 0 0,0 0 0,0 0 0,1-1 0,-1 1 0,1-1 0,-1 0 0,1 0 0,-1 0-1,1 0 1,2 0 0,7 2 103,0-1-1,0-1 0,1-1 0,23-1 0,-5 1 76,267 0 1676,-282 0-1934,0 1-1,0 0 0,24 7 0,-26-5-937,0 2 0,14 6 0,5 4-743</inkml:trace>
</inkml:ink>
</file>

<file path=ppt/ink/ink4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0:51.20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3808,'58'44'1978,"-46"-36"-1867,0 0-1,1 0 0,-1-1 0,2-1 0,-1 0 0,20 5 0,88 16 398,-83-20-507,69 10 45,17 3-6,-98-15-35,-1 2 1,43 17-1,-64-22 0,1 0 0,-1 0 0,0 0-1,0 0 1,0 1 0,-1-1 0,1 1 0,-1 0 0,1 0 0,-1 0 0,0 1 0,0-1 0,-1 1 0,1 0 0,-1 0 0,1 0-1,-1 0 1,0 0 0,-1 0 0,1 0 0,-1 1 0,0-1 0,0 1 0,0-1 0,0 7 0,1 111 294,-3-67-252,-4 117 10,1-57 478,-22 400 2159,12-310-2473,-20 192-16,21-278-106,-15 90 88,20-168 285,-1 0 0,-31 78 0,39-115-364,0 0 0,-1-1 1,0 1-1,0-1 0,0 1 1,0-1-1,-1 1 1,1-1-1,-1 0 0,0 0 1,1-1-1,-2 1 0,1 0 1,0-1-1,0 0 1,-1 0-1,1 0 0,-1 0 1,0 0-1,1-1 0,-1 1 1,0-1-1,0 0 0,-8 0 1,-2 1 174,1-2 0,-1 0 0,0-1 0,-20-3 0,-52-17 167,59 14-2010,0 1-1,-49-6 1,57 12-51,-35 2 1,-30 13-3734</inkml:trace>
</inkml:ink>
</file>

<file path=ppt/ink/ink4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0:51.81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158 1 4384,'-2'2'125,"0"1"-1,1 0 1,-1-1 0,1 1-1,-1 0 1,1 0 0,0 0-1,0 0 1,0 0-1,1 0 1,-1 0 0,1 0-1,0 1 1,-1-1 0,2 5-1,-20 239 693,0-48 734,17-155-1328,-13 203 601,6-166-635,-19 84-1,27-159-172,-9 29-194,9-33 101,1 1 0,-1-1 0,0 0-1,-1 1 1,1-1 0,0 0 0,-1 0 0,1 0 0,-1 0 0,0 0 0,-1 1-1,2-3 19,1 1-1,0-1 0,-1 0 0,1 0 0,0 0 1,-1 0-1,1 1 0,0-1 0,-1 0 0,1 0 1,0 0-1,-1 0 0,1 0 0,0 0 0,-1 0 0,1 0 1,0 0-1,-1 0 0,1 0 0,0 0 0,-1 0 1,1 0-1,0 0 0,-1 0 0,1-1 0,0 1 1,-1 0-1,-11-9-1108</inkml:trace>
</inkml:ink>
</file>

<file path=ppt/ink/ink4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0:52.23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0 541 5056,'23'-23'1772,"-13"14"-1689,-1 0 1,-1 0 0,0 0-1,0-1 1,-1-1-1,8-12 1,41-126 348,-40 101 75,2 1-1,32-62 1,-45 100-444,1 0-1,0 1 1,0-1-1,10-8 0,-12 13-69,-1 1-1,1 0 0,0 0 0,0 0 0,0 0 1,0 1-1,0 0 0,1 0 0,-1 0 0,1 0 1,6-1-1,-9 3 0,0-1 1,0 1-1,0 0 1,0 0 0,0 0-1,0 0 1,0 1-1,0-1 1,0 0-1,0 1 1,0-1 0,0 1-1,0 0 1,0 0-1,0 0 1,-1 0-1,1 0 1,0 0 0,-1 0-1,1 0 1,0 1-1,-1-1 1,0 1-1,1-1 1,0 2 0,3 4 9,-1-1 0,-1 1 0,1 0-1,-1 0 1,4 14 0,8 31-12,16 105-1,-10 62-752,-19-156-405,-4-1-2634</inkml:trace>
</inkml:ink>
</file>

<file path=ppt/ink/ink4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0:52.63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5 3712,'4'-5'1408,"4"10"-1120,1 2-64,-5 4 160,4 11-256,1 14 384,-1 13-288,0 5 160,1-3-224,-5-6 0,0-5-96,0-10-1664</inkml:trace>
</inkml:ink>
</file>

<file path=ppt/ink/ink4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0:52.99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1 5472,'-9'11'2016,"5"-8"-1536,8 12-160,-4-8-32,4 4-224,1 0 32,-1 0-32,0 0-64,4 1 32,-1-5-960,2-7 512,-1-5-2080</inkml:trace>
</inkml:ink>
</file>

<file path=ppt/ink/ink4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0:53.32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145 1 5408,'-16'37'1984,"20"-19"-1536,0 7-128,0 2-384,0 6-32,0 8-608,1-1 416,3 0-512,0-4 448,-1-2-384,-3-1 416,1 1-896</inkml:trace>
  <inkml:trace contextRef="#ctx0" brushRef="#br0" timeOffset="1">26 1095 5152,'-17'9'1888,"9"-6"-1440,8-6-160,0-1 0,4-1-224,-4 3-672,0-3 352,0 1-1344</inkml:trace>
</inkml:ink>
</file>

<file path=ppt/ink/ink4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0:53.72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25 0 5824,'-25'30'2144,"30"3"-1664,3 30-128,-4-23-832,-4 11 192,0 1-384,0-5 384,0-2-1824</inkml:trace>
  <inkml:trace contextRef="#ctx0" brushRef="#br0" timeOffset="1">50 875 5152,'5'37'1888,"-1"-22"-1440,8 3-160,-7-11 480,-3 8-480,-4 1-864,-7-7 256,-24 7-4032</inkml:trace>
</inkml:ink>
</file>

<file path=ppt/ink/ink4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26.41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0 541 3136,'10'-15'910,"0"-2"-225,0 0 0,10-26 0,27-58 1178,-15 38-1118,20-40-23,15-36 417,-65 134-1088,-1 1-1,1-1 1,-1 1-1,1-6 0,-2 9-46,1 1-1,-1 0 0,0-1 0,0 1 0,0-1 0,0 1 0,0-1 0,0 1 0,0-1 0,0 1 1,0 0-1,0-1 0,0 1 0,0-1 0,-1 1 0,1-1 0,0 1 0,0 0 0,0-1 0,-1 1 1,1-1-1,0 1 0,0 0 0,-1-1 0,1 1 0,0 0 0,-1-1 0,1 1 0,0 0 0,-1-1 1,1 1-1,0 0 0,-1 0 0,1 0 0,-1-1 0,1 1 0,0 0 0,-1 0 0,1 0 0,-1 0 1,1 0-1,-1 0 0,1 0 0,-1 0 0,1 0 0,0 0 0,-1 0 0,1 0 0,-1 0 0,1 0 1,-1 0-1,1 0 0,-1 1 0,1-1 0,0 0 0,-1 0 0,0 1 0,-2 0-7,-1 1 0,1 0 0,-1 0 0,1 1 0,0-1 0,0 1 0,0-1 0,0 1-1,0 0 1,0 0 0,1 0 0,-1 1 0,-2 5 0,0-1-7,1 1 0,0 0 0,0-1 0,1 1 1,-2 10-1,-4 34 33,3 1 0,0 89 0,2-18-24,1-79-195,-6 146-1665,9-184 331,4-10 513</inkml:trace>
</inkml:ink>
</file>

<file path=ppt/ink/ink4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27.00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73 1 3232,'-6'1'340,"0"1"0,-1 0 0,1 1-1,0-1 1,-9 7 0,12-7-139,1-1-118,1 0 0,0 0 0,-1 0-1,1 0 1,0 1 0,0-1 0,0 0 0,0 1 0,0-1 0,0 1 0,1-1 0,-1 1 0,0 0-1,1-1 1,-1 1 0,0 3 0,-3 31 93,4-25-23,-3 53-192,4-55 19,-1-1 0,1 1 0,0-1 0,1 0 0,4 14-1,-5-21 25,-1 0-1,1 1 0,0-1 0,-1 0 0,1 0 0,0 0 0,0 0 0,0 0 0,0 0 0,0 0 0,0 0 0,0 0 1,0-1-1,0 1 0,1 0 0,-1-1 0,0 1 0,0-1 0,1 1 0,-1-1 0,0 1 0,1-1 0,-1 0 0,0 0 1,1 0-1,-1 0 0,0 0 0,1 0 0,1 0 0,5-1-8,0 0 0,0-1 1,15-5-1,-10 3-37,-5 1 63,0 1 0,0 0 0,0 1-1,0 0 1,0 1 0,0-1 0,12 2 0,-16 0 37,1 0 0,0 0 0,-1 0 1,1 1-1,0-1 0,-1 1 0,0 0 1,1 1-1,-1-1 0,0 1 0,0 0 1,-1 0-1,1 0 0,4 5 0,0 2 19,0 0 0,0 0 1,-1 1-1,-1 0 0,9 18 0,19 66-26,-12-33 33,-19-55-1,0 1-1,-1-1 1,0 1 0,0-1 0,-1 1 0,0 0 0,-1 0 0,0 0-1,-1 15 1,0-16 11,-1-1-1,1 0 0,-1 1 1,-1-1-1,1 0 1,-1-1-1,0 1 0,0 0 1,-1-1-1,0 1 1,0-1-1,-7 7 0,5-6 5,-1 1-1,0-2 1,-1 1-1,1-1 1,-1 0-1,0 0 1,0-1-1,-1 0 1,1 0-1,-1-1 1,0 0-1,0-1 1,0 0-1,0 0 1,-10 0-1,11-2-152,1 0 0,0-1 0,0 1 0,-1-1 0,1-1 0,0 1 0,0-1 0,0 0 0,0-1 0,0 0-1,1 0 1,-1 0 0,1-1 0,0 0 0,0 0 0,0-1 0,0 1 0,1-1 0,-7-9 0,8 10-312,0-1-1,1 0 1,-1 0-1,1 0 1,0 0 0,1 0-1,-1-1 1,-2-8-1,4 10-8,1 1-1,-1-1 0,1 1 1,0-1-1,0 1 0,0-1 1,0 1-1,1-1 0,0 1 1,-1 0-1,1-1 1,0 1-1,1 0 0,-1-1 1,4-5-1,11-19-903</inkml:trace>
</inkml:ink>
</file>

<file path=ppt/ink/ink4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27.55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22 3904,'12'-5'375,"0"1"-1,1 1 1,-1 0 0,0 1-1,1 0 1,0 0-1,0 2 1,-1-1 0,1 2-1,0 0 1,22 4 0,-31-4-355,0 0 1,-1 1-1,1-1 0,0 0 1,-1 1-1,0 0 1,1 0-1,-1 0 1,0 0-1,0 1 0,0-1 1,0 1-1,3 3 1,0 3-9,1 0 1,-1 1-1,5 11 0,1-1 37,-5-6-57,0 1 1,-1 0 0,0 0-1,-2 0 1,6 27 0,-4-5-11,1 49 0,-5 21 31,-2-50 50,11 91-1,-11-144-19,1 0 0,0 1 0,0-1-1,0 0 1,1 0 0,0 0 0,-1 0 0,1 0-1,1 0 1,-1-1 0,0 1 0,1-1-1,0 1 1,0-1 0,5 5 0,-5-6 41,1 0 0,-1 0 1,1 0-1,0 0 0,-1-1 1,1 0-1,0 0 0,0 0 1,0 0-1,0 0 1,0-1-1,0 0 0,0 0 1,0 0-1,0 0 0,0 0 1,5-2-1,11-2 127,0-1-1,-1-1 1,0-1 0,0 0-1,-1-2 1,0 0 0,0 0-1,16-14 1,-22 15-106,0-2 1,-1 1 0,0-2-1,0 1 1,-1-2-1,-1 1 1,0-1-1,0-1 1,-1 1-1,-1-2 1,9-21 0,-11 22-12,-1-1 0,0 0 0,-1 0 0,0 0 0,-2 0 0,0-1 0,0 1 0,-1-1 0,-1 1 1,0 0-1,-5-18 0,4 20-79,-2 0 0,0 1 1,0 0-1,-1-1 0,-1 2 1,0-1-1,0 1 0,-1 0 1,0 0-1,-1 0 1,0 1-1,0 1 0,-17-14 1,11 11-213,-1 1 1,0 1 0,-1 0 0,0 1 0,0 1 0,-32-10 0,36 14-363,0 0 1,0 1 0,-1 0-1,1 1 1,0 0 0,-1 1-1,1 0 1,0 1 0,0 0-1,-21 6 1,-2 7-3447</inkml:trace>
</inkml:ink>
</file>

<file path=ppt/ink/ink4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28.37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43 1 3552,'-1'1'182,"-1"0"0,1 0 0,-1 0 0,1 1 1,0-1-1,0 0 0,-1 1 0,1-1 0,0 1 0,0-1 1,0 1-1,0 1 0,-5 16 77,0-1 0,2 0 0,0 1 0,1 0 0,0 29 0,3-20-246,1-1-1,1 0 1,8 34 0,-9-57-6,-1-2-5,0 0 0,1 0 0,-1-1 0,0 1 0,1 0 0,-1-1 0,1 1-1,0 0 1,-1-1 0,1 1 0,0-1 0,0 1 0,0-1 0,0 1 0,2 1-1,-3-3 4,0 0 0,1 0 0,-1-1 0,0 1 0,1 0-1,-1 0 1,0 0 0,1 0 0,-1 0 0,0 0-1,1 0 1,-1-1 0,0 1 0,1 0 0,-1 0-1,0 0 1,0-1 0,1 1 0,-1 0 0,0 0 0,0-1-1,1 1 1,-1 0 0,0-1 0,0 1 0,0 0-1,0 0 1,1-1 0,-1 1 0,0 0 0,0-1 0,0 1-1,0-1 1,0 1 0,4-14 317,-3 4-41,14-76 1210,-12 76-1353,0-1 1,0 1-1,1 0 1,0 1-1,1-1 1,6-9-1,-10 18-118,-1 0-1,0 0 1,1 1-1,-1-1 1,1 0 0,0 1-1,-1-1 1,1 0-1,-1 1 1,1-1-1,0 1 1,0-1-1,-1 1 1,1-1-1,0 1 1,0 0-1,-1-1 1,1 1-1,0 0 1,0 0-1,1-1 1,-1 2-11,-1-1 0,1 0 0,0 0 0,-1 0 0,1 1 0,0-1 0,-1 0 0,1 1 0,0-1 0,-1 1 0,1-1 0,0 1 0,-1-1 0,1 1 0,-1-1 0,1 1 0,-1-1 0,1 2 0,2 3 6,-1-1-1,0 1 1,0-1-1,-1 1 1,3 7-1,10 71 61,-11-57-100,2 0 0,14 50 0,-18-74 30,0 0 0,0 0 0,0 0 0,0 0 0,0 0-1,0 0 1,0-1 0,0 1 0,1 0 0,2 2 0,-4-4-1,1 0 0,-1 0 0,1 1 0,-1-1 0,1 0 0,-1 0 0,1 0 0,-1 0 0,1 0 0,-1 0 0,1 0 0,0 0 0,-1 0 0,1 0 0,-1 0 0,1 0 0,-1 0 0,1 0 0,0 0 0,-1-1 0,1 1 0,-1 0 0,1 0 0,-1-1 0,1 1 0,-1 0 0,1-1 0,-1 1 0,0 0 0,1-1 0,-1 1 0,0-1 0,1 1 0,-1-1 0,0 1 0,1-1 0,-1 1 0,0-1 0,1 0 0,6-13 20,0-1 1,0 0 0,-1 0 0,-1-1 0,5-27-1,0 4 9,-7 28-16,1-3 17,10-27 0,-13 41-27,-1-1 0,0 1 0,0-1-1,1 1 1,-1 0 0,0-1 0,0 1-1,1-1 1,-1 1 0,0 0 0,1-1 0,-1 1-1,0 0 1,1 0 0,-1-1 0,1 1-1,-1 0 1,1 0 0,-1-1 0,1 1-1,-1 0 1,0 0 0,1 0 0,-1 0 0,1 0-1,-1 0 1,1 0 0,-1 0 0,1 0-1,-1 0 1,1 0 0,-1 0 0,1 0-1,-1 0 1,1 0 0,-1 1 0,1-1 0,-1 0-1,0 0 1,1 0 0,-1 1 0,1-1-1,-1 0 1,0 1 0,1-1 0,-1 0 0,0 1-1,1-1 1,-1 0 0,0 1 0,1 0-1,2 2-4,0 1 1,0-1-1,-1 1 0,4 5 0,0 6-140,0 0 0,-2 0-1,1 0 1,-2 0 0,0 1 0,1 29 0,-2-28-984,-1 0 1,2-1-1,0 1 1,1 0 0,11 26-1,0-20-1459</inkml:trace>
</inkml:ink>
</file>

<file path=ppt/ink/ink4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37:28.75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72 1 2816,'0'0'39,"0"0"1,0 0-1,1 0 0,-1 0 0,0 1 1,0-1-1,1 0 0,-1 0 1,0 1-1,0-1 0,0 0 1,1 0-1,-1 1 0,0-1 1,0 0-1,0 0 0,0 1 1,0-1-1,0 0 0,0 1 0,1-1 1,-1 0-1,0 1 0,0-1 1,0 0-1,0 0 0,0 1 1,0-1-1,-1 0 0,1 1 1,0-1-1,0 0 0,0 1 1,0-1-1,0 0 0,-4 19 896,1-9-165,-23 221 1038,9-141-1477,-4 27 149,19-101-276,1 0 0,1 0 1,0 0-1,1 0 1,4 18-1,-5-31-153,1 0 0,-1 0 1,1 0-1,0 0 0,0 0 0,0 0 1,1-1-1,-1 1 0,1 0 0,-1-1 0,1 1 1,0-1-1,0 1 0,0-1 0,0 0 0,1 0 1,-1 0-1,0 0 0,5 2 0,-3-2-3,0-1 0,1 1 0,-1-1 0,1 0 0,-1-1 0,1 1 0,-1-1 0,1 1 0,0-1 0,-1-1 0,1 1 0,5-2 0,72-14-462,-47 8-2238,52-6 1,-40 13-533</inkml:trace>
</inkml:ink>
</file>

<file path=ppt/ink/ink4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0:56.75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9 1888,'5'-2'169,"-1"1"0,0-1 0,1 1 0,-1 0 0,1 1 0,-1-1 0,7 0 0,35 3 499,-34-2-459,214 23 1402,28 1 63,95-29-1265,-312 4-380,-18 0 51,32-1 110,-46 3-167,-6-1-17,-28 4-65,-91 11 236,-184 15 558,267-29-666,-448 16 608,564-24-773,565 21 288,-549-7 48,-255-38 283,26 3 1840,129 27-2256,-18-1 744,23 3-895,-1-1 0,0 0-1,0 0 1,0 0 0,1 0 0,-1 1 0,0-1 0,0 0-1,1 1 1,-1-1 0,0 0 0,1 1 0,-1-1 0,1 1 0,-1-1-1,0 1 1,1 0 0,-1-1 0,1 1 0,-1-1 0,1 1 0,0 0-1,-1 1 1,-4 9-5422</inkml:trace>
</inkml:ink>
</file>

<file path=ppt/ink/ink4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1:08.86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50 211 3488,'4'-24'995,"9"-34"-1,-2 2-359,-9 49-203,-1 15-160,0 17 101,-8 213 635,10 644 987,1-654-1201,-9-256-439,-18-51 1,10 37-427,1-4 18,2-2 0,2 1 0,-2-59-1,10-146 33,33-147 618,19 90-341,-51 308-274,-1-1-1,0 1 1,1-1 0,-1 1-1,1-1 1,-1 1 0,1-1 0,-1 1-1,1 0 1,2-3 0,-3 4 14,0 0 1,0 0-1,0 0 1,1 0-1,-1 0 1,0 0-1,0 0 1,1 0-1,-1 0 0,0 0 1,0 0-1,0 0 1,1 0-1,-1 0 1,0 0-1,0 0 1,0 0-1,1 0 1,-1 1-1,0-1 1,0 0-1,0 0 1,1 0-1,-1 0 1,0 0-1,0 1 1,0-1-1,0 0 1,0 0-1,0 0 0,1 0 1,-1 1-1,0-1 1,0 0-1,0 0 1,0 1-1,0-1 1,0 0-1,0 0 1,0 1-1,10 37-172,-8-29 138,10 41 67,3-2 0,1 0 0,2 0 0,3-2 0,2 0 0,29 44 0,-28-55 4,46 51 0,-53-68 36,0-1 0,1-1 0,1-1-1,26 17 1,-38-28-41,-1-1 0,1 1 0,0-1 0,0 0 0,0-1 0,1 0 0,-1 0 0,1 0 0,13 0 0,-16-2-4,0 0 0,0 0 1,0-1-1,0 0 0,0 0 0,0 0 0,0-1 1,0 1-1,0-1 0,-1 0 0,1-1 0,-1 1 0,0-1 1,1 0-1,5-5 0,1-3 8,0 0 0,-1-1 0,-1 0 0,0-1 0,13-23 0,30-75 54,-37 76-28,64-155 201,-58 130-349,16-75 1,-16 45 89,-41 338-573,19-229 565,-3 140 153,7 0 1,23 159 0,-4-144 366,10 70-3035,-24-210 529,0-10-2534</inkml:trace>
</inkml:ink>
</file>

<file path=ppt/ink/ink4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1:09.19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1 223 5216,'-1'-3'243,"1"1"-147,0 0 0,0 0 0,0 0 0,0 1-1,0-1 1,1 0 0,-1 0 0,1 0 0,-1 0 0,1 1-1,-1-1 1,1 0 0,0 0 0,0 1 0,0-1 0,0 1 0,0-1-1,0 1 1,0-1 0,1 1 0,1-2 0,19-17 242,1 1 0,0 2-1,27-16 1,85-38 1319,-125 67-1655,0 1 0,0-1 1,1 2-1,-1-1 0,1 1 0,-1 1 1,1 0-1,0 1 0,-1 0 0,1 0 1,15 3-1,7 4-67,-1 1 0,42 16 1,-44-13-68,32 6-2545,-36-12 1221</inkml:trace>
</inkml:ink>
</file>

<file path=ppt/ink/ink4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1:09.54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16 44 6976,'-11'11'2256,"7"-8"-1178,5-4-140,9-9 64,-6 7-864,1 0 1,-1 0-1,1 0 0,0 0 0,0 1 0,0-1 1,0 1-1,0 0 0,1 1 0,5-2 0,10 0-16,28-2 0,-29 4-40,197-3 627,-102-1-3898,-94 10-2763</inkml:trace>
</inkml:ink>
</file>

<file path=ppt/ink/ink4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1:10.86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130 148 4224,'-2'0'78,"1"0"0,0 0 0,-1 0-1,1 0 1,0 0 0,-1 1 0,1-1 0,0 0 0,-1 1 0,1-1 0,0 1-1,0-1 1,-1 1 0,1 0 0,0 0 0,0-1 0,0 1 0,0 0 0,0 0-1,0 0 1,0 0 0,0 0 0,0 0 0,1 1 0,-2 1 0,-6 8-554,-9 21 1,10-19 681,-4 7 153,2 1 0,0 0 0,1 1-1,1 0 1,1 0 0,1 0 0,-2 26 0,4-14 18,2-1 0,1 0 1,1 0-1,8 42 0,-5-52-124,1 0 1,2-1-1,0 1 0,15 33 0,-16-45-115,0 1-1,0-1 0,1-1 1,1 1-1,0-1 1,0 0-1,1-1 0,0 0 1,20 15-1,-21-20-79,0 1 1,0-1-1,0-1 0,1 1 0,0-1 1,0-1-1,0 0 0,0 0 1,0-1-1,0 0 0,0 0 1,0-1-1,0 0 0,1-1 1,-1 0-1,0 0 0,0-1 1,9-3-1,-5 1 13,0-1 1,0 0 0,-1-1 0,0 0-1,0 0 1,0-2 0,-1 1-1,0-2 1,0 1 0,-1-2-1,16-17 1,-4-4-14,-1 0 0,-1-2 0,-1 0 0,-2-1 0,-2-1 0,-1 0 0,13-54 0,-22 67-103,-1 0 0,-1-1 1,-1 0-1,-1 0 0,-1 0 0,-1 0 1,-1 1-1,-1-1 0,-10-36 1,8 43-49,0 0 1,-1 0 0,-1 1-1,0 0 1,-19-27 0,19 33-3,-1-1 1,1 2 0,-2-1-1,1 1 1,-1 0-1,-1 0 1,1 1 0,-21-10-1,22 13 24,0 0 0,0 1 0,-1 0 0,0 0 0,1 1 0,-1 0 0,0 1 0,0 0 0,0 0 0,0 1 0,0 0 0,0 0 0,0 1-1,0 1 1,-9 2 0,3 0-209,1 1 1,-1 1-1,1 1 0,0 0 0,0 1 0,1 0 0,-23 19 0,-29 30-738</inkml:trace>
</inkml:ink>
</file>

<file path=ppt/ink/ink4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1:11.19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0 135 6816,'8'-29'2528,"5"4"-1984,8-8-128,-13 17-1440,0 2 480,1 3-960,-9 4 832,-9 14-256,5 4-448</inkml:trace>
</inkml:ink>
</file>

<file path=ppt/ink/ink4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1:11.79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210 6 5152,'0'-1'69,"0"1"1,-1-1-1,1 1 1,0 0-1,-1-1 0,1 1 1,-1 0-1,1 0 1,0-1-1,-1 1 0,1 0 1,-1 0-1,1-1 1,-1 1-1,1 0 0,-1 0 1,1 0-1,-1 0 1,1 0-1,-1 0 1,0 0-1,1 0 0,-1 0 1,1 0-1,-1 0 1,1 0-1,-1 0 0,1 1 1,-1-1-1,1 0 1,-1 0-1,1 0 1,0 1-1,-1-1 0,1 0 1,-1 1-1,0 0 1,-20 16-883,18-14 972,-27 23-291,10-8 417,1 0 1,-30 36 0,41-43-103,0 1 1,1 0-1,-7 16 0,11-23-138,1 0 0,0 1 0,1 0 0,-1-1 0,1 1-1,0 0 1,1 0 0,-1 0 0,1 0 0,1 7 0,-1-12-46,1 1 1,-1 0-1,1-1 1,-1 1-1,1 0 1,0-1 0,-1 1-1,1-1 1,0 1-1,0-1 1,0 1-1,0-1 1,1 0-1,-1 0 1,0 1-1,0-1 1,1 0 0,-1 0-1,1 0 1,-1 0-1,1-1 1,-1 1-1,1 0 1,-1-1-1,1 1 1,0-1-1,1 1 1,6 1-4,1-1-1,-1 0 1,18 0-1,-12-1 4,6 1 26,0 2 1,0 0 0,0 1-1,-1 1 1,0 1 0,0 0-1,21 11 1,-14-4 12,-1 2 0,0 1 0,-1 0 0,31 29-1,22 18-110,43 39 1021,-115-96-873,0 0-1,-1 0 1,1 1 0,-1 0-1,5 8 1,-9-13-35,0 0 1,0 0-1,0 0 1,-1 0-1,1 0 0,0 1 1,-1-1-1,1 0 1,-1 0-1,0 1 1,0-1-1,0 0 1,0 1-1,0-1 1,0 0-1,-1 0 0,1 1 1,-1-1-1,1 0 1,-1 0-1,0 0 1,0 0-1,-2 4 1,-2 0 146,1 0 1,-1-1 0,-1 0 0,1 0 0,-1 0-1,1-1 1,-1 0 0,-1 0 0,-6 4-1,4-4-37,1 0 0,-1-1 0,0 0 1,0 0-1,0-1 0,-16 3 0,4-5-106,0-1 0,0-1-1,0 0 1,0-2 0,-23-6 0,3 1-126,-16-4-522,-124-19-4899,146 29 3797</inkml:trace>
</inkml:ink>
</file>

<file path=ppt/ink/ink4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1:12.12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41 7392,'2'-1'394,"0"-1"1,0 1-1,0 0 1,1 0-1,-1-1 0,1 2 1,4-3-1,32-2-82,-30 4-51,311-22 167,-251 23-496,1 3 0,105 17 0,-175-20 60,77 17-1776,-70-15 1284,1 1 0,-1-1 0,0 2 0,0-1 0,0 1 0,0 0 0,10 9 0,2 8-2492</inkml:trace>
</inkml:ink>
</file>

<file path=ppt/ink/ink4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1:13.15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4 210 5152,'1'-10'563,"-1"5"-239,0-1 0,0 0 0,0 1-1,-1-1 1,-2-9 0,2 13-596,1 4-272,10 114 1351,-3-62-499,-7-50-304,2 24 625,2-1-1,0 1 0,15 46 0,-19-73-606,0-1 0,0 1 0,0-1 0,1 0 0,-1 1 0,0-1 0,0 1 0,0-1 0,0 0 0,0 1 0,1-1 0,-1 0 0,0 1 0,0-1 0,1 0 0,-1 1 0,0-1 0,1 0 0,-1 0 0,0 1 0,1-1 0,-1 0 0,0 0 0,1 0 0,-1 1 0,0-1 0,1 0 0,0 0-5,-1-1 1,1 1-1,-1 0 0,1 0 1,-1-1-1,0 1 0,1-1 1,-1 1-1,0 0 0,1-1 1,-1 1-1,0-1 0,1 1 1,-1-1-1,0 1 0,0-1 1,1 0-1,6-24 117,2-25 32,10-40-114,-16 80-76,7-25 26,15-35 1,-20 59 44,1 0 0,0 1 0,0-1 0,1 1 0,0 1 0,1-1 1,8-8-1,-13 16-30,-1-1 0,1 1 0,0 0 0,0 0 0,0 0 0,0 0 0,0 0 0,0 1-1,1-1 1,4-1 0,-7 3-16,0 0 0,0 0 0,0 0 0,1 0-1,-1 0 1,0 0 0,0 0 0,0 0-1,1 1 1,-1-1 0,0 0 0,0 1 0,0-1-1,0 1 1,0-1 0,0 1 0,0 0-1,0-1 1,0 1 0,0 0 0,0 0 0,0 0-1,0 0 1,0-1 0,-1 1 0,1 0-1,0 0 1,-1 0 0,1 1 0,-1-1 0,1 0-1,-1 0 1,1 2 0,4 11-9,-1 0-1,0 0 1,-1 1 0,2 23 0,-1 63 17,-3-33 44,0-63-33,0 21 426,8 47 0,-9-73-443,1 0 0,-1 0 0,0 0-1,0 0 1,0 0 0,0 0 0,0 1-1,0-1 1,0 0 0,0 0 0,0 0-1,0 0 1,0 0 0,0 0 0,1 0-1,-1 0 1,0 0 0,0 0 0,0 0-1,0 0 1,0 0 0,0 0 0,0 0-1,1 0 1,-1 0 0,0 0 0,0 0-1,0 0 1,0 0 0,0 0 0,0 0-1,0 0 1,0 0 0,1 0 0,-1 0-1,0 0 1,0 0 0,0 0 0,0 0-1,0 0 1,0 0 0,0 0 0,0 0-1,0 0 1,1 0 0,-1-1 0,0 1-1,0 0 1,0 0 0,0 0 0,0 0-1,0 0 1,0 0 0,0 0 0,0 0-1,0 0 1,0-1 0,0 1 0,0 0-1,0 0 1,0 0 0,9-13 23,7-18-41,13-34 31,-13 28-34,24-42-1,-33 69 47,0-1 1,0 1-1,1 0 0,0 1 1,1 0-1,0 0 1,0 1-1,13-9 0,-18 14-7,1 0 0,0 1-1,0-1 1,0 1 0,0 0 0,0 0-1,0 1 1,9-2 0,-12 2-17,0 1-1,0 0 1,0 0-1,0 0 1,1 0 0,-1 1-1,0-1 1,0 0 0,0 1-1,0 0 1,0-1-1,0 1 1,0 0 0,0 0-1,0 0 1,0 0 0,-1 0-1,1 1 1,0-1-1,-1 0 1,1 1 0,-1-1-1,1 1 1,1 3 0,2 4 20,0-1 0,-1 2 0,0-1 0,-1 0 0,0 1 0,0 0 0,2 19 0,-2 3 72,0 38 0,-4-38-304,0-14-307,3 34 0,-2-51 395,0 0-1,1 1 0,-1-1 0,0 0 1,0 0-1,1 0 0,-1 0 0,1 1 1,-1-1-1,1 0 0,-1 0 1,1 0-1,0 0 0,1 2 0,-1-3-1,-1 0-1,1 0 0,0 1 0,-1-1 0,1 0 0,-1 0 0,1 0 0,0 0 0,-1 0 0,1 0 0,-1 0 0,1 0 0,0 0 0,-1 0 0,1 0 0,-1 0 0,1 0 1,0 0-1,-1 0 0,1-1 0,-1 1 0,1 0 0,-1 0 0,1-1 0,0 1 0,-1-1 0,1 0 0,12-8-1897,20-21 1,8-5 1610,-6 8 612,-19 13 434,2 0 1,0 2-1,29-16 0,-43 26-466,-1 1 0,0 0 0,1 0 0,-1 0 0,1 0 0,-1 0 0,1 1 0,-1 0 0,1-1 0,-1 1 0,1 1 0,0-1-1,3 1 1,-5 0-90,1-1-1,-1 1 0,0 0 1,0 0-1,1 0 0,-1 1 1,0-1-1,0 0 0,0 1 1,0-1-1,0 1 0,-1 0 1,1 0-1,0 0 0,-1 0 1,1 0-1,-1 0 0,0 0 1,2 4-1,2 6 227,2 0 1,-1 0-1,1 0 0,1-1 1,0 0-1,11 10 1,-15-16-247,0-1 0,1 0 0,-1-1 0,1 1 0,0-1 0,0 0 0,1 0 0,-1-1 0,1 0 0,-1 1 0,1-2 0,0 1 0,-1-1 0,1 0 0,0 0 0,9 0 0,-1-2 93,0 0-1,0-1 0,-1 0 0,1-1 1,-1-1-1,0 0 0,0-1 0,0 0 1,-1-1-1,0 0 0,13-9 0,-15 8-23,0 0 0,-1-1 0,0 0-1,0 0 1,0-1 0,-1 0-1,-1 0 1,1-1 0,-1 0-1,-1 0 1,0-1 0,8-20-1,-12 24-126,0-1 0,0 0 0,0 1 0,-1-1 0,-1 0 0,1 0-1,-1 1 1,-1-1 0,1 0 0,-1 0 0,-1 1 0,1-1 0,-1 0-1,0 1 1,-1 0 0,0-1 0,0 1 0,-1 0 0,0 1 0,0-1-1,0 1 1,-1-1 0,0 1 0,0 1 0,-1-1 0,0 1 0,-9-7-1,3 2-590,-2 1 0,1 1-1,-1 0 1,0 1-1,-1 0 1,0 1-1,0 0 1,0 2 0,-1 0-1,1 0 1,-1 2-1,0 0 1,0 0 0,-21 2-1,-36 12-3784</inkml:trace>
</inkml:ink>
</file>

<file path=ppt/ink/ink4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1:13.79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38 1 5216,'0'1'1696,"-2"15"-1348,0-1 1,-6 24 0,-1 9-131,0 47 1092,6 132 1,2-22-572,-3-73-3641,4-112 1596</inkml:trace>
</inkml:ink>
</file>

<file path=ppt/ink/ink4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1:14.24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100 9 5472,'4'-8'2752,"-20"45"-3227,6-1 918,-10 69 0,7 38 120,-3 19-471,12-129-235,2-15-444,-1 1 0,-8 26 0,3-22-335</inkml:trace>
</inkml:ink>
</file>

<file path=ppt/ink/ink4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1:1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484 45 6816,'-2'6'307,"0"-1"0,-1 1 1,0 0-1,0-1 1,0 1-1,0-1 0,-1 0 1,0 0-1,0 0 0,-6 4 1,-8 8-924,-28 17 1,5-3 747,-263 268 1484,298-293-1568,2-2 29,0 0-1,0 0 1,1 1 0,-6 8-1,9-12-65,-1 0-1,1 0 0,-1 0 1,1 0-1,0 0 0,-1 0 1,1 0-1,0 0 0,0 0 1,0 0-1,0 0 1,-1 0-1,2 0 0,-1 0 1,0 0-1,0 0 0,0 0 1,0 0-1,1 0 1,-1 0-1,0 0 0,1 0 1,-1 0-1,1 0 0,-1 0 1,1 0-1,0 0 1,-1-1-1,1 1 0,0 0 1,1 1-1,1 0 1,1 1 0,-1-1 0,1 0 0,0 0 0,0 0 0,0 0 0,0-1 0,5 2 0,37 6 4,-25-5-49,15 3-32,-1 1-41,53 3-1,-77-10-86,1-1 0,0 0 0,0-1 0,0-1 0,-1 0 0,1 0 0,0-1 0,16-7 0,-17 5 49,0-1 0,0 0 0,0 0 0,-1-1 0,0-1 0,-1 0 0,1 0 0,12-16 0,-11 11 112,-1-1 1,0-1 0,-1 0 0,-1 0 0,11-25 0,-17 33 96,0 1 1,0-1 0,0 0-1,0-10 1,-2 16-56,1-1 1,-1 1-1,0-1 1,0 1-1,0-1 1,0 1-1,0-1 1,0 1-1,-1-1 1,1 1-1,0-1 0,-1 1 1,1-1-1,-1 1 1,0-1-1,1 1 1,-1 0-1,0-1 1,0 1-1,0 0 1,0-1-1,0 1 1,0 0-1,-2-1 1,3 2-4,-1-1 0,0 1 0,1 0 0,-1 0 0,1 0 0,-1 0 1,1 0-1,-1 0 0,1 0 0,-1 0 0,1 0 0,-1 1 0,1-1 0,-1 0 1,1 0-1,-1 0 0,1 1 0,-1-1 0,1 0 0,-1 0 0,1 1 0,-1-1 1,1 0-1,-1 1 0,1-1 0,0 1 0,-1-1 0,1 1 0,0-1 0,-1 0 1,1 1-1,0-1 0,-1 2 0,-8 19 238,9-21-232,-3 10 78,0 0 0,1 0 0,0 0 0,0 0 0,1 0 1,1 1-1,0-1 0,0 0 0,1 0 0,0 0 0,5 19 0,-4-22-57,0 0 0,1 0 0,0 0 0,0-1 0,0 1 0,1-1 0,0 0 0,0 0 0,1 0 0,0 0 0,0-1 0,0 0 0,1 0 0,-1 0 0,1-1-1,0 0 1,8 5 0,-5-5 3,-1-1-1,1 1 0,0-1 1,0-1-1,0 0 0,0 0 1,0-1-1,1 0 1,-1 0-1,0-1 0,1 0 1,-1-1-1,0 0 0,0-1 1,0 1-1,0-2 0,0 1 1,0-1-1,0-1 0,-1 0 1,1 0-1,-1 0 1,0-1-1,-1-1 0,1 1 1,10-11-1,2-6 96,-2-1-1,0-1 1,-1 0 0,-1-1-1,13-30 1,-20 38 5,-2 0-1,1 0 1,-2-1-1,7-28 1,-11 35-111,-1 1 1,0-1-1,0 0 1,-1 1 0,-1-1-1,1 0 1,-2 1-1,0-1 1,-3-13-1,0 10-160,0 1 1,0 0-1,-1-1 0,-16-23 0,19 32 89,0 0-1,-1 0 1,0 1-1,0-1 1,-1 1 0,1 0-1,-1 0 1,0 1-1,0-1 1,0 1-1,0 0 1,0 1-1,-1-1 1,-7-2 0,2 3-40,0 0 1,0 1 0,0 0-1,0 1 1,0 0 0,0 1-1,1 0 1,-1 0 0,0 2-1,0-1 1,-15 6 0,4 1-604,1 1 0,0 0 0,0 2 0,-23 16-1,37-23 209,1-1 0,0 1 0,0 0 0,1 1 0,0-1-1,0 1 1,0 0 0,-8 13 0,-1 15-1407</inkml:trace>
</inkml:ink>
</file>

<file path=ppt/ink/ink4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1:15.56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153 6 7552,'2'23'3123,"-1"-19"-3067,0-1 0,-1 1 0,0 0 0,0-1 0,0 1 0,0 0 0,-1-1 0,1 1-1,-1-1 1,-1 5 0,-53 160-772,-25 70 1246,75-225-338,1 0 0,-4 23 0,8-35-185,0 0 1,0-1 0,-1 1-1,1-1 1,0 1-1,0 0 1,0-1 0,0 1-1,0 0 1,0-1 0,0 1-1,0 0 1,1-1 0,-1 1-1,0 0 1,0-1 0,0 1-1,1-1 1,-1 1-1,1 0 1,-1 0-10,1-1 0,-1 0 0,0 0 0,1 0 0,-1 0 0,1 0 0,-1 0 0,0 0 0,1 0 0,-1 0 0,1 0 0,-1 0 0,0 0 0,1 0 0,-1 0 0,1 0 0,-1 0 0,0-1 0,1 1 0,-1 0 0,0 0 1,1 0-1,0-1 0,2-1-76,-1 0 1,1 0 0,0-1 0,-1 1 0,1-1 0,2-3 0,30-58-573,-24 42 659,27-39 0,-33 56 70,-1-1 1,1 1-1,0 0 0,0 0 1,0 0-1,1 0 0,0 1 1,0 0-1,0 1 0,0-1 1,8-2-1,-9 5-69,0 0 0,0 0 0,0 0 0,0 1 0,0 0 0,0 0 0,0 0 0,0 0 0,0 1 0,0 0 0,0 0 0,0 0 0,6 3 1,-5-2 1,1 0 1,-1 0 0,0-1 0,1 0 0,-1 0-1,0-1 1,1 0 0,7 0 0,-6-2 9,0 0-1,0-1 1,0 0 0,-1 0 0,1-1-1,-1 1 1,0-2 0,0 1-1,11-10 1,4-5-85,26-29 0,-36 35 57,-1 0 0,0-1 0,-1 0 0,0-1 0,11-24 0,-18 33 46,-1 0 0,0-1 0,0 1-1,0 0 1,-1-1 0,0 1 0,0-13 0,-1 15-48,-1 0 0,1 0 0,-1 0 0,0 0 0,0 0 0,0 0 0,-1 0 0,1 0 0,-1 0 0,0 0-1,0 1 1,0-1 0,-4-4 0,6 8 7,0 0 0,-1 0 0,1 0 0,0-1 0,0 1 0,0 0 0,0 0 0,0 0 0,0 0 0,-1 0-1,1-1 1,0 1 0,0 0 0,0 0 0,0 0 0,-1 0 0,1 0 0,0 0 0,0 0 0,0 0 0,-1 0 0,1 0 0,0 0 0,0 0-1,0 0 1,-1 0 0,1 0 0,0 0 0,0 0 0,0 0 0,-1 0 0,1 0 0,0 0 0,0 0 0,0 0 0,0 0 0,-1 0 0,1 0-1,0 1 1,0-1 0,0 0 0,0 0 0,-1 0 0,1 0 0,0 0 0,0 1 0,0-1 0,0 0 0,0 0 0,0 0 0,0 0-1,0 1 1,-1-1 0,1 0 0,0 0 0,0 0 0,0 0 0,0 1 0,-4 15 140,4-15-124,-3 13 208,2 0 1,0 25-1,1-36-216,-1 101-516,-15 113 0,4-143-3779</inkml:trace>
</inkml:ink>
</file>

<file path=ppt/ink/ink4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1:16.87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49 3488,'0'-3'92,"0"2"55,0 0 0,0-1 0,0 1 0,0 0 0,0 0 0,0 0 0,0 0 0,1 0 0,-1 0 0,0 0 0,1-2 0,0 2-81,0 1 0,-1 0 1,1 0-1,-1 0 0,1 0 0,0 0 1,-1 0-1,1 0 0,-1 0 0,1 0 1,0 0-1,-1 0 0,1 0 0,-1 0 1,1 0-1,0 0 0,-1 1 0,1-1 1,-1 0-1,1 1 0,-1-1 0,1 0 1,-1 1-1,1-1 0,0 1 0,24 11 359,1-1 0,0-1 0,0-1-1,1-1 1,0-2 0,37 4-1,169 1 635,-13 3-735,0 18-272,-213-30-44,82 9 51,174 1-1,92-40 289,-198 11-85,90-14-49,153-27-160,-232 38 32,23-3 72,-128 19-115,68 3 0,-8 6-16,246 19 113,-118-4-43,-88-20 98,306-5-105,-276 1 192,94-7 72,113 7-256,-367 5-92,288-4 5,-313 3-7,318-1 282,283-16 958,-515 17-1067,0 4 0,135 24 0,-216-26-205,42 8-708,104 6-1,-133-18-1822,-25 2 2493,-1 0 0,0 0-1,1 0 1,-1 0 0,0 0 0,0 0-1,1 0 1,-1 0 0,0 0 0,0 0-1,1 0 1,-1 0 0,0 0 0,0 0 0,1 0-1,-1-1 1,0 1 0,0 0 0,1 0-1,-1 0 1,0 0 0,0 0 0,1-1 0,-1 1-1,0 0 1,0 0 0,0-1 0,1 1-1,-1 0 1,0 0 0,0 0 0,0-1-1,0 1 1,0 0 0,0 0 0,0-1 0,1 1-1,-11-14-5014</inkml:trace>
</inkml:ink>
</file>

<file path=ppt/ink/ink4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1:17.92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21 134 4160,'-1'2'159,"-1"1"1,1 0 0,0 0-1,-1-1 1,1 1-1,1 0 1,-1 0 0,0 0-1,1 0 1,-1 0-1,1 6 1,-1 1-1,-3 14-63,1 0-1,1 0 0,3 47 0,0-61 74,0 0-1,1 1 1,1-1 0,0 0 0,0 0-1,1 0 1,0 0 0,0-1 0,1 1-1,1-1 1,9 13 0,-4-9 73,1-1 0,0-1 1,1 0-1,0 0 0,22 12 1,-6-6 414,54 23 0,-69-35-505,0 0 0,-1-1 0,2-1 0,-1 0 0,0-1 0,0 0 0,1-1 0,-1-1 0,1-1 0,-1 1 0,26-7 0,-9 2 99,-1-3 0,0 0-1,36-16 1,-50 17-174,0-1-1,-1-1 1,0 0-1,0-1 1,-1 0 0,0-1-1,15-16 1,-15 12-10,-1-1 0,0 0 0,-1-1 0,-1 0 1,-1-1-1,0-1 0,-1 1 0,-1-1 0,10-38 1,-16 50-70,-1 0 1,0-1 0,0 1 0,-1 0 0,0-1 0,0 1-1,0 0 1,-1-1 0,0 1 0,-1 0 0,0 0 0,0 0-1,0 0 1,-1 0 0,0 0 0,0 1 0,-1-1 0,0 1 0,0 0-1,0 0 1,-1 1 0,-9-10 0,2 4-130,0 2 0,0-1 0,-1 2 0,0-1 0,-1 2-1,1 0 1,-1 0 0,-1 1 0,1 1 0,-26-5 0,22 6-163,0 2 1,-1 0-1,1 1 0,-1 1 1,1 0-1,0 2 0,-1 0 0,-31 8 1,37-6 11,1 0 1,0 1 0,1 0 0,-1 1 0,1 0-1,0 0 1,0 1 0,1 1 0,0 0 0,-12 12-1,-37 48-2979,58-67 3232</inkml:trace>
</inkml:ink>
</file>

<file path=ppt/ink/ink4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1:18.26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11 7872,'8'18'2944,"13"-14"-2304,13-12-160,-22 5-3584,5-8 1600,-1 0-2688</inkml:trace>
</inkml:ink>
</file>

<file path=ppt/ink/ink4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1:18.59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95 38 6048,'5'-22'2240,"-5"15"-1728,4-2 32,-8 18-544,-5 9 64,-3 0-32,-1 15 128,6 19-96,-1 13-96,0 9 0,-1 4 224,1-9-96,0-10-160,3-8 0,1-11-736,0-10 416,0-8-2784</inkml:trace>
</inkml:ink>
</file>

<file path=ppt/ink/ink4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1:18.93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323 0 8224,'-12'29'4002,"6"-10"-4302,-8 33 0,13-45 263,1 0-1,-1 0 1,1 0-1,0 1 1,0-1-1,1 0 0,0 0 1,1 0-1,-1 0 1,1-1-1,0 1 1,1 0-1,0-1 0,0 1 1,6 8-1,5 5 57,0-1 0,2 0-1,20 19 1,3 3 75,-17-17-58,31 39 128,-49-57-98,0 1 0,0 0 0,0 0 0,0 0 1,-1 0-1,-1 0 0,1 1 0,1 8 0,-4-13 17,1 1 0,-1-1 1,0 1-1,0 0 0,-1-1 0,1 1 0,-1-1 0,0 1 1,0 0-1,0-1 0,0 0 0,0 1 0,-1-1 1,1 0-1,-1 0 0,0 0 0,0 0 0,-1 0 1,1 0-1,0 0 0,-1-1 0,0 1 0,1-1 0,-1 0 1,-6 4-1,3-3 8,0 1-1,0-1 1,0-1 0,0 1 0,0-1 0,0 0 0,-1-1 0,1 1-1,-1-1 1,1-1 0,-1 1 0,0-1 0,-11-1 0,-26-8-102,-58-19 0,48 12-479,28 9 159,-12-3-2264,-67-28 1,75 24 1010</inkml:trace>
</inkml:ink>
</file>

<file path=ppt/ink/ink4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1:19.32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65 8544,'58'1'3755,"28"3"-4247,2 0-883,1 1 1330,-75-3 199,1 0 0,-1 1 0,0 1 0,15 5 0,-26-7-127,0-1-1,1 1 1,-1-1-1,0 1 1,0 0-1,0 0 1,-1 1-1,1-1 1,0 1-1,-1-1 1,1 1-1,-1 0 1,0 0-1,0 0 1,0 0-1,-1 0 1,1 0 0,-1 1-1,1-1 1,-1 0-1,0 1 1,0-1-1,-1 1 1,1-1-1,0 8 1,-2 4 1,0 0 0,0 0 0,-1-1-1,-8 28 1,6-26 28,-7 30 208,-22 88 1051,31-126-1247,0 0-1,0 0 1,1 0-1,1 0 1,-1 0-1,1 0 1,0 0 0,1 0-1,0 0 1,0 0-1,4 13 1,-3-17-44,-1 0-1,1 0 1,0-1 0,-1 1-1,2 0 1,-1-1 0,0 1-1,1-1 1,0 1 0,-1-1-1,1 0 1,0-1 0,1 1-1,-1 0 1,0-1 0,1 0-1,0 1 1,-1-1 0,1-1-1,0 1 1,0-1 0,0 1-1,0-1 1,5 1 0,3-1 21,0-1 0,0 0 1,0 0-1,0-1 1,-1 0-1,1-1 0,12-4 1,79-28 279,-88 28-255,0-1 0,0 0 1,-1-1-1,0 0 0,0-1 1,-1-1-1,0 0 0,-1-1 1,0 0-1,0-1 0,-1 0 0,-1-1 1,0 0-1,-1-1 0,14-27 1,-15 24-36,0-1 0,-1 0 0,-1 0-1,0-1 1,-2 1 0,0-1 0,-1 0 0,-1 0 0,-1-1 0,-1-21 0,-2 33-128,1-1 1,-1 1 0,-1-1-1,1 1 1,-2-1 0,1 1-1,-1 0 1,0 1 0,0-1-1,-1 1 1,0 0 0,-1 0-1,0 0 1,0 0 0,0 1-1,0 0 1,-1 1 0,0 0-1,-1 0 1,1 0 0,-14-6-1,10 6-155,-1 0-1,0 0 0,0 1 0,-1 1 0,1 0 0,-1 1 0,0 0 0,1 1 0,-1 0 0,0 1 0,0 1 0,0 0 0,1 0 1,-19 5-1,18-2-226,0 1 0,1 0 1,-18 9-1,-42 34-4474</inkml:trace>
</inkml:ink>
</file>

<file path=ppt/ink/ink4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1:22.01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20 4064,'14'-13'1307,"-14"12"-1264,1 1 1,-1-1-1,0 1 1,1-1 0,-1 1-1,1 0 1,-1-1 0,1 1-1,-1 0 1,1-1-1,-1 1 1,1 0 0,-1-1-1,1 1 1,-1 0 0,1 0-1,0 0 1,-1 0-1,1 0 1,-1-1 0,1 1-1,0 0 1,-1 0 0,1 0-1,0 1 1,-1-1-1,1 0 1,-1 0 0,1 0-1,-1 0 1,1 1 0,0-1-1,-1 0 1,1 0-1,-1 1 1,1-1 0,-1 0-1,1 1 1,-1-1 0,1 1-1,-1-1 1,0 0 0,1 1-1,-1-1 1,0 1-1,1-1 1,-1 1 0,0 0-1,1-1 1,-1 1 0,0 0-1,2 3 171,0 0 0,-1 0 0,1 0 0,-1 0 0,1 8-1,0 22 508,-1 1 0,-7 61-1,2-49-514,-16 209 1357,15-118-363,5-136-1176,0 1 0,0-1 0,0 1 0,1-1 0,-1 0 0,1 1 0,0-1 0,0 0 0,0 1 0,0-1 0,0 0 0,0 0 0,1 0 0,-1 0 0,1 0 0,-1 0 0,1 0 0,0 0 0,-1-1 0,1 1 0,0-1 0,0 1 0,1-1 0,-1 0 0,0 0 0,0 0 0,0 0 0,1 0 0,-1 0 0,1 0 0,-1-1 0,0 0 0,1 1 0,-1-1 0,1 0 0,-1 0 0,1 0 0,-1 0 0,1-1 0,-1 1 0,1-1 0,-1 1 0,0-1 0,1 0 0,2-2 0,14-4 141,-1 0 1,1 2 0,1 0-1,-1 1 1,36-3-1,102 6 826,-32 8-198,49 1-232,-160-9-826,-11 0-978,-9-1-3243,-32-1 1169</inkml:trace>
</inkml:ink>
</file>

<file path=ppt/ink/ink4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1:26.14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52 5152,'4'-2'269,"0"0"0,0 1 0,0-1 1,0 1-1,1 0 0,-1 0 0,0 0 0,8 0 0,7-2-46,31-9 155,1 3 0,0 2 0,67-1 0,-85 8-70,0 2-1,-1 1 0,1 1 1,-1 2-1,1 1 1,36 14-1,-67-20-336,105 41 156,-90-34-970,0 1 0,-1 0 0,0 1 0,14 13 0,-28-22-325</inkml:trace>
</inkml:ink>
</file>

<file path=ppt/ink/ink4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1:26.51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41 8640,'13'-4'3200,"-1"0"-2496,30-6-192,-19 6 0,15-3-384,4-1-192,8 5 32,3 3 224,9 3-128,-5 8-992,-11 4 512,-12 7-4352</inkml:trace>
</inkml:ink>
</file>

<file path=ppt/ink/ink4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1:27.03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8128,'0'25'3008,"5"-21"-2336,11 3-160,1-7-224,16 0-256,16-3-96,18-5 32,2 1-320,2 0 192,-5 3 128,-4 0 32,-7 4-64,-7 4 32,-6 0-672,-9 3 384,-8 0-1440,-9 1 992</inkml:trace>
</inkml:ink>
</file>

<file path=ppt/ink/ink4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1:27.36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1 8544,'-13'25'3168,"17"-17"-2464,21-1-192,-8-3-192,25-8-288,15-3-160,18-4 64,-6 0-1088,-2 4 608,-14 7-2560</inkml:trace>
</inkml:ink>
</file>

<file path=ppt/ink/ink4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1:32.53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2 311 4640,'0'0'91,"-1"-1"1,1 1-1,0-1 1,0 1-1,0-1 1,-1 1-1,1-1 1,0 0-1,0 1 1,0-1-1,0 1 0,0-1 1,0 1-1,0-1 1,0 1-1,0-1 1,0 1-1,1-1 1,-1 1-1,0-1 1,0 1-1,0-1 1,1 1-1,-1-1 1,0 1-1,0-1 1,1 1-1,-1-1 0,0 1 1,2-1-1,14-20-136,-10 14 183,20-28 431,2 0 0,1 2 1,46-39-1,-69 67-541,0 1 0,1-1-1,-1 1 1,1 0 0,0 1 0,0-1-1,0 1 1,1 1 0,-1-1 0,1 1 0,13-1-1,-15 2-9,1 1 1,0 0-1,-1 1 0,1 0 0,0 0 0,-1 0 0,1 1 0,-1 0 0,1 0 0,-1 0 0,0 1 0,0 0 1,10 7-1,1 2 195,-1 1 1,28 30 0,-32-30 71,0-1 1,1 0 0,0-1-1,30 19 1,-40-28-225,0-1 1,1 1-1,-1-1 0,1 0 1,0 1-1,0-2 0,-1 1 1,1 0-1,0-1 0,0 0 1,0 1-1,-1-1 0,1-1 1,0 1-1,0-1 0,0 1 1,-1-1-1,1 0 0,0-1 1,-1 1-1,1-1 0,-1 1 1,1-1-1,-1 0 0,0 0 1,0 0-1,0-1 0,0 1 1,0-1-1,0 0 0,3-5 1,0 0-138,-1-1 1,-1 0-1,1 0 1,-1 0-1,4-15 1,9-51-960,-15 64 334,0 0 1,-1-14-1,-1 25 694,-1-7-1564,1 7 1527,0 0-1,0 0 1,0 0 0,0 0 0,0 0 0,-1 0 0,1 0 0,0 0 0,0 0-1,0 0 1,0 0 0,0 0 0,-1 0 0,1 0 0,0 0 0,0 0-1,0 0 1,0 0 0,0 0 0,0 1 0,-1-1 0,1 0 0,0 0-1,0 0 1,0 0 0,0 0 0,0 0 0,0 0 0,0 0 0,0 1-1,0-1 1,-1 0 0,1 0 0,0 0 0,0 0 0,0 0 0,0 0-1,0 1 1,0-1 0,0 0 0,0 0 0,0 0 0,0 0 0,0 0-1,0 1 1,0-1 0,-7 17-3753</inkml:trace>
</inkml:ink>
</file>

<file path=ppt/ink/ink4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1:32.96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4 325 3712,'-1'-3'168,"0"0"1,1 1-1,-1-1 0,1 0 1,-1 0-1,1 0 0,0 1 1,0-1-1,1 0 0,-1 0 0,0 0 1,1 1-1,0-1 0,-1 0 1,1 1-1,0-1 0,2-3 1,4-7 577,-1 1 0,10-13 1,-16 25-694,2-4 49,1 0-1,-1 1 1,1-1-1,0 1 1,0 0-1,0 0 1,0 0 0,0 0-1,0 1 1,1-1-1,0 1 1,-1 0-1,1 0 1,0 0-1,0 0 1,0 1-1,0 0 1,0 0-1,0 0 1,1 0-1,-1 0 1,0 1-1,0 0 1,1 0-1,-1 0 1,0 0-1,0 1 1,7 1-1,8 4-106,1 0-1,26 13 1,-8-2 69,147 56 1307,-178-71-1271,0 0 1,1 0-1,-1 0 0,0-1 1,1 0-1,-1 0 0,0-1 1,1 0-1,-1 0 0,1-1 1,9-1-1,-11 0-128,-1 1 1,1-1-1,-1 0 1,0-1-1,0 1 0,0-1 1,0 0-1,0 0 1,0-1-1,-1 1 1,0-1-1,0 0 0,0 0 1,0 0-1,3-6 1,4-8-820,-1 0 1,-1-1 0,0-1 0,10-37-1,4-10-1300,-2 18-642</inkml:trace>
</inkml:ink>
</file>

<file path=ppt/ink/ink4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1:37.46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4480,'6'28'716,"1"0"0,17 39 0,1 5-758,-11-19 831,-2 1-1,-3 1 0,-2-1 0,0 91 1,-7-131-515,-4 26 1,-1-54-440,3-1 73,-13-80-57,13 80 224,1-1 0,1 0-1,1 0 1,2-18 0,7-15-43,1 0 0,2 0 0,3 1 0,37-80 0,-51 126-18,0-4 33,1 0 0,1 0 0,-1 0 0,1 0 0,0 1 0,1-1-1,5-5 1,-10 11-36,1-1 1,0 1-1,-1-1 0,1 1 0,0-1 0,0 1 0,-1-1 0,1 1 0,0 0 1,0-1-1,0 1 0,0 0 0,-1 0 0,1 0 0,0 0 0,0 0 0,0 0 1,0 0-1,0 0 0,0 0 0,-1 0 0,1 0 0,0 0 0,0 1 1,0-1-1,0 0 0,-1 1 0,1-1 0,0 0 0,0 1 0,-1-1 0,1 1 1,0-1-1,-1 1 0,1 0 0,0-1 0,0 2 0,2 2 29,1 1 0,-1-1-1,-1 1 1,5 9 0,-6-12-22,16 36 182,-2 0-1,-2 2 0,-2-1 1,-1 1-1,-2 1 0,-2 0 1,2 75-1,-6-89 441,-2-27-632,0 0 0,0 0 0,0 0-1,0 0 1,0 0 0,0 1 0,0-1 0,0 0-1,0 0 1,0 0 0,0 0 0,0 0 0,0 1-1,0-1 1,1 0 0,-1 0 0,0 0 0,0 0-1,0 0 1,0 0 0,0 1 0,0-1 0,0 0-1,0 0 1,0 0 0,1 0 0,-1 0 0,0 0-1,0 0 1,0 0 0,0 0 0,0 1 0,0-1-1,1 0 1,-1 0 0,0 0 0,0 0 0,0 0-1,0 0 1,1 0 0,4-12 131,45-147-538,-39 132 360,0 1 0,1 0 0,28-41 0,-37 63 69,0 0 1,0 0-1,0 0 0,0 1 1,1-1-1,4-3 0,-7 7-27,0-1 0,0 1 0,0-1-1,0 1 1,0-1 0,0 1-1,0-1 1,0 1 0,0 0-1,0 0 1,0-1 0,0 1-1,1 0 1,-1 0 0,0 0-1,0 0 1,0 1 0,0-1 0,0 0-1,0 0 1,0 1 0,0-1-1,0 0 1,0 1 0,0-1-1,0 1 1,0-1 0,0 1-1,0 0 1,0-1 0,-1 1 0,1 0-1,1 0 1,1 4-24,1-1 0,-1 1 0,0 0 0,0 0 0,-1 0 0,1 0 0,-1 0 0,0 1 0,1 7 0,10 53 175,-12-63-151,12 143-4,-1-8-1993,-11-135 1777,2 14-1023,-3-16 1164,0-1 1,0 1 0,1-1-1,-1 0 1,0 1-1,0-1 1,0 1 0,1-1-1,-1 1 1,0-1 0,0 0-1,1 1 1,-1-1-1,0 0 1,1 1 0,-1-1-1,1 0 1,-1 1-1,0-1 1,1 0 0,-1 0-1,1 0 1,-1 1 0,1-1-1,-1 0 1,0 0-1,1 0 1,11-5-3930</inkml:trace>
</inkml:ink>
</file>

<file path=ppt/ink/ink4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1:37.79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16 283 6976,'-4'15'1233,"0"0"0,-2 19 0,5-27-1222,0 0 0,1 0 0,0 1 0,0-1 0,1 0-1,0 0 1,2 9 0,-2-14 1,0 1-1,0-1 1,0 0-1,0 0 1,0 1-1,0-1 1,0 0-1,1 0 1,-1 0-1,1 0 1,0 0-1,-1-1 1,1 1-1,0 0 1,0-1-1,0 1 1,0-1-1,4 2 1,-2-2 4,0 0 0,-1 0 1,1 0-1,0 0 1,0-1-1,0 1 0,-1-1 1,1 0-1,0-1 1,8 0-1,2-3 85,0 0-1,0 0 1,0-2 0,0 0-1,15-9 1,-17 9 89,-1-2 0,0 1-1,-1-1 1,1-1 0,-1 0 0,-1 0 0,0-1-1,0 0 1,-1-1 0,0 1 0,8-17-1,-12 18-103,1 0 0,-2 0 0,1-1 0,-1 1 0,-1-1 0,0 0 0,0 0 0,-1 0 0,0 0 0,0 0 0,-1 0 0,-1 0 0,0-1 0,0 1 0,-5-16 0,4 17-161,-1 0 0,-1 1 0,1-1 0,-1 1 0,-1-1 1,0 2-1,-9-14 0,11 18 9,0-1 1,-1 1 0,1 0-1,-1 0 1,1 0 0,-1 0-1,0 1 1,0 0-1,0 0 1,0 0 0,0 0-1,-1 0 1,1 1 0,-1 0-1,1 0 1,-1 0 0,-7 0-1,5 1-14,0 1 0,-1 0-1,1 0 1,0 1 0,0 0 0,0 0-1,0 1 1,1-1 0,-1 2-1,1-1 1,-1 1 0,1-1-1,0 2 1,-6 5 0,0 0-409,1 0 0,1 1 0,-1 1 0,2 0 0,-15 23 0,6-1-2359</inkml:trace>
</inkml:ink>
</file>

<file path=ppt/ink/ink4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1:38.12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91 1 7712,'4'0'2880,"-8"11"-2240,-4 3-192,-1 1-96,-3 10-288,-1 20-160,1 13 32,5 13 160,-2-1-32,5-1-160,0-4 32,0 6-896,0 3 544,0-4-960,4-8 768,0-14-1856</inkml:trace>
</inkml:ink>
</file>

<file path=ppt/ink/ink4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1:38.50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0 161 5984,'12'-2'657,"-1"0"0,1 1-1,-1 0 1,1 1 0,-1 0 0,19 3 0,24 0 467,178-18 535,-150 8-1280,294-38 1145,26-2-1491,-376 45-423,131-14-2841,-155 16 3101,21-5-874,-22 5 840,0 0 0,0 0 0,0-1 0,0 1 0,0 0 0,-1-1 0,1 1 0,0 0 0,0-1 0,0 1-1,-1-1 1,1 1 0,0-1 0,-1 0 0,1 1 0,0-1 0,-1 0 0,2-1 0,-3 2 95,1 0 0,0-1 0,0 1-1,0-1 1,0 1 0,0 0 0,-1-1 0,1 1 0,0 0 0,0-1-1,0 1 1,-1 0 0,1 0 0,0-1 0,-1 1 0,1 0-1,0 0 1,-1-1 0,1 1 0,0 0 0,-1 0 0,1 0-1,0 0 1,-1-1 0,1 1 0,0 0 0,-1 0 0,1 0-1,-1 0 1,1 0 0,-30-7-2880</inkml:trace>
</inkml:ink>
</file>

<file path=ppt/ink/ink4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1:38.83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 1 6560,'-2'5'654,"2"-4"-549,0 0-1,-1 0 0,1 0 1,0 0-1,0 0 0,0 0 1,0 0-1,0 0 0,0 0 0,0 0 1,0 0-1,0 0 0,0 0 1,0 0-1,0 0 0,1 0 1,-1 0-1,0 0 0,1-1 0,-1 1 1,1 1-1,2 3-236,-2 0 0,1 0 0,0 1 0,-1-1 1,0 0-1,0 0 0,-1 1 0,0-1 0,0 10 0,1 5 326,0 122 2259,-2-76-1296,0-5-247,0 44-160,2-93-638,1 0 0,0 0 0,0 0-1,1-1 1,0 1 0,9 16 0,-10-23-18,1 0 0,0-1 1,0 1-1,1-1 0,-1 0 1,1 0-1,0 0 0,0 0 0,0-1 1,0 0-1,1 0 0,0 0 0,-1 0 1,1-1-1,0 1 0,0-1 1,10 2-1,4 0 239,1 0 0,0-1 0,28 0 0,-33-2-221,2 0 62,0-1-226,1 1 1,-1 1-1,0 0 1,0 1-1,0 1 1,19 7-1,-34-9-112,1-1-1,0 0 0,-1 1 0,1 0 0,-1 0 1,1 0-1,-1 0 0,0 0 0,4 4 1,-3-1-937,0 0 0,-1 0 0,1 0 0,1 6 1</inkml:trace>
</inkml:ink>
</file>

<file path=ppt/ink/ink4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1:34.04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1 303 6400,'0'-3'176,"-1"1"1,1 0 0,0-1-1,0 1 1,0-1 0,1 1-1,-1 0 1,0-1 0,1 1-1,-1 0 1,1 0-1,0-1 1,0 1 0,0 0-1,2-3 1,1-1-121,1 0-1,0 0 1,1 0-1,5-4 1,132-103 574,-69 58 212,-62 46-694,1-1 1,0 2-1,24-12 1,-31 18-142,-1-1 0,1 1 0,0 1 1,0-1-1,0 1 0,0 0 0,1 0 1,-1 1-1,0 0 0,0 0 0,0 0 0,8 2 1,-2 1-31,-1 0 1,0 1 0,0 0 0,-1 1 0,0 0-1,1 1 1,-2 0 0,1 0 0,17 16 0,-21-17 42,0 0 1,-1 1-1,0 0 1,0 0 0,-1 0-1,1 1 1,-1-1-1,-1 1 1,1 0 0,-1 0-1,0 1 1,-1-1-1,0 1 1,0-1-1,0 1 1,0 7 0,-2 6-14,-1-1 0,-1 0 1,-1 0-1,-9 38 0,-35 76 138,30-93 1,-43 75 0,49-99-30,-1 0 0,0-1 0,-1 0 0,-1-1 0,0-1 0,-26 20 0,37-32-76,-8 7 35,17-10-227,14-4-99,-10 3 202,1 1 1,-1 1-1,1 0 0,0 0 1,-1 1-1,14 2 1,-3 2 31,-1 0 1,24 10 0,-35-12 1,0 1 0,-1 0 1,0 1-1,0 0 1,0 1-1,0-1 0,-1 1 1,0 1-1,0-1 0,-1 1 1,1 0-1,-2 1 1,1 0-1,5 10 0,-5-7 86,-1 1 0,0-1 0,-1 1 0,-1 0 0,0 0-1,0 0 1,-1 0 0,0 0 0,-2 0 0,0 20 0,-1-23 61,0 1 0,-1-1 1,0 1-1,-1-1 1,0 0-1,0 0 0,-1 0 1,-1-1-1,1 1 0,-1-1 1,0 0-1,-1 0 1,0-1-1,-1 0 0,-6 7 1,3-5 38,0 0 0,-1 0 0,0-1 0,0-1 0,0 0 0,-1 0 0,0-2 0,-1 1 0,1-1 0,-18 4 0,14-6-130,0-1-1,0 0 0,-29-1 0,-50-8-1415,13 0-3448,47 6 2573</inkml:trace>
</inkml:ink>
</file>

<file path=ppt/ink/ink4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1:35.80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11 5152,'4'0'1888,"0"0"-1440,1 4-160,-1-1-1696,-4 1 704,4 3-2400</inkml:trace>
  <inkml:trace contextRef="#ctx0" brushRef="#br0" timeOffset="1">281 0 6400,'8'11'2368,"-8"0"-1856,5 0-128,-5 1-1696,0-5 640</inkml:trace>
</inkml:ink>
</file>

<file path=ppt/ink/ink4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1:58.13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5 235 3552,'-2'-7'146,"1"-1"0,0 1 0,1-1 1,-1 1-1,2-1 0,-1 0 0,1 1 0,0-1 0,0 1 1,1-1-1,0 1 0,1 0 0,0 0 0,0 0 1,0 0-1,1 0 0,0 1 0,0 0 0,0 0 0,1 0 1,0 0-1,6-5 0,-3 4-41,0 0 0,1 0 0,-1 1-1,1 0 1,0 1 0,1 0 0,-1 0 0,1 1 0,0 0 0,0 1-1,1 0 1,-1 1 0,0 0 0,1 1 0,14-1 0,-10 2-154,1 1 0,0 1 0,28 5 0,-36-4 42,0-1 1,0 1-1,0 0 0,0 1 1,-1 0-1,1 0 0,-1 1 0,12 10 1,-16-12 14,0 0 1,0 0-1,-1 0 1,0 1-1,1-1 1,-1 1-1,0 0 0,-1-1 1,1 1-1,-1 0 1,0 0-1,1 0 1,-2 0-1,1 0 1,0 0-1,-1 1 1,0-1-1,0 0 1,0 0-1,-2 8 0,-1 5 119,-1 0-1,0-1 0,-11 26 0,-43 89 881,48-113-922,0 0-1,-2 0 1,0-1-1,-25 26 1,49-38-229,4 2 94,0 1 1,0 1 0,22 16-1,10 10 33,54 45-90,-90-69 87,0 1 0,-1 1 0,0 0-1,-1 1 1,14 24 0,-15-22 15,-1 0 0,0 1 0,-1 0-1,-1 1 1,3 18 0,-7-31 51,-1 1 0,-1-1 0,1 0 0,-1 1 0,0-1 0,0 1 0,0-1 0,-1 0 0,0 1 0,0-1 0,0 0 0,-1 1 0,0-1 0,0 0 0,0 0 0,0 0 0,-1-1 0,0 1 0,0-1 0,0 1 0,-6 5 0,2-3 194,-2-1 0,1 1 0,-1-2 0,0 1 0,0-1 0,-1 0 0,0-1 0,1 0 0,-18 4 0,13-5 61,0 0 1,-1-1 0,1 0 0,-1-1 0,1-1-1,-23-2 1,7-3-268,-31-10-1,-9-1-3556,42 11 953,7-2-2438</inkml:trace>
</inkml:ink>
</file>

<file path=ppt/ink/ink4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2:00.88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188 80 1824,'-3'0'246,"0"0"-1,-1 0 1,1 0 0,0 0-1,0 1 1,0-1 0,0 1-1,-5 1 1,3-1-404,1 1 306,0 0-1,0-1 0,0 2 1,0-1-1,0 0 0,0 1 1,-3 3-1,6-5 439,-12-17 33,10 10-465,0-1 0,-1 1-1,0 0 1,0 0 0,-1 0 0,0 1 0,-7-7-1,11 10-144,-1 0-1,0 0 0,0 0 1,-1 1-1,1-1 0,0 1 1,-1 0-1,1-1 0,0 1 1,-1 0-1,0 0 0,1 0 1,-1 1-1,1-1 0,-1 1 0,0-1 1,0 1-1,1 0 0,-1 0 1,0 0-1,-4 1 0,6 0-12,1-1 0,0 0 0,0 1 0,0-1 0,-1 0 0,1 0-1,0 1 1,0-1 0,0 0 0,0 1 0,0-1 0,0 1 0,0-1-1,0 0 1,0 1 0,-1-1 0,2 0 0,-1 1 0,0-1-1,0 0 1,0 1 0,0-1 0,0 0 0,0 1 0,0-1 0,0 0-1,0 1 1,1 0 0,3 8 2,-2-5 7,1 0-1,-1-1 1,1 0 0,0 1 0,0-1 0,0 0 0,0 0-1,1-1 1,-1 1 0,6 3 0,-8-6 12,0 1-1,1 0 1,-1-1-1,0 1 1,0-1-1,1 0 1,-1 1 0,0-1-1,1 0 1,-1 0-1,0 1 1,1-1-1,-1 0 1,0 0 0,1-1-1,-1 1 1,0 0-1,1 0 1,-1-1 0,0 1-1,1-1 1,-1 1-1,0-1 1,0 1-1,0-1 1,1 0 0,-1 0-1,0 1 1,0-1-1,0 0 1,0 0 0,0 0-1,-1 0 1,1 0-1,0 0 1,1-3-1,-2 3-24,1-1 0,-1 0-1,1 1 1,-1-1-1,0 0 1,0 0-1,1 0 1,-1 1-1,-1-1 1,1 0 0,0 0-1,0 0 1,-1 1-1,1-1 1,-1 0-1,1 1 1,-1-1-1,-1-2 1,1 2-3,0 0 1,0 1-1,0-1 0,0 0 1,0 0-1,0 1 1,0-1-1,-1 1 0,1-1 1,-1 1-1,1 0 0,-1-1 1,1 1-1,-1 0 0,0 0 1,-3-2-1,4 3 12,0 0 0,0 0 0,0 0 0,0 0 0,0 0 0,0 1 0,0-1 0,0 0 0,0 0 0,1 1 0,-1-1-1,0 0 1,0 1 0,0-1 0,0 1 0,1-1 0,-1 1 0,0-1 0,1 1 0,-1 0 0,0-1 0,1 1 0,-1 0 0,0-1 0,1 1 0,0 0 0,-1 0 0,1 0 0,-1-1 0,1 1 0,0 0-1,-1 0 1,1 1 0,-1 1 7,0 1-1,0-1 0,0 1 1,1-1-1,-1 0 0,1 1 0,0 5 1,1-6 17,-1-1 1,1 1-1,0 0 1,0-1-1,0 1 1,1-1-1,-1 1 1,0-1-1,1 0 1,0 1-1,-1-1 1,1 0-1,0 0 1,3 3-1,-4-5-16,0 1-1,0 0 1,0-1-1,-1 1 1,1-1-1,0 1 1,0-1-1,0 1 1,0-1-1,0 0 1,0 1-1,0-1 1,0 0-1,0 0 1,0 0-1,0 1 1,0-1-1,0 0 1,0-1-1,0 1 1,0 0-1,1 0 1,-1 0-1,0-1 1,0 1-1,0 0 1,-1-1-1,1 1 1,0-1-1,0 1 1,0-1-1,0 1 0,0-1 1,0 0-1,-1 0 1,1 1-1,0-1 1,-1 0-1,1 0 1,0-1-1,0 0-6,0 1 0,0-1-1,-1 1 1,1-1-1,0 0 1,-1 1 0,0-1-1,1 0 1,-1 1 0,0-1-1,0 0 1,0 0-1,0 0 1,0 1 0,0-1-1,-1 0 1,1 1-1,0-1 1,-1 0 0,1 1-1,-1-1 1,0 0-1,0 1 1,0-1 0,0 1-1,-1-2 1,2 2-26,-1-1-1,0 1 1,0 0 0,0 0 0,0 0-1,0 0 1,0 0 0,0 1-1,0-1 1,0 0 0,-1 0 0,1 1-1,0-1 1,0 1 0,-1-1 0,1 1-1,0-1 1,-1 1 0,1 0 0,0 0-1,-1 0 1,1 0 0,0 0-1,-1 0 1,1 0 0,-1 0 0,1 0-1,0 0 1,-1 1 0,1-1 0,0 1-1,-2 0 1,2 0 22,-1 0 0,1 0 0,0 0 0,0 0 0,0 0 0,0 0 0,0 0 0,0 0 0,0 1 0,0-1 0,1 0 0,-1 1 0,0-1 0,1 1 0,-1-1 0,1 1 0,-1 2 0,1-4 16,0 1 0,0-1 0,0 1 0,0-1 0,0 0 0,0 1 1,0-1-1,0 1 0,0-1 0,0 1 0,0-1 0,0 0 0,0 1 0,1-1 1,-1 1-1,0-1 0,0 0 0,0 1 0,1-1 0,-1 0 0,0 1 0,1-1 1,-1 0-1,1 1 0,-1-1 6,1 0 1,0 0 0,0 1-1,-1-1 1,1 0 0,0 0-1,0 0 1,0 0 0,-1 0-1,1 0 1,0 0 0,0 0-1,0-1 1,-1 1 0,1 0-1,0 0 1,0-1 0,0 0-1,0 1-55,0 0-1,0-1 0,-1 1 0,1 0 0,0-1 1,-1 1-1,1-1 0,0 0 0,-1 1 1,1-1-1,0 1 0,-1-1 0,1 0 0,-1 1 1,0-1-1,1 0 0,-1 0 0,1 1 1,-1-1-1,0 0 0,0 0 0,1 0 0,-1 1 1,0-1-1,0 0 0,0 0 0,0 0 0,0 0 1,0 1-1,0-2 0,-2 2-903,-5 2-863</inkml:trace>
</inkml:ink>
</file>

<file path=ppt/ink/ink4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2:01.62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31 92 2912,'-5'-6'480,"-7"-4"827,11 12-1200,0-1 0,-1 0 0,1 0 1,0 1-1,0-1 0,0 1 0,0-1 1,-1 4-1,1-4-56,1 0 0,-1 0 0,1 0 0,0 0 0,-1 0 0,1 0 0,0 0 0,0 0 0,0 0 0,0 0 0,0 0-1,0 0 1,0 0 0,1 0 0,-1 0 0,0 0 0,0 0 0,1 0 0,-1 0 0,1 0 0,-1 0 0,1 0 0,-1 0 0,1 0 0,0 1 0,1-1-29,-1 0 0,1 0 0,-1-1 0,1 1 0,-1 0 0,1-1 0,0 1 0,-1-1 0,1 0 0,0 1 0,-1-1 0,1 0 0,0 0-1,1 0 1,8-1 88,0 0 1,0-1-1,18-6 0,-27 8-29,3-1 56,1-1-10,0 0 0,0 0 0,8-4 0,-13 6-129,0-1 1,-1 1 0,1 0 0,0-1-1,0 1 1,-1-1 0,1 1 0,0-1-1,-1 1 1,1-1 0,-1 1 0,1-1-1,0 0 1,-1 1 0,1-1 0,-1 0 0,0 0-1,1 1 1,-1-1 0,0 0 0,1 0-1,-1 1 1,0-1 0,0 0 0,0 0-1,0 0 1,1 0 0,-1 1 0,0-1-1,-1 0 1,1 0 0,0 0 0,0-1-1,-1 2-6,1-1 0,-1 1 0,1-1 0,-1 1 1,1 0-1,-1-1 0,1 1 0,-1 0 0,1-1 0,-1 1 0,0 0 0,1 0 0,-1 0 0,0 0 0,1-1 0,-1 1 0,0 0 0,1 0 0,-1 0 0,1 0 0,-1 0 0,0 0 0,-1 1 0,-15 3 7,14-1 45,0 0-1,0 0 0,0 0 0,0 0 0,1 0 1,-4 5-1,5-6-11,0 0-1,0-1 1,0 1 0,0 0 0,0 0-1,0 0 1,0 0 0,1 0 0,-1 0-1,1 0 1,0 0 0,-1 0 0,1 0 0,0 0-1,0 2 1,0-4-24,1 1 1,-1 0-1,0-1 0,0 1 0,0-1 1,0 1-1,1-1 0,-1 1 0,0-1 1,1 1-1,-1-1 0,0 1 0,1-1 1,-1 1-1,0-1 0,1 0 0,-1 1 1,1-1-1,-1 0 0,1 1 0,-1-1 1,1 0-1,-1 0 0,1 1 0,-1-1 0,1 0 1,-1 0-1,1 0 0,-1 0 0,1 0 1,0 0-1,-1 0 0,1 0 0,-1 0 1,1 0-1,-1 0 0,1 0 0,-1 0 1,1 0-1,0 0 0,-1 0 0,1-1 1,1 1 2,-1-1 1,0 0 0,0 1 0,0-1-1,0 0 1,0 0 0,0 0-1,0 1 1,0-1 0,0 0-1,0 0 1,0 0 0,-1-1 0,1 1-1,0 0 1,-1 0 0,2-2-1,-2 2-15,0-1 0,0 1-1,0 0 1,0-1-1,0 1 1,0 0 0,0-1-1,0 1 1,0-1 0,-1 1-1,1 0 1,0 0-1,-1-1 1,1 1 0,-1 0-1,0 0 1,1-1-1,-1 1 1,0 0 0,0 0-1,0 0 1,0 0-1,0 0 1,0 0 0,0 0-1,0 1 1,0-1 0,0 0-1,0 0 1,0 1-1,-1-1 1,1 1 0,0-1-1,-1 1 1,1-1-1,0 1 1,-1 0 0,1 0-1,-3 0 1,3-1 0,0 1 0,0 0 0,0 0 1,0 0-1,0 0 0,0 0 0,0 0 0,0 0 0,0 0 1,0 0-1,0 1 0,0-1 0,0 0 0,0 1 0,0-1 1,0 0-1,0 1 0,1-1 0,-1 1 0,0 0 0,0-1 1,0 1-1,1 0 0,-1-1 0,0 1 0,1 0 0,-1 0 1,0 0-1,1-1 0,-1 1 0,1 0 0,-1 0 0,1 0 1,0 0-1,-1 0 0,1 0 0,0 0 0,0 0 0,0 0 1,0 0-1,0 0 0,0 0 0,0 0 0,0 0 0,0 0 1,0 0-1,0 0 0,1 0 0,-1 0 0,0 0 0,1 0 1,0 1-1,-1-1 28,1 0 0,-1 0 0,0 0 0,1 0 0,-1 0 1,1 0-1,-1 0 0,1 0 0,0 0 0,-1 0 0,1 0 0,0-1 0,-1 1 1,1 0-1,0-1 0,0 1 0,0 0 0,0-1 0,0 1 0,0-1 1,0 1-1,1-1 0,-1 0-13,0 0 0,0 0 1,0 0-1,0 0 0,0 0 1,0 0-1,0-1 0,0 1 1,0 0-1,0-1 0,0 1 1,0-1-1,0 1 0,0-1 1,0 1-1,0-1 0,0 0 1,1-1-1,-1 1-5,1-1-1,-1 1 1,1-1 0,-1 0 0,0 0-1,0 0 1,0 0 0,0 0 0,0 0-1,0 0 1,0 0 0,0 0-1,-1 0 1,1-1 0,-1 1 0,0 0-1,0 0 1,0-1 0,0 1 0,0-4-1,-2 3-6,1 0 0,-1 1 0,0-1 0,0 0 0,0 1 0,0-1 0,0 1 0,0 0 0,-1 0-1,1 0 1,-1 0 0,-2-2 0,3 3-10,0 0 0,0 0 0,0-1 0,0 1 0,1 1 0,-2-1 0,1 0 0,0 0 0,0 1 0,0-1 0,0 1 0,0 0 0,0-1 0,-1 1 0,1 0 0,0 0-1,0 1 1,-4 0 0,6-1 9,-1 0 0,1 0-1,-1 0 1,1 0 0,0 0-1,-1 1 1,1-1 0,-1 0-1,1 1 1,-1-1 0,1 0-1,0 1 1,-1-1-1,1 0 1,0 1 0,-1-1-1,1 0 1,0 1 0,-1-1-1,1 1 1,0-1 0,0 1-1,0-1 1,0 1 0,-1-1-1,1 1 1,0-1 0,0 1-1,0-1 1,0 1-1,0-1 1,0 1 0,0-1-1,0 1 1,0-1 0,0 1-1,1-1 1,-1 1 0,0-1-1,0 1 1,0-1 0,1 0-1,-1 1 1,1 0 0,-1 0 24,1 0 1,0-1 0,-1 1 0,1 0 0,0-1-1,0 1 1,-1 0 0,1-1 0,0 1-1,0-1 1,0 0 0,0 1 0,0-1 0,0 0-1,0 1 1,0-1 0,0 0 0,0 0 0,0 0-1,0 0 1,0 0 0,0 0 0,0 0 0,2-1-1,2 0-11,0-2-1,1 1 0,-1-1 0,0 1 1,0-1-1,0-1 0,-1 1 0,1-1 1,-1 1-1,0-1 0,0-1 0,7-8 1,-11 13-14,1-1 1,-1 1-1,0-1 1,1 1-1,-1 0 1,0-1-1,0 1 1,1-1-1,-1 1 1,0-1-1,0 1 1,0-1-1,0 1 1,1-1-1,-1 1 1,0-1-1,0 1 1,0-1-1,0 0 1,0 1-1,0-1 1,-1 1-1,1-1 1,0 1-1,0-1 1,0 1-1,0-1 1,-1 1-1,1-1 1,0 1-1,0-1 1,-1 1-1,1 0 1,0-1-1,-1 1 1,1-1-1,-1 1 0,1 0 1,0-1-1,-1 1 1,1 0-1,-1 0 1,1-1-1,-1 1 1,1 0-1,-1 0 1,1 0-1,-1-1 1,1 1-1,-1 0 1,1 0-1,-1 0 1,0 0-1,-2 0-86,0 0-1,-1 0 0,1 0 0,0 0 0,0 1 0,0-1 0,0 1 1,-5 1-1,-33 20-2124,13-5 1132</inkml:trace>
</inkml:ink>
</file>

<file path=ppt/ink/ink4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24.11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4 148 2080,'1'-21'343,"-1"13"-198,0 1 0,1-1 0,2-11 0,0 1 918,-1 0 0,0-21 0,-1 30-370,0 11-397,1 16-171,-7 107 331,2-69-346,-8 363 1277,13-299-694,28 179 0,-23-259-1112,2-1 0,1 0-1,2 0 1,28 59 0,-32-84-1619,-8-14 1868,0 0-1,1 1 0,-1-1 0,0 1 0,0-1 0,1 0 1,-1 1-1,0-1 0,1 0 0,-1 1 0,0-1 0,1 0 1,-1 0-1,1 1 0,-1-1 0,0 0 0,1 0 0,-1 0 1,1 1-1,-1-1 0,1 0 0,-1 0 0,1 0 0,-1 0 0,0 0 1,1 0-1,0 0 0,1-5-1045</inkml:trace>
</inkml:ink>
</file>

<file path=ppt/ink/ink5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25.02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570 42 4576,'0'-32'2272,"-8"37"-2395,-23 33 206,2 2-1,-27 47 0,-37 88 620,34-61-318,-162 382 878,208-462-1164,-4 7-188,6-16 74,1-1 0,-11 45 0,21-68 21,0 1 0,-1 0 1,1-1-1,0 1 0,0-1 0,0 1 1,0 0-1,0-1 0,1 1 0,-1-1 1,0 1-1,1 0 0,-1-1 1,2 3-1,-2-4 0,1 1 0,-1 0 0,1-1 0,-1 1 0,1-1 0,-1 0 0,1 1 0,0-1 0,-1 1 0,1-1 0,0 0 0,-1 0 0,1 1 0,0-1 0,-1 0 0,1 0 0,0 0 0,-1 0 0,1 0 0,0 0 0,0 0 0,-1 0 0,1 0 0,0 0 1,0 0-1,-1 0 0,1 0 0,0-1 0,-1 1 0,1 0 0,1-1 0,18-8-30,-14 6 56,0 0 0,1 1 0,-1 0-1,0-1 1,1 2 0,0-1 0,-1 1 0,1 0 0,0 1 0,11-1-1,3 6 273,40 14-1,-12-4 16,42 13 88,30 6-92,-113-32-291,1 0 0,0-1 0,0 0 0,-1-1 0,1 0 0,0-1 0,0 1 0,16-5 0,-12 2-202,-1-1 0,0-1 0,0 0 0,-1 0 0,18-12 0,-7 1-477,0 0 1,-2-2-1,0 0 1,0-2 0,19-26-1,48-58-1749,97-128 1285,-169 207 2112,-1-1 0,20-51 0,-27 59-491,-6 15-400,0 2-11,0-1 0,0 0-1,0 0 1,-1 0 0,1 0 0,0 0 0,-1 0 0,1 0 0,-1 0 0,0 0 0,0 0 0,0 0-1,0 0 1,0 0 0,0 0 0,0 0 0,-1 0 0,1 0 0,-2-2 0,2 4-72,-1 1-1,0-1 1,1 0 0,-1 1 0,1-1-1,-1 0 1,0 1 0,1-1 0,-1 1 0,1-1-1,-1 1 1,1-1 0,-1 1 0,0 0-1,-3 6-25,0 0 0,1 1 0,-1-1 0,1 1 0,1-1-1,-1 1 1,1 0 0,1 0 0,-1 0 0,1 0-1,0 13 1,2 10 28,5 49 0,-3-56 91,1 1 0,1-1 0,1 0 0,1-1 0,11 25 0,-15-40-50,1 0 0,0-1-1,0 1 1,1-1-1,0 0 1,0-1 0,1 1-1,0-1 1,0 0 0,1 0-1,-1-1 1,1 0 0,0 0-1,1-1 1,-1 1-1,1-2 1,0 1 0,9 2-1,-7-3 21,1 0-1,1-1 0,-1 0 0,0-1 1,0 0-1,1 0 0,-1-2 0,1 1 1,-1-1-1,0-1 0,0 0 1,0-1-1,0 0 0,0-1 0,0 0 1,-1 0-1,0-1 0,0-1 0,16-11 1,-5 0 125,0-2 1,28-32 0,30-51 293,-58 72-394,-1-1 0,-1-1 0,-2-1 1,-1 0-1,-2-2 0,-1 1 0,-2-2 1,-1 1-1,-2-1 0,-1-1 0,-2 1 1,0-42-1,-5 59-50,-1 1 0,0-1 0,-2 0 0,0 0 0,-1 1 0,-1 0 0,-1 0 0,-15-33 0,15 40-87,0 1 0,0 0 0,-1 1 0,0 0 0,-1 0 1,0 0-1,0 1 0,-1 0 0,0 1 0,0 0 1,-1 0-1,0 1 0,0 0 0,0 1 0,-16-6 1,10 6-143,-1 0 1,1 2-1,-1 0 1,0 1-1,0 0 1,0 2-1,0 0 1,1 0 0,-1 2-1,0 0 1,0 1-1,1 1 1,-1 0-1,1 1 1,0 1 0,1 1-1,-23 12 1,30-14-58,-1 1 0,0 0 1,1 0-1,0 1 0,1 0 0,0 1 1,0 0-1,0 0 0,1 0 1,0 1-1,1 0 0,0 0 0,-6 13 1,-20 62-3562,27-73 3230</inkml:trace>
</inkml:ink>
</file>

<file path=ppt/ink/ink5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25.74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1 139 3488,'4'-57'1931,"-8"75"-1292,4-10-294,1 1 0,1-1 0,-1 1-1,5 12 1,1 7 118,30 171 641,-20-100-669,32 109-1,-40-179-335,2 5 245,-1 1 0,5 37 0,-14-43 164,-1-18-273,-1-9-91,1-4 30,1-8-230,0 0 0,1-1 0,0 1 0,0 0 0,1 0 0,0 0 0,1 0 0,0 1 0,6-12 0,-4 10 36,1 1 1,-1 0 0,2 1 0,-1-1-1,1 1 1,1 1 0,16-14 0,-4 8 21,1 2 1,28-14-1,-33 19 39,0-1 1,0-2-1,-1 1 1,0-2-1,18-15 1,-16 7 28,0-1 1,-2 0 0,0-2 0,-1 0 0,-1 0-1,-1-1 1,-2-1 0,0 0 0,-1 0-1,8-34 1,-15 42-32,0 0 0,-1-1 1,0 1-1,-1 0 0,-1-1 0,-1 1 0,0 0 0,-2-1 0,1 1 0,-2 0 0,0 1 1,-1-1-1,-1 1 0,-10-22 0,15 34-32,-1 0-1,0 0 1,0 0-1,0 0 1,0 0 0,0 0-1,0 1 1,-1-1 0,-3-3-1,5 6-5,0-1 0,0 1 0,0-1 0,0 1 0,-1-1 0,1 1 0,0 0 0,0 0 0,0-1-1,0 1 1,0 0 0,0 0 0,-1 0 0,1 0 0,0 0 0,0 1 0,0-1 0,0 0 0,0 0 0,0 1 0,0-1 0,0 1 0,0-1-1,0 1 1,0-1 0,0 1 0,0 0 0,0-1 0,0 1 0,0 0 0,0 1 0,-5 3 14,1 1 1,0 0-1,0 1 1,1-1-1,0 1 1,0 0 0,1 0-1,0 0 1,0 0-1,0 1 1,-1 8-1,-1 7 26,1 1 0,-2 37 0,5-1 28,3 0 0,3-1 0,18 93-1,57 178-1171,-75-315 939,24 89-1569,-1-7-3888</inkml:trace>
</inkml:ink>
</file>

<file path=ppt/ink/ink5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26.30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 3 896,'-4'0'352,"0"0"-288,4-3 0</inkml:trace>
</inkml:ink>
</file>

<file path=ppt/ink/ink5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26.64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19 1 2720,'0'0'125,"0"1"1,0-1-1,0 1 1,0-1-1,0 0 1,0 1-1,0-1 1,0 1-1,0-1 1,0 0-1,0 1 1,-1-1-1,1 1 0,0-1 1,0 0-1,0 1 1,0-1-1,-1 1 1,0 1-9,-1-1-1,1 1 1,-1-1 0,1 1-1,0 0 1,0 0 0,-1-1 0,2 1-1,-1 0 1,0 0 0,0 0-1,0 0 1,1 0 0,-1 1 0,1-1-1,0 0 1,0 0 0,0 0-1,0 0 1,0 4 0,1 4 86,1 1 1,1-1 0,3 12-1,4 13 393,-3 13-756,-2 0 0,-1 51 0,-4-71-773</inkml:trace>
</inkml:ink>
</file>

<file path=ppt/ink/ink5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26.97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0 5056,'-8'30'1888,"4"-12"-1472,4 15-128,0-15-128,0 7-160,4-3-2048</inkml:trace>
</inkml:ink>
</file>

<file path=ppt/ink/ink5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27.68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78 4480,'0'-1'68,"0"1"0,0-1 1,0 0-1,0 0 0,0 1 1,0-1-1,1 0 0,-1 0 1,0 1-1,0-1 0,0 0 1,1 1-1,-1-1 0,0 0 1,1 1-1,-1-1 0,1 0 1,-1 1-1,1-1 0,-1 1 0,1-1 1,-1 1-1,1-1 0,-1 1 1,2-1-1,1 0 15,0 0 1,-1 0-1,1 1 0,0-1 1,0 1-1,3 0 1,8-2 286,10-2-316,-1-1-1,28-11 0,-27 8-39,48-9-1,-40 14 61,1 1 1,47 4-1,-11 0-372,-41-5-1925,-23 2-444</inkml:trace>
</inkml:ink>
</file>

<file path=ppt/ink/ink5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28.01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88 3072,'3'-5'192,"0"-1"1,1 1-1,0-1 1,-1 1-1,2 0 1,5-5 0,-8 7-154,1 1 0,0 0 1,0 0-1,0 0 0,0 0 1,0 0-1,0 1 0,1 0 1,-1-1-1,0 1 0,1 0 1,-1 0-1,5 0 1,10 1 350,1 1 0,0 0 0,-1 1 1,27 7-1,18 2 453,-34-7-579,0-3 0,45-2-1,-58 0-325,-1-1 0,0-1 0,0 0 0,0-1 0,0-1 0,21-9 0,-26 8-668,18-5-1739,-16 10-182</inkml:trace>
</inkml:ink>
</file>

<file path=ppt/ink/ink5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29.64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59 4064,'41'-22'1504,"-20"10"-1184,8-2-64,-12 10-128,11 0-128,5 4-96,5 0 64,-1-3 96,0 3-32,0 0-160,1 0 64,-9 0 96,-5 3 0,-4 1-2624,1 0 1408,-8-4-224</inkml:trace>
</inkml:ink>
</file>

<file path=ppt/ink/ink5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30.01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30 195 5632,'-25'0'2112,"21"-8"-1664,4-10-96,4 4 64,0-6-288,4-5-96,5-1-64,4 1 32,4-2 0,4 9-160,2 7 96,3 8 160,-1 10-32,4 9 32,-4 4-32,-1 3-256,1-5 96,1-7-4256</inkml:trace>
</inkml:ink>
</file>

<file path=ppt/ink/ink5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31.04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1 197 3648,'2'-10'204,"0"1"1,1 0 0,1-1-1,-1 1 1,1 1-1,1-1 1,0 1-1,0-1 1,0 1 0,1 1-1,0-1 1,1 1-1,8-8 1,-3 6-34,0 1 0,1 0 0,0 1 0,0 0 0,0 1 0,1 0 1,0 1-1,15-3 0,-22 6-99,1 1-1,-1 0 1,1 0 0,-1 0 0,1 1-1,-1 0 1,1 0 0,-1 1 0,1 0 0,-1 0-1,1 1 1,-1 0 0,0 0 0,0 1-1,0 0 1,0 0 0,10 7 0,-13-7-49,-1 0 0,1 1 0,-1-1 1,1 1-1,-1 0 0,-1 0 1,1 0-1,0 0 0,-1 1 0,0-1 1,0 1-1,0-1 0,-1 1 0,1 0 1,-1-1-1,0 1 0,-1 0 0,1 0 1,-1 0-1,0 10 0,-2 5 116,-1 1-1,0-1 0,-10 32 1,12-49-136,-5 17 30,-2 0 1,0 0-1,-1-1 0,0 0 1,-2-1-1,0 0 0,-15 18 1,9-16 2,0-1 1,-2 0-1,0-1 0,-1-1 1,-31 20-1,47-33-47,9-4-26,14-6-34,-17 5 68,19-5-14,-1 1 1,1 1-1,0 1 1,0 0-1,0 2 1,1 1 0,-1 0-1,0 2 1,0 0-1,0 1 1,31 9-1,-46-10 8,1 1-1,-1-1 0,0 1 1,0 0-1,0 1 1,0-1-1,6 6 0,-9-6 7,0 0 0,0 0 0,0 0-1,-1 0 1,1 1 0,-1-1-1,0 1 1,0-1 0,0 1 0,0 0-1,-1 0 1,0 0 0,2 4 0,-1 6 28,0-1 1,-1 1-1,0 0 1,-1 0-1,-1 0 0,-4 23 1,-1-3 205,-17 49 0,18-68-64,0 0 0,-2-1 0,0 1 0,0-1 0,-11 14 0,13-21-57,-1 0 1,0 0-1,0 0 1,0 0 0,-1-1-1,0-1 1,-1 1-1,1-1 1,-1 0 0,-9 4-1,2-3-63,-1 0-1,1-1 1,-1-1-1,0-1 1,0 0 0,-17 1-1,10-3-1339,-41-3-1,30-5-2621,33 7 3865,1 0 0,0 0-1,0 0 1,0 0-1,0 0 1,-1 0-1,1 0 1,0 0-1,0-1 1,0 1-1,0 0 1,0 0-1,0 0 1,-1 0 0,1 0-1,0-1 1,0 1-1,0 0 1,0 0-1,0 0 1,0-1-1,0 1 1,0 0-1,0 0 1,0 0-1,0 0 1,0-1 0,0 1-1,0 0 1,0 0-1,0 0 1,0-1-1,0 1 1,0 0-1,0 0 1,0 0-1,0 0 1,0-1 0,4-15-2793</inkml:trace>
</inkml:ink>
</file>

<file path=ppt/ink/ink5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31.90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101 362 4224,'-5'-14'730,"4"11"-652,0 0-1,0 0 1,0 0-1,0 0 1,-1 1-1,1-1 1,-1 0-1,1 1 1,-1-1-1,0 1 1,0-1-1,0 1 1,0 0-1,-1 0 1,1 0-1,-1 0 1,1 0-1,-4-1 0,5 2-68,-1 1 0,1-1 0,-1 1 0,1-1 0,-1 1-1,1-1 1,-1 1 0,1 0 0,-1 0 0,1 0 0,-1 0-1,0 0 1,1 0 0,-1 0 0,-1 1 0,1 0 11,1-1-1,0 1 1,0 0 0,0 0 0,-1 0 0,1 0-1,0 0 1,1 0 0,-1 0 0,0 0-1,0 0 1,0 1 0,1-1 0,-1 0 0,0 1-1,1-1 1,-1 0 0,0 3 0,-2 9 134,-1 0 0,2 1 1,-1-1-1,2 1 0,0 0 0,1 0 1,0-1-1,1 1 0,3 20 0,-2-24-64,0-1 1,1 1-1,0-1 0,1 1 0,0-1 0,0 0 1,1 0-1,0-1 0,0 1 0,1-1 0,0 0 1,0-1-1,14 13 0,-13-14-34,1-1 0,-1 1 0,1-1 0,0-1 0,1 0 0,-1 0 0,1 0 0,0-1 0,0-1 0,0 1 1,12 1-1,-13-4-1,0 0 1,0 0-1,0 0 1,0-1-1,0 0 1,0 0 0,0-1-1,-1 0 1,1-1-1,0 1 1,-1-2 0,0 1-1,11-7 1,-3-1 79,0 0 0,-1-1 0,-1-1 1,0 0-1,0 0 0,-2-1 0,19-28 0,56-118 910,-83 154-1011,6-11 44,-1-1 1,-1 0-1,-1-1 1,0 0 0,5-35-1,-10 47-75,-1-1 0,1 0 0,-1 0 0,-1 0 0,1 0 0,-2 0 0,1 0 0,-1 1 0,0-1 0,0 1 0,-1-1 0,0 1 0,0 0 0,-1 0 0,0 0 0,-9-12 0,9 15-28,0-1-1,0 1 1,-1 0-1,1 0 0,-1 1 1,0-1-1,0 1 1,0 0-1,0 0 1,0 0-1,-1 1 1,1 0-1,-1 0 0,0 1 1,1-1-1,-1 1 1,0 0-1,-9 0 1,6 2-45,-1 0 0,0 0 0,1 0 1,-1 1-1,1 1 0,0 0 0,0 0 0,0 1 1,0 0-1,-14 8 0,6-1-149,0 0-1,0 1 1,-16 16-1,26-21-7,0 1 0,0 0 0,1 0 0,0 0-1,0 1 1,1-1 0,0 2 0,-5 11-1,5-8-461,1 0-1,-3 18 0,1 28-739</inkml:trace>
</inkml:ink>
</file>

<file path=ppt/ink/ink5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32.26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665 1 5888,'-32'60'3610,"7"-13"-3443,2 0 1,-20 60-1,33-79-157,-12 49-1,19-64 32,1-1 0,1 1-1,0 0 1,1 0-1,0 0 1,3 18 0,4 0 422,1-1 1,18 44 0,9 34 1126,-33-99-1395,0 0 0,0 0 0,-1 1 0,-1-1 0,1 0 0,-1 1 0,-1-1 0,-3 18 0,3-22-94,-1 1 0,0-1 1,0 1-1,-1-1 0,1 0 1,-1 0-1,0 0 0,-1 0 1,1-1-1,-1 1 0,0-1 1,0 0-1,0 0 0,-1 0 1,-7 5-1,-1-2 23,1 0 1,-1-1-1,-1-1 1,1 0-1,-1 0 1,-22 3-1,-90 9-318,92-14-206,-23 4-1794,-79 20-1,77-12-2290</inkml:trace>
</inkml:ink>
</file>

<file path=ppt/ink/ink5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33.74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129 49 4224,'-7'33'2125,"2"-12"-1636,-3 35 1,7-26-121,1-1 0,1 1 1,2-1-1,1 0 0,2 0 1,1 0-1,14 41 0,-18-63-298,1 0-1,0 0 0,0 0 0,0 0 1,0-1-1,11 12 0,-13-17-50,-1 1 0,0-1 0,1 0 0,-1 1 0,1-1 0,0 0 0,-1 0 0,1 0 0,0 0 0,-1 0 0,1 0 0,0-1 0,0 1 0,0 0 0,0-1 0,0 0 0,0 1 0,0-1 0,0 0 0,0 0 0,0 0 0,0 0 0,0-1 0,0 1 0,0 0 0,-1-1 0,1 1 0,0-1 0,0 0 0,0 0 0,0 0 0,2-1 0,0-1 29,0-1 0,-1 1 0,1-1-1,-1 0 1,1 0 0,-1 0 0,0 0-1,-1-1 1,1 1 0,3-10 0,1-5 20,6-28 1,-12 44-63,6-24 16,-2 0 0,-1 0 0,-1 0 0,0-31 0,-4 44-43,1 1 0,-2 0 1,1 0-1,-2 0 0,0 0 1,0 0-1,-2 1 1,1-1-1,-1 1 0,-11-18 1,13 26-23,0 0 0,1 0 0,-1 0 0,-1 1 0,1-1 0,-1 1 0,1 0 0,-1 0 0,0 0 0,0 0 0,0 1 0,-1-1 0,1 1 0,-1 0 0,1 0 0,-1 1 0,1 0 0,-1 0 0,0 0 0,0 0 0,0 0 0,1 1 0,-1 0 0,0 0 0,0 1 0,0-1 0,0 1 0,1 0 0,-1 0 0,0 1 0,-7 2 0,3 0-176,0 0 0,1 1 0,0 0 0,0 0 1,0 0-1,1 1 0,-1 0 0,1 1 0,1-1 0,-1 1 1,1 1-1,1-1 0,-1 1 0,1 0 0,0 1 1,1-1-1,0 1 0,-4 12 0,4-6-376,0 0 1,-2 18-1,4-13-710,1 22 0</inkml:trace>
</inkml:ink>
</file>

<file path=ppt/ink/ink5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34.11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263 0 6144,'-6'31'2122,"-6"53"-1,5-21-1986,-8 30-186,-13 98 450,22-132 1,2 73-1,7-38 107,-2 161 1703,-1-249-2052,-1-1 1,0 1 0,0 0-1,0-1 1,0 1 0,-1-1-1,-3 8 1,4-12-118,1 0 0,-1 0 0,0 0 0,0 1-1,0-1 1,0 0 0,0 0 0,0 0 0,0 0 0,0 0 0,0-1 0,-1 1 0,1 0 0,0 0 0,0-1 0,-1 1 0,1-1-1,-1 1 1,1-1 0,0 0 0,-1 0 0,1 1 0,-1-1 0,1 0 0,-1 0 0,1 0 0,0 0 0,-1-1 0,1 1-1,-1 0 1,1-1 0,0 1 0,-3-1 0,-3-2-15,1 1 0,-1-1-1,0 0 1,1-1 0,-1 0-1,1 0 1,0 0 0,1 0 0,-1-1-1,1 0 1,0-1 0,-5-5 0,4 2-164,0 1 1,1-1 0,0 0 0,1 0 0,0 0 0,0 0 0,1-1 0,-2-12 0,2 8-513,1-1-1,1 0 1,0 1 0,1-1 0,0 0 0,1 0 0,1 0-1,0 1 1,1-1 0,1 1 0,0 0 0,7-14 0,13-17-1909,1 1-352</inkml:trace>
</inkml:ink>
</file>

<file path=ppt/ink/ink5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34.55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127 1 5312,'0'10'389,"-1"0"1,0 0-1,-1-1 0,0 1 1,-1 0-1,-7 17 0,8-20-202,-7 20 15,2 1 0,-6 39 0,-1 61 473,13-119-655,-7 81 28,-26 426 2389,33-441-3397,-15 110 0,13-177-746</inkml:trace>
</inkml:ink>
</file>

<file path=ppt/ink/ink5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35.35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41 6976,'0'5'796,"-1"-1"1,1 1-1,-1 0 1,-3 7-1,3-8-862,-1 1 0,1 0 1,0 0-1,0 8 0,1 12 196,1 0-1,2 0 1,0 0-1,2-1 1,0 1-1,11 26 1,-15-47-123,9 16 159,-10-20-159,0 0 0,0 1 0,0-1 0,0 0 0,1 1 1,-1-1-1,0 0 0,1 0 0,-1 1 0,0-1 0,0 0 0,1 1 0,-1-1 0,0 0 0,1 0 0,-1 0 0,0 0 0,1 1 0,-1-1 0,1 0 0,-1 0 0,0 0 0,1 0 0,-1 0 0,1 0 0,-1 0 0,0 0 1,1 0-1,-1 0 0,1 0 0,-1 0 0,0 0 0,1 0 0,-1 0 0,1-1 0,-1 1 0,0 0 0,1 0 0,-1 0 0,0-1 0,1 1 0,-1 0 0,0 0 0,1-1 0,5-7 16,1 1-1,-1-2 0,-1 1 1,0 0-1,5-12 0,9-14-22,3-3-8,-13 22-8,-1 0 0,2 1 1,0 0-1,0 1 1,15-14-1,-25 26 9,1 0-1,0 0 1,0 1-1,0-1 0,0 0 1,0 1-1,0-1 1,1 0-1,-1 1 1,0-1-1,0 1 0,0 0 1,0-1-1,3 1 1,-4 0 21,1 0 0,-1 0 1,1 1-1,-1-1 1,1 0-1,-1 1 0,1-1 1,-1 1-1,1-1 1,-1 1-1,0-1 0,1 0 1,-1 1-1,0-1 0,1 1 1,-1 0-1,0-1 1,0 1-1,0-1 0,1 1 1,-1-1-1,0 1 1,0 0-1,0-1 0,0 1 1,0-1-1,0 1 0,0-1 1,0 1-1,0 0 1,-1 0-1,1 19 191,-1-2-123,1 0 0,1-1 1,1 1-1,0 0 0,8 26 1,-10-43-82,0 0 1,0 1 0,1-1-1,-1 0 1,1 0-1,-1 1 1,1-1 0,0 0-1,-1 0 1,1 0 0,0 0-1,0 0 1,0 0 0,0 0-1,0 0 1,0 0-1,0-1 1,0 1 0,0 0-1,0-1 1,0 1 0,0 0-1,1-1 1,-1 0 0,0 1-1,0-1 1,1 0-1,-1 1 1,0-1 0,1 0-1,-1 0 1,0 0 0,1 0-1,-1 0 1,0 0 0,1-1-1,-1 1 1,0 0 0,0-1-1,3 0 1,3-3-21,1 0 0,-1 0 0,0-1 0,0 0 0,7-6-1,-9 7-50,101-86-1284,-105 88 1369,1 1 0,-1 0 0,1-1 0,0 1 0,-1 0 0,1 0 1,0 0-1,0 0 0,0 1 0,0-1 0,2 0 0,-4 1 8,1 0 0,-1 0 0,1 0-1,-1 0 1,1 0 0,-1 0 0,1 0 0,-1 0-1,0 0 1,1 0 0,-1 0 0,1 1 0,-1-1-1,0 0 1,1 0 0,-1 0 0,1 1 0,-1-1-1,0 0 1,1 1 0,0 0 21,0 0-1,-1 0 1,1 0 0,-1 0-1,1 1 1,-1-1-1,0 0 1,1 0 0,-1 0-1,0 0 1,1 2 0,0 16 248,-1 21 1,0-27-260,0 1 1,0-1-1,2 1 0,4 20 1,-6-33-60,0 0 1,0-1-1,0 1 1,0-1-1,0 1 1,1-1-1,-1 1 1,0-1-1,0 1 1,1-1-1,-1 1 1,0-1-1,1 1 1,-1-1-1,1 0 1,-1 1-1,0-1 1,1 1-1,-1-1 1,1 0-1,-1 0 1,1 1-1,-1-1 1,1 0-1,-1 0 1,1 1-1,-1-1 1,2 0-1,-1 0-38,1 0 0,-1-1 0,0 1 0,1 0-1,-1-1 1,0 1 0,0-1 0,0 1-1,1-1 1,-1 1 0,0-1 0,1-1 0,5-4-291,0 0 1,11-13 0,-15 17 345,12-16-162,33-33 213,-42 45 72,2 0 0,-1 0 0,0 1 0,1-1 0,12-4 0,-18 9-94,-1 1 1,1-1-1,0 1 0,0 0 0,0-1 1,0 1-1,-1 0 0,1 0 0,0 0 1,0 1-1,0-1 0,0 0 1,-1 1-1,1-1 0,0 1 0,3 1 1,29 18 227,-20-11-121,4 2-25,-11-6-34,2 0 0,-1-1-1,16 7 1,-21-10-54,0-1 0,0 1 0,0 0-1,0-1 1,-1 0 0,1 0 0,0 0 0,0 0-1,0 0 1,0 0 0,0-1 0,0 0 0,0 1 0,0-1-1,-1 0 1,5-2 0,-1 0 8,0-1-1,-1 1 1,1-1-1,-1 0 1,0-1-1,0 1 1,0-1 0,-1 0-1,0 0 1,0-1-1,0 1 1,-1-1 0,1 0-1,-1 0 1,0 0-1,2-7 1,-4 9-46,0-1 0,0 1 0,0-1 0,-1 1 0,1 0 0,-1-1-1,0 1 1,0-1 0,0 1 0,-1-1 0,0 1 0,0-1 0,0 1 0,0 0 0,-1-1 0,0 1 0,1 0 0,-1 0 0,-1 0 0,1 0 0,-1 1-1,1-1 1,-1 1 0,-5-5 0,4 4-38,0 1 0,-1-1 0,1 1-1,-1 0 1,1 0 0,-1 1-1,0 0 1,-1-1 0,1 2 0,0-1-1,0 1 1,-1-1 0,1 1 0,-1 1-1,1-1 1,-1 1 0,1 0 0,-1 0-1,1 1 1,-1-1 0,-6 3 0,5-1-126,0 0 0,1 0-1,-1 1 1,0 0 0,1 1 0,-1-1 0,1 1 0,0 1 0,0-1 0,1 1 0,0 0 0,-1 0 0,1 0 0,1 1 0,-8 10 0,0 6-2212</inkml:trace>
</inkml:ink>
</file>

<file path=ppt/ink/ink5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35.69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 23 7040,'12'-18'2624,"-3"13"-2048,-1 17-128,-8-1 928,-4 11-832,0 18 0,-1 34-352,-3 21-192,0 12-32,-1 32-5824</inkml:trace>
</inkml:ink>
</file>

<file path=ppt/ink/ink5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37.39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70 5632,'0'-1'125,"0"0"0,0 0 0,1 0-1,-1 0 1,1 0 0,-1 0 0,1 0 0,-1 1 0,1-1 0,-1 0 0,1 0 0,0 0 0,0 1 0,-1-1-1,1 0 1,0 1 0,0-1 0,0 0 0,0 1 0,0-1 0,-1 1 0,1 0 0,0-1 0,2 1 0,29-9-245,-24 7 290,6 0-3,-1 0 0,1 1 0,0 0 0,-1 1 0,1 1 0,0 0-1,20 5 1,1-1-94,-27-4-88,0 0 0,0-1-1,1-1 1,13-1 0,-18 2-177,-1-1 0,0 0 0,0 1 0,0-1 0,0-1 0,0 1 1,0 0-1,0-1 0,-1 1 0,1-1 0,0 0 0,-1 0 0,1 0 0,3-4 0,-2-5-1344,-7 0-1498</inkml:trace>
</inkml:ink>
</file>

<file path=ppt/ink/ink5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37.81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6144,'0'0'2272,"4"3"-1760,0 12-160,-4-1-32,0 12-256,0 15-160,-4 17 32,0 9-384,4-2 224,0-2-2144</inkml:trace>
</inkml:ink>
</file>

<file path=ppt/ink/ink5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38.19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56 0 4896,'23'83'2544,"-18"-66"-2283,-2 1 1,0 0 0,-1 0 0,0 25-1,-10 71 563,6-92-716,-12 85 148,-41 155 0,52-252-346,-1 5-548,-2 24 0,5-35 353,1-1 0,0 1 0,0-1 0,0 0 0,0 1 0,1-1 0,-1 1 0,1-1 1,0 0-1,0 0 0,0 1 0,0-1 0,3 3 0,7 9-2376</inkml:trace>
</inkml:ink>
</file>

<file path=ppt/ink/ink5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38.67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472 1 4480,'-11'8'635,"6"-5"-440,1 0 1,0 0 0,0 0 0,1 0 0,-1 1-1,-3 5 1,-18 19 273,0-2 0,-45 37 0,-25 25 1513,83-75-1660,1 0-1,0 1 0,1 0 1,1 1-1,-12 23 0,6-4-163,1 1 0,1 1-1,3 0 1,1 0 0,1 1 0,-5 66-1,13-93-125,0 0-1,1 1 0,0-1 0,3 16 0,-3-21-13,1-1 0,-1 0 0,1 1 0,0-1 0,0 0 0,0 0 0,1 0 0,-1 0 0,1-1 0,0 1 0,0-1 0,7 6 0,-5-5 6,0 0 1,0 0 0,0-1 0,1 0 0,-1 0-1,1-1 1,0 1 0,0-1 0,0-1 0,0 1 0,0-1-1,0 0 1,1 0 0,-1-1 0,0 1 0,11-2-1,-9-1 17,0 1-1,0-1 0,-1-1 0,1 0 0,0 0 0,-1 0 1,0-1-1,0 0 0,0 0 0,0-1 0,-1 0 0,11-9 1,-5 1-21,0 0 0,0-1 0,-1-1 1,-1 0-1,-1 0 0,0-1 0,0 0 1,-2-1-1,0 0 0,-1 0 0,-1 0 1,-1-1-1,0 0 0,1-18 1,-4 30-39,-1 0 0,0 0 0,0 0 1,0 0-1,-1 0 0,0 1 0,0-1 1,0 0-1,-1 0 0,0 1 0,-3-7 1,3 8-18,-1 0 0,0 0 1,1 1-1,-1-1 0,0 1 1,-1-1-1,1 1 0,-1 0 0,1 1 1,-1-1-1,0 1 0,0-1 1,0 1-1,0 0 0,-5-1 1,2 1-4,1 0 1,-1 0 0,0 1 0,0 0-1,0 0 1,0 1 0,0 0 0,0 0 0,1 1-1,-1 0 1,0 0 0,0 0 0,0 1-1,1 0 1,-1 0 0,1 1 0,-1 0 0,1 0-1,0 0 1,-10 8 0,-1 3-175,0 0 0,1 0 0,1 2 0,0 0 0,-17 24 0,11-11-1262,-35 62-1,29-35 126</inkml:trace>
</inkml:ink>
</file>

<file path=ppt/ink/ink5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39.11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91 228 3712,'-4'0'-6,"1"0"-1,0 0 1,0 0 0,0 0-1,0-1 1,-1 1 0,1-1-1,0 0 1,0 0 0,0 0-1,0 0 1,1 0 0,-1-1-1,0 1 1,-4-4 0,3 12 496,4-3-208,0-1-1,0 1 0,0 0 1,0-1-1,0 1 1,1-1-1,0 1 1,0 0-1,0-1 0,2 4 1,1 3 254,0 0 0,7 11 0,-8-17-432,0 1-1,0-1 1,0 1-1,1-1 1,0 0 0,0 0-1,0-1 1,4 4-1,-6-6-74,0 1-1,0-1 1,0 0 0,0 0-1,1 0 1,-1-1-1,0 1 1,0 0-1,0-1 1,1 0 0,-1 1-1,0-1 1,1 0-1,-1 0 1,0 0-1,0 0 1,1-1 0,-1 1-1,0-1 1,0 1-1,1-1 1,1-1-1,0 0 6,1-1 0,-1 1 0,0-1 0,0 0 0,-1 0 0,1-1 0,0 1 0,-1-1-1,5-7 1,2-4 7,10-20 0,-19 33-40,8-15-26,-1-1 1,0 0-1,-1 0 1,5-27-1,-10 39 17,-1 0 0,0 0 1,0-1-1,0 1 0,-1 0 0,0-1 0,-1 1 0,1-1 0,-1 1 1,0 0-1,-1 0 0,1-1 0,-1 1 0,0 0 0,-1 1 1,-6-12-1,7 14-42,0 1 0,-1 0 1,1 0-1,-1 0 0,1 0 1,-1 0-1,0 0 0,0 1 1,0-1-1,0 1 0,0 0 1,0 0-1,0 0 0,-1 0 1,1 1-1,0-1 0,0 1 1,-1 0-1,1 0 0,0 0 1,0 0-1,-7 2 0,-1 0-284,-1 0-1,1 1 0,-1 0 0,-19 10 1,23-9-177,0 0 0,1 1-1,-1 0 1,1 0 0,0 0 0,1 1 0,-1 0 0,1 1 0,0-1 0,1 1 0,-6 9 0,-3 10-620</inkml:trace>
</inkml:ink>
</file>

<file path=ppt/ink/ink5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39.46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267 0 6464,'2'39'1102,"-2"1"0,-7 55 0,-10 7-829,-7 51-396,11 328 2270,13-436-1633,-5 55 74,3-86-508,0 0 1,-1-1 0,-1 1 0,0-1-1,-6 14 1,8-24-29,0 1 1,0-1-1,0 0 1,0 0-1,0 0 1,-5 5-1,6-7-31,1-1-1,-1 1 0,0 0 1,0-1-1,0 1 0,1-1 1,-1 1-1,0-1 0,0 1 1,0-1-1,0 0 1,0 1-1,0-1 0,0 0 1,0 0-1,0 0 0,0 0 1,0 0-1,0 0 0,0 0 1,0 0-1,0 0 0,0 0 1,0 0-1,0-1 0,0 1 1,1 0-1,-1-1 0,0 1 1,0-1-1,-2 0 1,-5-6 20,0-1 1,1 0 0,0 0 0,0-1 0,1 0-1,0 0 1,-8-17 0,9 18-72,-5-10-302,2-1 1,0 1 0,1-1 0,0-1 0,2 0 0,0 0 0,2 0 0,-2-28 0,4 22-310,1 1 0,1-1 0,1 0 0,2 1 0,1-1 0,9-29 0,-10 44-91,0-1 0,1 0 0,1 1-1,0 0 1,0 1 0,9-12 0,21-26-788</inkml:trace>
</inkml:ink>
</file>

<file path=ppt/ink/ink5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39.79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106 23 6400,'-5'-6'720,"4"4"-482,0 0-1,0 0 1,-1 1-1,1-1 1,-1 1 0,1-1-1,-1 1 1,-2-2-1,3 3-224,1 0 0,0 0 0,-1 0 0,1 0 0,-1 0-1,1 0 1,0 0 0,-1 0 0,1 0 0,-1 0 0,1 1 0,0-1-1,-1 0 1,1 0 0,0 0 0,-1 1 0,1-1 0,0 0-1,0 0 1,-1 1 0,1-1 0,0 0 0,0 1 0,-1-1-1,1 0 1,0 1 0,0-1 0,0 0 0,-1 1 0,-7 14-175,0 11 142,0 0 1,2 0-1,-6 54 0,5-30 286,-18 298 1636,25-342-1889,0 233-24,-1-228-16,1-6-194,0-1 0,-1 1-1,2-1 1,-1 1 0,0-1-1,1 1 1,0-1 0,0 1-1,0-1 1,1 0 0,2 6-1,-4-10 123,0 0 0,1 1-1,-1-1 1,1 0 0,-1 1-1,0-1 1,1 0 0,-1 0-1,1 1 1,-1-1-1,1 0 1,-1 0 0,1 0-1,-1 0 1,1 0 0,-1 0-1,1 0 1,0 0 0,-1 0-1,1 0 1,-1 0-1,1 0 1,-1 0 0,1 0-1,-1 0 1,1 0 0,-1-1-1,1 1 1,-1 0 0,1 0-1,-1-1 1,0 1 0,1 0-1,-1-1 1,1 1-1,-1 0 1,0-1 0,1 1-1,-1 0 1,0-1 0,1 1-1,-1-1 1,0 1 0,0-1-1,1 0 1,11-22-2333</inkml:trace>
</inkml:ink>
</file>

<file path=ppt/ink/ink5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40.59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24 24 5824,'1'-8'1473,"0"11"51,2 14 268,-6 31-1223,-9 59-1,6-68-437,1-1 1,2 69-1,3-102-118,1 3 47,-1-1-1,1 0 1,3 14 0,-3-20-49,-1 0 0,0 0 0,1 0 0,-1 0 1,0 0-1,1 0 0,0 0 0,-1 0 0,1 0 0,-1 0 0,1 0 0,0 0 0,0 0 1,-1-1-1,1 1 0,0 0 0,0-1 0,0 1 0,0 0 0,0-1 0,0 1 0,0-1 1,0 1-1,0-1 0,0 0 0,0 1 0,0-1 0,1 0 0,-1 0 0,0 0 0,2 0 1,3-1 1,0-1 0,-1 1 0,1-1 0,-1 0 0,1-1 0,-1 1 0,0-1 0,0 0 0,0-1 0,0 1 0,5-6 0,9-9-74,20-23-1,-39 41 61,62-73-26,74-75 555,-134 146-486,0-1 1,1 1 0,-1 0-1,1 0 1,-1 1-1,7-4 1,-9 5-37,0 0 1,0 0-1,1 0 1,-1 0 0,0 0-1,0 0 1,1 0-1,-1 0 1,0 0-1,0 0 1,1 0-1,-1 0 1,0 0-1,0 0 1,1 0-1,-1 0 1,0 0-1,0 0 1,1 1 0,-1-1-1,0 0 1,0 0-1,1 0 1,-1 0-1,0 0 1,0 1-1,0-1 1,0 0-1,1 1 1,2 13 144,-12 106 458,1-1-423,8-116-174,0 0-1,0 0 1,1 0 0,-1 0-1,1 0 1,0 0 0,-1-1-1,2 1 1,-1 0 0,0 0-1,2 2 1,-3-4-17,1-1-1,-1 1 1,1-1 0,-1 1-1,1 0 1,-1-1 0,1 0 0,-1 1-1,1-1 1,0 1 0,-1-1-1,1 0 1,0 1 0,-1-1 0,1 0-1,0 0 1,0 1 0,-1-1-1,2 0 1,-1 0-38,0 0-1,1 0 1,-1-1-1,0 1 1,0 0-1,1-1 1,-1 1-1,0-1 1,0 1-1,0-1 1,0 0-1,0 1 1,0-1 0,0 0-1,1-1 1,12-12-207,-2-1-1,0 0 1,-1-1 0,0 0 0,11-23 0,15-23 348,-27 46-55,-6 9 30,0 0-1,1 1 0,0 0 0,0 0 1,0 0-1,7-6 0,-11 12-64,-1 0-1,0-1 1,1 1 0,-1 0-1,0 0 1,1-1 0,-1 1-1,0 0 1,1 0-1,-1 0 1,0 0 0,1 0-1,-1 0 1,1-1-1,-1 1 1,0 0 0,1 0-1,-1 0 1,1 0-1,-1 0 1,1 0 0,-1 1-1,0-1 1,1 0-1,-1 0 1,0 0 0,1 0-1,-1 0 1,1 0-1,-1 1 1,0-1 0,1 0-1,-1 0 1,0 1-1,1-1 1,-1 0 0,0 1-1,0-1 1,1 0 0,-1 0-1,0 1 1,0-1-1,0 1 1,1-1 0,-1 0-1,0 1 1,0-1-1,0 0 1,0 1 0,0-1-1,0 1 1,4 24 223,-4-23-212,0 58 166,0-40-195,2 38 0,-2-58-14,0 1 1,0 0 0,0-1-1,0 1 1,0 0-1,0-1 1,1 1-1,-1 0 1,0-1-1,0 1 1,1-1 0,-1 1-1,0 0 1,1-1-1,-1 1 1,1-1-1,-1 1 1,1-1-1,-1 1 1,1 0-1,0-1 4,-1 0 0,1 0 0,-1 0 0,1 0 0,-1 0 0,1 0 1,-1 0-1,1 0 0,-1 0 0,1 0 0,-1 0 0,1 0 0,-1 0 0,1-1 0,-1 1 0,1 0 0,-1 0 0,1 0 0,-1-1 0,1 0 0,3-2-73,0 0 1,0-1 0,0 0 0,4-4 0,-3 2 94,3-3-27,1 1 0,0 0 0,1 1 1,0 0-1,0 1 0,19-9 0,-25 13 29,0 0 0,1 0-1,-1 0 1,1 1 0,-1 0 0,1 0 0,0 0 0,-1 1 0,1-1 0,0 1 0,0 0 0,-1 0 0,1 1 0,0 0 0,-1 0 0,1 0-1,0 0 1,-1 0 0,8 5 0,0 2 171,19 16-1,-24-18-132,0 0 0,0 0-1,1-1 1,0 0 0,0 0-1,0-1 1,13 5 0,-19-8-36,1-1 1,-1 0-1,1 1 1,0-1-1,-1 0 1,1-1-1,-1 1 1,1 0-1,0-1 1,-1 1-1,1-1 1,-1 0-1,1 0 1,-1 0-1,0 0 1,1 0-1,-1-1 1,0 1-1,0-1 0,0 1 1,3-4-1,1-1-11,0 0 0,0-1 0,-1 0 0,0 0 0,5-9 0,-2 1 41,0-1 1,-1 0-1,0 0 1,-2-1-1,7-27 1,-11 37-24,0-1 0,-1 1 1,1 0-1,-1 0 0,-1 0 0,1-1 1,-3-7-1,2 11-43,0 0 1,-1 0-1,1 0 0,-1 0 1,0 0-1,0 1 0,0-1 0,0 1 1,-1 0-1,1-1 0,-1 1 1,0 0-1,-5-4 0,4 5-13,0-1 0,-1 0 0,1 1 0,-1 0 0,0 0 0,0 1 0,0-1 0,0 1 0,0 0 0,0 0 0,0 1 0,0-1 0,0 1 0,0 0 0,0 1 0,-6 0 0,1 1-3,0 0-1,0 0 0,0 1 1,1 0-1,-1 1 1,1 0-1,-12 8 0,10-5-142,0 1 0,1 0 0,0 1 0,1 1 0,-1-1 0,-8 13 0,4-3-877,1 1-1,-16 33 1,14-17-700,12-12-1380</inkml:trace>
</inkml:ink>
</file>

<file path=ppt/ink/ink5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40.96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107 7 8128,'25'-7'3008,"-21"14"-2336,1 11-160,-5 5-32,-5 2-352,1 8 320,-4 12-256,0 10 448,-1 11-352,-7 55-352,-8-3 32,-1-1-3680,0 30 2016,8-33-3456</inkml:trace>
</inkml:ink>
</file>

<file path=ppt/ink/ink5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42.12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92 6304,'16'-10'2336,"1"-1"-1824,12-8-128,-12 9-64,7-1-256,13 0-32,5 3 0,4 1-32,2 2 0,-2 5 128,-4 0-64,-10 0-320,-7 5 160,-8-1-832,-9-1 512,-16-3-3264,-5 0 928</inkml:trace>
</inkml:ink>
</file>

<file path=ppt/ink/ink5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42.45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244 9 5312,'-12'-9'1952,"3"9"96,9 11-1536,4 5 832,-4 9-736,-4 4 32,-8 15-384,-5 19-448,-11 29 96,-9 11-3520,-22 11 2016,-10 7-2528</inkml:trace>
</inkml:ink>
</file>

<file path=ppt/ink/ink5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42.91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22 157 5824,'-4'1'402,"-10"-3"854,13 2-1236,1 0-1,0 0 1,0 0 0,-1 0-1,1-1 1,0 1 0,0 0-1,0 0 1,-1 0 0,1-1-1,0 1 1,0 0 0,0 0-1,0-1 1,0 1 0,0 0-1,-1 0 1,1-1 0,0 1-1,0 0 1,0 0 0,0-1-1,0 1 1,0 0 0,0-1-1,0 1 1,0 0 0,0 0 0,0-1-1,0 1 1,0 0 0,1 0-1,-1-1 1,0 1 0,0 0-1,0 0 1,0-1 0,0 1-1,1 0 1,-1 0 0,0-1-1,0 1 1,0 0 0,0 0-1,1 0 1,-1 0 0,1-1-1,3-4 67,0 0-1,1 1 1,0-1-1,0 1 1,0 0-1,11-7 1,41-18-165,-54 27 71,30-13 105,-1 1 0,2 2 0,45-11 1,-61 19-69,0 1 1,0 1 0,0 1 0,1 0-1,-1 1 1,0 1 0,0 1 0,28 6-1,-11 2-527,45 19-1,-77-27 73,0-1 0,0 0 0,0 0 0,0 0 0,0-1 0,0 1 0,6 0 0,3-1-2363</inkml:trace>
</inkml:ink>
</file>

<file path=ppt/ink/ink5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43.35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170 1 6304,'-54'43'2336,"37"-21"-1824,-7 5-128,12-13 160,-5 5-384,0 2-64,5 8-64,-1 13-192,9 9 96,4 4-736,4 0 416,9-3-2336,3-5 1472,5-11-1600</inkml:trace>
</inkml:ink>
</file>

<file path=ppt/ink/ink5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43.69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11 4896,'0'-7'2208,"4"3"-1856,0 15-448,5 12 32,-1 13-96,0 15 96,-4 5-2720,1 2 1536,3 2-576</inkml:trace>
</inkml:ink>
</file>

<file path=ppt/ink/ink5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5:01.22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0 104 5568,'3'-7'232,"0"1"-1,0-1 1,1 1 0,0 0 0,0 1 0,0-1 0,1 1-1,0-1 1,0 1 0,0 1 0,0-1 0,1 1-1,0 0 1,9-5 0,-7 6-204,1-1 1,0 2-1,0-1 0,0 1 1,0 0-1,0 1 0,0 0 1,0 1-1,0 0 1,1 0-1,-1 1 0,10 2 1,-3 0-11,0 1 0,0 1 0,-1 1 0,1 0 1,-2 1-1,16 9 0,-19-10 63,0 0-1,0 0 1,0-2 0,20 7 0,-28-10-191,0 0 0,0-1 0,0 1 0,0-1 0,0 0 0,0 1 0,0-1 0,0-1 0,0 1 0,0 0 0,-1-1 0,1 1 0,0-1 0,0 0 0,0 0 0,0 0 0,-1-1-1,1 1 1,0 0 0,-1-1 0,1 0 0,-1 0 0,0 0 0,4-3 0,3-9-2316</inkml:trace>
</inkml:ink>
</file>

<file path=ppt/ink/ink5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5:01.61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11 141 5472,'-1'0'71,"1"0"1,-1 0-1,1 0 1,-1-1-1,1 1 1,-1 0-1,1 0 1,-1-1-1,1 1 1,0 0-1,-1-1 1,1 1-1,-1 0 1,1-1-1,0 1 1,-1-1-1,1 1 1,0 0-1,-1-1 1,1 1-1,0-1 1,0 1-1,0-1 1,-1 1-1,1-1 1,0 1-1,0-1 1,0 0-1,0 1 1,0-1-1,0-1 18,0 0 0,1 1 0,-1-1-1,1 0 1,-1 1 0,1-1 0,0 1-1,0-1 1,0 1 0,1-2 0,4-6 111,1 1 0,12-12 0,-16 17-57,1-1-92,1 0-1,-1 0 1,1 1 0,1-1 0,-1 1 0,0 0 0,1 0 0,0 1 0,-1 0-1,1 0 1,0 0 0,0 1 0,0-1 0,0 1 0,0 1 0,1-1 0,-1 1-1,0 1 1,0-1 0,0 1 0,0 0 0,0 0 0,0 0 0,0 1-1,7 3 1,1 1-34,0-1-1,0-1 0,0 0 0,27 4 0,-33-8-325,0 1-1,0-2 1,0 1 0,0-1-1,0 0 1,0 0-1,0-1 1,0-1 0,0 1-1,10-6 1,-12 6-85,-1-1 1,0-1-1,0 1 0,7-6 1,14-19-2583</inkml:trace>
</inkml:ink>
</file>

<file path=ppt/ink/ink5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44.45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26 755 6816,'-6'0'595,"-8"-2"774,14 1-1329,-1 1 1,1 0-1,0-1 0,-1 1 0,1-1 1,-1 1-1,1-1 0,0 1 0,0 0 1,-1-1-1,1 1 0,0-1 0,0 0 0,-1 1 1,1-1-1,0 1 0,0-1 0,0 1 1,0-1-1,0 1 0,0-1 0,0 1 0,0-1 1,0 0-1,0 1 0,0-1 0,1-5 82,0-9-22,1 1 0,7-26 0,55-134-959,80-267 2304,-141 433-1441,5-16-1,-7 22-3,-1 1 0,1 0 0,-1 0 0,1 0 0,0 0-1,-1 0 1,1 0 0,0 0 0,0 0 0,0 0 0,0 1 0,0-1 0,0 0 0,0 0 0,1 0 0,-1 1-2,-1 0 1,0 0-1,0 0 1,0 0-1,0 0 1,0 0-1,1 0 1,-1 0-1,0 0 1,0 0-1,0 0 1,0 0-1,0 0 1,1 0-1,-1 0 1,0 0-1,0 0 1,0 0-1,0 0 1,0 0-1,1 0 1,-1 1-1,0-1 1,0 0-1,0 0 1,0 0-1,0 0 1,0 0-1,0 0 1,0 1-1,0-1 1,1 0-1,-1 0 1,0 0-1,0 0 1,0 0-1,0 1 1,0-1-1,0 0 1,0 0-1,0 0 1,0 1-1,0 9-153,0-8 113,-3 305 13,-23 2 122,25-304-223,0 3-300,0 0 0,1-1 0,0 14 0,3-2-2002</inkml:trace>
</inkml:ink>
</file>

<file path=ppt/ink/ink5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44.77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2 361 5472,'-1'0'93,"1"1"0,0 0 1,0-1-1,-1 1 0,1 0 0,0 0 1,0-1-1,0 1 0,0 0 1,0-1-1,0 1 0,0 0 0,0 0 1,1-1-1,-1 1 0,0 0 1,0 0-1,0-1 0,1 1 0,-1 0 1,1-1-1,-1 1 0,0-1 0,2 2 1,-1-1-73,0 0 1,0-1-1,0 1 1,0 0-1,0-1 1,1 1-1,-1-1 1,0 1-1,1-1 0,-1 0 1,0 0-1,3 1 1,3-1-267,0 0 0,1 0 0,-1-1 0,10-2 0,-3-1 320,1 0 0,-1-1 0,0-1 0,-1 0 0,1-1 0,-1 0-1,-1-1 1,1-1 0,-1 0 0,-1 0 0,21-23 0,-23 23 103,-1 0 1,-1-1 0,1 0-1,-2-1 1,1 1 0,-1-1-1,-1 0 1,0-1 0,-1 1 0,0-1-1,-1 0 1,0 0 0,-1-1-1,2-21 1,-4 30-169,0-1 0,-1 1 0,1 0 0,-1-1 1,0 1-1,0 0 0,0 0 0,-1 0 0,0 0 0,1 0 0,-1 0 0,-1 0 0,1 0 1,-5-5-1,5 7-65,0 0 0,0 0 0,0 0 0,-1 1 0,1-1 0,0 0 0,-1 1 0,1 0 0,-1 0 0,1 0 0,-1 0 0,0 0 0,1 0 0,-1 1 0,0-1 0,1 1 0,-1 0 0,0 0 0,0 0 0,0 0 0,1 0 0,-1 0 0,-5 2 0,1 0-132,0 1 0,0 0 0,1 0 0,-1 0 0,0 1 0,-9 7 0,-35 32-1398,37-29 1146,-5 3-791,0 0-1,-20 28 1,15-7-119</inkml:trace>
</inkml:ink>
</file>

<file path=ppt/ink/ink5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45.13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250 1 7648,'-8'14'516,"3"-6"-225,0 1 0,0 0-1,1 0 1,0 0 0,1 1 0,0 0-1,1-1 1,0 1 0,-2 14 0,4-19-249,-4 79 1,4-66-567,0 0 0,1 0 0,1-1 0,0 1 0,1 0 0,2-1 0,6 20 0,-8-30 610,8 18 714,-2 0 1,0 1-1,7 40 0,-15-58-636,0 0 0,-1 0 0,1 0 0,-1 0 0,-1 0 0,0 0 0,0 0 0,0-1 0,-1 1 0,0 0 0,-1-1 0,0 1 0,0-1 0,0 0 0,-1 0 0,-8 11 0,9-14-52,0 1 1,-1-1 0,0 0 0,1 0-1,-2-1 1,1 1 0,0-1 0,-1 0 0,1 0-1,-1 0 1,0-1 0,0 0 0,-6 2-1,7-3-52,0 0-1,0 0 1,0-1 0,0 0-1,-1 0 1,1 0-1,0 0 1,0 0-1,0-1 1,0 0-1,-1 0 1,1 0-1,0 0 1,1-1 0,-1 0-1,0 1 1,-5-5-1,1 1-172,0-1 0,1 1 0,0-2-1,0 1 1,0-1 0,1 0 0,0-1 0,0 1-1,-7-14 1,10 16-121,0-1 0,0 0 0,1-1-1,-1 1 1,2 0 0,-1-1 0,1 1 0,-1-1-1,2 0 1,-1 1 0,1-1 0,0 0-1,0 1 1,3-11 0,9-25-1654,8-7 635</inkml:trace>
</inkml:ink>
</file>

<file path=ppt/ink/ink5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45.49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54 0 5888,'-33'24'1898,"32"-22"-1851,-1-1 0,0 1 0,1-1 1,-1 1-1,1-1 0,0 1 0,-1 0 0,1 0 0,0-1 0,0 1 0,0 0 0,1 0 0,-1 0 0,0 0 0,1 1 0,-1-1 0,1 0 0,0 0 0,-1 3 0,0 4-177,1-1-59,0 1 0,1 0-1,0-1 1,1 1 0,-1 0 0,1-1 0,1 0-1,4 10 1,5 21 164,103 438 2750,-112-465-2915,-2-4-140,1 0 0,0 0 0,1 0 0,-1 0-1,2 0 1,4 10 0,1-10-747</inkml:trace>
</inkml:ink>
</file>

<file path=ppt/ink/ink5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46.13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 0 5888,'-3'30'2939,"1"-7"-2721,-2 212 1579,4-215-1796,-1 21 46,2-37-42,-1-1 0,0 0 0,1 0-1,-1 0 1,1 0 0,0 0 0,0-1 0,0 1 0,3 5-1,-3-8-14,-1 1-1,0-1 1,1 1-1,-1-1 1,1 1-1,-1-1 1,0 0-1,1 1 1,-1-1-1,1 0 1,-1 1-1,1-1 1,-1 0-1,1 0 1,0 1-1,-1-1 1,1 0 0,-1 0-1,1 0 1,-1 0-1,1 0 1,0 0-1,-1 0 1,1 0-1,-1 0 1,1 0-1,0 0 1,-1 0-1,1 0 1,-1-1-1,1 1 1,-1 0-1,1 0 1,-1-1-1,1 1 1,-1 0-1,2-1 1,16-16-296,-15 14 301,65-65 144,-66 66-115,-1 1 0,1-1 1,0 0-1,0 1 1,-1 0-1,1-1 0,0 1 1,0 0-1,0 0 1,1 0-1,-1 0 0,0 0 1,3 0-1,-5 1-5,1 0-1,0 0 1,0 0-1,0 0 0,0 1 1,0-1-1,0 0 1,0 0-1,-1 1 1,1-1-1,0 1 0,0-1 1,0 1-1,-1-1 1,1 1-1,0-1 1,-1 1-1,1-1 0,0 1 1,-1 0-1,1-1 1,-1 1-1,1 0 1,-1 0-1,1 0 0,-1-1 1,0 1-1,1 0 1,-1 0-1,0 0 1,0 0-1,1 0 0,-1-1 1,0 2-1,2 8 221,-1 0-1,0-1 0,-1 1 1,-1 14-1,0-16-151,1 1-1,0-1 1,1 1-1,-1 0 1,1-1-1,3 10 1,-3-17-107,-1 0 0,0 0 0,1 0 0,-1 0 0,1 0 0,0 0 1,-1 0-1,1 0 0,0 0 0,-1 0 0,1 0 0,0-1 0,0 1 1,0 0-1,0-1 0,-1 1 0,1-1 0,0 1 0,0-1 1,0 1-1,1-1 0,-1 1 0,0-1 0,0 0 0,0 0 0,0 1 1,0-1-1,0 0 0,0 0 0,0 0 0,1 0 0,-1-1 0,0 1 1,0 0-1,0 0 0,0-1 0,0 1 0,0 0 0,1-1 0,6-3-206,0 1-1,0-1 1,-1 0-1,8-6 1,-7 5 153,15-9 200,0 0 0,0 2-1,2 1 1,34-11 0,-53 20-70,-1 2 0,1-1 0,0 1 0,-1 0 0,1 0 0,0 0 0,-1 1 0,1 0 0,0 0 0,-1 0 0,1 1 0,-1 0 0,0 0 0,1 0 0,6 5 0,-8-5-45,-1-1-1,0 0 1,0 1-1,1-1 1,-1 0-1,1-1 1,-1 1-1,1 0 1,-1-1-1,1 0 0,-1 0 1,1 0-1,0 0 1,6-2-1,-5 0 6,0 0-1,1 0 1,-1 0-1,-1 0 1,1-1-1,0 0 1,-1 0-1,9-7 0,-4 1 30,0 0 0,-1-1 0,0 0 0,0 0 0,-1-1 0,-1 0 0,9-19 0,-9 16 101,-1 0 1,-1 0-1,0-1 0,3-25 0,-6 34-71,0 0 1,-1 0-1,0 0 0,0 0 0,-1 0 0,1 0 0,-1 0 0,-1 0 0,1 1 0,-1-1 0,0 0 0,0 1 0,-1-1 0,-4-7 1,5 10-85,1 1 0,-1 0 0,0 0 0,1 0 1,-1 0-1,0 0 0,0 0 0,0 1 1,-1-1-1,1 1 0,0-1 0,-1 1 0,1 0 1,-1 0-1,1 0 0,-1 0 0,1 0 0,-1 1 1,0-1-1,1 1 0,-1 0 0,0-1 1,1 1-1,-1 0 0,0 1 0,1-1 0,-1 0 1,0 1-1,1 0 0,-1-1 0,0 1 1,1 0-1,0 0 0,-4 2 0,-2 2-57,0 0 0,1 1 0,0-1 0,0 1-1,0 1 1,0-1 0,1 1 0,-10 15 0,8-10-110,-34 55-870,39-61 731,0-1 1,1 1-1,0-1 0,0 1 0,0 0 0,0 0 0,1 0 1,0 0-1,1 0 0,-1 8 0,1-13 205,0 0 0,0-1 0,0 1 0,0 0 0,0 0-1,0 0 1,0 0 0,0-1 0,0 1 0,1 0 0,-1 0 0,0 0 0,1-1 0,-1 1-1,0 0 1,1 0 0,-1-1 0,1 1 0,-1 0 0,1-1 0,-1 1 0,1-1 0,0 1-1,-1-1 1,1 1 0,0-1 0,-1 1 0,1-1 0,0 1 0,0-1 0,-1 0 0,1 1-1,0-1 1,0 0 0,0 0 0,-1 0 0,1 0 0,0 0 0,0 0 0,0 0 0,0 0 0,-1 0-1,1 0 1,0 0 0,0 0 0,0 0 0,0-1 0,4-1-248,0 0 1,0 0 0,0 0-1,-1-1 1,8-5-1,35-32-1168</inkml:trace>
</inkml:ink>
</file>

<file path=ppt/ink/ink5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46.51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30 1 7808,'8'0'2880,"-4"11"-2240,1 11-160,-10 0 864,1 7-832,-4 1 288,4 10-480,0 9 32,-1 9-224,-3 12-288,4 10 96,0-2-2112,4-1 1216,0-3-3296,8-12 2400,9-8-1536</inkml:trace>
</inkml:ink>
</file>

<file path=ppt/ink/ink5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52.65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70 165 3552,'-3'-5'186,"1"-1"0,1 0 0,-1 0 0,1 1 1,0-1-1,0 0 0,0-9 0,-1-8-512,0 0 810,1 15 118,0-1 0,0 0-1,-1 1 1,-2-10 0,4 17-552,-1 0 1,1 1 0,0-1 0,0 1-1,0-1 1,0 1 0,0-1 0,-1 0-1,1 1 1,0-1 0,-1 1 0,1-1-1,0 1 1,-1 0 0,1-1 0,0 1-1,-1-1 1,1 1 0,-1-1 0,0 1-1,-3 11 210,2-2-263,-1 9 196,1 0-1,1-1 1,0 1-1,3 21 1,-1 3 444,-13 197 1030,4-118-1088,4-73-293,0 31 302,4 450 890,6-434-1183,1 3-174,-6-4 190,4 0 0,29 150 0,-29-223-267,-3-16-102,0 0 0,-1 0 0,0 0 0,0 8 0,1-3-815,1-14-1848,1 0 92,0 3 565</inkml:trace>
</inkml:ink>
</file>

<file path=ppt/ink/ink5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53.84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23 0 4064,'-2'2'121,"0"0"-1,0 0 1,0 0 0,0 0 0,1 0 0,-1 0 0,1 1-1,0-1 1,-1 0 0,1 1 0,0-1 0,1 1-1,-1 0 1,0-1 0,1 1 0,-1 0 0,1-1-1,0 6 1,0 5 91,1 0-1,6 23 1,-2-3 714,12 258 2551,-16-238-2898,0-18-2,-4 42 0,3-74-541,0 0 0,-1 0 0,0-1 0,1 1 0,-1 0 0,0 0-1,0-1 1,0 1 0,-1-1 0,-2 4 0,4-5-32,0-1 1,0 0-1,0 0 0,0 0 1,0 0-1,0 0 0,0 0 1,0 0-1,-1 0 0,1 0 1,0 0-1,0 0 0,0 0 1,0 0-1,0 0 0,0 1 1,-1-1-1,1 0 1,0 0-1,0 0 0,0 0 1,0 0-1,0-1 0,0 1 1,-1 0-1,1 0 0,0 0 1,0 0-1,0 0 0,0 0 1,0 0-1,0 0 0,-1 0 1,1 0-1,0 0 0,0 0 1,0 0-1,0 0 0,0-1 1,0 1-1,0 0 0,0 0 1,-4-8 62,-1-9-28,4 8-71,1 1-1,0 0 1,0-1-1,1 1 1,0 0-1,0 0 1,1-1-1,3-8 0,28-67-75,-20 54 131,48-113-157,-61 141 132,1 1-1,-1-1 1,1 1-1,-1 0 1,1-1-1,0 1 1,-1 0 0,1 0-1,0-1 1,0 1-1,0 0 1,0 0-1,0 0 1,0 0-1,0 0 1,1 1-1,1-2 1,-3 2 7,1 0-1,-1-1 1,0 1 0,1 0 0,-1 0-1,1 0 1,-1 1 0,0-1 0,1 0 0,-1 0-1,0 0 1,1 0 0,-1 0 0,1 0-1,-1 1 1,0-1 0,1 0 0,-1 0-1,0 0 1,1 1 0,-1-1 0,0 0-1,0 0 1,1 1 0,7 16 166,-2 14 89,0 0 1,-2 1 0,-1 37 0,-1-32-78,2 27 192,-4 0 0,-8 72 1,6-125 158,3-26 3,-1-3-467,1 0-128,1 0 0,0 0 1,1 1-1,1-1 0,0 1 1,11-25-1,-4 15 24,2 1 1,0 1-1,22-31 0,-29 48 66,0 0 0,0 0 0,7-6 0,-11 12-25,1 0 0,-1 0-1,0 0 1,0 1 0,1-1-1,-1 1 1,1 0 0,-1-1-1,1 1 1,0 0 0,-1 1-1,1-1 1,0 0 0,0 1-1,3-1 1,-4 2-3,-1-1-1,0 0 1,1 0 0,-1 1 0,0-1 0,0 1-1,1-1 1,-1 1 0,0-1 0,0 1-1,0 0 1,0 0 0,0 0 0,0-1 0,0 1-1,0 0 1,0 0 0,0 0 0,0 1 0,-1-1-1,1 0 1,0 0 0,-1 0 0,1 0-1,-1 1 1,1 0 0,2 6 11,-1 0 0,0 0 0,1 9 0,-2-12 4,1 10 57,-1 0-1,-1-1 1,0 1 0,-1 0-1,-4 22 1,0-5-77,5-28-111,0-1 0,0 0 0,0 1-1,0-1 1,0 0 0,2 7-1,-2-9-11,0-1-1,0 1 1,1-1 0,-1 1-1,0 0 1,0-1-1,1 1 1,-1-1 0,0 0-1,1 1 1,-1-1 0,1 1-1,-1-1 1,1 1-1,-1-1 1,1 0 0,-1 1-1,1-1 1,-1 0-1,1 0 1,-1 1 0,1-1-1,-1 0 1,1 0-1,-1 0 1,1 0 0,0 0-1,-1 0 1,1 1-1,-1-1 1,1-1 0,0 1-1,-1 0 1,1 0-1,-1 0 1,1 0 0,0 0-1,-1 0 1,1-1-1,-1 1 1,1 0 0,-1-1-1,1 1 1,-1 0 0,1-1-1,-1 1 1,1-1-1,2-1-953,1 0 0,-1 0 0,0 0 0,-1-1-1,6-5 1,5-9-1407</inkml:trace>
</inkml:ink>
</file>

<file path=ppt/ink/ink5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4:54.38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63 114 5632,'-6'23'3242,"0"-5"-3258,-7 44 987,7-33 90,-4 39 1,8-46-650,0 0 32,0-1 0,3 34 0,0-53-422,-1 1 1,0-1-1,1 0 1,-1 0-1,1 0 1,0 0-1,0 0 1,0 0-1,0-1 1,2 4-1,-3-4-9,1-1-1,-1 1 0,1-1 1,-1 1-1,1-1 0,0 1 1,-1-1-1,1 1 1,0-1-1,-1 0 0,1 1 1,0-1-1,0 0 0,-1 0 1,1 0-1,0 1 1,0-1-1,0 0 0,-1 0 1,1 0-1,0 0 0,0 0 1,-1-1-1,1 1 1,0 0-1,0 0 0,-1 0 1,1-1-1,0 1 0,0 0 1,-1-1-1,2 0 1,3-2 37,0 0-1,0-1 1,0 0 0,-1 0 0,1-1 0,-1 1 0,0-1 0,0 0 0,-1 0 0,6-10 0,2-6 62,12-33 0,-10 17 89,-1 0 1,-2-1-1,10-75 0,-19 104-181,0 1 0,-1-1 0,-3-16-1,3 22-35,-1-1-1,0 0 0,0 1 0,0-1 0,-1 0 0,1 1 0,-1 0 0,0-1 0,0 1 0,-4-5 1,5 7-30,1 0 0,-1 0 0,0 0 0,0 0 0,0 1 0,0-1 0,0 0 0,0 1 0,0-1 0,0 1 0,0-1 0,0 1 0,0 0 0,0-1 0,0 1 0,-1 0 0,1 0 0,0-1 0,0 1 0,0 0 0,0 0 0,-1 1 0,1-1 0,0 0 0,0 0 0,0 0 0,0 1 0,0-1 0,0 1 0,-2 0 0,0 0-153,0 1 0,0 1 0,-1-1 0,2 0 0,-1 1 0,0-1 1,0 1-1,-3 6 0,-3 3-846,2 1 1,-11 25-1,0-1-1757,10-24 1412,-13 17 0,19-29 1301,-24 34-2306</inkml:trace>
</inkml:ink>
</file>

<file path=ppt/ink/ink5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5:00.25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 31 5888,'0'0'61,"-1"-1"0,1 1 0,0 0 1,0 0-1,0-1 0,-1 1 0,1 0 0,0 0 0,0-1 1,0 1-1,0 0 0,0-1 0,0 1 0,0 0 1,-1-1-1,1 1 0,0 0 0,0-1 0,0 1 1,0 0-1,1-1 0,-1 1 0,0 0 0,0 0 0,0-1 1,0 1-1,0 0 0,0-1 0,0 1 0,0 0 1,1 0-1,-1-1 0,0 1 0,0 0 0,0 0 0,1-1 1,-1 1-1,0 0 0,0 0 0,1-1 0,-1 1 1,0 0-1,0 0 0,1 0 0,-1 0 0,0 0 0,1-1 1,18-8 30,-6 6-72,-1 1 0,1 0 0,0 1 0,0 0 0,0 1 0,0 1 0,-1 0 0,1 0 0,0 1 0,0 1 0,23 8 0,-16-5-170,1-1-1,1-1 1,-1-1 0,0-1 0,1 0-1,-1-2 1,1-1 0,-1 0-1,1-2 1,23-5 0,-31 4-826</inkml:trace>
</inkml:ink>
</file>

<file path=ppt/ink/ink5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5:00.58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 63 6400,'-8'-15'2368,"12"4"-1856,9-7-128,-5 11 640,5-1-640,8 5 64,8 3-288,3 7-96,9 7-32,5 5-544,0 3 288,-5-1-1792,-8 1 1088,-8-3-3584</inkml:trace>
</inkml:ink>
</file>

<file path=ppt/ink/ink5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5:03.85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99 32 4992,'0'0'10,"0"-2"104,0 1-1,0-1 0,0 1 0,0 0 1,0-1-1,0 1 0,-1 0 0,1-1 0,0 1 1,-1 0-1,1 0 0,-1-1 0,1 1 1,-1 0-1,0 0 0,1 0 0,-1-1 1,0 1-1,0 0 0,0 0 0,0 0 1,0 1-1,0-1 0,0 0 0,-2-1 0,2 2-93,1 1-1,-1-1 0,0 0 1,1 1-1,-1-1 0,1 0 1,-1 1-1,0-1 0,1 1 0,-1-1 1,1 1-1,-1 0 0,1-1 1,-1 1-1,1 0 1,-3 3 53,0 1-1,0-1 1,1 1 0,-1 0 0,1 0 0,0 0 0,-1 6-1,-7 39 112,8-34-161,-4 16 61,-28 205 696,34-234-732,0 0 0,0 0 0,0 0 0,0 0 0,0 1 0,1-1 0,0 0-1,1 4 1,-2-6-41,0-1-1,1 1 1,-1 0-1,0-1 1,1 1-1,-1 0 0,1-1 1,-1 1-1,1-1 1,-1 1-1,1-1 1,-1 1-1,1-1 1,-1 1-1,1-1 0,0 0 1,-1 1-1,1-1 1,0 0-1,-1 1 1,1-1-1,0 0 1,-1 0-1,1 0 0,0 0 1,0 0-1,-1 0 1,1 0-1,0 0 1,0 0-1,-1 0 1,1 0-1,0 0 0,-1 0 1,1 0-1,0-1 1,-1 1-1,2-1 1,9-4-4,-1-1 0,-1 0 1,1 0-1,-1-1 0,10-9 1,-8 7-1,0 0 0,17-11 0,-23 18-3,0-1 0,0 1 1,0 0-1,1 0 0,-1 1 0,0-1 1,1 1-1,-1 1 0,1-1 0,5 0 1,2 2-2,1 0 1,-1 1 0,1 1-1,-1 0 1,0 0 0,0 2-1,16 6 1,-9-1 3,0 0 1,0 2-1,28 21 0,-35-23 76,-1 1-1,19 20 0,-28-27-19,0-1 1,0 1-1,0 0 1,0 0-1,-1 0 1,0 0-1,0 1 0,0-1 1,0 1-1,-1-1 1,1 1-1,-1-1 1,0 8-1,-1-9-4,-1 1 1,1-1-1,-1 0 1,0 0-1,0 0 0,0 0 1,0 0-1,-1-1 1,1 1-1,-1 0 0,0 0 1,0-1-1,0 0 0,-3 4 1,-2 2 181,-1-1-1,-17 12 1,0-4 279,0-1-1,-1-1 0,-43 15 0,30-13-197,30-12-320,1 0 0,-1-1 0,0 0 0,0 0 0,0-1 0,0 0 0,-10-1 0,-64-8-3636,69 6 2337,-11-1-405</inkml:trace>
</inkml:ink>
</file>

<file path=ppt/ink/ink5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5:04.20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74 228 2816,'-29'9'917,"28"-9"-900,0 0 0,0 1 0,0-1-1,0 0 1,0 0 0,0 0 0,0-1 0,0 1-1,-1 0 1,1 0 0,0-1 0,0 1 0,0 0-1,0-1 1,0 1 0,0-1 0,0 1-1,0-1 1,0 0 0,1 1 0,-1-1 0,0 0-1,0 0 1,0 1 0,1-1 0,-1 0 0,0 0-1,1 0 1,-1 0 0,1 0 0,-1-2 0,-2-2-28,1 0 1,0-1-1,0 0 1,0-6 0,0 3 60,1-1 1,0 0-1,1 0 1,0 0 0,0 0-1,1 0 1,0 0 0,6-18-1,-5 21 359,0-1-1,1 1 0,1 0 1,-1 0-1,1 0 0,0 0 1,5-6-1,-8 12-301,0-1 0,1 1 0,-1 0 0,0 0 0,1 0 0,-1 0 1,0 0-1,1 0 0,-1 0 0,1 1 0,-1-1 0,1 0 0,0 1 0,-1-1 0,1 1 0,0-1 0,-1 1 0,1 0 0,0 0 0,-1 0 0,1 0 0,0 0 1,-1 0-1,1 1 0,0-1 0,-1 0 0,4 2 0,3 1 40,0 1-1,0 0 1,0 0 0,9 8 0,5 1 52,-12-8-132,1 0 1,0-1-1,0-1 0,1 0 1,-1 0-1,0-1 1,1-1-1,0 1 1,20-2-1,9-3 35,57-11-1,-58 8-162,183-35-1977,-193 37 17,-1 4 624</inkml:trace>
</inkml:ink>
</file>

<file path=ppt/ink/ink5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5:04.98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806 4 4736,'-11'-2'591,"0"1"-1,1 0 1,-1 1-1,-20 2 1,-44 11 42,33-5-401,-18 2 550,-96 32-1,138-35-691,0 1 0,0 0 0,1 2 0,1 0 0,0 1 1,0 0-1,1 2 0,-21 20 0,6 0 50,1 1 1,-38 58-1,49-65 95,2 1-1,2 1 1,0 0 0,2 1-1,-9 34 1,19-58-170,0 0-1,1 1 1,0-1 0,0 0 0,1 1-1,0-1 1,0 1 0,0-1-1,1 1 1,0-1 0,0 0 0,1 1-1,2 6 1,-2-8-42,0 0-1,1 0 1,0-1 0,0 1-1,0-1 1,1 0-1,-1 0 1,1 0 0,0 0-1,0-1 1,0 0-1,1 0 1,-1 0 0,1 0-1,0 0 1,7 2 0,-2-1-4,1-1-1,-1 0 1,1-1 0,0 0 0,0-1 0,0 0 0,0-1 0,16-1 0,-2-1-1,-1-2 0,42-11 0,-52 11 88,-1-1 1,0 0 0,0 0-1,0-2 1,-1 1 0,0-2 0,0 0-1,18-15 1,-26 19-83,0 0 0,0 0-1,0 0 1,0-1 0,-1 1 0,0-1-1,0 0 1,0 0 0,-1 0 0,0-1-1,0 1 1,0 0 0,0-1 0,-1 1-1,0-1 1,0 0 0,0 1 0,-1-1-1,0 0 1,0 1 0,-1-1 0,1 0-1,-4-10 1,3 12-24,0 0 1,-1 0-1,1 0 0,-1 0 0,0 0 1,0 0-1,-1 1 0,1-1 0,-1 1 1,0 0-1,0-1 0,0 1 0,0 1 1,0-1-1,-1 0 0,1 1 0,-1 0 1,0-1-1,0 2 0,0-1 0,0 0 1,0 1-1,-4-2 0,-1 1-30,0 1 1,0 0-1,1 0 1,-1 1-1,0 0 0,0 0 1,0 1-1,1 0 0,-1 1 1,-11 3-1,-1 1-68,1 1-1,0 2 1,1 0 0,0 1-1,0 0 1,1 2-1,0 0 1,-18 17-1,26-19-265,0-1 0,1 1-1,0 0 1,0 1-1,2 0 1,-1 1 0,1 0-1,1 0 1,0 0-1,1 0 1,0 1 0,1 0-1,0 0 1,-1 15-1,3-10-2025,1 23 0,1-41 2360</inkml:trace>
</inkml:ink>
</file>

<file path=ppt/ink/ink5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5:05.39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99 0 5728,'-13'7'2112,"5"0"-1632,-4 0-128,5 1-128,-6-1-192,1 0-32,3-2 32,1-1 1088,4-8 128,4-1-672,-5 3-416,1 2-1184,0 11-5248</inkml:trace>
</inkml:ink>
</file>

<file path=ppt/ink/ink5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5:07.95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52 267 4640,'-2'-1'125,"1"1"0,0 0 0,0 0 0,-1 0 0,1-1 0,0 1 0,0 0 0,-1 1 0,1-1 0,0 0 0,0 0 0,-1 0 0,1 1 0,0-1 0,0 1 0,0-1 0,0 1 0,-2 0 0,2 0-115,-1 1 0,1-1 0,0 0 1,0 1-1,0-1 0,0 1 0,0-1 0,1 1 1,-1-1-1,0 1 0,1-1 0,-1 1 0,1 0 1,-1 1-1,-4 22 558,1 0 0,1 0 1,1 0-1,2 25 0,1-34-258,0-1-1,2 1 1,-1-1-1,2 0 1,0 0-1,1 0 0,11 25 1,-12-34-226,-1 1-1,1-1 1,1 0-1,-1 0 1,1 0-1,0-1 1,0 0-1,0 0 1,1 0 0,0-1-1,0 1 1,0-1-1,1-1 1,7 4-1,-8-5-45,0 0-1,0 0 0,1 0 1,-1-1-1,0 0 0,1-1 1,-1 1-1,1-1 0,-1 0 1,1-1-1,-1 0 0,1 0 1,-1 0-1,1-1 0,-1 1 1,9-5-1,-6 1 24,-1 1 1,0-1-1,0 0 1,0 0-1,-1-1 1,1 0-1,-1-1 0,11-13 1,0-4 172,22-37 1,-31 46-190,0 1 17,61-109 340,-64 110-368,-1 0 1,0 0 0,0-1-1,-1 1 1,-1-1 0,-1 0-1,3-26 1,-6 32-37,0 0 0,0-1 0,0 1 0,-1 1 0,0-1 1,-1 0-1,0 0 0,0 1 0,-1 0 0,1-1 0,-2 1 0,1 1 0,-6-8 1,-2 0-75,0 1 0,-1-1 0,-1 2 0,-21-16 1,29 23-15,0 1 0,0-1 0,-1 2 0,1-1 0,-1 1 0,0 0 0,1 0 0,-2 1 0,1-1 0,0 2 0,0-1 0,-1 1 0,1 0 0,0 1 0,-1 0 1,1 0-1,-1 0 0,1 1 0,0 0 0,-1 1 0,-7 2 0,4-1-205,0 0 0,0 2 0,0-1 1,0 1-1,1 1 0,0 0 0,0 1 0,0-1 1,1 2-1,0 0 0,0 0 0,1 0 0,0 1 1,1 0-1,-1 1 0,2-1 0,-11 22 0,-6 38-1235,23-68 1514</inkml:trace>
</inkml:ink>
</file>

<file path=ppt/ink/ink5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5:10.29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82 292 4992,'-1'0'93,"0"0"0,1-1 1,-1 1-1,0 0 0,1 0 0,-1 0 1,0-1-1,0 1 0,1 0 0,-1 0 1,0 0-1,0 0 0,1 0 0,-1 1 1,0-1-1,0 0 0,1 0 0,-1 0 1,0 1-1,1-1 0,-1 0 0,0 1 1,1-1-1,-1 0 0,0 1 1,-1 1-18,1 0 1,0 0 0,0 0 0,-1 0 0,2 0 0,-1 0 0,-1 5 0,0-1-81,1 0 0,0 0 0,0 0 0,1 0 0,0 0-1,0 0 1,0 0 0,1 0 0,2 11 0,0-4 210,1 1 0,1-1 1,6 15-1,-8-22-83,0 0 0,1 0 0,-1 0 0,1 0 0,1 0 1,-1-1-1,1 0 0,6 6 0,-8-9-72,-1 0-1,1 0 1,0 0-1,0-1 1,-1 1-1,1-1 1,0 0 0,1 1-1,-1-1 1,0-1-1,0 1 1,0 0 0,1-1-1,-1 0 1,0 0-1,0 0 1,1 0 0,-1 0-1,0 0 1,4-2-1,-1 0 1,-1 0 0,1 0 0,-1 0 1,0-1-1,0 0 0,0 0 0,0 0 0,-1-1 0,7-6 0,4-5 138,16-22 1,-23 27-146,-6 8-34,25-31 207,35-58 0,-55 79-226,-1 0 0,0 0-1,-1-1 1,0 1 0,-1-1 0,-1 0-1,0 0 1,0-1 0,0-16 0,-3 19 2,0 1 1,-1-1-1,0 1 1,0-1-1,-1 1 1,-6-19-1,6 25 0,0 0-1,1-1 0,-2 1 0,1 0 1,0 1-1,-1-1 0,1 0 1,-1 1-1,0-1 0,-1 1 0,1 0 1,0 0-1,-1 0 0,0 0 1,1 1-1,-1 0 0,0-1 0,-5 0 1,6 2-7,-1 0 0,1 0 0,-1 0 0,1 1 0,-1 0 0,1-1 0,-1 1 0,1 1 0,-1-1 0,0 0 0,1 1 0,0 0 0,-1 0 0,1 0 0,-7 3 0,-2 2-38,0 1 0,-19 14 0,21-14 42,-41 30-142,-45 43 0,84-69-12,1 1 0,1 0 0,-15 20-1,22-28 34,0 1 1,0 0-1,0 0 0,1 0 0,0 1 1,0-1-1,0 1 0,0-1 0,1 1 0,0-1 1,0 1-1,0 9 0,2-14 90,-1 0 0,0 0 0,0 0 0,0 0 0,0 0 0,1 0 0,-1 0 0,1 0 0,-1 0 0,1 0-1,-1 0 1,1 0 0,-1 0 0,1-1 0,-1 1 0,1 0 0,0-1 0,0 1 0,-1 0 0,1-1 0,0 1 0,0-1 0,0 1 0,0-1 0,0 1 0,0-1 0,0 1 0,0-1 0,0 0-1,-1 0 1,3 1 0,3-1-156,0 0 0,0 0 0,-1 0-1,10-2 1,-8 1 129,126-28-511,-4 1 2097,-121 26-1302,0 2 0,0-1 0,0 1 0,0 0-1,-1 1 1,17 3 0,-20-3-134,0 0-1,0 0 0,0 1 0,-1 0 0,1 0 0,0 0 1,-1 0-1,1 0 0,-1 1 0,0 0 0,0-1 1,0 1-1,0 0 0,0 1 0,2 3 0,1 2 57,-1 0 0,0 1-1,-1 0 1,0 0 0,5 19-1,6 54 279,-13-66-303,2 22 31,-2 1-1,-1 0 1,-2 0-1,-7 42 1,-35 156-1179,39-222 792,3-11-298,-3 19-577,4-23 870,-1 0 1,1 0-1,0 0 1,0 0-1,0 0 1,0 0-1,0 0 1,1 0-1,-1 0 0,0-1 1,0 1-1,1 0 1,-1 0-1,0 0 1,1 0-1,-1 0 1,1 0-1,0 1 1,5-2-1839,5-6 385</inkml:trace>
</inkml:ink>
</file>

<file path=ppt/ink/ink5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5:10.65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74 8 6816,'0'-1'161,"-1"1"0,1-1 0,0 1 0,-1-1 0,1 1 1,0 0-1,-1-1 0,1 1 0,-1-1 0,1 1 0,-1 0 0,1-1 1,-1 1-1,1 0 0,-1 0 0,1-1 0,-1 1 0,0 0 0,1 0-130,-1 0-1,1 0 1,0 0-1,0 0 1,-1 1-1,1-1 1,0 0-1,0 0 1,-1 0-1,1 1 1,0-1-1,0 0 1,0 0-1,-1 0 1,1 1-1,0-1 1,0 0-1,0 0 1,0 1-1,0-1 1,-1 0-1,1 0 0,0 1 1,0-1-1,0 1 1,-3 28-837,3-18 1112,-40 727 3054,32-600-3095,-1 73-466,10-193-262,0 0-412,-2-7-2651,4-23 1740</inkml:trace>
</inkml:ink>
</file>

<file path=ppt/ink/ink5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5:11.3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 12 7040,'-1'-10'1744,"-1"8"-340,1 3-1368,1 0 0,0 0-1,0 0 1,0 0 0,0 0-1,0 0 1,1 0 0,-1 0-1,0 0 1,0 0-1,1-1 1,-1 1 0,0 0-1,1 0 1,-1 0 0,2 1-1,6 16 91,-1-1-1,-1 1 1,-1 1-1,0-1 1,4 30-1,-5-22 109,6 27 635,2 0 1,24 64-1,-34-111-840,1 0 0,0-1 0,1 1 0,-1 0 0,1-1 1,6 7-1,-9-11-28,0 0 1,0 1-1,0-1 1,0 0-1,0 0 1,1 0 0,-1 0-1,0 0 1,1 0-1,-1-1 1,1 1-1,-1 0 1,1-1 0,-1 1-1,1-1 1,0 1-1,-1-1 1,1 0-1,-1 0 1,1 0-1,0 0 1,-1 0 0,1 0-1,0 0 1,-1 0-1,1-1 1,-1 1-1,1 0 1,2-2 0,2-1-77,-1-1 1,1 0-1,-1 0 1,0-1-1,0 1 1,0-1-1,-1 0 1,0 0 0,8-11-1,-2-3-3,15-35 0,-14 28 35,-10 24 52,0 0 0,0 0 0,0 0 0,0 0 0,0 1 0,0-1 0,0 0 0,1 1 0,1-3 0,-2 4 4,-1 0 0,0 0 0,1 0 1,-1-1-1,1 1 0,-1 0 0,0 0 0,1 0 0,-1 0 1,1 0-1,-1 0 0,1 0 0,-1 0 0,0 0 0,1 0 1,-1 0-1,1 0 0,-1 0 0,1 0 0,-1 0 0,0 1 1,1-1-1,-1 0 0,1 0 0,-1 0 0,0 1 0,1-1 1,-1 0-1,0 1 0,1-1 0,-1 0 0,0 0 0,1 1 0,-1-1 1,0 1-1,0-1 0,0 0 0,1 1 0,-1-1 0,0 0 1,0 1-1,0-1 0,0 1 0,0 0 0,5 10 199,-1 0 0,-1 0 1,0 1-1,-1 0 0,1 15 0,3 13 169,-5-36-365,0 0 0,0 0 1,0 0-1,0 0 1,1 0-1,0 0 0,3 6 1,-4-10-17,-1 1 1,1 0-1,-1-1 1,1 1 0,0-1-1,-1 1 1,1-1-1,0 1 1,0-1-1,-1 1 1,1-1-1,0 1 1,0-1-1,0 0 1,0 0-1,-1 1 1,2-1-1,0 0-15,-1 0 0,1 0 0,-1-1 0,1 1 0,-1 0 0,1-1 0,-1 1 0,1-1 0,-1 1 0,0-1 0,1 0 0,-1 1 0,2-2 0,22-16-403,32-31 0,-39 32 438,1 1-1,1 1 1,30-18 0,-47 31-14,-1 1 1,0 0-1,1 0 1,-1 1-1,0-1 1,1 0-1,-1 1 1,1 0-1,-1-1 0,1 1 1,-1 0-1,1 0 1,-1 1-1,1-1 1,-1 0-1,1 1 1,-1-1-1,1 1 1,-1 0-1,1 0 1,-1 0-1,3 2 0,4 3-5,0 0 0,-1 1-1,-1 0 1,11 10 0,-11-10 33,0 0 0,0 0 0,11 7 0,-15-12-23,1 0-1,-1 0 1,1 0 0,0-1 0,0 1-1,0-1 1,0 0 0,0 0 0,0-1-1,0 1 1,0-1 0,0 1 0,0-2-1,0 1 1,1 0 0,-1-1 0,0 1-1,0-1 1,0 0 0,0-1 0,0 1-1,-1-1 1,1 1 0,7-6-1,-3 2 33,-1-1 0,0 0 0,0 0 1,0-1-1,-1 0 0,0 0 0,0-1 0,-1 1 0,9-18 0,-2 3 25,-2 0 1,12-38 0,-20 52-37,0 1-1,0 0 0,-1-1 0,0 1 1,0-1-1,-1 0 0,0 1 1,0-1-1,-1 0 0,0 1 0,0-1 1,-4-11-1,3 15-36,0-1 1,-1 1-1,1 0 1,-1 0-1,0 0 1,0 0-1,0 1 1,0-1-1,-1 1 1,1 0-1,-1 0 1,0 0-1,0 0 0,0 1 1,0 0-1,-1-1 1,1 2-1,-1-1 1,1 0-1,-1 1 1,0 0-1,1 0 1,-6 0-1,1 0-42,0 0 0,1 1 0,-1 0 0,0 1 0,0 0 1,1 1-1,-1-1 0,0 1 0,1 1 0,0 0 0,-15 7 0,9-2-105,0 2 1,0 0-1,1 0 0,0 1 1,-15 18-1,1 1-1169,-25 39 0,39-51-370,1 2 1,-11 21-1,22-39 1442,1-1 0,-1 1 0,0 1 0,1-1 0,-1 0 0,1 0 0,-1 0 0,1 0 0,0 3 0,0-5 175,0 1 0,0-1 0,0 0 1,0 0-1,0 1 0,0-1 1,0 0-1,1 0 0,-1 0 0,0 0 1,0 1-1,0-1 0,0 0 1,0 0-1,0 0 0,1 0 0,-1 1 1,0-1-1,0 0 0,0 0 1,0 0-1,1 0 0,-1 0 1,0 0-1,0 1 0,0-1 0,1 0 1,-1 0-1,0 0 0,0 0 1,0 0-1,1 0 0,-1 0 0,0 0 1,0 0-1,1 0 0,-1 0 1,0 0-1</inkml:trace>
</inkml:ink>
</file>

<file path=ppt/ink/ink5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5:11.75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41 1 10880,'25'40'4032,"-17"-4"-3136,5 13-257,-9-17 737,4 31-896,-3 40-64,-5 15-256,-21 18-8287,-17-1 4415,-6-35-672</inkml:trace>
</inkml:ink>
</file>

<file path=ppt/ink/ink5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13.84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87 64 1312,'0'0'10,"0"0"1,-1 0-1,1-1 0,0 1 1,0 0-1,0 0 0,0 0 0,0 0 1,0 0-1,0 0 0,0 0 1,0-1-1,-1 1 0,1 0 1,0 0-1,0 0 0,0 0 1,0 0-1,0 0 0,0 0 0,0 0 1,-1 0-1,1 0 0,0 0 1,0 0-1,0 0 0,0 0 1,0 0-1,-1 0 0,1 0 1,0 0-1,0 0 0,0 0 1,0 0-1,0 0 0,-1 0 0,1 0 1,0 0-1,0 0 0,0 0 1,0 0-1,0 0 0,0 1 1,0-1-1,-1 0 0,1 0 1,0 0-1,0 0 0,-4 2 82,2-2-3,-1-1 0,1 0-1,0-1 1,0 1 0,0 0 0,0 0-1,0-1 1,-3-2 0,-16-10 3597,22 14-3653,-1 0 0,0 0 0,0 0 0,0 0 0,0 0 0,0 0-1,1 0 1,-1-1 0,0 1 0,0 0 0,0 0 0,0 0-1,0 0 1,0 0 0,0-1 0,0 1 0,1 0 0,-1 0-1,0 0 1,0 0 0,0 0 0,0-1 0,0 1 0,0 0-1,0 0 1,0 0 0,0 0 0,0-1 0,0 1 0,0 0-1,0 0 1,0 0 0,0 0 0,0-1 0,0 1 0,0 0-1,-1 0 1,1 0 0,0 0 0,0 0 0,0-1 0,0 1 0,0 0-1,0 0 1,0 0 0,0 0 0,-1 0 0,1 0 0,0 0-1,0-1 1,0 1 0,0 0 0,0 0 0,-1 0 0,1 0-1,0 0 1,0 0 0,0 0 0,0 0 0,0 0 0,-1 0-1,1 0 1,0 0 0,16-6 657,-11 5-436,13-5-48,1 1 1,-1 1 0,39-3-1,-42 6-87,0 0-1,0 1 1,17 3-1,-25-3-92,0 2 1,-1-1-1,1 1 0,-1-1 0,1 2 1,-1-1-1,0 1 0,0 0 0,7 5 0,-12-8-19,0 1 0,0-1 0,0 1 0,0 0-1,0 0 1,-1 0 0,1-1 0,0 1 0,0 0 0,-1 0-1,1 0 1,-1 0 0,1 0 0,-1 0 0,1 0 0,-1 1-1,1-1 1,-1 0 0,0 0 0,0 0 0,0 0-1,1 0 1,-1 1 0,0-1 0,-1 0 0,1 0 0,0 0-1,0 0 1,0 1 0,-1-1 0,1 0 0,0 0 0,-1 0-1,-1 2 1,-1 3 21,-1 0 0,-1-1-1,1 1 1,-12 9 0,-2 4-38,-19 37-16,2 1 0,-34 75 0,-29 50 179,92-172-79,0 0 0,1 1 0,-6 14 0,10-23-59,0 1-1,0 0 1,1-1-1,-1 1 1,1 0-1,-1 0 1,1-1-1,0 1 1,0 0-1,0 0 1,0 0 0,1 0-1,-1-1 1,1 1-1,-1 0 1,1-1-1,0 1 1,0 0-1,2 3 1,-2-5 1,0 0 0,0-1 1,-1 1-1,1 0 0,0 0 1,0-1-1,0 1 1,0 0-1,0-1 0,0 1 1,0-1-1,0 1 0,0-1 1,0 0-1,0 1 0,0-1 1,1 0-1,-1 0 0,1 0 1,25-2 132,-21 1-108,82-9 799,107 2 0,-148 5-741,-35 2-198,0 0 1,0 0 0,0 1 0,0 1-1,22 4 1,-25-5-328</inkml:trace>
</inkml:ink>
</file>

<file path=ppt/ink/ink5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14.77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946 67 3904,'-1'-2'143,"0"1"0,0-1 0,0 0 1,0 1-1,-1-1 0,1 1 0,-1-1 0,1 1 1,-4-2-1,3 2-51,1 1 0,0 0 0,-1-1 1,1 1-1,-1 0 0,1 0 0,-1 0 0,1 0 0,-1 1 0,1-1 1,-1 0-1,1 1 0,0-1 0,-1 1 0,-1 0 0,-21 6 277,-1-1 0,-49 6 0,-6 0-409,31-2 414,-11 2 455,-106 37 0,153-44-796,0 2 0,1-1 0,0 2 0,0 0 0,-15 13 0,-49 53-191,29-28 214,27-25-30,0 1 0,1 1 0,1 0 0,2 1 0,0 1 0,1 1 1,2 0-1,-19 51 0,21-48 61,2 0 0,1 1 0,-6 43 0,12-62-56,1 1 0,1-1 0,0 1 0,1 0 0,0-1 0,0 1 0,1-1 0,1 1 0,0-1 0,1 0 1,0 0-1,6 12 0,110 193 465,-110-197-374,1-1 1,1-1 0,1 0-1,0 0 1,1-1 0,1-1-1,0 0 1,1-1 0,21 14-1,-26-22-62,0-1 0,0 1-1,1-2 1,0 0 0,0 0 0,0-1-1,22 2 1,-4-2 107,61-2-1,-70-2-65,1-1-1,-1-1 1,23-5-1,-35 5-37,0 0-1,0 0 0,-1-1 0,1 0 0,-1 0 0,0-1 0,0 0 1,-1 0-1,12-11 0,24-29 172,51-69 0,18-21-62,-79 99-10,-1-2 1,-2-1 0,34-57-1,-47 65 20,-1 1 1,-2-2-1,-1 0 0,-1-1 1,11-54-1,-20 74-131,-1-1 0,-1 1-1,0-1 1,-1 1 0,0-1 0,-1 1 0,-1 0 0,0-1-1,0 1 1,-2 0 0,0 0 0,0 0 0,-1 1 0,-8-15-1,-6-7-105,-1 1 0,-2 1-1,-1 1 1,-40-42-1,47 57-253,0 0-1,0 1 1,-2 1-1,-19-13 1,28 21 14,0 1 0,0 1 0,0-1 0,-1 2 0,0-1 0,0 1 0,0 1 0,0 0-1,-1 0 1,1 1 0,-11 0 0,-8 3-1852,1 1-1,-30 7 1</inkml:trace>
</inkml:ink>
</file>

<file path=ppt/ink/ink5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22.40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37 38 4064,'-1'-4'343,"0"-1"0,0 1 0,-1-1 0,0 1 0,-3-9 0,5 13-339,-1 0 0,1 0 0,0 0 0,0-1-1,0 1 1,-1 0 0,1 0 0,0 0-1,0-1 1,0 1 0,-1 0 0,1 0 0,0 0-1,0 0 1,-1 0 0,1 0 0,0 0-1,-1 0 1,1 0 0,0 0 0,0 0 0,-1 0-1,1 0 1,0 0 0,-1 0 0,1 0-1,0 0 1,0 0 0,-1 0 0,1 0 0,0 0-1,0 0 1,-1 0 0,1 0 0,0 1-1,0-1 1,-1 0 0,1 0 0,-8 8-146,7-2 184,-1 0 0,1 0-1,0 0 1,0 0 0,1 0 0,-1 0 0,1 0 0,1 0 0,-1 0 0,1 0-1,2 9 1,0 4 0,29 157 386,-8-43 194,60 404 2077,-76-464-7126,-4-56 1153</inkml:trace>
</inkml:ink>
</file>

<file path=ppt/ink/ink5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22.83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226 0 5312,'-5'6'516,"-4"4"857,6-10-863,4-5-392,-13 17-1150,-8 14 2176,-132 185 2019,132-180-2935,14-22-211,28-15-412,-8 3 426,0 1 0,0 0-1,0 1 1,1 1 0,-1 0-1,0 1 1,24 4 0,7 5 364,45 17 1,-26-8-73,-56-16-264,0-1-1,0-1 1,-1 1-1,1-1 1,0-1 0,0 0-1,0 0 1,0 0-1,12-3 1,-14 2-190,-1-1 1,1 0 0,0-1-1,-1 1 1,1-1 0,-1 0-1,1 0 1,-1-1-1,-1 0 1,1 0 0,0 0-1,6-7 1,22-32-2643,-20 20 421</inkml:trace>
</inkml:ink>
</file>

<file path=ppt/ink/ink5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23.20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121 203 5632,'-2'-1'119,"0"1"1,1 0-1,-1 0 0,0 0 1,0 0-1,1 0 0,-1 0 1,0 0-1,0 0 0,1 1 1,-1-1-1,0 1 0,1-1 1,-1 1-1,0 0 0,1 0 1,-1 0-1,1 0 0,-1 0 1,1 0-1,0 0 0,-1 0 1,1 0-1,0 1 0,-2 2 1,-4 4-195,1 1 0,0 0 0,-5 11 0,5-9 274,-1 1-134,1 0-1,1 1 0,0 0 0,0 0 0,1 0 1,1 0-1,-3 23 0,6-30 12,-1 0 0,2-1 0,-1 1 0,0 0 0,1 0 0,0-1 0,1 1 0,-1-1 0,3 7 0,-2-8-43,0-1 1,0 0-1,0 1 0,0-1 1,0 0-1,1 0 1,-1-1-1,1 1 0,0-1 1,0 1-1,0-1 1,0 0-1,0 0 1,0 0-1,5 2 0,-2-2 15,1 0 0,0 0 0,0 0 0,0-1 1,0 0-1,0-1 0,1 1 0,-1-1 0,0-1 0,0 1 0,12-3 0,-6 0 16,0-1 0,0 0 0,0-1-1,0 0 1,14-8 0,-16 5-30,1 1-1,-2-1 0,1-1 0,-1 0 0,0-1 1,-1 0-1,-1 0 0,15-21 0,-8 6 73,-1 0-1,-1-1 0,9-28 0,-14 35-22,-2 0 0,0 0 0,-1-1 0,3-28-1,-8 42-71,1-1-1,-1 1 1,-1 0-1,1 0 1,-1 0-1,0 0 1,-1-1-1,-2-6 1,3 10-32,-1-1 1,0 1-1,0-1 0,0 1 0,-1-1 1,1 1-1,-1 0 0,1 0 1,-1 0-1,0 1 0,0-1 0,0 1 1,-7-5-1,5 5-58,0-1 0,-1 1-1,1 0 1,0 1 0,0-1 0,-1 1 0,1 0-1,-1 0 1,1 1 0,-1-1 0,0 1 0,1 1-1,-1-1 1,1 1 0,-1 0 0,1 0 0,-1 0-1,1 1 1,-6 2 0,-1 2-72,0 0-1,1 0 1,0 1 0,1 0-1,-1 1 1,1 0 0,-11 13-1,-3 5-690,1 2-1,-29 47 0,13-12-2335</inkml:trace>
</inkml:ink>
</file>

<file path=ppt/ink/ink5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23.54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198 1 6560,'-57'213'3834,"53"-195"-3838,1 1-1,1 0 0,0 0 1,2 0-1,2 31 1,2-18 82,1 1 1,14 44-1,-10-48 229,2 0 0,1-1 0,1-1 1,1 0-1,1-1 0,36 46 0,-47-67-162,0 0 0,-1 0 1,1 0-1,-1 0 0,-1 1 1,5 10-1,-6-14-77,-1 0-1,1 0 1,-1 0 0,0 1-1,0-1 1,0 0 0,0 0-1,0 0 1,0 1 0,-1-1 0,1 0-1,-1 0 1,1 0 0,-1 0-1,0 0 1,0 0 0,0 0-1,0 0 1,0 0 0,0 0 0,-3 2-1,0 1 48,-1 0 0,0-1-1,0 1 1,0-1 0,-1-1-1,1 1 1,-1-1 0,0 0-1,0 0 1,0-1 0,-1 1-1,1-1 1,0-1 0,-1 1-1,0-1 1,-9 0 0,-2 0-57,1-1 0,-1-1 0,0-1 0,-32-6 0,45 7-149,-3-1 4,1 1 0,-1-2-1,-14-5 1,21 8 13,0-1 0,-1 0 0,1 1 0,0-1 0,0 0 0,0 0 0,-1 1 0,1-1 0,0 0 0,0 0 0,0 0 0,1-1 0,-1 1 0,0 0 0,0 0 0,0 0 0,1-1 0,-1 1 0,1 0 0,-1-1 0,1 1 0,0 0 0,-1-1 0,1 1 0,0-1 0,0 1 0,0-1 0,0-1 0,2-6-364,1 1 0,0 0 0,1 0 1,0 1-1,0-1 0,1 1 0,0 0 1,8-11-1,-3 5-257,44-58-1358</inkml:trace>
</inkml:ink>
</file>

<file path=ppt/ink/ink5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24.31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468 1 6976,'-25'0'659,"0"1"0,1 1 0,-1 1 0,1 1 1,-34 10-1,46-9-713,0-1 0,0 2 0,1-1 0,0 1 0,0 1 0,0 0 0,1 1 0,0 0 0,1 0 0,-1 1 0,2 1 0,-10 11 0,10-10 41,0 0 0,1 1 0,0 0 0,1 0 0,0 1 0,1-1 0,-5 19 0,9-27 10,0 1-1,0 0 1,0 0-1,1-1 1,0 1-1,0 0 1,0 0-1,0 0 1,1 0 0,0-1-1,0 1 1,0 0-1,0-1 1,1 1-1,0-1 1,0 1-1,0-1 1,1 0 0,-1 0-1,1 0 1,0 0-1,0 0 1,7 5-1,0 0-6,0-2 0,1 0 0,0 0 0,0-1 0,13 6-1,65 20-146,-13-5 151,-62-21 97,54 25 471,-60-27-408,0 1-1,0-1 0,0 2 1,-1-1-1,12 12 1,-18-16-97,1 1 1,-1 0-1,1 0 1,-1 0-1,0 0 0,0 0 1,0 0-1,0 0 1,0 0-1,0 0 1,0 0-1,-1 0 1,1 1-1,-1-1 1,1 4-1,-1-4-22,-1 0 0,1 0 0,-1 0 0,1 0 0,-1-1 0,1 1 0,-1 0 0,0-1 0,0 1 0,0 0 0,0-1-1,0 1 1,0-1 0,0 1 0,0-1 0,-1 0 0,1 1 0,-1-1 0,1 0 0,-2 1 0,-10 6 96,-1 0-1,1-1 1,-1-1 0,-19 7 0,-60 14 216,77-23-308,-153 32-62,61-14-3709,86-17 570</inkml:trace>
</inkml:ink>
</file>

<file path=ppt/ink/ink5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24.67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116 167 5824,'-21'8'2167,"20"-8"-2192,1 0-1,0 1 1,-1-1-1,1 0 1,0 0-1,-1 1 1,1-1-1,0 0 1,-1 1-1,1-1 0,0 0 1,0 1-1,0-1 1,-1 0-1,1 1 1,0-1-1,0 1 1,0-1-1,0 0 1,0 1-1,0-1 1,0 1-1,0-1 0,0 0 1,0 1-1,0-1 1,0 1-1,0-1 1,0 1-1,0-1 1,0 0-1,0 1 1,0-1-1,0 1 1,1-1-1,-1 0 0,0 1 1,0-1-1,1 0 1,-1 1-1,0-1 1,0 0-1,1 1 1,-1-1-1,0 0 1,1 0-1,-1 1 1,0-1-1,1 0 0,4 5 374,0-1-1,0 0 0,0 0 0,0-1 1,1 0-1,0 0 0,-1 0 0,12 4 1,-13-7-234,-1 1 0,1 0 1,0-1-1,0 0 0,0 0 1,0 0-1,0-1 0,0 1 1,0-1-1,-1 0 0,1 0 1,0 0-1,0 0 0,-1-1 1,6-2-1,-4 1-68,0 0 1,0 0-1,0 0 1,0-1-1,0 0 0,-1 0 1,0 0-1,1 0 1,-2-1-1,1 0 0,0 0 1,4-8-1,-7 10-13,1 0 0,-1-1 1,0 1-1,0-1 0,-1 1 0,1-1 0,-1 1 0,1-1 0,-1 1 1,0-1-1,0 0 0,-1 1 0,1-1 0,-1 1 0,0-1 0,0 1 0,0-1 1,0 1-1,0 0 0,-1 0 0,1-1 0,-4-3 0,1 1-6,0 0-1,-1 1 1,1-1-1,-1 1 1,0 0-1,0 0 0,-1 1 1,0 0-1,1 0 1,-1 0-1,-1 0 1,-11-4-1,12 6-96,1 0 0,-1 1 1,0 0-1,0 0 0,0 0 0,0 1 0,0 0 1,0 0-1,0 0 0,0 1 0,1 0 0,-1 0 0,0 0 1,0 1-1,-10 5 0,6-3-182,0 1 1,1 0-1,-17 13 0,23-15 13,0-1-1,0 1 0,0 0 1,1 0-1,-1 0 0,0 0 0,1 0 1,0 0-1,0 1 0,0-1 1,0 1-1,1 0 0,-3 6 0,3 12-1162</inkml:trace>
</inkml:ink>
</file>

<file path=ppt/ink/ink5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25.10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63 3 7296,'-1'0'119,"0"-1"0,0 1 0,-1 0 0,1-1 0,0 1 0,0 0 0,0 0 0,-1 0 0,1 0 0,0 0 0,0 0 0,-1 0 0,1 1 0,0-1 0,0 0 0,0 1 0,-1-1 0,1 1 0,0-1 0,0 1 0,0-1 0,0 1 0,0 0 0,0 0 0,0-1 0,0 1 0,0 0 0,0 0 0,1 0 0,-1 0 0,0 0 0,1 0 0,-1 0 0,0 3 0,-5 12-142,1 0-1,1 0 1,0 1 0,2 0-1,-2 27 1,7 84 204,-2-114-131,16 178 451,-15-175-531,1-1 0,0 0 0,1 0 0,6 15 1,-8-26-131,0 0 0,1 0 0,0 0 0,-1-1 0,2 1 0,-1-1 1,4 4-1,-5-6-71,1 0 1,-1 0-1,0 0 1,1 0-1,-1-1 0,1 1 1,0-1-1,-1 0 1,1 0-1,0 0 1,0 0-1,-1 0 1,7 0-1,-7-1 20,1 0 1,-1 0-1,0 0 0,1 0 1,-1-1-1,0 1 0,3-1 1,20-9-2846</inkml:trace>
</inkml:ink>
</file>

<file path=ppt/ink/ink5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26.05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61 561 5408,'10'-11'750,"-8"9"-566,0-1 1,1 1-1,-1-1 1,-1 1-1,1-1 1,0 0-1,-1 0 1,3-4-1,-25 34 2942,7-4-2904,-21 47 0,31-60-184,1 0 1,0 0-1,0 0 0,1 0 1,0 0-1,1 0 0,0 1 1,1 11-1,0-19-32,0 0 1,1 0-1,-1 0 1,1-1-1,0 1 1,0 0-1,0 0 1,0 0-1,0-1 1,1 1-1,0 0 1,-1-1-1,1 0 1,0 1-1,0-1 1,0 0-1,0 0 1,0 0-1,1 0 1,-1 0-1,1-1 1,-1 1-1,1-1 1,0 1-1,-1-1 1,1 0-1,0 0 1,3 0-1,5 2 27,0-1-1,0-1 1,0 0 0,1 0-1,21-3 1,-15 1 50,0-2 0,0 0-1,0-1 1,-1-1 0,0 0 0,0-2 0,0 0-1,20-12 1,-18 8 24,-2-1 0,1-1 0,-2 0 0,0-1 0,0-1-1,22-28 1,-18 16 106,30-49 0,-42 63-159,-2 1 0,0-2 1,-1 1-1,0 0 0,-1-1 0,5-24 1,-11 22-272,0 13 48,3 8-133,-1-3 299,1-1 0,0 1 1,-1 0-1,1 0 1,0 0-1,0-1 1,0 1-1,0 0 1,0-1-1,0 1 0,1-1 1,-1 1-1,1-1 1,-1 0-1,1 1 1,2 1-1,0-1 3,0 0 1,0-1-1,0 1 0,0-1 0,0 0 1,0 0-1,6 1 0,5-1-19,1-1 0,-1 0-1,19-3 1,-33 3 15,23-3 7,-1 0 1,0-2 0,0 0-1,0-2 1,27-11-1,-9 0 57,95-43 161,-105 45-46,-1-2 0,35-26 0,-62 42-169,1-1 58,0 0-1,0 0 1,-1 0 0,6-7-1,-8 9-51,-1 1 0,1-1 0,-1 0-1,1 1 1,-1-1 0,0 0 0,1 1 0,-1-1-1,0 0 1,0 1 0,1-1 0,-1 0-1,0 0 1,0 1 0,0-1 0,0 0-1,0 0 1,0 1 0,0-1 0,0 0 0,0 0-1,-1 1 1,1-1 0,0 0 0,0 1-1,-1-1 1,1 0 0,0 1 0,-1-1 0,1 0-1,0 1 1,-1-1 0,1 1 0,-1-1-1,1 0 1,-1 1 0,1 0 0,-2-2 0,-1 0-16,-1 1 0,1-1 1,0 0-1,-1 1 0,1 0 1,-1 0-1,0 0 0,1 0 1,-1 1-1,0-1 0,1 1 1,-1 0-1,0 0 0,1 0 1,-1 1-1,0-1 1,1 1-1,-1 0 0,-6 2 1,-1 1-53,0 1 0,0-1 0,0 2 0,-17 11 1,14-8 32,1 1 0,0 1 0,0 0 0,-16 20 0,23-24 18,1 0 0,0 1 0,0-1 0,1 1-1,0 0 1,0 1 0,1-1 0,0 1 0,0-1 0,-1 12 0,2-8-23,1 0 0,0 0 1,1 0-1,0 1 0,1-1 1,0 0-1,1 0 0,0 0 0,8 23 1,-8-28 25,1 0 0,1 0-1,-1-1 1,1 1 0,0-1 0,1 0 0,0 0 0,0 0 0,0-1 0,0 1 0,1-1 0,0 0 0,0-1 0,0 0-1,1 0 1,-1 0 0,12 4 0,-2-3 40,0 0 0,0 0-1,1-2 1,-1 0 0,1-1 0,0-1-1,0 0 1,0-1 0,0-1 0,0-1-1,-1 0 1,1-1 0,-1-1 0,1-1-1,-1 0 1,24-12 0,-26 11-32,-1-1 0,0 0 0,-1-1 0,0-1 0,0 0 0,-1 0 0,0-2 0,-1 1 0,0-1 0,0 0 0,-1-1 0,-1 0 1,0-1-1,-1 1 0,0-2 0,-1 1 0,0-1 0,-1 0 0,4-18 0,-8 28-20,0 0 0,0 1 0,-1-1 0,0 0 0,0 0 0,0 0 0,0 0 0,0 1 0,-1-1 0,0 0 0,1 0 0,-2 0 0,1 1 0,0-1 0,-3-5 0,3 8 7,1 1 0,-1-1-1,1 0 1,-1 1 0,1-1 0,-1 0 0,1 1 0,-1-1-1,1 1 1,-1-1 0,0 1 0,0-1 0,1 1 0,-1 0 0,0-1-1,-1 0 1,1 1 2,1 0 0,-1 0 0,1 0 0,-1 0-1,1 0 1,-1 0 0,1 1 0,-1-1 0,1 0 0,-1 0 0,1 0-1,0 0 1,-1 1 0,1-1 0,-1 0 0,1 0 0,-1 1-1,1-1 1,0 0 0,-1 1 0,0 1 3,-1-1-1,1 1 1,0-1-1,0 1 1,0-1-1,1 1 1,-1 0 0,0 0-1,1-1 1,-1 1-1,1 0 1,-1 2 0,1 4 20,0 0 1,0 0 0,1 0-1,0 0 1,0 0 0,6 15 0,19 44 86,-25-62-96,4 6 0,1 0 0,0 0 0,0-1 0,1 0 1,0 0-1,1 0 0,0-1 0,0 0 0,15 11 0,-17-15 13,0-1-1,-1-1 0,1 1 1,1-1-1,-1 0 0,0 0 0,1-1 1,-1 0-1,1 0 0,0 0 1,0-1-1,0 0 0,0 0 0,-1-1 1,1 0-1,0 0 0,0-1 1,7-1-1,-2-1-43,-1 0 0,0-1-1,0-1 1,0 0 0,0 0 0,-1-1 0,0 0 0,0-1 0,0 0 0,-1-1-1,0 0 1,14-16 0,-6 3 67,0-2 0,-1 0-1,-1 0 1,15-35 0,-28 55-20,-1-1-59,1 0 0,0 0 0,0 1 0,5-7 0,-7 10 28,1 0 0,-1-1 0,0 1 0,1 0 1,-1 0-1,0-1 0,1 1 0,-1 0 0,0 0 0,1 0 1,-1-1-1,1 1 0,-1 0 0,0 0 0,1 0 0,-1 0 0,1 0 1,-1 0-1,1 0 0,-1 0 0,1 0 0,0 0 5,-1 0 1,1 1-1,0-1 0,-1 0 0,1 1 0,-1-1 1,1 1-1,-1-1 0,1 1 0,-1-1 0,1 1 1,-1-1-1,0 1 0,1-1 0,-1 1 0,1 0 1,-1 0-1,5 10 57,-1 0 1,5 20 0,3 8 18,-7-24-76,1 0 0,1-1 0,1 0 0,0 0 0,0 0 1,2-1-1,0 0 0,21 21 0,-26-29-76,0-1 1,1 1-1,-1-1 1,1-1-1,0 1 1,0-1-1,1 0 0,-1 0 1,1-1-1,-1 1 1,1-1-1,0-1 1,-1 0-1,1 0 1,0 0-1,0-1 1,0 0-1,0 0 1,0 0-1,0-1 1,0 0-1,0-1 0,8-2 1,-4 0-53,-1-1 0,1 0-1,-1-1 1,0 0 0,0 0 0,-1-1 0,0 0-1,0-1 1,12-13 0,1-5 42,-1 0 1,18-32-1,-25 35 196,-1 1 1,-1-2-1,-1 0 0,-2 0 1,0-1-1,-1 0 0,-2 0 1,0-1-1,2-34 0,-3-112 495,-5 161-541,2 59 325,11 68 0,17 50-529,-22-129-238,1-2 0,2 1 1,2-1-1,1-1 0,1-1 1,30 47-1,-22-42-1642,-9-11 629</inkml:trace>
</inkml:ink>
</file>

<file path=ppt/ink/ink5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26.45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0 187 9152,'5'15'3360,"15"-4"-2592,22 8-224,-13-8-384,12 0-192,9-4-2144,15-7 1152,10 0-4352</inkml:trace>
  <inkml:trace contextRef="#ctx0" brushRef="#br0" timeOffset="1">1497 41 8128,'29'-31'3008,"-16"24"-2336,6 5-160,-14 2-992,-12 9 160,-10 7-2272,-8 6 1440,-4 7-3232</inkml:trace>
</inkml:ink>
</file>

<file path=ppt/ink/ink5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26.80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6656,'23'36'2464,"-31"-2"-1920</inkml:trace>
</inkml:ink>
</file>

<file path=ppt/ink/ink5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31.36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13 255 2080,'0'0'25,"0"0"0,0 0 0,-1 0 1,1 0-1,0-1 0,0 1 0,0 0 0,0 0 0,0 0 1,0 0-1,-1 0 0,1 0 0,0 0 0,0 0 0,0 0 1,0 0-1,0 0 0,-1 0 0,1 0 0,0 0 0,0 0 1,0 0-1,0 0 0,0 0 0,-1 0 0,1 0 0,0 0 1,0 0-1,0 0 0,0 0 0,0 0 0,0 0 0,-1 0 1,1 0-1,0 0 0,0 1 0,0-1 0,0 0 0,0 0 1,0 0-1,0 0 0,-1 0 0,1 0 0,0 0 0,0 1 1,0-1-1,0 0 0,0 0 0,0 0 0,-4 13 847,1 13 150,3-19-782,1 0 0,0 0-1,0 0 1,0-1 0,1 1 0,3 9 0,-5-14-211,1-1 0,-1 1 0,1 0 0,0 0 1,0-1-1,0 1 0,0 0 0,0-1 0,0 1 0,1-1 1,-1 0-1,0 1 0,1-1 0,-1 0 0,1 0 1,-1 0-1,1 0 0,0 0 0,-1 0 0,1 0 0,0-1 1,0 1-1,0 0 0,-1-1 0,1 0 0,0 1 1,3-1-1,8-2 68,-1-1 1,-1 0-1,1-1 1,0 0 0,-1-1-1,20-12 1,-14 9-45,4-2-29,0-2 1,-1 0 0,-1-1-1,0-1 1,28-27 0,-40 33-16,0 0 0,0 0 1,-1-1-1,0 0 0,-1 0 0,6-13 1,-8 15-8,0 0 1,-1 0 0,0-1 0,-1 1-1,0 0 1,0-1 0,0 1-1,-1-1 1,-1-14 0,0 19-27,1-1 0,-1 0 0,0 1 0,0-1 0,-1 1 0,1-1 0,-1 1 0,0 0 0,0-1 0,0 1 0,0 0 0,0 0 0,-1 1 0,0-1 0,1 0 0,-1 1 0,0-1 0,0 1 0,0 0 0,0 0 0,-1 0 0,1 1 0,-1-1 0,1 1 0,-1 0 0,1 0 0,-1 0 0,0 0 0,1 0 0,-1 1 0,-6 0 0,5 0-90,0 1-1,0 1 1,0-1 0,0 0 0,0 1-1,0 0 1,0 0 0,0 1 0,1 0-1,0-1 1,-1 1 0,-6 7 0,4-4-104,1 0 0,1 1 1,-1-1-1,1 1 0,0 0 1,1 0-1,-5 11 0,-5 18-1995</inkml:trace>
</inkml:ink>
</file>

<file path=ppt/ink/ink5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31.75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25 0 3712,'-21'11'1408,"17"-8"-1120,8 1-64,1-4-192,3 0-64,9 0 96,8 0-32,4 7 320,-1-2-160,1 1 256,-4 6-256,0 3-192,-4-1 0,-5 1 0,0-1 0,-4-3-2048</inkml:trace>
</inkml:ink>
</file>

<file path=ppt/ink/ink5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32.09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21 0 4320,'4'0'1600,"-4"9"-1248,-4 5-96,0-3 416,0 4-416,0 6-32,-1 5-128,1 11 128,8 14-128,5 12-32,7 3-32,8 0 320,1 1-192,0-5 192,-12 12-192,-9 25 128,-21 15-160,-20-9-3360</inkml:trace>
</inkml:ink>
</file>

<file path=ppt/ink/ink5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34.16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40 38 4736,'-2'-7'490,"-7"-12"728,9 18-1162,0 0-1,0 1 1,-1-1 0,1 0 0,0 0-1,-1 1 1,1-1 0,-1 0 0,1 1-1,-1-1 1,1 1 0,-1-1 0,0 1-1,1-1 1,-1 1 0,-1-1 0,2 1-58,-1 0 0,1 0 0,-1 0 1,1 1-1,-1-1 0,1 0 0,-1 1 0,1-1 1,0 0-1,-1 1 0,1-1 0,-1 1 0,1-1 1,0 1-1,-1-1 0,1 0 0,0 1 0,0-1 1,-1 1-1,1 0 0,0 0 0,-5 12-51,5-12 55,-2 8-13,0 0-1,1 0 1,0 0 0,1 0-1,0 0 1,0 0-1,1 0 1,3 15 0,0-5 48,2 0 1,0-1 0,9 20-1,-8-22-7,2-1-1,0 0 1,17 23-1,-22-32 62,1 0 0,0-1 0,1 1 0,-1-1 0,1 0 1,0 0-1,0-1 0,1 0 0,-1 0 0,14 5 0,-20-9-79,0 1 0,0-1 0,1 0 1,-1 0-1,0 0 0,0 0 0,1 0 0,-1 0 0,0 0 0,0 0 1,1 0-1,-1 0 0,0 0 0,0 0 0,1 0 0,-1 0 0,0 0 0,0 0 1,1 0-1,-1 0 0,0-1 0,0 1 0,0 0 0,1 0 0,-1 0 0,0 0 1,0 0-1,0-1 0,1 1 0,-1 0 0,0 0 0,0 0 0,0-1 1,0 1-1,1 0 0,-1 0 0,0-1 0,0 1 0,0 0 0,0 0 0,0-1 1,0 1-1,0 0 0,0 0 0,0-1 0,0 1 0,0 0 0,0 0 1,0-1-1,0 1 0,0 0 0,-3-19 252,2 11-162,-3-29-78,0-40 0,4 61-41,0-1-51,2-24 0,-2 37 77,1 0-1,-1 0 0,1 1 1,0-1-1,0 0 0,1 0 1,-1 1-1,1-1 0,0 1 0,0-1 1,4-5-1,-6 9-7,1-1 0,0 0 0,-1 1 0,1-1 0,-1 1 0,1-1 0,0 1 0,-1-1 0,1 1 0,0 0 0,-1-1 0,1 1 0,0 0 0,0 0 0,-1-1 0,1 1 0,0 0 0,0 0 0,0 0 0,-1 0 0,1 0 0,0 0 0,1 0 1,0 1-3,-1 0 1,1-1 0,-1 1 0,1 0 0,-1 0 0,1 0-1,-1 0 1,0 0 0,1 0 0,1 3 0,3 3-19,-1 0 0,0 0 1,6 12-1,-9-14-4,8 14 70,-1 1 0,7 23-1,12 29 422,-24-64-339,5 13 64,-8-20-177,-1 0 0,0-1 0,1 1 1,-1 0-1,1 0 0,-1-1 0,1 1 0,-1 0 1,1-1-1,-1 1 0,1-1 0,0 1 1,-1-1-1,1 1 0,0-1 0,0 1 0,0 0 1,0-2-12,-1 1-1,1 0 1,-1-1 0,0 1 0,1 0 0,-1-1 0,0 1-1,1-1 1,-1 1 0,0-1 0,1 1 0,-1-1 0,0 1 0,0-1-1,0 1 1,1-1 0,-1 1 0,0-1 0,0 1 0,0-1 0,0 1-1,0-1 1,0 1 0,0-1 0,0-1 0,0 0 7,25-133 202,-21 116-205,1-1-1,9-21 1,-14 41-8,0 0-1,0-1 1,0 1-1,0 0 1,0-1-1,0 1 1,0 0-1,1 0 1,-1-1-1,0 1 1,0 0-1,0 0 1,0-1-1,1 1 1,-1 0-1,0 0 1,0 0-1,0-1 1,1 1-1,-1 0 1,0 0-1,0 0 1,1 0-1,-1-1 1,0 1-1,0 0 1,1 0-1,-1 0 1,0 0-1,1 0 1,-1 0-1,0 0 1,0 0-1,1 0 1,-1 0-1,0 0 1,1 0-1,-1 0 1,0 0-1,0 0 1,1 0-1,-1 0 1,0 0 0,1 1-1,-1-1 1,0 0-1,0 0 1,1 0-1,-1 0 1,0 1-1,0-1 1,0 0-1,1 0 1,-1 0-1,0 1 1,0-1-1,0 0 1,1 0-1,-1 1 1,0-1-1,13 23-146,-9-15 160,7 8-15,1-1 0,0 0 0,1 0 1,1-2-1,0 0 0,19 14 0,2 2 2,-27-21-313,1-1 1,-1-1-1,2 1 1,14 7-1,-21-12 225,0-1 0,-1 0 0,1 0 0,0 0-1,0-1 1,0 1 0,0 0 0,-1-1 0,1 0 0,0 0-1,0 0 1,0 0 0,0 0 0,0-1 0,0 1-1,0-1 1,-1 0 0,1 0 0,0 0 0,0 0-1,-1 0 1,5-3 0,0-1-173,0-1 1,-1 0-1,1 0 0,-1-1 1,7-10-1,26-40 58,-29 42 298,3-7 199,-10 15-87,1 0 0,0 1-1,0 0 1,0 0 0,1 0 0,0 1 0,10-10-1,-15 15-182,0-1 0,1 1 0,-1 0 0,0 0 0,0 0-1,1 0 1,-1-1 0,0 1 0,0 0 0,1 0 0,-1 0 0,0 0-1,0 0 1,1 0 0,-1 0 0,0 0 0,0 0 0,1 0-1,-1 0 1,0 0 0,1 0 0,-1 0 0,0 0 0,0 0-1,1 0 1,-1 0 0,0 0 0,0 0 0,1 0 0,-1 1 0,0-1-1,0 0 1,1 0 0,-1 0 0,0 0 0,0 1 0,0-1-1,1 0 1,-1 0 0,0 1 0,4 14 544,-5 21-240,1-35-326,-1 5 19,-1 15 54,0 0 0,2-1 0,2 25 0,-2-44-62,0 0 1,0 0-1,0 0 1,1 0-1,-1 1 1,0-1-1,1 0 1,-1 0-1,1 0 1,-1 0-1,1 0 1,-1 0-1,1-1 1,0 1-1,-1 0 1,1 0-1,1 1 1,-1-2-6,-1 0 1,1 1-1,0-1 1,-1 0-1,1 0 1,0 1-1,0-1 1,-1 0-1,1 0 1,0 0-1,0 0 1,-1 0-1,1 0 1,0 0 0,0 0-1,-1 0 1,1 0-1,0-1 1,1 1-1,0-1 10,0 0 0,0 0 0,0-1 0,0 1 0,0 0 0,0-1 0,0 1 0,-1-1 0,1 0 0,0 1 0,-1-1 0,1 0 0,-1 0 0,2-4 0,3-7 115,-2 0 1,0 0 0,0-1-1,-1 1 1,-1-1 0,1-15-1,-2 18-42,-1 0 0,0 0 0,-1 0 0,0 0 0,0 0 0,-2 0 0,1 0 0,-5-11 0,6 19-93,0 0 0,-1 0 1,0 0-1,1 0 0,-1 0 0,0 0 0,0 0 0,0 1 0,-1-1 0,1 1 0,-4-3 0,5 4-15,0 1-1,-1-1 1,1 1-1,0-1 1,0 1 0,-1-1-1,1 1 1,0 0-1,0 0 1,-1 0-1,1-1 1,0 1-1,0 0 1,-1 1-1,1-1 1,0 0-1,-1 0 1,1 0-1,0 1 1,0-1-1,0 1 1,-1-1-1,1 1 1,0 0-1,0-1 1,0 1-1,0 0 1,0 0 0,0-1-1,0 1 1,0 0-1,-1 2 1,-4 4-75,1 0 1,-1 0 0,2 1 0,-1 0-1,1 0 1,0 0 0,0 0 0,1 1-1,1 0 1,-1-1 0,1 1 0,-1 17-1,2-25 84,1 1-1,0-1 0,0 0 1,0 0-1,0 0 1,0 0-1,0 0 0,0 0 1,1 1-1,-1-1 0,0 0 1,1 0-1,-1 0 1,0 0-1,1 0 0,0 0 1,-1 0-1,1 0 0,-1 0 1,1 0-1,0-1 0,0 1 1,0 0-1,-1 0 1,1-1-1,0 1 0,0 0 1,0-1-1,0 1 0,0-1 1,0 1-1,0-1 1,0 1-1,0-1 0,2 0 1,3 0-21,-1 0 1,0 0-1,1-1 1,-1 0-1,0 0 1,8-2-1,6-2-43,-9 3 106,1 0 0,-1 2 1,1-1-1,-1 1 0,1 0 1,12 3-1,-17-2 7,-1 0 1,1 1-1,0 0 1,0 0-1,-1 0 1,0 1 0,1 0-1,-1 0 1,0 0-1,0 1 1,-1 0-1,6 4 1,20 29 102,-24-29-137,0 0 1,0-1-1,13 12 0,-16-16-87,0-1 0,0 0 0,0-1 0,0 1-1,0 0 1,0-1 0,1 0 0,-1 0 0,0 0 0,1 0 0,-1 0 0,1-1 0,-1 1 0,5-1 0,-2 0-363,-1 0 1,0-1-1,1 0 1,-1 0-1,0 0 1,0-1-1,1 1 1,5-4-1,17-15-2752</inkml:trace>
</inkml:ink>
</file>

<file path=ppt/ink/ink5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34.55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347 27 6560,'-2'-2'220,"0"0"1,0 1 0,0-1-1,0 1 1,0 0 0,0-1-1,0 1 1,0 0 0,0 0-1,-1 1 1,1-1-1,0 0 1,-5 0 0,-39-3 247,15 3-356,14-2-435,0 2 0,0 0 0,1 1-1,-1 1 1,-20 3 0,29-2 325,1-1 0,-1 1 1,1 0-1,0 1 0,0-1 0,0 1 0,0 1 0,0 0 0,1-1 0,0 2 0,0-1 1,0 1-1,-10 11 0,15-15 16,0 0-1,0 0 1,0 1 0,0-1 0,0 1 0,0-1 0,1 0-1,-1 1 1,1-1 0,-1 1 0,1 0 0,0-1 0,-1 1-1,1-1 1,0 1 0,0 0 0,0-1 0,1 2 0,-1 0 17,1 0 1,0-1-1,0 1 1,0 0 0,0-1-1,0 1 1,0-1-1,1 0 1,2 4 0,2 1 18,0-1 0,0 0 0,1 0-1,-1-1 1,16 9 0,6 3-52,0 1-1,-1 1 0,42 38 1,-66-55 31,0 1 0,-1 0 0,1 0 1,-1 1-1,0-1 0,0 0 0,0 1 0,0 0 1,2 6-1,-4-8-11,1 0 1,-1 0 0,0 0-1,1 1 1,-1-1-1,0 0 1,-1 0-1,1 0 1,0 1 0,0-1-1,-1 0 1,0 0-1,1 0 1,-1 0 0,0 0-1,0 0 1,0 0-1,0 0 1,-3 3 0,-1 1 23,-1 0 1,-1-1 0,1 1 0,-1-1 0,0-1-1,0 0 1,0 0 0,0 0 0,-10 3-1,-13 7-161,24-10-367,-1-1 1,0 0-1,-1 0 1,1 0-1,0-1 1,-12 2-1,1-3-3235</inkml:trace>
</inkml:ink>
</file>

<file path=ppt/ink/ink5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34.97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 52 4160,'-4'-11'1536,"4"0"-1216,-4-7-64,4 7-3040</inkml:trace>
</inkml:ink>
</file>

<file path=ppt/ink/ink5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35.32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185 1 4320,'-10'2'227,"0"1"0,0 1 0,0-1 0,0 1 0,0 1 0,1 0 0,0 0-1,0 1 1,0 0 0,1 1 0,-12 11 0,14-12-243,1-1 0,-1 1 1,1 1-1,0-1 0,1 1 0,0 0 0,0 0 0,0 0 0,1 0 0,0 1 1,0 0-1,1-1 0,0 1 0,0 0 0,-1 14 0,3-19 19,0 0 0,1 0 0,-1 0 0,0 0 0,1 0 0,0 0 0,0-1 0,0 1 0,0 0 0,0 0 0,0-1 0,1 1 0,-1-1 0,1 1 0,-1-1 0,1 1 0,0-1 0,0 0 0,0 0 0,1 0 0,-1 0 0,0-1 0,1 1 0,-1 0 0,4 1 0,6 1 15,0 0 0,0 0 0,0-1 0,22 3 0,0 1 43,-18-4 2,-1 2 0,-1-1 0,1 2 0,-1 0 0,22 13 0,-31-16 11,0 1 0,0 0 1,-1-1-1,1 1 0,-1 1 1,0-1-1,6 10 0,-8-11 6,0 1 0,0-1 0,-1 0 0,1 1 0,-1 0 0,0-1 0,0 1-1,-1 0 1,1-1 0,-1 1 0,1 0 0,-1 0 0,-1 5 0,1-5 0,-1 1 0,0-1 0,0 0 0,0 0 0,0 0 0,-1-1 1,0 1-1,1 0 0,-1 0 0,-1-1 0,1 1 0,0-1 0,-1 0 0,0 0 0,0 0 0,0 0 0,-5 4 0,2-3-80,-1 0 0,0 0 0,1-1 0,-1 0 0,0 0-1,-1 0 1,1-1 0,-14 2 0,-4 0-1472,0-1 395</inkml:trace>
</inkml:ink>
</file>

<file path=ppt/ink/ink5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52.69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1 888 5152,'-1'-10'1203,"1"7"-1042,0 0-1,0 1 0,0-1 0,0 0 0,1 0 1,-1 1-1,1-1 0,1-4 0,7-18 190,-1 0 0,-1 0-1,6-44 1,0 2 38,27-150 239,-33 161-672,-1-108 1,-6 150 50,-1-17 140,-1 0-1,-1 1 0,-8-32 0,11 59-154,-1 1 0,0-1 0,0 1 0,0 0 1,0-1-1,0 1 0,-1 0 0,1-1 0,-1 1 0,-2-3 0,3 4 2,1 1 0,-1 0-1,1 0 1,0-1 0,-1 1-1,1 0 1,-1 0 0,1-1-1,-1 1 1,1 0 0,-1 0 0,1 0-1,-1 0 1,1 0 0,-1 0-1,1 0 1,-1 0 0,1 0 0,-1 0-1,1 0 1,-1 0 0,1 0-1,-1 0 1,0 1-3,0 0-1,0-1 0,0 1 1,0 0-1,0 0 1,0-1-1,0 1 0,0 0 1,0 0-1,0 0 0,1 0 1,-1 0-1,0 3 1,-5 7-37,1 1 0,0 0 1,1 0-1,1 1 0,-3 14 0,-5 70-3,14 229-236,1-233 295,48 578 993,-47-589-3434,-5-51 1222</inkml:trace>
</inkml:ink>
</file>

<file path=ppt/ink/ink5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53.44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0 483 6240,'1'-2'691,"5"4"-29,14 9 447,7 3-467,-22-12-683,1 0 0,0-1 0,0 1 0,0-2 1,0 1-1,0-1 0,0 1 0,0-2 0,0 1 1,0-1-1,0 0 0,0 0 0,0 0 0,9-4 0,6-4-254,0-1-1,31-19 0,-37 19 217,34-19-172,46-38 0,-73 49 341,-1 0 0,-1-2-1,0 0 1,19-28 0,35-70 1259,-40 62-186,-33 55-1139,12-17 426,-6 13-172,-7 5-268,1 0 0,-1 0 0,0 0 0,0 1 0,0-1 0,1 0 0,-1 0 0,0 0 0,0 0 0,1 1 0,-1-1 0,0 0 0,0 0 0,0 0 0,0 1 0,1-1 0,-1 0 0,0 0-1,0 1 1,0-1 0,0 0 0,0 0 0,0 1 0,0-1 0,0 0 0,0 0 0,0 1 0,0-1 0,0 0 0,0 1 0,2 29 110,-2 0-1,-1 0 1,-4 30 0,-2 21-50,4-29 5,1-21 28,1 1-1,1-1 1,5 39 0,0-52 238,-5-18-336,0 0 1,0 0-1,0 1 1,0-1-1,0 0 1,0 0-1,0 0 1,0 1-1,1-1 1,-1 0-1,0 0 1,0 0-1,0 0 1,0 1-1,1-1 1,-1 0-1,0 0 1,0 0-1,0 0 1,1 0-1,-1 0 1,0 1-1,0-1 1,1 0-1,-1 0 1,0 0-1,0 0 1,1 0-1,-1 0 1,0 0-1,0 0 1,1 0-1,-1 0 1,0 0-1,0 0 1,0 0-1,1 0 1,-1 0-1,0-1 1,0 1-1,1 0 1,-1 0-1,0 0 1,0 0-1,0 0 1,1 0-1,-1-1 1,0 1-1,0 0 0,0 0 1,0 0-1,1-1 1,-1 1-1,0 0 1,0 0-1,0 0 1,0-1-1,0 1 1,0 0-1,10-16 44,-9 15-32,16-33 73,20-60 1,-1 0-59,-29 79-48,0 0 0,2 1 0,18-25 0,-25 36 26,0 0 1,1 0-1,-1 1 1,1 0-1,0-1 0,-1 1 1,1 0-1,0 0 1,0 0-1,0 1 1,1-1-1,4-1 0,-7 3-7,0 0 0,1 0 0,-1 0 0,0 0 0,1 0 0,-1 0 0,0 0 0,1 0 0,-1 1 0,0-1 0,1 0 0,-1 1 0,0-1 0,0 1 0,1 0 0,-1-1 0,0 1 0,0 0 0,0 0 0,0-1 0,0 1 0,0 0 0,0 0 0,0 0 0,0 0 0,0 1 0,-1-1 0,1 0 0,0 0 0,-1 0 0,1 1 0,-1-1 0,1 0 0,-1 2 0,10 26 50,12 58 0,-17-61 19,1 1 1,1-2-1,15 36 0,-19-56-48,0 0 0,-1 0 1,2 0-1,-1 0 1,0 0-1,1-1 1,0 0-1,0 1 0,0-1 1,1-1-1,-1 1 1,1-1-1,0 1 1,0-2-1,0 1 0,1 0 1,-1-1-1,0 0 1,1 0-1,0-1 1,-1 1-1,1-1 0,0-1 1,0 1-1,-1-1 1,1 0-1,0 0 1,0 0-1,0-1 0,8-2 1,0 0 12,1-2 0,-1 1 1,0-2-1,-1 0 0,1 0 1,-1-1-1,0-1 0,-1 0 0,12-11 1,-10 8-15,-1-1 0,-1-1 1,0 0-1,-1 0 1,0-1-1,-1-1 0,11-21 1,-15 24 1,0 0-1,-1-1 1,-1 0 0,0 0 0,-1 0-1,0 0 1,-1 0 0,-1-1 0,0 1-1,-1-21 1,-1 27-69,0 0 1,0 1-1,0 0 0,-1-1 0,1 1 0,-2 0 1,1 0-1,-1 0 0,0 0 0,0 0 1,0 0-1,-1 1 0,0 0 0,0-1 0,0 2 1,-1-1-1,1 0 0,-1 1 0,-1 0 0,1 0 1,0 0-1,-1 1 0,-11-5 0,10 5-58,-1 1 0,0 0-1,0 0 1,0 1 0,0 0 0,0 0-1,0 1 1,0 0 0,0 1-1,0-1 1,0 1 0,0 1 0,0 0-1,0 0 1,0 1 0,1-1-1,-14 8 1,2 1-187,0 0 1,0 1-1,1 1 0,0 1 1,-19 20-1,18-16-598,2 1 0,-30 42 0,20-15-2041</inkml:trace>
</inkml:ink>
</file>

<file path=ppt/ink/ink5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54.1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30 0 6816,'-4'7'2317,"2"-5"-2347,0 1 0,0 0 0,1 0 0,-1 0 0,1 0 0,0 0 1,0 1-1,-1 3 0,-4 38 727,2 0 1,2 63 0,19 89 478,-16-192-1154,-1 0 52,1 1 0,-1-1 0,1 0 0,0 0 0,1 0 1,0 0-1,-1 0 0,1 0 0,1 0 0,4 8 0,-7-13-63,0 0 1,1 1-1,-1-1 0,0 0 0,0 0 1,1 1-1,-1-1 0,0 0 0,0 0 0,1 0 1,-1 0-1,0 1 0,1-1 0,-1 0 0,0 0 1,1 0-1,-1 0 0,0 0 0,1 0 1,-1 0-1,0 0 0,1 0 0,-1 0 0,0 0 1,1 0-1,-1 0 0,0 0 0,1 0 0,-1 0 1,0 0-1,1 0 0,-1 0 0,0-1 0,1 1 1,-1 0-1,0 0 0,0 0 0,1-1 1,-1 1-1,0 0 0,0 0 0,1-1 0,-1 1 1,0 0-1,0 0 0,0-1 0,1 1 0,9-19 105,-8 14-87,47-120 267,-34 82-298,40-81 1,-51 115 111,1 1 0,0 0 0,1 0 0,0 1 0,0-1 0,1 1 0,12-10 0,-18 16-90,-1 1-1,1 0 0,0-1 1,-1 1-1,1 0 1,0-1-1,-1 1 1,1 0-1,0 0 0,0 0 1,-1-1-1,1 1 1,0 0-1,0 0 1,-1 0-1,1 0 0,0 0 1,0 1-1,-1-1 1,1 0-1,0 0 1,1 1-1,-1 0 9,1-1-1,-1 1 1,0 0 0,1 0 0,-1 1 0,0-1-1,0 0 1,0 0 0,2 3 0,1 2 17,-1-1 0,0 1 0,-1 0 0,4 9 0,18 93-196,-7-29 270,3 42 544,-15-82-495,-1-27 164,-4-12-319,0 0-1,0 0 1,1 0-1,-1 0 1,0 1-1,0-1 1,0 0-1,0 0 1,0 0 0,0 0-1,1 0 1,-1 0-1,0 0 1,0 0-1,0 0 1,0 0-1,1 0 1,-1 0-1,0 0 1,0 0-1,0 0 1,0 0 0,0 0-1,1 0 1,-1 0-1,0-1 1,0 1-1,0 0 1,0 0-1,0 0 1,0 0-1,0 0 1,1 0-1,-1 0 1,0 0 0,0 0-1,0-1 1,0 1-1,11-19 545,-10 17-596,18-33-50,2 1-1,1 1 0,1 1 1,35-38-1,-53 65 54,0-1 1,0 1-1,1 0 0,-1 1 0,1-1 1,0 1-1,11-6 0,-16 10 45,1-1-1,-1 1 0,1-1 1,0 1-1,-1-1 1,1 1-1,-1 0 1,1 0-1,0 0 0,-1 0 1,1 0-1,0 0 1,-1 1-1,1-1 1,2 1-1,-2 0 36,0 0 0,0 0-1,0 1 1,-1-1 0,1 0 0,0 1-1,-1-1 1,0 1 0,1-1 0,-1 1 0,0 0-1,1 0 1,-1-1 0,0 1 0,1 3-1,8 19 625,13 51 0,-18-54-810,2 0 0,0 0 0,14 26 0,-19-42-185,1 0 0,-1-1 0,1 1 0,1-1-1,-1 0 1,1 0 0,-1 0 0,1 0 0,0-1-1,1 1 1,-1-1 0,0 0 0,1-1 0,0 1-1,-1-1 1,8 3 0,-8-5-546,0 1 1,-1-1-1,1 0 0,0 0 1,0 0-1,0-1 0,7-1 1</inkml:trace>
</inkml:ink>
</file>

<file path=ppt/ink/ink5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55.43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145 32 4224,'4'-22'2165,"-4"21"-1888,-1 3-58,-5 8 114,0 0 1,1 1-1,1-1 0,0 1 1,0 0-1,-4 22 0,0-2 6,6-23-245,-29 117 1230,29-111-1151,0 0-1,1 1 0,1-1 0,0 0 1,0 0-1,6 28 0,-5-37-125,1 0 1,-1 0-1,1 0 1,0 0-1,0 0 1,1-1-1,-1 1 1,1-1-1,0 0 1,0 0-1,1 0 1,-1 0-1,5 3 1,-5-4-4,1 0-1,0-1 1,-1 0 0,1 0-1,0 0 1,0-1 0,1 1 0,-1-1-1,0 0 1,0 0 0,0 0-1,1 0 1,-1-1 0,1 0 0,-1 0-1,5-1 1,9-1 126,0-1-1,-1 0 1,0-2-1,31-12 1,-37 13-112,0-1 0,-1-1 0,1 1 0,-2-2 0,1 0 0,-1 0 0,0 0 0,12-13 1,-16 14-24,-1 0 0,0 0 0,-1 0 0,1 0 0,-1 0 0,0 0 0,-1-1 0,1 0 0,-1 0 0,-1 1 0,1-1 0,-1 0 0,0 0 0,-1 0 0,0 0 0,0 0 0,0-1 0,-1 1 0,0 0 0,0 1 0,-5-14 0,0 4-22,0 0-1,-1 1 0,-1-1 1,-1 1-1,0 1 0,-1 0 1,-20-23-1,23 29-77,-1 0 1,0 0 0,0 1-1,-1 0 1,0 1 0,0 0-1,-1 0 1,1 1-1,-1 0 1,-1 1 0,-10-3-1,14 5-92,-1 0 0,1 1 1,-1 0-1,0 0 0,0 1 0,1 0 0,-1 0 0,0 1 0,1 0 0,-1 1 0,1-1 0,-1 1 1,1 1-1,0-1 0,-1 1 0,-8 6 0,6-3-421,0 1 0,0 0 1,0 1-1,1 0 0,-10 10 0,-4 11-2840</inkml:trace>
</inkml:ink>
</file>

<file path=ppt/ink/ink5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55.84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70 1 7808,'-1'0'159,"0"0"0,-1 1 0,1-1 0,0 1 0,-1-1 0,1 1 0,0-1 0,0 1 0,-1 0 0,1 0 0,0-1 0,0 1 0,0 0 0,0 0 0,0 0-1,0 0 1,0 0 0,0 1 0,1-1 0,-1 0 0,0 0 0,1 0 0,-1 1 0,0 1 0,-3 7-179,0 0-1,-2 13 1,2-8 181,-4 14-85,2 1 0,1 0 0,2 0 0,-1 47 0,18 119 1379,-9-162-1183,1 0 0,1 0 0,18 48 0,-16-59 106,1 0-1,2-1 1,0 0 0,1-1 0,23 29-1,32 27 910,-58-68-1119,0 0 1,1 0 0,0-1 0,0 0-1,17 8 1,-23-14-214,0 0 0,0 0 0,0 0-1,0-1 1,1 0 0,-1 0 0,1 0 0,-1-1-1,1 0 1,8 0 0,0-2-1080,0-1-1,22-7 1,-19 5-2762,31-5-1,-17 7-346</inkml:trace>
</inkml:ink>
</file>

<file path=ppt/ink/ink5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57.59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177 49 4480,'0'-1'135,"1"0"1,0 0-1,-1 1 0,1-1 1,0 0-1,-1 0 0,1 1 1,0-1-1,0 1 1,0-1-1,0 1 0,0-1 1,0 1-1,1-1 0,3 4 543,-2 8-490,-4 2 142,-4 24 0,-1 9 423,4-13-73,2 0-1,6 45 1,-4-64-505,0 0 0,1-1 0,1 1 1,0-1-1,1 1 0,1-1 0,0-1 1,10 17-1,-14-26-139,0 0-1,-1-1 1,1 1-1,0-1 1,1 0-1,-1 0 1,0 0-1,1 0 1,-1 0-1,1 0 1,0-1 0,-1 1-1,1-1 1,0 0-1,0 0 1,0 0-1,0 0 1,0 0-1,0-1 1,0 1 0,0-1-1,0 0 1,0 0-1,0 0 1,0 0-1,1 0 1,-1-1-1,0 1 1,0-1 0,0 0-1,0 0 1,0 0-1,-1-1 1,1 1-1,0-1 1,-1 1-1,1-1 1,0 0 0,-1 0-1,0 0 1,5-5-1,0-1 12,-1-1-1,1 0 1,-1 0-1,-1-1 1,1 1-1,-2-1 1,6-15-1,-5 8 22,0 0 1,-1 0-1,3-33 1,-6 39-59,-1 1 0,0-1 1,-1 1-1,0-1 1,0 1-1,-1-1 1,-1 1-1,0 0 1,0 0-1,-1 0 1,-5-10-1,6 15-44,-1-1 0,0 0 1,0 1-1,0 0 0,0 0 0,-1 0 0,0 0 0,0 1 1,-1-1-1,1 2 0,-1-1 0,1 0 0,-1 1 0,0 0 1,-1 1-1,1-1 0,0 1 0,-9-2 0,6 3-28,0-1-1,0 1 1,1 1-1,-1 0 1,0 0-1,0 0 1,0 1-1,0 1 0,0-1 1,1 2-1,-1-1 1,-13 6-1,12-3-145,0 1 0,0 0-1,1 0 1,-1 1 0,1 0 0,1 1-1,-1 0 1,1 0 0,-9 14-1,3-4-695,-12 23 0,21-34 577,1 1 0,1 0 1,-1 0-1,1 0 0,1 0 0,-3 11 0,5-18 273,0 0 0,0-1 0,-1 1 0,1 0 0,0 0 0,0 0 0,0 1 0,0-1 0,0 0 0,0 0 0,1 0 0,-1 0 0,0-1 0,0 1 0,1 0 0,-1 0 0,0 0 0,1 0 0,-1 0 0,1 0 0,0 0 0,-1-1 0,1 1 0,0 1 0,0-2-15,1 1 0,-1-1-1,0 1 1,0-1 0,0 0-1,0 0 1,1 1 0,-1-1 0,0 0-1,0 0 1,1 0 0,-1 0-1,0-1 1,0 1 0,0 0 0,3-1-1,5-2-294,0-1-1,0 0 0,14-9 1,-21 12 329,58-39 190,-45 28 745,0 2-1,0 0 1,1 1-1,0 1 1,27-11-1,-41 19-813,-1-1 0,0 1 0,1 0 0,-1 0 0,0-1 0,1 1 1,-1 0-1,0 1 0,1-1 0,-1 0 0,0 0 0,1 0 0,-1 1 0,0-1 0,1 1 0,-1-1 0,0 1 0,0-1 0,0 1 0,0 0 1,1 0-1,-1-1 0,0 1 0,0 0 0,0 0 0,0 0 0,-1 0 0,1 0 0,0 1 0,0-1 0,-1 0 0,1 0 0,0 0 0,-1 1 0,1 0 1,2 8 110,0-1 0,-1 0 0,0 0 0,1 11 0,0-2 71,0-3-177,0 1 0,2-1 0,-1 1 0,2-2 0,8 17 0,-12-27-82,0 0-1,1 0 1,-1 0 0,1-1 0,0 1-1,0-1 1,0 0 0,0 1-1,1-1 1,0-1 0,-1 1 0,1 0-1,0-1 1,0 0 0,0 0 0,0 0-1,1-1 1,-1 1 0,1-1-1,-1 0 1,0 0 0,9 0 0,-3-1-82,0-1 0,0 0 0,1 0 0,-1-1 0,-1 0 0,1-1 0,0 0 0,-1-1 0,1 0 1,-1 0-1,0-1 0,12-8 0,2-5 15,0 0 0,-1-1 1,21-24-1,-26 24 238,-1 0-1,-1 0 1,-1-2-1,0 0 1,-1 0-1,-2-1 1,0-1-1,10-32 1,-16 28 77,-5 26-225,-1 3-10,-1 14 3,0 17-22,3 0 0,0 0 0,3 0 1,8 38-1,8 21 214,-16-79-121,1 0 0,0-1 1,0 1-1,14 20 1,-18-32-83,-1 0 1,1 0 0,0 0 0,-1 0 0,1 0 0,0-1 0,0 1 0,0 0 0,0 0 0,0-1-1,0 1 1,0-1 0,0 1 0,0-1 0,0 1 0,0-1 0,0 0 0,0 1 0,0-1 0,0 0-1,0 0 1,1 0 0,-1 0 0,0 0 0,0 0 0,0 0 0,0 0 0,0 0 0,0-1 0,1 1-1,-1 0 1,0-1 0,0 1 0,0-1 0,0 1 0,0-1 0,0 0 0,0 1 0,-1-1-1,3-1 1,3-3 18,0-1-1,0 0 1,-1 0-1,8-9 1,62-98-297,-14 19 91,-52 81 154,-4 4-8,1 1 0,0 0 0,1 1 0,-1-1-1,12-8 1,-17 16 32,-1-1 0,0 1 0,0 0 1,1 0-1,-1-1 0,0 1 0,0 0 0,1 0 0,-1 0 0,0 0 0,1 0 0,-1-1 0,0 1 0,1 0 1,-1 0-1,0 0 0,1 0 0,-1 0 0,0 0 0,1 0 0,-1 0 0,0 0 0,1 0 0,-1 0 0,0 0 0,1 1 1,-1-1-1,0 0 0,1 0 0,3 10 91,-5 16 45,-14 58 124,8-54-266,2 0-1,-3 49 1,8-74 30,0 0 0,0 0 0,1 0 1,0 0-1,0 0 0,0 0 0,0 0 0,1 0 1,0 0-1,0-1 0,0 1 0,1-1 1,5 8-1,-6-9-41,0-1 0,1 0 0,-1 1 0,1-1 0,-1-1 0,1 1 0,0 0 0,0-1 0,0 1 0,0-1 0,0 0 0,0 0 0,0 0 0,0 0 0,1-1 0,-1 1 0,0-1 0,0 0 0,1 0 0,-1 0 0,0 0 0,4-1 0,3-1-81,0 0 0,0 0 0,-1-1 0,1 0 0,-1-1 1,0 0-1,0-1 0,0 0 0,0 0 0,-1-1 0,11-9 0,-5 2 141,-1-1 0,0 0 0,-1-1 0,20-32 1,14-26-124,-38 63 46,-8 10 31,0 0-1,0 0 1,0 0 0,0 0 0,0 0 0,0 0 0,0 0-1,0 0 1,1 0 0,-1 0 0,0 0 0,0 0-1,0 0 1,0 0 0,0 0 0,0 0 0,0 0 0,0 0-1,1 0 1,-1 0 0,0 0 0,0 0 0,0 0 0,0 0-1,0 0 1,0 0 0,0 0 0,0 0 0,1 0-1,-1 0 1,0 0 0,0 0 0,0 0 0,0 1 0,0-1-1,0 0 1,0 0 0,0 0 0,0 0 0,0 0 0,0 0-1,0 0 1,0 0 0,0 0 0,0 1 0,0-1-1,2 21 221,-2-20-217,0 16 127,1 0 0,0 0 0,2 0 0,4 18 0,-6-29-104,1-1-1,-1 0 1,1 0 0,1 1-1,-1-1 1,1-1 0,-1 1-1,1 0 1,1-1 0,-1 1-1,1-1 1,0 0 0,0 0-1,0 0 1,0-1 0,9 6-1,-6-6 10,-1 0 1,1 0-1,0-1 0,1 1 1,-1-2-1,0 1 0,0-1 0,1 0 1,-1-1-1,9 0 0,-5-1-22,0 0 0,0-1 0,-1 0 0,0-1 0,1 0 0,14-7 0,-9 3 4,-1-2-1,0 0 1,0 0 0,-1-2-1,0 0 1,-1 0 0,0-1-1,16-20 1,-16 15 58,0-1 1,0 0 0,17-38-1,-26 48-75,-1 1 1,0-1-1,0 0 0,-1 0 0,0 0 0,-1 0 1,0 0-1,0-1 0,0 1 0,-1 0 0,-1 0 1,1-1-1,-3-11 0,1 15-41,0 1 1,0-1-1,0 1 0,0 0 1,0 0-1,-1 0 0,0 0 1,0 0-1,0 0 1,0 1-1,-1-1 0,1 1 1,-1 0-1,0 0 0,0 0 1,0 1-1,0-1 0,-1 1 1,1 0-1,-1 0 0,1 1 1,-1-1-1,-6 0 0,-3-1-287,1 1 0,-1 0 0,0 1 0,0 1 0,0 0 0,-27 4 0,9 3-1812,-42 14 1,61-17 1473,-13 4-1853</inkml:trace>
</inkml:ink>
</file>

<file path=ppt/ink/ink5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57.92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47 0 8800,'1'4'429,"1"0"1,-1 0-1,-1 0 1,1 0-1,0 1 1,-1-1-1,0 0 1,0 0-1,0 0 1,-1 5-1,-11 41 69,11-46-334,-7 28 143,-7 63 0,6 35 116,7-98-377,-3 71-257,10 127 1,-4-221 235,0 2-664,0 0 0,4 13 0,-5-21 383,1-1-1,0 1 1,0-1-1,0 1 1,0-1-1,0 0 1,1 0-1,-1 1 1,1-1-1,-1 0 1,1 0-1,0 0 1,0-1 0,4 4-1,-3-3-552,1 0 0,-1-1 0,1 0 1,0 1-1,5 0 0</inkml:trace>
</inkml:ink>
</file>

<file path=ppt/ink/ink5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58.51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0 224 7648,'2'1'390,"0"0"0,-1-1 0,1 1 0,0 0 0,-1 0 0,0 1 0,1-1 0,1 1 0,18 25-270,-7-9 4,92 100 3012,-89-99-3025,-1 2 0,-1 0 0,0 1-1,14 31 1,38 99 985,-61-136-890,1 3-100,5 26-1,-9-30 68,1-1-1,1 0 1,11 26-1,-11-31-28,1-1-1,0-1 0,8 9 0,-3-3 196,-9-10-246,1 0-1,0 0 0,0 0 0,0-1 0,0 1 0,0-1 1,6 4-1,-8-6-39,0 1-1,1-1 1,-1 1 0,1-1 0,-1 0 0,1 0 0,-1 1-1,1-1 1,0 0 0,-1 0 0,1-1 0,-1 1 0,1 0-1,-1 0 1,1-1 0,-1 1 0,1-1 0,-1 1 0,0-1-1,1 0 1,-1 1 0,0-1 0,3-2 0,2-1 100,-1-1 1,0-1-1,0 1 1,0-1-1,-1 0 1,1 0-1,-1 0 1,3-8-1,64-129 1019,-41 78-856,1 0-467,-3-1-1,-3-1 1,-2-2-1,18-100 1,-38 151-491,-1 0 0,0-19 0,-3 25-689,0-1 0,0 1 0,-1 0 0,-4-13 0,-17-46-3229</inkml:trace>
</inkml:ink>
</file>

<file path=ppt/ink/ink5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35.72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59 208 5056,'-1'-1'282,"1"1"-100,-1-1 0,0 0-1,0 1 1,0-1 0,0 1 0,0-1 0,0 1 0,0-1 0,0 1 0,-2-1-1,2 2-171,0 0-1,1 0 0,-1 0 1,0 0-1,1 0 0,-1 0 1,1 0-1,0 0 0,-1 0 1,1 0-1,0 0 0,-1 0 0,1 0 1,0 1-1,0-1 0,0 1 1,0 1-14,-1 6 112,0-1 0,1 0-1,0 1 1,0-1 0,1 0-1,0 1 1,0-1 0,1 0 0,0 0-1,1 0 1,0 0 0,0 0-1,0-1 1,1 1 0,6 7 0,-7-11-61,0 1 0,0-1 0,1 0 0,0 0 0,-1 0 0,2-1 0,-1 1 0,0-1 1,1 0-1,-1 0 0,1-1 0,0 1 0,0-1 0,0 0 0,0-1 0,0 1 0,0-1 1,0 0-1,1 0 0,-1 0 0,0-1 0,1 0 0,-1 0 0,9-1 0,-6-1 37,0 0 0,0-1 0,1 0 0,-1 0 0,-1-1-1,1 0 1,-1 0 0,1-1 0,-1 1 0,0-2 0,-1 1-1,1-1 1,-1 0 0,5-8 0,1 1 52,-2-2 0,1 1 0,-2-2 1,0 1-1,12-31 0,-18 37-77,0 0 0,0 0 0,-1 0 0,0 0 0,-1 0 0,0 0 0,0-1 0,-1-14 0,-1 18-48,0 1 1,0 0-1,0 0 1,0-1-1,-1 1 0,0 0 1,0 0-1,-1 1 1,1-1-1,-1 0 1,0 1-1,0 0 1,0-1-1,-1 1 0,1 1 1,-7-6-1,3 4-101,0 0-1,0 0 0,0 1 1,-1 0-1,0 0 0,0 1 0,0 0 1,0 1-1,0-1 0,-1 1 1,1 1-1,-1 0 0,1 0 1,-1 1-1,-13 1 0,12 0-63,0 0 1,0 1-1,0 0 0,0 0 0,1 2 0,-1-1 0,1 1 0,0 0 0,0 1 1,1 0-1,-1 0 0,1 1 0,-9 8 0,8-6-133,1 1 1,0 0-1,-7 11 0,-16 34-2427</inkml:trace>
</inkml:ink>
</file>

<file path=ppt/ink/ink5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36.14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0 748 4992,'1'-7'254,"0"0"1,0 1 0,0-1-1,1 1 1,0 0-1,1-1 1,-1 1 0,6-9-1,-2 3-183,60-118-2096,-37 77 2198,25-64-1,-41 81 935,14-61-1,-23 76-679,-1 0 0,-1-1 0,-1 1-1,-1-32 1,-1 45-358,0-1 0,-1 0 0,0 0 0,0 1 0,-5-12 0,6 18-64,1 0 1,-1 0 0,0 0 0,0 1-1,0-1 1,0 0 0,0 0 0,-1 1 0,1-1-1,0 1 1,-1-1 0,1 1 0,-1-1 0,0 1-1,1 0 1,-1 0 0,0 0 0,0 0-1,0 0 1,0 0 0,0 0 0,1 1 0,-1-1-1,-1 1 1,1-1 0,0 1 0,0 0 0,-2 0-1,1 1 1,0-1 0,1 1-1,-1 0 1,0 0 0,1 0-1,-1 1 1,0-1 0,1 1-1,0-1 1,-1 1 0,1 0-1,0 0 1,0 0 0,0 0-1,0 0 1,0 1 0,-2 4-1,-3 4-19,1 0-1,-9 22 1,-1 14-15,1 0 1,3 1-1,-9 68 1,13-41-121,1 118 1,8-155 154,1 0-1,2 0 0,2 0 1,1-1-1,2 1 0,2-2 1,15 38-1,3-14 132,49 73 1,-20-36-1357,-46-75 168,-7-6-1519</inkml:trace>
</inkml:ink>
</file>

<file path=ppt/ink/ink5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36.57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97 9632,'20'-14'3584,"13"-2"-2784,25-2-256,-17 7-1248,17 0 256,5 0-2496,-6 7 1632,-20-7-3840</inkml:trace>
</inkml:ink>
</file>

<file path=ppt/ink/ink5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36.99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411 11 7712,'-6'-2'768,"0"0"1,0 0-1,0 1 0,-10-2 1,-4 2-1040,-24 1 0,15 1 43,3-1 77,-1 1 1,1 1-1,-44 9 1,62-9 165,0 1 0,0-1 0,0 1 1,0 0-1,1 1 0,-1 0 1,1 0-1,0 0 0,0 1 1,0 0-1,1 1 0,0-1 0,0 1 1,0 0-1,-8 13 0,13-17-18,0-1 1,0 1-1,0-1 0,1 0 0,-1 1 0,1 0 0,-1-1 0,1 1 0,-1-1 1,1 1-1,0-1 0,0 1 0,0 0 0,0-1 0,0 1 0,0 0 0,0-1 1,0 1-1,1-1 0,-1 1 0,1-1 0,-1 1 0,1-1 0,-1 1 0,1-1 0,0 1 1,0-1-1,0 0 0,0 1 0,0-1 0,0 0 0,0 0 0,0 0 0,0 0 1,1 0-1,-1 0 0,2 1 0,6 4-55,0-1 1,1-1-1,-1 1 0,17 4 0,-23-8 51,206 61-233,-181-54 242,43 18 32,-63-23-22,0 1 1,0 0-1,-1 1 0,1 0 1,-1 0-1,9 9 1,-15-13 23,0 0 1,0 0 0,0 0-1,0 0 1,0 0-1,0 0 1,0 1 0,-1-1-1,1 0 1,0 1 0,-1-1-1,1 0 1,-1 1 0,0-1-1,1 1 1,-1-1-1,0 0 1,0 1 0,0-1-1,0 1 1,0-1 0,-1 2-1,1 0 13,-1 0 0,0-1 0,0 1-1,-1-1 1,1 0 0,-1 1 0,1-1-1,-1 0 1,1 0 0,-1 0 0,-3 2 0,-3 3 66,-1 0 1,0 0-1,-1-1 0,-16 8 1,-19 5-953,-57 16 1,101-34 786,-26 6-1550,5-6-1962</inkml:trace>
</inkml:ink>
</file>

<file path=ppt/ink/ink5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37.39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82 270 5824,'0'1'63,"0"-1"0,-1 1 0,1-1 0,0 1 0,0-1 0,0 1 0,0-1 0,0 1 0,0-1 0,-1 0 0,1 1 0,0-1 0,0 1 1,1-1-1,-1 1 0,0-1 0,0 1 0,0-1 0,0 1 0,0-1 0,0 1 0,1-1 0,-1 1 0,0-1 0,0 0 0,1 1 0,-1-1 0,0 1 0,0-1 0,1 0 0,-1 1 0,1-1 0,-1 0 1,0 1-1,1-1 0,0 0 0,1 1-295,1 0 1,0-1-1,-1 0 1,1 1-1,0-1 1,3 0 0,-2 0-109,11-1 580,0 1 0,0-2 1,0 0-1,0-1 0,0 0 0,0-1 0,21-9 0,-29 10-61,1-1 0,-1 0-1,0 0 1,0-1-1,-1 0 1,1 0-1,-1 0 1,0-1 0,0 0-1,-1 0 1,0 0-1,0-1 1,-1 0 0,1 0-1,4-11 1,-6 12-61,-1-1 1,0 1-1,0 0 1,0-1-1,-1 0 1,0 1-1,0-14 0,-1 16-72,0 1 0,-1-1 0,1 1 0,-1-1 0,0 1 0,0-1 0,-1 1 0,1 0-1,-1 0 1,1-1 0,-1 1 0,0 0 0,0 0 0,0 0 0,-1 1 0,-4-5 0,3 3-72,-1 0 0,0 0 0,0 1 0,-1-1 0,1 1 0,-1 1 0,1-1 0,-1 1 0,0 0 0,0 0 0,-7-1 0,4 2-77,0 0-1,0 1 1,0 0 0,0 0 0,0 1-1,0 0 1,-11 3 0,8-1-102,0 1 0,0 0-1,1 1 1,0 0 0,0 1 0,0 0 0,0 0-1,1 1 1,0 1 0,1 0 0,-13 14 0,16-15-286,0 1 0,-7 12 1,-5 13-518</inkml:trace>
</inkml:ink>
</file>

<file path=ppt/ink/ink5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38.40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19 94 5408,'-1'0'66,"0"0"0,0 1 1,0-1-1,0 0 0,1 0 1,-1 1-1,0-1 0,0 0 1,0 1-1,1-1 0,-1 1 1,0-1-1,1 1 0,-1 0 1,0-1-1,1 1 0,-1 0 0,1-1 1,-1 1-1,1 0 0,-1-1 1,1 1-1,0 0 0,-1 0 1,1 0-1,0-1 0,0 1 1,-1 0-1,1 0 0,0 0 1,0 0-1,0 0 0,0 1 0,0 5-513,0 1 0,1 14 0,0-17 739,4 48 306,3 0 1,2 0-1,3-1 0,1 0 0,27 61 0,-34-99-459,0 0 0,1-1 0,17 23 0,-18-28-82,-1-1 0,1 1 1,1-1-1,-1-1 0,1 0 0,0 0 0,9 5 1,-14-10-53,-1 1 0,0-1 0,1 0 0,0 0 0,-1-1 1,1 1-1,-1 0 0,1-1 0,0 0 0,-1 1 0,1-1 1,0 0-1,0-1 0,-1 1 0,1 0 0,0-1 0,4-1 1,-3 1-41,-1-1 0,1 0 1,0 0-1,0-1 0,-1 1 1,0-1-1,1 0 0,-1 0 0,0 0 1,3-4-1,3-5-116,-1 0 0,0-1 0,-1-1 0,0 1 0,5-17 0,-6 13 54,-1 1 0,4-23-1,-8 33 134,0 0-1,0 0 1,-1 0 0,1-1-1,-1 1 1,-1 0-1,0 0 1,1-1-1,-4-7 1,0 22 641,4-2-551,-1 1-1,1 0 1,1 0-1,-1 0 1,1-1-1,4 13 1,14 41 93,-19-60-218,4 10 29,0 0 0,0-1 0,1 0 0,0 1 0,0-2 0,1 1 0,14 15 0,-17-21-58,-1-1 1,1 0-1,0 1 0,0-1 1,0 0-1,0 0 1,0-1-1,0 1 0,0-1 1,1 1-1,-1-1 1,0 0-1,1 0 0,-1-1 1,1 1-1,-1-1 0,1 1 1,0-1-1,-1 0 1,1-1-1,-1 1 0,1-1 1,-1 1-1,1-1 1,-1 0-1,1 0 0,2-2 1,1 0-139,-1-1 1,0 0-1,0 0 1,0 0 0,0-1-1,-1 0 1,0 0-1,9-10 1,33-54-766,-27 38 855,-3 6 170,20-30 170,-32 49-189,0 0-1,0 0 1,0 1-1,1-1 1,12-8-1,-17 14-62,0-1-1,0 0 1,-1 1-1,1-1 1,0 1-1,0 0 1,0-1-1,0 1 1,0 0-1,0-1 1,0 1 0,0 0-1,0 0 1,0 0-1,0 0 1,0 0-1,0 0 1,0 0-1,0 0 1,0 0-1,0 1 1,0-1-1,-1 0 1,1 1 0,0-1-1,0 0 1,0 1-1,0-1 1,0 1-1,-1 0 1,1-1-1,0 1 1,0 0-1,-1-1 1,1 1 0,0 1-1,2 3 73,0-1-1,0 2 0,0-1 1,-1 0-1,2 7 1,1 2-25,11 28-145,-7-16-119,1-1 0,16 29 0,-22-48 158,-1 0-1,1-1 1,0 1-1,1-1 1,-1 0-1,1 0 1,0 0-1,0 0 1,1-1-1,-1 0 1,1 0-1,0-1 1,11 6-1,-14-8-19,0 0 0,1-1 0,-1 1 0,0-1 0,1 1-1,-1-1 1,0 0 0,1 0 0,-1-1 0,0 1 0,1-1-1,-1 1 1,0-1 0,1 0 0,-1 0 0,0-1-1,0 1 1,0-1 0,0 1 0,0-1 0,5-4 0,1-2-142,0 0 0,-1-1 0,0 0 0,13-18 0,-7 8 256,-2 0 0,0-1 0,-1 0 1,-1-1-1,-1 0 0,-1-1 0,0 1 0,-2-2 0,-1 1 1,-1-1-1,0 0 0,0-31 0,-11-66 1009,4 100-894,0-1 1,-2 1 0,-12-35 0,16 53-159,-8-17 266,8 18-262,1 1-1,0 0 1,0 0 0,0-1 0,-1 1 0,1 0 0,0 0 0,0-1-1,-1 1 1,1 0 0,0 0 0,-1 0 0,1 0 0,0-1 0,-1 1 0,1 0-1,0 0 1,-1 0 0,1 0 0,0 0 0,-1 0 0,1 0 0,0 0-1,-1 0 1,1 0 0,0 0 0,-1 0 0,1 0 0,0 0 0,-1 0 0,1 0-1,0 0 1,-1 1 0,1-1 0,0 0 0,-1 0 0,1 0 0,0 0-1,-1 1 1,1-1 0,0 0 0,0 0 0,-1 1 0,1-1 0,0 0-1,0 1 1,0-1 0,-1 0 0,1 0 0,0 1 0,0-1 0,0 0 0,0 1-1,-4 6 31,1 0-1,0 0 0,1 0 1,-1 0-1,1 1 1,1-1-1,-1 1 0,1-1 1,1 1-1,-1-1 1,1 1-1,2 14 0,2 5-26,1-1-1,11 35 1,-2-16 5,2-1 0,1-1 0,3 0 0,2-1 0,53 76 0,-52-95-3483,-30-31 1626,1 1-1,-16-12 0,13 12 1973,-15-18-1,15 15 274,-32-43 1628,37 47-1676,1 1 1,0-1-1,0 0 0,0 0 0,1 0 1,0 0-1,0 0 0,-1-8 1,3 11-184,0 1-1,-1-1 1,1 0 0,1 1 0,-1-1 0,0 0 0,1 1-1,-1-1 1,1 0 0,0 1 0,0-1 0,0 1-1,0-1 1,0 1 0,0-1 0,3-2 0,-1 2-60,0 0 0,0 0 0,0 0 1,1 0-1,-1 0 0,1 1 0,-1 0 0,1 0 1,7-3-1,-2 2-35,0 0 1,0 0 0,1 1 0,0 0-1,-1 1 1,1 0 0,0 0 0,14 2-1,-11 1 2,1 0 1,-1 1-1,0 1 0,0 0 0,0 0 0,0 1 0,22 14 0,-9-3-375,-2 1-1,34 30 1,-51-40 93,-3-4-233,-1 0 0,1 0 0,0 0 1,-1 0-1,9 3 0,1-4-887</inkml:trace>
</inkml:ink>
</file>

<file path=ppt/ink/ink5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38.77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34 0 8640,'4'0'3200,"-8"0"-2496,4 15-192,-4-8-1056,0 2 192,-1 2-2368,-3-4 1472,-4 0-3360</inkml:trace>
</inkml:ink>
</file>

<file path=ppt/ink/ink5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39.10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24 318 7968,'9'11'1054,"8"8"-152,21 21 0,-34-37-1088,1 1-1,-1-1 1,1 0 0,-1-1-1,1 1 1,0-1-1,0 0 1,0 0-1,0-1 1,6 2 0,-6-2 263,0 0 0,1-1 0,-1 0 0,0 1 0,1-2 0,-1 1 0,0-1 0,0 0 0,1 0 0,-1 0 0,0 0 0,0-1 0,0 0 0,0 0 0,-1-1 0,8-4 0,-3 0 33,0-1 0,-1 0 0,0 0 1,0-1-1,0 0 0,-1-1 0,9-17 0,-8 13-62,0-1 0,-2-1 0,0 1-1,8-32 1,-12 33-21,1 0 0,-2 0 0,0 0 0,0-1 0,-4-25 0,3 35-35,-1 1 1,1-1-1,-1 1 0,-1 0 0,1-1 1,0 1-1,-1 0 0,0 0 0,0 0 1,0 0-1,-1 0 0,1 1 0,-1-1 1,0 0-1,0 1 0,0 0 0,0 0 1,-1 0-1,1 0 0,-1 1 0,0-1 1,-6-2-1,6 3-10,-1 1 1,1 0-1,-1 0 0,1 1 1,-1-1-1,1 1 0,-1 0 1,1 0-1,-1 1 0,1-1 1,-1 1-1,-6 2 0,-5 2-99,-31 13 0,32-11-269,0 1 1,1 0-1,0 1 1,0 0-1,0 1 0,2 1 1,-1 0-1,1 1 1,-16 21-1,7-1-3219</inkml:trace>
</inkml:ink>
</file>

<file path=ppt/ink/ink5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39.52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14 1 8064,'1'14'2969,"-1"-12"-2901,1 0-1,-1 0 1,0 0 0,0 0 0,0 0 0,-1 0-1,1 0 1,-1 1 0,1-1 0,-1 0 0,1 0-1,-3 3 1,1 0-289,0 0-1,1 0 0,-1 1 1,1-1-1,0 1 0,1-1 1,-1 1-1,1 8 0,2 6 560,4 21 0,0 6 112,-5-32-353,-1-6 19,1 0 0,0 0 0,0 0 0,4 11 0,-5-19-100,0-1-1,0 0 0,0 1 0,0-1 1,0 0-1,0 1 0,0-1 0,1 0 1,-1 1-1,0-1 0,0 0 0,0 0 1,0 1-1,1-1 0,-1 0 1,0 0-1,0 1 0,1-1 0,-1 0 1,0 0-1,0 0 0,1 1 0,-1-1 1,0 0-1,1 0 0,-1 0 0,0 0 1,1 0-1,-1 0 0,0 0 0,1 0 1,-1 0-1,0 1 0,1-1 1,-1-1-1,0 1 0,1 0 0,-1 0 1,0 0-1,1 0 0,-1 0 0,0 0 1,0 0-1,1 0 0,-1 0 0,0-1 1,1 1-1,-1 0 0,14-13 251,28-40-34,-26 32-176,0 0 0,33-29 0,-36 38 58,2 0 1,0 1 0,0 0 0,1 2 0,0 0 0,26-11 0,-36 18 10,0 0 1,0 1 0,0-1-1,0 1 1,0 1 0,0-1-1,1 1 1,-1 0 0,0 0-1,7 2 1,-8-1-33,0 1 0,-1-1 0,1 1 1,0 0-1,-1 1 0,1-1 0,-1 1 0,0-1 0,0 1 1,0 0-1,0 1 0,-1-1 0,1 1 0,3 4 0,2 5-15,0 1 0,0-1-1,-1 2 1,8 20 0,19 65-701,-29-77-236,4 25 1,-4 21-5846</inkml:trace>
</inkml:ink>
</file>

<file path=ppt/ink/ink5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50.12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11 3712,'0'-1'55,"0"1"0,0-1-1,0 1 1,0 0 0,0-1 0,0 1 0,0-1 0,1 1-1,-1 0 1,0-1 0,0 1 0,0 0 0,0-1 0,1 1 0,-1 0-1,0-1 1,0 1 0,1 0 0,-1-1 0,0 1 0,0 0-1,1 0 1,-1-1 0,0 1 0,1 0 0,-1 0 0,0-1 0,1 1-1,-1 0 1,1 0 0,-1 0 0,0 0 0,1 0 0,-1 0-1,1 0 1,-1 0 0,0 0 0,1 0 0,0 0 0,18 3 488,-11-1-235,63 6 1383,73 4-273,44-1-454,-137-7-450,19 5 24,-44-5-297,51 2 0,-69-6-254,-1 0-1,1-1 1,-1 0-1,1-1 1,-1 1-1,0-1 1,0 0-1,0-1 1,0 0-1,0 0 1,8-6-1,-24 10-1644,-33 14-1518,7-2 1003,-2-2-654</inkml:trace>
</inkml:ink>
</file>

<file path=ppt/ink/ink5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50.69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347 133 2976,'-1'-6'209,"0"0"-1,1 0 1,0-1 0,0 1-1,1 0 1,0 0 0,2-12 0,-1 12-93,-1-1 1,0 1-1,0-1 1,-1 0-1,1 1 1,-3-14-1,2 20-57,0-1 1,0 0-1,0 1 0,0-1 0,0 1 0,0-1 0,0 1 1,0-1-1,-1 1 0,1-1 0,0 1 0,0-1 1,-1 1-1,1 0 0,0-1 0,-1 1 0,1-1 0,0 1 1,-1 0-1,1-1 0,-1 1 0,1 0 0,0-1 1,-1 1-1,1 0 0,-1 0 0,1-1 0,-1 1 0,1 0 1,-1 0-1,1 0 0,-1 0 0,1 0 0,-1 0 1,0 0-1,1 0 0,-1 0 0,1 0 0,-1 0 0,1 0 1,-1 0-1,1 0 0,-1 0 0,1 0 0,-1 1 1,1-1-1,-1 0 0,1 0 0,-1 1 0,1-1 0,-1 1 1,-4 2 171,1 0 0,0 0 0,-8 7 0,12-9-238,-21 22 114,1 2 0,1 0 0,-25 44 0,11-18 99,6-12 162,-1 0 0,-56 56 0,79-90-156,2-2-142,-1 1 1,0 0 0,1 0-1,0 0 1,-4 7-1,6-10-50,1 0-1,-1-1 1,1 1-1,0 0 1,-1 0-1,1 0 1,0 0-1,0 0 1,0 0-1,0 0 1,0 0-1,0 0 1,0 0-1,0 0 1,0 0-1,0 0 1,0 0-1,1 0 1,-1 0-1,0 0 1,1 0-1,-1 0 1,1 0-1,-1-1 1,1 1-1,-1 0 1,1 0-1,0 0 1,-1-1-1,1 1 1,0 0-1,-1-1 1,1 1-1,1 0 1,7 4 45,0 0 0,0 0 0,0-1 0,0 0 0,11 3 0,-10-5-78,-1 2 1,0-1-1,1 2 1,-2-1-1,13 8 0,-14-7 5,2 3 110,1-1-1,0 0 1,0-1 0,21 10-1,-28-15-106,-1-1 0,0 1 0,1 0 0,-1-1 0,1 1-1,-1-1 1,1 1 0,-1-1 0,1 0 0,-1 0 0,1-1 0,-1 1 0,1 0 0,-1-1-1,1 1 1,-1-1 0,0 0 0,1 0 0,-1 0 0,0 0 0,0 0 0,0-1 0,1 1-1,-1 0 1,-1-1 0,1 0 0,0 1 0,0-1 0,-1 0 0,3-2 0,-4 3-47,1 0 1,0 0-1,-1 0 1,1 1-1,-1-1 1,1 0-1,-1 0 1,1 0-1,-1 0 1,1 0-1,-1-1 1,0 1-1,0 0 1,1 0-1,-1 0 1,0 0-1,0 0 1,0 0-1,0 0 1,-1 0 0,1 0-1,0-1 1,-1 0-1,0-1-257,-1 1-1,1 0 1,-1-1 0,0 1-1,0 0 1,0 0 0,-3-3-1,-4-4-1478,0-2 583</inkml:trace>
</inkml:ink>
</file>

<file path=ppt/ink/ink5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6:51.05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141 0 5984,'-12'3'2208,"-1"13"-1728,-2 13-128,2-7 192,-3 14-384,-1 5-160,0 3 0,5 7 128,-1-3-64,5 0-160,4 4 32,8 2-2496</inkml:trace>
</inkml:ink>
</file>

<file path=ppt/ink/ink5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7:05.18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58 134 4160,'0'-51'2170,"-6"71"-842,-33 161 582,35-167-1643,1 0 0,1 0 0,0 0 1,1 0-1,1 28 0,0-38-189,1 0 1,0 0 0,0 1-1,0-1 1,0 0-1,1 0 1,-1 0-1,1 0 1,0-1-1,4 6 1,-4-7-40,0 1 0,0-1 0,0 0 0,0 0 0,1 0 0,-1-1 0,1 1 0,-1-1 0,1 1 0,0-1 0,0 0 0,-1 0 0,1 0 0,0 0 0,0 0 0,5 0 0,-3-1 19,1 0 0,-1 0-1,1 0 1,-1-1-1,0 0 1,1 0 0,-1-1-1,0 1 1,1-1-1,-1 0 1,0 0 0,0-1-1,0 1 1,7-7-1,-4 3 97,0 0-1,0-1 0,-1 0 1,1-1-1,-2 1 0,1-1 1,6-11-1,-1 0 83,-2-1 0,0 0 1,-1 0-1,0-1 0,-2 0 0,7-35 1,-12 45-199,-1 0 1,0 1-1,0-1 1,-2 0-1,1 1 1,-5-21-1,3 24-73,0-1-1,0 1 0,-1 0 0,0 0 1,0 0-1,-1 0 0,0 1 1,0-1-1,-1 1 0,-8-9 1,11 13-107,1 0 0,-1 1 0,0-1 1,0 0-1,0 1 0,0-1 0,0 1 1,0 0-1,0 0 0,0 0 0,-1 0 1,1 0-1,0 0 0,-1 1 0,1-1 0,0 1 1,-1-1-1,1 1 0,-1 0 0,1 0 1,-1 0-1,1 0 0,0 1 0,-1-1 1,1 1-1,-1-1 0,1 1 0,0 0 1,-1 0-1,1 0 0,0 0 0,0 0 1,0 1-1,0-1 0,0 0 0,0 1 1,-3 3-1,-16 25-1447</inkml:trace>
</inkml:ink>
</file>

<file path=ppt/ink/ink5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7:05.59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63 0 5728,'-3'1'425,"-28"7"1658,30-7-2085,-1-1 0,1 0 1,-1 0-1,1 0 0,-1 0 0,1 0 1,0-1-1,-1 1 0,1 0 0,-1-1 1,1 1-1,0-1 0,-1 1 0,1-1 0,0 0 1,0 1-1,0-1 0,-3-2 0,4 2 408,4 2-110,0 1-1,0-1 1,1 1 0,-1 0 0,0 0-1,-1 0 1,1 0 0,0 0 0,6 6-1,-7-5-95,-1-2-149,0 1 1,1 0-1,-1 1 1,-1-1-1,1 0 1,0 0-1,0 1 1,-1-1-1,1 1 1,-1 0-1,0-1 1,1 5-1,1 3 209,-1 0-1,2 13 0,-1-4-90,13 87 878,-6-41 160,28 107 0,-34-161-1103,0 1 0,1-1 0,0 0 0,0-1 0,1 1 0,1-1-1,-1 0 1,16 16 0,-17-22-241,-1 0 0,1 0 0,-1-1 0,1 1 0,0-1 0,0 0 0,1-1 0,7 4 0,-7-5-305,-1 1 0,0-1 1,0 0-1,1-1 0,-1 1 0,0-1 1,1 0-1,-1-1 0,1 1 1,7-3-1,-11 3 184,0-1 0,0 1 0,0-1 0,0 0 0,0 1 0,0-1 0,0 0 1,0-1-1,0 1 0,3-2 0,0-3-946,0 0 0,0 0 0,5-9 0</inkml:trace>
</inkml:ink>
</file>

<file path=ppt/ink/ink5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7:05.93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41 7296,'17'-14'2720,"-4"7"-2112,-1-1-192,-3 8 0,3 4-320,1 3-96,-1 1-32,5-1 96,-2 0-32,6-3 64,-4-1-64,3-6-928,1-1 480,0-3-2304,-4-8 1536,0-7-2528</inkml:trace>
</inkml:ink>
</file>

<file path=ppt/ink/ink5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7:06.26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1 7296,'-8'11'2720,"4"-8"-2112,4 1 736,4-4-1024,4-4-128,5 1-128,3 3 480,5-4-288,3 4 128,1 0-256,8 4-128,1-4-32,-1 3-896,-1-3 512,-3 0-3296,-4 4 2080,-8-8-2496</inkml:trace>
</inkml:ink>
</file>

<file path=ppt/ink/ink5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7:06.91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58 144 4896,'-15'12'1656,"12"-9"-1528,1-1 1,-1 1-1,0-1 1,0 0-1,-4 2 0,6-3-214,0 0-1,0 0 0,1 0 0,-1 0 0,0 0 0,1 0 0,-1 0 0,0 0 0,1 0 1,0 0-1,-1 0 0,1 0 0,-1 3 0,0-1 2,-1 2 294,0 1 0,0 0 0,0 0 0,1 0 0,0 0 0,0 0 0,0 1-1,1 7 1,1 5 501,5 24-1,-4-32-595,0 4 134,1 0-1,0-1 0,2 0 0,7 20 1,-10-29-163,0-1 1,1 1 0,-1-1-1,1 0 1,0 1 0,0-1 0,1-1-1,-1 1 1,1 0 0,-1-1-1,1 0 1,0 0 0,1 0 0,-1 0-1,0-1 1,9 4 0,-6-4-22,0 0 0,0-1 0,0 1 0,0-1 1,1-1-1,-1 1 0,0-2 0,0 1 0,0 0 0,9-3 1,-6 1-25,1-1 1,-1-1 0,1 0-1,-1 0 1,0-1-1,9-6 1,0-2 40,0-1 0,-1-1 0,-1 0 1,0-1-1,24-31 0,-29 32-8,-1 0 0,-1 0 1,0-1-1,-1 0 0,11-30 0,-18 41-67,0 0 0,0-1 0,-1 1 0,0-1 0,0 0 0,0 1 0,-1-1 0,0 0 0,0 1 0,0-1 0,-1 0-1,0 1 1,0-1 0,0 1 0,-1-1 0,1 1 0,-2-1 0,1 1 0,0 0 0,-1 0 0,0 0 0,-6-7 0,3 5-105,-1 0 0,0 0 0,-1 0 0,1 1 0,-1 0 0,-1 1 1,1-1-1,-1 2 0,0-1 0,0 1 0,0 1 0,-16-5 0,17 6-149,1 1 0,0 0 0,-1 0 0,1 1 0,-1 0 0,0 0 0,1 1 0,-1 0 0,1 0 0,0 0 0,-1 1 1,1 0-1,0 1 0,0 0 0,0 0 0,0 0 0,-7 6 0,-13 13-1912</inkml:trace>
</inkml:ink>
</file>

<file path=ppt/ink/ink5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7:07.43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183 1 7040,'-7'8'755,"5"-6"-553,0 0 0,0 0 0,0 1 0,0-1 0,0 1 0,1-1 0,0 1 0,-1 0-1,1-1 1,0 1 0,-1 5 0,1-2-359,0-1-1,0 0 1,1 1-1,0-1 1,0 0-1,1 1 0,-1-1 1,1 0-1,0 1 1,3 5-1,14 44 1267,2-1 1,31 56-1,-34-77-632,-4-10-162,-2-1 1,0 2-1,11 40 0,-20-58-238,-1 0 1,1 0-1,-2 0 1,1 1-1,-1-1 1,0 0-1,0 1 1,0-1-1,-1 0 1,0 0-1,0 1 1,-1-1-1,0 0 1,0 0-1,0 0 1,-1-1-1,1 1 1,-2-1-1,1 1 1,-4 4-1,4-6-38,0-1 0,0 0 0,0 0 0,0 0 0,0-1 0,0 1 1,-1-1-1,1 0 0,-1 0 0,0 0 0,0 0 0,0 0 0,0-1 0,0 0 0,0 0 0,0 0 0,0 0 0,0-1 0,0 1 0,0-1 0,-1 0 0,1 0 0,0-1 0,0 1 0,0-1 0,-1 0 0,-6-3 1,-7-2-108,1-1 0,-1 0 1,1-2-1,0 0 1,1-1-1,0 0 1,1-2-1,-18-15 1,31 26 51,1-1 1,-1 1 0,1 0-1,0 0 1,0-1 0,-1 1-1,1-1 1,0 1 0,0-1-1,0 0 1,0 1 0,1-1 0,-1 0-1,0 1 1,1-1 0,-1 0-1,1 0 1,0 0 0,0 0-1,-1 0 1,1 1 0,0-1 0,0 0-1,1 0 1,-1 0 0,0 0-1,1 1 1,-1-1 0,1 0-1,-1 0 1,1 0 0,0 1-1,0-1 1,0 1 0,0-1 0,0 0-1,0 1 1,0 0 0,1-1-1,-1 1 1,0 0 0,1-1-1,-1 1 1,1 0 0,2-1 0,11-7-82,0 1-1,1 0 1,22-7 0,9-5-80,10-8-823,89-61 1,-21-2-5092,-84 58 3600,-9 3 182</inkml:trace>
</inkml:ink>
</file>

<file path=ppt/ink/ink5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7:08.01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4 141 4576,'0'0'211,"0"0"0,-1 1 0,1-1 0,0 1 1,-1-1-1,1 1 0,0-1 0,0 1 0,-1-1 0,1 1 0,0-1 0,0 1 1,0-1-1,0 1 0,0-1 0,0 2 0,0-2-172,1 1 0,-1-1 0,0 1 1,1-1-1,-1 0 0,1 1 0,-1-1 0,1 0 0,-1 1 0,1-1 0,-1 0 1,1 0-1,-1 1 0,1-1 0,-1 0 0,1 0 0,0 0 0,-1 0 0,1 0 0,-1 0 1,2 0-1,16 0 739,-11-1-598,138-3 1409,-69 6-1191,-22-1 238,86-8-1,-118 4-513,468-66 3116,-68 25-998,-131 32-3104,-275 11-970,0 0-1,0-1 0,21-5 1,-22 0-3878</inkml:trace>
</inkml:ink>
</file>

<file path=ppt/ink/ink5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7:09.20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 39 4640,'-1'-1'178,"0"-1"-1,0 1 1,0-1 0,0 1 0,0-1 0,1 0-1,-1 1 1,0-1 0,1 0 0,0 0 0,-1 0-1,1 0 1,0-3 0,-1-6-71,3 17 993,3 12-723,0 0 0,1 0 1,13 27-1,-10-22-140,12 34 1,-17-39-153,29 91 1414,-33-131-998,-6-18-459,3 23-122,1 1-1,0-1 1,1 0-1,1-16 1,1 28 105,0 0 1,0 0 0,0 0-1,0 0 1,1 0 0,0 0-1,0 0 1,0 1 0,0-1-1,1 1 1,0 0-1,0 0 1,0 0 0,0 0-1,0 0 1,1 0 0,6-4-1,-8 6 8,0 1 0,0 0-1,1 0 1,-1-1 0,0 1 0,0 0-1,1 1 1,-1-1 0,0 0-1,1 1 1,-1-1 0,1 1-1,-1 0 1,5 0 0,-2 0-1,-1 1 0,0 0-1,0 0 1,0 0 0,0 1 0,0-1 0,7 5 0,1 1-87,-1 1-1,0 0 1,-1 1 0,12 12 0,-16-15 9,0 1 0,-1 0 0,0 1 1,0-1-1,0 1 0,-1 0 0,0 0 1,2 9-1,0-1 146,-2 0 0,0 1 1,2 18-1,-3-60 281,11-44 1,-11 62-370,0 1 0,0-1 1,1 1-1,-1-1 1,1 1-1,1 0 1,-1 1-1,1-1 1,0 1-1,0 0 0,1 0 1,-1 0-1,1 1 1,0 0-1,1 0 1,-1 0-1,10-3 1,-7 3-3,0 1 55,-1 1-1,1-1 0,0 1 0,10-1 1,-16 3-48,0 0 0,0 0 0,1 1 1,-1-1-1,0 1 0,0-1 0,0 1 1,0 0-1,0 0 0,0 0 0,0 1 1,0-1-1,0 1 0,0 0 0,3 2 1,-1 0-19,-1 1 0,0-1 0,0 1 0,0-1 0,-1 1 0,0 0 0,0 0 0,0 1 0,0-1 0,-1 1 0,0-1 0,2 9 0,1 7 30,-1-1 0,1 24 1,-4-37-41,3 120-1218,-4-119 703,3-16-3191,1-5-667</inkml:trace>
</inkml:ink>
</file>

<file path=ppt/ink/ink6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7:09.56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95 0 8128,'-3'1'536,"1"0"1,-1 0 0,1 0 0,-1 0-1,0-1 1,1 1 0,-6-1-1,6 0-562,0 0 0,0 1 0,0-1 0,0 0 0,0 1 0,1-1 0,-1 1 0,0-1 0,0 1 0,0 0 0,1 0 0,-1-1 0,0 2 0,1-1-1,-1 0 1,-1 2 0,-2 2 228,2 0 0,-1 1 0,1-1 0,0 1-1,0 0 1,0-1 0,1 1 0,0 1 0,0-1-1,0 0 1,1 0 0,-1 10 0,1-4 13,1 0 0,0 1 0,1-1 1,0 0-1,5 22 0,-5-28-94,1 1 1,1 0 0,-1 0-1,1-1 1,0 0 0,1 1-1,0-1 1,-1 0 0,2-1-1,-1 1 1,1-1 0,6 6-1,-3-5 81,0 0-1,0 0 1,0-1-1,1 0 1,0 0 0,0-1-1,18 5 1,3-2 110,0-1 1,1-2 0,0-1-1,50-1 1,-67-2-219,26 0-1800,52 6 1,-29 7-332</inkml:trace>
</inkml:ink>
</file>

<file path=ppt/ink/ink6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7:12.58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51 169 2976,'-8'4'1120,"-1"-12"-896,5-10-32,0 4-384,0-9 64,-1-3-320,1 1 288,0 3-224,0 4 224,0 0-1472</inkml:trace>
</inkml:ink>
</file>

<file path=ppt/ink/ink6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7:13.04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86 368 4160,'0'-12'399,"-1"-1"0,-1 1 0,0 0 0,-7-20 0,-20-48-523,14 43 1490,10 25-1005,1 0-59,-1 0 0,1 0 0,1 0 0,-3-21-1,5 29-243,1 1 0,0-1 0,0 0 0,1 1-1,-1-1 1,1 1 0,0-1 0,0 1-1,0-1 1,0 1 0,0 0 0,1-1-1,0 1 1,0 0 0,-1 0 0,2 0 0,-1 0-1,0 1 1,1-1 0,-1 1 0,4-3-1,-6 4-40,0 1 1,0 0-1,1 0 0,-1 0 0,0-1 0,0 1 0,1 0 0,-1 0 0,0 0 0,0 0 1,1-1-1,-1 1 0,0 0 0,0 0 0,1 0 0,-1 0 0,0 0 0,0 0 0,1 0 1,-1 0-1,0 0 0,1 0 0,-1 0 0,0 0 0,1 0 0,-1 0 0,0 0 0,0 0 0,1 0 1,-1 1-1,4 8 551,-3 19 330,-2-22-767,2 10 135,0 1-1,1 0 1,1-1-1,0 0 0,11 31 1,39 72 307,-1-6-2157,-25-31-379,-9 0-3850</inkml:trace>
</inkml:ink>
</file>

<file path=ppt/ink/ink6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7:17.61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2144,'0'0'699,"0"5"565,0-3-1257,0 1 1,0 0 0,0-1-1,1 1 1,0 0 0,-1-1-1,1 1 1,0-1-1,0 1 1,0-1 0,0 1-1,1-1 1,-1 0 0,3 3-1,7 14 551,22 83 844,-14-51-1236,17 54-508,-16-34-1599</inkml:trace>
</inkml:ink>
</file>

<file path=ppt/ink/ink6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8:15.93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0 401 1312,'0'-40'5018,"5"39"-4298,12-3-310,-1 1 0,1 1-1,1 0 1,22 1 0,-11-1-27,28 0 38,20-1 51,127-21 1,111-69 601,-300 87-959,-6 3-56,20-6 136,-28 9-193,0-1 0,1 1 0,-1 0 0,1-1 0,-1 1 1,0 0-1,1 0 0,-1 0 0,1 0 0,-1 0 0,1 1 0,-1-1 1,0 0-1,1 1 0,1 0 0,-3-1-6,0 0-1,1 0 1,-1 1 0,0-1 0,1 0-1,-1 1 1,0-1 0,1 0-1,-1 1 1,0-1 0,0 0 0,1 1-1,-1-1 1,0 1 0,0-1-1,0 0 1,1 1 0,-1-1 0,0 1-1,0-1 1,0 1 0,0-1-1,0 1 1,0-1 0,0 0 0,0 1-1,0-1 1,0 2 0,-1-1-8,1 0 1,-1 0-1,0 1 1,1-1-1,-1 0 1,0 0-1,0 0 1,1 0-1,-3 2 1,0 0-153,-1 0 1,1 0 0,-1-1-1,-7 5 1,8-6-22,1 0-1,-1-1 1,0 1-1,1-1 1,-1 0-1,0 1 1,1-1-1,-1-1 1,0 1-1,0 0 1,1-1-1,-1 1 1,0-1-1,1 0 1,-1 0 0,1 0-1,-1 0 1,1 0-1,-1-1 1,1 1-1,0-1 1,0 1-1,0-1 1,-3-2-1,-5-6-371,0 0-1,1 0 1,-10-15-1,18 23 556,-10-11-47,0-1 1,-23-21 0,28 30 246,-1-1 0,1 2 0,-1-1 0,0 1 0,0 0 0,-1 1 0,1 0 0,-11-3 0,5 1-127,0-1 1,0 1-1,1-2 0,-23-14 1,-13-9 787,46 30 128,7 16 437,-3-14-1338,0 0 1,-1 0-1,1 0 1,0 0 0,0 0-1,1 0 1,-1-1-1,0 1 1,1-1 0,-1 1-1,0-1 1,1 0-1,4 1 1,4 1 80,0 0-1,13 1 1,7 2-66,2 2-48,89 27 173,-106-29-206,0 1 0,0 0 0,-1 1 1,0 1-1,18 13 0,-17-9-30,0 1 0,20 23 0,-30-30 92,0 0-1,-1 1 1,0-1 0,0 1 0,0 1-1,-1-1 1,5 18 0,-8-23-22,0 0-1,-1 0 1,1 0 0,-1 0 0,0 0 0,0 0-1,0 0 1,0 0 0,0 0 0,-1 0-1,1 0 1,-1 0 0,0 0 0,0 0-1,0 0 1,0 0 0,-1 0 0,1 0-1,-1-1 1,0 1 0,1-1 0,-1 1-1,0-1 1,0 0 0,-5 4 0,-3 2 117,-1-1 0,-1 0 1,1 0-1,-22 8 0,18-8-222,-9 5-371,1 0 0,0 2 0,1 0 0,1 2 0,0 0 0,1 1 0,-29 34 0,-12 18-5520</inkml:trace>
</inkml:ink>
</file>

<file path=ppt/ink/ink6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0:24.41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513 41 64,'15'0'43,"6"0"97,1 0 0,-1-2 0,23-4 0,6-4 14,1 2 1,0 3 0,0 1-1,0 3 1,76 8 0,-88-5-130,1-2 1,60-7-1,-64 3-17,-1 2-1,1 1 1,50 6-1,-41 0-28,-22-3 16,1 1-1,40 12 1,-58-12 5,-7 0 0,-4-1 0,-27 5-85,0-2 0,-54 3 0,-31 5-81,74-6 177,-1-3 1,1-1-1,-64-4 1,-132-23-32,177 16 122,18 6-152,-1 1 0,0 3 0,-50 7 0,63-6 148,-129 21-61,88-11 28,42-10-107,1-1 0,-32-3 1,19 0 48,-19 6-44,61-5 5,-9-4 224,4-7-208,14 10 42,0 1-9,32-2-17,45-7 1,-35 2 14,260-4 167,-262 11 46,-42 0-199,0 0-1,0 1 1,0-1-1,0 1 0,9 3 1,-13-3-16,0-1-1,-1 1 1,1 0 0,0 0 0,-1-1-1,1 1 1,-1 0 0,1 0 0,-1 1-1,0-1 1,0 0 0,1 0 0,-1 1-1,0-1 1,0 1 0,0-1 0,0 1-1,0-1 1,-1 1 0,1 0 0,0-1 0,0 4-1,0 5-129</inkml:trace>
</inkml:ink>
</file>

<file path=ppt/ink/ink6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0:59.57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0 479 4160,'0'-15'1361,"1"1"0,4-26 0,-4 33-1147,1 0-1,0 1 1,1-1-1,-1 1 1,1 0 0,0 0-1,1 0 1,3-6-1,22-24 288,-17 22-369,0-2 0,-1 1 0,12-23 0,-10 12-167,2 1-1,27-37 1,12-8 141,-52 68-82,-1 0-1,1 0 0,-1 0 0,0 0 1,0 0-1,0 0 0,0 0 0,0 0 1,0-1-1,-1 1 0,1 0 0,-1-1 1,1 1-1,-1 0 0,0-1 0,0 1 1,-1-5-1,1 7-20,0-1-41,0 1 38,-1 1 0,0-1 0,1 0 0,-1 0-1,1 0 1,-1 0 0,0 1 0,1-1 0,-1 0 0,1 1-1,-1-1 1,1 0 0,-1 1 0,1-1 0,-1 1 0,1-1-1,-1 1 1,1-1 0,0 1 0,-1-1 0,1 1-1,-1-1 1,1 1 0,0 0 0,-1 0 0,-4 20-143,3-10 194,-1-1-56,2 0 0,-1 0 0,1 0 0,1 0-1,0 1 1,1 10 0,0 11 207,-2 46 96,3 98 236,1-147-157,11 45 1,-14-73-371,0-1-287,0 1 0,0 0 0,0 0-1,0 0 1,1 0 0,-1 0 0,-1 0-1,1-1 1,0 1 0,0 0 0,0 0-1,0 0 1,-1 0 0,0 1 0,-1 7-1730,1 1-1723</inkml:trace>
</inkml:ink>
</file>

<file path=ppt/ink/ink6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00.40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62 2912,'0'-60'229,"1"58"764,0 5-315,2 6 504,34 220 3064,-35-216-4014,3 21 593,0 38 0,-5-70-622,0-16 186,0 3-345,0 0-1,1 1 1,0-1-1,1 0 0,0 0 1,5-13-1,4-11-15,19-47 8,-27 75-8,1 1 1,-1-1-1,1 1 1,0-1-1,1 1 1,0 1-1,0-1 1,11-9-1,-16 14-28,1 0 0,0 1-1,0-1 1,0 0 0,-1 1-1,1-1 1,0 1 0,0-1-1,0 1 1,0-1 0,0 1-1,0 0 1,0-1 0,0 1-1,0 0 1,1 0 0,-1 0 0,0 0-1,0 0 1,0 0 0,0 0-1,0 0 1,0 0 0,0 1-1,0-1 1,0 0 0,0 1-1,0-1 1,0 0 0,0 1-1,0-1 1,0 1 0,0 0-1,0-1 1,-1 1 0,1 0-1,0 0 1,0-1 0,-1 1 0,1 0-1,0 0 1,0 1 0,2 5-28,1-1 1,-1 1 0,0 0 0,-1 0-1,2 8 1,1-1 130,8 24 46,-2 0 0,12 66 1,-22-71 255,-1-32-277,0-6 37,7-19-207,2 0 0,0 0 0,1 1 0,2 1 0,0-1-1,1 2 1,2 0 0,0 1 0,31-33 0,-43 50 39,0 0 0,1-1 1,0 2-1,-1-1 0,1 0 0,0 1 0,0 0 1,0 0-1,0 0 0,8-2 0,-10 3 3,1 1 0,-1 0-1,0-1 1,0 1 0,0 1 0,0-1-1,1 0 1,-1 0 0,0 1 0,0-1-1,0 1 1,0 0 0,0-1 0,0 1-1,0 0 1,0 0 0,0 0-1,0 1 1,-1-1 0,1 0 0,0 1-1,-1-1 1,1 1 0,2 3 0,0 1-12,0 0 0,0 0 0,0 0 0,-1 1 0,0 0 0,4 13 0,8 47-94,-11-46 104,6 39 79,9 39-69,-14-89-904,-5-10 846,0 0 0,1 0 0,-1 0 0,0 0 0,0 0 0,0 0 0,0 0 0,0 0 0,1 0 0,-1 0 0,0 0 0,0 0 0,0 0 0,0 0 0,0 0 0,1 0 0,-1 0 0,0 0 0,0 0 0,0 0 0,0 0 0,0 0 0,0 0 0,1 0 0,-1 0 0,0-1 0,0 1 0,0 0 0,0 0 0,0 0 0,0 0 0,0 0 0,0 0 0,0 0 0,0 0 0,1-1 0,-1 1 0,7-18-3424,-6 14 3280,6-17-3763</inkml:trace>
</inkml:ink>
</file>

<file path=ppt/ink/ink6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00.87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67 4160,'46'-62'2298,"-46"62"-2275,0 0-1,0-1 0,0 1 1,1 0-1,-1 0 0,0-1 1,0 1-1,0 0 0,0 0 1,0 0-1,1-1 0,-1 1 1,0 0-1,0 0 0,0 0 1,1-1-1,-1 1 0,0 0 1,0 0-1,0 0 0,1 0 1,-1 0-1,0 0 0,0 0 1,1 0-1,-1 0 0,0-1 1,0 1-1,1 0 0,-1 0 1,0 0-1,1 0 0,0 9 1193,-5 12 145,2-13-1132,0 1 0,1-1 0,0 0-1,0 1 1,1 15 0,7 43 109,-3-35-126,21 148 877,-24-179-1064,1 18 379,8 30 1,-9-45-342,0 0 1,0 0 0,1 0-1,-1 0 1,1-1 0,0 1-1,0-1 1,0 1 0,0-1-1,1 0 1,0 0 0,-1 0-1,1 0 1,5 3 0,-4-3 34,1 0 1,0-1 0,0 0 0,0 0-1,1-1 1,-1 1 0,0-1 0,1 0-1,10 0 1,1-1 215,31-4-1,-31 2-273,30 0 0,-30 3-385,-1 0 1,0 2-1,20 5 1,-24-4-1197,1 0 1,14 7 0,11 10-1189</inkml:trace>
</inkml:ink>
</file>

<file path=ppt/ink/ink6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02.04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96 2144,'6'-6'668,"-5"6"-549,-1 0 0,0-1-1,1 1 1,-1-1-1,1 1 1,-1 0 0,0-1-1,1 1 1,-1 0 0,1-1-1,-1 1 1,1 0 0,-1 0-1,1 0 1,-1-1 0,1 1-1,-1 0 1,2 0 0,11-8 2126,4 2-1555,1 1-1,0 1 1,0 1 0,32-2-1,-23 2-313,53-2 537,-49 4-739,-1-1-1,38-8 1,44-22-622,-112 32 406,0-1 0,0 1 0,1 0-1,-1 0 1,0 0 0,0 0 0,0 0 0,0 0-1,0 0 1,0 0 0,0 0 0,0 0 0,0 0-1,0 0 1,1 0 0,-1 0 0,0 0-1,0 0 1,0 0 0,0 0 0,0 0 0,0 0-1,0 0 1,0 0 0,0 0 0,0 0 0,1 0-1,-1 0 1,0 0 0,0 0 0,0 0-1,0 0 1,0 1 0,0-1 0,0 0 0,0 0-1,0 0 1,0 0 0,0 0 0,0 0 0,0 0-1,0 0 1,1 0 0,-1 0 0,0 0-1,0 0 1,0 1 0,0-1 0,0 0 0,0 0-1,0 0 1,0 0 0,0 0 0,0 0-1,0 0 1,0 0 0,0 1 0,-4 6-1395,-8 6-342,-3 0-1639</inkml:trace>
</inkml:ink>
</file>

<file path=ppt/ink/ink6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02.49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 83 2976,'-3'11'994,"4"-16"-169,10-20 300,-9 22-958,1 1 1,-1-1-1,1 1 0,-1-1 1,1 1-1,0 0 1,0 0-1,0 0 1,0 1-1,1-1 0,-1 1 1,0 0-1,1-1 1,4 0-1,8-1 545,31-2 1,-27 3-548,182-12 2732,-79 7-1725,-106 5-1964,0 2 0,1 0 0,19 2 0,-18 4-4818</inkml:trace>
</inkml:ink>
</file>

<file path=ppt/ink/ink6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10.50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272 44 4992,'-1'-3'130,"-1"0"0,0 0 0,0 0-1,0 0 1,0 1 0,-1-1 0,1 1 0,-1-1 0,0 1 0,1 0 0,-1 0 0,0 0 0,0 0 0,0 1-1,-1-1 1,1 1 0,0 0 0,0 0 0,-1 0 0,1 0 0,-1 1 0,1-1 0,-1 1 0,-4 0-1,0 0-143,0 0-1,1 1 1,-1 0-1,1 0 1,0 1-1,-1-1 1,1 2-1,0-1 1,0 1-1,-12 7 1,11-6 11,1 1 0,-1 1-1,1-1 1,0 1 0,1 0 0,0 1 0,0 0 0,0 0 0,1 0 0,0 1 0,0-1-1,1 1 1,0 1 0,0-1 0,1 0 0,0 1 0,0 0 0,1-1 0,0 1 0,1 0-1,0 0 1,0 0 0,1 11 0,1-13-15,-1-1 0,1 1 0,0 0 0,1 0-1,0 0 1,0-1 0,0 1 0,1-1 0,-1 0 0,2 1 0,-1-1-1,1-1 1,0 1 0,0 0 0,0-1 0,1 0 0,0 0 0,0 0 0,0-1-1,1 0 1,-1 0 0,1 0 0,0 0 0,7 2 0,5 1-164,28 7 1,-26-8 125,22 9 0,-37-13 95,0 0 1,0 1-1,0 0 1,0 0-1,-1 0 1,1 1-1,-1-1 1,0 1-1,4 5 1,-7-8 2,0 1-1,0 0 1,-1-1 0,1 1 0,0 0 0,-1 0-1,1 0 1,-1 0 0,0-1 0,0 1 0,1 0-1,-1 0 1,0 0 0,-1 0 0,1 0 0,0 0-1,-1 0 1,1-1 0,-1 1 0,1 0 0,-1 0-1,0-1 1,0 1 0,0 0 0,0-1 0,0 1 0,0 0-1,0-1 1,0 0 0,-2 2 0,-4 3 106,-1-1 0,1 0 0,-1 0 0,0 0 0,0-1 0,0-1 0,-1 1-1,0-1 1,1-1 0,-14 3 0,-4-1-1239,0-1-1,-35-1 0,58 0-476,-1 7-1392</inkml:trace>
</inkml:ink>
</file>

<file path=ppt/ink/ink6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10.87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17 146 5888,'-2'5'513,"0"0"-1,0 0 1,0 1 0,1-1 0,-2 8-1,1 4-429,0 30 0,2-42-67,0 1 0,1-1 0,0 1 0,0-1-1,0 1 1,1-1 0,-1 0 0,1 1 0,1-1-1,-1 0 1,1 0 0,0-1 0,0 1 0,0-1-1,1 1 1,-1-1 0,1 0 0,0 0 0,0-1-1,1 1 1,-1-1 0,1 0 0,-1 0 0,1 0-1,0-1 1,8 3 0,-11-4 45,1 0 0,0-1 0,-1 0 0,1 1 1,-1-1-1,1 0 0,0 0 0,-1-1 0,1 1 0,-1 0 0,1-1 0,0 0 0,-1 1 0,1-1 0,-1 0 1,4-3-1,-2 2 16,0-1 0,0 0 0,-1 0 0,1 0 0,-1-1 0,0 1 0,0-1 0,4-7 0,0-1-4,-1 0 0,0-1 0,-1 1 0,-1-1 0,5-22 1,-5 15-53,-1 0 0,0-1 1,-1-32-1,-2 47-59,0-1 0,-1 1 0,1 0 0,-1 0 0,-1-1 0,1 1 0,-1 0 0,0 0 0,-1 1 0,0-1 0,1 0 0,-2 1 1,1 0-1,-1-1 0,1 1 0,-6-5 0,8 9-27,0 0 0,0 0 0,0 0 0,0 0 0,0 1 0,0-1 0,0 0 0,-1 0 0,1 1 0,0-1 0,0 1 0,-1-1 1,1 1-1,0 0 0,-1-1 0,1 1 0,0 0 0,-1 0 0,1 0 0,0 0 0,-1 0 0,1 0 0,0 0 0,-1 0 0,1 1 0,0-1 1,0 0-1,-1 1 0,1-1 0,0 1 0,0 0 0,-1-1 0,1 1 0,0 0 0,-1 1 0,-2 2-143,0 0-1,1 0 1,0 0-1,0 1 1,0-1-1,0 1 1,-3 9-1,-1 3-577,1 0-1,1 1 1,-5 29-1,4 3-1373</inkml:trace>
</inkml:ink>
</file>

<file path=ppt/ink/ink6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11.62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50 1 5632,'-3'6'835,"-1"0"0,1 0 1,-9 10-1,9-12-836,0-1 1,0 1-1,1 0 0,-1 0 0,1 1 1,0-1-1,0 0 0,0 1 1,1-1-1,-2 10 0,1 19 136,3-1-1,4 36 1,-2-26 21,11 88 529,-10-103-375,2 0 1,15 44-1,-21-69-290,1-1-1,0 1 1,-1-1 0,1 0 0,0 1-1,0-1 1,0 0 0,-1 0 0,3 2-1,9 3 99</inkml:trace>
</inkml:ink>
</file>

<file path=ppt/ink/ink6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13.27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0 183 1248,'0'0'12,"0"0"0,0 0 1,0 0-1,0 0 0,1 0 1,-1 0-1,0 0 0,0 0 0,0-1 1,0 1-1,0 0 0,0 0 0,0 0 1,0 0-1,1 0 0,-1 0 0,0 0 1,0 0-1,0 0 0,0 0 0,0 0 1,0 0-1,0 0 0,1 0 0,-1 0 1,0 0-1,0 0 0,0 0 1,0 0-1,0 0 0,0 0 0,0 0 1,1 0-1,-1 0 0,0 1 0,0-1 1,0 0-1,0 0 0,0 0 0,0 0 1,0 0-1,0 0 0,0 0 0,0 0 1,1 0-1,-1 1 0,3 7 584,0 17 517,-2-21-833,2 33 878,-3-23-810,1 0 0,4 15 1,-4-22-264,1 0 1,0-1 0,1 0-1,-1 1 1,1-1-1,0 0 1,1 0 0,0-1-1,0 1 1,0-1-1,0 1 1,1-2 0,0 1-1,0 0 1,0-1-1,0 0 1,1 0 0,0 0-1,9 4 1,-15-8-51,1 0 0,0 1 0,0-1 0,0 0 0,0 0 0,0 1 0,0-1 0,0 0 0,0 0 0,0 0-1,0 0 1,0 0 0,0 0 0,0-1 0,0 1 0,0 0 0,0 0 0,-1-1 0,1 1 0,0 0 0,0-1 0,0 1 0,1-1 0,-1-1-4,1 1 0,0-1-1,-1 0 1,0 0 0,1 1 0,-1-1-1,0 0 1,0 0 0,0 0 0,1-2 0,1-7-9,1 0 0,-2 0 1,2-14-1,-3 19 12,1-10-79,-1-27 0,-1 26-6,0 1-1,4-19 1,-4 31 45,1-1-1,0 1 1,0 0 0,1-1 0,0 1-1,-1 0 1,1 0 0,1 0 0,-1 0-1,0 1 1,1-1 0,4-4 0,-7 8 8,0-1 0,1 1 1,-1 0-1,1 0 1,-1-1-1,0 1 0,1 0 1,-1 0-1,1 0 0,-1-1 1,0 1-1,1 0 0,-1 0 1,1 0-1,-1 0 1,1 0-1,-1 0 0,0 0 1,1 0-1,-1 0 0,1 0 1,-1 0-1,1 0 0,-1 0 1,1 0-1,0 1 1,12 9 148,9 19 180,-19-25-291,37 66 122,-32-53-97,2 0 0,0 0-1,0-1 1,23 25 0,-32-39-52,0-1 0,0 0 1,1 0-1,-1 0 0,0 0 0,0 0 1,1-1-1,-1 1 0,1 0 1,-1-1-1,1 1 0,-1-1 1,1 1-1,-1-1 0,1 0 0,-1 1 1,1-1-1,-1 0 0,1 0 1,-1 0-1,3-1 0,-2 1-19,0-1 0,0 0 0,0 1 1,0-1-1,0 0 0,0 0 0,-1-1 0,1 1 0,0 0 0,-1-1 0,1 1 0,-1-1 0,1 1 0,-1-1 1,0 1-1,2-3 0,3-9-68,0 0 0,0 0 0,-2 0 0,1 0 0,2-19 1,3-6-66,-5 16 106,-4 16 16,0 1 1,0 0 0,1 0-1,-1 0 1,1 0-1,0 1 1,4-8-1,-6 12 17,0 0-1,0 0 1,0 0 0,0 0 0,0 1-1,0-1 1,0 0 0,0 0-1,0 0 1,0 0 0,0 1-1,0-1 1,0 0 0,0 0 0,0 0-1,0 0 1,0 0 0,0 1-1,1-1 1,-1 0 0,0 0-1,0 0 1,0 0 0,0 0 0,0 0-1,0 1 1,0-1 0,0 0-1,1 0 1,-1 0 0,0 0-1,0 0 1,0 0 0,0 0 0,0 0-1,1 0 1,-1 0 0,0 0-1,0 0 1,0 0 0,0 0 0,1 0-1,-1 0 1,0 0 0,0 0-1,0 0 1,0 0 0,0 0-1,1 0 1,-1 0 0,0 0 0,0 0-1,0 0 1,0 0 0,0 0-1,1 0 1,-1 0 0,0 0-1,0-1 1,0 1 0,0 0 0,0 0-1,0 0 1,0 0 0,1 0-1,-1 0 1,0-1 0,0 1-1,0 0 1,2 17-54,-2-14 38,4 37 124,2-1 0,1 1 0,26 74 0,-33-111-110,2-1-1,-1 1 1,0 0-1,0-1 0,1 0 1,-1 1-1,1-1 1,0 0-1,0 0 1,2 3-1,-3-5-14,-1 0 1,1 1-1,-1-1 0,1 0 0,-1 1 1,1-1-1,-1 0 0,1 0 0,-1 0 1,1 1-1,0-1 0,-1 0 1,1 0-1,0 0 0,-1 0 0,1 0 1,-1 0-1,1 0 0,1-1 0,-1 1-40,0-1 0,0 1 0,0-1 0,0 1-1,0-1 1,-1 0 0,1 0 0,0 1-1,0-1 1,0 0 0,0 0 0,-1 0 0,1 0-1,0-1 1,5-9-315,-1 1 1,1-2-1,-2 1 0,0 0 1,0-1-1,1-14 0,9-75 49,-12 79 283,6-194 1581,-3 220-752,-2 4-661,-1 0 0,0 1-1,0-1 1,1 11-1,1 6-34,4 15 73,14 58 143,17 35 165,-35-109-578,-4-16-3488,-11-32 2688,7 17 1006,1 1 0,1 0 0,-4-10 1,4 9 91,0-1 1,1 1 0,-1-1 0,2 1 0,-1-14 0,1 18-95,1 0 1,-1 0-1,1 0 0,-1 1 0,1-1 0,0 0 0,0 1 0,0-1 0,0 0 0,1 1 1,-1-1-1,1 1 0,-1 0 0,1-1 0,0 1 0,0 0 0,0 0 0,4-3 0,-4 4-53,0-1-1,0 1 1,0-1-1,1 1 1,-1 0 0,0 0-1,1 0 1,-1 0-1,1 1 1,-1-1-1,1 0 1,-1 1-1,1 0 1,0 0-1,-1 0 1,1 0-1,4 0 1,-4 1 12,1 1 0,0-1 0,-1 1 0,1-1 0,-1 1 0,1 0 1,-1 1-1,0-1 0,0 0 0,0 1 0,4 4 0,-2-2-73,1 1 0,-1 0 1,0 0-1,-1 1 0,1 0 0,-1 0 0,-1 0 1,1 0-1,-1 0 0,0 1 0,-1-1 0,0 1 1,0 0-1,-1 0 0,0 0 0,1 11 0,-2 11-2444,0-23 1290</inkml:trace>
</inkml:ink>
</file>

<file path=ppt/ink/ink6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13.64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37 0 4736,'4'23'1760,"-12"2"-1376,4 8-96,-1-11-160,1 3-128,-4 2-1760,4-5 960,-3-4-1888</inkml:trace>
</inkml:ink>
</file>

<file path=ppt/ink/ink6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14.04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0 181 4800,'5'2'235,"-1"-1"1,0 1-1,1 0 1,-1 1 0,0-1-1,0 1 1,0 0-1,0 0 1,-1 0-1,1 1 1,3 4-1,0-1 235,-5-4-382,1-1 1,-1 0 0,0 0-1,1-1 1,0 1 0,-1 0-1,1-1 1,0 1 0,0-1-1,0 0 1,4 1 0,-6-2-79,0 0 0,0 0 0,0 0 0,0 0 0,0 0 1,0 0-1,0 0 0,1 0 0,-1-1 0,0 1 0,0 0 0,0-1 1,0 1-1,0-1 0,0 1 0,0-1 0,0 1 0,0-1 1,-1 0-1,1 1 0,0-1 0,0 0 0,0 0 0,-1 0 0,1 0 1,0 1-1,-1-1 0,1 0 0,-1 0 0,1 0 0,-1 0 0,0 0 1,1-1-1,-1 1 0,0-1 0,3-7 10,-2 0-1,1 0 1,-1 0 0,0 0 0,-1 0-1,0 0 1,-1 0 0,0 0 0,0 0-1,-5-17 1,3 16-25,-1 0 0,0 0 0,0 0-1,-1 0 1,0 0 0,-1 1 0,0 0 0,-12-14 0,17 22-4,1 1 1,0-1 0,-1 1-1,1 0 1,-1-1 0,1 1-1,-1-1 1,1 1-1,-1 0 1,1 0 0,0-1-1,-1 1 1,0 0 0,1 0-1,-1 0 1,1-1 0,-1 1-1,1 0 1,-1 0 0,1 0-1,-1 0 1,1 0-1,-1 0 1,0 0 0,1 0-1,-2 1 1,2-1 1,-1 1 0,0-1-1,0 1 1,0-1 0,0 1 0,0 0-1,1 0 1,-1-1 0,0 1 0,1 0-1,-1 0 1,0 0 0,0 1 0,-1 3 10,-1 0 1,1 0-1,1 0 1,-3 9-1,1 5 48,1 0 0,1 0 1,0 0-1,1 0 0,1 0 0,5 23 0,-5-37-45,0 1 0,0-1 1,1 1-1,0-1 0,0 0 1,0 0-1,1 0 1,3 5-1,-5-8-11,1 0 0,-1 0 0,1-1 0,-1 1 0,1 0 0,0-1 0,-1 1 0,1-1 0,0 0 0,0 0-1,0 0 1,0 0 0,0 0 0,1 0 0,-1 0 0,0-1 0,0 1 0,1-1 0,-1 1 0,0-1 0,0 0 0,3 0 0,2-1-40,-1 0 0,1-1 0,-1 1 0,0-1 0,0 0 0,0-1-1,0 0 1,0 0 0,9-6 0,6-6-111,21-18 0,-33 25 119,19-17-92,20-16-21,-43 37 156,0 0 0,1 1 1,0-1-1,-1 1 0,1 1 0,0-1 1,7-1-1,-11 4 28,-1-1 1,1 1 0,0 0 0,-1 0-1,1 0 1,0 0 0,-1 0-1,1 0 1,0 0 0,0 1 0,-1-1-1,1 1 1,-1-1 0,1 1-1,0 0 1,-1-1 0,1 1-1,-1 0 1,0 0 0,1 0 0,-1 0-1,0 0 1,1 0 0,-1 1-1,0-1 1,0 0 0,0 1 0,0-1-1,0 0 1,0 1 0,-1-1-1,1 1 1,0 2 0,3 6 160,-1-1 0,-1 1 0,0-1 0,1 15 0,-2-20-148,4 106 823,-5-108-847,1 0 1,-1 0 0,1 1-1,-1-1 1,1 0-1,0 0 1,0 0 0,0 0-1,0 0 1,0 0 0,1 0-1,-1-1 1,1 1-1,-1 0 1,1-1 0,-1 1-1,1-1 1,0 0 0,0 1-1,0-1 1,0 0-1,3 2 1,5 0-231,-1 0 0,0 0-1,1-1 1,10 2 0,-2-1-1514,-15-2 1523,0-1-121,0 1 0,0-1 0,0 1 0,0-1 0,6 0 0,-6-1-249,0 0 0,0 0-1,0 0 1,1 0 0,-2 0-1,5-3 1</inkml:trace>
</inkml:ink>
</file>

<file path=ppt/ink/ink6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28.16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1 397 3968,'1'-11'266,"0"-1"0,1 0 0,1 0-1,0 1 1,0 0 0,9-20 0,-3 11 31,1 1 0,23-37 0,-25 47-52,-1 0 1,1 0-1,0 1 0,1 0 0,-1 0 1,2 1-1,12-8 0,14-9-236,0-2 0,32-30 0,-57 40-35,-7 10-114,-2 16 151,-10 35 64,15 81 634,-1-40-490,-5-61-157,6 92-492,-3-100-1847</inkml:trace>
</inkml:ink>
</file>

<file path=ppt/ink/ink6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28.75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76 30 4160,'-16'13'1845,"15"-12"-1600,0-1-117,-2 0-135,1 0 0,0 0 0,0 0-1,0 0 1,0 1 0,-1-1 0,1 1-1,0 0 1,0-1 0,0 1 0,0 0-1,0 0 1,0 0 0,1 0 0,-1 1-1,0-1 1,1 0 0,-1 1 0,0 0-1,1-1 1,0 1 0,-1 0 0,1-1-1,0 1 1,0 0 0,0 0 0,0 0-1,0 0 1,0 3 0,-1 2 119,0 0 0,1 0-1,0 0 1,1 0 0,-1 1 0,2 12 0,1-4 197,0 0 1,1-1-1,1 1 0,7 18 1,-8-23-115,2-1 1,0 0 0,0 0 0,0 0 0,1-1-1,14 17 1,-15-22-162,-1 0 0,1-1 0,0 1 1,0-1-1,0 0 0,1 0 0,-1-1 0,1 1 0,-1-1 0,1 0 0,0-1 1,0 0-1,0 1 0,0-2 0,0 1 0,0-1 0,0 0 0,0 0 1,12-2-1,-14 1 11,0-1 1,-1 1 0,1 0-1,0-1 1,0 0 0,-1 0-1,1 0 1,-1 0 0,1-1-1,-1 1 1,0-1 0,0 0 0,0 0-1,0 0 1,-1 0 0,1-1-1,-1 1 1,0-1 0,0 1-1,0-1 1,1-4 0,4-8 108,-1 0 0,-1-1 0,4-27 0,-6 31-78,-1 0 0,-1 0 1,0 0-1,-1-1 0,-2-21 0,1 30-87,0 0 0,0 0 1,0 0-1,-1 0 0,0 0 0,0 0 0,0 1 0,0-1 0,-1 1 0,1-1 0,-1 1 1,-1 0-1,1 0 0,0 0 0,-1 1 0,0-1 0,-6-4 0,5 5-51,0 0 1,0 0-1,0 1 0,0-1 0,0 1 0,-1 1 0,1-1 0,0 1 1,-1 0-1,0 0 0,1 0 0,-1 1 0,1 0 0,-10 1 1,11 0-117,-1 0 0,0 0 0,1 0 0,-1 1 1,1-1-1,0 1 0,-1 0 0,1 1 0,0-1 1,0 1-1,0 0 0,1 0 0,-1 0 1,1 0-1,-1 1 0,1-1 0,-4 7 0,1-1-387,1 0 0,-7 16-1,-3 22-2932</inkml:trace>
</inkml:ink>
</file>

<file path=ppt/ink/ink6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29.29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33 81 4224,'-1'4'144,"1"0"1,-1 0-1,0-1 1,0 1-1,0-1 0,-1 1 1,1-1-1,-1 1 1,0-1-1,-2 4 0,1-4-206,1 0-1,1 1 1,-1-1 0,0 0-1,1 1 1,0-1-1,-1 1 1,2 0-1,-1-1 1,0 6-1,1 11 857,1 0 1,6 30-1,-5-40-594,1 0 1,-1-1-1,2 1 1,-1 0 0,1-1-1,11 17 1,-13-23-173,0 0 0,0 0-1,1 0 1,-1-1 0,1 1 0,-1-1 0,1 0 0,0 0 0,0 0 0,0 0 0,0 0 0,0-1 0,1 1 0,-1-1 0,0 0-1,1 0 1,-1 0 0,1 0 0,-1-1 0,1 1 0,-1-1 0,1 0 0,-1 0 0,1 0 0,5-2 0,-3 1 18,0-1-1,0 0 1,0 0 0,0 0 0,-1-1 0,1 0-1,-1 0 1,0 0 0,0-1 0,0 0 0,0 0 0,0 0-1,-1 0 1,5-6 0,0-3 52,0 0 0,-1 0 0,0 0 0,-1-1 0,-1 0 0,0-1 0,-1 0 0,0 1 0,-1-2 1,-1 1-1,0 0 0,0-18 0,-3 27-83,-1 1 0,1 0 0,-1-1 0,-1 1 0,1-1 0,-1 1 0,0 0 0,0 0 0,0 0-1,-1 0 1,1 0 0,-1 1 0,-1-1 0,1 1 0,0-1 0,-1 1 0,0 1 0,0-1 0,0 0 0,-1 1 0,-5-4 0,7 5-73,-1 0-1,0 0 1,0 0 0,0 0-1,0 1 1,0-1-1,-1 1 1,1 0-1,0 1 1,-1-1 0,1 1-1,0-1 1,-1 1-1,1 1 1,-1-1-1,1 1 1,0-1 0,-1 1-1,1 0 1,0 1-1,0-1 1,0 1-1,0 0 1,0 0 0,0 0-1,-5 4 1,4-1-181,-1 0 0,1 0 1,0 1-1,0 0 0,0 0 1,1 0-1,-7 13 0,-6 20-2059</inkml:trace>
</inkml:ink>
</file>

<file path=ppt/ink/ink6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29.80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18 100 4160,'1'3'181,"1"-1"0,-1 1 0,0 0 0,-1-1 0,1 1 0,0 0 0,-1-1 1,0 1-1,1 0 0,-1 0 0,-1 4 0,-5 34 199,1-16-64,1 7-107,-5 51 645,9-75-713,0 0-1,0 1 1,1-1-1,1 0 0,-1 0 1,1 0-1,6 14 1,-7-19-109,0-1 0,0 1 1,0-1-1,0 1 0,1-1 0,-1 0 1,1 0-1,0 0 0,0 0 1,0 0-1,0 0 0,0 0 0,0-1 1,0 1-1,0-1 0,1 1 1,-1-1-1,0 0 0,1 0 0,-1 0 1,1 0-1,0 0 0,-1-1 1,1 1-1,0-1 0,-1 0 0,1 0 1,0 0-1,-1 0 0,1 0 0,0 0 1,-1-1-1,5-1 0,1 0-1,-1-1 0,1 0-1,-1 0 1,1-1 0,-1 0-1,0-1 1,-1 1-1,1-1 1,-1-1 0,7-6-1,13-18 364,-1-2 0,-2 0 0,20-37 0,-30 47-311,-10 18-71,5-9 134,0-1 0,0 0 1,8-25-1,-14 36-120,-1 0 1,0-1-1,-1 1 1,1 0-1,0 0 1,-1-1-1,0 1 1,0 0-1,0-1 1,0 1-1,0 0 1,-1 0-1,1-1 0,-1 1 1,0 0-1,0 0 1,0 0-1,-1 0 1,1 0-1,-1 0 1,0 0-1,1 0 1,-1 1-1,-3-4 1,1 3-91,1-1 0,-2 1 0,1 0 0,0 0 0,0 0 0,-1 1 0,1 0 0,-1 0 0,0 0 0,0 0 0,0 1 0,0 0 0,0 0 0,0 0 0,0 0 0,0 1 0,0 0 0,0 0 0,0 0 0,-1 1 0,1 0 0,0 0 0,-9 3 0,7-1-211,0-1 0,1 1 0,0 0 0,0 1 0,0 0 0,0 0 0,0 0 0,1 0 0,0 1 0,0 0 0,0 0 0,0 0 0,1 1 0,0 0 0,0 0 0,0 0 0,-3 8 0,-7 30-3415</inkml:trace>
</inkml:ink>
</file>

<file path=ppt/ink/ink6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30.80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 74 3904,'-2'-48'1192,"1"27"-845,0 17-254,1 6-61,0 27-21,2 118 272,1-109-147,13 69-1,-7-81 139,-9-26-262,1 1 1,-1-1-1,0 1 0,0-1 0,0 0 0,1 1 0,-1-1 1,0 0-1,0 1 0,1-1 0,-1 0 0,0 0 1,1 1-1,-1-1 0,0 0 0,1 0 0,-1 1 1,1-1-1,-1 0 0,0 0 0,1 0 0,0 0 1,-1 0-1,1 0 1,-1 0-1,1-1 1,-1 1 0,1 0-1,-1-1 1,1 1-1,-1-1 1,1 1 0,-1 0-1,0-1 1,1 1 0,-1-1-1,0 1 1,1-1-1,-1 1 1,0-1 0,0 0-1,0 1 1,1-1 0,-1 0-1,27-95 431,-22 73-180,2-1-1,0 1 0,1 0 0,17-32 1,-24 53-264,-1 1 0,1 0 0,-1 0 1,1 0-1,0 0 0,0 0 0,0 0 0,0 0 1,-1 0-1,1 1 0,0-1 0,0 0 0,1 0 1,-1 1-1,0-1 0,0 1 0,0-1 1,0 1-1,0-1 0,1 1 0,0-1 0,-1 2-2,1-1 1,-1 0-1,0 0 0,0 1 0,0-1 0,0 0 0,0 1 0,0-1 0,0 1 0,0 0 0,0-1 0,0 1 0,0 0 0,0 0 0,0-1 0,-1 1 1,1 0-1,0 0 0,-1 0 0,1 0 0,0 0 0,-1 0 0,1 0 0,0 2 0,7 16 37,-2 1 1,0 0-1,0 0 0,-2 0 1,2 28-1,8 31 69,-13-69-57,-1-8-28,0 0 0,0 0 0,1 0 0,-1 0 0,1 0 0,-1 0 0,1-1 0,-1 1 0,1 0 0,0 0 0,1 2 0,-2-4-9,1 0-1,-1 0 1,0 0 0,1 0 0,-1 0 0,0 0-1,0 0 1,1 0 0,-1 0 0,0 0 0,1 0-1,-1 0 1,0 0 0,0 0 0,1 0 0,-1-1-1,0 1 1,0 0 0,1 0 0,-1 0 0,0 0-1,0-1 1,1 1 0,-1 0 0,0 0 0,0 0-1,0-1 1,0 1 0,1 0 0,-1 0 0,0-1-1,0 1 1,0 0 0,0-1 0,0 1 0,0 0-1,0 0 1,0-1 0,0 1 0,0 0 0,0-1-1,5-14 134,-5 15-141,8-43 55,-1 7 94,15-45 1,-18 71-132,-1 1 0,1 0 0,1 0 1,0 0-1,0 0 0,0 1 0,1 0 1,1 0-1,10-11 0,-16 18-20,0 0 0,-1 1-1,1-1 1,0 1 0,-1-1 0,1 1-1,0-1 1,-1 1 0,1 0 0,0-1 0,0 1-1,-1 0 1,1-1 0,0 1 0,0 0 0,0 0-1,0 0 1,-1 0 0,1 0 0,0 0-1,0 0 1,0 0 0,0 0 0,0 0 0,1 1-1,-1 0-3,0-1 0,1 1 0,-1 0 0,0 0 0,0 1 0,0-1 0,0 0 0,0 0 0,0 0 0,0 1 0,0-1-1,0 0 1,0 2 0,3 7-24,0 0 1,-1-1-1,3 16 0,-5-21 28,6 37-544,-2 1 0,-2-1-1,-2 43 1,-1-73-724</inkml:trace>
</inkml:ink>
</file>

<file path=ppt/ink/ink6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31.17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44 29 5824,'-13'11'2602,"12"-12"-2589,1 1-1,0 0 0,-1 0 0,1 0 0,-1-1 0,1 1 1,-1 0-1,1 0 0,0-1 0,-1 1 0,1 0 1,0-1-1,-1 1 0,1-1 0,0 1 0,0 0 0,-1-2 1,1 2-25,-3-3-200,-1-1 1,2 0-1,-1 0 0,-3-6 0,0 2 996,10 29 46,7 40 80,-9-40-468,2 0 0,1 0 0,10 27 0,-13-42-330,1 0-1,0 0 1,0 0-1,1-1 1,-1 1 0,1-1-1,1 0 1,-1 0 0,1 0-1,-1-1 1,1 1-1,1-1 1,-1 0 0,1-1-1,6 4 1,3 0-203,27 7-1,-25-9-1845,21 10 0,-34-13 1280,1 0 1,-1 1-1,0-1 0,0 1 1,0 0-1,0 0 0,0 1 1,-1-1-1,5 5 0,6 15-1348</inkml:trace>
</inkml:ink>
</file>

<file path=ppt/ink/ink6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31.66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74 6144,'0'0'2272,"0"-4"-1760,8-14-160,-4 11-160,5-4-192,7 0-96,1 0 64,0 2-192,-1 7 128,0 4-96,0 7 96,1 5-288,-5 1 224,1 3-1440,-5-7 896</inkml:trace>
</inkml:ink>
</file>

<file path=ppt/ink/ink6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32.13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45 7712,'21'11'2880,"-4"-15"-2240,12-1-192,-16 5-1856,12-11 672,-14-25-4576</inkml:trace>
</inkml:ink>
</file>

<file path=ppt/ink/ink6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03.87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1 352 5824,'20'-38'1432,"29"-41"0,-25 45-1488,52-74 992,-65 95-782,-2-1 1,0 0 0,11-23-1,-19 36-148,-1 0 0,0 0 0,1 1 0,-1-1-1,1 0 1,-1 0 0,1 0 0,-1 1 0,1-1-1,-1 0 1,1 1 0,0-1 0,0 0 0,-1 1-1,1-1 1,0 1 0,0-1 0,0 1-1,-1 0 1,1-1 0,0 1 0,1-1 0,-1 1-49,-2 3 8,1-1 42,0 0 0,0 1 0,-1-1 1,1 0-1,1 1 0,-1-1 0,0 0 1,0 1-1,1-1 0,0 3 0,2 12 125,-5 32 636,-3-1 1,-11 52-1,-3 21-438,12-69-1079,0-19-3260</inkml:trace>
</inkml:ink>
</file>

<file path=ppt/ink/ink6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04.20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7296,'0'2'2720,"4"-4"-2112,0 2-192,1 0-608,-1 2-2880,-4 7-1088,4-2 2336,0 0 640</inkml:trace>
</inkml:ink>
</file>

<file path=ppt/ink/ink6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04.66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0 114 4160,'5'-10'462,"1"0"0,0 0 0,0 0 0,1 1 0,10-10 0,-13 14-166,1 1 1,0 0-1,0 0 1,0 0-1,0 1 1,1 0 0,-1 0-1,1 0 1,0 1-1,0 0 1,9-2-1,-5 2-152,-1 1-1,1 0 0,0 0 1,0 1-1,-1 1 1,1 0-1,0 0 0,0 0 1,-1 2-1,11 3 0,-6-2-104,0 2-1,-1 0 0,0 1 1,0 0-1,-1 1 0,14 11 1,-24-18-39,0 1 1,0-1-1,0 1 1,0 0-1,0 0 1,0 0 0,0 0-1,-1 1 1,1-1-1,-1 0 1,0 1-1,0-1 1,1 1 0,-2-1-1,1 1 1,0-1-1,0 5 1,-1-4 4,0 1 0,0-1 0,-1 0 0,0 0 0,1 0 0,-1 0 0,0 0 0,-1 0 0,1 0 0,0 0 0,-1 0 0,0-1 0,0 1 0,-3 4 0,-12 12 58,-1-1 0,0-1 1,-27 20-1,20-18-99,-32 33 0,23-17 107,13-15 134,-32 42-1,52-60-178,0-1 0,0 1 0,0 0-1,0 0 1,0 0 0,0-1 0,0 1 0,0 0-1,1 0 1,-1 0 0,1 4 0,0-5 11,0 0 1,0 0-1,0 0 1,1 0-1,-1 1 1,0-1 0,1 0-1,-1 0 1,1 0-1,-1 0 1,1 0-1,-1 0 1,1-1-1,0 1 1,0 0-1,-1 0 1,1 0 0,0-1-1,0 1 1,0 0-1,0-1 1,0 1-1,2 0 1,8 5 104,1-1 1,0 0-1,1-1 1,-1 0-1,1-1 1,13 2-1,79 3 466,-62-7-864,65-7-1,-45-3-4952,-63 9 5070,1 0 0,-1 0 0,1 0 0,-1 0 0,1 0 0,0 0 0,-1 0 0,1 0 0,-1 0 0,1 0 0,-1 0 0,1 0 0,-1 0 0,1 1 0,-1-1 0,1 1 0,8 8-4058</inkml:trace>
</inkml:ink>
</file>

<file path=ppt/ink/ink6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05.10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0 149 3808,'1'2'154,"1"0"0,-1 0 0,0 0 0,0 0 0,0 0 0,0 0 0,-1 1 0,1-1 1,0 0-1,-1 0 0,0 1 0,1-1 0,-1 0 0,0 0 0,0 1 0,-1 1 0,4 23 1067,0-19-892,-1-1 1,2 1 0,-1-1-1,1 0 1,0 0-1,0 0 1,1-1-1,-1 0 1,9 8 0,-11-12-243,0 1 1,1-1-1,-1 0 1,1-1 0,0 1-1,-1 0 1,1-1-1,0 1 1,0-1-1,0 0 1,0 0 0,0 0-1,0 0 1,1-1-1,-1 1 1,0-1 0,0 0-1,0 0 1,1 0-1,-1 0 1,0-1 0,0 1-1,0-1 1,0 0-1,6-2 1,4-3 103,-1 0 1,-1-1-1,1 0 1,-1-1-1,14-13 1,47-51 392,-61 60-436,-1-1 0,0 0-1,11-20 1,-18 28-129,-1 0 0,0 0 0,0 0-1,0 0 1,1-10 0,-2 12-28,-1 0-1,0 1 1,0-1 0,0 1-1,0-1 1,0 0-1,0 1 1,-1-1-1,0 0 1,1 1-1,-1-1 1,-2-4 0,2 5-28,-1 0-1,1 0 1,-1 0 0,1 0 0,-1 0 0,0 0 0,0 0 0,0 0 0,0 1 0,0-1 0,0 1 0,0 0 0,0-1 0,-1 1 0,1 0 0,-1 0 0,1 0 0,0 1 0,-1-1 0,0 1 0,1-1 0,-1 1 0,1 0 0,-1 0 0,1 0 0,-1 0 0,0 0 0,1 1 0,-1-1 0,1 1 0,-4 1 0,-3 1-206,0 0 1,0 1-1,0 0 1,1 0-1,0 1 0,0 0 1,-10 9-1,7-5-571,0 1 0,0 0 0,1 0-1,1 1 1,-11 16 0,6 1-3159</inkml:trace>
</inkml:ink>
</file>

<file path=ppt/ink/ink6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05.50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126 0 7968,'-2'56'3900,"1"-36"-3854,0 0 0,1 0 0,1 0 0,1 0 0,5 19 0,2-12 38,0-1 1,2 0-1,2-1 1,22 36-1,22 46 1360,-56-104-1378,1 1 0,-1-1 0,0 1 0,0-1 0,-1 1 1,1 0-1,-1-1 0,0 1 0,0 0 0,0-1 0,0 1 0,-1 0 0,1-1 0,-3 6 0,1-3 9,0-1-1,0 1 1,-1-1-1,0 0 1,0 0 0,-1 0-1,1 0 1,-6 5-1,0-1 49,-1-1-1,1 0 0,-1 0 0,0-1 1,-1-1-1,0 0 0,-22 9 0,30-13-95,-1-1-1,0 0 1,0 0-1,1 0 0,-1-1 1,0 1-1,0-1 1,0 0-1,0 0 1,0 0-1,1 0 1,-1-1-1,0 0 1,0 0-1,0 0 1,1 0-1,-1 0 1,1-1-1,-5-2 0,4 2-38,0-1-1,0-1 1,0 1-1,1 0 1,-1-1-1,1 0 1,0 0-1,0 0 1,0 0-1,0-1 1,1 1-1,0-1 1,0 1-1,-2-7 0,2 5-52,0 0 0,1 0 0,0-1 0,0 1 0,1 0 0,-1-1 0,1 1 0,1 0 0,-1-1 0,3-9 0,-1 7 51,1-1 0,1 1 0,-1 0 1,1 0-1,1 0 0,6-10 0,1 3 35,0 1 0,1 0 0,0 1-1,1 0 1,1 1 0,22-16 0,2 5-2014,1 1 0,67-27 0,-38 21-3553</inkml:trace>
</inkml:ink>
</file>

<file path=ppt/ink/ink6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16.70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198 78 4064,'-2'-6'433,"-1"-2"-11,0 0 0,-1 1 1,-7-13-1,9 18-443,0-1-1,0 1 1,0-1 0,-1 1 0,1 0-1,-1 0 1,0 0 0,0 0-1,1 1 1,-1-1 0,0 1-1,-6-3 1,7 4 3,0 0 1,-1-1-1,1 1 0,0 0 0,0 0 0,0 0 1,0 1-1,0-1 0,-1 0 0,1 1 1,0-1-1,0 1 0,0 0 0,0 0 0,0 0 1,1 0-1,-1 0 0,0 0 0,0 0 1,1 1-1,-1-1 0,-1 2 0,-5 4 43,1 1 0,1 0 0,-8 10 0,9-12-16,-6 10 44,-13 24 0,22-36-32,0 0 1,0 1-1,0-1 1,1 1-1,0 0 1,-1-1-1,2 1 1,-1 0 0,0 0-1,1-1 1,0 7-1,0-10-8,1 1-1,-1 0 1,1-1-1,-1 1 0,1 0 1,0-1-1,-1 1 1,1-1-1,0 1 1,0-1-1,0 1 1,0-1-1,0 0 0,0 0 1,1 1-1,-1-1 1,0 0-1,1 0 1,-1 0-1,0 0 1,1 0-1,-1-1 1,1 1-1,2 0 0,5 2-25,-1-1 0,1 0 0,15 1 0,1 1-134,-5 0 149,-2 0 0,31 13 0,-44-15 90,-1 0 1,1 0-1,-1 0 1,0 0 0,0 1-1,0 0 1,0 0-1,-1 0 1,1 0-1,-1 0 1,0 1-1,0 0 1,0-1-1,0 1 1,0 0-1,3 8 1,-6-9-2,1-1-1,-1 1 1,1-1 0,-1 1 0,0 0 0,0-1 0,0 1-1,-1-1 1,1 1 0,0 0 0,-1-1 0,0 1 0,0-1 0,1 1-1,-2-1 1,1 0 0,0 1 0,0-1 0,-1 0 0,1 0-1,-1 0 1,0 0 0,1 0 0,-1 0 0,-3 2 0,0 0 17,0 0 1,0 0 0,0 0 0,-1-1 0,1 0 0,-1 0 0,0 0 0,0-1-1,-9 2 1,1-1-179,0-2-1,0 0 0,-22-1 1,20-1-2211,-1 1 0,-21 3 0,30-2 52</inkml:trace>
</inkml:ink>
</file>

<file path=ppt/ink/ink6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17.04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66 293 5728,'-1'3'336,"1"0"0,-1 0 0,1 0 0,-1 0 0,1 0 0,0 0 0,1 4 0,-1-6-320,0 0-1,1 0 1,-1 0-1,0 0 1,1 0 0,-1 0-1,0-1 1,1 1 0,0 0-1,-1 0 1,1 0-1,-1-1 1,1 1 0,0 0-1,-1-1 1,1 1 0,0-1-1,0 1 1,0-1-1,-1 1 1,1-1 0,0 1-1,0-1 1,0 0 0,0 1-1,0-1 1,0 0-1,1 0 1,3 1-10,0-1 0,0 0 0,0-1 0,0 1 0,0-1 0,0 0-1,0 0 1,0 0 0,0-1 0,5-2 0,0 0 35,0-1 0,0 0 0,14-11 0,-17 10 19,-1 0-1,1-1 1,-1 1-1,-1-1 0,1 0 1,-1-1-1,0 0 0,-1 1 1,1-2-1,-2 1 1,6-14-1,-6 9 59,1 1 1,-1-1-1,-1 1 0,0-1 0,-1 0 1,-1 0-1,-1-19 0,1 27-110,-1 0-1,0 0 1,0 1 0,0-1-1,-1 0 1,1 1 0,-1-1-1,0 1 1,-1 0 0,1-1-1,-4-3 1,5 7-16,-1-1 1,1 1-1,0-1 1,-1 1-1,0 0 1,1-1-1,-1 1 1,0 0-1,1 0 1,-1 0-1,0 1 1,0-1-1,0 0 1,0 1-1,0-1 1,0 1-1,0 0 1,0-1-1,0 1 1,0 0-1,0 0 1,0 1-1,0-1 1,0 0-1,0 0 1,0 1-1,0 0 1,0-1-1,-2 2 1,-4 2-48,1 0 0,-1 0 0,1 1 0,0 0 0,0 0 0,0 1 1,1 0-1,-1 0 0,-6 10 0,-6 9-564,-19 33 0,22-30-842,-14 35-1,10-19-1636</inkml:trace>
</inkml:ink>
</file>

<file path=ppt/ink/ink6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18.25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0 6304,'-4'5'961,"3"-5"-777,0 1-1,1 0 1,-1 0-1,0 0 1,0 1-1,0-1 0,1 0 1,-1 0-1,1 0 1,-1 1-1,0 0 0,1-1-156,9 14-960,0 11 1015,-2 1-1,7 41 1,1 56 504,2 15 97,-15-127-560,1 1 0,0-1 0,1 1-1,7 16 1,-10-26-99,0-1 0,1 0 0,-1 1 0,0-1 0,1 0 0,-1 0 0,1 0 0,-1 0 0,1 0 0,0-1 0,0 1 0,0 0 0,0-1 0,0 1 0,1-1 0,-1 0 0,0 0 0,1 0 0,-1 0 0,0 0 0,1 0 0,-1-1 0,1 1 0,0-1 0,-1 1 0,1-1 0,-1 0 0,1 0 0,2-1 0,1 0-49,1-1 1,-1 0-1,0 0 1,0-1-1,-1 1 1,1-1-1,0 0 1,-1-1 0,0 0-1,0 0 1,8-7-1,-2 0-55,0-2 0,0 1 0,12-20 0,-11 12 73,0-1 0,11-27 0,-18 38 19,-2-1-1,1 0 1,-1 0-1,-1 0 0,0 0 1,1-21-1,-3 30-5,0 1 1,0-1-1,0 0 0,-1 1 0,1-1 1,0 1-1,-1-1 0,0 1 0,1-1 1,-1 1-1,-1-3 0,2 4-3,0 0 0,-1-1-1,1 1 1,0 0 0,-1-1 0,1 1-1,0 0 1,-1-1 0,1 1-1,0 0 1,-1 0 0,1 0 0,-1-1-1,1 1 1,-1 0 0,1 0-1,0 0 1,-1 0 0,1 0 0,-1 0-1,1 0 1,-1 0 0,1 0-1,-1 0 1,1 0 0,-1 0 0,1 0-1,-1 0 1,1 0 0,0 0-1,-1 0 1,1 1 0,-1-1 0,1 0-1,0 0 1,-1 1 0,1-1-1,-1 0 1,1 0 0,0 1 0,-1-1-1,1 1 1,-4 3-16,0 0 1,1 0-1,0 1 1,0-1-1,0 1 1,1 0-1,0-1 1,-4 11-1,-10 45 51,12-46-50,1 1 0,1-1 0,1 1 0,0 0 0,0-1 0,3 18 0,-2-28 33,1 0-1,0 0 0,-1 0 1,2 0-1,-1 0 0,0-1 1,1 1-1,0 0 0,-1-1 1,1 1-1,1-1 0,-1 0 1,0 1-1,1-1 0,0 0 1,0 0-1,0-1 0,0 1 1,0-1-1,0 1 0,1-1 1,-1 0-1,1-1 0,0 1 1,-1 0-1,1-1 0,6 2 1,-4-2-7,1 0 1,-1 0 0,1-1 0,-1 1 0,1-1-1,-1-1 1,0 1 0,1-1 0,-1 0 0,1-1-1,-1 0 1,0 0 0,0 0 0,0 0 0,0-1-1,0 0 1,-1 0 0,1-1 0,-1 0-1,0 0 1,8-8 0,-1 0-26,-1-1 1,0 0-1,-1-1 0,-1 0 1,0-1-1,-1 0 0,7-18 1,10-21-241,-12 112-314,-13-54 565,3 14 26,0 0 1,1-1-1,1 0 1,8 19-1,-11-31-18,0-1 1,0 0-1,1 0 1,0 0-1,0 0 1,0 0-1,0 0 1,7 5-1,-7-7-7,0 0 0,-1 0 0,1-1 0,0 0 0,0 1 0,0-1 0,0 0 0,0 0 0,0-1 0,0 1 0,0-1 0,0 1 0,0-1 0,0 0 0,4 0 0,-1-1-92,0 0 1,0-1 0,0 1 0,-1-1-1,1-1 1,0 1 0,-1-1-1,0 1 1,1-2 0,-1 1 0,-1 0-1,8-7 1,1-2-155,-1 0 0,-1-1-1,12-17 1,-12 13 141,0 0 1,-2-1-1,15-37 1,15-64 159,-1 2 830,-36 112-791,8-24 302,-10 28-389,0 0 0,1-1 0,-1 1 0,0 0 1,0 0-1,0 0 0,1 0 0,-1 0 1,-1-1-1,1 1 0,0 0 0,0 0 0,0 0 1,0 0-1,-1-1 0,1 1 0,-1 0 1,1 0-1,-2-1 0,-2 13 205,2-5-144,1 0 0,0 0-1,1 0 1,0 1 0,0-1-1,0 0 1,0 0-1,3 8 1,13 48 357,-14-56-398,20 57-22,3-2-1,63 111 0,-88-171-89,0-1 0,0 1-1,0-1 1,1 0-1,-1 1 1,0-1 0,0 0-1,1 1 1,-1-1 0,0 0-1,1 1 1,-1-1-1,0 0 1,1 1 0,-1-1-1,0 0 1,1 0 0,-1 0-1,0 1 1,1-1-1,-1 0 1,1 0 0,-1 0-1,1 0 1,-1 0-1,0 0 1,1 0 0,0 0 10,-1 0 0,0 0 0,1 0 0,-1-1 0,0 1 0,0 0 0,1 0 0,-1-1 0,0 1 0,0 0 0,0-1 0,0 1 0,1 0 0,-1-1 0,0 1 0,0 0 0,0-1 0,0 1 0,0 0 0,0-1 0,0 1 0,0 0 0,0-1 0,0 1 0,0 0 0,0-1 0,0 1 0,0-1 0,0 1 0,0 0 0,-1-1 0,-1-5-41,0-1-1,0 1 1,-1 0 0,0 0 0,-6-9-1,4 7 468,1 0-1,-7-14 0,9 16-106,0 0 0,0 0 0,1 0 0,0 0 0,-1-10-1,2 14-178,0 1 0,0-1 0,0 1 0,0 0 0,0-1 0,1 1 0,-1-1-1,1 1 1,-1 0 0,1-1 0,-1 1 0,1 0 0,0 0 0,-1-1-1,1 1 1,0 0 0,0 0 0,0 0 0,0 0 0,0 0 0,0 0-1,0 0 1,0 0 0,1 1 0,-1-1 0,0 0 0,0 1 0,1-1 0,-1 1-1,0-1 1,1 1 0,1-1 0,3 0 43,0 1 0,0-1 0,0 1-1,0 0 1,0 0 0,0 1 0,-1 0 0,1 0 0,0 0-1,0 1 1,10 4 0,4 3 171,35 21 1,-47-25-198,-1 1-1,11 9 1,8 6 111,-5-5-58,-1-2-1201,24 14 0,-43-28 908,-1 1 0,0-1 1,1 0-1,-1 0 0,1 1 1,-1-1-1,1 0 1,-1 0-1,1 0 0,0 0 1,-1 1-1,1-1 0,-1 0 1,1 0-1,-1 0 0,1 0 1,-1 0-1,1 0 1,-1-1-1,1 1 0,-1 0 1,1 0-1,0 0 0,-1 0 1,1-1-1,-1 1 0,1 0 1,0-1-82,-1 0 0,1 0 0,0 0-1,-1 0 1,1 0 0,-1 0 0,0 0 0,1 0 0,-1 0 0,0 0 0,1 0 0,-1 0 0,0 0 0,0-2 0,1-21-1709</inkml:trace>
</inkml:ink>
</file>

<file path=ppt/ink/ink6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18.57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7872,'4'15'2944,"1"-4"-2304,3 7-160,-8-7-256,0 7-224,0 0-1344,-4 2 736,0-2-2944</inkml:trace>
</inkml:ink>
</file>

<file path=ppt/ink/ink6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18.9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1 234 5312,'80'23'3697,"-40"-10"-1933,-35-12-1698,0 1 0,1-1 1,-1 0-1,0-1 0,1 1 0,-1-1 0,0 0 0,1-1 1,-1 1-1,0-1 0,6-2 0,-8 3-50,0-1 1,-1 0-1,1 0 0,-1-1 0,0 1 1,1 0-1,-1-1 0,0 0 0,0 1 0,0-1 1,0 0-1,0 0 0,0 0 0,0 0 1,-1-1-1,1 1 0,-1 0 0,0-1 1,0 1-1,1-1 0,-2 1 0,1-1 1,0 1-1,0-4 0,1-7 63,0 1 0,-1-1 0,0 0 0,-1 0 0,0 0 0,-4-20-1,2 25-77,1 0 0,-1 1 0,-1-1 0,0 1 0,0-1 0,0 1 0,-1 0 0,1 1 0,-2-1 0,1 1 0,-1-1 0,-7-6 0,11 12-23,0 0-1,0 0 1,0 0-1,-1 0 1,1 0-1,0 0 1,0 0-1,-1 1 1,1-1-1,0 0 1,-1 1-1,1-1 1,-1 1-1,1 0 1,-1-1-1,1 1 1,-1 0-1,1 0 1,-1 0-1,1 0 1,-1 0-1,1 0 1,-1 1-1,1-1 1,0 0-1,-1 1 1,1-1-1,-1 1 1,1 0 0,0-1-1,-1 1 1,1 0-1,0 0 1,0 0-1,0 0 1,-1 0-1,1 0 1,-1 1-1,-3 4-103,0 0 0,0 0 1,1 1-1,-1 0 0,-5 13 0,-15 48-1959,13-36-176</inkml:trace>
  <inkml:trace contextRef="#ctx0" brushRef="#br0" timeOffset="1">369 91 7296,'12'124'4250,"-12"-119"-4225,1 0 0,0 0 0,0 0 0,0 0 0,0 0 0,1 0 0,-1-1 0,1 1 0,1-1 0,-1 1 0,1-1 0,-1 0 0,1 0 0,0 0 0,1 0 0,-1 0 0,1-1 0,-1 0 0,1 1 0,0-2 0,1 1 0,-1 0 0,0-1 0,1 1 0,-1-1 0,1-1 0,0 1 0,-1-1 0,1 1 0,0-1 0,10 0 0,-8 0-9,1-1 0,0-1-1,0 1 1,-1-1 0,1-1 0,0 0-1,7-2 1,7-4 50,21-12 0,2 0 402,-40 18-262,0 1 0,0-1 0,1 1 0,-1 0 0,0 1 0,0-1 0,1 1 0,-1 0 0,0 0 0,1 1 0,8 2 1,4 1 312,0 2 0,18 8 1,-5-2-402,-7-4-255,-8-3-757,21 10 0,-6 5-6370</inkml:trace>
</inkml:ink>
</file>

<file path=ppt/ink/ink6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44.7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0 334 2720,'5'-29'1371,"-5"25"-1358,1 0 0,-1-1 1,1 1-1,0 0 0,0 0 1,0 0-1,1 0 0,-1 0 1,4-4-1,14-23 631,-6 8-225,1 0 0,1 1-1,1 1 1,1 0 0,20-18 0,-27 31-413,-2 1 8,0 1 1,9-12 0,-15 15-22,-1 1 0,1 0 1,-1 0-1,1-1 1,-1 1-1,0-1 1,0 1-1,0-1 0,0 0 1,0 1-1,-1-1 1,1 0-1,0-5 0,-14 20-35,7-4 68,-1 1 1,2 0 0,-1 0 0,1 1-1,1-1 1,0 1 0,0 0-1,1 0 1,0 1 0,-1 10 0,-1 17 198,-1 56 0,5-53-153,-3 119 269,4-158-1829</inkml:trace>
</inkml:ink>
</file>

<file path=ppt/ink/ink6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45.52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44 40 2240,'-3'-5'1396,"3"5"-1354,-1 0 0,1 0 0,0 0 0,0 0 0,-1 0 0,1 0 0,0 0 0,0-1 0,0 1 0,-1 0 0,1 0 0,0 0 0,0 0 0,0-1 0,0 1 0,0 0 0,-1 0 0,1-1 0,0 1 0,0 0 0,0 0-1,0 0 1,0-1 0,0 1 0,0 0 0,0 0 0,0-1 0,0 1 0,0 0 0,0 0 0,0-1 0,0 1 0,0 0 0,0 0 0,0-1 0,0 1 0,0 0 0,0 0 0,0-1 0,0 1 0,1 0 0,-1 0 0,0 0 0,0-1-1,0 1 1,0 0 0,0 0 0,1 0 0,-1 0 0,0-1 0,0 1 0,0 0 0,1 0 0,-1 0 0,0 0 0,0 0 0,1 0 0,-1-1 0,4-2 163,0 1 0,0-1 1,1 0-1,-1 1 0,1 0 0,-1 0 0,1 0 1,0 1-1,6-2 0,-8 3-172,0 0 0,-1-1 0,1 1 0,0 1 0,0-1 0,-1 0-1,1 1 1,0-1 0,-1 1 0,1 0 0,-1 0 0,1 0 0,0 0 0,-1 0 0,0 1-1,1-1 1,-1 1 0,4 2 0,-2 1-36,1 0 0,-1 0 0,0 0 0,0 0 0,0 0-1,-1 1 1,0 0 0,4 8 0,-2-1 20,-1 1-1,5 24 0,-9-35-18,1-1-1,-1 0 0,0 0 1,0 1-1,0-1 1,-1 0-1,1 0 0,0 0 1,-1 0-1,0 1 0,1-1 1,-1 0-1,0 0 0,0 0 1,0 0-1,-2 2 1,-1 2-11,-1 0 0,0-1 1,-8 8-1,-3 3 2,-7 9 62,1-1 152,0 1 0,1 1 0,2 1 0,-18 32 0,36-58-174,1 0 0,-1 0-1,1 0 1,-1 0 0,1 0 0,0 0-1,-1 0 1,1 1 0,0-1-1,0 0 1,0 0 0,0 0-1,0 0 1,0 0 0,0 0 0,0 0-1,1 2 1,-1-2 2,0 0 0,1 0 0,-1-1 0,1 1-1,0 0 1,-1-1 0,1 1 0,-1-1 0,1 1 0,0-1 0,0 1 0,-1-1-1,1 1 1,0-1 0,0 1 0,-1-1 0,3 1 0,3 0 96,0 0 0,0-1 1,0 1-1,1-1 0,6-1 1,-3 1-98,160 7-1049,-158-6-1258,-3 6 624</inkml:trace>
</inkml:ink>
</file>

<file path=ppt/ink/ink6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46.13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86 25 1664,'-3'-13'528,"3"13"-501,0 0-1,0 0 1,-1 0 0,1 0-1,0-1 1,0 1 0,0 0-1,0 0 1,0 0 0,0 0-1,0 0 1,-1-1 0,1 1 0,0 0-1,0 0 1,0 0 0,0 0-1,-1 0 1,1 0 0,0 0-1,0 0 1,0 0 0,0 0-1,-1 0 1,1 0 0,0 0-1,0 0 1,0 0 0,0 0-1,-1 0 1,1 0 0,0 0 0,0 0-1,0 0 1,-1 0 0,1 0-1,0 0 1,0 0 0,0 0-1,0 0 1,-1 0 0,-5 4 721,6-4-798,-4 3 175,0 1 1,1-1 0,0 0 0,-1 1 0,1 0 0,1 0 0,-1 0 0,0 0 0,1 0 0,-2 6-1,-3 7 159,-6 22-1,9-24 126,1 1-1,0 0 0,1 0 0,0 27 0,2-36-310,0-1 0,1 1 0,-1 0 0,2-1 0,-1 1 0,1 0 0,0-1 0,0 1 0,0-1 0,1 0 1,0 0-1,1 0 0,6 9 0,-7-12-52,0 0 1,0 0-1,1 0 1,0 0-1,-1-1 1,1 1-1,0-1 1,0 0-1,0 0 1,1-1-1,-1 1 1,0-1-1,1 0 1,-1 0-1,1-1 1,-1 1-1,1-1 1,-1 0-1,1 0 1,-1 0-1,8-2 0,-3 1 8,-1-1-1,0-1 1,-1 1-1,1-1 1,0 0-1,-1-1 1,0 0-1,0 0 0,0-1 1,0 0-1,7-6 1,0-4 33,0-1 0,-1-1-1,-1 0 1,-1 0 0,0-1 0,-1 0 0,-1-1 0,-1-1 0,9-27 0,-16 43-71,0 0 0,0 0 0,0-1 0,0 1 0,-1 0 0,0-1 0,0 1 0,0 0 0,0-1 0,-1 1 1,0 0-1,-1-5 0,1 7-20,0-1 1,0 1 0,0 0 0,0-1 0,-1 1 0,1 0-1,-1 0 1,0 0 0,0 0 0,0 1 0,1-1-1,-2 0 1,1 1 0,0-1 0,0 1 0,0 0 0,-1 0-1,1 0 1,-1 0 0,1 0 0,-4-1 0,0 1-123,-1 0 0,1 0 0,-1 1 0,0 0 0,1 0 0,-1 0 0,0 1 0,1 0 0,-1 0 1,1 1-1,-1-1 0,1 1 0,-12 6 0,5-1-407,1-1 0,0 2 0,0 0 0,0 0 1,-16 17-1,-22 27-3227</inkml:trace>
</inkml:ink>
</file>

<file path=ppt/ink/ink6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46.80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37 95 1888,'-3'-8'599,"-1"0"-297,4 8-295,-1 0 0,1 0 0,0 0 0,0 0 0,-1 0-1,1 0 1,0 0 0,-1 0 0,1 0 0,0 0 0,0 0 0,-1 0-1,1 1 1,0-1 0,0 0 0,-1 0 0,1 0 0,0 0 0,0 0-1,-1 1 1,1-1 0,0 0 0,0 0 0,0 0 0,0 1 0,-1-1-1,1 0 1,0 0 0,0 1 0,0-1 0,0 0 0,0 0 0,0 1-1,0-1 1,-3 7 278,0-1-1,1 1 1,0 0-1,0-1 1,1 1-1,-1 0 0,2 0 1,-1 8-1,-1 4 116,-1 2 52,2 1 0,0 25 0,2-40-311,-1 0-1,1 0 1,0 0-1,1 0 0,0 0 1,0 0-1,0-1 1,1 1-1,0-1 1,6 10-1,-8-14-107,1 0 0,-1 0 0,1 0 0,0 0 0,0-1-1,-1 1 1,1 0 0,0-1 0,1 0 0,-1 1-1,0-1 1,0 0 0,0 0 0,1 0 0,-1-1 0,1 1-1,-1-1 1,0 1 0,1-1 0,-1 0 0,1 1-1,-1-1 1,1-1 0,-1 1 0,1 0 0,-1-1 0,1 1-1,-1-1 1,0 1 0,1-1 0,-1 0 0,0 0 0,3-2-1,3-1 61,-1 0-1,0-1 0,0 0 1,0-1-1,0 1 0,-1-1 0,0 0 1,7-10-1,1-3 216,0-2 0,19-39 0,-28 50-235,-1 0 0,0 0 1,-1-1-1,0 1 1,0-1-1,-1 1 0,-1-1 1,1-20-1,-2 27-71,-1-1 1,0 1-1,0-1 0,0 1 0,0 0 1,0-1-1,-1 1 0,0 0 1,0 0-1,0 0 0,-1 0 0,1 1 1,-1-1-1,0 1 0,0-1 1,0 1-1,0 0 0,0 0 0,-6-3 1,7 4-159,-1 1-1,0-1 1,0 1 0,0 0 0,0 0 0,0 0 0,0 0 0,0 0 0,-1 1 0,1-1 0,0 1-1,0 0 1,-1 0 0,1 0 0,0 1 0,0-1 0,0 1 0,0-1 0,-1 1 0,1 0-1,0 0 1,0 1 0,0-1 0,1 1 0,-1-1 0,0 1 0,-4 4 0,-31 29-2095,-7 2-1002</inkml:trace>
</inkml:ink>
</file>

<file path=ppt/ink/ink6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47.49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1 252 3232,'2'3'252,"0"1"0,-1-1-1,0 1 1,1 0 0,-1 0 0,0-1 0,0 7 0,-1-6 2,1-1 0,0 1 0,0 0-1,0-1 1,0 1 0,0-1 0,1 1 0,-1-1 0,3 4 0,-2-5-179,0 0-1,-1 1 0,1-1 0,0 0 0,0 0 0,0-1 0,0 1 0,1 0 0,-1-1 0,0 1 0,1-1 1,-1 0-1,1 1 0,-1-1 0,1-1 0,0 1 0,0 0 0,-1-1 0,1 1 0,0-1 0,0 0 0,-1 0 1,1 0-1,0 0 0,0 0 0,-1-1 0,4 0 0,2-1 38,0-1-1,0 1 1,-1-2 0,1 1-1,-1-1 1,0 0 0,0 0-1,0-1 1,-1 0 0,11-10-1,-1-2 171,0 0 1,18-28-1,-21 27-153,-2-1 0,0-1 0,-1 1 0,10-30 0,-19 45-122,1 0 1,-1 0-1,0-1 0,0 1 1,-1 0-1,1-1 0,-1 1 0,0-1 1,0 1-1,-2-9 0,2 11-22,-1 0 1,0 0-1,1 0 0,-1 0 0,0 0 0,0 0 0,0 0 0,-1 0 0,1 1 0,0-1 0,-1 0 0,1 1 0,-1-1 0,1 1 0,-1-1 0,0 1 0,1 0 0,-1 0 0,0 0 0,0 0 0,0 0 0,0 0 1,0 0-1,-2 0 0,-1 0-50,1 0 1,-1 0-1,1 1 1,-1 0 0,1-1-1,0 1 1,-1 1-1,1-1 1,-1 1-1,1 0 1,-1 0 0,-6 2-1,4 0-31,1 0 0,0 1-1,-1 0 1,1 0 0,1 0 0,-1 0-1,-6 7 1,-4 7-574,1 0 1,0 1-1,-19 34 0,33-52 626,-25 46-1001</inkml:trace>
</inkml:ink>
</file>

<file path=ppt/ink/ink6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47.83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131 1 5312,'3'2'133,"0"0"-1,-1 0 1,1 0 0,-1 1-1,0-1 1,0 1 0,0 0 0,0-1-1,0 1 1,-1 0 0,1 0-1,-1 0 1,1 0 0,-1 1 0,0-1-1,-1 0 1,1 0 0,0 1 0,-1-1-1,0 0 1,0 1 0,0-1-1,0 4 1,-2 8-72,-1 1-1,0-1 1,-10 27-1,5-17-31,5-12-21,1 1 0,-1-1 0,2 1 1,0-1-1,1 1 0,0-1 0,4 25 0,3 1 45,18 51-1,-15-62 78,2-1 0,0-1-1,2 0 1,17 24-1,-21-34 98,-7-12-139,0 1 1,-1-1-1,0 1 1,0-1-1,2 9 0,-3-12-44,-1 0-1,0 0 0,0 1 0,0-1 0,0 0 0,0 0 0,0 1 0,0-1 1,0 0-1,0 0 0,0 0 0,-1 0 0,1 1 0,0-1 0,-1 0 1,1 0-1,-1 0 0,1 0 0,-1 0 0,0 0 0,0 0 0,1 0 1,-1 0-1,0 0 0,0 0 0,0-1 0,0 1 0,-1 1 0,-5 2 127,0-1-1,-1 0 1,1 0-1,-1-1 1,1 0-1,-1 0 1,0-1-1,1 1 0,-1-2 1,0 1-1,0-1 1,-9-1-1,7 0-91,1 0 0,-1-1 0,0 0 0,1-1-1,-1 0 1,1 0 0,0-1 0,0 0 0,-11-7 0,17 9-137,0 0 0,0 0 0,0-1 1,1 1-1,-1-1 0,0 1 0,1-1 0,0 0 1,0 0-1,0 0 0,0 0 0,0 0 1,1-1-1,0 1 0,-1-1 0,1 1 1,0-1-1,1 1 0,-1-1 0,0 1 1,1-1-1,0 0 0,0 1 0,0-1 1,0 1-1,1-1 0,0 0 0,-1 1 0,3-4 1,1-5-431,0 1 0,1-1 0,0 1 0,1 0 0,1 1 0,0 0 0,11-13 0,22-24-3388</inkml:trace>
</inkml:ink>
</file>

<file path=ppt/ink/ink6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48.47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249 2 5632,'-4'-1'325,"0"1"1,0 0-1,1-1 0,-1 1 1,0 0-1,0 1 0,0-1 1,0 1-1,-5 1 0,-35 12-531,44-14 209,-13 5-18,0 0-1,1 1 1,0 0 0,0 1-1,0 0 1,-11 11-1,16-12 38,1 0 0,-1 0 0,1 1 0,0 0 0,1 1 0,0-1 0,0 1 0,0 0 0,-6 16 0,11-23-20,0-1-1,0 1 0,0-1 0,0 1 0,-1-1 0,1 0 0,0 1 1,0-1-1,0 1 0,0-1 0,0 1 0,0-1 0,1 1 0,-1-1 1,0 0-1,0 1 0,0-1 0,0 1 0,0-1 0,1 1 1,-1-1-1,0 0 0,0 1 0,1-1 0,-1 0 0,0 1 0,1-1 1,-1 0-1,0 1 0,1-1 0,-1 0 0,0 0 0,1 1 0,0-1 1,15 5-17,-13-4 11,28 6-8,0 2-1,35 14 1,-50-16 25,0 1-1,0 1 0,-1 0 0,-1 1 1,22 18-1,-34-27 8,0 1 0,0 0 0,0 0 0,0 0 0,0 1 1,-1-1-1,1 0 0,-1 0 0,1 1 0,-1-1 0,0 1 0,0 0 0,0-1 0,0 1 0,-1-1 0,1 5 0,-1-5 13,0 0 0,0 0 0,-1 0 0,1 0 0,-1 0 0,1 1 0,-1-1 0,0-1 0,0 1 0,0 0 0,0 0 0,0 0 0,0 0 0,0-1 0,-1 1 0,1 0 0,0-1 0,-1 1 0,0-1 0,1 0 0,-3 2 0,-4 2 60,0-1 0,-1 0 0,1-1 0,-1 0 0,1 0 0,-1 0 1,-13 1-1,0 1-49,1 0-40,0 1-494,0-1 0,-1-1-1,-28 1 1,32-5-1670</inkml:trace>
</inkml:ink>
</file>

<file path=ppt/ink/ink6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48.85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17 219 6400,'-4'8'793,"2"-4"-542,0-1 1,0 0-1,1 1 0,0-1 1,-1 1-1,1-1 1,1 1-1,-2 3 1,2-6-297,0-1 1,0 1-1,0-1 0,1 1 1,-1-1-1,0 1 1,0-1-1,0 1 1,0-1-1,1 1 0,-1-1 1,0 1-1,1-1 1,-1 1-1,0-1 1,1 0-1,-1 1 0,0-1 1,1 1-1,-1-1 1,1 0-1,-1 0 1,0 1-1,1-1 0,-1 0 1,1 0-1,-1 1 1,1-1-1,-1 0 1,1 0-1,-1 0 0,1 0 1,-1 0-1,1 0 1,-1 0-1,1 0 1,0 0-1,22-3 80,-21 3-14,11-4 128,1 0 0,-1-1 0,-1 0-1,1-1 1,-1 0 0,0-1 0,0 0 0,-1-1-1,0 0 1,0-1 0,-1-1 0,0 1-1,0-2 1,-2 1 0,1-1 0,-1 0-1,-1-1 1,9-17 0,-14 25-82,0 0-1,-1 0 1,1 1-1,-1-1 0,0 0 1,0 0-1,-1 0 1,1 0-1,-1 0 1,0 0-1,0-5 1,-1 7-52,1-1 0,-1 1 0,1 0 0,-1 0 1,0 0-1,0 0 0,0 0 0,0 0 0,0 0 0,-1 0 0,1 1 0,-1-1 1,1 0-1,-1 1 0,1-1 0,-1 1 0,0-1 0,0 1 0,0 0 0,1 0 1,-4-1-1,1 0-94,0 1 1,0 0 0,0 0-1,0 0 1,0 0-1,-1 1 1,1-1 0,0 1-1,0 0 1,0 1-1,0-1 1,0 1 0,0 0-1,0 0 1,0 0 0,0 0-1,-6 3 1,-2 2-268,1 0 0,0 0 0,0 1-1,-14 13 1,-11 14-704,3 8 378</inkml:trace>
</inkml:ink>
</file>

<file path=ppt/ink/ink6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49.67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2 117 6048,'-2'3'2108,"5"0"-3312,9 5 364,-9-2 1018,0-1 0,0 0 0,0 0-1,-1 1 1,1 0 0,-1-1 0,-1 1 0,1 0 0,-1 0 0,1 9 0,2 5 78,15 129 515,-8-48-422,-10-92-287,1 0 1,0 0-1,1 0 0,-1 0 1,2-1-1,-1 1 0,10 14 1,-11-20-53,-1 0 0,1-1 0,0 1 0,0-1 0,0 0 0,1 0 0,-1 0 0,0 0 0,1 0 0,-1 0 0,1 0-1,0-1 1,-1 1 0,1-1 0,0 0 0,0 0 0,0 0 0,0 0 0,0-1 0,0 1 0,0-1 0,0 1 0,1-1 0,-1 0 0,0-1 0,6 0 0,-5 0-27,1 0 0,-1-1-1,1 0 1,-1 0 0,0 0 0,0 0-1,0-1 1,0 1 0,0-1 0,-1 0 0,1 0-1,3-4 1,4-6-93,0-1 1,8-15-1,-9 15 71,12-19-39,107-150 113,-121 172 82,-3 6-30,-1-1-1,0 0 1,0 1-1,5-13 1,-10 23-29,0 1 0,0-1 0,0 1 0,1 0 0,0 9 0,0-3-12,0 16-20,3 66-135,-2-82 116,0-1-1,1 0 1,1 0-1,0 0 1,0 0-1,7 13 1,-8-20-13,1 0 0,-1 0 0,1-1 0,0 1 0,-1-1 0,2 1 0,-1-1 0,0 0 0,1 0 0,-1-1 0,1 1 0,0-1 0,0 0 0,0 1 0,0-2 0,0 1 0,0 0 0,1-1 1,-1 0-1,0 0 0,1 0 0,-1-1 0,1 0 0,5 1 0,-2-2-41,0 1 0,0-1 0,0-1 0,0 1 0,0-1 1,-1 0-1,1-1 0,-1 0 0,1 0 0,-1-1 0,0 0 0,0 0 1,6-5-1,7-9 17,-1 1 0,-1-2 1,0-1-1,17-24 0,50-93 72,-69 105-59,-2 0 0,-1-1 0,-2-1 0,13-66 0,-17 81 167,-2 16-41,0 11-6,38 84 565,1 6-408,-5 36 199,-13-35-1382,-21-77-1509,-5-24 1270</inkml:trace>
</inkml:ink>
</file>

<file path=ppt/ink/ink6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50.00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9 5216,'8'-8'1952,"1"8"-1536,-5 0-96,0 4-448,0 7 0,4 3 256,1 13-64,-1 13 576,1 7-384,-1 5-96,-4-4-96,-4 4-512,4-12 256,0-8-2080</inkml:trace>
</inkml:ink>
</file>

<file path=ppt/ink/ink6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50.39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66 6400,'0'0'2368,"0"4"-1856,4-8 192,-4 1-640,4-4-32,4-4 0,9 0-32,4 0 0,4 3 0,7 1 0,1 4-288,1-1 160,-5 4-1568,-1 0 928,-7 0-1728,0 0 1440,-5 0-1056</inkml:trace>
</inkml:ink>
</file>

<file path=ppt/ink/ink6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50.75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14 5408,'12'8'1984,"-8"4"-1536,5 6-128,-5 0 672,0 11-608,4 11 0,1 9-256,-1-2-512,0-6 192,1-8-2656,-1-11 1568</inkml:trace>
  <inkml:trace contextRef="#ctx0" brushRef="#br0" timeOffset="1">277 0 6656,'0'18'2464,"0"-7"-1920,-4 1-160,-4-5-3712</inkml:trace>
</inkml:ink>
</file>

<file path=ppt/ink/ink6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51.15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0 222 5408,'17'15'1295,"27"17"0,-26-20-1283,-1-2-1,2 0 1,-1-1 0,1-1-1,1-1 1,38 9 0,-54-15 30,1-1 0,-1 1 0,0-1 0,0 0 0,0 0 0,0-1 0,0 1 0,1-1 0,-1 0 0,0 0 0,0 0 0,-1-1 0,1 1 0,6-4 0,-5 1-13,0 1 0,0-1 1,0-1-1,0 1 0,-1-1 1,1 1-1,-1-1 0,6-10 1,-4 4-7,0 0 0,0-1 0,-1 0 0,-1 0 0,0 0 0,-1 0 1,0 0-1,0-1 0,-1-13 0,-1 18 2,-1 0 1,0-1-1,0 1 0,-1 0 0,-1 0 1,1 0-1,-1-1 0,-4-8 0,5 13-47,-1 0 1,0 1-1,0-1 0,0 1 0,-1 0 1,1-1-1,-1 1 0,1 0 0,-1 0 0,0 1 1,0-1-1,-1 1 0,1 0 0,0-1 1,-1 1-1,1 1 0,-1-1 0,-6-2 0,-1 1-71,1 1 0,-1 0-1,1 1 1,-1 0-1,1 1 1,-1 0 0,0 0-1,1 1 1,-1 1 0,0 0-1,-14 4 1,12-2-250,0 1 1,1 0-1,0 1 1,0 0 0,0 1-1,1 0 1,0 0-1,-19 18 1,-8 17-2234</inkml:trace>
</inkml:ink>
</file>

<file path=ppt/ink/ink6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1:51.54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 0 6560,'1'11'1401,"0"-9"-1310,-1 0 0,1 0 0,-1-1 0,0 1 0,0 0 1,0 0-1,0-1 0,0 1 0,-1 0 0,1 0 1,0-1-1,-1 1 0,-1 3 0,2-3-322,-1 0-1,0 0 1,1 0 0,-1 0-1,1 0 1,-1 0 0,1 0-1,0 0 1,0 0 0,0 1-1,0 2 1,6 29 1042,-2-9 231,-2 3-54,-2-13-759,2 1 0,-1 0 0,2-1 1,0 1-1,10 28 0,-13-43-214,1 0-1,-1 0 1,0 0 0,1-1-1,-1 1 1,0 0-1,1 0 1,-1-1 0,1 1-1,-1 0 1,1-1 0,0 1-1,-1 0 1,1-1-1,0 1 1,-1-1 0,1 1-1,0-1 1,0 1 0,-1-1-1,1 1 1,0-1-1,0 0 1,0 0 0,0 1-1,0-1 1,-1 0 0,1 0-1,0 0 1,0 0-1,0 0 1,0 0 0,0 0-1,0 0 1,-1 0 0,1-1-1,0 1 1,2-1-1,1-1 19,1-1 0,-1 0-1,1 0 1,-1-1-1,6-5 1,-8 7-31,60-61 46,-41 40-58,1 1-1,1 1 0,38-28 0,-47 40 250,0 0 0,0 1-1,0 1 1,27-10 0,-38 16-130,1 0 1,-1 0 0,1 0-1,0 1 1,0-1 0,-1 1-1,1 0 1,0 0 0,0 0-1,-1 0 1,1 1 0,0 0-1,-1-1 1,1 1 0,0 1-1,-1-1 1,1 0 0,-1 1-1,0 0 1,1 0 0,-1 0-1,0 0 1,0 0 0,0 1 0,-1-1-1,5 5 1,0 4 9,0-1 1,0 1-1,-1 0 0,0 0 1,-1 1-1,0-1 0,-1 1 1,5 22-1,-1 9-1430,2 51 0,-9-90 1120,-1-2 74,1 3-1003,-1 1 0,0 0 0,0 0 0,-1 7 0,1-12 1043,0-1 1,0 0-1,0 0 0,0 1 0,0-1 0,0 0 1,0 0-1,0 1 0,0-1 0,-1 0 1,1 0-1,0 0 0,0 1 0,0-1 0,0 0 1,-1 0-1,1 0 0,0 1 0,0-1 1,0 0-1,-1 0 0,1 0 0,0 0 0,0 0 1,-1 0-1,1 0 0,0 1 0,0-1 1,-1 0-1,1 0-12,-1-1 0,1 1 0,-1 0 0,1 0 0,-1 0 0,1 0 0,-1-1 0,1 1 0,-1 0 0,1-1 0,0 1 0,-1 0 0,1-1 0,0 1 0,-1 0 0,1-1 0,0 1 0,-1-1 0,-3-7-614,0 1 0,1-1 1,-3-9-1</inkml:trace>
</inkml:ink>
</file>

<file path=ppt/ink/ink6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2:42.90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4030 294 3904,'-10'-44'1601,"7"27"-1213,-4-5-58,-1-2-265,7 17-33,0 0 0,0 0 0,-1 0-1,-2-8 1,2 12 16,1 1 0,-1-1 0,1 0 0,-1 0 1,0 1-1,0-1 0,0 1 0,-1-1 0,1 1 0,0 0 0,-6-3 0,1 1 53,0 0 0,1 0 0,-2 1 0,1 1 0,0-1 0,0 1 0,-1 0 0,-10-1 0,-7 1 41,-31 0 1,-19-1 449,-101-14 1216,-83-13-1557,222 23-166,-5-1 70,-1 1 0,-54 0-1,15 11-60,-106 18 0,65-5-58,57-10-65,-284 48 154,257-33-90,-101 27-115,134-31 164,-67 30 0,-19 19 96,-91 39-216,-55 25 180,164-75 174,88-40-243,0 1 0,1 2 0,-60 40 1,66-33-144,1 1 1,-33 37 0,-50 68 96,38-42 21,34-41-47,2 2 0,3 2 1,2 1-1,-31 63 0,61-105 22,-112 218 211,95-188-194,-17 46 0,31-66-25,2 0-1,1 0 0,1 1 0,-3 28 1,4-6-32,2 47 0,3-66 41,1 0 0,2 0 0,8 33 0,-7-43 10,0-1 1,1 1-1,1-1 0,1-1 0,17 26 0,57 61 319,-16-22-164,5 24-136,15 20-93,-72-106 86,1-1 0,0 0-1,1-1 1,33 24 0,-25-24 40,1 0 0,42 16 1,58 15 189,-84-32-256,-2-1 156,63 11 1,45-2 109,55 11-255,-152-20 6,-16-4 27,0-1 0,0-2 0,43 2 1,151-17 249,-36 0-126,51-4 37,-3 0-1,117 3-7,-60 2 261,-261 8-425,-1-2 0,44-8 0,299-37 36,-91 0 234,-220 32-190,115-40-1,-150 42-107,0-1 0,-1-1 1,-1-2-1,-1-1 0,42-34 0,-40 24 100,43-51-1,-9 7 0,-48 56-119,85-93 181,-87 91-138,-2 0 1,0-1 0,-1 0-1,15-34 1,50-181-83,-51 144 48,-11 39 59,-2-1-1,-2 0 1,4-70 0,-11-174-59,-10 225-168,0-21 0,6 53 146,-2-1 1,-9-55 0,2 42-17,4 17 70,-2 0 0,-14-42 0,18 68-59,-1 1 1,0 0-1,0 0 1,-1 0-1,0 1 0,-1-1 1,0 1-1,0 1 0,0-1 1,-1 1-1,0 0 0,-16-12 1,2 7-54,-39-17 1,37 19 185,-35-21 0,31 11-204,1-1 0,1-1 0,-30-33 0,31 29 16,-1 1 0,-1 2 0,-36-26 0,33 32 26,-1 1-1,-59-23 1,-73-14 76,66 23-127,51 15-473,-1 3 1,-1 1-1,0 2 0,0 2 0,-1 3 0,-54 1 1,-84 16-5133</inkml:trace>
</inkml:ink>
</file>

<file path=ppt/ink/ink6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2:54.48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5286 691 4160,'-2'-5'185,"1"1"0,-1 0 0,0 0 0,0 0 0,-1 1 0,1-1 0,-1 0 0,0 1 0,0 0 0,0-1 0,-5-3 0,-12-14 11,8 7 336,1 1 1,-2 0-1,1 1 1,-2 0-1,-28-19 0,34 27-456,0 0-1,0 1 0,0 0 1,0 0-1,0 1 0,-14-2 1,-55-2-13,5 1 168,-127-31 470,43 6-373,-7-6-392,69 19 51,-141-18 223,70 18-388,-47-2 522,39 21-353,-47-1 183,144-8-215,-1 4 0,-103 9 0,115 1 182,-383 60-255,191 1 333,-31 7-385,53-17 368,-27 6 7,81-18-175,36-8 17,93-26-47,-126 33-2,134-32-2,-84 39 0,81-30 163,2 3 1,-53 37-1,-4 12 311,-114 88 82,196-145-438,0 0 1,-32 37 0,45-44-86,0-1 0,0 1 1,1 1-1,0-1 0,1 1 1,0 0-1,0 0 0,-4 20 1,4-9 39,0 1 1,2 0 0,0 0 0,1 0 0,2 0 0,2 23 0,1-16 78,14 49 1,-13-66-81,0 1 0,1-1-1,1 0 1,0-1 0,14 22 0,-15-28-28,-1-1 0,1 0 0,-1-1 0,1 1 0,1-1 0,-1 0 0,1 0 0,8 4 0,7 2 19,24 8 0,-20-9-52,190 65 266,-195-68-213,1-2-1,1 0 1,25 2-1,65-3 140,2 0-350,133 22 264,-208-23-113,0-1 0,44-7-1,-8 2 109,-61 3-102,29-1 11,1 1 1,69 9-1,-66-2-6,0-2 0,0-2-1,78-7 1,52-4-102,29-4 371,-162 9-205,163-13-88,1 16 30,119 4 130,-59-3 87,-28-8-417,-75-1 310,-23 12 94,48-3 4,-111-4-96,338-36-234,-303 20 271,147-7 1,243-17-139,-479 40 82,1 1-33,-1-1-1,1-1 1,-1-2 0,42-15-1,-13-3 48,87-54-1,48-51 141,-155 104-251,-1-3-1,-1 0 1,-1-3-1,-2 0 1,-1-2-1,-2 0 1,-1-2-1,-2-1 1,24-50-1,-36 61-10,-1 0 0,0 0-1,6-35 1,-13 46 31,0 0-1,-2 0 1,0 0-1,0 0 1,-2-1-1,1 1 1,-5-22-1,-1 16-66,0 0 0,-1 0 0,-1 0 0,-1 0 0,0 2 0,-2-1 0,-20-28 0,21 32 46,-15-35-1,1 1-57,6 18-15,-45-73-5,52 90 93,-1-1 0,0 2 1,-1-1-1,-20-16 1,-2 5-58,-1 2 1,0 1-1,-2 2 0,-51-21 1,44 21-9,20 8 53,0 2-1,-34-10 0,-39-5-188,-2 4 1,-117-9-1,-218 9-1684,59 20-2481,334 3 3942,-391-4-2905,-138-20-2147</inkml:trace>
</inkml:ink>
</file>

<file path=ppt/ink/ink6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2:57.74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4753 402 4800,'-1'-2'156,"0"0"0,0 0-1,1 1 1,-1-1 0,1 0 0,-1 0 0,1 0 0,-1 0-1,1 0 1,0 0 0,0 0 0,0 1 0,0-1 0,0 0 0,1-2-1,0-12 328,-1 7-438,0 1-1,-1-1 1,0 1 0,-1-1 0,1 1 0,-1 0 0,-1-1 0,0 1-1,0 0 1,-1 1 0,1-1 0,-2 0 0,1 1 0,-1 0-1,0 0 1,-1 1 0,1-1 0,-1 1 0,-1 0 0,1 1 0,-13-9-1,-22-10 454,-1 2 0,-44-16 0,46 24-101,-1 2 0,0 2 0,-63-8 0,-128 0 1147,172 15-1226,-220 0 34,10 0-459,128-2 428,-27-1-348,51 0-128,-130 12 1,141 5 94,0 4 0,2 5 0,-123 41 0,-167 76 151,279-95-17,-72 34-205,60-23-21,114-48 141,-155 66-180,128-52 148,0 3 0,-37 27 1,-128 116 168,28-20-82,162-132-55,-111 84-65,98-72 70,1 1-1,-30 36 1,-88 141 52,19 12-359,108-179 297,2 1 0,2 1 0,1 0 0,2 1 0,2 1 0,2-1 0,1 2 0,2-1 0,1 1 0,4 51 0,2-50 20,3 0 0,1-1 1,2 1-1,2-1 0,1-1 1,3 0-1,1 0 0,2-2 0,36 61 1,-42-82 11,1-1 1,1 0 0,0-1 0,1 0 0,1-2-1,0 1 1,1-2 0,1 0 0,20 11-1,5 0 137,1-3-1,79 27 0,-38-24 170,143 22 0,-143-31-236,-39-6-66,39 7 69,100 6 0,186-5 513,-115-19-216,-74-2-292,-128 5-66,225-4 3,7 4 332,8 0-81,-6-6-292,-2 1 329,14-12 138,329-11-7,-509 23-338,0-4 0,-1-5 0,-1-6 0,142-42 0,-214 47-7,0-2 0,-2-2-1,0-2 1,-1-2 0,66-48 0,-49 25 9,-1-2 0,95-106 0,-129 125 0,-2-1 0,35-59 0,25-72-101,-25 48 32,-38 77-79,21-55 1,-35 78 60,-1-2 0,-1 1 0,0 0 0,-1-1 0,0 1 0,-1-1 0,-1-23 0,-3 9-7,-2-1-1,0 1 1,-2 0 0,-1 1 0,-2 0-1,-20-44 1,4 22-32,-2 2 0,-56-74-1,28 48-144,6 5 134,-59-62 1,72 94 59,-2 2 0,-82-58 1,65 55-38,2-3 0,-91-88 0,95 77-92,-79-62 0,98 92 35,-1 0 0,-1 2 0,0 2 0,-60-24-1,39 23-86,-78-16 0,-102-2-730,-67 21-374,-77 40-1925,-67 53 933</inkml:trace>
</inkml:ink>
</file>

<file path=ppt/ink/ink6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3:16.645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74 180 2976,'-7'-15'971,"7"15"-941,-1 0 0,1 0 0,-1-1 1,1 1-1,0 0 0,-1 1 0,1-1 1,0 0-1,-1 0 0,1 0 0,-1 0 1,1 0-1,0 0 0,-1 0 0,1 0 1,0 1-1,-1-1 0,1 0 1,0 0-1,-1 0 0,1 1 0,0-1 1,0 0-1,-1 1 0,1-1 0,0 1 1,-10 7 106,6-3-117,1 0 0,-1 0 1,1 0-1,0 1 0,1-1 0,-1 1 0,1 0 0,0-1 0,0 1 0,1 0 0,0 0 1,-1 10-1,0 9 129,3 43 0,0-52-64,-6 323 1206,-5-150-456,10-133-415,11 81 0,-6-103-359,31 249 170,-19 6-97,-22 160 1077,-5-291-630,0 1-47,8 62-164,37 311 1,-27-464-286,-2 1 1,-7 118-1,-29 118 128,29-294-196,-4 57-63,4-60 45,1 0-1,1 0 1,0 1 0,0-1-1,4 15 1,-4-21 9,0 1-1,1 0 1,-1 0 0,1-1-1,-1 1 1,1 0 0,0-1-1,0 0 1,0 1 0,0-1 0,1 0-1,-1 0 1,1 0 0,-1-1-1,1 1 1,-1-1 0,1 1-1,0-1 1,0 0 0,0 0 0,0 0-1,0 0 1,3 0 0,7 1 27,0-1 0,1 0 0,-1-1 0,15-2 0,-21 2-32,514-6 855,-307 20-639,34 1-107,-188-15-115,463-12 321,-215 6 122,-29 1-176,404-13 125,-544 20-350,154-5 141,-256 2-124,125-5-134,-132 6 151,67-2 240,-84 1-258,1-1-1,-1 0 1,0-1 0,0 0 0,14-6 0,-23 6-40,0 1-1,0 0 1,0-1 0,0 0 0,-1 0-1,1 0 1,-1 0 0,0-1 0,0 0 0,0 1-1,0-1 1,0 0 0,-1 0 0,0 0-1,0-1 1,3-8 0,1-6-3,-1 0 1,5-33 0,-9 46 7,16-198 235,-17-4 57,-1 103-52,-7-605-63,-17-282-1029,46 286 443,-2 393 243,-25 1-401,5 302 483,0 0 0,1 0 0,0 0 0,1 0 0,3-15 0,1 0 144,-6 25-53,0-1 0,0 1 0,1-1 0,-1 1 0,0-1 0,0 1 0,0 0 0,0-1 0,1 1 1,-1 0-1,0 0 0,0-1 0,0 1 0,0 0 0,0 0 0,-1 0 0,0 0 41,-69-9 446,-72-6-234,25 16-113,-46-3 23,-151-3-289,193 6 273,-38-9 60,18-1-143,29 8-69,-167-7 175,29-2-69,42 7-309,-143 2 154,269 2 6,-115-15-1,35 2-36,-84 7-70,-270 31 0,281-18-91,229-8 221,4 0-21,1 0 0,0 0 0,-1 0 0,1 0 0,0 0-1,-1 1 1,1-1 0,-4 2 0,5-1 10,0-1 0,1 1 1,-1 0-1,0-1 0,0 1 0,1 0 1,-1 0-1,1 0 0,-1-1 0,1 1 1,-1 0-1,1 0 0,-1 0 0,1 0 1,0 0-1,-1 0 0,1 0 0,0 0 0,0 0 1,0 0-1,0 0 0,0 0 0,0 0 1,0 2-1,1 18-44,1 0 1,6 24 0,1 16-58,-3 32 30,-11 180 0,1 27 75,21-89 75,-1-29-108,-8 235 182,0-160-241,-3 121 300,-27-116-11,-2 107-389,23-181 228,3 216 343,19-133-283,-19-259-71,0 1 0,1 0-1,1-1 1,8 20 0,-11-29-13,0 0-1,0 0 1,1-1 0,0 1 0,-1 0 0,1-1 0,0 1 0,0-1 0,0 0 0,0 0 0,1 0 0,-1 0 0,1 0 0,-1 0 0,1 0 0,0-1 0,-1 0 0,1 1-1,0-1 1,0 0 0,0 0 0,0-1 0,0 1 0,6 0 0,65-3-146,39 1 11,234 7 128,-121-4 0,-110 4 0,25 1 11,279-10 128,-240-2 10,-4-1-26,-143 6-183,144-3 180,-137 0-131,1-2-1,53-14 1,-44 6-23,148-35 426,-141 38-518,85-2 1,78 15-12,0 19 258,-166-15-137,229 12 368,51-19-341,-329 0 3,0 0 0,0-1 1,0 1-1,0-1 0,0 0 0,0 0 1,0 0-1,5-3 0,-8 3-7,0 0 0,0-1 0,0 1-1,0 0 1,-1-1 0,1 1 0,0-1 0,-1 1 0,1-1 0,-1 0-1,0 0 1,1 0 0,-1 0 0,0 0 0,0 0 0,0 0-1,-1 0 1,1 0 0,0 0 0,0-4 0,2-24 55,-1-1-1,-1 1 1,-4-42 0,0 27-59,19-290-350,1 55 321,-17 176 104,-12-953-225,-25 223-3,31 413 225,8 321-251,-16-131 0,13 219 150,-1 0-1,0 0 1,-1 1-1,0-1 0,-6-15 1,7 23 15,-1 0 0,1 0 0,0 0 0,-1 0 0,0 0 0,0 0 0,0 1 0,-1 0 0,1-1 0,-1 1 0,1 0 0,-1 1 0,0-1 0,0 1 0,0 0 0,-7-3-1,-10-1-15,0 0 0,-24-2-1,-5-2 260,1-1 107,-284-62 330,159 42-2272,-201-9 1,131 34-4414,242 6 5952</inkml:trace>
</inkml:ink>
</file>

<file path=ppt/ink/ink6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3:22.495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550 1435 2720,'7'-2'271,"0"1"0,0-1 0,0 2 0,0-1-1,12 1 1,-10 0-30,1 0-1,12-2 1,-4-2-256,21-9 1,-25 9 2,-1-1 1,1 2-1,25-4 1,12 2 499,-20 1 68,52 2 0,177 30 622,-220-23-1093,0-2-1,1-1 0,-1-3 0,64-8 1,97-9 471,3-1 104,-156 12-407,27-4 22,148 0 372,-168 9-633,108 3-70,-54 1 112,-4 2-23,34-2 67,-88-4 31,1-2 0,-2-2-1,86-22 1,-79 12 82,80-12 1,107 3-145,-90 3 24,3-1-154,69 19 107,-151 4-97,124-16 82,-2-1 188,-184 17-242,374-10-50,-301 6 332,108 8 0,70-5-82,-112-2 56,-119 5-239,57 9-1,-30-2 127,-2-5-61,94-5-1,-110-2 60,80-17-1,36-22-32,-154 41-73,12-4-11,-1 0 0,16-8-1,-27 11 20,0 0 0,0-1 0,-1 1 0,1-1-1,-1 1 1,1-1 0,-1 0 0,0 0 0,0-1 0,0 1 0,-1-1-1,4-5 1,2-8 193,-2 0 0,0 0 0,-1 0-1,5-26 1,4-73-132,-13 102-74,2-22-24,-3 0-1,-3-38 1,-14-70 24,4 51-10,-23-166-93,34 246 41,1 1-33,-1 0 1,-1 0-1,0 1 1,-6-16-1,8 24 71,-1 1 1,1-1-1,-1 0 1,1 0-1,-1 1 0,0-1 1,0 1-1,0 0 1,-1 0-1,1 0 0,0 0 1,-1 0-1,1 0 0,-1 0 1,0 1-1,0-1 1,1 1-1,-1 0 0,0 0 1,0 0-1,-5-1 1,-26-1-38,0 1 0,0 2 0,-66 9 0,54-5 94,-5 1-22,-1-2 1,0-2 0,-54-7-1,-380-16 489,315 16-312,-31 0-374,-434 47 30,383-26 218,126-11-128,-134 20 144,149-11-175,0 0 109,-126 32-1,153-28 40,-108 7-1,-67 13 26,208-25-93,1 1-24,0-2 0,-102 7 0,19-14 100,-89 1 156,220-5-218,-412 10 296,243-6-424,19 0 248,113-2-80,-303 31-248,91 1 187,-74 14 66,300-44-24,0-1 0,-1-1 0,-32-2 0,-39 2-237,91-1 169,1 0 0,-1 0 1,1 0-1,0 1 1,0 0-1,-1 0 0,1 0 1,1 1-1,-1 0 1,-10 7-1,13-8 36,0 1-1,0 0 1,1 0 0,-1 0 0,1 0 0,0 0-1,-1 1 1,1-1 0,1 1 0,-1-1-1,1 1 1,-1 0 0,1 0 0,0-1-1,0 1 1,1 0 0,-1 0 0,1 0-1,0 6 1,1 23 51,1 0-1,2 0 0,10 38 1,32 93 456,13 60-1056,-54-194-1252,2 54 0,-8-67 922,0 1 1,-7 31 0</inkml:trace>
</inkml:ink>
</file>

<file path=ppt/ink/ink6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34.377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13 35 1984,'0'0'14,"0"0"0,0 0-1,0 0 1,0 0 0,0 0 0,0 0-1,0 0 1,0 0 0,0 0 0,0 0 0,0 0-1,0 0 1,1 0 0,-1 0 0,0 0-1,0 0 1,0 0 0,0 0 0,0 0 0,0 0-1,0 0 1,0 0 0,0 0 0,0 0-1,0 0 1,0 0 0,0 0 0,0 0 0,0 0-1,0 0 1,0 0 0,0 0 0,1 0-1,-1 0 1,0 0 0,0 0 0,0 0 0,0 0-1,0 0 1,0 0 0,0 0 0,0-1 0,0 1-1,0 0 1,0 0 0,0 0 0,0 0-1,0 0 1,0 0 0,0 0 0,0 0 0,0 0-1,0 0 1,0 0 0,0 0 0,0 0-1,0 0 1,0 0 0,0 0 0,0 0 0,0-1-1,0 1-6,0 0-1,0 0 1,0 0-1,0 0 1,0 0-1,0 0 1,0 0-1,0 0 1,0 0-1,0 0 1,0 0-1,-1 0 1,1 0-1,0 0 1,0 0-1,0 0 1,0 0-1,0 0 1,0 0-1,0 0 1,0 0-1,0 0 1,0 1-1,0-1 1,0 0-1,0 0 1,0 0 0,0 0-1,0 0 1,0 0-1,0 0 1,0 0-1,0 0 1,0 0-1,0 0 1,0 0-1,0 0 1,0 0-1,0 0 1,-1 0 54,1-1 0,0 1 0,0 0 0,-1-1 1,1 1-1,0-1 0,0 1 0,0-1 1,-1 1-1,1-1 0,0 1 0,0-1 0,0 1 1,0-1-1,0 1 0,0 0 0,0-1 0,0 1 1,0-1-1,0 1 0,0-1 0,1 1 1,-1-1-1,0 1 0,0-1 0,0 1 0,1-1 1,-1 0 55,0 0 1,1 1-1,-1-1 1,1 0-1,-1 0 1,1 1-1,-1-1 1,1 0 0,-1 0-1,1 1 1,-1-1-1,1 1 1,0-1-1,0 0 1,2 2 1294,-5 5-1095,-7 5-238,8-11-10,0 1 0,0 0 0,0 0 0,0 0 0,0 0 0,0 0 0,1 0 1,-1 0-1,0 0 0,1 0 0,-1 0 0,0 1 0,1-1 0,0 0 0,-1 0 0,1 0 0,0 1 1,-1-1-1,1 0 0,0 1 0,0-1 0,0 3 0,0-3 219,1-1-234,-1 1-1,1 0 1,-1-1 0,1 1 0,-1-1-1,1 1 1,-1-1 0,1 1-1,0-1 1,-1 0 0,1 1 0,-1-1-1,2 1 1,21-2 794,36-7 1,-37 4-746,39-1 1,-37 5-90,-1 2 0,1 0 1,-1 2-1,0 1 0,26 8 0,-2-2 256,0-1 0,1-3 1,57 2-1,78 13 452,-166-19-690,3 0-94,-1 1 0,19 8-1,42 20 229,-34-12 44,1-3-1,50 13 1,-74-23-127,0 1 0,0 1 1,-1 1-1,32 19 0,-10-5 221,-40-22-274,1 0 1,0 0-1,-1-1 1,1 1 0,8 1-1,-12-3-21,1 0-1,0 0 1,0 0-1,0 1 1,0-2-1,0 1 0,-1 0 1,1 0-1,0-1 1,0 1-1,0-1 1,0 1-1,-1-1 1,1 0-1,0 1 1,-1-1-1,4-2 1,-5 2-1,1 1 0,-1-1 0,1 0 0,-1 0 0,1 1 0,-1-1 0,1 0 0,-1 0 0,0 0 1,0 1-1,1-1 0,-1 0 0,0 0 0,0 0 0,0 0 0,0 0 0,0 0 0,0 1 0,0-1 0,0 0 0,0 0 0,0 0 0,0 0 1,-1 0-1,1 0 0,0 1 0,-2-3 0,1 0-7,0 1 0,-1-1 1,0 0-1,0 0 0,0 1 0,-3-4 1,-4-2-30,0 0 0,0 1 0,-1 0 0,0 0 0,0 1 1,-12-5-1,-69-23-222,2 0 63,77 29 183,1-1 0,0 0 0,0-1 0,1 0 0,-14-13 0,-19-25-83,32 31 18,0 2 0,-1-1 0,-19-13 0,29 24 32,-1 1-1,1-1 1,-1 1-1,1 0 1,-1 0 0,0 0-1,1 0 1,-5 0 0,6 0 35,0 1 1,0 0 0,0 0-1,-1 0 1,1 0 0,0 0-1,0 0 1,0 0 0,0 0-1,0 1 1,0-1 0,0 0-1,0 1 1,0-1 0,0 1-1,0-1 1,0 1 0,0-1-1,0 1 1,0 0 0,0-1 0,0 1-1,-1 1 1,2-2 0,0 1-1,0 0 1,0-1 0,0 1 0,-1-1 0,1 1-1,0-1 1,0 1 0,0-1 0,0 1 0,0-1-1,1 1 1,-1-1 0,0 1 0,0 0 0,0-1-1,0 1 1,1-1 0,-1 1 0,0-1 0,0 0-1,1 1 1,-1-1 0,0 1 0,1-1 0,-1 1-1,0-1 1,1 0 0,-1 1 0,1-1 0,0 1-1,17 13-9,-14-12 50,28 20 96,-11-7 147,38 32 0,27 26 818,-63-56-971,0 1 0,-2 1-1,0 1 1,27 35 0,-29-28-34,24 48 0,-36-60-25,0 0 1,-1 1-1,-1-1 1,0 1 0,2 19-1,-6-33-59,-1-1 0,0 1 0,1-1-1,-1 1 1,0-1 0,0 1 0,0-1 0,-1 1 0,1-1 0,0 1-1,0-1 1,-1 1 0,1-1 0,-1 1 0,1-1 0,-1 0-1,0 1 1,0-1 0,1 0 0,-1 0 0,-2 2 0,2-2 21,-1 0 0,1 0 1,-1 0-1,0 0 1,0-1-1,1 1 0,-1-1 1,0 1-1,0-1 1,0 1-1,0-1 0,1 0 1,-1 0-1,0 0 1,0 0-1,-3-1 0,-15-3 113,1 0 0,0-2 0,0 0-1,0-1 1,-20-11 0,16 7-116,-1 2-1,-33-10 1,44 15-59,0 2 1,0-1-1,0 2 0,-18-1 1,27 3 6,1-1 1,-1 0 0,1 1 0,0 0 0,-1-1-1,1 1 1,0 1 0,0-1 0,-6 3 0,8-3 5,-1 1 1,0-1-1,0 1 1,1-1-1,-1 1 1,1 0-1,-1-1 1,1 1-1,0 0 1,0 0-1,0 0 1,0 0-1,0 0 1,0 0-1,0 0 1,0 3-1,1-3 36,-1 0-1,1-1 0,0 1 0,-1-1 0,1 1 0,0 0 1,0-1-1,0 1 0,0 0 0,1-1 0,-1 1 1,0 0-1,1-1 0,-1 1 0,1-1 0,-1 1 0,1-1 1,0 1-1,0-1 0,0 0 0,1 3 0,-1-30-887,-1-5-71,1-41 428,-4-1 1,-13-80-1,12 132 502,-1 1-1,-15-37 0,20 55 24,-1 1-1,1 0 1,-1-1-1,0 1 1,0 0-1,1-1 1,-1 1-1,0 0 1,0 0-1,0 0 0,0 0 1,-1 0-1,1 0 1,0 0-1,0 1 1,0-1-1,-3-1 0,3 14 314,2-3-240,0 0 0,1 0 0,0 0 0,0 0 0,1 0 0,5 9 0,6 24 160,-5 3 22,-8-41-488,-1 0 0,0 0 0,1 0 0,-1 0 0,-1 0 0,1 0 0,-1 0 0,-1 5 0,1-7-311,0 0 1,0 0-1,0 0 0,-1-1 1,1 1-1,-1 0 0,1-1 1,-1 1-1,1-1 0,-1 0 1,0 1-1,0-1 0,-2 1 1</inkml:trace>
</inkml:ink>
</file>

<file path=ppt/ink/ink6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36.561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8 115 2656,'-1'0'57,"1"0"-1,0 0 1,0 0-1,-1 0 1,1 0-1,0 0 1,-1 0 0,1 0-1,0 0 1,0 0-1,-1 0 1,1-1 0,0 1-1,0 0 1,-1 0-1,1 0 1,0 0 0,0 0-1,0-1 1,-1 1-1,1 0 1,0 0-1,0 0 1,0-1 0,0 1-1,-1 0 1,1 0-1,0 0 1,0-1 0,0 1-1,0 0 1,0 0-1,0-1 1,0 1 0,0 0-1,0-1 1,0 1-1,3-15 1109,14-17-282,-14 27-671,3-5-76,-4 6-66,0-1 1,0 1-1,1 0 0,-1 0 0,1 1 0,0-1 0,0 1 0,0-1 0,1 1 0,4-4 0,-7 7-62,-1 0 0,0 0 1,0-1-1,0 1 0,0 0 0,1 0 0,-1 0 1,0 0-1,0 0 0,0 0 0,1 0 0,-1 0 1,0 0-1,0 0 0,1 0 0,-1 0 0,0 0 0,0 0 1,0 0-1,1 0 0,-1 0 0,0 0 0,0 0 1,1 0-1,-1 0 0,0 0 0,0 0 0,0 0 1,1 0-1,-1 1 0,0-1 0,0 0 0,3 9 306,-6 16 324,2-18-425,0 28 39,1-1-1,2 1 1,11 64 0,0-8-262,-8-41 45,15 122 927,-12-136-626,-8-29-129,-2-11-67,-4-13 15,-1-20-32,-13-88 73,18 108-178,2 0 0,0 0 0,0 0-1,2 0 1,5-25 0,-4 33-22,0 0 0,0 1 0,1 0 0,1 0 0,-1 0 0,1 0 0,1 1 0,-1-1 1,1 1-1,8-7 0,8-6 236,43-32 1,-60 49-204,7-7 6,1 1 0,1 1 0,-1 0-1,18-7 1,-27 13-29,-1 1 0,0 0-1,0 0 1,1 0 0,-1 0-1,1 1 1,-1-1 0,1 1 0,-1 0-1,1 0 1,-1 0 0,0 1-1,1-1 1,-1 1 0,1 0-1,-1-1 1,0 2 0,1-1 0,-1 0-1,0 1 1,0-1 0,0 1-1,0 0 1,0 0 0,3 3 0,-1 1 22,0 0 1,0 1 0,0-1 0,-1 1 0,0 0-1,-1 0 1,1 0 0,-1 0 0,4 15 0,0 6-45,4 39 0,-7-12 110,-3 85 1,-2-64 148,2-64 122,-1-12-363,0 0 1,0 0 0,0 0 0,0 0-1,0 0 1,1 0 0,-1 0-1,0 0 1,0 0 0,0 0-1,0 0 1,0 0 0,0 0-1,0 0 1,0 0 0,0 0 0,1 0-1,-1 0 1,0 0 0,0 0-1,0 0 1,0 0 0,0 0-1,0 0 1,0 0 0,0 0-1,0 0 1,0 0 0,1 0 0,-1 0-1,0 0 1,0-1 0,0 1-1,0 0 1,0 0 0,0 0-1,0 0 1,0 0 0,0 0-1,0 0 1,0 0 0,0 0 0,0 0-1,0-1 1,0 1 0,0 0-1,0 0 1,0 0 0,0 0-1,0 0 1,0 0 0,9-27-43,-5 12 55,6-11-12,1 1 0,1 0 1,2 1-1,31-45 0,-15 32 22,2 1 0,42-37-1,-43 43 143,28-25 107,-49 46-212,0 1 1,1 1-1,-1 0 0,14-6 0,-23 12-46,1 1-1,0-1 1,0 0 0,-1 1-1,1-1 1,0 1 0,0-1-1,0 1 1,0 0 0,0 0-1,-1 0 1,1 0 0,0 0-1,0 0 1,0 0-1,0 1 1,0-1 0,-1 1-1,4 1 1,-2-1-10,-1 1 0,0-1 0,0 1 0,0-1 0,0 1 0,-1 0 0,1 0 0,-1 0 0,1 0 0,-1 1 0,1-1 0,1 4 0,1 6-20,0-1 0,-1 1 0,0 0-1,1 23 1,8 94 124,5 46-609,-17-171-99,0-4 531,0 0 0,0 0 0,0 0 0,0 1 0,0-1 1,-1 0-1,1 0 0,0 0 0,0 1 0,0-1 0,0 0 0,0 0 0,0 1 0,0-1 1,0 0-1,0 0 0,0 0 0,0 1 0,0-1 0,1 0 0,-1 0 0,0 0 0,0 1 1,0-1-1,0 0 0,0 0 0,0 0 0,0 1 0,0-1 0,1 0 0,-1 0 0,0 0 1,0 0-1,0 1 0,0-1 0,1 0 0,-1 0 0,0 0 0,0 0 0,0 0 1,1 0-1,-1 0 0,0 0 0,0 0 0,1 0 0,-1 0 0,0 0 0,0 1 0,0-1 1,1 0-1,-1-1 0,0 1 0,0 0 0,0 0 0,1 0 0,-1 0 0,11-7-5687</inkml:trace>
</inkml:ink>
</file>

<file path=ppt/ink/ink6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37.311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380 19 6304,'-62'-9'3149,"33"5"-2532,-38-1 1,38 5-612,-41 5 0,58-3-63,1 0-1,0 1 1,0 0-1,0 1 1,0 0 0,-16 9-1,25-12 43,0 1 1,-1-1-1,1 1 0,0-1 0,0 1 0,0 0 0,0 0 0,0 0 0,1 0 0,-1 0 1,0 1-1,0 2 0,1-4 7,1 0 1,-1 0 0,1 0-1,0 0 1,0 1-1,0-1 1,0 0 0,0 0-1,0 0 1,0 0-1,0 1 1,0-1-1,0 0 1,1 0 0,-1 0-1,0 0 1,1 0-1,-1 1 1,1-1 0,-1 0-1,1 0 1,0 0-1,-1 0 1,1-1-1,0 1 1,0 0 0,0 0-1,0 0 1,1 0-1,7 5-14,0 0 0,0 0-1,1-1 1,0-1 0,0 0 0,18 5-1,6 3 9,-16-5 27,-1 1 0,0 1 1,0 0-1,23 18 1,-31-19 19,1 0 0,-1 1 0,0 0-1,-1 1 1,0 0 0,0 0 0,10 19 0,-16-25-10,0 0 0,0 0 0,0 1-1,-1-1 1,0 0 0,0 0 0,0 1 0,0-1-1,-1 1 1,1-1 0,-1 0 0,0 1-1,0-1 1,-1 1 0,0-1 0,1 1-1,-2-1 1,1 0 0,-2 5 0,1-5 63,0-1 0,0 1 1,0-1-1,-1 0 0,1 1 0,-1-1 1,0 0-1,0 0 0,0-1 0,0 1 1,0-1-1,-1 0 0,1 1 0,-1-1 0,0-1 1,1 1-1,-1 0 0,0-1 0,0 0 1,-4 1-1,-3-1-57,0 0-1,0 0 1,-1-1 0,1 0 0,0-1-1,0 0 1,0-1 0,0 0-1,0-1 1,1 0 0,-1-1 0,-18-9-1,29 13-59,0 0-1,0 0 1,-1 0 0,1 0-1,0 0 1,0 0-1,0 0 1,0 0 0,0 0-1,-1 0 1,1 0-1,0 0 1,0 0-1,0 0 1,0 0 0,0-1-1,0 1 1,-1 0-1,1 0 1,0 0 0,0 0-1,0 0 1,0 0-1,0 0 1,0-1-1,0 1 1,0 0 0,0 0-1,0 0 1,-1 0-1,1 0 1,0-1 0,0 1-1,0 0 1,0 0-1,0 0 1,0 0-1,0-1 1,0 1 0,0 0-1,0 0 1,0 0-1,0 0 1,1 0 0,-1-1-1,0 1 1,0 0-1,0 0 1,0 0-1,0 0 1,0 0 0,0-1-1,0 1 1,0 0-1,0 0 1,1 0 0,-1 0-1,0 0 1,0 0-1,10-5-1917,6 2 781</inkml:trace>
</inkml:ink>
</file>

<file path=ppt/ink/ink6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37.664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112 278 4480,'-1'-1'95,"1"1"-1,0 0 1,-1-1-1,1 1 1,0 0 0,-1 0-1,1 0 1,0-1 0,-1 1-1,1 0 1,-1 0 0,1 0-1,0 0 1,-1 0 0,1 0-1,-1 0 1,1 0 0,-1 0-1,1 0 1,0 0 0,-1 0-1,1 0 1,-1 0 0,1 0-1,0 0 1,-1 0 0,1 0-1,-1 1 1,1-1 0,0 0-1,-1 0 1,1 0 0,0 1-1,-1-1 1,1 0 0,0 1-1,-1-1 1,1 1-78,-1-1 1,1 0-1,-1 1 1,1-1-1,-1 0 1,1 1 0,0-1-1,-1 1 1,1-1-1,0 1 1,-1-1-1,1 1 1,0-1-1,0 1 1,-1-1-1,1 1 1,0-1-1,0 1 1,0 0-1,0-1 1,0 1-1,0-1 1,0 1-1,0-1 1,0 1-1,0 0 1,0-1-1,0 1 1,0-1-1,0 1 1,1-1 0,-1 1-1,0-1 1,0 1-1,1-1 1,-1 1-1,0-1 1,1 1-1,-1-1 1,0 1-1,1-1 1,-1 1-1,1-1 1,3 4 23,0-1 0,0-1 0,0 1 0,0-1 0,0 1 0,0-1 1,0 0-1,1-1 0,-1 1 0,1-1 0,0 0 0,-1 0 0,1 0 0,0 0 0,-1-1 1,1 0-1,9-1 0,-4 0 163,-1 0 1,1 0 0,-1-1-1,0-1 1,0 0-1,0 0 1,0 0-1,10-6 1,-12 4-4,0 1-1,0-2 1,0 1-1,-1 0 1,0-1-1,0 0 1,0-1-1,-1 1 1,0-1-1,0 0 1,0-1-1,6-14 1,-9 17-155,0 0 0,-1 0 1,1-1-1,-1 1 0,0-1 0,0 1 1,-1-1-1,0 1 0,0-1 1,0 1-1,-1-1 0,1 1 0,-1-1 1,-1 1-1,1 0 0,-1-1 0,0 1 1,0 0-1,0 0 0,-6-9 1,3 7-76,-1 0 0,0 1 0,0-1 0,-1 1 0,1 1 0,-1-1 0,0 1 0,-1 0 0,1 1 0,-1-1 0,0 1 0,0 1 0,-1 0 0,-8-2 0,9 2-155,1 2-1,0-1 0,-1 1 1,0 0-1,1 1 0,-1 0 1,1 0-1,-1 0 1,0 1-1,1 0 0,-1 1 1,1 0-1,0 0 0,-1 0 1,1 1-1,-11 6 0,11-4-96,-1 1 0,1 0 0,-1 0 0,2 1 0,-1 0 0,1 0 0,0 0 0,0 1 0,1 0 0,0 0 0,1 1 0,-6 14 0,-1 15-2508</inkml:trace>
</inkml:ink>
</file>

<file path=ppt/ink/ink6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38.032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179 1 4384,'-7'1'330,"0"1"1,-1 0-1,1 0 0,0 1 1,0-1-1,0 2 0,0-1 1,1 1-1,-9 6 0,5-3-29,0 1-1,0 1 0,1 0 1,-14 17-1,18-18-285,0 0-1,1 0 1,0 0 0,0 1-1,0-1 1,1 1-1,1 0 1,-1 0 0,2 0-1,-1 0 1,1 1-1,0 10 1,1 5 2,2-1-1,0 0 1,8 35-1,-7-41-263,2 0 0,0-1 0,0 1 0,2-1 0,12 23-1,-14-32-1282</inkml:trace>
</inkml:ink>
</file>

<file path=ppt/ink/ink6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39.127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0 259 3072,'5'-4'400,"-4"4"-315,0-1 0,-1 0 0,1 1 0,0-1 0,0 1 0,-1-1 0,1 1 0,0-1 0,0 1 0,0 0 0,0-1 0,0 1 0,0 0 0,0 0 0,1-1 0,-1 13 1723,-1 18-1559,-1-10 147,1 1 1,1 0 0,6 33 0,-5-48-342,-1 0 0,1 0 1,0-1-1,0 1 0,1-1 1,-1 1-1,1-1 0,1 0 1,-1 0-1,1 0 0,-1-1 1,1 1-1,1-1 0,-1 0 1,1 0-1,-1-1 0,8 5 1,-7-5-12,-1 0 0,1-1 0,1 0 0,-1 0 0,0 0 0,1 0 0,-1-1 0,0 0 0,1 0 1,0 0-1,-1-1 0,1 0 0,-1 0 0,10-1 0,-9-1 17,0 1 0,-1-1 0,1 0 0,-1-1 0,1 1 0,-1-1 0,0 0 0,0 0 0,0-1 0,-1 0-1,1 0 1,-1 0 0,8-9 0,7-12 131,-1-2 0,-2 0 0,21-45 0,-32 61-154,0 0-1,-1 1 0,-1-1 1,1-1-1,1-10 0,-5 21-40,0 0 0,0 0 1,0 0-1,0 0 0,0 0 0,0 0 0,0 0 0,0 0 0,0 1 0,0-1 0,-1 0 0,1 0 0,0 0 0,-1-1 1,1 2 0,0 0 1,0 0 0,0 0 0,-1-1 0,1 1-1,0 0 1,0 0 0,0 0 0,0 0 0,-1 0 0,1 0-1,0 0 1,0 0 0,0 0 0,0-1 0,-1 1-1,1 0 1,0 0 0,0 0 0,0 0 0,-1 0 0,1 0-1,0 0 1,0 0 0,0 0 0,0 1 0,-1-1 0,1 0-1,0 0 1,0 0 0,0 0 0,-1 0 0,1 0-1,0 0 1,0 0 0,0 0 0,-1 1 0,1-1-4,-1 1 1,1 0 0,-1 0 0,1-1-1,-1 1 1,1 0 0,-1 0 0,1 0-1,0 0 1,-1-1 0,1 1 0,0 0-1,0 0 1,0 0 0,0 0-1,0 0 1,0 0 0,0 0 0,0 0-1,0 0 1,0-1 0,0 1 0,0 0-1,1 0 1,-1 0 0,0 0 0,1 1-1,1 1-1,0 0-1,0-1 0,0 1 0,0 0 1,1-1-1,-1 0 0,1 1 1,-1-1-1,1 0 0,0 0 0,-1-1 1,1 1-1,0 0 0,0-1 0,1 0 1,-1 0-1,0 0 0,7 1 1,1 0 30,1 0 0,0-1 1,-1 0-1,14-2 1,0 0 139,-1-2 0,0-1 0,37-10 0,-50 11-75,1-1-1,-1 0 1,0-1-1,0-1 1,-1 1-1,1-2 1,-1 1-1,-1-2 1,11-8-1,-18 14-57,0 0-1,0 0 1,-1 0-1,1 0 1,0-1-1,-1 1 0,0 0 1,1-1-1,-1 1 1,0-1-1,0 1 1,-1-1-1,1 1 1,0-1-1,-1-4 1,0 5-23,0 1 1,0-1 0,0 0-1,-1 1 1,1-1 0,-1 0 0,1 1-1,-1-1 1,0 1 0,1-1 0,-1 1-1,0-1 1,0 1 0,0 0 0,0-1-1,0 1 1,-1 0 0,1 0 0,0 0-1,-1 0 1,1 0 0,0 0 0,-1 0-1,1 0 1,-3 0 0,-2-2-31,0 1 1,-1 0 0,0 0-1,1 0 1,-1 1-1,0 0 1,0 0-1,1 1 1,-1 0-1,0 0 1,0 1-1,0 0 1,1 0 0,-1 0-1,0 1 1,-6 3-1,6-3 2,0 1 1,0 1-1,0-1 0,0 1 0,0 0 1,1 1-1,0-1 0,0 1 0,0 1 0,1-1 1,0 1-1,0 0 0,0 0 0,-4 7 1,6-7 11,0 0 0,1 0 0,-1 0 0,1 0 0,0 1 0,1-1 0,0 1 0,0-1 0,0 1 0,1-1 0,0 1 0,0-1 0,0 1 0,1 0 0,0-1 0,0 1 0,1-1 0,0 0 0,0 1 0,1-1 0,-1 0 0,1 0 0,0-1 0,1 1 0,0-1 0,0 1 0,0-1 0,0 0 0,1-1 0,0 1 0,-1-1 0,2 0 0,-1 0 0,1 0 0,-1-1 0,1 0 0,12 5 0,-8-5-3,-1 0 0,1 0 0,0-1 0,0 0 0,0-1 1,0 0-1,0-1 0,0 0 0,0-1 0,0 0 0,17-4 1,-13 2 18,1-2 1,-2 0 0,1-1 0,0 0 0,-1-1 0,-1 0 0,17-13 0,-24 17 2,108-85 180,-95 72-136,-1 0 0,0-2 0,27-36-1,-42 51-41,-1 0-1,1 0 1,0 0 0,-1 0-1,0 0 1,0 0-1,0-1 1,1-3-1,-2 6-8,0 1 0,0-1 0,0 0-1,0 1 1,0-1 0,0 0 0,0 0-1,0 1 1,0-1 0,0 0 0,0 1-1,0-1 1,-1 0 0,1 1 0,0-1-1,-1 0 1,1 1 0,0-1 0,-1 1-1,1-1 1,-1 0 0,1 1 0,-1-1-1,1 1 1,-1-1 0,1 1-1,-1 0 1,1-1 0,-1 1 0,0-1-1,1 1 1,-1 0 0,0 0 0,1-1-1,-1 1 1,0 0 0,1 0 0,-1 0-1,0 0 1,-1 0 0,-2-1 6,0 1 0,0 0 1,0 0-1,0 1 0,0-1 1,0 1-1,0 0 0,0 0 0,0 0 1,0 1-1,0-1 0,1 1 1,-1 0-1,-5 4 0,4-2-4,0 0 0,1 0 0,-1 1 1,1-1-1,0 1 0,1 0 0,-1 1 0,-4 8 0,-1 6-24,2-1-1,0 2 1,1-1 0,-6 33-1,10-40 10,-10 65-142,12-72 156,-1 1-1,1-1 0,0 1 0,1-1 1,0 1-1,0-1 0,0 1 0,1-1 1,3 9-1,-4-13 10,-1-1 0,1 1 0,0-1 0,-1 0 1,1 1-1,0-1 0,0 0 0,0 1 0,0-1 0,0 0 0,0 0 0,1 0 1,-1 0-1,0 0 0,0 0 0,1-1 0,-1 1 0,1 0 0,-1-1 1,0 1-1,1-1 0,-1 1 0,1-1 0,0 1 0,-1-1 0,1 0 0,-1 0 1,1 0-1,-1 0 0,1 0 0,-1 0 0,1-1 0,0 1 0,-1 0 0,1-1 1,-1 1-1,0-1 0,1 0 0,-1 1 0,1-1 0,1-1 0,6-4-1,-1 0 1,0 0-1,0-1 0,-1 0 0,8-9 0,41-53 119,3-2-61,-47 57-52,7-7-21,0 0 0,2 2 1,0 0-1,28-19 0,-48 37 7,0 0-1,0 1 1,0-1 0,0 1-1,0-1 1,0 1 0,0 0-1,0-1 1,0 1-1,0 0 1,0-1 0,0 1-1,1 0 1,-1 0 0,0 0-1,0 0 1,0 0-1,0 0 1,0 1 0,0-1-1,0 0 1,0 1 0,1-1-1,-1 0 1,0 1-1,0-1 1,0 1 0,-1 0-1,1-1 1,0 1 0,0 0-1,0-1 1,0 1-1,0 0 1,-1 0 0,1 0-1,0 0 1,-1 0 0,1-1-1,-1 1 1,1 0-1,-1 1 1,1-1 0,-1 1-1,4 7 9,-1 0-1,-1 0 0,0 1 1,2 11-1,-3-9-10,1-5 0,19 85-3,-17-81-17,0 0 0,0 0 0,1 0 0,0-1 0,14 19 1,-18-27 23,1 0 0,-1 0 0,1 0 0,0-1 1,-1 1-1,1 0 0,0-1 0,0 1 0,0-1 1,0 0-1,1 0 0,-1 1 0,0-2 0,0 1 1,1 0-1,-1 0 0,1-1 0,-1 1 0,0-1 1,1 0-1,-1 0 0,1 0 0,-1 0 0,1 0 1,-1 0-1,1-1 0,-1 1 0,0-1 0,1 1 0,-1-1 1,0 0-1,1 0 0,-1 0 0,0 0 0,0-1 1,3-1-1,6-5 43,0-1-1,-1 0 1,18-21 0,26-38 1,-34 41-23,5-5 70,33-57 1,-51 76-63,0 0 0,-2-1 0,1 0 0,-2 0 0,0 0 0,0-1 0,2-24 0,-5 25-73,0 12 33,0-1-1,-1 1 1,0-1 0,0 1-1,1 0 1,-1-1 0,-1 1-1,1-1 1,0 1 0,-1-1-1,1 1 1,-1 0 0,-1-5 0,2 7 3,0 0 0,0 0 1,0 0-1,0 0 1,0-1-1,0 1 1,-1 0-1,1 0 1,0 0-1,0 0 0,0 0 1,0-1-1,0 1 1,0 0-1,-1 0 1,1 0-1,0 0 1,0 0-1,0 0 0,0 0 1,0 0-1,-1-1 1,1 1-1,0 0 1,0 0-1,0 0 1,0 0-1,-1 0 0,1 0 1,0 0-1,0 0 1,0 0-1,-1 0 1,1 0-1,0 0 1,0 0-1,0 0 0,0 0 1,-1 0-1,1 1 1,0-1-1,0 0 1,0 0-1,0 0 1,-1 0-1,1 0 1,0 0-1,0 0 0,0 0 1,0 1-1,0-1 1,0 0-1,-1 0 1,1 0-1,0 0 1,0 1-1,0-1 0,0 0 1,0 0-1,-5 11 42,4-4-55,0-1 0,0 1 0,0 0 0,1-1 0,0 1 0,1 9 0,9 43-7,-4-26 53,5 43-57,-4-18-500,3 0-1,29 92 1,-38-146 348,12 27-663,-12-29 704,0-1 1,0 1-1,0-1 1,0 1-1,1-1 1,-1 1-1,0-1 1,0 0-1,1 1 1,-1-1-1,1 0 1,-1 0-1,1 0 1,3 1-1,3-2-1143,-3-6-1274</inkml:trace>
</inkml:ink>
</file>

<file path=ppt/ink/ink6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39.466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150 137 3552,'-50'-4'1312,"29"4"-992,-9 4-128,18-1 1184,-5 1-800,6-1 608,3-3-672,12-3 64,11-4-320,19-1-32,16-3-128,8-3-128,-1-9 0,10-6-4608,11 0 2496,1 7 32</inkml:trace>
</inkml:ink>
</file>

<file path=ppt/ink/ink6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39.811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9 21 7552,'-4'9'2816,"0"-7"-2208,12 3-160,-4-1 608,5-2-672,3-2-224,9-2-128,4-7-32,4 2 0,-1 0-2048,1-1 1120,1 1-3168,-5 4 2336,-5 13-768</inkml:trace>
  <inkml:trace contextRef="#ctx0" brushRef="#br0" timeOffset="1">34 265 7712,'17'7'2880,"4"-3"-2240,12-8-192,-16-1 32,6-6-352,15-7-3712,0 0 1952,-13 0-2464</inkml:trace>
</inkml:ink>
</file>

<file path=ppt/ink/ink6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6:29.773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21 1 640,'-12'0'256,"3"0"-192</inkml:trace>
</inkml:ink>
</file>

<file path=ppt/ink/ink6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40.442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130 46 3136,'-94'18'2848,"92"-18"-2663,-1 0-1,1 0 1,0 0 0,0 0 0,-1 0 0,1 0 0,0-1-1,0 1 1,0-1 0,-3-1 0,5 2-146,-1 0 1,0-1-1,1 1 0,-1 0 1,1-1-1,-1 1 0,1 0 1,-1-1-1,1 1 0,0-1 1,-1 1-1,1-1 0,0 1 1,-1-1-1,1 0 1,0 1-1,-1-1 0,1 1 1,0-1-1,0 1 0,0-1 1,0 0-1,0 1 0,-1-1 1,1 0-1,0 1 0,0-1 1,0 1-1,1-1 0,-1 0 1,0 1-1,0-1 1,0 0-1,0 1 0,1-1 1,-1 1-1,0-1 0,1 0 1,0-2 12,1 1 1,-1 0 0,1-1 0,-1 1 0,1 0-1,0 0 1,-1 0 0,1 0 0,0 1 0,0-1-1,1 0 1,-1 1 0,0 0 0,0-1-1,1 1 1,3-1 0,-1 0 6,0 1 0,1 0 1,-1 0-1,1 0 0,0 1 1,-1-1-1,9 2 0,4 1 46,0 1 0,-1 1 1,31 10-1,55 26 308,-29-11-261,-68-27-129,-1 0 1,1-1-1,0 0 0,-1 0 1,1 0-1,0-1 0,0 0 1,0 0-1,-1 0 0,1-1 1,0 1-1,7-3 0,-10 2-240,0 0 0,-1 0 0,1 0 0,0 0 1,0-1-1,-1 1 0,1-1 0,-1 0 0,1 0 0,-1 0 0,0 0 0,0 0 0,0 0 0,0 0 0,0-1 0,0 1 0,-1-1 1,1 0-1,-1 1 0,1-1 0,-1 0 0,0 0 0,0 0 0,1-5 0,-2-4-2092</inkml:trace>
</inkml:ink>
</file>

<file path=ppt/ink/ink6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40.791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52 8 3808,'-44'7'3018,"36"-5"-1198,8-2-1768,0 1 1,1-1-1,-1 0 1,0 0-1,0 0 1,0 0-1,0 1 1,1-1-1,-1 0 1,0 0-1,0 0 1,0 0-1,1 0 1,-1 0-1,0 0 1,0 0-1,1 0 1,-1 0-1,0 0 1,0 0-1,0 0 1,1 0-1,-1 0 1,0 0-1,0 0 1,1 0-1,-1 0 1,0 0-1,0 0 1,0 0-1,1 0 1,-1-1-1,25-4 1070,-9 1-656,1 1 0,-1 0-1,1 1 1,32 1 0,-24 5-661,0 0 0,46 15 0,-51-13-2399,-8-2-1560</inkml:trace>
</inkml:ink>
</file>

<file path=ppt/ink/ink6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42.828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2 123 2400,'-1'-16'893,"0"0"1,2-23-1,0 4 1301,1 21-1277,0 12-253,-1 10-293,0 27-8,12 60 0,-3-27-305,34 365 476,-40-400-426,-3-17 206,0-1 0,7 23 0,-7-37 69,0-4-126,0-12-17,-1-22-128,-13-75-126,0 1 103,11 89-147,2 0-1,4-45 0,1 39 96,0 1 0,2 0 0,11-28 0,-13 42 110,0 1-1,1 0 1,0 0-1,1 0 1,1 1-1,0 0 1,0 1-1,15-15 1,-21 23-129,0 0 0,0 0 1,0 1-1,0 0 1,1-1-1,-1 1 0,0 0 1,1 0-1,-1 0 0,0 0 1,1 0-1,-1 1 1,1-1-1,0 1 0,-1-1 1,1 1-1,-1 0 1,1 0-1,-1 0 0,1 1 1,0-1-1,-1 1 1,1-1-1,-1 1 0,1 0 1,-1 0-1,0 0 0,1 0 1,-1 0-1,0 0 1,0 1-1,0-1 0,3 4 1,6 4 6,-2 0-1,1 1 1,-1 0 0,-1 1-1,9 12 1,-3 0-8,0 1 0,-2 0 0,0 1 0,-2 1 0,12 42-1,-11-24 11,-2 0 0,5 78-1,-14-73 78,-1-31 89,3 26 1,-2-43-180,1 0 0,-1 1 0,0-1 1,0 0-1,0 0 0,1 0 0,-1 1 1,1-1-1,-1 0 0,1 0 0,0 2 0,0-3-12,-1 0 0,0 0 0,0 0 1,0 1-1,1-1 0,-1 0 0,0 0 0,0 0 0,0 0 0,1 0 0,-1 0 0,0 0 0,0 0 0,0 0 0,1 0 0,-1-1 0,0 1 0,0 0 0,0 0 0,1 0 0,-1 0 1,0 0-1,0 0 0,0 0 0,1 0 0,-1 0 0,0-1 0,0 1 0,0 0 0,0 0 0,0 0 0,1 0 0,-1-1 0,0 1 0,0 0 0,0 0 0,0 0 0,0-1 0,13-27-7,76-274 533,-84 280-465,-1 2 19,1 0 0,1 0 0,0 0 0,2 1 0,9-19 0,-17 38-81,0-1 0,0 1 0,1 0 0,-1-1 0,0 1 0,0-1 0,1 1 0,-1 0 0,0 0 0,0-1 0,1 1 0,-1 0 0,0-1 0,1 1 0,-1 0 0,0 0 0,1 0 0,-1-1 0,0 1 0,1 0 0,-1 0 0,1 0 0,-1 0 0,0 0 0,1 0 0,-1 0 0,1 0 0,-1 0 0,0 0 0,2 0 0,-2 0 3,1 1-1,0-1 1,0 1-1,-1-1 0,1 1 1,0-1-1,-1 1 0,1 0 1,0-1-1,-1 1 0,1 0 1,-1-1-1,1 2 0,11 28 52,-4-3 3,-2 0 0,-1 1 0,-1-1 0,-1 1 0,-1-1 0,-5 54-1,2-63-25,-3 20-717,2 66 0,2-104 676,0 2-259,-1 1 1,2-1-1,-1 0 1,0 1 0,0-1-1,1 0 1,-1 1-1,1-1 1,0 0-1,0 0 1,0 0 0,0 1-1,0-1 1,0 0-1,3 3 1,8-3-3946</inkml:trace>
</inkml:ink>
</file>

<file path=ppt/ink/ink6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43.342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242 5 6720,'-59'-4'3346,"-28"7"-2949,56-1-258,21-1-216,0 0 0,-1 0-1,-18 6 1,29-7 73,0 0 0,0 0 0,-1 0 0,1 1 1,0-1-1,0 0 0,0 0 0,-1 0 0,1 0 0,0 0 0,0 0 0,0 0 1,-1 0-1,1 1 0,0-1 0,0 0 0,0 0 0,0 0 0,0 0 0,-1 1 0,1-1 1,0 0-1,0 0 0,0 0 0,0 1 0,0-1 0,0 0 0,0 0 0,0 0 0,0 1 1,0-1-1,0 0 0,0 0 0,0 1 0,0-1 0,0 0 0,0 0 0,0 0 1,0 1-1,0-1 0,0 0 0,0 0 0,0 0 0,0 1 0,0-1 0,1 0 0,-1 0 1,0 0-1,0 1 0,0-1 0,0 0 0,0 0 0,1 0 0,-1 0 0,0 0 0,0 1 1,0-1-1,0 0 0,1 0 0,-1 0 0,13 8-84,7 0 64,0-2 0,0 0 0,1-1 1,31 3-1,-28-5 10,-1 1-1,0 1 1,28 10 0,-47-14 28,-1 1 0,0-1 0,1 1 0,-1 0 0,0 0 0,0 1 0,0-1 0,0 1 0,0-1 0,0 1 1,-1 0-1,1 0 0,-1 0 0,0 0 0,0 0 0,0 1 0,-1-1 0,1 1 0,-1-1 0,1 1 0,-1 0 0,1 6 0,-1-4 6,-1 1 0,0-1-1,0 0 1,0 0-1,-1 0 1,0 1-1,0-1 1,-1 0-1,1 0 1,-1 0-1,-1-1 1,1 1-1,-4 6 1,2-5 66,0-1 0,0 1 0,-1-1 0,0 1 0,0-2 0,0 1 0,-1 0 0,0-1 0,0 0 0,0 0 0,0-1 0,-1 0-1,0 0 1,0 0 0,0-1 0,-12 4 0,11-5-838,0 0 0,-1 0 0,1-1 0,-12 1 0,28-7-4458</inkml:trace>
</inkml:ink>
</file>

<file path=ppt/ink/ink6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43.690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84 215 4896,'-3'9'492,"-1"2"193,0 0 0,0 0 1,1 0-1,-3 19 0,6-28-645,0-1 0,0 1-1,0 0 1,-1-1-1,2 1 1,-1-1 0,0 1-1,0 0 1,0-1-1,1 1 1,-1-1-1,1 1 1,-1-1 0,1 1-1,0-1 1,-1 1-1,1-1 1,0 0 0,0 1-1,0-1 1,0 0-1,0 0 1,0 1 0,0-1-1,1 0 1,-1 0-1,0 0 1,1-1 0,-1 1-1,1 0 1,-1 0-1,1-1 1,-1 1 0,1-1-1,-1 1 1,1-1-1,-1 0 1,1 0 0,0 0-1,-1 0 1,1 0-1,2 0 1,1 0-12,0-1 0,0 0 0,0 0 0,0 0 0,0-1 0,0 0 0,0 0 0,0 0 0,0 0 0,-1-1 0,1 1 0,-1-1 0,0-1 0,7-5 0,3-6 270,0 0 0,16-22 0,-27 33-241,3-5 129,44-60 1078,-44 59-1091,0 0 1,-1 0-1,0-1 0,-1 1 1,4-14-1,-8 22-150,1-1 0,0 1 0,-1-1 0,0 0 0,0 1 0,1-1 0,-2 0 0,1 1 0,0-1-1,0 1 1,-1-1 0,0 0 0,1 1 0,-1-1 0,0 1 0,0-1 0,0 1 0,-1 0 0,1-1 0,0 1 0,-1 0 0,0 0-1,1 0 1,-1 0 0,0 0 0,-3-2 0,2 2-60,-1 0 1,0 0-1,0 0 0,1 0 1,-1 1-1,0-1 0,0 1 0,0 0 1,-1 0-1,1 1 0,0-1 1,0 1-1,0 0 0,-1 0 0,1 1 1,-5 0-1,-1 1-199,0 1 0,1 0 0,-1 1 0,1 0 0,0 0 0,0 1 0,0 0 0,0 1 0,1 0 0,0 0 0,1 1 0,-11 10 0,4-1-321,1 0 0,0 0 0,1 1 0,1 1 0,-10 21-1,17-31 109,0-1-1,1 1 0,-1 0 0,2 0 1,-1 1-1,1-1 0,0 0 0,-1 16 1,4-21 175,-1 0 1,1-1 0,0 1-1,-1 0 1,1 0 0,1 0-1,1 4 1</inkml:trace>
</inkml:ink>
</file>

<file path=ppt/ink/ink6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44.825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27 32 4480,'-2'1'275,"1"0"-206,1-1-1,-1 1 1,1-1 0,-1 1 0,1-1-1,-1 0 1,1 1 0,-1-1 0,1 0-1,-1 1 1,1-1 0,-1 0 0,1 0-1,-1 0 1,0 1 0,1-1-1,-1 0 1,1 0 0,-1 0 0,0 0-1,1 0 1,-1 0 0,1 0 0,-1 0-1,0-1 1,1 1 0,-1 0 0,1 0-1,-1 0 1,1-1 0,-2 0 1013,2 1-1041,-1 0 1,1 0 0,0 0 0,-1 0-1,1 0 1,0-1 0,0 1-1,-1 0 1,1 0 0,0 0 0,0 0-1,0-1 1,-1 1 0,1 0-1,0 0 1,0-1 0,0 1 0,0 0-1,-1 0 1,1-1 0,0 1-1,0 0 1,0 0 0,0-1-1,0 1 1,0 0 0,0-1 0,0 1-1,0 0 1,0 0 0,0-1-1,0 1 1,0 0 0,0-1 0,0 1-1,0 0 1,0 0 0,0-1-1,0 1 1,1 0 0,-1-1 0,5-11 67,-5 11-105,1 0 0,0 0-1,0 0 1,0 0 0,0 0-1,0 0 1,0 0 0,0 0 0,1 1-1,-1-1 1,0 0 0,0 1 0,1-1-1,-1 1 1,0-1 0,1 1 0,-1 0-1,0-1 1,1 1 0,-1 0-1,1 0 1,-1 0 0,0 0 0,1 0-1,-1 0 1,1 1 0,-1-1 0,0 0-1,1 1 1,-1-1 0,0 1 0,0-1-1,1 1 1,-1 0 0,0 0-1,0-1 1,0 1 0,0 0 0,0 0-1,2 2 1,1 1 9,0 1 1,0-1-1,0 1 0,-1 0 0,0 0 0,0 0 1,0 0-1,3 8 0,-3-1 11,0 0 1,0 0-1,-1 0 1,1 25-1,-6 51-8,0-24-31,3-24-54,1 51 93,0-81-2,0 1 1,1-1-1,0 1 1,1-1-1,0 0 0,6 13 1,-8-21-22,0 0 1,0 0-1,0 0 1,0 0 0,1 0-1,-1 0 1,1 0-1,-1-1 1,1 1 0,0 0-1,-1-1 1,1 0-1,0 1 1,2 0 0,-2-1-2,-1-1 0,0 0 1,1 1-1,-1-1 0,0 0 0,1 0 1,-1 0-1,0 0 0,1 0 1,-1 0-1,0-1 0,1 1 1,-1 0-1,0-1 0,0 1 0,1-1 1,-1 1-1,0-1 0,0 0 1,0 1-1,1-1 0,-1 0 1,0 0-1,0 0 0,0 0 0,0-1 1,10-9-8,-1-1 0,0 0 0,10-18 0,22-44 14,-37 66 3,4-8 31,0-1 2,0 1 0,-1-1 0,-1 0 0,8-28 0,-14 42-37,-1 0 0,1-1 0,-1 1 0,0 0 1,0 0-1,-1-4 0,1 7-6,0-1 0,0 1 0,-1 0-1,1-1 1,0 1 0,0 0 0,0-1 0,0 1 0,0 0 0,0 0 0,-1-1 0,1 1-1,0 0 1,0-1 0,0 1 0,-1 0 0,1 0 0,0 0 0,0-1 0,-1 1 0,1 0-1,0 0 1,-1 0 0,1-1 0,-1 1 0,1 0 5,-1 0-1,1 1 1,-1-1 0,0 0-1,1 0 1,-1 1-1,0-1 1,1 0 0,-1 1-1,1-1 1,-1 0 0,1 1-1,-1-1 1,1 1-1,-1-1 1,1 1 0,0-1-1,-2 2 1,-1 3 17,0 0 0,0 0-1,0 1 1,0-1 0,1 1 0,0 0-1,0 0 1,-2 11 0,2-1 19,0 0 1,0 21-1,2-28-45,1 1 0,0-1 0,0 1 0,1-1 0,0 0 0,1 0 0,-1 0 1,9 17-1,-9-23 7,0 0 1,0 0 0,0 0 0,0 0 0,0 0 0,1 0-1,-1 0 1,1-1 0,0 1 0,0-1 0,0 0-1,0 0 1,0 0 0,0 0 0,1 0 0,-1-1 0,0 1-1,1-1 1,0 0 0,-1 0 0,1 0 0,-1-1 0,1 1-1,0-1 1,6 0 0,-4-1 15,0 0 1,0 0-1,-1-1 1,1 0-1,0 0 1,-1 0-1,1-1 1,-1 0-1,0 0 0,0 0 1,0 0-1,0-1 1,0 0-1,-1 0 1,6-6-1,5-8 17,0-1 0,18-32 0,-18 28-2,8-17 29,-6 11 22,-12 22-20,-5 7-62,0 0-1,1 0 0,-1 0 1,0 0-1,0 0 0,0 0 1,0 0-1,0 0 0,0 0 1,0 0-1,0 0 0,0 0 1,0 0-1,0 0 0,0 0 0,0 0 1,0 0-1,0 0 0,0 0 1,0 0-1,0 0 0,0 0 1,0 0-1,0 0 0,0 0 1,0 0-1,0 0 0,0 0 0,0 0 1,0 0-1,0 0 0,0 0 1,0 0-1,0 0 0,0 0 1,1 0-1,-3 5 11,-23 114 49,22-101-51,1 0 1,1 0 0,1 0 0,3 33-1,-2-47 5,0 1 0,0-1 1,0 0-1,0 0 0,1 0 0,0 0 0,0 0 0,3 6 0,-3-8-6,-1-1-1,0 1 1,1 0-1,0-1 1,-1 1-1,1-1 1,0 1 0,-1-1-1,1 0 1,0 0-1,0 0 1,0 0-1,0 0 1,0 0-1,0-1 1,1 1 0,-1-1-1,0 1 1,3-1-1,0 0-7,0 0-1,-1-1 0,1 1 1,0-1-1,0 0 0,-1-1 1,1 1-1,-1-1 0,1 0 1,-1 0-1,0-1 1,0 1-1,0-1 0,0 0 1,5-4-1,5-6-22,-1-1-1,19-24 1,11-20 130,49-87 0,-84 129-93,0 0 0,-1 0 0,-1 0 0,-1-1 0,0 0 0,-1 0 0,-1-1 0,-1 1 0,1-31 0,-2 46-11,-1 0 0,0 0 0,0 0-1,0 0 1,-1 0 0,1 0 0,0 0-1,-1 0 1,1 0 0,-1 0 0,0 0 0,1 0-1,-1 1 1,0-1 0,0 0 0,0 1-1,0-1 1,-3-2 0,4 4-5,0 0 1,0 0 0,0 0-1,0 0 1,0 0-1,0-1 1,0 1-1,0 0 1,0 0-1,0 0 1,0 0-1,0 0 1,0 0-1,0 0 1,0 0-1,0 0 1,0 0-1,0-1 1,-1 1 0,1 0-1,0 0 1,0 0-1,0 0 1,0 0-1,0 0 1,0 0-1,0 0 1,0 0-1,-1 0 1,1 0-1,0 0 1,0 0-1,0 0 1,0 0-1,0 0 1,0 0-1,0 0 1,0 0 0,-1 0-1,1 0 1,0 0-1,0 0 1,0 0-1,0 0 1,0 0-1,0 0 1,0 0-1,0 0 1,-1 0-1,1 1 1,0-1-1,0 0 1,0 0-1,0 0 1,0 0 0,0 0-1,0 0 1,0 0-1,0 0 1,0 1-1,0 4 28,0-5-19,4 15 268,0 0 0,11 24 0,-7-20-130,5 22 1,19 112 20,-21-90-49,29 94-1,-35-146-328,-5-11 204,0 0 1,0 0-1,0 0 0,1 0 1,-1 0-1,0 0 0,0 0 1,0 0-1,0 0 0,0 0 1,0 0-1,0 0 0,0 0 1,0 0-1,0 0 0,1 0 1,-1 0-1,0 0 0,0 0 1,0 0-1,0 0 0,0 0 1,0 0-1,0 0 0,0 0 1,0 0-1,0 0 0,0 0 1,1 0-1,-1 0 0,0 0 1,0 0-1,0-1 0,0 1 1,0 0-1,0 0 0,0 0 1,0 0-1,0 0 0,0 0 1,0 0-1,0 0 0,0 0 1,0 0-1,0 0 0,0-1 1,0 1-1,0 0 0,0 0 1,0 0-1,0 0 0,0 0 1,0-22-333,-16-43 148,-3-21 3,18 76 176,0 1-1,0-1 0,1 1 1,0-1-1,1 1 1,0-1-1,3-9 1,-4 18 8,0-1 1,1 0 0,-1 0-1,1 1 1,-1-1 0,1 1-1,0-1 1,0 0 0,0 1 0,0-1-1,0 1 1,0 0 0,0-1-1,0 1 1,1 0 0,-1 0-1,0 0 1,1 0 0,2-2 0,-2 3 4,0-1 1,0 1 0,0-1 0,-1 1 0,1 0-1,0 0 1,0 0 0,0 0 0,0 0 0,0 1 0,0-1-1,0 0 1,0 1 0,0 0 0,2 0 0,6 5 50,1-1 0,-1 2 0,0 0 0,15 13 0,-17-14-3,18 16-421,-1 1 0,0 1 0,-2 2 0,33 46-1,-46-57-934</inkml:trace>
</inkml:ink>
</file>

<file path=ppt/ink/ink6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45.208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21 0 5056,'-4'23'1888,"0"-8"-1472,-4 3-128,4-4-352</inkml:trace>
</inkml:ink>
</file>

<file path=ppt/ink/ink6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45.627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108 283 4160,'2'23'967,"4"52"1420,-3-55-1015,-3-20-1343,1 0 1,-1 1-1,0-1 0,0 0 1,0 0-1,0 1 0,1-1 1,-1 0-1,0 1 0,0-1 1,0 0-1,1 0 0,-1 0 1,0 1-1,0-1 0,1 0 0,-1 0 1,0 0-1,1 1 0,-1-1 1,0 0-1,0 0 0,1 0 1,-1 0-1,0 0 0,1 0 1,-1 0-1,0 0 0,1 0 1,-1 0-1,0 0 0,1 0 0,-1 0 1,0 0-1,1 0 0,-1 0 1,0 0-1,1 0 0,-1 0 1,0-1-1,1 1 0,-1 0 1,0 0-1,0 0 0,1 0 1,-1-1-1,0 1 0,0 0 0,1 0 1,-1-1-1,0 1 0,0 0 1,1-1-1,6-7 240,0-1 0,0 1 0,0-1 0,-1-1 1,-1 1-1,0-1 0,0 0 0,6-20 0,1-9 40,6-40 0,-18 79-309,4-18 99,-1 1-1,-1-1 1,0-32-1,-2 45-89,0 0 0,-1 1 0,0-1 0,0 1 0,0-1 0,-1 1 0,1-1 0,-5-6 0,5 8-26,-1 1 0,0 0-1,1 0 1,-1 0 0,0 0-1,0 0 1,0 0 0,0 1 0,0-1-1,-1 0 1,1 1 0,0 0-1,-1 0 1,1 0 0,-1 0 0,-3-1-1,3 2-38,1-1 0,-1 1 0,1 0 0,-1 0-1,1 1 1,-1-1 0,1 1 0,-1-1 0,1 1 0,-1 0-1,1 0 1,-1 0 0,1 0 0,0 0 0,0 0 0,-1 1-1,1-1 1,0 1 0,0-1 0,0 1 0,1 0 0,-4 4-1,-5 5-475,2 1-1,-14 21 1,20-29 381,-18 31-2201,-30 71 0,36-65-810</inkml:trace>
</inkml:ink>
</file>

<file path=ppt/ink/ink6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46.047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9 1 4160,'1'1'133,"-1"0"0,1 1 0,0-1-1,-1 1 1,1 0 0,-1-1 0,1 1 0,-1-1 0,1 1 0,-1 0 0,0-1 0,0 1 0,0 0-1,0-1 1,-1 3 0,-6 28 1025,1-3 102,6-20-1164,0 0 0,0 1 1,1-1-1,0 0 0,1 0 1,0 0-1,0 0 0,1 0 1,0-1-1,1 1 0,0-1 1,0 1-1,0-1 0,1-1 1,9 12-1,-12-17-71,-1-1 1,0 1-1,0 0 1,1-1-1,-1 1 0,1-1 1,0 1-1,-1-1 0,1 0 1,0 0-1,0 0 0,0 0 1,-1 0-1,1 0 1,0 0-1,0-1 0,4 1 1,-4-1 10,-1 0 1,1 0 0,0 0-1,-1-1 1,1 1 0,0-1 0,-1 1-1,1-1 1,0 0 0,-1 1-1,1-1 1,-1 0 0,1 0-1,-1 0 1,0 0 0,1-1 0,-1 1-1,0 0 1,0 0 0,0-1-1,2-2 1,8-13 141,0-2 0,-1 1-1,12-32 1,-13 27-56,1 1 0,15-24 0,-24 45-125,1-2 46,0-1 1,1 1 0,-1-1 0,1 1 0,3-3 0,-5 6-34,-1-1 0,0 1 0,1 0 0,-1-1 0,1 1 0,-1 0 0,1 0 0,-1-1 0,1 1 0,-1 0 0,1 0 0,0 0 0,-1 0 0,1-1 0,-1 1 0,1 0 0,-1 0 0,1 0 0,0 0 0,-1 1 0,1-1 0,-1 0 0,1 0 0,-1 0 0,1 0 0,-1 0 0,1 1 0,-1-1 0,1 0 0,-1 0 0,1 1 1,-1-1-1,1 0 0,-1 1 0,1-1 0,-1 1 0,0-1 0,1 1 0,-1-1 0,0 0 0,1 1 0,-1-1 0,0 1 0,0-1 0,1 1 0,-1 0 0,4 10 12,0-1 0,-1 1-1,0 0 1,0 0 0,-2 0 0,1 0 0,-1 14 0,2 7-586,1 3-1922,1 0 652</inkml:trace>
</inkml:ink>
</file>

<file path=ppt/ink/ink6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46.596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22 150 5312,'9'-12'2586,"-7"10"-2371,0 0 0,-1 0-1,1 0 1,0-1 0,0 2 0,4-4 0,2 0 264,1 0 0,0 0-1,1 1 1,-1 1-1,16-5 1,51-7 681,-32 8-530,41-10 616,1 4 0,126-4 0,-193 18-1124,-8-1-46,0 1-1,0-2 0,0 1 1,-1-1-1,1-1 1,0 0-1,14-5 0,-25 7-70,0 0 0,0 0 0,0 0 0,0 0 0,1 0 0,-1 0-1,0 0 1,0 0 0,0 0 0,0 0 0,0 0 0,0 0 0,0 0-1,0 0 1,0 0 0,1-1 0,-1 1 0,0 0 0,0 0 0,0 0 0,0 0-1,0 0 1,0 0 0,0 0 0,0 0 0,0 0 0,0 0 0,0-1-1,0 1 1,0 0 0,0 0 0,0 0 0,0 0 0,0 0 0,0 0-1,0 0 1,0 0 0,0-1 0,0 1 0,0 0 0,0 0 0,0 0-1,0 0 1,0 0 0,0 0 0,0 0 0,0 0 0,0-1 0,-6-2 129,-11 0-37,5 2-95,0 2 0,0-1 0,0 2 1,0-1-1,-12 5 0,-60 20-146,37-10 104,-15 4-15,9-2 52,-100 20 0,135-35-24,1-1 0,-1-1 0,1-1 0,-1 0 1,1-1-1,-1-1 0,1-1 0,-1 0 0,1-1 0,-18-7 0,33 10 4,0 1 0,1-1 0,-1 0 0,0 0 0,1 0-1,-1 0 1,1 0 0,-1 0 0,1-1 0,-1 1 0,1 0 0,0-1 0,0 1 0,0-1 0,0 0 0,-2-2 0,3 3 6,0 1 0,0-1 0,-1 1 0,1-1 0,0 1 0,0-1 0,0 0 0,0 1 0,0-1 0,0 1 0,0-1 0,1 1 0,-1-1 0,0 1 1,0-1-1,0 1 0,0-1 0,1 1 0,-1-1 0,0 1 0,1 0 0,-1-1 0,1 0 0,0 0 11,0 0 1,0 1 0,0-1-1,0 0 1,1 0-1,-1 1 1,0-1 0,1 1-1,-1-1 1,0 1-1,1 0 1,2-1-1,0 1 2,1 0-1,0 0 0,-1 1 1,1 0-1,-1 0 0,1 0 1,-1 0-1,8 3 0,7 2-11,23 4 240,0-1 1,0-3 0,55 1-1,129-14 936,-205 5-1241,31-7 0,-6-5-3495,-46 13 3332,1 1 0,0 0 0,-1-1 1,1 1-1,0 0 0,0-1 0,-1 1 0,1 0 1,0 0-1,0 0 0,-1 0 0,1 0 0,0 0 0,0 0 1,0 0-1,-1 0 0,1 0 0,0 0 0,0 0 1,-1 1-1,1-1 0,0 0 0,1 1 0,-1 0-105,-1 0-1,1 0 1,0 0 0,-1 1-1,1-1 1,-1 0-1,1 0 1,-1 0-1,1 1 1,-1-1 0,0 0-1,0 1 1,0-1-1,0 2 1,1 18-2595</inkml:trace>
</inkml:ink>
</file>

<file path=ppt/ink/ink6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48.517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17 14 3904,'-14'6'1253,"11"-5"139,8-5-101,0-1-866,6-5 332,-11 9-748,0 1-1,1 0 1,-1 0 0,1 0-1,-1 0 1,1 0 0,-1 0 0,1 0-1,-1-1 1,1 1 0,-1 1 0,0-1-1,1 0 1,-1 0 0,1 0-1,-1 0 1,1 0 0,-1 0 0,1 0-1,-1 1 1,1-1 0,-1 0 0,0 0-1,1 0 1,-1 1 0,0-1-1,1 0 1,-1 1 0,0-1 0,1 0-1,-1 1 1,7 8-3,-1-1 1,-1 1-1,1 0 1,-2 1-1,1-1 0,3 12 1,1 1 12,7 17 165,-1 1-1,-2 0 0,-1 1 1,10 78-1,-18-94 77,-3-18-97,0 0 0,0 0 0,0 1 0,-1-1 0,-1 11 0,1-18-147,0 1 0,0-1 1,0 0-1,0 1 0,0-1 0,0 0 1,0 1-1,0-1 0,0 0 1,0 0-1,0 1 0,0-1 0,-1 0 1,1 0-1,0 1 0,0-1 1,0 0-1,-1 0 0,1 1 0,0-1 1,0 0-1,0 0 0,-1 0 1,1 1-1,0-1 0,0 0 1,-1 0-1,1 0 0,0 0 0,-1 0 1,1 0-1,0 0 0,-1 0 1,1 1-1,-12-7 306,-6-13 210,11 12-448,2-1 0,-1 0 0,1-1 0,1 1 0,0-1 0,0 0 1,0 0-1,1-1 0,0 1 0,1 0 0,0-1 0,1 0 1,0 1-1,0-1 0,1 0 0,1 0 0,2-15 0,-2 13-37,2 0 0,0 1-1,0-1 1,1 1 0,1 0 0,0 0-1,0 0 1,11-15 0,-11 18 65,1 1 0,1 0 0,-1 0 0,1 1 0,0 0 0,1 0 0,-1 0 0,1 1 0,0 1 0,1-1 0,11-4 1,-11 5-101,1 1 0,-1 1 1,0 0-1,1 0 0,0 0 1,-1 2-1,1-1 1,0 1-1,-1 0 0,1 1 1,0 0-1,-1 1 0,1 0 1,-1 0-1,1 1 1,-1 0-1,0 1 0,0 0 1,-1 0-1,1 1 0,-1 0 1,0 1-1,0-1 1,-1 2-1,1-1 0,-1 1 1,11 14-1,-4-1 29,0 0 1,0 1-1,-2 0 0,-1 1 1,-1 1-1,-1 0 0,8 29 1,-13-35 22,-1 0 1,-1 0-1,1 26 1,-3-32 11,-1 1-1,0-1 1,0 1 0,-1-1 0,0 0 0,-5 12 0,7-23-74,0 0-1,0 0 0,0 0 1,0 0-1,-1 0 1,1 0-1,0 0 0,0 0 1,0 0-1,0 0 1,0 0-1,0 0 0,0 0 1,0 0-1,-1 0 1,1 0-1,0 0 0,0 0 1,0 0-1,0 0 1,0 0-1,0 0 1,0 0-1,-1 0 0,1 0 1,0 0-1,0 0 1,0 0-1,0 0 0,0 0 1,0 0-1,0 0 1,0 0-1,0-1 0,-1 1 1,1 0-1,0 0 1,0 0-1,0 0 0,0 0 1,0 0-1,0 0 1,0 0-1,0-1 0,0 1 1,0 0-1,0 0 1,0 0-1,0 0 1,0 0-1,0 0 0,0-1 1,-1-7 76,0 0 0,1 0 0,-1 0 0,2 0 0,-1 0 0,1 0 0,4-15 0,0 5 14,1 1 1,1 0-1,1 0 1,0 0 0,17-24-1,1 3 361,33-36 0,-47 60-325,1 0 0,1 0 1,29-22-1,-38 32-107,0 1 0,0 1 1,0-1-1,0 1 1,1 0-1,-1 0 0,10-2 1,-11 3-19,-1 1 1,0 0-1,0 0 1,1 0-1,-1 0 1,0 0-1,0 1 1,0-1-1,0 1 1,1 0-1,-1 0 1,0 0-1,0 0 1,5 4-1,-1 0-14,0 0 0,-1 1 0,0 0 0,0 0 1,0 0-1,0 1 0,-1 0 0,0 0 0,7 16 0,-3-4 12,0 0 0,10 40-1,-8-10-389,6 66-1,-12-72-1825,2 0 0,16 56 1,-23-97 1862,1-1 0,0 1 1,-1-1-1,1 1 0,0-1 0,0 1 1,-1-1-1,1 1 0,0-1 1,1 0-1,0 2 0,-1-3 191,0 1-1,-1-1 0,1 1 0,0-1 0,0 0 0,-1 1 0,1-1 0,0 0 1,0 0-1,0 1 0,0-1 0,0 0 0,-1 0 0,1 0 0,0 0 0,0 0 1,0 0-1,1-1 0,0 1-211,0-1 0,-1 1 0,1-1 0,0 0-1,-1 0 1,1 0 0,0 0 0,0-1 0,-2 2 371</inkml:trace>
</inkml:ink>
</file>

<file path=ppt/ink/ink6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49.072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300 141 6400,'-37'-43'3182,"24"27"-2065,-19-20 0,27 31-1045,-1 1 0,0-1 1,0 1-1,0 0 0,0 0 1,-1 0-1,-9-3 0,12 6-109,0-1 0,0 1 0,-1 0 0,1 0-1,0 0 1,0 0 0,-1 1 0,-5 0 0,8 0 19,0 0 1,0 1-1,1-1 1,-1 1-1,0 0 1,0-1-1,1 1 1,-1 0 0,1 0-1,-1 0 1,1 0-1,-1 0 1,1 1-1,0-1 1,-1 0-1,1 1 1,0-1 0,0 1-1,0-1 1,0 1-1,0-1 1,-1 4-1,1-2 13,0-1 0,1 1 0,-1 0 0,1 0-1,-1 0 1,1-1 0,0 1 0,0 0 0,1 0-1,-1 0 1,0-1 0,1 1 0,0 0 0,-1-1 0,1 1-1,0 0 1,0-1 0,1 1 0,-1-1 0,3 4-1,2 4-5,1 0 0,1-1-1,11 12 1,53 44-79,0 0 483,-62-55-157,-1 1 0,0 0 0,0 0-1,11 21 1,-18-29-172,-1 0 0,1 1 0,-1-1 0,0 1 0,0-1 0,0 1 0,0 0 0,-1-1 0,1 1 0,-1 0 0,0 4 0,0-6-30,-1 0 0,1 0-1,-1 0 1,1 0-1,-1 0 1,0 0 0,1-1-1,-1 1 1,0 0 0,0 0-1,0-1 1,-1 1-1,1-1 1,0 1 0,0-1-1,-1 0 1,1 1-1,-1-1 1,0 0 0,1 0-1,-1 0 1,-2 1 0,-8 3-6,0-2 1,0 1 0,-1-1 0,1-1 0,-1-1 0,1 1 0,-1-2 0,-13 0 0,5 0-354,-31 4 0,23 2-2395,-48 16 0,66-18 827</inkml:trace>
</inkml:ink>
</file>

<file path=ppt/ink/ink6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49.414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80 256 3552,'-4'14'407,"2"-6"-166,0 0 0,-1-1-1,0 1 1,-4 7 0,5-12-288,1 0 226,0-1-1,-1 1 1,1 0 0,0 0-1,0 0 1,0 3-1,1-5-126,0 0 0,0 0-1,0 0 1,0-1-1,0 1 1,0 0 0,0 0-1,1 0 1,-1 0-1,0 0 1,0 0 0,1-1-1,-1 1 1,1 0 0,-1 0-1,1 0 1,-1-1-1,1 1 1,-1 0 0,1-1-1,0 1 1,-1 0-1,1-1 1,0 1 0,0-1-1,0 1 1,4 1 32,-1 0 1,1 0 0,0 0-1,0-1 1,-1 0 0,1 0-1,0 0 1,0 0 0,0-1-1,0 0 1,9-1 0,1 0 239,0-2 1,24-6-1,-30 6-33,0 0 0,0 0 0,-1-1 0,0-1 0,0 1 1,0-1-1,0-1 0,-1 1 0,0-1 0,0-1 0,12-13 0,-15 15-144,0-1 0,0 1 0,0-1 0,-1 0 0,0 0 0,0-1 0,-1 1 0,0-1 0,0 1 0,0-1 0,-1 0 0,0 1 0,0-1 0,-1 0 0,0 0 0,0 0 0,-1-7 0,-1 6-123,0 0 1,0-1 0,-1 1-1,0 1 1,-1-1 0,0 0 0,0 1-1,-1 0 1,1 0 0,-2 0 0,1 0-1,-1 1 1,0 0 0,-8-7 0,7 7-152,-1 0 0,1 1 0,-1 0 0,0 1 0,0-1 0,-1 1 0,1 1 0,-1 0 0,0 0 0,0 0 0,0 1 0,-17-1 0,21 3-62,-1 0 0,1 1 0,0 0 0,0 0 0,0 0 0,-1 1 0,1 0 0,1 0 0,-1 0 0,0 0 0,0 1 0,1-1 0,-1 1 0,1 1 0,0-1 0,0 1 0,0-1 0,1 1 0,-1 0 0,1 0 0,0 1 0,-3 4 0,0 0-283,1 0 1,1 0-1,0 1 0,0-1 0,1 1 1,0 0-1,0 0 0,1 0 0,1 0 1,-1 17-1,2-19-451,1 1 1,3 15-1</inkml:trace>
</inkml:ink>
</file>

<file path=ppt/ink/ink6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50.644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5 29 4160,'0'0'69,"-1"0"1,1-1-1,0 1 1,-1 0-1,1-1 1,0 1-1,0 0 1,-1-1-1,1 1 1,0 0-1,0-1 1,0 1-1,-1 0 1,1-1-1,0 1 1,0-1-1,0 1 1,0-1-1,0 1 0,0 0 1,0-1-1,0 1 1,0-1-1,0 1 1,0 0-1,0-1 1,0 1-1,0-1 1,1 1-1,-1 0 1,0-1-1,1 0 76,0 0 1,-1 0-1,1 0 0,0 0 0,0 1 0,0-1 0,0 0 1,0 1-1,0-1 0,0 0 0,2 0 0,0 0 61,0 0 0,0 0-1,1 0 1,-1 0-1,0 0 1,1 1 0,4-1-1,-5 2-173,-1 0-1,1 0 1,-1-1 0,0 1-1,0 0 1,0 1-1,0-1 1,0 0-1,0 1 1,0-1-1,0 1 1,0 0 0,0-1-1,-1 1 1,1 0-1,-1 0 1,3 4-1,-1 0 29,1 0 0,-1 0 0,0 1 0,-1 0 0,3 6 0,4 31-50,6 63 1,-12-75-5,1-1 1,1 1-1,2-1 1,17 49 0,-21-74 5,0 0 0,0 0 1,0 0-1,0-1 0,1 1 0,0-1 1,1 0-1,8 9 0,-11-12-8,-1-1-1,1 0 0,-1 0 0,1 0 0,-1-1 1,1 1-1,0 0 0,-1-1 0,1 1 0,0-1 1,0 1-1,0-1 0,-1 0 0,1 1 0,0-1 1,0 0-1,0 0 0,-1-1 0,1 1 0,0 0 1,0-1-1,-1 1 0,1-1 0,0 1 1,0-1-1,-1 0 0,1 0 0,-1 1 0,1-1 1,-1 0-1,1-1 0,-1 1 0,1 0 0,-1 0 1,0-1-1,2-2 0,4-4 31,0-1-1,-1 0 1,0-1 0,0 1-1,-1-1 1,0 0-1,5-18 1,17-78 550,-25 95-509,0 1 78,-1 0 0,1-21 0,-10 47 92,6-3-237,0 0 0,0 0-1,1 0 1,1 0 0,1 0 0,0 0 0,0 0-1,1 0 1,1 0 0,0 0 0,1-1-1,5 13 1,-7-19-14,1-1 0,0 0 0,0 0 0,1 0 0,-1 0-1,1-1 1,0 1 0,0-1 0,1 0 0,-1 0 0,1-1 0,0 1-1,0-1 1,0 0 0,0 0 0,1-1 0,-1 1 0,1-1 0,-1-1 0,12 3-1,-10-3 11,0 0-1,0 0 0,0-1 1,0 0-1,0-1 0,-1 0 1,1 0-1,0 0 0,0-1 0,-1 0 1,1 0-1,-1 0 0,1-1 1,-1 0-1,0 0 0,0-1 1,9-6-1,-5 0 45,0 0 0,0 0 0,-1-1 0,0 0 0,-1 0 0,-1-1 0,0 0 0,0-1 0,-1 0 0,0 0 0,-1 0 0,4-18 0,-10 49-41,1 1-1,0-1 1,5 28 0,-3-37-57,0 1 0,0-1 0,0 1 0,9 17 0,-10-25 39,0 1 0,1 0-1,-1-1 1,1 1 0,0-1 0,0 1-1,0-1 1,0 0 0,0 0 0,1 0-1,-1 0 1,1 0 0,-1 0 0,1-1-1,0 0 1,-1 1 0,1-1-1,0 0 1,4 1 0,-5-2 13,0 0 0,0 1 0,0-1 0,0-1 1,0 1-1,0 0 0,0 0 0,0-1 0,-1 1 0,1-1 0,0 1 0,0-1 1,0 0-1,0 0 0,-1 0 0,1 0 0,0 0 0,-1 0 0,1 0 0,-1-1 0,2-1 1,3-3 10,-1 0 1,0-1 0,8-12-1,-1-3-17,0 0-1,-2-1 0,0 0 1,-2-1-1,-1 0 0,0 0 1,2-28-1,-1-10-8,-1-107-1,-5 169 109,1 4-69,6 8-71,-5-6 33,29 30-104,-21-24 75,-1 1-1,20 26 1,-12-5-154,-1 1 0,-2 1-1,-1 0 1,-2 1 0,-2 1-1,-1 0 1,7 58 0,-9-55-536,-16-68 816,1-37 894,2-96 0,7 156-748,3 7-171,10 15-202,1 0 89,-13-15 46,-1-2 1,1 1-1,0 0 1,0 0 0,1-1-1,-1 0 1,0 1-1,0-1 1,1-1 0,-1 1-1,0 0 1,1-1-1,-1 1 1,4-1 0,-2-1 28,0 1 1,0-1 0,0 0-1,0 0 1,-1-1 0,1 0-1,0 1 1,7-6 0,2-1 100,-1-2 1,0 0-1,-1 0 1,21-23-1,-26 25-22,0 0 0,0-1 1,6-11-1,-11 17-65,0-2-1,0 1 1,0 0 0,0 0 0,-1-1-1,1 1 1,-1-1 0,0 1 0,0-8 0,-1 10-30,0 1 1,0 0 0,0 0-1,0-1 1,-1 1 0,1 0-1,0 0 1,-1-1 0,1 1-1,-1 0 1,1 0 0,-1 0-1,0 0 1,1 0 0,-1 0-1,0 0 1,0 0 0,1 0-1,-1 0 1,0 0 0,0 0-1,0 1 1,0-1 0,0 0-1,-1 1 1,1-1 0,0 1-1,0-1 1,0 1 0,-1-1-1,1 1 1,0 0 0,-2-1-1,-1 1 0,1 0-1,0 0 0,0 0 0,0 0 0,0 0 0,0 1 0,0-1 0,0 1 0,0 0 1,0 0-1,0 0 0,-5 3 0,4-1-12,1 0 0,-1 0 0,1 0 0,-1 1 0,1-1 0,0 1 0,0 0 0,1 0-1,-1 0 1,1 0 0,0 0 0,0 1 0,0-1 0,0 1 0,1-1 0,-2 8 0,1 0 45,1-1 0,0 1-1,0 0 1,1 0 0,3 18 0,-2-24 3,0 0 0,0 1 0,1-1 0,0 0 1,1 0-1,-1 0 0,1-1 0,0 1 0,0-1 0,1 1 1,0-1-1,0 0 0,0 0 0,0-1 0,1 1 1,0-1-1,10 7 0,1-1 68,1-1 0,0-1-1,0 0 1,35 10 0,-16-7-1031,0-2 0,63 8 0,-82-15-246,1-1 0,-1-1-1,1-1 1,-1 0 0,1-1 0,-1-1-1,32-10 1,-28 5-114,20-11-1</inkml:trace>
</inkml:ink>
</file>

<file path=ppt/ink/ink6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51.384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1 11 7648,'16'-11'2816,"1"18"-2176,16 0-192,-16 0 960,7 1-864,5-1 128,4 0-384,-3-7-352,-1 0 32,-6-3-2240,-6-5 1216,-4 1-4000,-9 11 2848,-17 3-128</inkml:trace>
</inkml:ink>
</file>

<file path=ppt/ink/ink6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51.747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1 23 9472,'29'34'4288,"62"-21"-3712,-37-4 448,4-6-672,3-10-3104,6-18 1472,-14-24-5280</inkml:trace>
</inkml:ink>
</file>

<file path=ppt/ink/ink6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52.196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68 0 5728,'-8'3'726,"-1"0"0,1 1 0,0 0 1,-1 0-1,-11 10 0,15-9 1144,8-3-925,15-3-306,-11 0-296,85-7 453,-22 0-798,1 4 0,85 6 0,-152-2-49,26 2-1039,0 1 1,-1 2-1,1 1 1,28 10-1,-56-16 816,1 1 0,-1 0 0,0 0 1,0 0-1,0 0 0,0 0 0,0 1 0,0-1 0,0 1 0,0-1 0,0 1 1,-1 0-1,1-1 0,-1 1 0,1 0 0,1 3 0,-1 10-2259</inkml:trace>
</inkml:ink>
</file>

<file path=ppt/ink/ink6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52.526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93 0 4224,'-42'8'1568,"21"-5"-1216,0 1-96,13 0 3040,16-1-1152,13 1-1248,4 1 576,9-5-832,14-5 0,19-2-384,11-1-2432,10-3 1184</inkml:trace>
</inkml:ink>
</file>

<file path=ppt/ink/ink6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53.479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1 751 6304,'6'-22'2156,"-3"9"-1751,0 0 0,1 1 0,1 0 0,0 0 0,7-12 0,3 1-116,1 2-1,1 0 0,1 1 0,24-21 1,22-25-99,-22 14-115,48-75-1,24-66-36,-85 135 245,-28 57-269,-1 0 1,1 0-1,-1 0 1,1 0 0,-1 0-1,0 0 1,0 0 0,1-1-1,-1 1 1,0 0 0,0 0-1,0 0 1,0-3-1,-1 4-11,1 0 0,0 0 0,0 0 0,0-1 0,0 1 0,-1 0 0,1 0 0,0 0 0,0 0-1,-1-1 1,1 1 0,0 0 0,0 0 0,-1 0 0,1 0 0,0 0 0,0 0 0,-1 0-1,1 0 1,0 0 0,0 0 0,-1 0 0,1 0 0,0 0 0,0 0 0,-1 0 0,1 0 0,0 0-1,-1 0 1,1 0 0,0 0 0,0 0 0,-1 0 0,1 1 0,-3 0 4,0 0 0,1 1 1,-1-1-1,1 1 0,-1 0 0,1 0 1,0 0-1,0 0 0,-3 4 0,-6 10 2,1 1-1,1 1 1,1 0-1,0 0 1,-8 30-1,5-14 5,-20 50-7,-20 61 170,51-144-176,-53 184 191,41-130-345,-10 79-1,21-126-131,1 0 0,0 1 0,0-1-1,2 10 1,-2-16 138,0-1-1,1 1 1,-1-1-1,1 1 0,-1-1 1,1 1-1,0-1 1,-1 0-1,1 1 0,0-1 1,0 0-1,0 0 1,1 2-1,-1-3-8,0 1 1,-1-1-1,1 1 1,0-1-1,0 0 1,0 1-1,0-1 0,0 0 1,0 0-1,0 0 1,0 1-1,-1-1 1,1 0-1,0 0 0,0 0 1,0 0-1,0-1 1,0 1-1,0 0 0,0 0 1,0 0-1,0-1 1,1 0-1,21-11-3288</inkml:trace>
</inkml:ink>
</file>

<file path=ppt/ink/ink6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54.365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281 384 5728,'-3'2'315,"-1"-1"58,1 0 0,-1-1-1,1 1 1,-1 0 0,-7-1 0,10 0-297,0 0 1,0 0 0,0 0-1,0-1 1,0 1-1,1 0 1,-1 0 0,0-1-1,0 1 1,0-1-1,0 1 1,0-1 0,1 1-1,-1-1 1,0 0-1,1 1 1,-1-1 0,0 0-1,1 0 1,-1 1-1,1-1 1,-1 0-1,1 0 1,-1 0 0,1 0-1,0 1 1,-1-1-1,1-2 1,-2-4 66,1 0 1,0 0-1,0-1 1,1 1-1,0 0 0,1-1 1,-1 1-1,4-13 0,18-57 191,-20 71-267,5-13 80,0-1 1,1 2-1,0-1 1,2 1-1,0 0 1,2 1-1,-1 0 1,19-19 0,-27 33-121,0 0 1,0 0 0,1 1 0,-1-1-1,1 1 1,-1-1 0,1 1 0,0 0-1,4-1 1,-6 2-26,0 1 1,0 0-1,0-1 0,0 1 0,0 0 1,0 0-1,0 0 0,0 0 1,0 0-1,0 1 0,0-1 0,0 1 1,0-1-1,0 1 0,0 0 1,0-1-1,0 1 0,0 0 0,-1 0 1,4 2-1,-1 1 13,1 0 1,-1 1 0,0-1-1,0 1 1,0 0-1,-1 0 1,0 0-1,4 6 1,17 48 40,-20-49-49,8 23 81,14 63-1,-23-79-63,0 0-1,-1 1 0,-1-1 0,-1 1 0,-4 32 0,-1-23 29,-1 0-1,-1-1 0,-1 0 1,-1-1-1,-1 0 1,-2 0-1,0-1 0,-2 0 1,-1-2-1,-22 29 1,16-25-19,-1 0 0,-2-2 1,-1 0-1,-27 21 0,39-36-16,0-1-1,-1 0 0,1 0 1,-1-1-1,-1-1 0,1-1 1,-1 0-1,0-1 0,0 0 1,-31 3-1,40-6-2,1-1-1,0 0 0,0 0 1,-1 0-1,1 0 0,0-1 1,0 0-1,0 0 0,0-1 1,0 1-1,-8-5 0,12 6-15,0 0 0,0-1 0,1 1-1,-1-1 1,0 0 0,1 1 0,-1-1-1,1 1 1,-1-1 0,0 0 0,1 0-1,0 1 1,-1-1 0,1 0 0,-1 0-1,1 1 1,0-1 0,0 0 0,-1 0 0,1 0-1,0 0 1,0 0 0,0 1 0,0-1-1,0 0 1,0 0 0,0 0 0,0 0-1,0 0 1,1 1 0,-1-1 0,0 0 0,0 0-1,1 0 1,-1 0 0,1 1 0,0-2-1,2-4-31,1 1-1,0 0 0,0 0 1,6-5-1,-8 8 16,7-7-8,0 1-1,1 0 1,-1 1 0,2 0-1,-1 0 1,15-6 0,-17 9 17,1 1-1,-1 0 1,1 0 0,-1 1 0,1 0-1,0 1 1,0 0 0,0 0 0,15 1 0,2 4 64,-1 1 0,1 1 0,-1 2 1,46 19-1,-14-5-112,-1 1-17,-35-14 103,0 0 1,1-2-1,-1 0 1,2-1-1,24 2 1,-41-8-13,0 0 0,0 0 1,1-1-1,-1 0 0,0 0 0,0-1 1,0 1-1,0-1 0,0-1 0,-1 1 1,1-1-1,-1 0 0,1 0 1,-1-1-1,0 1 0,0-1 0,0 0 1,-1-1-1,8-8 0,3-7 22,-1 0 1,0-1-1,16-36 0,-28 54-25,20-39 75,-3 7-29,-1-2 1,22-64-1,-36 84-21,-4 17-38,0-1 1,0 1 0,0 0 0,0 0 0,0 0 0,0 0 0,0 0 0,-1-1 0,1 1 0,0 0-1,0 0 1,0 0 0,0 0 0,0 0 0,0 0 0,0-1 0,0 1 0,0 0 0,-1 0 0,1 0-1,0 0 1,0 0 0,0 0 0,0 0 0,0 0 0,0 0 0,-1 0 0,1 0 0,0-1 0,0 1 0,0 0-1,0 0 1,0 0 0,-1 0 0,1 0 0,0 0 0,0 0 0,0 0 0,0 0 0,0 0 0,-1 1-1,1-1 1,0 0 0,0 0 0,0 0 0,0 0 0,0 0 0,-1 0 0,1 0 0,0 0 0,0 0-1,0 0 1,0 0 0,0 1 0,0-1 0,0 0 0,-1 0 0,1 0 0,0 0 0,0 0 0,0 0 0,0 1-1,0-1 1,-9 9 32,2 0-46,2 0-1,-1 0 1,1 1 0,0 0-1,1 0 1,-3 11 0,-15 66-16,19-74 25,1-1 1,0 1-1,1-1 0,0 1 1,1-1-1,2 15 1,-1-22 13,0-1 1,0 1-1,0-1 0,0 1 0,1-1 1,0 1-1,0-1 0,0 0 1,0 0-1,1 0 0,-1 0 0,1 0 1,0-1-1,1 1 0,-1-1 1,0 0-1,1 0 0,0 0 1,6 4-1,-1-2 81,1-1 0,0 0 0,0 0 0,0-1 0,1 0 0,-1-1 1,1 0-1,0-1 0,-1 0 0,1 0 0,0-1 0,-1-1 0,1 0 0,0 0 0,-1-1 1,1 0-1,-1-1 0,0-1 0,1 1 0,-2-1 0,1-1 0,0 0 0,10-8 0,-6 2 149,0-1 0,-1 0 0,20-24 0,28-47 575,-43 57-675,0 1 52,0-1 0,15-35-1,-28 52-135,-1-1 0,-1 1 0,1-1 0,-2 0-1,1 0 1,-2 0 0,1 0 0,-1 0 0,-1-1 0,-1-17-1,0 17-109,-1-1-1,0 1 0,-1 0 1,-1 0-1,-8-22 0,10 30-18,1 0 0,-1 0 0,0 0-1,0 0 1,0 1 0,0-1-1,0 0 1,0 1 0,-1 0 0,1-1-1,-1 1 1,0 0 0,1 0-1,-1 0 1,0 1 0,0-1 0,-1 1-1,1 0 1,0-1 0,0 1 0,-1 1-1,1-1 1,0 0 0,-4 1-1,-5 0-428,0 1-1,0 1 0,0 0 0,1 0 0,-17 7 0,-52 25-1983,64-27 1727,0 1 1,0 1-1,1 1 1,-16 13 0,4 6-714</inkml:trace>
</inkml:ink>
</file>

<file path=ppt/ink/ink6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54.754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307 154 4896,'-20'20'1297,"-30"26"0,-16 17-190,44-38-707,-26 37 1,43-54-315,0 0 0,0 0 1,1 0-1,0 1 0,0 0 1,1 0-1,0 0 0,1 0 1,-3 16-1,5-21-22,1 0-1,-1 1 1,1-1-1,-1 0 1,1 0 0,1 0-1,-1 0 1,0 0-1,1 0 1,0 0-1,0 0 1,0-1 0,0 1-1,1-1 1,0 1-1,-1-1 1,1 0-1,0 0 1,0 0 0,1 0-1,-1-1 1,5 3-1,-3-1 152,1-1 0,1 1 0,-1-2-1,0 1 1,1 0 0,-1-1 0,1 0 0,-1-1-1,1 0 1,0 0 0,0 0 0,0-1-1,8 0 1,-4-2 104,0 0 0,0-1-1,0 0 1,0-1 0,-1 0-1,0-1 1,0 0 0,0-1-1,17-12 1,6-8 496,37-39-1,-57 53-665,-4 3-69,13-11 154,0-2 1,-2-1-1,31-43 1,-46 59-205,-1-1 0,0-1 0,0 1 1,-1-1-1,0 1 0,0-1 0,2-11 1,-5 14-37,1 0 0,-1 0 0,0 0 0,0 0 1,-1 0-1,0 0 0,0 0 0,0 0 0,-1 0 1,1 0-1,-2 1 0,-2-8 0,0 4-151,0 0-1,-1 0 1,0 1-1,-1-1 0,0 1 1,0 1-1,-1-1 1,1 1-1,-2 1 0,-13-10 1,15 12-29,0 0-1,-1 0 1,0 0 0,0 1-1,0 1 1,0-1 0,0 1 0,0 1-1,0-1 1,-1 2 0,1-1-1,-1 1 1,1 0 0,-11 2 0,-10 4-786,0 2 0,0 1 0,-39 17 0,51-18 430,-1 1 0,1 1 0,0 0 0,1 1 0,0 0 0,1 2 0,-20 19 0,-25 41-3504,59-72 3996</inkml:trace>
</inkml:ink>
</file>

<file path=ppt/ink/ink6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55.146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42 321 5472,'-13'2'793,"-15"0"1320,37 17-993,-3-13-1099,0 0-1,1 1 1,0-2-1,0 1 1,0-1-1,1 0 0,0-1 1,0 0-1,0 0 1,0 0-1,18 4 1,-17-7 155,1 1 1,-1-2-1,1 1 0,-1-1 1,1-1-1,0 1 1,16-5-1,-2-1 745,42-16 0,-48 14-583,0 0-1,0-1 1,-1-1 0,0-1-1,-1-1 1,22-18 0,-30 22-244,0 0 0,0 0 0,0-1 1,-1 0-1,0-1 0,-1 0 1,0 0-1,-1 0 0,0 0 0,0-1 1,-1 0-1,3-16 0,-6 23-92,0-1-1,0 0 1,-1 0-1,0 1 1,0-1 0,0 0-1,0 0 1,-1 1-1,0-1 1,0 0 0,0 1-1,-1-1 1,1 1-1,-1-1 1,0 1-1,0 0 1,-1 0 0,1-1-1,-1 2 1,0-1-1,0 0 1,0 1-1,-1-1 1,-6-4 0,4 3-135,-2 1 0,1 0 0,0 0 1,-1 0-1,0 1 0,1 1 1,-1-1-1,0 1 0,-1 0 0,1 1 1,0 0-1,0 0 0,-14 1 1,7 1-379,1 1 1,-1 0 0,1 1 0,-1 0 0,-23 10 0,12-2-431,1 1 1,-26 17-1,-28 22-584</inkml:trace>
</inkml:ink>
</file>

<file path=ppt/ink/ink6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55.651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402 0 5312,'-6'8'290,"-81"118"3541,78-110-3612,0 1 0,1 0 0,1 0 0,0 1-1,2 0 1,-4 19 0,5-14-76,2 0 0,0 0 0,2 0 0,1 1 0,6 39 0,4-5 297,20 59 1,-21-86-58,11 47 168,-19-69-453,0 0 0,-1 1 0,-1-1 1,1 1-1,-2-1 0,-1 14 0,2-21-63,0 1 0,-1-1 0,1 0-1,-1 0 1,0 1 0,1-1 0,-1 0 0,0 0 0,0 0 0,-1 0 0,1 0-1,0 0 1,-1-1 0,1 1 0,-1 0 0,1-1 0,-1 1 0,0-1 0,0 1 0,0-1-1,1 0 1,-1 0 0,0 0 0,-1 0 0,1 0 0,0 0 0,0-1 0,0 1-1,0-1 1,-1 1 0,1-1 0,0 0 0,-1 0 0,1 0 0,0 0 0,-4-1 0,-6-1 6,0 0 1,1-2 0,-1 1-1,-19-10 1,16 7-442,-24-8 0,30 12 372,0 0 1,1-1 0,0 0 0,0-1 0,0 0 0,0 0 0,0-1 0,1 0 0,-12-9 0,15 9 35,0 1 1,0-1-1,0 0 1,0 0-1,1 0 1,0 0-1,0 0 1,0-1-1,1 0 0,0 1 1,0-1-1,0 0 1,1 0-1,-1-10 1,1 3-17,1 1 1,0 0 0,1 0-1,0-1 1,1 1 0,1 0-1,6-19 1,37-79-901,-37 92 536,-6 9-156,1 1 0,1 0 0,-1 1 0,1-1 0,1 1 0,-1 0 0,1 0 0,1 1 0,11-10 0,29-15-3957</inkml:trace>
</inkml:ink>
</file>

<file path=ppt/ink/ink6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57.098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0 63 5312,'27'-10'5994,"-18"6"-5485,1 0-1,11-4 1,-3 5 2,0 0-1,0 1 1,35 1 0,54 11 759,22 0-392,253-3 690,-338-8-1170,-1-1-1,0-2 0,60-14 1,-102 17-380,0 1 0,1 0 0,-1-1 0,0 1 0,0-1 0,0 1 0,0-1 0,0 1 0,0-1 0,2-1 0,-4-1 53,-8 2-74,-215 10-306,199-7 325,-114 15-51,28-2 11,83-13 27,1-2 1,-52-5-1,-52-17 73,-5 0-55,111 21-293,16 2 219,15 2 607,39 8 77,0-2 1,70 4-1,-78-13-237,0-1 0,43-6 0,-23 1-184,242-29 307,-243 33-280,-36 3-282,-46 9-344,-121 16-697,0 0-682,108-19-160,4-1-3594,51-8-4350,7-13 7259</inkml:trace>
</inkml:ink>
</file>

<file path=ppt/ink/ink6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58.299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170 0 5408,'-2'0'349,"0"0"-1,0 1 1,0-1 0,0 0 0,0 1 0,1-1 0,-1 1-1,0 0 1,0-1 0,1 1 0,-1 0 0,0 0 0,1 0-1,-1 0 1,-1 2 0,0 0-189,1-1 1,-1 1-1,1 0 0,0 1 1,0-1-1,0 0 0,-2 4 1,-1 6-261,1 0 1,0 1 0,-3 15 0,7-28 133,-21 144-37,4-29 118,-32 107 125,46-212-238,1-5-319,0 1 0,0 0 0,1 0 0,0 1 0,0-1 0,0 0 1,2 11-1,-1-17 224,0-1 0,0 1 0,0 0 0,0-1 0,0 1-1,0-1 1,0 1 0,0-1 0,0 1 0,1-1 0,-1 0 0,0 1 0,0-1 0,1 1 0,-1-1 0,0 1 0,1-1 0,-1 0 0,0 1 0,1-1 0,-1 0 0,1 1 0,-1-1 0,1 0 0,-1 1 0,0-1 0,1 0 0,-1 0 0,1 0 0,-1 1 0,1-1 0,-1 0 0,1 0 0,-1 0 0,1 0-1,-1 0 1,1 0 0,0 0 0,-1 0 0,1 0 0,-1 0 0,1 0 0,-1-1 0,1 1 0,15-3-2920</inkml:trace>
</inkml:ink>
</file>

<file path=ppt/ink/ink6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58.664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154 1 5632,'-6'19'5962,"0"18"-4826,-3 44-1463,9-80 356,0 4-23,-6 60 164,-3-1 1,-19 75-1,-18 13-51,11-41-3945,26-87-424</inkml:trace>
</inkml:ink>
</file>

<file path=ppt/ink/ink6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59.083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20 138 4320,'-4'-8'483,"1"4"-41,1 0 0,0 0 1,0 0-1,0-1 0,0 1 0,0-6 0,2 8-283,0 0 1,0 0-1,0-1 1,0 1-1,0 0 0,0 0 1,1 0-1,-1 0 1,1-1-1,0 1 0,0 0 1,0 0-1,0 0 1,0 0-1,0 1 0,2-4 1,1 0-67,1 0 1,-1 1 0,0-1-1,1 1 1,0 0-1,0 1 1,1-1 0,-1 1-1,1 0 1,-1 0-1,1 1 1,0-1 0,0 1-1,0 1 1,0-1-1,0 1 1,0 0 0,1 0-1,9 1 1,8 0 71,0 2 0,-1 0 1,43 11-1,-64-13-158,60 16 92,-57-14-45,0 0-1,1 0 0,-1 0 1,0 1-1,0 0 1,0 0-1,-1 0 0,9 8 1,-12-10-39,0 1 0,0-1 1,0 0-1,0 1 0,0 0 1,0-1-1,0 1 0,-1-1 1,1 1-1,-1 0 1,1-1-1,-1 1 0,0 0 1,1 0-1,-1-1 0,0 1 1,0 0-1,-1 3 0,0 2-2,-1-1-1,0 1 1,-4 10 0,4-12-9,-85 174 81,-15-4 141,-9 14-1683,99-166-727,-12 31 0,24-54 2091,0 0 0,0 1 0,0-1 0,0 0 0,0 0 0,0 0 0,0 1 0,-1-1 0,1 0 0,0 0 0,0 0 0,0 1 0,0-1 1,0 0-1,0 0 0,0 1 0,0-1 0,0 0 0,0 0 0,0 1 0,0-1 0,0 0 0,1 0 0,-1 0 0,0 1 0,0-1 0,0 0 0,0 0 0,0 0 0,0 1 1,0-1-1,1 0 0,-1 0 0,0 0 0,0 0 0,0 0 0,1 1 0,7-1-1681,-7 0 1693,15-2-1844</inkml:trace>
</inkml:ink>
</file>

<file path=ppt/ink/ink6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59.734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5 86 3968,'0'0'45,"0"0"0,-1 1-1,1-1 1,0 0 0,0 0 0,-1 0 0,1 1-1,0-1 1,0 0 0,-1 0 0,1 1 0,0-1-1,0 0 1,0 1 0,0-1 0,-1 0 0,1 1-1,0-1 1,0 0 0,0 1 0,0-1 0,0 0 0,0 1-1,0-1 1,0 0 0,0 1 0,0-1 0,0 0-1,0 0 1,0 1 0,0-1 0,0 0 0,1 1-1,-1 0 1,1 0-1,0 0 0,0-1 0,-1 1 0,1 0 0,0-1 0,0 1 0,0-1 0,0 1 0,0-1 0,1 1 0,4 1 344,-1 0-1,1-1 0,-1 0 1,7 1-1,15-2 267,0-1 0,0-1-1,35-7 1,-9 2-549,264-55-2068,-296 57 1611,14-4-998,43-5 0,-67 13 974,-1 0-1,1 1 0,0 0 0,-1 0 1,1 1-1,-1 1 0,1 0 1,15 5-1,-23-6 428,0 0 0,0 1 0,0-1 0,0 1 0,0 0 0,0 0 0,-1 0-1,1 0 1,-1 0 0,0 0 0,1 1 0,-1-1 0,0 1 0,0 0 0,0-1 0,-1 1 0,1 0 0,-1 0 0,0 0 0,1 0 0,-1 0 0,-1 1 0,1-1 0,0 0-1,-1 0 1,1 1 0,-1-1 0,-1 5 0,1-3 256,1 1-1,-1 0 1,1-1-1,0 1 1,0-1 0,0 1-1,1-1 1,0 0-1,2 6 1,-2-8-160,-1-1 1,1 1 0,0 0-1,0-1 1,0 1-1,0-1 1,1 0 0,-1 0-1,0 0 1,1 0-1,0 0 1,-1-1 0,1 1-1,0-1 1,0 1-1,0-1 1,3 1 0,4 0 198,-1 0 0,0-1 0,1 0 0,-1-1 0,1 0 0,-1 0 0,1-1 0,14-3 0,-1-1 481,-1-1 0,30-13-1,-46 16-659,0 1-1,1-2 1,-1 1-1,-1-1 1,1 0-1,0 0 1,-1-1-1,7-6 1,-11 9-139,0 1 1,0 0-1,0 0 1,0-1-1,-1 1 0,1-1 1,0 1-1,-1-1 1,1 1-1,-1-1 0,1 1 1,-1-1-1,0 1 1,1-1-1,-1 1 1,0-1-1,0-2 0,-1 2-16,0 0-1,1 1 1,-1-1-1,0 0 1,0 1 0,0-1-1,0 0 1,0 1-1,0-1 1,-1 1-1,1-1 1,-1 1-1,1 0 1,0 0-1,-1 0 1,0 0-1,1 0 1,-3-1-1,-5-3-48,0 2-1,0-1 0,0 1 0,-1 1 0,1 0 0,-1 0 0,1 1 0,-1 0 1,1 0-1,-1 1 0,-14 2 0,0 1-271,0 0 0,0 2 0,-34 12 0,30-7-452,-28 14 0,46-20 491,1 2 1,0-1 0,0 1-1,0 0 1,1 1-1,-10 9 1,17-15 221,0 0 1,0 0-1,0 0 1,1 0-1,-1 0 1,0 0-1,0 0 1,1 0-1,-1 1 1,1-1-1,-1 0 1,1 0-1,-1 1 1,1-1-1,0 0 1,0 1-1,-1-1 1,1 0-1,0 0 1,0 2-1,1-1 22,-1-1-1,1 1 0,0-1 1,0 0-1,-1 1 0,1-1 1,0 0-1,0 0 0,0 0 1,0 1-1,0-1 1,0 0-1,1 0 0,-1-1 1,0 1-1,3 2 0,5 1 44,0-1-1,0 1 0,1-1 1,-1-1-1,1 0 0,-1 0 1,20 0-1,4 2 141,-12-1 78,-1 1 0,0 1 0,0 1 0,0 0 0,0 2-1,32 17 1,-43-19-171,0 0-1,0 0 0,-1 1 0,1 0 0,-1 0 0,-1 1 1,1 0-1,-2 0 0,1 1 0,-1 0 0,0 0 1,-1 1-1,0 0 0,7 18 0,-8-13-4,0 0-1,0 0 1,-1 0-1,-1 1 1,-1-1 0,0 25-1,-2-30 8,0 0-1,0-1 0,-1 1 1,-1 0-1,1-1 0,-2 1 1,1-1-1,-1 0 1,0 0-1,-1-1 0,-9 14 1,-1-4 263,-1 0 1,-1-1 0,0 0-1,-1-2 1,-1 0-1,0-1 1,-1-1 0,0-1-1,-39 18 1,52-28-272,0 1 1,0-1 0,0-1 0,-1 1-1,1-1 1,0 0 0,0-1-1,-1 0 1,1 0 0,0 0-1,-1-1 1,1 0 0,0-1-1,-12-3 1,15 3-61,1 1 0,-1-1 0,1 1 1,0-1-1,0 0 0,0 0 0,0-1 0,0 1 0,0 0 0,0-1 0,1 0 0,-1 0 0,1 0 0,0 0 1,0 0-1,0 0 0,0 0 0,1-1 0,-1 1 0,1-1 0,0 1 0,0-1 0,0 1 0,0-1 1,1 0-1,-1 0 0,1 1 0,0-1 0,0 0 0,1-5 0,2-6-299,0-1 1,0 0-1,2 1 0,0 0 1,0 0-1,2 0 0,0 1 1,0 0-1,15-20 0,-8 15-843,1 1 0,0 0 0,2 2 0,0-1 0,37-25-1,19-6-1073</inkml:trace>
</inkml:ink>
</file>

<file path=ppt/ink/ink6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6:00.067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0 27 6304,'42'-7'2336,"0"10"-1824,27-3-128,-31 4 1280,10-4-992,2 0 288,-4-4-576,-8-3-1280,-10 0 480,-7 3-3904,-5-1 2400,-3 14-1408</inkml:trace>
</inkml:ink>
</file>

<file path=ppt/ink/ink6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6:00.467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1 41 8736,'37'19'3232,"17"-8"-2528,45-11-192,-49-4 288,7-7-544,-2-4-4192,-11-3 2144,-6-5-3136</inkml:trace>
</inkml:ink>
</file>

<file path=ppt/ink/ink6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6:00.799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1 5 7040,'54'-4'2624,"-8"8"-2048,23 3-128,-31 1 224,4-1-448,2-3 64,2-4-192,4 0 160,3-4-160,1 0-384,-5 1 160,-7-5-3648,-9 5 2080,-16 10-2048</inkml:trace>
</inkml:ink>
</file>

<file path=ppt/ink/ink6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6:01.252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1 0 7040,'4'9'2624,"25"-6"-2048,37 5-128,-16-1 2272,15 0-1568,6 4 96,-4 0-768,2 0-321,6-4-95,-1-7-3935,1-7 2111</inkml:trace>
</inkml:ink>
</file>

<file path=ppt/ink/ink6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6:05.100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88 52 2720,'2'-1'268,"0"-1"0,-1 0 0,1 0 0,0 0 0,-1 0-1,1 0 1,-1 0 0,0 0 0,0 0 0,0 0 0,0-1 0,0 1 0,0 0 0,-1-1 0,1 1 0,-1-1 0,1 1 0,-1-1 0,0 1-1,0-5 1,0 7-244,-1-1 0,1 1-1,0 0 1,0 0-1,-1 0 1,1 0 0,0 0-1,0 0 1,0 0-1,-1 0 1,1 0 0,0-1-1,0 1 1,-1 0-1,1 0 1,0 0 0,0 0-1,-1 1 1,1-1-1,0 0 1,0 0 0,-1 0-1,1 0 1,0 0-1,0 0 1,-1 0 0,1 0-1,0 0 1,0 1-1,0-1 1,-1 0 0,1 0-1,0 0 1,0 0-1,0 1 1,-9 4 145,4-1-75,0 1 0,0-1 1,0 1-1,1 0 0,0 1 0,0-1 1,0 0-1,0 1 0,1 0 0,0 0 0,0 0 1,1 1-1,0-1 0,-3 12 0,0 23 362,0 81-1,2-12-155,-6-25-192,-3 57-1011,12-141 633,0-1 0,0 1 0,0 0 0,0-1 0,0 1 0,0-1 0,0 1 0,0 0 0,1-1 0,-1 1 0,0-1 0,0 1 0,0-1 0,1 1 0,-1 0 0,0-1 0,1 1 0,0 0 0</inkml:trace>
</inkml:ink>
</file>

<file path=ppt/ink/ink6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6:07.548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145 31 1408,'-25'4'2880,"34"-8"-1979,-10 8-485,0-1-1,1 0 1,0 1-1,-1-1 0,1 1 1,0-1-1,1 1 1,-1-1-1,2 7 1,10 42-6,53 163 2022,-62-206-2433,-2-7 41,0 0 0,0-1 0,-1 1 0,1 0 1,-1 0-1,1 0 0,-1 3 0,-25-5-8,18 0-113,5 1 81,0-1-1,0 0 1,0 0 0,-1 0-1,1-1 1,0 1 0,-3-1-1,4 0-11,1 1-1,-1 0 1,1-1-1,-1 1 0,0-1 1,1 1-1,-1-1 0,1 1 1,-1-1-1,1 1 1,0-1-1,-1 1 0,1-1 1,0 0-1,-1 1 0,1-1 1,0 0-1,-1 1 1,1-1-1,0 0 0,0 0 1,0 1-1,0-1 0,0 0 1,0 1-1,0-1 1,0-1-1,0-19-367,-1 0-1,-6-39 1,-7-13 172,14 72 208,0-1 0,-1 1 0,1 0 0,0 0 0,-1 0 0,0-1 0,1 1 0,-1 0 0,0 0 0,0 0 0,1 0 0,-1 0 0,0 0 0,-2-1 0,3 2 0,0 0 0,0-1 0,0 1 0,0 0 0,0 0 1,0 0-1,-1 0 0,1 0 0,0-1 0,0 1 0,0 0 1,0 0-1,0 0 0,-1 0 0,1 0 0,0 0 0,0 0 1,0-1-1,0 1 0,-1 0 0,1 0 0,0 0 0,0 0 1,0 0-1,-1 0 0,1 0 0,0 0 0,0 0 0,0 0 0,-1 0 1,1 0-1,0 0 0,0 0 0,0 1 0,-1-1 0,1 0 1,0 0-1,0 0 0,0 0 0,0 0 0,-1 0 0,1 0 1,0 0-1,0 1 0,0-1 0,0 0 0,0 0 0,0 0 1,-1 0-1,1 1 0,0-1 0,0 0 0,0 0 0,0 0 0,0 0 1,0 1-1,0-1 0,0 0 0,0 0 0,0 0 0,0 1 1,0-1-1,0 0 0,0 0 0,0 0 0,0 1 0,0-1 1,0 0-1,0 1 10,-2 16 219,1 1-1,1 0 1,2 20-1,-1-28-123,0 4 159,1 0 1,1 0 0,0 0-1,1-1 1,7 16-1,-1-6 263,1 0 0,14 21 0,-17-32-269,1 0 0,0 0 0,1-1 0,1 0 0,-1-1 0,16 11 1,-18-15-142,1 0 0,-1 0 1,1-1-1,0 0 1,1-1-1,-1 0 1,1-1-1,-1 0 0,20 4 1,-22-7-18,1 1 0,0-2 0,-1 1 0,1-1 0,-1 0 0,1 0 0,-1-1 1,1 0-1,-1-1 0,0 1 0,0-1 0,0-1 0,-1 1 0,10-7 0,-10 6 3,-1-1-1,0 1 1,1-1-1,-1 0 1,-1 0-1,1-1 1,-1 1-1,0-1 1,0 0-1,-1 0 1,1 0-1,-1-1 1,-1 1-1,1-1 1,2-12-1,-3 0-25,0 0 0,-1-1 1,-1 1-1,-3-27 0,-2 11 18,-13-52 0,13 70-109,0 1 0,-1 0 0,0 0 0,-15-24 0,17 33-30,-1 1 1,1-1-1,-2 1 1,1-1-1,-1 1 1,0 1-1,0-1 1,0 1 0,-1 0-1,0 1 1,-13-7-1,8 6-319,0 1 0,0 0 0,-1 0 0,1 2 0,-1-1-1,0 2 1,0 0 0,0 0 0,1 1 0,-1 1 0,0 0 0,0 0 0,0 2 0,1-1 0,-1 2-1,-21 8 1,22-7-254,0 1 0,1 0 0,0 0-1,1 1 1,-1 1 0,1 0 0,1 0-1,-1 1 1,1 0 0,1 0-1,0 1 1,0 1 0,1-1 0,0 1-1,1 0 1,-9 22 0,0 20-2023</inkml:trace>
</inkml:ink>
</file>

<file path=ppt/ink/ink6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6:08.264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154 185 3552,'5'-6'-252,"-3"1"886,1 1-1,1 0 1,-1 0 0,0 0 0,8-5 0,-10 8-492,-1 1-1,1-1 1,0 1-1,-1 0 1,1-1-1,0 1 1,0 0-1,-1-1 0,1 1 1,0 0-1,0 0 1,-1 0-1,1 0 1,0 0-1,0 0 1,0 0-1,-1 0 1,2 0-1,-1 1-44,1-1 0,-1 1-1,0-1 1,0 1-1,-1 0 1,1 0 0,0-1-1,0 1 1,0 0 0,0 0-1,-1 0 1,1 0 0,0 0-1,-1 0 1,1 0 0,0 2-1,31 70 1080,-20-43-815,23 42 1,-15-40-129,33 61 464,-44-75-482,-1 0 1,-1 0-1,7 25 1,-13-41-195,-1 0-1,1 0 1,-1 0 0,0 0-1,1 0 1,-1 0 0,0 0-1,0 0 1,0 0 0,-1 0-1,1 0 1,0 0 0,-1 0-1,1 0 1,-1 0 0,0 0-1,1 0 1,-1 0 0,0 0-1,0-1 1,0 1 0,-1 0-1,1-1 1,0 1 0,-1-1-1,1 1 1,-1-1 0,1 0-1,-1 0 1,1 1 0,-1-1-1,0 0 1,0 0 0,0-1-1,0 1 1,1 0 0,-1-1-1,0 1 1,-4 0 0,-31 1 36,1-2 0,-1-1 1,-57-10-1,66 8 23,13 1-85,-42-7-92,51 8 77,0-1 0,1 0 0,-1 0 0,1 0 0,0-1 0,0 1 0,-8-6 1,13 7 17,-1 1 0,0-1 0,0 1 1,1-1-1,-1 1 0,0-1 1,1 0-1,-1 1 0,1-1 1,-1 0-1,1 1 0,-1-1 1,1 0-1,0 0 0,-1 1 1,1-1-1,0 0 0,-1 0 1,1 0-1,0 0 0,0 1 1,0-1-1,0 0 0,0 0 1,0 0-1,0 0 0,0 0 1,0 0-1,0 1 0,1-1 1,-1 0-1,0 0 0,0 0 1,1 1-1,-1-1 0,1 0 1,-1 0-1,1 1 0,-1-1 1,1-1-1,3-2 32,0 0 0,1 0-1,-1 0 1,1 1 0,5-4 0,-4 3 14,74-45 709,-1 0 51,-38 21-139,-2-1 0,50-49 0,-67 56-348,49-54 645,-65 69-868,0-1 0,-1-1-1,0 1 1,0-1 0,0 0-1,-1 0 1,-1 0 0,4-11 0,-7 18-106,1-1 0,-1 1 1,1 0-1,-1-1 0,0 1 1,0-1-1,0 1 0,0 0 1,0-1-1,-1 1 1,1 0-1,-1-1 0,1 1 1,-1 0-1,0 0 0,0-1 1,0 1-1,0 0 0,0 0 1,-1 0-1,1 0 0,0 0 1,-1 0-1,0 1 1,-3-4-1,-1 1-191,1 1 0,-1 0 0,0 0 1,-1 0-1,1 1 0,0 0 0,-1 0 1,-7-1-1,-6 0-658,0 0 0,0 1 1,0 1-1,-26 3 1,31-1-78,0 1 1,0 0 0,0 2 0,1-1-1,-1 2 1,-18 8 0,29-11 576,-1 0 0,1 1 0,1-1 0,-1 1-1,0 0 1,-5 5 0,6-4-344,-1 1 0,1 0 0,0 0 0,-3 6 0</inkml:trace>
</inkml:ink>
</file>

<file path=ppt/ink/ink6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6:08.884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70 58 6656,'5'-5'497,"1"0"1,0 0-1,0 0 1,0 0-1,1 1 1,-1 0-1,1 1 1,0-1-1,0 1 1,1 0-1,-1 1 1,12-3-1,-12 4-330,-1 0 0,1 0 0,0 0 0,0 1-1,-1 0 1,1 0 0,0 1 0,-1 0 0,1 0 0,0 0 0,-1 1 0,0 0-1,1 0 1,9 6 0,-13-6-153,0 0 0,0 1 0,-1-1 0,1 1 0,0 0 1,-1 0-1,0 0 0,0 0 0,0 0 0,0 0 0,0 1 0,-1-1 0,1 1 0,-1-1 0,0 1 0,0-1 0,0 1 0,-1 0 0,1 0 0,-1 4 0,1 2-41,-1 0-1,-1 1 0,0-1 1,0 0-1,-1 0 0,-4 12 1,2-9-132,-2 0 0,1 0 0,-2-1 1,1 0-1,-2 0 0,0 0 1,0-1-1,-1-1 0,0 1 1,-1-1-1,-15 12 0,-1-2-209,-1-1 0,0-2 1,-52 24-1,72-36 390,9-4-7,15-3 17,14-5 17,51-8 139,-72 14-109,1 0 0,-1 1 0,0 0 0,1 1 0,-1 0-1,13 4 1,7 3 198,30 13 0,-48-16-187,0 0 0,-1 1 0,0 0 0,0 1 0,13 11 0,-22-17-68,0 0 1,-1 1-1,0-1 1,1 0-1,-1 1 1,0-1-1,0 1 1,0 0-1,0-1 1,0 1-1,0 0 1,0 0-1,-1-1 1,1 1-1,-1 0 1,1 0-1,-1 0 1,0 0-1,1 0 1,-1-1-1,0 4 1,-1-2 8,0 0 0,0-1 0,0 1 1,0 0-1,0-1 0,0 1 1,-1 0-1,1-1 0,-1 0 1,0 1-1,1-1 0,-1 0 1,-4 3-1,-1 1 30,0 0-1,0-1 1,-1 0 0,0 0 0,0-1-1,0 0 1,0-1 0,-1 1 0,1-2 0,-1 1-1,0-1 1,0 0 0,0-1 0,0 0-1,-13-1 1,-12-1-414,0-1 0,-57-13 0,80 13 125,-14-2-2364,-38-13 0,50 13-1162</inkml:trace>
</inkml:ink>
</file>

<file path=ppt/ink/ink6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6:09.581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13 247 5472,'-1'2'439,"1"1"0,0-1 0,-1 0-1,1 0 1,-1 0 0,0 0 0,-1 3 0,1-3-345,0 0-1,0 0 1,0 0-1,1 0 1,-1 0 0,1 0-1,-1 0 1,1 0 0,0 0-1,0 0 1,0 4-1,0-1 2,1 0 1,0 0-1,1 0 0,-1 0 0,1 0 0,0 0 0,0-1 0,1 1 0,-1-1 1,1 1-1,5 5 0,-5-7 20,0 0 0,0-1 1,0 1-1,1-1 0,-1 0 1,0 0-1,1 0 0,-1-1 1,1 1-1,0-1 0,0 0 1,-1 0-1,1 0 0,0 0 1,7 0-1,6-1 219,0-1-1,0-1 1,0 0 0,0-1 0,-1 0 0,1-2-1,-1 0 1,0-1 0,0 0 0,-1-1-1,17-11 1,-24 13-305,-1-1 0,0 1 0,-1-1 0,1 0 0,-1-1 0,-1 1 0,1-1 0,-1 0 0,0-1 0,-1 1 0,1-1 0,-1 0 0,-1 0 0,0 0 0,0-1 0,-1 1 0,0-1 0,0 0 0,-1 1 0,0-1 0,0 0 0,-1 0 0,0 0 0,-1 0 0,0 1 0,-1-1 0,1 0 0,-1 1-1,-5-13 1,5 16-162,-1 0 0,1 0 0,-1 0 0,0 0 0,0 1-1,0-1 1,0 1 0,-1 0 0,0 0 0,0 0 0,0 1-1,0-1 1,-1 1 0,1 0 0,-1 0 0,0 0 0,0 1-1,0 0 1,0 0 0,0 0 0,0 0 0,-1 1 0,1 0-1,-1 0 1,1 1 0,0-1 0,-1 1 0,1 0 0,-1 1-1,1-1 1,-1 1 0,-10 3 0,6 0-357,0 1 1,0 0-1,1 0 0,0 1 1,0 1-1,0-1 0,1 1 0,0 1 1,0 0-1,-11 14 0,-8 15-3824</inkml:trace>
</inkml:ink>
</file>

<file path=ppt/ink/ink7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6:10.004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361 0 5568,'-10'29'1744,"3"-13"-1364,1 1 1,0-1-1,2 1 1,0 0-1,-2 27 0,5-17-59,2 1 0,1-1 0,8 41 0,29 79 1985,-36-140-1946,-1 0 0,0 1 0,-1-1 0,1 1 1,-2 0-1,1-1 0,-1 16 0,-1-21-301,1 1 1,-1 0-1,0-1 1,1 1-1,-1-1 1,0 1-1,-1-1 0,1 1 1,0-1-1,-1 0 1,1 1-1,-1-1 1,0 0-1,0 0 0,0 0 1,0 0-1,0-1 1,0 1-1,0 0 1,-1-1-1,1 0 0,0 1 1,-1-1-1,1 0 1,-6 1-1,-9 2-14,-1 0 0,1-2-1,-1 0 1,0-1 0,0-1-1,1 0 1,-1-2 0,0 0 0,1 0-1,-1-2 1,1 0 0,-22-9-1,32 10-58,0 0-1,0 0 0,0-1 0,1 0 0,-1 0 0,1 0 0,-9-9 0,13 11-51,0 0 1,0-1-1,1 1 0,-1 0 1,1 0-1,-1-1 1,1 1-1,0-1 0,0 1 1,0-1-1,0 1 1,1-1-1,-1 0 0,1 1 1,-1-1-1,1 0 0,0 0 1,0 1-1,0-1 1,0 0-1,1 0 0,-1 1 1,1-1-1,1-3 1,2-6-553,1 0 1,1 0-1,0 0 1,1 0-1,0 1 1,0 0-1,1 1 1,1 0-1,10-10 1,-6 8-593,1 0 0,0 1 0,1 0 0,0 1 0,31-15 0,17-1-795</inkml:trace>
</inkml:ink>
</file>

<file path=ppt/ink/ink7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6:10.364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0 102 7136,'17'-18'2656,"-5"11"-2080,9-4-160,-8 4 1120,4-2-928,3 6 480,0-3-640,1-3-256,-5 2-128,1 0-416,-4-1 192,-1 1-1984,-3 4 1184</inkml:trace>
</inkml:ink>
</file>

<file path=ppt/ink/ink7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6:10.697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1 12 8224,'50'22'3040,"-17"-13"-2368,13 0-160,-27-9 416,-2 0-608,-4-7-4288,-5-6 2144,-12-18-2752</inkml:trace>
</inkml:ink>
</file>

<file path=ppt/ink/ink7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6:11.165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8 38 3712,'-7'-3'1221,"6"2"-293,6 1 1280,12 0-756,19 1-158,1-2-1,59-10 1,-55 1-1647,-13 2-2851,-19 4 1551</inkml:trace>
</inkml:ink>
</file>

<file path=ppt/ink/ink7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6:11.501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1 12 5824,'48'-7'2144,"-27"3"-1664,4 4-128,-12 0-128,-1 0-192,1 0 64,-1 4-64,0-4-160,0 4 64,-4-1-1440,1-3 800,-1 4-3072</inkml:trace>
</inkml:ink>
</file>

<file path=ppt/ink/ink7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6:12.237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21 0 4224,'-11'1'1227,"10"-1"-1140,1 1 1,-1-1-1,1 0 1,0 0-1,-1 0 1,1 0 0,-1 0-1,1 0 1,0 0-1,-1 1 1,1-1-1,-1 0 1,1 0-1,0 0 1,-1 1-1,1-1 1,0 0-1,0 1 1,-1-1-1,1 0 1,0 0-1,0 1 1,-1-1-1,1 1 1,0-1 0,0 0-1,0 1 1,-1 0-1,15-1 1593,43-2 565,-30 0-1413,0 2 0,35 3 0,7 13-134,-48-10-516,37 4 0,-56-10-158,18 2 141,-19-2-147,0 0 1,0 0 0,0 0-1,0 0 1,-1 0 0,1 0-1,0 0 1,0-1 0,0 1-1,0 0 1,-1 0 0,1-1-1,0 1 1,0-1 0,0 1-1,0-1 1,0 0-36,-2 1 0,1-1 0,0 0 0,0 1 0,0-1-1,0 1 1,0-1 0,0 1 0,0-1 0,-1 1 0,1-1 0,0 1 0,0-1-1,-1 1 1,1-1 0,0 1 0,-1-1 0,1 1 0,-1 0 0,1-1 0,0 1-1,-1 0 1,1-1 0,-1 1 0,1 0 0,-1 0 0,0-1 0,-16-8-2330,1 2 811</inkml:trace>
</inkml:ink>
</file>

<file path=ppt/ink/ink7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6:12.750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96 2 3968,'-3'-1'3640,"3"1"-3587,-5 5 750,-4 10-563,4 0-18,1 1 0,0-1 1,1 0-1,1 1 1,-1 16-1,-5 34 182,-12 22-57,17-72-431,-8 25-1,-3 13-3047,13-44 1820</inkml:trace>
</inkml:ink>
</file>

<file path=ppt/ink/ink7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6:13.101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4 41 3904,'13'-8'1419,"-11"7"-1309,-1 0 0,0 0 0,1 0 0,-1 1 1,1-1-1,-1 0 0,1 1 0,2-2 0,-4 2 365,1 0-274,0 0 0,0 0 0,0 0 0,0 0 0,-1 0-1,1 0 1,0 0 0,0-1 0,0 1 0,-1 0 0,1-1 0,0 1 0,-1 0-1,2-2 1,-1 2-122,0-1-1,0 1 0,0-1 1,-1 0-1,1 1 0,0-1 0,0 0 1,-1 0-1,1 0 0,0 0 1,-1 1-1,1-1 0,-1 0 1,1 0-1,-1 0 0,0 0 0,1 0 1,-1 0-1,0-1 0,0 1 1,1-1-1,-1 1 66,-17 13-131,13-9-63,-2 1-662,0 1 0,0-1 0,-9 12 0,10-8-3816</inkml:trace>
</inkml:ink>
</file>

<file path=ppt/ink/ink7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6:13.801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25 95 4160,'0'0'1333,"1"1"-1276,-1-1-1,0 0 1,0 0 0,1 1-1,-1-1 1,0 0 0,0 0-1,1 1 1,-1-1-1,0 0 1,0 1 0,1-1-1,-1 0 1,0 1 0,0-1-1,0 0 1,0 1 0,0-1-1,0 0 1,0 1-1,0 5 96,-1-1-1,0 0 0,0 0 0,0 0 0,-1 0 0,0 0 0,-4 8 0,3-8-39,0 1-1,1 0 0,0 0 0,-2 10 1,4-12-68,-1-1 1,1 1 0,1-1-1,-1 0 1,0 1 0,1-1-1,0 0 1,-1 1 0,1-1-1,1 0 1,-1 0 0,0 1-1,1-1 1,0 0 0,-1-1-1,1 1 1,0 0 0,1 0-1,-1-1 1,0 1 0,1-1-1,0 0 1,-1 0 0,1 0-1,0 0 1,4 2 0,5 2 284,0 0 1,0-1 0,0-1-1,1 0 1,22 5 0,-28-8-167,0 0-1,1-1 1,-1 1 0,0-1 0,1-1 0,-1 1 0,0-1 0,1-1 0,-1 1-1,0-1 1,0-1 0,0 1 0,0-1 0,10-6 0,-12 6-73,0 0 1,-1-1-1,1 1 0,-1-1 1,0 0-1,0 0 1,-1 0-1,1 0 0,-1-1 1,0 1-1,0-1 0,0 0 1,-1 0-1,0 0 1,0 0-1,0-1 0,-1 1 1,1 0-1,-1-1 0,0-5 1,0-1-56,-2 1 0,1 0 1,-2-1-1,1 1 0,-1 0 1,-1 0-1,0 0 0,-1 0 0,0 1 1,0-1-1,-1 1 0,-12-18 1,15 26-183,0 0 0,1 0 0,-1 0 0,0 1 0,0-1 0,0 1 0,0-1 0,0 1 0,-1 0 0,1 0 0,0 0 0,0 0 0,-1 0 0,1 0 0,-1 1 0,1-1 0,-1 1 0,1 0 0,-1 0 0,1 0 0,-1 0 0,1 0 0,-1 0 0,1 0 0,-1 1 0,1 0 1,0-1-1,-1 1 0,-4 2 0,0 0-494,1 0 0,-1 1 0,0 0 1,1 0-1,-1 1 0,1 0 0,1 0 1,-10 10-1,-2 10-2735</inkml:trace>
</inkml:ink>
</file>

<file path=ppt/ink/ink7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6:14.402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168 111 4224,'1'0'51,"-1"0"0,0-1 0,0 1 1,0 0-1,1 0 0,-1-1 0,0 1 0,0 0 0,1 0 1,-1-1-1,0 1 0,0 0 0,1 0 0,-1 0 0,0-1 0,1 1 1,-1 0-1,0 0 0,1 0 0,-1 0 0,0 0 0,1 0 1,-1 0-1,0 0 0,1 0 0,-1 0 0,1 0 0,-1 0 1,0 0-1,1 0 0,-1 0 0,0 0 0,1 0 0,-1 0 1,0 0-1,1 1 0,-1-1 0,0 0 0,1 0 0,-1 0 1,0 1-1,0-1 0,1 0 0,-1 0 0,0 1 0,0-1 1,1 0-1,-1 0 0,0 1 0,0-1 0,0 0 0,0 1 1,0-1-1,1 0 0,-1 1 0,0-1 0,0 0 0,0 1 0,0-1 1,0 1-1,0-1 0,1 32 1433,-2-16-1138,4-4-162,0 0-1,0 0 1,1 0-1,1 0 1,0-1-1,9 17 0,-8-18 14,0 1 0,-1 0 0,0 0-1,-1 0 1,-1 1 0,5 22 0,-8-31-169,1-1 0,-1 1 1,0 0-1,0 0 1,-1 0-1,1 0 0,-1-1 1,1 1-1,-1 0 1,0 0-1,0-1 0,0 1 1,0-1-1,0 1 0,-1-1 1,1 1-1,-1-1 1,0 0-1,-2 3 0,0-2-4,1 0 0,-1-1 0,1 1 0,-1-1 0,0 0 0,0-1 0,0 1 1,0 0-1,0-1 0,0 0 0,-1 0 0,-5 0 0,-4 1-10,-1-1 1,1-1-1,-25-3 0,31 2-12,-1 0-1,1-1 1,0 0-1,0 0 1,0-1-1,0 0 1,-12-7-1,19 10-7,-1-1 0,1 0 0,-1 0 0,1 0 0,-1 0 0,1-1-1,0 1 1,-1 0 0,1 0 0,0-1 0,0 1 0,0-1 0,0 1 0,0-1 0,0 1 0,1-1 0,-1 0 0,0 1 0,1-1 0,0 0 0,-1 0 0,1 1-1,0-4 1,0 3 1,0 0 0,1-1 1,0 1-1,0 0 0,0-1 0,0 1 0,0 0 0,0 0 0,0 0 0,0 0 0,1 0 0,-1 0 0,1 0 0,0 0 0,0 1 0,-1-1 0,4-1 0,16-11 203,0 0-1,45-20 0,18-11 710,-63 31-422,-1-1-1,-1-1 1,25-25-1,-32 28-327,0-1 0,-1-1 0,0 1 0,-1-2 0,11-22 0,-20 37-153,-1 0 1,1-1-1,-1 1 1,1 0 0,-1 0-1,1 0 1,-1-1-1,0 1 1,0 0-1,1-1 1,-1 1 0,0 0-1,0-1 1,-1 1-1,1 0 1,0 0-1,0-1 1,0 1-1,-2-3 1,2 3-85,-1 0 0,0 1 1,0-1-1,1 0 0,-1 0 0,0 1 0,0-1 0,0 0 1,0 1-1,0-1 0,0 1 0,0-1 0,0 1 1,0-1-1,0 1 0,0 0 0,0 0 0,-2-1 0,-1 1-288,-1 0-1,1 0 0,-1 0 0,0 0 0,1 1 0,0 0 1,-1 0-1,1 0 0,-1 0 0,-3 2 0,-20 13-2329,-1 5 906</inkml:trace>
</inkml:ink>
</file>

<file path=ppt/ink/ink7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6:14.934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46 63 6144,'0'-3'324,"1"0"0,-1 0 0,1 0 1,0 0-1,0 0 0,0 0 0,0 0 1,1 0-1,-1 0 0,1 1 0,-1-1 1,1 0-1,0 1 0,4-5 0,-4 6-222,-1-1-1,0 1 0,1 0 1,-1 0-1,1-1 0,-1 1 1,1 0-1,0 0 0,-1 1 1,1-1-1,0 0 0,0 1 1,0-1-1,-1 1 0,1-1 1,0 1-1,0 0 0,0 0 1,0-1-1,0 1 1,0 1-1,0-1 0,0 0 1,-1 0-1,4 2 0,-2 0-54,1 0-1,0 0 0,-1 1 1,1 0-1,-1 0 1,0 0-1,0 0 0,0 0 1,0 0-1,0 1 0,-1 0 1,0-1-1,0 1 1,0 0-1,0 0 0,0 0 1,-1 0-1,2 9 1,-1-6-39,-1-1 0,0 1 1,0 0-1,0-1 0,-1 1 1,0 0-1,-1 0 0,0 0 1,0-1-1,0 1 0,-4 11 1,-1-6-252,-1 0 0,0-1 1,0 0-1,-1 0 0,-1-1 1,0 0-1,-15 14 0,11-12 83,8-6 85,5-4-36,11-5-101,-1-1 184,-3 3 37,-1 0 0,0 1 0,1-1 1,-1 1-1,0 1 0,1-1 0,-1 1 1,0 0-1,1 1 0,-1-1 0,9 5 1,-3-2 37,-1 2 0,1 0 0,-1 0 0,18 15 0,-27-20-14,0 0-1,0 1 0,0 0 0,0-1 1,0 1-1,-1 0 0,1 0 0,0 0 1,-1 0-1,0 0 0,1 0 1,-1 1-1,0-1 0,0 0 0,-1 1 1,1-1-1,0 0 0,-1 1 0,1-1 1,-1 1-1,0-1 0,0 1 1,0-1-1,0 1 0,0-1 0,0 1 1,-1-1-1,1 1 0,-1-1 0,0 0 1,0 1-1,0-1 0,0 0 1,0 1-1,0-1 0,-1 0 0,1 0 1,-4 3-1,-4 5 53,-1 0 0,0-1-1,-1-1 1,0 0 0,-1 0 0,1-1 0,-1 0-1,-13 4 1,6-3-999,0-1 0,-1-1-1,1-1 1,-37 5 0,38-10-787</inkml:trace>
</inkml:ink>
</file>

<file path=ppt/ink/ink7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6:15.556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125 2 6976,'-1'0'181,"0"-1"1,0 1-1,0 0 0,0 0 1,0 0-1,0 0 0,0 0 1,0 0-1,0 0 1,0 0-1,0 0 0,0 0 1,0 0-1,0 1 0,0-1 1,1 0-1,-1 1 0,0-1 1,0 0-1,-1 2 1,-19 10 403,17-7-540,0-1-1,1 1 1,-1 0-1,1 0 0,0 0 1,0 1-1,1-1 1,-3 8-1,-2 7 15,-3 21 0,-4 36-312,4 0 0,3 0 0,4 1 0,8 103 1,-5-177-11,0-1 0,0 0 0,1 0 0,-1 1 0,1-1 0,0 0-1,2 5 1,-2-7 153,-1 0-1,1-1 1,-1 1-1,1 0 0,-1-1 1,1 1-1,-1-1 1,1 1-1,0-1 0,-1 1 1,1-1-1,0 0 0,-1 1 1,1-1-1,0 0 1,0 0-1,-1 1 0,1-1 1,0 0-1,0 0 0,0 0 1,-1 0-1,1 0 1,0 0-1,0 0 0,0 0 1,-1 0-1,1 0 0,0 0 1,0-1-1,-1 1 1,1 0-1,0-1 0,0 1 1,-1 0-1,2-2 1,22-13-2397</inkml:trace>
</inkml:ink>
</file>

<file path=ppt/ink/ink7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6:16.181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226 37 7136,'0'1'159,"-1"0"0,1 0 1,0-1-1,0 1 0,-1 0 0,1 0 0,-1-1 1,1 1-1,0 0 0,-1-1 0,1 1 1,-1-1-1,1 1 0,-1 0 0,0-1 1,1 1-1,-1-1 0,0 1 0,1-1 1,-1 0-1,-1 1 0,-20 9-49,14-7 229,-7 4-361,0 1 1,0 1 0,1 0-1,0 1 1,0 0 0,1 1-1,1 1 1,0 0 0,1 1-1,-11 14 1,18-21-14,0 0 1,1 0-1,-1 1 0,-3 10 1,6-15 34,0 0 0,1 0 0,-1 0 0,0 0 0,1 0 0,0 0 1,0 0-1,-1 1 0,1-1 0,0 0 0,1 0 0,-1 0 0,0 0 0,1 0 1,-1 0-1,1 0 0,-1 0 0,1 0 0,0 0 0,1 2 0,-1-3 20,0 0-1,0 0 0,0 0 0,0-1 0,0 1 0,0 0 0,0-1 1,0 1-1,0-1 0,0 1 0,1-1 0,-1 0 0,0 1 1,0-1-1,0 0 0,0 0 0,1 0 0,-1 0 0,0 0 1,0 0-1,1 0 0,-1 0 0,0 0 0,1-1 0,6-1 34,0 0 0,13-6-1,-7 3-22,2 0 1,0 1 0,0 0 1,1 2-1,-1 0 0,1 0 0,0 2 0,22 1 1,6 5 144,63 16 1,-96-19-143,-1-1 1,0 0-1,0-1 1,1 0-1,-1-1 1,1 0-1,13-2 1,-20 1 2,-1 0 1,1-1 0,0 1-1,-1-1 1,1 0 0,-1 0-1,0 0 1,1 0 0,-1-1-1,0 0 1,-1 0 0,1 0-1,0 0 1,-1-1 0,0 1-1,1-1 1,-2 0 0,1 0-1,3-5 1,19-50 581,-24 58-594,0 0 1,0 0 0,-1 0 0,1 0 0,0 0 0,0 0 0,0 1-1,0-1 1,0 0 0,0 0 0,0 1 0,0-1 0,0 1-1,1-1 1,-1 1 0,0 0 0,0-1 0,0 1 0,1 0-1,-1 0 1,0-1 0,0 1 0,1 0 0,-1 0 0,2 1 0,13-3 155,-1-2 267,-1-1 0,15-8 1,-23 11-306,-1-1 1,0 1 0,-1-2 0,1 1 0,0 0 0,-1-1 0,0 0 0,7-7 0,-10 9-163,0 1 1,0-1-1,-1 0 1,1 1 0,0-1-1,-1 0 1,1 1-1,-1-1 1,1 0-1,-1 0 1,0 0-1,0 1 1,0-1-1,0 0 1,0 0 0,0 0-1,0 0 1,-1 1-1,1-1 1,-1 0-1,1 0 1,-1 1-1,0-1 1,1 0-1,-1 1 1,0-1-1,0 1 1,0-1 0,0 1-1,-1-1 1,1 1-1,0 0 1,-3-2-1,-1-1-321,1 0-1,-1 0 1,0 1 0,0 0-1,0 0 1,-1 0-1,1 1 1,-1 0-1,-8-3 1,8 4-118,-1-1 0,1 1 0,-1 0 0,1 1 0,-1 0 0,1 0 0,-1 0 0,1 1 0,-1 0 0,1 0 0,-1 0 0,1 1 0,0 0 0,0 1 0,0-1 0,-8 5 0,-10 13-2417</inkml:trace>
</inkml:ink>
</file>

<file path=ppt/ink/ink7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6:16.521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170 1 5888,'-3'2'432,"-1"-1"-1,1 2 1,-1-1 0,1 0 0,0 1 0,0-1 0,-3 5-1,-11 8 328,13-12-708,1 0 0,-1 1 1,1 0-1,-1 0 0,1 0 0,1 0 1,-1 1-1,0-1 0,1 1 0,0 0 0,0-1 1,0 1-1,1 0 0,0 0 0,0 0 0,-1 10 1,1 4 250,0 0 0,1 0 1,4 23-1,27 126 2157,-29-162-2360,-1 0 0,0 0 1,-1 0-1,1 0 1,-1 0-1,0 0 1,-1 0-1,1 0 0,-1 0 1,-3 9-1,3-12-73,0-1-1,0 1 1,0-1 0,-1 0-1,1 1 1,-1-1-1,1 0 1,-1 0-1,0 0 1,0 0 0,0 0-1,0 0 1,0-1-1,-1 1 1,1-1 0,0 1-1,-1-1 1,1 0-1,-1 0 1,1 0-1,-1 0 1,1 0 0,-1-1-1,-5 1 1,2 0-11,1 0 0,0-1 0,-1 0 0,1 0-1,-6-2 1,10 2-26,0 0 0,0 0 0,0 0 0,0 0 0,0 0 0,1-1 0,-1 1 0,0 0 0,0-1 0,0 1 0,1-1 0,-1 1 0,0 0 0,1-1 0,-1 0 0,0 1 0,1-1 0,-1 1 0,0-1 0,1 0 0,-1 1 0,1-1 0,0 0 0,-1 0 0,1 1 0,-1-1 0,1 0 0,0 0 0,0 0 0,-1 0-1,1 1 1,0-1 0,0 0 0,0 0 0,0 0 0,0 0 0,0 0 0,0 0 0,0 1 0,1-2 0,3-11-41,0 0-1,1 0 1,0 1-1,1 0 1,10-16-1,3 0-333,22-26-1,-23 35-658,21-21 0,26-14-459</inkml:trace>
</inkml:ink>
</file>

<file path=ppt/ink/ink7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6:33.787"/>
    </inkml:context>
    <inkml:brush xml:id="br0">
      <inkml:brushProperty name="width" value="0.05" units="cm"/>
      <inkml:brushProperty name="height" value="0.05" units="cm"/>
      <inkml:brushProperty name="color" value="#33CCFF"/>
    </inkml:brush>
  </inkml:definitions>
  <inkml:trace contextRef="#ctx0" brushRef="#br0">316 892 2400,'-4'0'173,"0"0"1,0 0-1,0 0 0,0 0 1,0 1-1,1 0 0,-1 0 1,0 0-1,-6 2 0,6-1 41,1-2-1,-1 1 0,0 0 1,0-1-1,0 0 0,-4 0 1,6 0-81,0 0 816,-1 0-176,0 0 309,5 4-542,1-3-459,-1 0 0,1 0 1,0 0-1,0 0 0,-1-1 1,1 1-1,0-1 0,0 0 1,0 1-1,0-2 0,0 1 0,-1 0 1,5-1-1,4 0 34,27 2 637,69 9 0,-92-7-741,11 0 80,0 2 1,-1 0-1,0 2 1,0 1-1,28 13 1,-35-13-12,0 0 0,0-1 0,1-1 0,0-1 0,1 0 0,-1-2 1,36 3-1,4-6 74,76-8 0,-105 6-68,0 1-1,0 1 0,0 2 1,0 0-1,42 11 0,-39-5-77,3 2 44,1-2 1,69 6 0,-2-8 155,188 37 0,-104-18 78,1-16 287,-103-6-424,109 16 126,-25-2-204,47-6 89,-64 4-117,-98-8 26,2-1-85,386 28 688,-386-32-779,84 13 1,54 22 263,-155-29-149,5 0 17,0-2 1,0-2-1,90-4 0,-117-1 73,-1-1 0,33-7-1,-43 7 25,0-1 0,0 1-1,0-1 1,0-1 0,-1 1-1,1-1 1,-1 0-1,0 0 1,10-9 0,0-3-76,0-1 0,-1 0 0,-1-1 1,-1 0-1,0-1 0,-2-1 0,0 0 1,11-29-1,-13 22-67,-2 0 1,-1 0-1,-1 0 0,2-41 1,-6-114 41,-2 95-78,2 26-127,-3-72-112,1 122 209,0-1 0,-1 1 0,-1 0 0,0 0 0,-1 1-1,0-1 1,0 1 0,-10-18 0,4 11 110,-1 1 0,-15-20 0,20 29-23,0 1-1,0 0 0,-1 0 1,0 0-1,0 1 0,0 0 1,-12-6-1,-3 0-47,0 1 0,-1 1 0,0 1 0,-39-9 0,-61-5-193,-82-11 301,133 25-196,-36-2 96,73 9 63,0-2 1,1-1-1,-1-2 1,-42-13-1,42 10-39,-1 0 0,-47-3-1,-73 2-270,-122 10 484,259 0-228,-201 6 36,5-12 32,151 5 27,-46-3-133,-34-7 66,-150 9 0,141 13 80,-49 2-26,43-15-54,-146 4-84,22 3 49,93 8 160,27-1-78,19 6-82,127-13 1,0 0-1,-30 12 0,13-3 82,21-9-50,-1 1 0,1 1 1,0 0-1,1 0 0,0 2 0,0-1 0,1 2 0,0-1 0,-11 14 0,12-11-1,2 0 0,-1 1-1,2 0 1,-1 1-1,2-1 1,0 1-1,-7 27 1,6-14 19,1 1 0,2 0 1,-2 36-1,5-49 50,1 0 0,0 0 0,1-1 0,1 1 0,0 0 0,1 0-1,0-1 1,2 1 0,-1-1 0,2 0 0,0-1 0,15 26 0,23 22-37,24 41 334,-60-88-200,0-1-1,1 0 1,16 19-1,-18-25-75,0 0 0,0-1-1,1 0 1,-1-1 0,1 1 0,1-1-1,9 4 1,18 5-10,0-1 1,61 11-1,-75-19-58,135 24 459,3 1 17,-28-3-359,190 14 1,136-24 338,-212-3-531,-98-2 72,179 13 68,-176-15-15,151 14 19,-53-12-54,2 1-166,-108 1 226,162-6 1,-107 7-150,-167-14 79,1-1 0,-1-1 0,1-2 0,40-9 0,-67 11-2,79-17 16,96-33 1,-169 48-22,0-1-1,0-1 1,0 0-1,-1 0 1,0-1-1,19-14 1,-22 14-16,-1 0 1,0-1 0,0 0-1,0 0 1,-1 0 0,1 0-1,-2-1 1,1 0-1,4-14 1,9-20 47,-4 9-126,15-47 0,-27 70 35,1 1 1,-2 0-1,1-1 0,-1 0 1,-1 1-1,0-1 1,0 0-1,-1 1 1,0-1-1,-2-10 0,0 12-6,0 0 0,-1 0 0,0 0 0,0 0 0,0 1 0,-1-1 0,0 1 0,-1 0 0,-7-8 0,-2 1-56,-1 0 1,-30-21 0,-1 7 99,-85-39 1,-5-3-53,46 14-6,45 26 28,-2 1-1,-95-40 1,92 52-71,0 2 1,-94-15-1,-12-7 257,19 3-168,-76 7 85,156 21-151,-94-15 26,-67-5 13,-208 7 191,340 15-144,-66-6-133,-180-11-543,100 22-3314,211-1 3645,-156-1-2377,-60-36-3603</inkml:trace>
</inkml:ink>
</file>

<file path=ppt/ink/ink7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6:52.74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34 101 3488,'-1'-6'321,"0"0"0,1 0 0,0 0 1,-1 0-1,3-12 0,-1-6-78,0 15-238,-2-9 451,1 18-451,0 0-1,0 0 0,0 0 1,0 0-1,0 0 1,0-1-1,0 1 1,0 0-1,0 0 0,0 0 1,0 0-1,0 0 1,0 0-1,0 0 0,0 0 1,0 0-1,0 0 1,0 0-1,0 0 1,0 0-1,0 0 0,0 0 1,0 0-1,-1 0 1,1 0-1,0 0 0,0 0 1,0 0-1,0 0 1,0-1-1,0 1 1,0 0-1,0 0 0,0 0 1,0 0-1,0 0 1,0 0-1,0 0 0,0 0 1,0 0-1,-1 0 1,1 1-1,0-1 1,0 0-1,0 0 0,0 0 1,0 0-1,0 0 1,0 0-1,0 0 0,0 0 1,0 0-1,0 0 1,0 0-1,0 0 0,0 0 1,0 0-1,0 0 1,0 0-1,0 0 1,-6 10 166,1 3-78,0-1 0,1 1 0,1 0 0,0 0 0,1 1 0,-1 15 1,3 85 389,1-90-344,0 19-15,9 199 170,20 3 419,-11-135-437,-7-33-54,30 103 0,-39-172-382,0 0 0,1 0 0,-1 0 0,1-1 0,8 11 0,1-1-2485</inkml:trace>
</inkml:ink>
</file>

<file path=ppt/ink/ink7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6:54.76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517 18 3232,'-26'-15'1035,"25"14"-1005,0 1 1,-1-1-1,1 1 1,0 0-1,0 0 1,-1 0-1,1-1 1,0 1-1,0 0 1,-1 1-1,1-1 1,0 0-1,0 0 1,0 0-1,-1 1 1,1-1 0,0 1-1,0-1 1,0 1-1,0-1 1,-1 1-1,1-1 1,0 1-1,-1 1 1,-2 2-29,0 0 0,0-1 1,-6 10-1,7-9-12,-3 3 15,1-1 0,0 2 0,1-1 0,0 0 0,0 1 0,1 0 0,-1 0 0,2 0 0,-1 0 0,1 0 0,1 1 0,-1-1 0,1 1 0,1-1 0,0 11 0,0-19 32,0 1 0,0-1-1,0 0 1,0 1 0,0-1 0,0 0-1,0 1 1,0-1 0,0 0 0,0 1-1,0-1 1,1 0 0,-1 1 0,0-1-1,0 0 1,0 0 0,1 1 0,-1-1-1,0 0 1,0 0 0,1 1 0,-1-1-1,0 0 1,0 0 0,1 0 0,-1 1-1,0-1 1,1 0 0,-1 0 0,0 0-1,1 0 1,-1 0 0,0 0 0,1 0-1,-1 0 1,0 1 0,1-1 0,-1 0-1,0-1 1,1 1 0,-1 0 0,0 0-1,1 0 1,0 0 0,21-7 1176,-8 2-645,-7 4-509,-1 0 1,1 0-1,0 1 1,0-1-1,0 2 1,-1-1-1,12 3 1,48 14 401,-23-5-342,21 2-1,2-3 1,79 3 0,133-9 516,-91-4-378,-108 1-114,311 14 327,105 13-225,-71-16-66,-223-11 133,213 1 35,170-30-176,-515 22-97,51-4 4,380-22 271,79 1-219,-1-33 177,-485 49-289,73-12 7,-81 14-6,-34 4 17,1 1 0,83 2 1,-127 6-42,-1 0 0,0 0 0,0 1 1,1 0-1,-1 1 0,0-1 1,-1 1-1,1 1 0,-1-1 0,1 1 1,-1 0-1,0 1 0,0-1 1,-1 1-1,1 0 0,-1 1 0,-1-1 1,6 8-1,6 10 42,0 2 0,-2 0 1,13 32-1,-26-56-27,13 31 45,-2-1 0,9 41 0,9 67 163,-11-49-158,3 23 246,10 138 1,-27-198-79,2 65 675,-7-117-890,0-1 1,0 0-1,0 0 1,0 0-1,1 1 1,-1-1-1,0 0 1,-1 0-1,1 1 1,0-1-1,0 0 1,0 0-1,0 1 1,0-1-1,0 0 1,0 0-1,0 1 1,0-1-1,0 0 1,-1 0-1,1 0 1,0 1-1,0-1 1,0 0-1,0 0 1,-1 0-1,1 0 1,0 1 0,0-1-1,0 0 1,-1 0-1,1 0 1,0 0-1,0 0 1,-1 0-1,1 1 1,-10-6 199,-13-14-280,19 15 7,4 4 54,-1 0 0,1 0-1,0 0 1,-1 0 0,1-1-1,-1 1 1,1 0 0,-1 0 0,1 0-1,0 0 1,-1 0 0,1 0-1,-1 0 1,1 0 0,-1 0 0,1 0-1,0 1 1,-1-1 0,1 0-1,-1 0 1,1 0 0,0 0-1,-1 1 1,1-1 0,-1 0 0,1 0-1,0 1 1,-1-1 0,1 0-1,0 1 1,0-1 0,-1 0 0,1 1-1,0-1 1,0 1 0,-1-1-1,1 0 1,0 1 0,0-1 0,0 1-1,-10 21-143,9-21 132,-25 76-94,21-64 126,2-4-30,-1 0 0,0 0 0,-10 15 0,12-21 14,0-1 0,1 0 0,-1 0-1,-1 0 1,1 0 0,0 0-1,0 0 1,-1-1 0,1 1-1,-1-1 1,1 0 0,-1 0-1,1 1 1,-1-2 0,0 1-1,0 0 1,-4 0 0,-105 15-71,-66 5 18,125-16-8,-54 12 1,56-8 150,3-4 21,0-1 0,-92-7 0,-21 1-36,-146 26-31,180-14-100,18 1 133,37-3 45,-127-1-1,-302-19-172,152 16 18,339-4 54,-228-7 118,-164 6-381,189 11 291,-78 8-120,68 6-19,-129 21 8,305-36 102,-1-2 0,0-2 0,0-3 0,-68-4 0,3-8 122,-129-9 131,160 14-318,4 0-98,-150 8 1,-14 30 37,-178 37-78,326-52-259,-23 8-1519,-52 9-938,-1-19-2661,167-16 5423</inkml:trace>
</inkml:ink>
</file>

<file path=ppt/ink/ink7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2:24.63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3131 274 3648,'-42'-63'2944,"40"61"-2962,-8-10 115,0 0 0,-1 0 0,-24-19 0,32 29-2,-1-1 1,0 1 0,0 0 0,0 0 0,0 0 0,0 0 0,0 1 0,-1 0 0,1 0 0,0 0 0,-1 0-1,1 1 1,0-1 0,-1 1 0,1 0 0,-1 0 0,1 1 0,-1 0 0,-4 1 0,-128 26 1050,-32-2-1055,-61 7-54,182-27 30,-1-2 0,-58-4 0,57 0 6,-89 9 0,100-2-46,0 2 0,-42 16 0,-73 35-199,143-55 140,-184 60 95,40-16-8,77-21-2,-96 21 0,118-35-106,-69 24 0,101-28 52,0 1 0,1 1 0,1 1 0,-29 21 0,-76 72-3,46-36 7,-67 40 59,7-5 116,124-91-161,1 1 0,1 0 0,0 1 0,1 1 0,1 1 0,0 0 0,1 0 0,1 1 0,1 1 0,-11 30 0,-6 23-1,-34 146 0,57-194 21,1 1 0,1-1 0,2 0 0,0 1-1,2-1 1,1 1 0,0-1 0,2 0 0,1-1 0,1 1 0,15 33 0,-16-45 7,1-1 1,0 0-1,0 0 1,1-1 0,1 0-1,0 0 1,13 11-1,-5-7 23,1-1 0,0-1 0,35 18 0,231 115 1106,-257-135-997,1 0-1,47 10 1,59 4 1,-75-16-118,74 22-1,-41-4 284,126 20-1,-61-17-241,18 3-77,-132-27 114,0-2-1,48-2 1,368-30 194,-344 17-322,1 6 0,136 10 0,42 20 258,0 23-54,-226-34-188,111 6 0,72-13 532,-173-10-406,149-23-1,72-38-259,-190 39 200,128-16-25,5 0 177,-8-3-159,85-22-93,-167 30 165,-55 14-63,121-44-1,-157 41 17,-2-2-1,99-61 1,-128 68-74,276-192 452,-290 199-431,0-1-1,-1-1 1,-1 0-1,0-1 0,-1 0 1,-1-1-1,-1-1 0,0 0 1,-1 0-1,-1-1 0,-1 0 1,0-1-1,-2 0 1,0 0-1,-1 0 0,-1-1 1,-1 1-1,-1-1 0,-1 0 1,-2-35-1,-4 16-59,-1 1 1,-2 0-1,-2 1 0,-1 0 1,-2 1-1,-1 0 0,-3 1 1,0 0-1,-3 2 0,0 0 0,-3 1 1,-45-51-1,46 61 15,-2 1-1,0 2 1,-2 0-1,0 2 1,-51-28 0,-154-57-175,215 97 136,-64-26 115,-6-1-250,-118-65-1,140 61 63,1 0-72,-93-41-1,99 56 73,-64-14 0,-64-7-82,155 37 147,-83-14 9,-134-5-1,149 17 8,-44-12 135,32 4-209,-611-15-236,422 30 148,76-1-1081,121 0 523,-124 5-3672,52 15 1788</inkml:trace>
</inkml:ink>
</file>

<file path=ppt/ink/ink7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2:26.86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0 129 2496,'1'5'2094,"-1"-5"-2032,0 0-1,0 0 0,0 1 0,0-1 0,0 0 0,0 0 0,0 1 1,0-1-1,0 0 0,0 0 0,0 1 0,0-1 0,0 0 0,1 0 0,-1 0 1,0 1-1,0-1 0,0 0 0,0 0 0,0 0 0,0 1 0,1-1 1,-1 0-1,0 0 0,0 0 0,0 0 0,1 1 0,-1-1 0,0 0 1,0 0-1,0 0 0,1 0 0,-1 0 0,0 0 0,0 0 0,1 0 1,-1 0-1,0 1 0,0-1 0,0 0 0,1 0 0,-1 0 0,0 0 1,0-1-1,1 1 0,-1 0 0,1 0 0,1 1 155,1-1 0,0 1 0,0-1 0,0 1 0,-1 0 0,4 1 0,8 3 272,37 9 289,-36-9-539,0 0-1,1-2 1,0 1-1,0-2 1,29 1 0,78-13 1070,20-1-518,-120 10-697,-1 2 1,0 1-1,1 1 1,28 7-1,-5 6 158,-38-12-174,1-1 0,-1 0 0,1 0 0,-1-1 0,1 0-1,16 1 1,-22-4-88,0 1 0,0-1 0,-1 0 0,1 1 1,0-1-1,-1 0 0,1-1 0,-1 1 0,0 0 0,1-1 0,-1 0 0,0 1 0,0-1 0,0 0 0,0 0 0,0 0 0,0 0 0,0 0 0,-1-1 0,1 1 0,-1-1 1,0 1-1,1-1 0,-1 1 0,0-1 0,-1 1 0,1-1 0,0 0 0,-1 0 0,0 1 0,1-1 0,-1 0 0,0 0 0,0 0 0,-1 1 0,1-1 0,-1 0 0,-1-4 1,-5-8-557,0 0 1,-12-15 0,15 25 583,0-1 0,0 1 0,-1 0 0,1 0 0,-1 1-1,0-1 1,-1 1 0,-6-4 0,-1 0-8,10 6 0,1 0 0,-1 0 0,1 0 0,-1 1 0,0-1 0,0 1 0,0 0 0,0 0 0,0 0 0,0 0 0,0 1 0,0-1 0,0 1 0,-6-1 0,-7 2 97,13-1-2,0 0 0,0 0 0,0 1 0,0-1 0,0 0 0,0 1 0,0 0 0,0 0 0,-4 1 1,7-1 39,29 11 165,303 112 1643,-327-122-1894,0 1 0,0 0 0,0 0 0,-1 0 0,1 0 0,5 6 0,-8-7-52,0 0-1,-1 0 1,1 0 0,0 0-1,-1 0 1,0 1-1,0-1 1,0 1-1,0-1 1,0 0 0,0 1-1,0 0 1,-1-1-1,1 1 1,-1-1 0,0 5-1,0-1 10,-1 1 0,0-1-1,0 1 1,-1-1 0,0 0-1,0 1 1,0-1 0,-1 0-1,0-1 1,0 1 0,-1 0-1,0-1 1,1 0 0,-7 6 0,-8 8 61,0 0 0,-26 18 1,33-28-63,3-2 13,0-1 0,-1 0 0,1-1-1,-1 0 1,0 0 0,-18 6 0,22-9-26,1-1 1,-1 0-1,0 0 1,1-1-1,-1 1 1,0-1-1,0 0 1,1 0-1,-1-1 1,0 1-1,0-1 1,1 0-1,-1 0 1,1-1-1,-1 1 1,-7-5-1,11 5-37,-1 1-1,1-1 1,-1 0-1,0 0 1,0 1-1,1-1 1,-1 1-1,0-1 0,0 1 1,0 0-1,0 0 1,0 0-1,1 0 1,-1 0-1,0 0 1,0 0-1,0 0 0,-3 2 1,2 0-209,-1 0 1,0 0 0,0 1-1,1-1 1,-1 1 0,-4 5-1,3-5-3160,6-9 1620,11-17 910,-4 8 418,5-15 627,-2 0 1,0-1 0,-2 0-1,-2 0 1,-1-1 0,-1 0-1,0-33 1,-5 63-57,0 0-1,0 0 1,0 0-1,0 0 1,-1-1 0,1 1-1,-1 0 1,1 1-1,-1-1 1,-1-3-1,2 5-72,0 0-1,0-1 1,-1 1-1,1 0 1,0-1-1,-1 1 0,1 0 1,0 0-1,0-1 1,-1 1-1,1 0 1,-1 0-1,1 0 0,0 0 1,-1-1-1,1 1 1,0 0-1,-1 0 1,1 0-1,0 0 0,-1 0 1,0 0-1,0 0 0,0 0-1,0 0 0,1 1 1,-1-1-1,0 0 1,0 1-1,0-1 0,0 1 1,0-1-1,1 1 0,-1-1 1,0 1-1,0 0 1,-3 3 19,1 0 0,0 0 0,0 0 1,0 0-1,0 1 0,1-1 0,0 1 1,0-1-1,0 1 0,1 0 0,-2 7 1,-1 4-73,2 1 0,-2 18 0,4-23-256,0 0 0,0 0 0,1-1 0,5 20 0,-4-23-608,0-1 1,1 1-1,-1-1 0,7 10 1,3-1-1626,-11-15 2277,0-1-1,-1 1 1,1-1-1,0 0 1,0 0-1,0 1 0,-1-1 1,1 0-1,0 0 1,0 0-1,0 0 0,0 0 1,1 0-1,-2 0 222</inkml:trace>
</inkml:ink>
</file>

<file path=ppt/ink/ink7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2:31.19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102 34 3136,'-3'-3'292,"-1"1"1,1 0-1,-1 0 1,0 0-1,1 1 1,-1-1-1,-4 0 1,5 1 13,0 0 0,-1 0 1,1 0-1,0-1 0,0 1 0,0-1 1,0 0-1,1 0 0,-4-2 0,5 3 206,0 3-330,-2 1-137,0 1-1,0 0 1,1 1 0,-1-1 0,1 0 0,0 1-1,1-1 1,-1 1 0,1 0 0,0-1 0,-1 7 0,-5 58-92,7-67 46,-1 203-20,2-111 245,-1-82-122,0 0 0,1-1 1,0 1-1,1 0 0,6 21 0,-3-25 322,-2-14-51,-2-17 214,-1 22-525,0-36 91,3 0-1,1 0 1,1 0 0,2 1 0,19-58 0,-20 79-112,1-1 0,0 2 0,15-24 0,-17 31 42,0-1-1,1 2 1,-1-1-1,2 1 1,-1 0-1,0 0 1,1 1-1,12-8 1,-19 13-82,1-1 1,0 1-1,0-1 1,-1 1-1,1 0 1,0-1-1,0 1 1,0 0-1,0 0 1,0-1-1,0 1 1,0 0-1,-1 0 1,1 0-1,0 0 1,0 0-1,0 0 1,0 0-1,0 1 1,0-1-1,0 0 1,0 0-1,0 1 1,0 0-1,0 0-1,0 0 1,0 0 0,0 0-1,0 0 1,0 0 0,-1 0-1,1 0 1,0 0 0,-1 0-1,1 0 1,-1 1 0,1-1 0,0 2-1,0 5-2,1 1 0,-1-1-1,-1 17 1,0-21 2,-3 94 39,3 70-41,1-156 64,0-1-1,1 1 0,5 15 1,-7-27-57,0 0 0,0 0 0,1 0 0,-1 0 1,0 0-1,0 0 0,0 0 0,1 1 1,-1-1-1,0 0 0,0 0 0,0 0 1,1 0-1,-1 0 0,0 0 0,0 0 1,0 0-1,1 0 0,-1 0 0,0 0 0,0-1 1,0 1-1,1 0 0,-1 0 0,0 0 1,0 0-1,0 0 0,1 0 0,-1 0 1,0 0-1,0-1 0,0 1 0,0 0 0,1 0 1,-1 0-1,0 0 0,0-1 0,0 1 1,0 0 19,2-3 13,-1 0 0,0 0 0,0 0 0,0 0 0,0 0 0,0-5 0,1 0 16,11-53 189,-7 26 43,2 0 0,19-52 0,-24 78-230,1 0 0,1 0 0,-1 1 0,2-1 0,-1 1 0,1 0 0,0 1 0,1-1 0,-1 1 0,1 0 0,1 1 0,0 0 0,-1 0 0,10-5 0,-13 9-13,0 0-1,0 0 1,0 0-1,0 1 1,0 0-1,0 0 1,8-1-1,-10 1-46,-1 1 0,1 0 0,-1 1 0,0-1-1,1 0 1,-1 0 0,0 0 0,1 1 0,-1-1-1,0 1 1,1-1 0,-1 1 0,0 0 0,0-1 0,0 1-1,0 0 1,1 0 0,-1 0 0,0-1 0,0 1-1,-1 0 1,1 1 0,0-1 0,0 0 0,0 0-1,-1 0 1,1 0 0,0 2 0,2 4-7,-1 0 0,-1-1 0,1 1 0,-1 0 0,0 0 0,0 8-1,-3 44-60,2-42 8,-12 71-37,7-62-85,-3 50-1,8-73 144,0-1-1,0 1 1,0-1 0,1 1 0,-1-1-1,1 1 1,-1 0 0,1-1 0,0 0-1,0 1 1,0-1 0,0 0 0,0 1-1,1-1 1,2 4 0,-2-5 20,-1 0 0,1 1 0,0-1-1,0 0 1,0 0 0,0 0 0,0 0 0,0 0 0,0-1 0,0 1 0,0-1 0,0 1 0,0-1 0,0 0 0,0 1-1,1-1 1,-1 0 0,4-1 0,4 0-18,1-1-1,-1 0 0,0-1 0,0 0 1,0-1-1,0 0 0,0 0 1,-1-1-1,0 0 0,0-1 0,0 0 1,8-7-1,7-9 102,-1-1 0,33-42 0,-49 53-130,-2 5-29,-9 16 60,-1 4-8,1-1 0,0 1 1,0 0-1,2 0 1,-1 0-1,2 0 1,-1 27-1,2-35 41,1 1 0,0 0 0,0 0 0,0-1 0,0 1 0,1 0 0,0-1 0,1 0 0,2 6 0,-3-7 19,1 0 0,-1-1 0,1 0 0,0 0 0,0 0 0,0 0 0,0 0 0,1-1 0,-1 1 0,1-1 0,0 0 0,-1 0 0,8 3 0,-7-4 24,0 0 0,0-1-1,0 1 1,0-1 0,0 0 0,0 0 0,0 0 0,0 0-1,0-1 1,-1 1 0,1-1 0,0 0 0,0 0 0,0-1-1,-1 1 1,6-4 0,-3 2 73,0 0 0,-1-1 0,1 0 0,-1 0 0,1 0 0,-1-1 0,-1 0 0,8-9 0,-8 8-40,-1 0-1,0 0 1,0 0 0,-1-1-1,1 1 1,-1-1 0,-1 1-1,0-1 1,0 0 0,0 0 0,0 1-1,-1-1 1,0 0 0,-1 0-1,-1-8 1,0 4-31,0-1-1,-1 0 1,-1 1-1,0 0 1,0 0 0,-1 0-1,-12-19 1,16 28-59,-1 0 0,1 0 0,0 1 0,-1-1 0,0 1 0,1-1 0,-1 1 0,0-1 0,0 1 0,0 0 0,1 0 0,-1 0 0,-1 0 0,1 0 0,0 0 0,0 1 1,0-1-1,0 1 0,0-1 0,-1 1 0,1 0 0,0 0 0,0 0 0,0 0 0,-1 0 0,1 1 0,-4 0 0,3 0-74,-1 0 1,0 1-1,0-1 1,1 1-1,-1 0 0,1 0 1,0 0-1,-1 0 1,1 1-1,0-1 1,0 1-1,1 0 0,-1 0 1,-3 4-1,5-6 50,1 0-1,-1 0 1,0 0-1,1 0 1,-1 1 0,1-1-1,-1 0 1,1 0-1,-1 0 1,1 0-1,0 0 1,0 1 0,-1-1-1,1 0 1,0 0-1,0 1 1,0-1-1,1 0 1,-1 0 0,0 0-1,0 1 1,1-1-1,-1 0 1,0 0-1,1 0 1,-1 0 0,2 2-1,0-1 7,-1-1-1,0 1 0,1-1 1,0 1-1,-1-1 0,1 0 1,0 0-1,0 0 0,0 0 1,0 0-1,0 0 0,0-1 1,0 1-1,3 0 0,20 3-226,-19-4 241,1 1-1,0 0 1,9 3 0,-15-3 36,0-1 0,0 1 0,0-1 0,1 1 0,-1 0 1,0-1-1,0 1 0,0 0 0,0 0 0,0 0 0,0-1 0,0 1 1,-1 0-1,1 0 0,0 1 0,0-1 0,-1 0 0,1 0 0,-1 0 1,1 0-1,0 2 0,0 1 55,-1 0 1,1 0-1,-1 1 1,0-1-1,0 5 1,1 20 407,-1-27-445,1-1 1,-1 1-1,1-1 1,-1 1-1,1-1 1,0 0-1,-1 1 1,1-1-1,0 0 1,0 0-1,0 1 1,0-1-1,0 0 1,0 0-1,0 0 1,0 0-1,2 0 1,3 3 42,1-1 1,-1 0-1,1-1 1,0 1-1,0-1 1,0-1 0,0 1-1,12 0 1,7-1 40,26-2 0,-40 1-108,6-1-380,0-1 0,0-1 0,-1 0 0,27-9 1,-32 8-1336,0-1 0,-1 0 0,22-13 1,-21 8-489,-3 0-502</inkml:trace>
</inkml:ink>
</file>

<file path=ppt/ink/ink7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2:31.64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306 12 5888,'0'0'107,"0"0"-1,1-1 1,-1 1 0,0 0-1,0 0 1,1-1 0,-1 1-1,0 0 1,1 0 0,-1-1-1,0 1 1,0 0 0,0-1-1,1 1 1,-1 0 0,0-1 0,0 1-1,0-1 1,0 1 0,0 0-1,0-1 1,0 1 0,1-1-1,-8-2 1411,-20 2-155,19 2-929,-7-1 144,-7-1-112,-1 2 1,-37 5 0,53-4-500,0 0 1,0 0-1,0 0 0,1 1 0,-1 0 1,1 0-1,-1 0 0,1 1 1,0 0-1,0 0 0,1 1 0,-8 7 1,11-9 22,0-1 1,1 0-1,0 0 1,-1 1-1,1-1 1,0 1-1,0-1 1,0 1-1,1-1 1,-1 1-1,1 0 1,-1-1 0,1 1-1,0 0 1,0-1-1,0 1 1,0 0-1,1-1 1,-1 1-1,1 0 1,-1-1-1,1 1 1,0-1-1,0 1 1,2 3 0,2 3 2,-1 0 0,2 0 0,-1-1 0,1 0 0,11 12 0,11 9-15,-8-9 85,-1 1-1,-1 1 1,24 36 0,-41-56-32,1 0 0,-1 0 0,0 0 0,0 0 0,0 1 0,0-1 1,-1 0-1,1 1 0,0-1 0,-1 0 0,0 1 0,1-1 0,-1 1 1,0-1-1,0 1 0,-1-1 0,1 1 0,0-1 0,-1 0 0,1 1 1,-1-1-1,0 0 0,0 1 0,0-1 0,0 0 0,0 0 0,-1 0 0,1 0 1,0 0-1,-1 0 0,0 0 0,1 0 0,-1-1 0,0 1 0,0-1 1,0 1-1,0-1 0,0 0 0,0 0 0,-1 0 0,1 0 0,-2 1 1,-7 2 184,-1-1 1,1-1-1,0 1 1,-19 0 0,-49-2-2848,49-1-1702,21 0 2382</inkml:trace>
</inkml:ink>
</file>

<file path=ppt/ink/ink7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2:32.11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530 43 5312,'0'-1'143,"0"-1"0,-1 1-1,1-1 1,0 1 0,0-1 0,-1 1 0,1-1-1,-1 1 1,1-1 0,-1 1 0,1 0 0,-1-1 0,0 1-1,0 0 1,0 0 0,0 0 0,0-1 0,0 1 0,0 0-1,-1-1 1,-1 1-10,1-1 0,-1 0 0,0 1 0,0 0 0,0 0 0,0 0 0,0 0 0,0 0 0,-4 0 0,-6 0 80,-1 0 1,1 1-1,-21 3 0,34-3-211,-26 2 35,0 2 0,-45 13 0,61-14-39,0 0 0,1 1 0,0 0 0,0 1 1,0 0-1,0 0 0,1 1 0,0 0 0,0 0 0,-9 11 0,16-16 5,0 0-1,0 0 0,0 0 0,0 0 1,0 0-1,1 0 0,-1 1 0,0-1 1,1 0-1,-1 0 0,1 1 0,-1-1 1,1 0-1,0 1 0,-1-1 0,1 0 1,0 1-1,0-1 0,0 1 1,0-1-1,0 0 0,0 1 0,1 1 1,0 0 2,1-1 0,-1 1 0,1 0 1,0-1-1,0 1 0,0-1 0,0 0 1,0 0-1,4 4 0,48 39-200,-32-28 306,-1 1-1,0 1 1,-1 1-1,22 29 0,-39-44 37,1 0 0,-2 0 0,1 0-1,0 0 1,-1 0 0,0 1 0,0-1-1,0 1 1,1 9 0,-3-12-33,0 0 0,0 0 0,0 0 0,0 0 0,-1 0 0,1 0 1,-1 0-1,0 0 0,0 0 0,0 0 0,0 0 0,0 0 0,-1-1 0,1 1 0,-1 0 0,0-1 0,0 1 0,0-1 0,-3 3 1,-1 0 74,0 1 1,-1-1-1,1-1 1,-1 1-1,-1-1 1,1-1-1,-11 5 1,-56 15 139,59-19-319,-58 10-908,5-1-3707,27-2 1426,3-8-1306</inkml:trace>
</inkml:ink>
</file>

<file path=ppt/ink/ink7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41.26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7 6464,'33'-2'2400,"-17"2"-1856,4-5-160,-11 5 416,3 0-512,1 0 320,-1 0-352,-3 5 544,3-5-416,1 0-128,-5 0-160,0 0-352,-3 0 128,-1 0-1856,0 0 1088,-8 7-3488,-9 4 1184</inkml:trace>
</inkml:ink>
</file>

<file path=ppt/ink/ink7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41.59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19 8224,'33'22'3040,"-3"-18"-2368,18-4-160,-27-4 1184,4 0-1024,-4-3-128,-4-4-352,-5-1-3040,-3 5 1536</inkml:trace>
</inkml:ink>
</file>

<file path=ppt/ink/ink7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39.86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147 268 2240,'-1'-1'172,"0"1"0,0-1 0,0 1-1,0-1 1,0 1 0,0 0 0,0-1 0,0 1 0,0 0 0,0 0 0,0 0-1,-2 0 1,3 0-86,-1 0-1,0 0 0,1 0 1,-1 0-1,0 0 0,1 0 1,-1 0-1,0 0 0,1 0 1,-1 0-1,0 0 0,1-1 1,-1 1-1,0 0 0,1 0 1,-1-1-1,1 1 0,-1 0 1,1-1-1,-1 1 0,1 0 1,-1-1-1,1 1 0,-1-1 1,1 1-1,-1-1 0,1 1 1,-1-1-1,1 1 0,0-1 1,0 0-1,-1 1 0,1-1 1,0 1-1,-1-2 0,2-3 128,-1 0 0,1 1 0,0-1 0,0 0 0,0 1 0,1-1 0,-1 0 0,1 1 0,0 0 0,4-6 0,4-5 393,17-21 0,-3 7-129,-12 11-130,1 1 0,2 0-1,-1 2 1,27-23 0,-39 37-322,-1 0 1,0 0 0,1 0 0,-1 0-1,0 0 1,1 0 0,-1 0-1,1 1 1,0-1 0,-1 1 0,1-1-1,-1 1 1,1 0 0,0 0 0,-1-1-1,1 1 1,3 1 0,-4-1-18,0 1 1,1-1 0,-1 1-1,0-1 1,1 1 0,-1 0-1,0 0 1,0 0 0,0 0-1,0 0 1,0 0 0,0 0 0,0 0-1,0 0 1,0 0 0,0 0-1,-1 1 1,1-1 0,0 0-1,0 3 1,4 9 9,0 1 0,-1 0 0,-1-1 0,0 1 0,-1 1 0,-1-1 0,0 0 0,-1 0 0,0 0 0,-1 1 0,-1-1 0,0 0 0,-1 0 0,0 0 0,-10 24 0,8-26-59,-68 163-212,54-136 255,-1-1 0,-36 49 0,49-77-15,-1 0 1,0-1 0,-1 0-1,0 0 1,-1-1-1,0 0 1,0-1-1,0 0 1,-1 0-1,0-2 1,-21 9 0,31-13 4,0-1 1,-1 1 0,1-1 0,0 0-1,0 1 1,-1-1 0,1 0 0,0 0-1,0 0 1,0 0 0,-1 0-1,1 0 1,0 0 0,0-1 0,-1 1-1,1 0 1,0-1 0,0 1 0,0-1-1,-2 0 1,2 0-7,1 0 0,-1 0 0,1 1 0,-1-1 0,1 0 0,-1 0 0,1 0 0,0 0 1,0 0-1,-1 0 0,1 0 0,0 0 0,0 0 0,0 0 0,0 0 0,0 0 0,0 0 0,0 0 0,1 0 0,-1 0 0,0 0 0,0 0 0,1 0 0,0-1 0,6-17-18,0-1 0,2 1 0,0 1 0,16-23 0,-19 32 19,0 1 0,0 0 0,1 0 0,1 0 0,-1 1 0,1 0 0,0 1-1,1 0 1,-1 0 0,14-7 0,-19 12 25,0 0 1,0 0-1,0 0 0,0 1 0,1-1 0,-1 1 0,0-1 1,0 1-1,0 0 0,1 0 0,-1 1 0,0-1 1,0 0-1,0 1 0,0 0 0,0 0 0,0 0 0,0 0 1,0 1-1,0-1 0,0 1 0,0-1 0,-1 1 0,1 0 1,4 4-1,4 5 12,-1 1-1,0 0 1,0 0 0,8 16 0,-4-7-6,-6-10 24,33 43 103,-35-48-138,-1 0 1,1-1-1,1 1 1,-1-1 0,1 0-1,7 4 1,-11-8-1,-1 1 0,1-1 0,0 0 0,-1 0 0,1 0 0,0 0 0,0-1 1,0 1-1,0-1 0,0 1 0,0-1 0,0 0 0,0 0 0,0-1 0,-1 1 1,1-1-1,4 0 0,-4-1-6,1 1 1,0-1-1,-1 0 1,1 0-1,-1-1 1,1 1-1,-1-1 1,0 1 0,0-1-1,5-7 1,0-1-6,0-1 0,-1 0 0,0-1 1,-1 0-1,9-26 0,-10 26 0,-1 0 0,-1 0 0,0-1-1,0 1 1,-2-1 0,0 1 0,0-1 0,-1 1 0,-1-1-1,0 0 1,-1 1 0,0 0 0,-7-22 0,7 32-42,-8-23 56,6 18-69,4 8 54,0 0 0,0 0 0,0 0-1,0 0 1,0 0 0,0 0 0,0 0-1,0 0 1,0 0 0,0 0-1,0 0 1,0 0 0,0 0 0,0 0-1,0 0 1,0 0 0,0 1 0,0-1-1,0 0 1,0 0 0,0 0 0,0 0-1,0 0 1,0 0 0,0 0-1,0 0 1,0 0 0,0 0 0,0 0-1,0 0 1,-1 0 0,1 0 0,0 0-1,0 0 1,0 0 0,0 0 0,0 0-1,0 0 1,0 0 0,0 0 0,0 0-1,0 0 1,0 0 0,0 0-1,0 0 1,0 0 0,0 0 0,0 0-1,0 0 1,0 0 0,-1 0 0,4 49 29,2-1 1,11 53 0,2 8 189,-16-94-165,4 57 222,-6-70-287,0-3 5,-1 1 1,1-1 0,-1 1 0,1-1 0,-1 1 0,1-1 0,-1 1-1,1-1 1,-1 0 0,1 1 0,0-1 0,-1 1 0,1-1-1,0 0 1,-1 0 0,1 1 0,0-1 0,0 0 0,0 1 0,0-2-1,-1 1 11,-2-12 10,1 0 0,0 0 0,1 0 0,0-1 0,2-25 0,3 7-85,8-40 0,-9 60 73,0-1 1,1 1 0,0-1-1,1 1 1,0 0 0,1 1-1,13-20 1,-18 30 4,-1-1 1,1 1-1,0 0 0,0 0 0,0 0 1,0 0-1,0 0 0,0 0 1,0 0-1,0 1 0,0-1 1,0 0-1,0 0 0,0 1 0,0-1 1,1 1-1,-1-1 0,0 1 1,1 0-1,-1-1 0,0 1 1,0 0-1,1 0 0,-1 0 0,1 0 1,-1 0-1,0 0 0,1 0 1,-1 0-1,0 1 0,0-1 1,1 0-1,-1 1 0,0-1 1,0 1-1,1 0 0,-1-1 0,0 1 1,0 0-1,0 0 0,0 0 1,0-1-1,1 3 0,2 1 13,0 1-1,0-1 0,-1 1 0,1 0 1,-1 0-1,-1 0 0,1 1 0,3 8 1,5 28 65,-2 0 0,5 49 1,0 3 26,-13-89-73,0-1 0,0 0 0,1 1 0,-1-1 0,5 8 1,-6-12-24,0 1 1,1-1-1,-1 1 1,0-1 0,1 1-1,-1-1 1,1 1-1,-1-1 1,1 0 0,-1 1-1,1-1 1,-1 0-1,1 1 1,-1-1-1,1 0 1,-1 0 0,1 1-1,-1-1 1,1 0-1,1 0 1,-1 0-1,-1 0-1,1 0 0,0-1 1,0 1-1,0 0 1,0-1-1,0 1 1,-1-1-1,1 1 1,0-1-1,0 1 1,-1-1-1,1 1 1,0-1-1,-1 0 0,1 1 1,-1-1-1,2-1 1,2-4 4,-1 0 1,1 0-1,-1 0 1,-1-1 0,1 1-1,1-9 1,9-44 166,-7 30-55,0-1 24,15-59 456,-18 80-535,0 1 1,0-1 0,1 1-1,0 0 1,1 0 0,0 0-1,10-12 1,-14 19-60,0 0 1,-1 0 0,1 0-1,0 0 1,0 1-1,0-1 1,0 0 0,0 0-1,0 1 1,0-1-1,0 1 1,0-1 0,0 1-1,1-1 1,-1 1-1,0 0 1,0-1-1,0 1 1,1 0 0,-1 0-1,0 0 1,0 0-1,2 0 1,-1 1-8,0-1 0,-1 1 0,0 0 0,1 0 0,-1 0 0,1 0 0,-1 0 1,0 0-1,0 0 0,1 0 0,-1 1 0,0-1 0,0 0 0,1 3 0,3 5 36,-1 0 0,0 0 1,-1 1-1,4 14 0,-1 4 81,3 45 1,-7-44-138,11 49 1,-13-76 2,1 0-1,0 0 1,-1 0 0,1 0 0,0 0-1,0 0 1,0 0 0,0 0 0,0 0-1,1-1 1,-1 1 0,0 0 0,1-1-1,0 1 1,-1-1 0,3 2 0,-3-2-16,0-1 0,0 0 0,1 1 0,-1-1 0,0 0 1,0 0-1,1 0 0,-1 0 0,0 0 0,1 0 0,-1 0 1,0 0-1,0 0 0,1-1 0,-1 1 0,0 0 0,0-1 0,0 1 1,1-1-1,-1 0 0,0 1 0,0-1 0,0 0 0,0 1 1,0-1-1,0 0 0,0 0 0,0 0 0,0-1 0,4-3-69,-1 0 0,-1 0 1,1 0-1,-1 0 0,0 0 0,0-1 0,3-7 0,12-44-290,-14 39 323,10-22-1,-11 58-403,-2-4 415,1 0 0,5 20 1,-6-31 61,0-1 0,0 1 0,0-1 0,1 1 0,-1-1 0,1 0 0,-1 1 0,1-1 0,0 0 0,0 0 1,0 0-1,0-1 0,0 1 0,0 0 0,0-1 0,1 1 0,-1-1 0,0 0 0,1 0 0,0 0 0,4 2 1,-3-3 63,1 1 0,-1-1 0,0 0 0,1 0 0,-1 0 0,0-1 1,1 0-1,-1 0 0,0 0 0,0 0 0,0 0 0,1-1 0,4-2 1,0-2 100,-1 1 1,1-1 0,-1 0 0,0-1 0,0 1 0,-1-2 0,0 1 0,10-15 0,-11 14-38,-1 1-1,-1-1 0,0 0 1,0 0-1,0 0 0,-1 0 1,0-1-1,-1 0 0,0 1 1,2-13-1,-4 17-122,0-1 0,0 1 1,-1-1-1,1 1 0,-1-1 0,0 1 0,-1-1 0,1 1 0,0 0 0,-1 0 1,0-1-1,0 1 0,-1 1 0,1-1 0,-1 0 0,1 0 0,-1 1 1,0 0-1,-1-1 0,1 1 0,-1 0 0,1 1 0,-1-1 0,0 1 1,0 0-1,0-1 0,0 2 0,-9-4 0,7 3-293,-1 0 0,0 0 0,0 0 0,0 1 0,0 0 0,0 1 0,0-1 0,0 2 0,0-1 1,0 1-1,0 0 0,0 0 0,0 0 0,0 1 0,0 1 0,1-1 0,-13 7 0,11-4-484,0 0 1,1 1-1,0 0 1,-8 8-1,1 5-2673</inkml:trace>
</inkml:ink>
</file>

<file path=ppt/ink/ink7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40.21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0 6240,'3'10'6872,"5"9"-5031,11 34-1696,-10-9 93,-1 0-1,-2 1 0,1 52 1,3 35 50,-7-109-239,-1-2-387,1-1 1,1 0 0,0 0-1,9 22 1,-12-40 110,0 1-1,0 0 1,0-1 0,0 0-1,0 1 1,1-1 0,-1 0-1,1 1 1,0-1 0,-1 0-1,1 0 1,0 0 0,0-1-1,0 1 1,1 0-1,-1-1 1,0 0 0,3 2-1,20 3-5222</inkml:trace>
</inkml:ink>
</file>

<file path=ppt/ink/ink7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42.17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60 3328,'38'-21'2240,"-26"13"-1175,0 1 1,25-10 0,-32 16-941,0 0-1,0-1 1,1 1 0,-1 1-1,0-1 1,0 1 0,0 0-1,0 0 1,1 0 0,-1 1-1,9 2 1,0 2 60,0 0 0,16 9 1,14 5-2726,-39-18 1687</inkml:trace>
</inkml:ink>
</file>

<file path=ppt/ink/ink7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42.57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 88 5056,'-5'18'1888,"10"-14"-1472,11 0-128,-3-4 1056,2-4-800,6-3 704,4-4-736,0-4 160,0 1-384,0-2-192,-1 1-32,-3-3-2752,8 7 1472,4 8-3584</inkml:trace>
</inkml:ink>
</file>

<file path=ppt/ink/ink7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43.41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124 8 4064,'6'-8'2056,"-12"16"277,2-1-2168,1 1 0,0-1 0,0 1 0,1 0 0,0 0 0,1 0 0,-1 0 0,1 0-1,1 9 1,-3 13-75,-35 179 64,2 32-196,31-221 59,2-13-52,2-13-75,-7-172-91,0-5 306,19 59 528,-2 32-552,-9 96-497,0 0-1,-1 0 0,0 1 0,0-1 1,0 0-1,-2 6 0,2-9-362,1-9-1375,0-2-358</inkml:trace>
</inkml:ink>
</file>

<file path=ppt/ink/ink7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44.74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109 1 4064,'-1'0'97,"1"1"0,-1-1-1,1 0 1,-1 1 0,0-1 0,1 1 0,-1-1-1,1 0 1,-1 1 0,1-1 0,-1 1 0,1 0 0,0-1-1,-1 1 1,1-1 0,0 1 0,-1 0 0,1-1-1,0 1 1,0 0 0,0-1 0,-1 1 0,1 0 0,0-1-1,0 1 1,0 0 0,0-1 0,0 1 0,0 0-1,1 1 1,0 23 1046,0-22-1017,0 0 0,-1 0 1,1 0-1,0 0 0,1-1 1,-1 1-1,0 0 0,1-1 0,0 1 1,-1 0-1,1-1 0,0 0 1,0 1-1,0-1 0,1 0 1,-1 0-1,1 0 0,-1-1 0,1 1 1,-1-1-1,1 1 0,0-1 1,0 0-1,5 2 0,-5-2 40,0-1-1,1 1 0,-1 0 1,1-1-1,-1 0 0,1 0 0,-1 0 1,1 0-1,-1-1 0,1 1 1,-1-1-1,0 0 0,1 0 1,-1 0-1,0 0 0,1-1 1,-1 1-1,0-1 0,0 0 1,5-4-1,-7 5-146,0 0 1,-1 0-1,1 1 0,0-1 0,0 0 1,-1 0-1,1 0 0,-1 0 1,1 0-1,-1 0 0,1 0 1,-1 0-1,0-1 0,1 1 1,-1 0-1,0 0 0,0 0 0,0 0 1,0 0-1,0-1 0,0 1 1,0 0-1,0 0 0,0 0 1,-1 0-1,1 0 0,0 0 1,-1-1-1,1 1 0,-1 0 0,1 0 1,-1 0-1,0 0 0,1 1 1,-1-1-1,0 0 0,0 0 1,1 0-1,-1 0 0,-1 0 1,-3-3 21,1 0 0,0 1 0,-1 0 0,1 0 0,-1 0 0,0 1 0,-7-3 0,5 3-77,0 0-1,0 1 1,-1 0 0,1 0-1,0 1 1,-1-1 0,1 2-1,-1-1 1,1 1 0,0 0-1,-1 1 1,-6 2 0,9-3-8,0 1 1,1-1 0,-1 1-1,0 0 1,1 1 0,-1-1-1,1 1 1,0 0-1,0 0 1,0 0 0,1 1-1,-1-1 1,1 1 0,-1 0-1,1 0 1,0 0 0,1 0-1,-5 8 1,7-10 20,-1 1-1,0-1 1,1 1 0,0-1 0,-1 1-1,1-1 1,0 1 0,0-1 0,0 1-1,1-1 1,-1 1 0,1-1 0,-1 1-1,1-1 1,0 1 0,0-1 0,0 0-1,0 1 1,0-1 0,1 0 0,-1 0-1,1 0 1,-1 0 0,1 0 0,0 0-1,3 2 1,0 0-5,0 0-1,0 0 1,0-1-1,0 0 1,1 0 0,0 0-1,-1-1 1,1 0-1,12 3 1,-7-3 50,0 0-1,0-2 1,0 1 0,21-3 0,-26 2 21,1-1 0,0-1 0,0 1 0,-1-1 0,1 0 0,-1-1 0,0 1 0,1-1 0,5-4 0,-11 6-23,0 0 1,0 0 0,1 0 0,-1 0 0,0 1 0,0-1 0,0-1 0,0 1 0,-1 0 0,1 0 0,0 0-1,0 0 1,-1-1 0,1 1 0,0 0 0,-1-1 0,1 1 0,-1-2 0,0 1-6,0 1 0,0 0 0,0 0 1,0-1-1,-1 1 0,1 0 0,0 0 0,-1-1 1,1 1-1,-1 0 0,1 0 0,-1 0 0,0 0 1,1 0-1,-1 0 0,-2-2 0,0 0 9,-1-1 0,-1 1-1,1 0 1,0 0 0,-1 0 0,1 1-1,-1 0 1,-8-3 0,2 1-71,0 1-1,0 1 1,0 0 0,0 1-1,-15 0 1,20 1-8,-1 0 0,0 1-1,1-1 1,-1 2 0,0-1 0,1 1 0,-1 0 0,1 0 0,0 1-1,-8 3 1,13-5 45,0-1 0,0 1-1,1-1 1,-1 1 0,0-1-1,0 1 1,1-1 0,-1 1-1,0 0 1,1-1 0,-1 1-1,0 0 1,1-1 0,-1 1-1,1 0 1,-1 0 0,1 0-1,0 0 1,-1-1 0,1 1-1,0 0 1,-1 0 0,1 0 0,0 0-1,0 0 1,0 0 0,0 0-1,0 0 1,0 0 0,0 0-1,0-1 1,1 1 0,-1 0-1,0 0 1,0 0 0,1 0-1,-1 0 1,1 0 0,-1-1-1,0 1 1,1 0 0,0 0-1,-1 0 1,2 0 0,0 2-26,2 0 1,-1 0-1,0 0 1,0-1-1,1 1 1,0-1-1,-1 0 1,7 3-1,-1-2-208,-1-1 0,1 1 0,0-1 0,17 1 0,-21-2-75,0-1 0,1 0 0,-1 0 0,0-1 0,0 1-1,0-1 1,0 0 0,0-1 0,0 1 0,6-3 0,-11 3 100,1 1-1,-1 0 1,1 0 0,-1-1 0,1 1 0,-1 0 0,1-1-1,-1 1 1,1-1 0,-1 1 0,1 0 0,-1-1 0,0 1-1,1-1 1,-1 1 0,0-1 0,1 0 0,-1 1 0,0-1-1,1 0 1</inkml:trace>
</inkml:ink>
</file>

<file path=ppt/ink/ink7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45.49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190 7 6304,'-1'3'448,"1"-1"0,0 0 0,-1 1 1,0-1-1,1 0 0,-1 1 0,0-1 0,0 0 0,-1 2 1,0-2-327,1 1 1,0-1-1,0 0 1,0 1-1,0-1 0,1 0 1,-1 1-1,1-1 1,-1 4-1,1-4-38,0 0-1,0 0 1,0 1-1,0-1 1,1 0 0,-1 0-1,1 0 1,-1 0-1,1 0 1,0 0-1,0 0 1,2 3-1,-2-4-59,0 0-1,0 0 0,0 0 0,0 0 0,0 0 0,0-1 1,0 1-1,0 0 0,0-1 0,0 1 0,1-1 1,-1 0-1,0 1 0,0-1 0,1 0 0,-1 0 1,0 0-1,0 1 0,1-1 0,-1-1 0,0 1 1,1 0-1,1-1 0,1 0 28,-1 0 0,1 0 0,-1 0 0,1-1 0,-1 0-1,0 0 1,0 0 0,1 0 0,-1 0 0,-1-1 0,1 1 0,0-1 0,-1 0 0,1 0 0,2-3 0,-4 5-42,0-1-1,-1 1 1,1 0 0,0 0 0,0-1 0,-1 1 0,1 0-1,0-1 1,-1 1 0,1-1 0,-1 1 0,0-1 0,1 1-1,-1-1 1,0 1 0,0-1 0,0 1 0,0-1-1,0 1 1,-1-1 0,1 1 0,0-1 0,-1 1 0,1-1-1,-1 1 1,1 0 0,-1-1 0,0 1 0,1 0 0,-1-1-1,0 1 1,0 0 0,0 0 0,0 0 0,0 0 0,0 0-1,-1 0 1,1 0 0,-2-1 0,1 1-21,-1 0 0,1 0-1,-1 0 1,0 0 0,0 0 0,1 1 0,-1-1 0,0 1-1,0 0 1,0 0 0,0 0 0,0 0 0,1 0 0,-1 1 0,0-1-1,-4 2 1,-5 2-138,-1 1-1,-14 7 0,16-7 79,6-2 47,0-1 0,0 1 0,0 1 0,0-1 0,0 1 0,1 0 0,-1 0 0,-6 8 0,10-10 16,0-1 0,1 0 0,-1 0 0,0 0 0,1 0 0,-1 0 0,1 1 0,-1-1 0,1 0 0,0 1 1,-1-1-1,1 0 0,0 1 0,0-1 0,0 0 0,0 1 0,0-1 0,1 2 0,-1-2 0,1 0 0,0 1-1,0-1 1,-1 1 0,1-1 0,0 0-1,0 1 1,0-1 0,1 0 0,-1 0-1,0 0 1,0 0 0,1 0 0,-1 0 0,1 0-1,-1-1 1,0 1 0,4 1 0,0-1 41,1 1 0,-1 0-1,1-1 1,0 0 0,0-1 0,0 1 0,0-1 0,-1 0 0,1-1 0,9-1 0,-6 1 54,0-1-1,0-1 0,0 0 1,0 0-1,15-8 1,-22 11-69,-1-1 1,0 1-1,0-1 1,0 1 0,0-1-1,-1 0 1,1 1 0,0-1-1,0 0 1,0 0-1,0 0 1,-1 0 0,1 0-1,0 0 1,-1 0 0,1 0-1,-1 0 1,1 0-1,-1-1 1,0 1-4,0 0-1,0 1 1,0-1-1,0 0 1,0 0-1,0 0 1,-1 1-1,1-1 1,0 0-1,-1 0 1,1 1-1,0-1 1,-1 0-1,1 1 1,-1-1-1,1 1 1,-1-1-1,1 0 1,-1 1-1,0-1 1,-3-2 0,0 0 0,0 1-1,0 0 1,0 0 0,0 0 0,-1 1-1,-6-3 1,-2 2-47,0 1-1,-1 0 0,1 1 1,0 0-1,0 1 0,0 1 1,0 0-1,0 0 0,0 2 1,0-1-1,1 2 1,-16 7-1,25-11-11,-1 1-1,1 0 1,0 0-1,0 1 1,0-1 0,0 1-1,1-1 1,-4 5 0,5-7 18,1 1 1,0-1-1,0 1 1,-1-1 0,1 1-1,0-1 1,0 1-1,-1-1 1,1 1-1,0-1 1,0 1 0,0-1-1,0 1 1,0-1-1,0 1 1,0-1-1,0 1 1,0 0 0,0-1-1,0 1 1,0-1-1,0 1 1,0-1-1,1 1 1,0 0-34,-1 0-1,1 0 1,0-1 0,0 1-1,0 0 1,0-1 0,0 1-1,0-1 1,0 1 0,0-1 0,0 0-1,0 1 1,0-1 0,0 0-1,0 0 1,0 1 0,2-1-1,2 0-602,-1 0-1,1 0 0,0 0 0,0 0 1,7-2-1,-1 0-1604,-2-1-1236</inkml:trace>
</inkml:ink>
</file>

<file path=ppt/ink/ink7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55.96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1 522 4480,'17'-14'1664,"-5"3"-1312,9-19-64,-4 8 608,3-15-544,10-11 416,6-7-448,18 0 256,17 4-320,11 0 0,0-1-160,2 3-1120,-2 2 576</inkml:trace>
</inkml:ink>
</file>

<file path=ppt/ink/ink7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48.66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25 30 4160,'4'-29'5664,"-8"36"-4448,-1 48-160,0 34-924,2-17-136,-1-37 53,-3 61 52,7-83-89,0 0 1,1 0-1,0-1 0,1 1 0,5 16 1,-7-29-5,0 1 1,0-1-1,1 1 1,-1 0-1,0-1 0,0 1 1,1-1-1,-1 1 1,0-1-1,1 1 1,-1-1-1,0 1 1,1-1-1,-1 0 1,1 1-1,-1-1 1,1 1-1,-1-1 1,1 0-1,-1 0 1,1 1-1,-1-1 1,1 0-1,-1 0 1,1 0-1,0 1 1,-1-1-1,1 0 0,-1 0 1,1 0-1,-1 0 1,1 0-1,0 0 1,-1 0-1,1 0 1,-1 0-1,1-1 1,0 1-1,-1 0 1,1 0-1,-1 0 1,1-1-1,-1 1 1,1 0-1,0-1 1,5-3 58,0 1 1,-1-2-1,9-6 1,3-3-51,-7 9 40,-1 0-1,1 0 1,0 1 0,0 0-1,17-4 1,-21 7 4,0 0-1,1 0 1,-1 1 0,1 0 0,-1 0-1,0 0 1,1 1 0,-1 0-1,0 0 1,12 4 0,-6 0-13,1 0-1,-1 1 1,-1 0 0,1 1-1,-1 0 1,0 1 0,-1 0-1,1 1 1,-2 0 0,1 0-1,-1 1 1,-1 0 0,0 1-1,0 0 1,-1 0 0,8 18 0,-8-15 101,-1 1 1,0 0 0,-1 0 0,-1 0-1,5 26 1,-9-36-116,1-1 0,-1 1 0,0 0-1,0 0 1,-1 0 0,0 0 0,1 0 0,-1 0 0,-1 0-1,1 0 1,-1-1 0,0 1 0,0-1 0,0 1-1,-1-1 1,1 0 0,-1 0 0,0 0 0,-1 0 0,1 0-1,-8 6 1,0-2 36,0-1-1,0 0 1,-1-1 0,0 0-1,-14 5 1,-68 18-378,58-19 44,26-6-340,0-1 0,-1-1 0,1 0 0,-1 0 0,1-1 0,-1 0 0,-11-1 0,21 0 408,1 0 1,-1-1-1,0 1 0,0 0 1,1 0-1,-1 0 1,0 0-1,0-1 1,1 1-1,-1 0 1,0-1-1,1 1 0,-1 0 1,-1-2-1,-3-11-1814</inkml:trace>
</inkml:ink>
</file>

<file path=ppt/ink/ink7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49.01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0 145 5472,'5'-19'2016,"-1"5"-1536,8-8-160,-3 11 1152,3-12-864,9 5 896,4 3-864,7 4 160,1 4-480,5 3-128,-5 8-96,-5 3 0,1 4-64,-4 4-1216,-4 3 640,-4 5-2464,0-5 1696,-9-3-3232</inkml:trace>
</inkml:ink>
</file>

<file path=ppt/ink/ink7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49.56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64 268 5056,'1'-2'457,"1"-3"886,-1 8 222,0 12 339,2-5-1653,1 0 0,0 0-1,1-1 1,0 0 0,1 0 0,10 14-1,6 8-90,27 47 192,25 40 618,-71-112-890,1 0 0,-1 0 0,0 1 0,-1-1 0,0 1 0,0-1 0,0 1 0,-1 0 0,0 0 0,0 11 0,-1-15-49,0 1 0,-1-1-1,1 0 1,-1 1 0,0-1-1,0 0 1,0 0 0,0 0-1,-1 0 1,0 0 0,1 0-1,-1 0 1,0 0 0,0-1-1,0 1 1,-1 0 0,1-1-1,0 0 1,-1 0 0,0 0-1,0 0 1,1 0 0,-6 2-1,0 0 2,0-1 1,0 0-1,-1 0 0,1-1 0,-1 0 1,1-1-1,-1 1 0,0-2 0,0 1 1,1-1-1,-1 0 0,0-1 0,0 0 1,-9-3-1,13 3-12,0 0 1,0-1-1,0 0 0,0 0 1,0 0-1,1-1 0,-1 1 1,1-1-1,-1 0 1,1 0-1,0-1 0,0 1 1,1-1-1,-1 0 0,1 0 1,-1 0-1,1 0 1,1-1-1,-1 1 0,1-1 1,-1 0-1,1 0 0,1 0 1,-1 0-1,-1-6 1,2 0-56,0 0 0,1 0 1,0 0-1,1 0 0,0 1 1,0-1-1,5-13 1,-1 4 44,1 0 1,17-37-1,-9 33 158,1 0-1,2 1 1,0 1 0,1 1-1,21-20 1,38-47 805,-73 83-896,0-1 1,0 1-1,-1-1 0,0 0 1,0 0-1,0-1 1,-1 1-1,0 0 1,0-1-1,1-7 0,-3 9-40,1-1-1,-1 1 0,0-1 1,-1 1-1,1-1 0,-1 1 1,0 0-1,-1 0 0,1-1 0,-1 1 1,0 0-1,0 0 0,-4-5 1,2 4-50,1 0 0,-1 0 0,-1 1 0,1-1 1,-1 1-1,-9-7 0,12 10-63,0 0 0,0 0 0,-1 1 0,1 0 0,-1-1 0,1 1 0,-1 0 0,0 0 0,1 0 0,-1 0 0,0 1-1,0-1 1,0 1 0,1 0 0,-1 0 0,0 0 0,0 0 0,0 0 0,-2 1 0,-2 1-272,1 0 0,-1 1 0,1 0-1,0 0 1,0 0 0,0 1 0,0 0 0,1 0 0,0 1-1,0-1 1,-6 7 0,1 1-1042,0 0 0,1 1 0,-14 25 0,2 2-2866</inkml:trace>
</inkml:ink>
</file>

<file path=ppt/ink/ink7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49.97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 8544,'13'7'3168,"-9"-3"-2464,0-4 1664,-12 4-6112</inkml:trace>
</inkml:ink>
</file>

<file path=ppt/ink/ink7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51.25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0 5728,'4'12'5884,"8"47"-4696,-10-42-1011,-1 0 0,0 19 1,-1-22-145,0 0 0,1 0 1,1-1-1,3 18 0,-5-30-30,1-1 0,-1 1 0,0 0 0,0-1 0,0 1 0,1 0 0,-1-1 0,1 1 0,-1 0 0,0-1 0,1 1 0,-1-1 0,1 1 0,-1-1 0,1 1 0,-1-1 0,1 1 0,-1-1 0,1 0 0,0 1 0,-1-1 0,1 0 0,0 0 0,-1 1 0,1-1 0,0 0 0,-1 0 0,1 0 0,0 0 0,-1 0 0,1 0 0,0 0 0,0 0 0,-1 0 0,1 0 0,0 0 0,-1 0 0,1 0 0,0-1 0,-1 1 0,1 0 0,0 0 0,-1-1 0,2 0 0,4-2-16,0-1 0,0 0 0,10-8 1,-5 4 56,3-2 25,-10 7-92,1-1 1,0 1 0,0 0-1,10-5 1,-13 8 19,0-1 1,-1 1 0,1-1-1,0 1 1,-1 0 0,1 0-1,0 0 1,-1 0-1,1 0 1,0 0 0,0 0-1,-1 1 1,1-1-1,0 0 1,-1 1 0,1 0-1,-1-1 1,1 1-1,-1 0 1,1 0 0,1 1-1,4 4 64,-1-1 0,0 1 0,0 1 0,-1-1-1,1 1 1,-1 0 0,-1 0 0,0 0 0,4 9-1,-1 1 146,0-1-1,-1 1 0,4 23 1,-8-30-100,0 1 0,-2-1 0,1 0 0,-1 1 0,-1-1 0,1 0 0,-2 1 0,0-1 0,-3 12 0,3-15-50,0-1 1,0 0-1,-1 0 1,0-1 0,0 1-1,0-1 1,-1 1-1,1-1 1,-1 0-1,-1 0 1,1-1-1,-1 1 1,1-1-1,-1 0 1,-1 0-1,-6 3 1,8-5-131,0 0 1,0-1-1,0 0 0,-1 0 1,1-1-1,0 1 1,0-1-1,-1 0 0,1 0 1,-1 0-1,1 0 1,0-1-1,0 0 1,-1 0-1,-4-2 0,2 1-648,0 0-1,1-1 1,-1 0-1,1 0 1,0-1-1,0 0 1,0 0 0,-9-8-1,13 9 130,-1 0-1,1 0 1,0 0 0,0 0-1,0-1 1,1 1-1,-1-1 1,1 1 0,0-1-1,0 1 1,-1-5-1,2 7 521,-9-32-1458</inkml:trace>
</inkml:ink>
</file>

<file path=ppt/ink/ink7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51.61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38 6656,'0'-11'2464,"9"6"-1920,7-2-160,-3 3 1056,8 0-864,7 1 480,5-1-608,0 4 160,9 4-352,-2 3-64,-2 4-128,-1 1-1664,5 1 864,-6 3-3072,6-1 2112</inkml:trace>
</inkml:ink>
</file>

<file path=ppt/ink/ink7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51.94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141 96 4896,'-9'6'420,"1"0"0,-1 1 1,1 0-1,1 0 0,-1 1 0,1 0 1,1 0-1,-1 1 0,-6 13 0,11-20-351,1 0 0,0 1-1,0-1 1,0 1-1,0-1 1,0 1 0,0-1-1,1 1 1,-1 0-1,1-1 1,0 1 0,0 0-1,0 0 1,0-1-1,0 1 1,1 0-1,0 3 1,0-4 17,0-1 0,0 1 0,0 0 0,0-1 0,0 1 1,0-1-1,1 1 0,-1-1 0,0 0 0,1 1 0,-1-1 0,1 0 0,0 0 0,-1 0 0,1 0 0,0 0 0,0 0 0,-1-1 1,1 1-1,0-1 0,0 1 0,0-1 0,0 0 0,4 1 0,0-1 70,-1 0-1,1 0 1,0-1 0,0 0-1,0 0 1,0 0 0,-1-1-1,1 1 1,0-1 0,-1-1-1,0 1 1,1-1 0,-1 0-1,0 0 1,6-5 0,-7 4-99,0 1 0,0-1 1,-1 1-1,1-1 0,-1 0 0,0 0 1,0 0-1,-1-1 0,1 1 0,-1-1 1,0 1-1,0-1 0,0 0 0,-1 0 1,1 0-1,-1 0 0,-1 0 0,2-7 1,-3 3-41,1 0 1,-1 0 0,-1 0-1,1 0 1,-2 0 0,1 0 0,-1 1-1,-8-16 1,10 21-125,-1 0-1,1 0 1,-1 1 0,0-1-1,0 0 1,0 1-1,0 0 1,0-1 0,0 1-1,-1 0 1,1 0-1,-1 0 1,1 1 0,-1-1-1,0 0 1,0 1 0,0 0-1,0 0 1,0 0-1,0 0 1,0 0 0,0 1-1,0-1 1,0 1-1,-1 0 1,1 0 0,0 0-1,-5 1 1,-1 1-412,-1 2 0,1-1 0,0 1 0,0 1 0,0-1 0,0 1 1,1 1-1,0 0 0,-13 12 0,-9 8-3657</inkml:trace>
</inkml:ink>
</file>

<file path=ppt/ink/ink7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52.52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146 0 4640,'-4'49'2611,"2"-37"-2351,1 0 1,0 0-1,2 18 1,15 70 492,-8-63-311,2 40 0,-9 7-166,-1-49-184,0-27-93,-1 0 0,0 0 0,-1 0 0,-2 7-1,2-7-5,0 0 0,0 0-1,1 0 1,-1 9 0,3-12 27,-1-4-20,0 0 0,0 0 0,0 0 0,0-1 0,0 1 0,0 0 0,0 0 0,0 0 0,0-1 1,0 1-1,-1 0 0,1 0 0,0 0 0,-1-1 0,1 1 0,0 0 0,-1 0 0,0 0 0,0 0 32,-7-12-96,-46 7 373,10 1-254,40 3-7,1-1 0,0 1 0,-1-1 0,1 0 0,0 0-1,0 0 1,0-1 0,0 1 0,0-1 0,0 1 0,-3-3 0,5 3 7,1 0 1,-1 0 0,0 0 0,1-1 0,0 1-1,-1 0 1,1 0 0,-1 0 0,1 0-1,0 0 1,0 0 0,0-1 0,0 1 0,0 0-1,0 0 1,0 0 0,0 0 0,0-1-1,1 0 1,6-24 504,-6 23-529,24-59 106,47-82 0,-26 57-3760,-33 62 1415,-1 2-1733</inkml:trace>
</inkml:ink>
</file>

<file path=ppt/ink/ink7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52.92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67 3 5312,'-16'-3'2869,"15"4"-2697,-1 0-1,1 0 0,-1 0 1,1 0-1,-1 0 1,1 0-1,0 0 0,-1 0 1,1 1-1,0-1 1,0 0-1,0 1 1,0-1-1,-1 3 0,0-2 159,-1 3-154,0 0 0,0 1 0,0-1 0,0 0 0,1 1 0,0-1 0,0 1 0,1 0 0,-1 0 0,1 0 0,0 6 0,-1 115-59,3-68-95,5 138 25,1 0-1491,-8-177 1152,0-14 11,1-1 0,0 1 0,0-1 0,0 1-1,2 9 1,-2-15 226,0 0 1,0 0-1,0 0 1,1 0-1,-1 1 1,0-1-1,0 0 0,0 0 1,0 0-1,0 0 1,0 0-1,0 1 1,0-1-1,0 0 0,1 0 1,-1 0-1,0 0 1,0 0-1,0 0 0,0 0 1,0 0-1,1 1 1,-1-1-1,0 0 1,0 0-1,0 0 0,0 0 1,1 0-1,-1 0 1,0 0-1,0 0 1,0 0-1,0 0 0,1 0 1,-1 0-1,0 0 1,0 0-1,0 0 1,0 0-1,1 0 0,-1 0 1,0-1-1,0 1 1,0 0-1,0 0 1,1 0-1,-1 0 0,0 0 1,0 0-1,0 0 1,0-1-1,0 1 0,0 0 1,0 0-1,1 0 1,-1 0-1,0 0 1,0-1-1,0 1 0,4-7-3459</inkml:trace>
</inkml:ink>
</file>

<file path=ppt/ink/ink7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54.03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20 6656,'3'-5'878,"-3"4"-688,0 0 0,1 0 0,-1 0-1,1 0 1,-1 0 0,1 0 0,0 0 0,-1 0 0,1 0-1,0 0 1,0 0 0,-1 0 0,2 0 0,-1 13 1490,6 97 594,-1-36-2031,-3-31-183,2 89 248,-5-129-297,0-1-1,0 0 1,0 0-1,0 0 1,0 1 0,0-1-1,1 0 1,-1 0 0,0 0-1,1 0 1,-1 0 0,2 2-1,1-3-24,2-9 39,102-295 1255,-106 301-1262,1 0-1,-1 0 0,0 0 1,1 0-1,0 0 0,-1 0 1,1 0-1,0 1 0,0-1 1,1 1-1,3-4 0,-6 6-10,0 0 0,0 0 1,0 0-1,0 0 0,0 0 0,1 0 0,-1 0 0,0 0 0,0 0 1,0-1-1,1 1 0,-1 0 0,0 0 0,0 0 0,0 0 0,0 0 1,1 0-1,-1 0 0,0 1 0,0-1 0,0 0 0,1 0 0,-1 0 0,0 0 1,0 0-1,0 0 0,0 0 0,1 0 0,-1 0 0,0 0 0,0 1 1,0-1-1,0 0 0,0 0 0,1 0 0,-1 0 0,0 0 0,0 1 1,0-1-1,0 0 0,0 0 0,0 0 0,0 0 0,0 1 0,0-1 1,0 0-1,0 0 0,0 0 0,0 0 0,0 1 0,0-1 0,1 11 10,-1-10-10,-1 79-164,3 94-225,-2-168 344,1-1-1,0 0 0,0 0 1,0 1-1,0-1 1,1 0-1,3 6 0,-5-10 40,1 0-1,-1-1 1,0 1-1,1 0 1,-1-1-1,1 1 1,0 0-1,-1-1 1,1 1-1,0-1 1,-1 1-1,1-1 0,0 0 1,-1 1-1,1-1 1,0 1-1,0-1 1,0 0-1,-1 0 1,2 1-1,0-1 8,-1-1 1,1 1-1,-1 0 0,1 0 0,-1-1 0,0 1 0,1-1 1,-1 1-1,0-1 0,1 0 0,-1 0 0,0 1 0,0-1 1,0 0-1,0 0 0,1-1 0,4-3-3,-1-1 0,0 1 0,-1-1 0,1 0 0,-1 0 0,-1-1-1,1 1 1,-1-1 0,4-10 0,0-6 62,7-37 0,-1 3 140,-8 41-143,-5 25-43,-1 11-69,1 8-39,2 0 0,7 41 0,-8-65 83,0-1 1,-1 0 0,1 0 0,1 0 0,-1 0 0,0 0 0,1-1 0,-1 1-1,1 0 1,0-1 0,0 1 0,4 3 0,-6-5 6,1-1-1,0 1 1,-1-1 0,1 1 0,0-1-1,0 0 1,-1 1 0,1-1 0,0 0-1,0 1 1,0-1 0,-1 0 0,1 0-1,0 0 1,0 0 0,0 0 0,0 0-1,0 0 1,1 0 0,-1-1 5,1 1 0,-1-1 0,1 0-1,-1 0 1,0 1 0,1-1 0,-1 0 0,0 0 0,0 0 0,0-1 0,0 1 0,0 0 0,0 0 0,1-3 0,6-9 32,-1 0 0,-1-1 0,8-22-1,-7 15-214,-7 21 168,0 0 0,0 0 0,0 0 0,0 0 0,0 0 1,0 0-1,0 0 0,0-1 0,0 1 0,0 0 0,0 0 0,0 0 1,0 0-1,0 0 0,0 0 0,0 0 0,0 0 0,0 0 0,0 0 0,0-1 1,0 1-1,0 0 0,0 0 0,0 0 0,0 0 0,1 0 0,-1 0 1,0 0-1,0 0 0,0 0 0,0 0 0,0 0 0,0 0 0,0 0 0,0 0 1,0 0-1,0 0 0,0-1 0,0 1 0,1 0 0,-1 0 0,0 0 0,0 0 1,0 0-1,0 0 0,0 0 0,0 0 0,0 0 0,0 0 0,0 0 1,0 0-1,1 0 0,-1 0 0,0 1 0,0-1 0,0 0 0,0 0 0,0 0 1,0 0-1,0 0 0,0 0 0,3 8-81,0 21 281,-3-21-219,1-3 13,0 1-1,0-1 1,0 0-1,1 0 1,-1 0 0,1 0-1,0 0 1,1 0-1,2 4 1,-4-7 28,0-1-1,0 1 1,1-1-1,-1 0 1,0 1 0,0-1-1,1 0 1,-1 0-1,1 0 1,-1 0 0,1 0-1,-1 0 1,1 0-1,0-1 1,-1 1 0,1-1-1,0 1 1,-1-1-1,1 1 1,0-1 0,0 0-1,0 0 1,-1 0 0,1 0-1,0 0 1,0-1-1,-1 1 1,1 0 0,3-2-1,-1 1 26,-1 0 0,1-1 0,-1 1-1,0-1 1,0 0 0,1 0 0,-1 0 0,0 0-1,-1 0 1,1-1 0,0 1 0,-1-1 0,1 0 0,-1 0-1,0 0 1,2-4 0,-2 2-17,0 1 0,0-1 0,0-1 1,-1 1-1,0 0 0,0 0 0,-1 0 0,1-1 0,-1 1 1,-1-6-1,-1-9-138,-1 1 0,-1-1 0,-2 1 0,-12-33 0,15 44-284,0 0 0,0 1-1,-1-1 1,-9-12-1,12 18 231,0 1 0,0 0 0,-1 0 0,1 0-1,0-1 1,0 1 0,-1 1 0,1-1 0,0 0-1,-1 0 1,1 0 0,-1 1 0,1-1 0,-3 0-1,3 1 24,0 0 0,0 0 0,-1 0 0,1 0 0,0 0 0,0 1 0,0-1 0,-1 0 0,1 1 0,0-1-1,0 1 1,0-1 0,0 1 0,0-1 0,0 1 0,0 0 0,0 0 0,0-1 0,0 1 0,0 0-1,-1 2 1,-6 9-1555,3 4-2080</inkml:trace>
</inkml:ink>
</file>

<file path=ppt/ink/ink7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54.38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 0 4896,'-2'4'421,"0"0"1,1 1-1,-1-1 0,1 1 1,0-1-1,0 1 0,1-1 1,-1 1-1,1-1 0,0 1 1,1 6-1,1 3 148,1 0 0,7 19 0,-5-16-140,4 22 0,-2 7 51,-3 1 0,-2 58 0,-19 97-496,11-147-1712,5-7 459</inkml:trace>
</inkml:ink>
</file>

<file path=ppt/ink/ink7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55.35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0 663 3232,'0'0'1035,"13"-8"1151,31-18 1019,36-18-853,-55 32-2111,-2-1-1,1 0 1,-2-2 0,0-1-1,0-1 1,-2 0-1,0-2 1,24-29 0,26-39-363,11-14 47,-60 79-25,0 0 0,30-23 1,114-73-6920,-136 99 3430</inkml:trace>
</inkml:ink>
</file>

<file path=ppt/ink/ink7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56.70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12 5472,'0'0'2016,"4"4"-1536,8-4-160,-3 0 1248,7 0-928,4 0 704,1 3-768,4-3 64,0 4-384,-4-4-96,0 0-96,-1 0 32,-4-4-64,0 1-736,-3-1 416,-5 1-2304,1-5 1440</inkml:trace>
</inkml:ink>
</file>

<file path=ppt/ink/ink7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57.03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 7136,'40'37'2656,"-27"-18"-2080,4-4-160,-9-12 64,-4-6-352,0-5-3488</inkml:trace>
</inkml:ink>
</file>

<file path=ppt/ink/ink7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57.45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16 6656,'25'-11'2464,"-5"6"-1920,17 5-160,-12 0 224,5 5-416,3 2-96,-1 1-32,-3-1 64,0 4-64,-4-4-160,-4 0 32,-5-3-608,0 0 384,-3-8-2368,-5 0 1504</inkml:trace>
</inkml:ink>
</file>

<file path=ppt/ink/ink7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57.78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56 6976,'0'11'2592,"17"-11"-2016,15-4-160,-7 1 896,16-5-800,5-4 128,3 5-352,1 1-896,-8-3 320,-6 2-2944,6 4 1792,-1-5-2976</inkml:trace>
</inkml:ink>
</file>

<file path=ppt/ink/ink7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04.99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0 492 5216,'1'-1'121,"-1"1"1,1 0-1,0 0 0,-1 0 1,1 0-1,-1 0 0,1-1 1,-1 1-1,1 0 0,0-1 1,-1 1-1,1 0 0,-1-1 1,1 1-1,-1-1 0,0 1 1,1-1-1,-1 1 0,1-1 1,-1 1-1,1-1 1,6-16 163,-4 11 397,10-27 843,-2 7-931,1-1 0,0 1 1,2 1-1,18-25 0,28-20-268,15-21 223,-8-3-117,-51 75-576,-16 26 176,-26 53-165,13-33 63,-9 32 1,-60 285-363,79-326-65,0-6-216,0 0-1,2 0 0,-1 1 0,2-1 1,0 16-1,3-11-955</inkml:trace>
</inkml:ink>
</file>

<file path=ppt/ink/ink7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05.45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1 366 6816,'41'-99'3589,"-33"81"-2350,18-30 1,-1 4-172,-5 7-623,8-16 459,-26 47-791,1 0 0,-1 0 1,-1 0-1,1 0 0,-1 0 1,0 0-1,0-8 1,-1 13-113,0 1 1,0 0 0,0 0 0,0-1-1,1 1 1,-1 0 0,0-1 0,0 1 0,0 0-1,0-1 1,0 1 0,0 0 0,0-1 0,0 1-1,0 0 1,-1-1 0,1 1 0,0 0-1,0 0 1,0-1 0,0 1 0,0 0 0,0-1-1,-1 1 1,1 0 0,0 0 0,0-1 0,0 1-1,-1 0 1,1 0 0,0 0 0,0-1-1,-1 1 1,1 0 0,0 0 0,-1 0 0,1 0-1,0 0 1,0-1 0,-1 1 0,1 0 0,0 0-1,-1 0 1,1 0 0,0 0 0,-1 0-1,1 0 1,0 0 0,-1 0 0,1 0 0,0 0-1,0 0 1,-1 1 0,1-1 0,0 0 0,-1 0-1,1 0 1,0 0 0,0 0 0,-1 1-1,1-1 1,0 0 0,0 0 0,-1 0 0,1 1-1,0-1 1,0 0 0,-1 1 0,-1 1-33,0 0-1,-1 0 1,1 0 0,0 1 0,-3 4 0,-1 5-42,1 0 0,1 0 0,0 1 0,1-1 0,-3 24 0,1-10 25,-16 87-76,-17 83-93,7-68-3634,27-111 1099,7-8 886</inkml:trace>
</inkml:ink>
</file>

<file path=ppt/ink/ink7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06.01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1 192 5152,'6'-11'498,"1"1"0,0 1 1,0-1-1,1 1 0,0 1 1,10-9-1,11-12 1054,-6 1-138,7-9 652,-27 34-1940,-1 1 1,1-1-1,0 1 0,0 0 0,1 0 1,-1 0-1,0 0 0,1 1 0,-1-1 1,5-1-1,-7 3-129,0 0 0,0 0 0,0 0 1,0 0-1,0 0 0,0 1 0,0-1 0,0 0 1,0 0-1,0 1 0,0-1 0,0 1 0,0-1 0,0 1 1,0-1-1,0 1 0,0-1 0,1 2 0,16 17-32,-11-12 23,-1-2-9,0 0 1,0 0-1,1-1 1,-1 0-1,1 0 1,0-1-1,0 1 1,0-2 0,1 1-1,-1-1 1,1 0-1,-1 0 1,1-1-1,0 0 1,-1-1-1,1 0 1,12-1 0,-2 0 82,1-2 1,-1 0-1,-1-2 0,1 0 1,0 0-1,22-12 1,-38 16-1,1-1-1,0 0 1,0 0 0,-1 0-1,5-4 1,-6 5-60,-1 1 0,0 0 0,1-1 0,-1 1 0,0 0-1,0-1 1,1 1 0,-1 0 0,0-1 0,0 1 0,0-1 0,1 1 0,-1 0 0,0-1 0,0 1 0,0-1 0,0 1 0,0 0-1,0-1 1,0 0 0,0 1-5,-1-1-1,1 1 1,0 0-1,-1-1 1,1 1-1,-1 0 0,1-1 1,0 1-1,-1 0 1,1 0-1,-1 0 1,1-1-1,-1 1 1,1 0-1,-1 0 1,1 0-1,-1 0 0,1 0 1,-1 0-1,1 0 1,-1 0-1,1 0 1,-1 0-1,-1 0-4,-1 1 1,1-1-1,0 1 0,0-1 1,0 1-1,0 0 0,0 0 0,0 0 1,0 0-1,0 0 0,0 0 1,1 1-1,-1-1 0,-2 3 0,-21 24-25,17-15-13,0 0-1,1 0 1,0 0 0,1 1 0,1 0-1,-5 19 1,-15 90-215,19-86 163,-8 41-1158,-6 148 0,19-218 807,2 18-216,-1-25 516,0 0 0,0 0 0,0 0 0,0 0 0,1 0 0,-1 0 0,0 0 0,1 0 0,-1 0 0,0 0-1,1 0 1,-1 0 0,1 0 0,0 0 0,-1-1 0,1 1 0,0 0 0,1 1 0,5-1-1131</inkml:trace>
</inkml:ink>
</file>

<file path=ppt/ink/ink7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06.36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81 5632,'17'-4'2112,"4"-3"-1664,12-4-96,-14 4 1216,11-4-928,7 0 224,5 0-512,2 4-224,-2-2-64,-4 7-1280,-5 2 672,-5 2-3168</inkml:trace>
</inkml:ink>
</file>

<file path=ppt/ink/ink7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06.70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113 67 4736,'-13'10'3614,"-53"53"-1751,61-59-1742,1 0-1,1 1 1,-1-1-1,1 1 1,-1 0 0,2 0-1,-4 7 1,5-11-70,1 0 0,0 0 0,-1 1 0,1-1 0,0 0 0,0 0 0,0 0 1,0 1-1,0-1 0,0 0 0,0 0 0,0 0 0,0 1 0,1-1 0,-1 0 0,1 2 0,0-2 6,0 1 0,0-1 0,0 0 0,0 0 0,1 1-1,-1-1 1,0 0 0,0 0 0,1 0 0,-1-1 0,0 1 0,1 0 0,-1 0-1,1-1 1,-1 1 0,3 0 0,6 1 189,1 1 0,-1-2 0,1 1 0,0-2-1,0 1 1,-1-1 0,1-1 0,0 0 0,0 0 0,16-5 0,-8 0 308,-1 0 1,1-1-1,-1-1 1,32-19-1,-45 24-477,-1 0 0,0 0-1,1-1 1,-1 1 0,-1-1 0,1 0 0,0 0-1,-1 0 1,0 0 0,0-1 0,0 1 0,0-1-1,-1 0 1,3-9 0,-4 11-83,0-1 0,0 1-1,-1 0 1,0-1 0,0 1 0,0-1-1,0 1 1,0-1 0,-1 1 0,1 0 0,-1-1-1,0 1 1,0 0 0,0-1 0,-1 1-1,1 0 1,-1 0 0,1 0 0,-1 0 0,0 0-1,0 0 1,-1 1 0,-2-4 0,2 4-68,1 0 1,0 0 0,0 1-1,-1-1 1,1 1-1,-1-1 1,1 1-1,-1 0 1,0 0 0,1 0-1,-1 0 1,0 0-1,-5 0 1,2 1-128,1 0 0,-1 0 0,0 0 0,1 1 0,-1 0 0,-8 2 0,-2 2-517,1 1 0,-1 0 0,-23 15 0,-31 20-2610,47-23-74</inkml:trace>
</inkml:ink>
</file>

<file path=ppt/ink/ink7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5:07.08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252 0 5312,'-50'74'4010,"44"-64"-3793,0-1 1,1 1-1,1 0 0,-1 0 0,2 0 0,-1 0 0,1 1 0,1 0 0,0-1 0,0 1 0,1 18 0,1-3-157,1-1-1,1 1 1,9 44-1,-4-44 67,1-1 0,1-1 0,2 1 0,0-2 0,1 1 0,2-2 0,26 35 0,-36-51 5,0-1 0,0 1 0,-1 0 0,0 0 0,0 1 0,3 7-1,-5-12-92,-1 0 0,0 0 0,1-1-1,-1 1 1,0 0 0,0 0-1,0 0 1,0-1 0,-1 1 0,1 0-1,0 0 1,-1 0 0,1-1-1,-1 1 1,0 0 0,1-1 0,-1 1-1,0-1 1,0 1 0,0-1-1,0 1 1,0-1 0,0 1 0,-1-1-1,1 0 1,0 0 0,-1 0-1,1 0 1,-3 2 0,-3 0 65,0 1 0,0-1 0,0 0 0,0-1 0,0 0 0,-1 0 0,1-1 0,-1 1 0,0-2 0,1 1 0,-1-1 0,1 0 0,-1-1 0,-13-2-1,-3-2 347,0 0-1,0-2 1,-27-12-1,46 17-373,0 0-17,1 0 1,0 1-1,0-1 0,0 0 1,-5-4-1,9 5-59,-1 0 0,0 1 1,0-1-1,1 0 0,-1 0 0,0 0 0,1 0 0,-1 0 0,1 0 1,-1 1-1,1-1 0,-1 0 0,1 0 0,0-1 0,-1 1 1,1 0-1,0 0 0,0 0 0,0 0 0,0 0 0,0 0 0,0 0 1,0 0-1,0 0 0,0 0 0,0 0 0,1 0 0,0-2 0,1-2-60,0 0 0,1-1-1,0 1 1,0 0 0,0 0 0,1 1-1,0-1 1,4-4 0,42-34-913,-44 38 825,27-19-1625,1 1-1,63-32 1,15 3-4556</inkml:trace>
</inkml:ink>
</file>

<file path=ppt/ink/ink7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6:58.93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2635 80 2720,'11'-25'891,"-11"23"-862,0 1 1,0 0-1,1 0 1,-1 0-1,0 0 1,0 0-1,0-1 1,0 1-1,0 0 1,0 0 0,0 0-1,-1 0 1,1-1-1,0 1 1,-1 0-1,1 0 1,-1 0-1,1 0 1,-1 0-1,1 0 1,-1 0 0,0 0-1,1 0 1,-1 0-1,0 0 1,0 1-1,0-1 1,0 0-1,0 0 1,0 1-1,0-1 1,0 1 0,-2-2-1,-2 0 118,-1-1-1,0 1 1,0 0-1,-9-1 1,13 3-76,-15-3 393,0 0 1,0 2 0,0 0-1,-32 3 1,-67 17 228,-3 0-200,41-12-304,-113 24 0,-106 67 1,86-24 196,72-34-260,-110 37 191,189-55-301,-169 70-75,210-81 61,0 0-1,0 1 0,-19 17 1,-47 47 55,76-68-61,-64 67 163,-12 12 173,-26-1-224,-2 1-219,96-72 169,1 0 0,1 1 1,1 1-1,-19 27 0,19-19 1,1 0 0,0 1 0,2 0-1,-10 36 1,6-5 258,-8 63 0,19-93-265,2-1 1,1 1-1,1 0 1,2-1-1,0 1 1,9 37 0,-7-51 59,0 0 0,1 0 1,1 0-1,0-1 0,9 15 1,44 54 274,-51-70-408,17 19 100,1 0 0,55 46 0,68 40 269,-132-104-304,-5-2 3,0-2 0,1 1-1,-1-2 1,2 0 0,-1 0 0,1-1 0,0-1-1,27 7 1,139 11 260,-85-13-267,158 2 130,-136-9-159,30 11 42,-96-7 105,97 1-1,-25-14 19,192 1-138,-42 8-1,-49-5-58,31-3 175,-182 2-194,0 3 0,0 2 0,96 18 0,-123-14 104,79 0-1,47-13 72,-36 1-242,106-13 89,-110 6 89,34 3-42,60-6-202,-225 16 174,402-36 558,24 9-553,-22-9-182,-228 7 189,-154 23 15,0 0 0,-1-2 0,0 0 0,0-2 0,32-19 0,-21 5 15,0-2 0,-2-1 1,33-36-1,-31 29-68,71-55 0,-43 48 18,29-22-261,-75 50 260,0 0 1,0-1 0,19-24 0,-29 30 5,0 0 1,0 0 0,-1-1 0,0 1-1,-1-1 1,0 0 0,0 0 0,-1 0-1,0 0 1,0-1 0,-1 1 0,0-1-1,-1-10 1,-2-9 94,0 0 0,-13-55 0,10 63-86,-2 0 0,0 0 0,-1 1 0,-1 0 0,-1 1 1,-23-36-1,12 27 22,-2 0-1,0 1 1,-41-35 0,28 27-61,-53-68 0,1 2-125,71 83 179,0 2 0,-2 0 0,-30-20 0,24 21 14,0 2 0,-43-17-1,-58-11-146,86 28 35,-150-58-1,-5-1 47,95 44-28,-143-21-1,238 48 50,-541-97-265,147 28 354,276 51-76,-151-16-146,-21 31 190,224 3-82,1 3 0,-113 18 0,101-5 54,-490 80-61,93-7-82,238-23 188,97-23-130,-137 38 124,158-46-32,60-19-27,-95 38 0,114-32-34,1 2 0,1 1 1,2 3-1,0 1 1,1 2-1,-55 57 1,-150 124 145,230-200-124,0 1 1,2 1-1,-1 0 1,2 0-1,0 2 1,0-1-1,1 1 1,1 1-1,1 0 1,0 0 0,1 0-1,-6 22 1,4-9 49,0 1 1,3-1-1,0 1 1,-2 41 0,8-58-25,0 0 0,0 1 0,1-1 1,1 0-1,1 0 0,-1 0 1,2 0-1,0 0 0,1-1 0,0 0 1,0 0-1,11 16 0,7 3 70,1-2 0,2 0-1,41 34 1,-18-16-45,-2 1-9,51 47 134,-79-80-178,0 0 0,0-1 0,38 19 0,15-1 276,112 32 0,-140-49-130,-12-6-87,2-1 0,48 6 0,69-2-49,-140-11 6,72 6 17,93 19 0,29 9-13,36 8 158,-213-37-180,24 6 13,85 9 1,9-13 101,65 7-91,-12-2-44,62 7 125,-103-4 0,1-7 0,237-17 0,-32-27 652,-32-9-837,-232 29-203</inkml:trace>
</inkml:ink>
</file>

<file path=ppt/ink/ink7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8:31.99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2767 235 3232,'-1'-1'60,"0"-1"-1,1 0 1,-1 1 0,0-1-1,0 1 1,0-1-1,0 1 1,0-1 0,0 1-1,0 0 1,-1-1 0,1 1-1,0 0 1,-1 0 0,1 0-1,-1 0 1,1 0 0,-1 1-1,0-1 1,1 0 0,-1 1-1,0-1 1,1 1 0,-1-1-1,0 1 1,-3 0 0,-63-12 30,-29-4 935,81 15-907,1 0 0,-1 1 1,1 0-1,-21 4 0,-39 12 28,46-8 95,-1-2 0,0-2 0,-38 2-1,19-6 46,-52-7-1,67 4-215,0 1 1,-54 4-1,-67 16 51,53-5 262,45-10-366,0-2 0,-57-7 0,-30-1 150,113 8-33,0 1-1,-52 9 0,-2 11 63,1 3-1,-118 53 1,124-43-234,-73 28 156,86-39 50,-74 38 1,117-51-127,1 2 1,0 0 0,1 1-1,1 2 1,0 0-1,1 0 1,-16 21-1,15-14-37,2 0 0,0 2 0,2 0 1,1 1-1,1 0 0,1 1 0,-8 30 0,14-37-12,0 1 1,2 0-1,1-1 0,0 1 1,2 1-1,0-1 1,2 0-1,0 0 0,1 0 1,8 33-1,3-3 231,3 0 0,2-1 0,2 0 0,30 53 0,-41-87-196,2-1 0,0 0 0,1-1-1,15 14 1,58 48-10,15 15 108,-66-55 54,57 59 493,-44-44-547,-29-30-68,0-1-1,31 24 1,4-7 235,72 41 0,64 19 268,-154-81-493,1-2 0,0-1 1,1-2-1,0-1 1,38 4-1,-13-5 288,-2 4-1,95 31 1,-95-25-252,2-3 0,101 14-1,-46-10-105,-75-12 30,0-2 1,0-2-1,1-2 0,-1-1 0,1-3 0,66-10 0,237-50-38,-328 58 34,0 0 0,0-1 1,-1 0-1,1-2 0,-1 0 1,-1-1-1,1-1 0,27-19 0,-40 25-1,166-135 173,-160 128-184,-1 0 0,-1-1-1,1 0 1,-2 0 0,0-1 0,0 0-1,8-21 1,1-9 61,9-43-1,-14 44-39,-10 37-27,64-240 52,-50 158-109,6-98-1,-13 92 86,-1 35-28,-3-1 1,-3-1 0,-8-84-1,-6 44-6,-39-147 0,17 98-89,2 5 322,26 119-192,-1 0 1,-2 1-1,-21-40 1,17 41-128,0 0-1,-33-35 1,37 46 76,-1 0 0,0 1-1,0 1 1,-1 0 0,-1 1-1,-18-11 1,16 14-55,0 0 0,0 2 0,0-1 0,-1 2 0,1 0 0,-17 0 0,10 0 40,-42-1 32,0 2-1,1 4 1,-81 12 0,-82-1-127,76-8 192,25 8-21,-23 1-91,137-15 36,-158 13-108,123-8 52,-74 20 1,-211 93 65,211-70-50,95-39 8,-36 13 11,1 3 0,-67 40 0,-23 12-35,2 0-30,126-64 100,1 2 1,0 0 0,1 2 0,-28 28 0,-7 18-65,4 3 1,-74 122 0,118-176 33,0-1 1,1 1 0,1 0 0,0 0 0,0 1-1,1-1 1,1 1 0,0 0 0,-1 22 0,3 3 11,1 0 1,2 0 0,1 0 0,3 0 0,1-1 0,1 0 0,2 0 0,28 64 0,-31-86 16,1 0 0,1-2 0,1 1 0,-1-1 0,18 18 0,63 50-22,-38-36 89,45 46 18,36 33 97,-105-101-156,1-1 1,0-2-1,35 18 1,36 8 92,162 52 1,-241-91-157,69 21 19,-16-4 56,77 35 0,-26 5-24,-66-32 35,1-3 0,64 22 0,-40-28-11,126 18 0,-83-18 62,-70-13-26,-1-3-1,66 0 0,-83-7-57,1-2 0,0-1 0,72-17 0,-88 13-22,-1 0 0,-1-2 0,1-1 0,-1-1 1,20-13-1,94-73-395,-51 33 375,-21 21 97,36-27 111,-82 56-163,0-1 1,-2-1-1,20-23 0,-11 6-51,-1-2 0,-2 0-1,-1-1 1,20-50-1,-16 23 118,32-125-1,-38 92-115,8-147 0,-23 196-25,-1 6 59,-2 0 0,-1-1-1,-3 1 1,-10-60 0,-37-98-156,41 172 126,-2 0-1,-1 0 0,-1 1 0,-1 0 1,-21-27-1,5 17-81,-64-62 1,55 60-1,16 15-25,-23-24-265,-2 2 0,-96-69-1,96 85-713,-103-46 0,-87-17-397,222 86 1424</inkml:trace>
</inkml:ink>
</file>

<file path=ppt/ink/ink7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9:14.16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64 60 2720,'2'1'72,"-1"-1"0,1 1 1,0-1-1,0 1 0,-1 0 0,1 0 0,0 0 1,-1 0-1,1 0 0,-1 0 0,1 0 1,-1 1-1,0-1 0,1 1 0,-1-1 0,0 1 1,0-1-1,0 1 0,0-1 0,1 3 1,2 5-97,0 0 0,5 14 0,5 25 581,-3 1 1,6 68-1,-8-53 91,-5-25-321,-1 1 0,-1 0 1,-3 0-1,-8 63 0,0-52 87,-2 0-1,-2-1 1,-20 49 0,30-89-388,-12 26 83,14-33-96,-1-1-1,1 1 1,-1-1 0,0 1 0,1-1 0,-1 0 0,0 0 0,0 0 0,0 0 0,-4 2 0,6-4-10,0 0 0,-1 1 0,1-1 0,-1 0-1,1 0 1,-1 0 0,1 1 0,-1-1 0,1 0 0,-1 0 0,1 0 0,-1 0 0,1 0-1,-1 0 1,1 0 0,-1 0 0,1 0 0,-1 0 0,1-1 0,-1 1 0,1 0 0,-1 0-1,1 0 1,-1 0 0,1-1 0,-1 1 0,1 0 0,0-1 0,-1 1 0,-10-14 43,7 6-50,1-1 0,-1 1-1,1-1 1,1 0 0,0 0-1,-2-13 1,-1-60-37,4 61 38,-1-42 57,3-1 1,3 0 0,21-111-1,-11 109-49,30-134 65,-39 184-42,0 1 0,10-20 0,-12 29 12,0 0 0,0 0 0,1 0 0,0 0-1,0 1 1,0 0 0,1 0 0,5-5 0,-9 9-29,0 0 0,0 1-1,0-1 1,0 0 0,1 1 0,-1-1 0,0 0 0,0 1 0,0-1 0,0 1 0,1 0 0,-1-1 0,0 1 0,0 0 0,1 0 0,-1 0 0,0 0-1,0 0 1,1 0 0,-1 0 0,0 0 0,0 0 0,1 1 0,-1-1 0,0 0 0,0 1 0,0-1 0,1 1 0,-1-1 0,0 1 0,0 0-1,0 0 1,0-1 0,0 1 0,0 0 0,0 0 0,-1 0 0,1 0 0,0 0 0,0 0 0,-1 0 0,1 0 0,0 0 0,0 2 0,2 4-2,1 1 1,-1-1-1,-1 1 1,1 0-1,1 10 1,10 70 156,4 20 490,-13-89-467,0 0 0,1 0 0,12 25 1,-15-37-123,0-1 1,1 0-1,0-1 0,0 1 1,0-1-1,0 1 1,1-1-1,0-1 1,0 1-1,0-1 1,9 6-1,-9-7-47,-1-1 0,1 0 0,0 0 0,0-1 1,0 1-1,0-1 0,0 0 0,0 0 0,0-1 0,1 1 0,-1-1 0,0 0 0,0-1 0,0 1 0,9-3 0,-5 0-6,0 1 0,-1-2 0,1 0 0,-1 0 0,1 0 0,-1-1 0,-1 0 0,1-1 0,-1 0-1,0 0 1,0 0 0,9-11 0,5-10-2,-2 0-1,19-33 0,-26 40-2,-8 14-17,38-64 188,39-85 0,-64 108-286,-17 47 94,0-1 0,0 1 0,1 0 0,-1-1 1,0 1-1,0 0 0,0-1 0,0 1 0,0 0 1,1-1-1,-1 1 0,0 0 0,0 0 0,1-1 1,-1 1-1,0 0 0,0 0 0,1-1 1,-1 1-1,0 0 0,0 0 0,1 0 0,-1-1 1,0 1-1,1 0 0,4 7-75,1 20 196,-5-21-91,9 49 96,33 100 0,-32-126-45,1 1 1,2-1 0,1-1-1,34 48 1,113 161 1109,-119-172-1082,-8-13-1487,-13-16-2325,-22-35 3368,1 1 0,0-1 0,-1 1 0,1-1 0,-1 1 0,1-1 0,-1 1 0,0-1 0,1 1 0,-1-1 0,0 1 0,0 0 0,0-1-1,-1 3 1,-2 7-2879</inkml:trace>
</inkml:ink>
</file>

<file path=ppt/ink/ink7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9:14.57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34 290 3648,'0'2'190,"0"0"0,1 0 0,-1 0 1,1 0-1,-1 0 0,1 0 0,0 0 0,0 0 0,2 3 1,5 13 104,1 22 465,-5-22-228,1 1-1,0-1 1,1 0 0,11 22-1,-15-35-488,1 0 0,-1-1-1,1 0 1,0 0 0,1 0-1,-1 0 1,1 0 0,0-1 0,0 1-1,0-1 1,0 0 0,0-1-1,1 1 1,-1-1 0,1 1-1,0-1 1,0-1 0,0 1-1,0-1 1,8 2 0,-6-2-18,0-1 1,0 0 0,0 0 0,0 0-1,0-1 1,0 0 0,0 0 0,0-1-1,0 0 1,0 0 0,7-4 0,-4 1 62,-1 0 1,0-1 0,0 0 0,0 0 0,-1-1-1,14-15 1,-10 8 141,-1 0-1,0 0 1,-1-2 0,-1 1-1,-1-1 1,0 0 0,-1-1-1,9-29 1,-12 30-69,-1-1 0,0 0 0,-1 1 0,-1-1-1,0 0 1,-2 0 0,0 0 0,-4-24 0,3 33-128,0-1 0,-1 1 0,0 0-1,0 0 1,-1 0 0,0 1 0,0-1-1,-6-7 1,6 10-38,0 1-1,-1-1 0,1 1 0,-1 0 1,0 0-1,0 0 0,0 0 1,-1 1-1,1 0 0,-1 0 1,0 1-1,-6-3 0,6 3-11,-1 1 0,1 0 0,-1 0 0,1 0-1,-1 0 1,0 1 0,1 0 0,-1 1 0,1-1-1,-1 1 1,-8 3 0,5-1-52,1 0-1,-1 1 1,1 0 0,0 1-1,0 0 1,-14 11 0,5-1-247,1 1 0,0 0 0,1 2 0,1 0 0,-22 33 1,27-35-792,-16 35 0,2 19-439</inkml:trace>
</inkml:ink>
</file>

<file path=ppt/ink/ink7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9:16.25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106 772 4224,'-3'8'285,"0"1"1,1 0-1,0-1 0,1 1 0,0 0 1,0 0-1,1 11 0,-4-4 2135,2-12 95,4-12-1994,64-266-323,-60 241-150,-1 1 1,-2-1 0,-1 0 0,-1 0-1,-2 0 1,-8-48 0,9 81-49,-18-80 38,16 72-21,-1-1 1,0 1-1,-1 0 1,0 0-1,0 1 1,-10-15-1,12 20-3,1 0 0,-1 0 0,0 1 0,0-1 0,0 0 0,0 1 0,0-1 0,0 1 0,0 0 0,0 0 0,-1-1 0,1 1 0,-5-1 0,5 2-12,1 0-1,-1 0 0,1 0 0,-1 0 0,1 0 0,-1 0 0,1 1 1,-1-1-1,1 0 0,-1 1 0,1-1 0,-1 1 0,1 0 0,0-1 1,-1 1-1,1 0 0,0 0 0,0 0 0,0 0 0,-1 0 1,1 0-1,0 0 0,-1 2 0,-3 4-31,0 1 0,1 0 0,0 0 0,0 1 0,1-1 0,0 1 0,0-1 0,1 1-1,0 0 1,0 11 0,-2 16 25,2 39 0,4-31 47,3 0 1,1-1 0,2 0-1,2 0 1,19 52 0,-24-78 55,29 71 393,-31-79-448,2-1 0,-1 0 0,1-1 0,0 1 0,0-1 0,1 0 0,0 0 0,8 6 0,-11-10-25,1-1 0,-1 0 1,1 0-1,-1 0 0,1-1 1,0 1-1,0-1 0,-1 0 1,1 0-1,0 0 0,0 0 1,0-1-1,0 0 0,0 1 1,0-1-1,0-1 0,0 1 1,0-1-1,0 1 0,0-1 1,0 0-1,0-1 0,6-2 1,3-2-5,0-1 1,-1 0 0,1-1-1,-2 0 1,14-13 0,25-22-63,68-74 0,-67 48-171,-51 69 219,0 0 0,0 0 0,0 0 0,0-1 0,0 1 0,0 0 0,1 0 0,-1 0 0,0 0 0,0 0 0,0-1 0,0 1 0,0 0 0,1 0 0,-1 0 0,0 0-1,0 0 1,0 0 0,0 0 0,1 0 0,-1 0 0,0 0 0,0 0 0,0 0 0,0 0 0,1 0 0,-1 0 0,0 0 0,0 0 0,0 0 0,1 0 0,-1 0 0,0 0 0,0 0 0,0 0 0,0 0 0,1 0 0,-1 0 0,0 0 0,0 0 0,5 10 27,0 19 18,-4-25-52,1 10 28,0 0 0,2 0 0,-1 0 0,1-1 0,1 0-1,12 23 1,-15-32 0,0 0 0,1-1-1,-1 1 1,1-1 0,0 0-1,0 0 1,0 0 0,1 0-1,-1 0 1,0-1-1,1 1 1,0-1 0,0 0-1,0 0 1,0-1 0,0 1-1,0-1 1,0 0 0,0 0-1,0 0 1,1 0 0,-1-1-1,0 1 1,1-1 0,-1-1-1,8 0 1,3-2 19,1-1 0,-1 0-1,0-1 1,-1-1 0,1 0 0,-1-1 0,13-9 0,91-66 522,-118 81-558,12-8 92,0-1 0,0 0 1,-1-1-1,0 0 0,10-15 0,-18 22-84,-1 1 1,1-1-1,-1 0 1,0 0-1,0 0 1,0 0-1,-1 0 1,0 0-1,0 0 1,0-1-1,0 1 1,0 0-1,-1-1 1,0 1-1,0-1 1,0 1-1,0 0 1,-1-1-1,0 1 1,0 0-1,0 0 1,-3-8-1,-1 3-19,0 1 0,0-1 0,-1 1 1,-1 0-1,1 1 0,-1 0 0,-1 0 0,-11-9 0,2 3-98,-1 1-1,-36-18 1,49 28 30,-1 0 1,0 0 0,1 0-1,-1 0 1,0 1 0,0 0-1,0 0 1,0 1 0,0 0-1,-1 0 1,1 0 0,0 1 0,0-1-1,0 2 1,-10 2 0,11-2-11,1 0 1,-1 0 0,1 0 0,0 0-1,0 1 1,0 0 0,0 0-1,0 0 1,0 0 0,1 1 0,0-1-1,0 1 1,0 0 0,0 0-1,0 0 1,1 0 0,-1 0 0,1 1-1,-3 8 1,4-8-156,0 1 1,0-1-1,1 0 0,-1 0 1,1 1-1,0-1 0,1 0 1,-1 0-1,1 1 0,2 4 1,-3-7 37,1-1 1,0 1-1,0-1 1,0 1 0,0-1-1,0 0 1,0 1-1,0-1 1,1 0-1,0 0 1,-1 0 0,1 0-1,0 0 1,0 0-1,0 0 1,0-1-1,0 1 1,0-1 0,0 0-1,1 1 1,-1-1-1,4 1 1,3 0-42,0-1-1,0 0 1,0 0 0,-1-1-1,1-1 1,16-2 0,57-14 475,-50 9-84,-23 6-31,8-2 65,1 0 0,26-1 0,-39 5-110,-1 0 0,1 0 1,-1 0-1,1 1 0,0-1 0,-1 1 0,1 0 0,-1 1 0,0-1 0,1 1 0,-1 0 0,0 0 0,0 0 0,7 5 0,-9-4 221,0 0 0,0-1 0,0 1 0,-1 0 0,1 0 0,-1 0-1,1 1 1,-1-1 0,0 0 0,-1 0 0,1 0 0,0 1 0,-1 6 0,5 15 454,-1-13-567,1 1 0,0 0 0,1-1 0,9 13 0,-12-20-166,0 0 0,1 0 1,0 0-1,0-1 0,0 1 1,0-1-1,1 0 1,0 0-1,0-1 0,0 0 1,9 5-1,-9-6-17,0-1 0,0 0 0,0 0 0,0 0 0,0-1 0,1 0 0,-1 0 0,0 0 0,0-1 0,0 1 0,1-1 0,8-3 0,7-3 26,34-16 0,-43 17-9,32-13 94,-1-3 1,42-28-1,-70 39-30,0 1-1,-1-2 1,-1 0 0,0 0-1,0-2 1,-2 1 0,1-2 0,16-27-1,-17 19-16,-1 0 0,0 0 0,-2-1 0,-1 0 0,6-32 0,-7 12-187,-1 0 1,-1-52 0,-4 88 81,1 1 5,-1 1 0,0-1 0,-1 0 1,1 0-1,-1 0 0,0 0 0,-1 1 0,0-1 0,-4-9 1,5 28-58,0 8 151,1 0 1,1 0-1,1 0 0,4 22 1,-1-10-35,8 44 337,44 139-1,-44-165-5,-2-1-1,8 90 1,-19-139-351,1 15 20,3 18 16,-4-31-36,1 0 1,-1 0-1,1 0 1,0 0-1,-1 0 1,1 0-1,0 0 1,0 0-1,0 0 1,3 3 0,-3-4-2,-1-1 1,0 0-1,0 0 1,1 0-1,-1 0 1,0 1-1,0-1 1,1 0-1,-1 0 1,0 0 0,1 0-1,-1 0 1,0 0-1,0 0 1,1 0-1,-1 0 1,0 0-1,1 0 1,-1 0-1,0 0 1,1 0-1,-1 0 1,0 0 0,1 0-1,-1 0 1,0 0-1,0 0 1,1-1-1,-1 1 1,0 0-1,1 0 1,8-8 31,-7 6-23,64-78-89,27-11-100,24-27 435,-114 115-210,0 0 1,0 0-1,0 0 0,0 0 1,1 0-1,-1 0 0,1 1 1,0 0-1,0 0 0,0 0 1,7-3-1,-10 5-10,0 0 1,0 0-1,0 1 1,0-1-1,0 0 0,0 0 1,0 0-1,0 1 1,-1-1-1,1 1 0,0-1 1,0 0-1,0 1 1,0 0-1,-1-1 1,1 1-1,0-1 0,-1 1 1,1 0-1,0-1 1,-1 1-1,1 0 0,-1 0 1,1 0-1,0 1 1,11 25 76,-11-24-89,7 18-40,1-1-1,13 22 1,-17-34-17,0 0 1,0-1-1,1 0 1,0 0-1,0 0 1,0-1-1,15 11 1,-17-15-156,1 1 0,-1-1 0,1 0 0,0 0 1,0-1-1,0 0 0,-1 1 0,1-2 0,0 1 0,0 0 1,1-1-1,-1 0 0,0 0 0,0-1 0,0 1 0,0-1 1,0 0-1,-1-1 0,6-1 0,7-3-1376,0-1 0,-1-1 0,30-19 0,-24 12-1859</inkml:trace>
</inkml:ink>
</file>

<file path=ppt/ink/ink7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9:16.69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42 287 2304,'-29'-107'864,"21"64"-672,4-9-32,4 30 512,0 4-384,4 3 1376,-4 4-928,0 4 2688,0 0-1920,0 2-1248,4 5-224,4 5-2848,5-3 1536,3 5-3264</inkml:trace>
</inkml:ink>
</file>

<file path=ppt/ink/ink7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9:17.25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41 9 4896,'-2'-1'367,"0"0"1,1 0 0,-1 0-1,0 0 1,0 0 0,-1 1-1,1-1 1,0 0-1,0 1 1,0 0 0,0 0-1,0-1 1,-1 1-1,1 0 1,-3 1 0,2-1 486,3 2-766,-1 0 0,1-1 1,0 1-1,0 0 0,0 0 0,0 0 1,0 0-1,1 3 0,0 4-156,2 0 1,4 12-1,2 7-11,14 45-588,64 137 0,-83-200 648,12 20 191,-2 1 0,18 60-1,-32-89-135,1 0 1,-1 1-1,1-1 0,-1 1 0,0-1 0,0 1 0,0-1 0,0 1 1,0-1-1,-1 1 0,1-1 0,-1 0 0,1 1 0,-1-1 0,0 0 0,0 1 1,0-1-1,0 0 0,-1 0 0,1 0 0,-1 0 0,-1 2 0,-1 0 59,-1 0 0,0 0 0,1-1 0,-1 0 0,0 0 0,0-1 0,-1 1 0,-7 2 0,9-4-56,-25 8 269,28-8-305,0-1 0,0 0 0,0 1 1,0-1-1,0 0 0,0 0 0,0 0 1,0 0-1,0 0 0,0 0 0,0 0 0,0 0 1,0 0-1,0-1 0,0 1 0,0 0 1,0-1-1,0 1 0,0-1 0,0 1 0,0-1 1,-1 0-1,2 0-7,-1 1 0,1-1 0,0 0 0,0 1-1,0-1 1,0 0 0,0 0 0,0 1 0,0-1 0,0 0 0,0 1 0,0-1 0,0 0 0,0 0-1,0 1 1,0-1 0,1 0 0,-1 1 0,0-1 0,0 0 0,1 1 0,0-2 0,11-15-2,-10 14 5,12-16 4,59-87 36,-63 90 6,33-47 368,-38 55-250,2 1 1,-1 0 0,1 0 0,0 1-1,14-11 1,-19 16-100,1 0 1,-1-1-1,0 1 0,1 0 0,-1 1 0,0-1 0,1 0 1,-1 1-1,1-1 0,-1 1 0,1 0 0,-1 0 1,1 0-1,-1 0 0,4 1 0,-1 0-18,-1 0 0,0 0 1,0 1-1,1-1 0,-1 1 0,0 0 0,-1 1 0,5 2 1,5 6-57,0 0 1,-1 1-1,17 21 1,-26-30 2,16 20-53,26 28-51,-39-45 104,0-1 0,0 0 0,1 0 1,-1-1-1,1 0 0,12 6 0,-6-6-23,1 0-1,-1 0 1,0-1 0,1-1 0,24 2 0,-11-4 74,-1-1 0,30-4 1,-45 4 4,0-1 0,0-1 0,0 0 0,0 0 0,0-1 0,11-6 0,-15 6-23,0-1 0,0 1 0,-1-1 0,1 0 0,-1-1 0,0 1 0,-1-1 0,0 0 0,8-11-1,0-6 78,17-38 1,-2 4-215,-28 56 105,1 0 0,-1 0 0,1 1 0,-1-1-1,1 0 1,0 0 0,-1 0 0,1 1 0,0-1-1,-1 0 1,1 1 0,0-1 0,0 0-1,0 1 1,1-1 0,-2 1 8,0 0 0,1 0 0,-1 0 0,1 0 0,-1 0 0,1 0 0,-1 0 0,1 0 0,-1 0 0,1 0 0,-1 0 0,0 0 0,1 0 0,-1 1 0,1-1 0,-1 0 0,0 0 0,1 0-1,-1 1 1,1-1 0,-1 0 0,0 1 0,1-1 0,2 4 34,-1-1 0,1 1-1,-1-1 1,0 1-1,2 6 1,0-3-16,4 11 85,1 0 0,0-1 0,1 0 0,1-1 1,1 0-1,16 17 0,29 18 145,-32-31-12,33 37-1,-33-26 31,-1 1 0,-2 0 0,29 57 0,37 116 495,-79-181-565,-2 0 0,0 1 0,-2-1 1,-1 1-1,-1 1 0,-1-1 0,-2 47 1,-1-59-118,0 0 1,-2 0 0,1 0 0,-2 0 0,0 0-1,0-1 1,-1 1 0,-1-1 0,0-1-1,0 1 1,-1-1 0,-1 0 0,0 0-1,0-1 1,-1 0 0,-16 13 0,3-6-60,0-2 1,-1 0 0,-1-1-1,-1-2 1,0 0 0,-43 13-1,21-11-235,0-3 1,-92 11-1,46-15-1979,-134-8 0,55-13-5255,168 13 7273</inkml:trace>
</inkml:ink>
</file>

<file path=ppt/ink/ink7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9:19.60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0 290 1056,'8'5'1422,"-7"-4"-1326,0 0-1,0 0 0,-1-1 1,1 1-1,0 0 0,0-1 1,0 1-1,0-1 1,0 1-1,0-1 0,0 1 1,0-1-1,2 1 0,38 1 768,49-2 1,-27-2-426,60 6 272,-58-1-238,118-10 0,279-22 509,-239 12 63,-64 1-733,-23 6-20,62-3 159,170-19-279,-223 7-10,15-2 199,-115 22-242,71 0 0,53 22 47,-102-11-70,-1-3-1,101-7 1,-163 4-91,491-51 58,-409 40-54,279-6 340,-225 15-307,175-13 12,39-1 97,6-2-75,-52 2 60,2 22-169,-27 20-99,469 25 1236,-662-52-860,1-4 0,-1-4-1,117-27 1,-202 35-304,0 0 0,0 0 1,0 1-1,1-1 0,-1 1 1,0 0-1,10 1 0,-14 0-6,0-1 0,0 0-1,0 1 1,0-1 0,0 1 0,0-1-1,0 1 1,0-1 0,0 1 0,-1-1-1,1 1 1,0 0 0,0 0 0,0-1-1,-1 1 1,1 0 0,0 1 0,0 0-122,0 0 1,-1-1-1,0 1 1,1 0 0,-1-1-1,0 1 1,0 0-1,0 0 1,0-1-1,0 1 1,0 0 0,0-1-1,-1 1 1,0 2-1,-1 5-521,-1-1-1,-1 1 0,-8 13 1,-16 21-3466</inkml:trace>
</inkml:ink>
</file>

<file path=ppt/ink/ink7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9:21.99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63 1664,'2'-20'1437,"0"-22"1,-2 41-1070,4 5-27,-2-1-264,0 1 0,-1 0 1,1-1-1,-1 1 0,0 0 1,0 0-1,0 0 0,0 0 0,0 5 1,2 10 87,53 176 1056,-13-53-1076,-37-108-27,0 0 1,-2 1-1,-2 0 1,-3 43-1,1-37 122,0-37-206,0 0 16,1 1-1,-2 0 0,1-1 1,0 1-1,-1-1 0,0 1 1,0 0-1,0-1 0,-3 6 1,4-9-47,-1-1 0,1 0 1,0 0-1,0 1 0,0-1 1,-1 0-1,1 0 0,0 0 0,0 1 1,-1-1-1,1 0 0,0 0 1,-1 0-1,1 0 0,0 0 1,0 1-1,-1-1 0,1 0 0,0 0 1,-1 0-1,1 0 0,0 0 1,-1 0-1,1 0 0,0 0 1,-1 0-1,1 0 0,0 0 0,-1 0 1,1 0-1,0-1 0,0 1 1,-1 0-1,1 0 0,0 0 1,-1 0-1,1 0 0,0-1 0,0 1 1,-1 0-1,1 0 0,0-1 1,0 1-1,0 0 0,-1 0 1,1-1-1,0 1 0,-14-17 69,11 12-9,-14-15-76,9 12-8,1-1-1,0 0 0,-9-16 1,14 22 34,1 0 0,0 0 0,-1 0 0,1 0 0,0-1 0,1 1 0,-1 0 0,1-1 0,-1 1 0,1-1 0,0 1 0,0 0 1,1-1-1,-1 1 0,1-1 0,1-4 0,5-9 7,1 0 0,1 1 1,0 0-1,1 0 0,16-18 0,-12 15 56,56-86 770,1-2-455,-65 97-381,2 1-1,-1 1 0,1-1 0,1 1 1,0 1-1,0-1 0,0 2 0,11-7 0,-16 11 3,-1 0 0,1 0 0,0 1 0,0-1 0,0 1-1,0 0 1,0 0 0,0 0 0,1 0 0,-1 1 0,0 0-1,0 0 1,0 0 0,1 0 0,-1 1 0,0 0-1,0 0 1,0 0 0,0 0 0,0 0 0,0 1 0,0 0-1,0 0 1,6 4 0,1 3-30,0 0 0,-1 1 1,0 0-1,-1 0 0,0 1 0,9 14 0,-6-6-5,-1 1-1,-1 0 1,9 24-1,-12-20 140,-1-1 0,-1 2 0,4 46 0,-8-60-23,-1 0 0,0 0-1,-1 0 1,0 0 0,-1-1 0,0 1-1,0 0 1,-1-1 0,-1 1-1,0-1 1,0 0 0,-10 16 0,14-25-80,-1 0 0,0 0 0,0 0 0,0 0 0,0 0 0,0 0 1,0 0-1,0 0 0,0 0 0,-1 0 0,1-1 0,0 1 0,0-1 1,-1 1-1,1-1 0,0 1 0,-1-1 0,1 0 0,0 1 0,-1-1 0,1 0 1,-1 0-1,1 0 0,0 0 0,-1 0 0,1 0 0,-1-1 0,1 1 1,-2-1-1,2 1-5,-1-1-1,0 0 1,1 1 0,-1-1 0,1 0 0,-1 0-1,1 0 1,0 0 0,-1 0 0,1 0 0,0-1-1,0 1 1,-1 0 0,1-1 0,0 1 0,0-1-1,1 1 1,-1-1 0,0 1 0,0-1 0,1 1-1,-1-1 1,0-2 0,1-2 14,-1 0 1,1 1-1,0-1 1,1 0-1,-1 0 1,1 1-1,0-1 1,1 0-1,-1 1 1,1-1-1,0 1 1,0 0-1,6-10 1,4-3-37,0 1 0,22-23 1,-4 4 6,5-11 11,-14 18 96,2 0 0,33-33 0,-54 60-91,-1 1 1,1-1-1,-1 1 1,1 0 0,0-1-1,-1 1 1,1 0-1,0 0 1,0 0 0,0 0-1,0 1 1,0-1-1,0 0 1,0 1 0,0 0-1,0-1 1,0 1-1,0 0 1,0 0 0,0 0-1,0 0 1,1 0-1,-1 1 1,0-1 0,0 1-1,0-1 1,0 1-1,0 0 1,0-1 0,-1 1-1,1 0 1,0 0-1,0 1 1,-1-1 0,1 0-1,0 1 1,-1-1-1,1 1 1,1 2 0,14 15 57,16 25 0,-2-1-20,-26-38-13,-2 0 1,1 0-1,0 0 0,-1 0 1,0 0-1,0 1 0,-1-1 1,1 1-1,-1 0 0,-1 0 1,1 0-1,-1 0 0,0 0 1,0 0-1,0 7 0,-1 17 367,-1 16 89,11 86 1,-9-127-467,0 1 0,0 0 0,1-1 1,0 0-1,0 1 0,4 6 0,-5-10-10,0-1 0,0 1 1,1 0-1,-1 0 0,1 0 0,-1-1 0,1 1 0,0-1 0,0 1 0,0-1 0,-1 0 0,1 1 0,0-1 0,1 0 1,-1 0-1,0-1 0,0 1 0,3 0 0,0 0 3,0-1 1,1 0-1,-1 0 1,0 0-1,0-1 1,1 1-1,-1-1 1,8-3-1,42-18-342,-40 15-104,70-25-5641,-49 17 636</inkml:trace>
</inkml:ink>
</file>

<file path=ppt/ink/ink7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9:24.58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96 1312,'16'-1'1008,"0"0"1,25-7-1,7 0-225,-24 5-463,174-27 1840,-85 12-1343,-10 2-280,-92 14-407,-6 2-250,-1-1 0,0 0 1,0-1-1,8-2 0,-29 11-7789</inkml:trace>
</inkml:ink>
</file>

<file path=ppt/ink/ink7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9:25.16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44 320,'6'6'-20,"-5"-5"180,0 0 0,0 1 0,0-1 0,1 0 0,-1 0 0,0 0 0,1 0 0,-1 0 0,0 0 0,1 0 0,-1-1-1,1 1 1,-1 0 0,1-1 0,0 1 0,-1-1 0,1 0 0,-1 1 0,1-1 0,0 0 0,-1 0 0,4 0 0,4-1 871,0 0 1,14-3 0,-14 2-749,0 1 1,14-1 0,2 3-72,31 5-1,-32-2 122,32 0-1,-6-6 66,0-3 0,85-18 1,2-13 251,-134 35-723,0 0-1,1 1 1,-1-1-1,0 1 1,1 0-1,-1 0 1,0 0 0,6 1-1,-9-1 19,1 0 1,-1 0-1,0 0 1,0 0-1,1 0 1,-1 0-1,0 0 1,0 1-1,1-1 0,-1 0 1,0 0-1,0 0 1,0 1-1,1-1 1,-1 0-1,0 0 0,0 1 1,0-1-1,0 0 1,0 0-1,0 1 1,1-1-1,-1 0 1,0 0-1,0 1 0,0-1 1,0 0-1,0 0 1,0 1-1,0-1 1,0 0-1,0 1 1,0-1-1,0 0 0,0 0 1,0 1-1,-1-1 1,1 0-1,0 0 1,0 1-1,-8 12-1247,8-13 1177,-19 24-3368</inkml:trace>
</inkml:ink>
</file>

<file path=ppt/ink/ink7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9:27.16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95 1728,'5'-27'585,"-3"16"-453,0 0 0,1-21 0,-3 32-98,0-1 0,1 0 0,-1 0-1,0 1 1,0-1 0,0 1 0,0-1 0,1 0-1,-1 1 1,0-1 0,1 0 0,-1 1-1,0-1 1,1 1 0,-1-1 0,1 1 0,-1-1-1,1 1 1,-1-1 0,1 1 0,-1 0 0,2-1-1,3 2 837,-2 9-266,-7 150 548,6-114-1003,16 85-1,-2-23 371,-14-89-426,-1-5 78,0 1 1,2-1-1,7 27 0,-10-40-157,0-1-1,0 1 1,0-1-1,0 0 0,0 1 1,1-1-1,-1 1 0,0-1 1,0 0-1,1 1 0,-1-1 1,0 1-1,0-1 1,1 0-1,-1 1 0,0-1 1,1 0-1,-1 0 0,1 1 1,0-1-1,3-5 45,2-18-109,-2-10 163,-2 0-1,-3-40 1,1-23-84,1 87-9,0 0 1,1 0-1,-1 0 1,2 1-1,-1-1 0,1 1 1,1 0-1,-1-1 1,1 1-1,1 1 0,-1-1 1,2 1-1,-1 0 1,1 0-1,7-7 0,-9 10 10,1 0 0,-1 0-1,1 1 1,0 0-1,0 0 1,0 0-1,0 1 1,0 0-1,1-1 1,-1 2-1,1-1 1,-1 1 0,1 0-1,0 0 1,0 0-1,-1 1 1,1 0-1,0 0 1,0 1-1,-1 0 1,1-1-1,0 2 1,-1-1 0,7 3-1,-6-1-19,0 0 0,0 0 0,0 1 0,0-1 0,0 2 0,-1-1 1,0 0-1,0 1 0,0 0 0,0 0 0,-1 1 0,0-1 0,4 9 0,5 9 7,-1 0 0,10 29 0,-14-33-4,11 34 42,-3 0 1,11 59 0,-24-96 37,-2-11 4,0-1 0,1 1 0,-1 0 0,1-1 0,3 6 0,-1-32 240,-1-14-195,-3-40-1,-1 40 2,4-38 0,-2 58-54,2 0 1,-1 0-1,2 1 0,0-1 0,1 1 1,0 0-1,2 0 0,8-15 1,-14 28-90,0 0 1,1 0 0,-1 1 0,1-1 0,-1 1 0,1 0-1,-1-1 1,1 1 0,0 0 0,0 0 0,-1 0-1,1 0 1,0 0 0,0 0 0,3 0 0,0 0-10,-1 0 0,1 0 0,-1 1 0,1 0 0,-1 0 0,9 1 1,0 2-21,0 0 0,0 0 0,23 11 0,-28-11 35,-1 0 1,0 1 0,0 1 0,0-1 0,0 1 0,-1 0-1,1 1 1,-1-1 0,-1 1 0,1 0 0,-1 1-1,0-1 1,0 1 0,6 13 0,-2 2 37,0 1 0,-2 0 0,8 39 0,-8-30 9,13 36-1,-19-65-77,1 1-1,0 0 1,-1-1-1,1 1 1,0-1-1,1 1 1,4 5-1,-6-9-12,-1 1-1,1 0 0,0-1 0,0 1 0,0-1 1,-1 1-1,1-1 0,0 1 0,0-1 0,0 0 0,0 0 1,0 1-1,0-1 0,0 0 0,0 0 0,0 0 0,0 0 1,0 0-1,0 0 0,-1 0 0,1 0 0,0 0 1,0 0-1,0-1 0,0 1 0,0 0 0,0-1 0,0 1 1,0-1-1,-1 1 0,1-1 0,0 1 0,0-1 0,0 1 1,-1-1-1,2-1 0,6-7-147,-1 1 1,0-2-1,0 1 0,-1-1 1,-1 0-1,1 0 1,-1-1-1,4-15 0,14-27 128,-16 39 117,-5 10-29,-1 0 0,1 0 0,0 0 1,0 1-1,1-1 0,-1 0 0,1 1 1,-1 0-1,1-1 0,0 1 0,0 0 0,4-2 1,-7 5-8,1 0 0,-1 0 0,0 0 0,1 0 0,-1 0 0,0 0 1,0 0-1,1 0 0,-1 0 0,0 0 0,1 0 0,-1 0 0,0 1 0,0-1 0,1 0 1,-1 0-1,0 0 0,0 0 0,0 1 0,1-1 0,-1 0 0,0 0 0,0 0 1,0 1-1,0-1 0,1 0 0,-1 0 0,0 1 0,0-1 0,0 0 0,0 0 0,0 1 1,0-1-1,0 0 0,0 1 0,4 11 387,-3 1-268,1 2-50,1-1-1,6 25 0,-7-34-84,0 0 0,1 0 1,-1 0-1,1-1 0,0 1 0,0-1 0,0 1 0,1-1 0,0 0 0,0 0 0,4 3 0,-2-2 16,0-1-1,1 0 0,-1 0 0,1 0 1,0-1-1,0 0 0,0-1 1,1 1-1,-1-2 0,1 1 0,-1-1 1,1 0-1,-1 0 0,1-1 1,0 0-1,-1 0 0,1-1 0,0 0 1,-1 0-1,1-1 0,-1 0 1,13-5-1,-11 3 80,0 0 0,-1 0 0,1-1 0,-1-1 0,0 1 0,0-1 1,-1-1-1,0 1 0,0-1 0,0-1 0,-1 1 0,0-1 0,-1 0 0,1 0 0,-2-1 0,1 1 1,4-15-1,-7 18-52,-1 1 0,1-1 0,-1 0 0,-1 1 0,1-1 0,-1 0 0,1 1 0,-1-1 0,-1 0 0,1 0 0,-1 1 1,0-1-1,0 0 0,-2-6 0,1 6-39,-1 0 0,0 0 1,0 1-1,0-1 0,0 1 0,0 0 0,-1 0 1,0 0-1,0 0 0,0 0 0,0 1 1,-7-4-1,-7-3-74,-1 0 0,0 1 0,0 1 0,0 1 0,-1 1 0,0 0 0,-1 2 0,1 0 0,-1 1 0,0 2 0,1 0 0,-42 3 0,51 0-150,0 0 0,0 1 0,0 0 0,0 0 0,1 1 0,-1 1 0,-9 5 0,17-8-59,0 0-1,0 0 0,0 0 1,0 0-1,0 0 0,1 1 1,-1-1-1,1 1 0,0 0 1,-1 0-1,1 0 1,0 0-1,1 0 0,-1 0 1,0 0-1,1 1 0,0-1 1,0 1-1,0-1 0,0 1 1,1-1-1,-1 1 0,1-1 1,0 1-1,0 5 1,4 9-2202</inkml:trace>
</inkml:ink>
</file>

<file path=ppt/ink/ink7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9:27.50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46 3232,'4'-3'432,"-1"2"-268,-1 0 1,0 0-1,0 0 0,0-1 1,0 1-1,0-1 0,0 1 1,0-1-1,-1 0 0,4-4 1,-5 4 114,1 0 0,-1 0 0,0 0 1,1-1-1,0 1 0,-1 0 0,2-3 0,3 2 708,-2 13-687,33 184 3214,6-11-1775,8 33-5195,-42-182 1371</inkml:trace>
</inkml:ink>
</file>

<file path=ppt/ink/ink7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9:28.53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551 69 4160,'-19'-49'1333,"19"48"-1308,0 0-1,-1 0 0,1 0 1,0 0-1,-1 0 1,1 0-1,-1 0 1,1 0-1,-1 1 0,0-1 1,1 0-1,-1 0 1,0 0-1,0 1 0,1-1 1,-1 0-1,0 1 1,0-1-1,0 0 1,0 1-1,0-1 0,0 1 1,0 0-1,0-1 1,0 1-1,0 0 0,0 0 1,0-1-1,-2 1 1,0 1-29,0 0 1,1 0 0,-1 0-1,1 0 1,-1 1 0,1-1-1,-1 1 1,-3 2 0,-4 3-1,-63 38-31,-132 60 0,166-90 95,-41 20 34,67-29-47,2 0 0,-1 1 0,1 1 1,-12 9-1,23-17-45,0 0 1,0 1-1,-1-1 0,1 0 1,0 0-1,0 0 1,0 0-1,-1 1 1,1-1-1,0 0 0,0 0 1,0 0-1,0 1 1,-1-1-1,1 0 1,0 0-1,0 1 0,0-1 1,0 0-1,0 0 1,0 1-1,0-1 1,0 0-1,0 0 0,0 1 1,0-1-1,0 0 1,0 0-1,0 1 1,0-1-1,8 4 35,17-2-30,-18-2-14,71 9 38,108 26 0,-184-35-35,22 6 91,-1 0-1,0 1 1,-1 2-1,40 20 1,-48-21 7,-1 0 0,0 1 0,-1 1 0,0 0 1,0 1-1,-1 0 0,0 0 0,12 19 0,-19-25-15,-1 0 0,0 0-1,0 0 1,-1 1 0,0-1 0,0 1-1,0-1 1,0 1 0,1 9-1,-3-12-51,0-1 0,0 0 0,0 0 0,0 0 0,-1 1 0,1-1 0,-1 0 0,1 0 0,-1 0 0,0 0 0,1 0 0,-1 0-1,0 0 1,0 0 0,-1 0 0,1 0 0,0-1 0,-1 1 0,1 0 0,-1-1 0,1 1 0,-1-1 0,0 0 0,0 1 0,1-1 0,-1 0 0,0 0-1,-3 1 1,-1 0 12,0 0-1,0 0 1,0-1-1,0 0 0,1 0 1,-1-1-1,-1 0 1,1 0-1,0 0 0,0-1 1,0 1-1,-8-4 1,-10-2-134,-41-17 1,30 9-297,-43-15-1241,44 17 86</inkml:trace>
</inkml:ink>
</file>

<file path=ppt/ink/ink7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9:28.93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160 147 5408,'-1'14'803,"-1"0"0,0 0 0,-7 20-1,5-21-205,1 1-1,0-1 0,1 1 1,-1 25-1,3-35-551,0-1 1,1 1-1,0-1 0,-1 1 0,1-1 1,0 0-1,0 1 0,1-1 0,-1 0 1,1 0-1,-1 0 0,1 0 1,0 0-1,1 0 0,-1 0 0,0 0 1,1-1-1,-1 0 0,1 1 1,0-1-1,0 0 0,-1 0 0,6 2 1,-6-3-38,-1 0 0,1-1 0,0 1 0,-1-1 0,1 1 0,0-1 0,-1 1 0,1-1 0,0 0 0,0 0 0,-1 0 0,1 0 0,0 0 0,0 0 0,0-1 0,1 0 0,1 0-1,-1 0 0,0-1 0,0 1 1,0-1-1,0 0 0,0 0 0,4-4 1,3-3 4,-1-1 0,-1 0 0,11-15 0,-18 23-9,13-19 34,0-1-1,16-34 1,-27 49-19,0 0 0,0 0 0,-1 0 0,0-1 0,0 1 0,0 0 0,-1-1 0,-1 1 0,1-1 0,-1 0 0,0 1 1,-1-1-1,-1-8 0,0 11-23,0-1 0,0 1-1,-1 0 1,0-1 0,0 1 0,0 1 0,-1-1 0,1 0 0,-1 1 0,0 0 0,-1 0 0,1 0 0,-1 0 0,1 1 0,-1-1 0,0 1 0,0 0 0,-9-3 0,4 2-83,-1 0 0,0 1 1,0 0-1,0 0 0,-1 1 1,1 1-1,0 0 0,-18 0 0,17 2-175,-1 0-1,0 1 0,0 0 1,1 1-1,0 0 0,-14 6 1,23-8 59,-1 1 0,1-1 1,-1 1-1,1 0 0,0 0 0,0 0 1,-1 1-1,2-1 0,-1 1 1,0 0-1,0-1 0,1 1 0,0 0 1,-1 1-1,1-1 0,0 0 1,1 1-1,-1-1 0,1 1 0,-1-1 1,1 1-1,0 0 0,0-1 1,0 5-1,1-5 0,0 0 0,0 0 0,0 0 0,1 0 0,-1 0 0,1 0 0,1 5 0,13 19-1940</inkml:trace>
</inkml:ink>
</file>

<file path=ppt/ink/ink7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9:30.22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24 11 4320,'-2'-11'1353,"-2"15"-450,-6 22 1657,7-11-2243,1-1 0,1 1 0,0-1 0,1 1 0,1 15-1,1 10-68,-2-28-248,3 210 7,1-150 8,14 75 0,-12-118 55,10 33 0,-12-51-34,0 1-1,1-1 0,0 0 1,1 0-1,11 15 0,-16-24-23,0-1 0,0 1 0,1 0 1,-1-1-1,0 1 0,1-1 0,0 0 0,-1 1 0,1-1 0,0 0 0,-1 0 0,1 0 0,0 0 0,0 0 0,0 0 0,0-1 0,0 1 0,0-1 1,0 1-1,0-1 0,0 0 0,0 0 0,0 1 0,0-2 0,0 1 0,0 0 0,0 0 0,0-1 0,0 1 0,0-1 0,0 1 0,0-1 0,0 0 0,0 0 1,0 0-1,0 0 0,-1 0 0,1 0 0,0-1 0,-1 1 0,3-3 0,2-3-39,0 0-1,0 0 1,-1 0 0,0-1 0,0 0-1,4-10 1,19-54-265,-23 58 258,1-5 33,0 0 0,-1 0 0,-1-1 0,-1 1 0,1-27 0,-4 45 23,0 0 0,0 0 0,0 0-1,0 1 1,0-1 0,0 0 0,0 0-1,0 1 1,0-1 0,0 0-1,-1 0 1,1 0 0,0 1 0,0-1-1,-2-1 1,2 2-9,0 0 0,0 0 0,-1 0 0,1 0 0,0 0 0,-1 0 0,1 0 0,0 1 1,0-1-1,-1 0 0,1 0 0,0 0 0,0 0 0,-1 0 0,1 1 0,0-1 0,0 0 0,0 0 0,-1 0 0,1 1 0,0-1 0,0 0 0,0 0 0,0 1 0,0-1 0,-1 0 0,1 1 0,-2 3 51,0 0-1,0 0 0,1 0 0,-2 7 1,0 12-54,1 0 1,1 0 0,2 0-1,0 0 1,1 0 0,8 31-1,-10-54-9,1 10-13,2 0 1,-1 0 0,8 16-1,-10-24-14,1-1 0,0 1 0,0 0 0,-1-1-1,1 1 1,1 0 0,-1-1 0,0 1 0,0-1-1,1 0 1,-1 1 0,0-1 0,1 0 0,-1 0-1,1 0 1,0 0 0,-1 0 0,1 0-1,0 0 1,0-1 0,-1 1 0,1 0 0,0-1-1,0 0 1,0 1 0,0-1 0,2 0 0,1-1-37,0 0-1,0 0 1,-1-1 0,1 0 0,0 1 0,-1-2 0,0 1 0,1 0 0,-1-1 0,0 0 0,0 0 0,-1 0-1,5-4 1,7-9 59,22-29-1,-27 32-9,25-31 323,50-82 1,-82 119-210,-1 3-17,0 1 1,-1 0 0,1 0 0,0 0 0,0 0 0,1 0 0,-1 0 0,1 0-1,3-3 1,-6 6-83,1 0 0,-1 0 1,0 0-1,1 0 0,-1 0 0,0 0 0,1 0 0,-1 0 0,1 0 0,-1 0 0,0 0 0,1 0 0,-1 0 0,0 0 0,1 0 1,-1 0-1,0 0 0,1 0 0,-1 0 0,0 0 0,1 1 0,-1-1 0,0 0 0,1 0 0,-1 0 0,0 1 0,0-1 0,1 0 1,-1 0-1,0 1 0,0-1 0,1 0 0,-1 1 0,0-1 0,0 0 0,0 1 0,1 0 0,5 14-7,-6-13 9,24 97 7,-20-74-105,1-1 0,1 0 0,2 0 0,16 37 1,-22-58 59,0 1 1,0-1 0,0 0 0,0 0 0,1 0-1,-1 0 1,1 0 0,0 0 0,0-1 0,0 1-1,0-1 1,0 0 0,7 3 0,-7-4 16,0 0-1,0 0 1,0 0 0,0 0 0,0-1 0,0 0 0,0 0 0,0 1-1,1-2 1,-1 1 0,0 0 0,0-1 0,0 1 0,0-1 0,0 0 0,0 0-1,5-3 1,3-2 2,0-1-1,-1-1 1,0 0-1,0 0 1,-1-1-1,0 0 1,12-16-1,-1 2 11,6-4 12,77-95 110,-93 108-102,0-2-1,-1 1 1,0-1 0,-1-1 0,-1 0 0,9-31-1,-11 26 1,0-1 0,-2 0 0,-1 0 0,0 0 0,-2 0 0,0 0-1,-2 0 1,-1 0 0,-8-36 0,10 56-11,0 1-1,0-1 1,0 1 0,0 0 0,0-1-1,-1 1 1,1 0 0,-3-4-1,3 6-2,1 0 1,0-1-1,-1 1 0,1 0 0,0-1 0,-1 1 0,1 0 0,-1 0 0,1 0 0,0 0 0,-1-1 1,1 1-1,-1 0 0,1 0 0,0 0 0,-1 0 0,1 0 0,-1 0 0,1 0 0,-1 0 0,0 0 1,0 0-2,1 1 0,-1-1 0,0 1 0,1-1 0,-1 1 0,0-1 0,1 1 0,-1-1 0,0 1 0,1 0 0,-1-1 0,1 1 0,-1 0 0,1-1 0,-1 2 0,-3 7-7,0 1 0,1-1 1,0 1-1,0 0 1,1 0-1,-1 18 1,-1-1 65,-1 15-27,1 1 1,2 0-1,7 72 1,29 126 251,-28-210-244,18 79 692,-24-110-733,0 0 0,-1 0 0,1 0 0,0 0 1,0 0-1,0 0 0,0 0 0,-1-1 0,1 1 1,0 0-1,0 0 0,0 0 0,0 0 0,-1 0 1,1 0-1,0 0 0,0 0 0,0 0 0,-1 0 1,1 0-1,0 0 0,0 0 0,0 0 0,0 0 1,-1 0-1,1 0 0,0 0 0,0 1 0,0-1 1,0 0-1,-1 0 0,1 0 0,0 0 0,0 0 1,0 0-1,0 0 0,0 1 0,-1-1 0,1 0 1,0 0-1,0 0 0,0 0 0,0 0 0,0 1 1,0-1-1,0 0 0,0 0 0,0 0 0,0 1 1,0-1-1,-1 0 0,1 0 0,0 0 0,0 0 1,0 1-1,0-1 0,1 0 0,-1 0 0,0 0 1,0 1-1,0-1 0,0 0 0,0 0 0,-13-13-202,9 7 167,0-1 0,0 0 0,1 0 0,0 0 0,0 0 0,1-1 0,0 1 0,-2-12 1,2 2 35,0 1 0,2-1 0,0-17 0,0 28 19,1 0 1,0 0 0,0 0 0,0 0 0,1 0-1,0 0 1,0 0 0,0 0 0,1 1-1,0-1 1,0 1 0,4-6 0,-3 7-3,0 0-1,-1 0 1,2 0 0,-1 1-1,0 0 1,1 0 0,-1 0 0,1 0-1,0 1 1,0-1 0,0 1-1,0 1 1,0-1 0,7-1 0,9 0-53,0 1 0,23 0 0,27-3 148,115-26-11,-56 8 514,-128 22-601,77-14 370,-68 12-341,0 0 1,-1 0-1,0-1 1,0-1-1,11-6 1,-20 10-36,1 0-1,0 0 1,-1 0 0,1 0 0,-1-1 0,1 1-1,-1 0 1,0-1 0,1 1 0,-1-1-1,0 0 1,0 1 0,0-1 0,0 0-1,0 0 1,0-2 0,-1 3 0,0-1 0,0 1 0,0 0-1,0 0 1,0 0 0,-1 0 0,1-1 0,0 1 0,-1 0 0,1 0 0,0 0 0,-1 0-1,0 0 1,1 0 0,-1 0 0,0 0 0,1 0 0,-1 0 0,0 1 0,0-1-1,0 0 1,0 0 0,0 1 0,0-1 0,0 0 0,0 1 0,0-1 0,-1 0 0,-4-1-13,-1-1 1,1 1-1,0 0 1,-1 1-1,1-1 1,-1 1-1,1 1 1,-1-1 0,0 1-1,1 0 1,-11 2-1,4 0 78,0 0-1,1 1 0,0 1 1,-1 0-1,-12 6 0,20-8-9,-1 1 0,1 0 0,0 1 0,1-1 0,-1 1-1,0 0 1,1 0 0,0 1 0,0-1 0,0 1 0,1 0 0,-1 0-1,1 0 1,1 0 0,-1 0 0,0 1 0,1-1 0,0 1 0,1 0 0,-1 0-1,1 0 1,0-1 0,1 1 0,-1 0 0,1 0 0,0 0 0,1 0-1,-1 0 1,3 9 0,0-5 6,-1-1-1,1 0 0,1 0 1,0-1-1,0 1 1,1-1-1,0 0 1,0 0-1,1 0 0,10 11 1,-2-5 121,2 1 0,0-2 1,31 21-1,-27-22-91,-1-2 1,1 0 0,1-1 0,0-1-1,0-1 1,30 6 0,-22-8-647,1-1 0,-1-1 0,1-1 1,35-4-1,-53 2-10,0-1 0,0-1 0,0 0 0,16-6 1,-19 4-829,-1 0 0,0 0 1,0-1-1,13-10 1</inkml:trace>
</inkml:ink>
</file>

<file path=ppt/ink/ink7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9:31.94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0 191 1248,'1'0'14,"-1"0"1,0 0 0,0 0-1,1 0 1,-1-1-1,0 1 1,1 0-1,-1 0 1,0 0-1,0 0 1,1 0-1,-1 0 1,0 0-1,1 0 1,-1 0-1,0 0 1,0 0-1,1 0 1,-1 0 0,0 0-1,1 0 1,-1 0-1,0 0 1,0 0-1,1 1 1,-1-1-1,0 0 1,0 0-1,1 0 1,-1 0-1,0 1 1,0-1-1,1 0 1,-1 0-1,0 0 1,0 1 0,0-1-1,1 0 1,1 12 170,-2-11-183,0-1-1,0 0 1,0 0-1,1 1 1,-1-1-1,0 0 1,0 0 0,0 1-1,0-1 1,1 0-1,-1 0 1,0 0-1,0 1 1,0-1 0,1 0-1,-1 0 1,0 0-1,0 0 1,1 1-1,-1-1 1,0 0 0,0 0-1,1 0 1,-1 0-1,0 0 1,1 0-1,-1 0 1,0 0 0,0 0-1,1 0 1,-1 0-1,0 0 1,1 0-1,-1 0 1,0 0 0,0 0-1,1 0 1,-1 0-1,1-1 1,10-2 996,-3 1-681,-1-1-1,1 1 0,0 0 1,0 1-1,0 0 0,1 0 1,-1 1-1,12 0 0,7 3-224,32 7-1,-27-3 308,46 8 64,49 8-50,-100-20-218,-1-1 0,51-2 1,137-29 498,-70 7-316,14 1 114,170-17-40,151 13 236,-200 24 84,-29 1-430,-41-3-317,78-4 974,68-16-487,-48-1-177,105-7-211,-163 27-185,4 1 181,194-9-231,-324 10 184,350-2 343,76 8 569,-165 1-647,-258-7 113,-69 0-1447,-2 1-3494,-69-1 1445,-30-7-1136</inkml:trace>
</inkml:ink>
</file>

<file path=ppt/ink/ink7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9:32.81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30 104 1984,'-4'-15'796,"-11"-25"0,7 18 343,6 2 84,4 14-394,-2 6-812,1 0 0,-1 0-1,0 0 1,1 0 0,-1 0-1,0 0 1,0 1 0,1-1-1,-1 0 1,0 0 0,1 0-1,-1 1 1,0-1 0,0 0-1,0 0 1,1 1 0,-1-1-1,0 0 1,0 1 0,0-1-1,0 0 1,1 1-1,-1-1 1,0 1 0,2 4 159,0 0 0,0 0-1,0 1 1,-1-1 0,2 7 0,3 15 123,28 60 355,4 11 20,-12-4 189,14 111 0,-10-44-871,-28-154-24,0 1-371,0 0 0,-1 1 0,0-1 0,0 0 0,-1 1 0,0 11-1,0-19 249,-1 0 0,1-1-1,0 1 1,-1 0-1,1 0 1,0 0-1,-1-1 1,1 1 0,-1 0-1,1 0 1,-1-1-1,1 1 1,-1 0 0,1-1-1,-1 1 1,0-1-1,0 1 1,1-1 0,-1 1-1,0-1 1,0 1-1,1-1 1,-1 0-1,0 1 1,0-1 0,0 0-1,0 0 1,1 0-1,-3 1 1,-2 0-430,-7 5-1394</inkml:trace>
</inkml:ink>
</file>

<file path=ppt/ink/ink7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9:33.69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624 5 5216,'17'-4'1696,"-17"4"-1682,0 0 0,0 0 0,0 0 0,1 0 0,-1 0 0,0 0-1,0 0 1,0 0 0,0 0 0,0 0 0,0 0 0,1 0 0,-1 0 0,0 0 0,0 0 0,0 0 0,0 0 0,0 0 0,0 0 0,1 0 0,-1 0 0,0 0 0,0 0 0,0 0 0,0 0 0,0 0 0,0 0 0,0 0 0,1 0 0,-1 0-1,0 0 1,0 0 0,0 1 0,0-1 0,0 0 0,0 0 0,0 0 0,0 0 0,0 0 0,0 0 0,0 0 0,1 0 0,-1 1 0,0-1 0,0 0 0,0 0 0,0 2 43,1-2-42,-1 1-1,1 0 0,-1 0 0,0 0 0,1-1 0,-1 1 0,0 0 1,0 0-1,0 0 0,1 0 0,-1 0 0,0 0 0,0 0 0,-1-1 1,1 1-1,0 0 0,0 0 0,0 0 0,0 0 0,-1 0 0,1 0 1,0-1-1,-1 1 0,1 0 0,-1 0 0,1-1 0,-1 1 0,1 0 0,-1 0 1,-1 0-1,-13 16 85,-14 13 1011,-41 57 1,42-47-969,-74 104-96,82-120-50,0-2-1,-1 0 1,-44 35-1,-42 18-14,83-60 41,0-1 1,-43 18-1,61-30-5,0 0 0,0 0 0,0 0 0,0-1 0,-8 1 0,14-2-19,0 0 1,0 0 0,-1 0 0,1 0-1,0 0 1,0 0 0,0 0 0,0 0-1,0 0 1,-1 0 0,1 0 0,0 0-1,0 0 1,0 0 0,0 0-1,-1 0 1,1 0 0,0 0 0,0 0-1,0 0 1,0 0 0,0 0 0,-1 0-1,1 0 1,0 0 0,0 0 0,0 0-1,0-1 1,0 1 0,0 0 0,0 0-1,-1 0 1,1 0 0,0 0-1,0 0 1,0-1 0,0 1 0,0 0-1,0 0 1,0 0 0,0-1 0,5-4 21,10-4 109,0 2-90,1 0 1,0 1 0,0 1-1,0 1 1,1 1-1,0 0 1,-1 1 0,1 0-1,0 2 1,0 0-1,0 1 1,0 0 0,23 6-1,147 37 271,-157-36-236,-1-1 0,1-2 0,0-1 0,0-1 0,53-2 1,-70-2-60,0-1 0,0-1 0,0 0 0,-1 0 0,1-1 0,19-9 0,-23 8-27,0 0 0,-1-1 1,0 1-1,0-1 0,0-1 0,-1 0 0,0 0 0,0 0 0,10-15 1,-10 11 19,0-1 0,-1 0 0,0-1 1,6-19-1,11-54 88,-18 67-52,0-12 142,-5 28-144,-1 5-11,-2 15-23,0 4-5,0-1 1,2 1-1,1 0 1,1 0-1,5 37 1,-4-51 36,-1 0 0,1 0 0,0 0 0,1 0 0,0 0 0,0 0 0,1-1 0,-1 0 0,1 0 0,7 8 0,-8-10-2,1 0 1,0-1 0,0 1 0,0-1 0,0 0 0,0 0 0,1-1-1,-1 1 1,1-1 0,0 0 0,0 0 0,0-1 0,0 1 0,0-1-1,8 1 1,-2-1 14,-1-1 0,1 0 0,0 0 0,0-2 0,-1 1 0,1-1-1,0 0 1,-1-1 0,0-1 0,0 0 0,0 0 0,0 0 0,0-2 0,-1 1-1,0-1 1,0 0 0,-1-1 0,1 0 0,7-9 0,-8 7-48,0-1-1,0 0 1,-1 0-1,-1 0 1,1-1 0,-2 0-1,0 0 1,0 0-1,-1-1 1,0 0 0,-1 0-1,0 0 1,-1 0-1,-1 0 1,1-1 0,-2-15-1,-1 21-49,1 0-1,-2 1 1,1-1-1,-1 1 1,0-1-1,0 1 0,0-1 1,-1 1-1,0 0 1,0 0-1,-1 0 1,0 1-1,0-1 1,0 1-1,-1 0 1,1 0-1,-1 1 1,-1-1-1,1 1 1,0 0-1,-1 0 0,0 1 1,0 0-1,-8-4 1,6 4-75,0 0 1,0 0 0,-1 1-1,1 0 1,-1 1-1,1-1 1,-1 2-1,0-1 1,0 1-1,1 0 1,-1 1-1,0 0 1,1 1 0,-1 0-1,1 0 1,-1 0-1,1 1 1,-11 6-1,10-4-137,-1 1 1,2 1-1,-1-1 0,1 1 0,0 1 0,-10 10 0,14-13-97,0 1 0,0-1 0,0 0 0,1 1 0,0 0-1,0 0 1,0 0 0,1 0 0,0 0 0,0 0 0,-2 12 0,4-16 210,0-1 0,0 1 0,0-1 0,0 1 0,1 0 0,-1-1 0,0 1 0,1-1 0,-1 1 0,2 2 0,9 9-1915</inkml:trace>
</inkml:ink>
</file>

<file path=ppt/ink/ink7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9:34.10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82 12 2720,'48'-11'891,"-46"11"-867,0 0 1,0 0 0,0 0 0,0 0 0,0 1 0,0-1 0,-1 1 0,1-1 0,0 1 0,0-1 0,0 1-1,-1 0 1,1 0 0,0 0 0,-1 0 0,1 0 0,-1 1 0,0-1 0,1 0 0,-1 1 0,3 2 0,-2-1 61,0 0 27,1 0 0,-1 0 0,0 0 1,0 1-1,-1-1 0,1 1 0,-1-1 0,1 1 0,-1 0 0,0-1 0,0 6 0,1 4 330,-1 24 0,-1-30-302,1 183 5153,6-2-3825,29 144-675,-30-301-451,3 47 0,-8-69-220,-1 0-1,0 0 0,-1 0 1,0-1-1,0 1 0,-1 0 1,0-1-1,-1 1 0,0-1 1,-5 11-1,7-16-91,-1-1 0,1 0 0,-1 1 0,0-1-1,1 0 1,-1 0 0,0 0 0,0-1 0,0 1 0,0 0-1,-1-1 1,1 1 0,0-1 0,-1 0 0,1 0 0,-5 2-1,4-3-10,-1 1-1,0 0 0,0-1 0,1 0 0,-1 0 1,0 0-1,0-1 0,0 1 0,1-1 0,-7-1 0,1-2 9,0 1-1,0-1 0,0-1 1,0 1-1,1-2 0,0 1 1,0-1-1,-8-8 0,10 8-88,0 0-1,0-1 0,0 1 0,1-1 0,0 0 0,1-1 0,0 1 0,0-1 1,0 0-1,1 0 0,-4-15 0,6 15-132,0 0 1,0 0-1,1 0 1,0 0-1,0 0 1,1 0-1,0 0 1,0 0-1,1 0 1,0 0-1,1 0 0,5-12 1,7-11-1459,21-28 0,-36 58 1623,29-44-1555</inkml:trace>
</inkml:ink>
</file>

<file path=ppt/ink/ink7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9:35.35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429 74 2560,'4'-4'260,"1"-1"0,-1 1 1,-1-1-1,5-5 0,-20 4-180,3 2-131,-18-6 239,-38-10 0,55 18-72,1 1 1,-1-1 0,1 2 0,-1-1 0,1 1 0,-1 1-1,1 0 1,-13 2 0,0 3-4,0 0 0,0 1 0,-40 21-1,52-23-121,0 1 0,0 0-1,1 0 1,0 1-1,0 1 1,1-1 0,0 1-1,0 1 1,-12 17-1,18-23 16,0 0-1,1-1 0,0 1 0,-1 0 0,1 0 0,0 0 0,0 0 0,1 1 0,-1-1 0,1 0 0,-1 0 0,1 0 0,0 1 0,1 4 0,-1-6-4,1 0 0,0 0-1,-1 0 1,1 0-1,0 0 1,0 0-1,0 0 1,0-1 0,0 1-1,0 0 1,1-1-1,-1 1 1,1-1 0,-1 1-1,1-1 1,-1 0-1,1 0 1,0 1 0,0-1-1,-1-1 1,1 1-1,0 0 1,0 0 0,2 0-1,50 14-6,-29-9 45,-1 1 1,38 17-1,-31-8 60,43 28-1,-60-34-27,-1 0 0,-1 0 1,0 2-1,0-1 0,13 19 0,-23-28-22,-1-1 0,0 1 0,1 0 0,-1 0 0,0 0 0,0 1 0,0-1 0,0 0 0,-1 0-1,1 1 1,-1-1 0,1 0 0,-1 1 0,0-1 0,0 0 0,0 1 0,0-1 0,0 0 0,-1 5 0,0-4 0,0-1-1,0 0 1,-1 1 0,1-1 0,-1 0-1,1 1 1,-1-1 0,0 0-1,0 0 1,0-1 0,0 1 0,0 0-1,0-1 1,0 1 0,0-1 0,-1 0-1,-4 3 1,-14 3 134,0-1-1,-1 0 1,0-2-1,-38 4 1,21-4-88,18-1-740,-1-1-1,-41-3 1,37-2-1728</inkml:trace>
</inkml:ink>
</file>

<file path=ppt/ink/ink7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9:35.74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204 237 5728,'4'4'347,"-1"1"0,0-1-1,0 0 1,0 1 0,0 0 0,-1-1 0,0 1 0,4 10-1,-5-11-321,0 0 0,0-1-1,1 1 1,-1 0-1,1-1 1,0 1-1,0-1 1,0 1-1,1-1 1,-1 0 0,1 0-1,0 0 1,0 0-1,0-1 1,4 4-1,-1-4 14,0 0 0,0 0 0,0 0 0,0-1 0,0 0-1,0 0 1,0 0 0,1-1 0,-1 0 0,0 0 0,0-1-1,1 1 1,-1-1 0,0-1 0,0 1 0,0-1 0,6-3-1,1 0 12,-1-1-1,0 0 0,0-1 0,0-1 1,-1 0-1,18-16 0,-22 17-13,0 0-1,-1 0 1,0-1 0,0 0 0,-1 0-1,0-1 1,0 1 0,-1-1 0,4-10-1,-6 14 3,-1 1-1,0-1 1,0 1 0,0-1-1,0 1 1,-1-1-1,0 1 1,0-1-1,0 0 1,0 1 0,-1-1-1,0 1 1,0-1-1,0 1 1,0-1 0,-1 1-1,0 0 1,0-1-1,0 1 1,0 0-1,-4-4 1,-1 0 6,0 1 1,0 0-1,0 0 0,-1 1 1,0 0-1,0 0 0,-1 1 1,0 0-1,0 0 0,0 1 1,0 0-1,-17-4 0,15 5-110,-1 1-1,1 0 0,-1 1 0,0 0 1,0 1-1,1 0 0,-1 0 1,0 2-1,1-1 0,-22 7 1,11 0-236,-1 1 0,1 1 0,0 1 0,-21 15 0,27-16-454,2 0 1,-1 2-1,1 0 1,1 0-1,0 2 1,-11 14-1,20-23 259,1-1-1,1 1 0,-5 9 1,4 3-1033</inkml:trace>
</inkml:ink>
</file>

<file path=ppt/ink/ink7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9:36.0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127 5 5312,'0'-1'53,"0"1"0,0 0 0,0 0 0,0-1 0,1 1 0,-1 0 0,0 0 0,0-1 0,1 1 0,-1 0 0,0 0 0,0 0 0,1 0 0,-1 0 0,0-1 0,1 1 0,-1 0 0,0 0 0,1 0 0,-1 0 0,0 0 0,1 0 0,-1 0 0,0 0 0,0 0 0,1 0 0,-1 0 0,0 0 0,1 0 0,-1 0 0,0 0 1,1 0-1,-1 1 0,0-1 0,1 0 0,-1 0 0,0 0 0,1 1 0,-1 0 7,0 0 1,0 0 0,1 0-1,-1 0 1,0 0-1,0 0 1,0 0 0,0 0-1,0 0 1,0 0-1,-1 2 1,-10 33 354,3-18 165,-5 13-33,1 1-1,-10 39 0,-40 278-381,58-333-291,2 1-1,0 0 1,1 0-1,1 0 1,0 0-1,5 25 1,-5-41 65,0 0 0,0 0 0,0-1 0,0 1 0,0 0-1,0 0 1,0-1 0,1 1 0,-1 0 0,0-1 0,1 1 0,-1 0 0,0-1 0,1 1-1,-1 0 1,1-1 0,-1 1 0,1-1 0,-1 1 0,1-1 0,-1 1 0,1-1 0,0 1 0,-1-1-1,1 1 1,0-1 0,-1 0 0,1 0 0,0 1 0,-1-1 0,1 0 0,0 0 0,0 0 0,1 0-1,14-2-2252</inkml:trace>
</inkml:ink>
</file>

<file path=ppt/ink/ink7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9:37.40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1 414 64,'8'-13'28,"-1"2"33,1 1 0,-1-1 0,14-12 0,-20 22 81,0 0 0,0 0 0,0 0 0,0 0 0,0 0 0,0 0 0,0 1 0,0-1 0,1 0 0,-1 1 0,0-1 0,0 1 0,0 0 0,1-1 0,-1 1 0,0 0 0,1 0 0,-1-1 0,0 1 0,1 0 0,-1 0 1,0 1-1,1-1 0,-1 0 0,0 0 0,1 1 0,-1-1 0,0 0 0,0 1 0,0-1 0,1 1 0,-1 0 0,1 0 0,0 1 58,-1 0 0,1-1-1,-1 1 1,1 0 0,-1 0 0,0 0 0,1 0 0,-1 0 0,0 0-1,-1 0 1,1 0 0,0 0 0,0 0 0,-1 1 0,0-1 0,1 0 0,-1 5-1,0 18 278,0-1 0,2 1 0,0-1 0,10 39 0,-10-57-453,0 1 0,1 0 1,-1-1-1,2 1 0,-1-1 1,0 0-1,1 0 1,0 0-1,1-1 0,-1 1 1,1-1-1,0 0 0,0 0 1,1-1-1,-1 0 0,1 0 1,0 0-1,0 0 1,1-1-1,10 4 0,-12-5 8,0-1-1,1 1 0,-1-1 1,1 0-1,-1-1 0,1 1 1,0-1-1,-1 0 0,1-1 1,-1 1-1,1-1 0,8-2 1,-7 0 0,1 0 0,0 0 0,-1-1 0,0 0 0,1 0 0,-1 0 0,10-10 0,-4 1 2,0 1 0,-1-2 1,-1 1-1,0-2 1,-1 1-1,-1-2 1,10-18-1,-13 20-28,0-1 0,0 1 0,-2-1-1,1 0 1,2-24 0,-6 28-9,0 0 0,-1 0-1,0 0 1,-1 0 0,-1 0-1,1 0 1,-2 0 0,-5-17-1,3 15 38,3 8-67,0-1 0,0 1-1,0-1 1,1 1 0,-2-10 0,17 25 134,2 1-90,2-2 0,-1 0 0,1-1 0,34 10-1,77 11 0,-109-26 34,0-2-1,-1 0 1,1-1-1,0-1 1,0-1-1,-1 0 1,1-2-1,-1 0 1,0-1-1,0-1 1,0-1-1,20-11 1,-33 15-18,0 0 0,-1-1 0,1 0 0,9-8 0,-14 11-23,-1 0 1,1 1-1,0-1 0,0 0 0,0 0 1,0 0-1,-1 0 0,1 0 1,0 0-1,-1 0 0,1 0 0,-1 0 1,1 0-1,-1 0 0,0 0 1,1 0-1,-1 0 0,0 0 0,0-1 1,0 1-1,0 0 0,0 0 1,0 0-1,0 0 0,0-1 0,0 1 1,0 0-1,-1 0 0,1 0 1,0 0-1,-1 0 0,1 0 0,-1 0 1,-1-2-1,-1 0-14,0 0-1,0 0 1,-1 1 0,1-1 0,-1 1 0,1 0-1,-1 0 1,0 0 0,0 1 0,0-1-1,0 1 1,0 0 0,0 0 0,0 1-1,0-1 1,-8 1 0,1 0-47,1 0 0,-1 1 0,1 0 0,-1 1 0,-16 4 0,20-3 50,0 0-1,1 0 0,-1 0 1,0 1-1,1 0 1,0 0-1,0 1 0,0-1 1,1 2-1,-1-1 1,1 0-1,0 1 0,1 0 1,-1 0-1,1 0 1,1 1-1,-1-1 0,-4 14 1,2-5 4,2 1 1,-1 0-1,2 0 1,0 0-1,1 0 0,1 1 1,1 24-1,0-30 27,1 0-1,1 0 0,0 0 0,0-1 1,1 1-1,1-1 0,0 1 1,0-1-1,1 0 0,0-1 1,9 14-1,-10-18 3,0 0 1,1 1 0,0-1-1,0-1 1,0 1-1,0-1 1,1 0-1,-1 0 1,1 0-1,0-1 1,0 0 0,1 0-1,-1 0 1,1-1-1,-1 0 1,1-1-1,0 1 1,0-1-1,8 0 1,0-1 1,0-1 0,-1-1 0,1 0 1,-1-1-1,1 0 0,-1-1 0,0-1 0,0 0 0,-1-1 0,1 0 1,18-13-1,-14 6-40,1 0 1,-2-1 0,0-1 0,0 0-1,-2-2 1,25-32 0,-31 36 19,-1 0-1,0 0 1,-1 0 0,-1-1-1,7-20 1,-10 24-18,-1 0 0,0 1 0,0-1 0,-1 0 0,0 0 0,-1 0 0,0 0 0,-1 0 1,-2-10-1,0 10-23,-2 9 44,4 2-14,1 0-1,-1 0 0,0 0 0,0-1 1,1 1-1,-1 0 0,1 0 0,-1 0 0,1 0 1,0 0-1,-1 0 0,0 2 0,-1 13-12,0 0 0,1 0 0,1 0 0,0 1 0,4 21 1,-3-18 11,0-15 5,11 100 65,-10-93-38,1 1 1,0-1-1,1 0 0,0-1 0,1 1 0,8 14 1,-10-22 17,-1-1 1,1 1 0,0 0 0,0-1 0,0 1 0,1-1 0,-1 0 0,7 4 0,-9-6-26,1-1 0,-1 1 0,1 0 1,-1 0-1,1-1 0,0 1 1,-1-1-1,1 1 0,-1-1 1,1 0-1,0 0 0,-1 0 0,1 1 1,0-2-1,-1 1 0,1 0 1,0 0-1,-1 0 0,1-1 1,-1 1-1,1-1 0,0 1 0,-1-1 1,1 0-1,-1 0 0,0 0 1,3-1-1,4-6-3,0-1 1,0-1 0,-1 1-1,0-1 1,0 0-1,-1-1 1,6-15 0,2-1-15,-9 19-8,56-95-124,-53 91 121,0 1 0,1 0-1,0 0 1,1 1 0,0 1-1,18-13 1,-24 19 20,0 1 0,-1 0 1,1 0-1,0 0 0,0 1 0,0-1 1,0 1-1,0 0 0,0 0 0,8 0 1,-10 1-6,1 0 1,-1 0 0,1 0 0,-1 1 0,1-1 0,-1 1 0,1 0 0,-1-1 0,0 1 0,1 0 0,-1 0 0,0 1 0,0-1 0,0 0 0,0 1-1,0-1 1,0 1 0,0 0 0,2 3 0,8 11-18,-2 1-1,0 0 0,8 18 1,-8-14-6,19 28 0,-22-39 18,1-1 0,0 0 0,0-1 0,0 1 0,14 9 0,-16-14 13,1 0 0,-1 0 1,1 0-1,0-1 0,-1 0 1,2 0-1,-1-1 0,0 0 1,11 2-1,-14-3-29,0-1 0,1 0 0,-1-1-1,0 1 1,0-1 0,1 0 0,-1 0 0,0 0 0,0 0 0,0-1 0,0 1-1,0-1 1,6-4 0,1-2-46,0 0 0,19-18-1,-13 8 72,0 0 0,-1-1-1,-1-1 1,-1-1 0,0 0-1,11-26 1,-22 40 11,0 0 0,0 0 0,0-1 0,-1 1 1,-1-1-1,1 1 0,-1-1 0,0-14 0,-1 11-18,-1-1 0,-1 0 1,0 1-1,0-1 0,-5-12 0,-3-8-201,-1 0-1,-29-56 1,39 87 182,0-1 0,0 1 0,1 0 0,-2-1 0,1 1 0,0 0 0,0 0 1,0 0-1,-1 0 0,1 0 0,0 0 0,-1 0 0,1 0 0,-1 0 0,-1 0 0,3 1 11,-1 0 0,0 0 0,0 0-1,1 0 1,-1 0 0,0 0 0,0 0 0,1 0 0,-1 0-1,0 0 1,1 1 0,-1-1 0,0 0 0,0 1-1,1-1 1,-1 0 0,1 1 0,-1-1 0,0 1 0,1-1-1,-1 1 1,1-1 0,-1 1 0,1-1 0,-1 1-1,1-1 1,0 1 0,-1 0 0,1-1 0,-1 1-1,1 0 1,0-1 0,0 1 0,0 0 0,-1 0 0,0 5 3,-1 0 1,1 0-1,0 0 1,0 0 0,1 0-1,0 8 1,4 39 6,-2-35 1,3 42 113,4-1 0,2 1 0,26 83 0,-30-124-56,1 0 0,1 0-1,21 33 1,-22-40-26,1-1 1,0 1-1,1-1 0,0-1 0,1 0 1,17 13-1,-23-20-257,0-1 0,0 1 0,0-1 0,0 0 0,10 3 0,-14-5 80,1 0-1,-1 0 1,1 1-1,-1-1 1,0 0 0,1 0-1,-1 0 1,1 0-1,-1-1 1,1 1-1,2-1 1,-4 1 50,1-1 1,0 1-1,-1-1 0,1 1 1,-1 0-1,1-1 0,-1 1 1,1-1-1,-1 0 0,1 1 0,-1-1 1,0 1-1,1-1 0,-1 1 1,0-1-1,1 0 0,-1 1 1,0-1-1,0 0 0,0 1 1,0-1-1,0 0 0,1 1 1,-1-1-1,0 0 0,-1 0 1,1-3-297,-1 0-1,-1 1 1,1-1 0,0 1 0,-1-1 0,0 1-1,0 0 1,0 0 0,0 0 0,0 0 0,-4-4 0,5 6 266,-26-30-2580</inkml:trace>
</inkml:ink>
</file>

<file path=ppt/ink/ink7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49:37.82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 3 4480,'-9'-3'1664,"30"6"-1312,32 1-64,-11 3 1856,24-3-1216,33-8 2400,33 8-1920,5 0-1152</inkml:trace>
</inkml:ink>
</file>

<file path=ppt/ink/ink7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0:50.40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1 195 416,'19'-6'261,"34"-4"0,-1 0 598,225-45 1497,-175 37-2125,-28 6 103,0 3 0,142 3 1,33-6 251,-39-1-319,31 2 229,155-7-64,-222 14-53,48 1-92,78-1 445,-199 1-392,179 7 34,-229-3-284,98 0-100,-147-1-71,-1 0 18,0 0 0,-1 0 0,1 0 0,0 0 0,0 0 0,0 0 0,0 0 0,0 0 0,-1 0 0,1 1 0,0-1 0,0 0 0,-1 0 0,1 1 0,0-1 0,1 1 0,-16 7-2646,-9 0-166</inkml:trace>
</inkml:ink>
</file>

<file path=ppt/ink/ink7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0:51.22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0 124 1728,'31'-5'629,"6"-2"-245,73-3 0,58 0 662,-58 2-188,513-25 1195,-320 14-1418,-172 12-403,129-4 528,69 18-280,-42 1 600,291-31 0,-509 17-2461,-68 6 1306,0 0 0,-1 0 0,1 0 0,0 0 0,-1 0 0,1 0 0,0 0 0,0 1 0,-1-1 1,1 0-1,0 0 0,-1 0 0,1 1 0,0-1 0,-1 0 0,1 1 0,-1-1 0,1 0 0,0 1 0,0 0 0,-1 0-179,0-1-1,0 1 0,0 0 0,0 0 1,-1-1-1,1 1 0,0 0 1,0-1-1,0 1 0,-1 0 0,1-1 1,0 1-1,-1 0 0,1-1 0,0 1 1,-1 0-1</inkml:trace>
</inkml:ink>
</file>

<file path=ppt/ink/ink7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01.20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85 0 1728,'-1'0'28,"0"0"0,0 0 0,0 0-1,0 0 1,0 0 0,0 1 0,0-1 0,0 0 0,0 0 0,0 1-1,0-1 1,1 0 0,-1 1 0,0-1 0,0 1 0,0-1-1,0 1 1,1 0 0,-1-1 0,0 1 0,1 0 0,-1-1 0,0 1-1,1 0 1,-1 0 0,1-1 0,-1 1 0,1 0 0,-1 2 0,-2 3 27,-3 14 2691,3-15-2703,3-4 101,1-2-4,0 1 1,0 0 0,0-1-1,0 1 1,0 0-1,0 0 1,0 0 0,0 0-1,0 0 1,1 0-1,-4 35-31,-6 39 0,-2 11-71,-16 204 661,22-246-760,4 78 1,-1 6 144,-6 43 60,5-83-119,3 83 104,50 185-182,-38-302 20,-9-38 112,0 0 0,-1 1 0,2 28 0,-5-44-97,0 0 0,0 0 0,0 1 0,0-1 0,1 0 0,-1 0 0,0 0 0,0 1 0,0-1 0,0 0 0,0 0-1,0 1 1,0-1 0,0 0 0,0 0 0,0 1 0,0-1 0,0 0 0,0 0 0,-1 0 0,1 1 0,0-1 0,0 0 0,0 0 0,0 0 0,0 1 0,0-1 0,0 0 0,-1 0 0,1 0 0,0 1 0,0-1 0,0 0 0,0 0 0,-1 0 0,1 0 0,0 0 0,0 0 0,0 1 0,-1-1 0,1 0 0,0 0 0,0 0 0,-1 0 0,1 0 0,0 0 0,0 0 0,0 0 0,-1 0 0,1 0 0,0 0 0,0 0 0,-1 0 0,1 0 0,0 0 0,0 0 0,-1 0 0,1-1 0,0 1 0,0 0 0,0 0 0,-1 0 0,1 0-1,0 0 1,0-1 0,-9-8-712</inkml:trace>
</inkml:ink>
</file>

<file path=ppt/ink/ink7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02.11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11 689 2976,'-1'-1'105,"0"0"1,0 0-1,0 0 0,0 0 0,1 0 1,-1 0-1,0 0 0,1 0 1,-1 0-1,1 0 0,-1 0 1,1-1-1,0 1 0,-1 0 1,1 0-1,0 0 0,0-1 0,0 1 1,0 0-1,0 0 0,0 0 1,0-1-1,0 1 0,1 0 1,-1 0-1,0 0 0,1-1 1,0-1-1,2-5-206,1 0 0,8-15 1,-7 15 372,25-43 246,3 1 1,1 2 0,82-85-1,9-20 279,-77 91-447,-16 19-267,19-21-129,-51 64 44,0-1-1,0 1 1,0 0-1,0 0 1,0 0-1,0 0 1,0 0-1,1 0 1,-1 0-1,0-1 1,0 1 0,0 0-1,0 0 1,0 0-1,0 0 1,1 0-1,-1 0 1,0 0-1,0 0 1,0 0-1,0 0 1,0 0-1,1 0 1,-1 0-1,0 0 1,0 0-1,0 0 1,0 0-1,0 0 1,1 0-1,-1 0 1,0 0-1,0 0 1,0 0-1,0 0 1,0 0-1,1 0 1,-1 0-1,0 0 1,0 0-1,3 8-76,-2 12-19,-1-18 89,0 11 0,-1-3-4,1 0 0,0 0 0,1-1 0,0 1 0,0 0 0,1 0 0,0-1 0,1 1 1,5 11-1,6 7 29,-2 1 0,-1 0 0,-1 0 0,-2 1 0,7 44 0,-6-31-68,3 31 14,-11-66 54,-1 1 0,0-1-1,0 1 1,-1-1 0,0 0 0,-3 12 0,3-16-5,0-1 0,-1 0 1,1 1-1,-1-1 0,0 0 0,0 0 0,0 0 1,-1 0-1,1-1 0,-1 1 0,1-1 0,-1 1 1,0-1-1,0 0 0,0 0 0,0 0 0,-1 0 0,1-1 1,0 0-1,-1 1 0,1-1 0,-1 0 0,-3 0 1,-10 2 50,0 0 1,0-2 0,-27 0 0,36-1-60,-244-8 7,245 8 45,-1 0 1,0 0-1,1 0 0,-1-1 0,0 0 0,1-1 0,-1 0 0,-8-3 0,16 5-51,0-1 1,0 1-1,0 0 0,0-1 0,0 1 0,0 0 0,0-1 0,0 1 0,-1 0 0,1-1 0,0 1 1,0 0-1,0-1 0,1 1 0,-1 0 0,0-1 0,0 1 0,0 0 0,0-1 0,0 1 1,0 0-1,0 0 0,0-1 0,1 1 0,-1 0 0,0-1 0,0 1 0,0 0 0,1 0 0,-1-1 1,0 1-1,0 0 0,1 0 0,-1 0 0,0-1 0,1 1 0,-1 0 0,1 0 0,2-2 24,0 0-1,1 1 0,-1-1 0,1 1 1,-1 0-1,1 0 0,-1 0 0,1 0 1,5 0-1,38 0 67,-40 1-77,370-27 943,-315 22-2208,-6 7 326</inkml:trace>
</inkml:ink>
</file>

<file path=ppt/ink/ink7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06.31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435 152 3328,'-2'-3'132,"0"0"0,0 0 0,0 1 0,0-1-1,-1 0 1,1 1 0,-1-1 0,0 1 0,0 0 0,0 0 0,0 0 0,0 0 0,0 1 0,-6-3 0,-4-3-138,1-1 1,0 0 0,1 0 0,-14-14 0,12 11 94,0 0-1,-25-15 0,35 24-68,-1 0-1,1 0 1,-1 1-1,1 0 0,-1-1 1,0 1-1,0 1 0,0-1 1,1 0-1,-1 1 0,0 0 1,0 0-1,0 0 0,0 0 1,0 1-1,-5 1 0,3 0 41,0 0 0,0 1 0,1-1 0,-1 1 0,1 1 0,0-1 0,0 1 0,0 0 0,-8 8-1,0 2-42,1-1 0,1 2-1,0 0 1,1 0-1,0 1 1,2 0 0,0 0-1,0 1 1,2 0-1,0 0 1,1 1 0,1 0-1,0 0 1,1 0-1,1 0 1,1 0 0,3 36-1,-2-49 4,0 0 0,1 0 0,0 0 1,0-1-1,0 1 0,1 0 0,-1-1 0,1 1 0,0-1 0,1 0 0,-1 1 0,1-1 0,0 0 1,0-1-1,0 1 0,6 6 0,-4-7-10,0 1 0,-1-1 1,1-1-1,1 1 0,-1 0 1,0-1-1,0 0 0,1-1 0,-1 1 1,1-1-1,0 0 0,-1 0 1,1-1-1,7 0 0,-1 0-8,-1-1 0,1-1-1,0 0 1,-1 0 0,1-1 0,-1-1-1,0 0 1,0 0 0,16-9-1,4-6 4,50-40 0,-71 52 3,0-1 0,0-1 0,-1 1 0,-1-2 0,1 1 0,-1-1 0,-1-1 0,0 1 0,6-14 0,-12 23-14,-1-1 1,1 1 0,-1-1 0,1 0-1,-1 1 1,0-1 0,0 1 0,0-1-1,0 0 1,0 1 0,0-4-1,0 5 5,0 0-1,0 0 0,0 0 1,0-1-1,0 1 0,0 0 0,-1 0 1,1 0-1,0 0 0,0 0 1,0-1-1,0 1 0,0 0 0,0 0 1,0 0-1,0 0 0,-1 0 1,1-1-1,0 1 0,0 0 0,0 0 1,0 0-1,0 0 0,-1 0 1,1 0-1,0 0 0,0 0 0,0 0 1,0 0-1,-1 0 0,1 0 1,0 0-1,0 0 0,0 0 0,-1 0 1,1 0-1,-10 8-154,6-1 146,0 0 0,0 0 0,1 1 0,0-1 0,0 1 0,0 0-1,1 0 1,1 0 0,-2 8 0,1 0 66,1 0 0,0 1 0,3 24 0,0-31-7,-1 0 0,1-1 1,1 1-1,0-1 0,0 0 1,9 17-1,-11-24-24,1 1 0,0 0 0,0-1 0,0 1-1,0-1 1,0 1 0,1-1 0,-1 0 0,1 0 0,4 3 0,-5-4-2,0 0 1,0 0-1,0-1 1,0 1-1,0-1 1,0 1 0,0-1-1,0 0 1,0 0-1,1 0 1,-1 0-1,0 0 1,0-1 0,0 1-1,0 0 1,0-1-1,0 0 1,3-1-1,2-1 25,0-1-1,0-1 0,0 1 0,-1-1 1,1-1-1,-1 1 0,-1-1 0,1 0 1,8-12-1,5-9 100,15-30 0,-33 56-135,7-13 62,-1 0 0,0-1 0,-1 1 0,-1-1 0,5-18 0,-9 28-55,0 0 0,0 0-1,-1-1 1,1 1 0,-1 0 0,-1-1-1,1 1 1,-1 0 0,0-1-1,0 1 1,0 0 0,-1 0 0,0 0-1,0 0 1,0 0 0,0 0 0,-1 1-1,-5-8 1,4 7-67,-1 0 1,1 0-1,-1 1 1,0-1-1,-1 1 1,1 1-1,-1-1 1,0 1-1,0 0 1,0 0-1,0 0 0,0 1 1,0 0-1,-1 1 1,1-1-1,-1 1 1,0 0-1,1 1 1,-8-1-1,9 2-106,-1-1 1,1 0-1,0 1 0,0 0 0,-1 1 1,1-1-1,0 1 0,0 0 0,0 0 1,1 0-1,-1 1 0,0-1 0,1 1 1,0 1-1,-1-1 0,1 0 0,0 1 1,1 0-1,-1 0 0,1 0 0,0 0 1,0 1-1,0-1 0,-2 6 1,3-5-97,0-1 0,1 0 1,0 0-1,-2 9 1,2 19-1810</inkml:trace>
</inkml:ink>
</file>

<file path=ppt/ink/ink7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06.84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49 268 2912,'-4'5'152,"1"0"1,0 0 0,0 0-1,1 1 1,-1-1-1,1 1 1,1 0-1,-1-1 1,0 7 0,-6 17 689,4-13-622,0 0 1,1 0-1,1 0 1,1 0-1,0 0 1,1 17-1,1-23-191,0 0-1,0 1 0,1-1 1,1 0-1,-1 0 1,2-1-1,-1 1 1,1 0-1,1-1 0,9 15 1,-12-21-7,0 0 0,0-1 0,0 1 1,1-1-1,-1 0 0,1 1 0,-1-1 1,1 0-1,0-1 0,0 1 0,-1 0 0,1-1 1,1 0-1,-1 0 0,0 0 0,0 0 1,0 0-1,0 0 0,1-1 0,-1 0 0,0 0 1,7 0-1,-5-1 30,0 0 0,0 0 0,-1 0 0,1-1 0,0 0 0,0 0 0,-1 0 0,0 0 0,1-1 0,-1 0 0,0 0 0,0 0-1,0 0 1,5-7 0,4-6 11,-2 0-1,0-1 1,-1 0-1,9-22 1,-7 14-29,1-1 11,-1-2 0,-2 0 0,-1 0 0,-1-1 0,-1 0 0,-2 0 0,0 0 0,-1-31 0,-3 26-61,1-10-8,9-58 0,-7 94-66,0 11 3,4 13-8,3 36 399,-3 0 0,4 69 0,-10-84-117,2 19 301,3 43 163,-5-82-508,1 0 1,1-1-1,10 29 0,-13-41-108,1 0 0,0 0 0,0 0-1,0 0 1,1 0 0,-1-1 0,1 1 0,6 5 0,-8-8-50,1 1 0,0-1 0,0 0 0,0 0 1,0 0-1,0 0 0,0 0 0,0 0 0,1 0 0,-1-1 1,0 1-1,0-1 0,1 0 0,-1 0 0,0 1 0,1-1 1,-1-1-1,4 1 0,1-2-388,0 0 1,0 0-1,-1 0 1,1-1-1,-1 0 1,13-7-1,34-29-5311,-50 37 5420,22-17-1477</inkml:trace>
</inkml:ink>
</file>

<file path=ppt/ink/ink7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08.96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230 365 5408,'0'-2'152,"0"1"0,1-1 0,-1 0 1,0 0-1,0 0 0,0 1 0,0-1 0,0 0 0,-1 0 1,1 1-1,0-1 0,-1 0 0,1 0 0,-1 1 0,-1-4 1,0 3-112,0 0 1,0 0 0,0 0 0,0 0 0,0 0 0,0 1 0,0-1 0,-1 0 0,1 1 0,-3-2 0,-2 0-62,0-1 0,0 1 0,-1 0 0,1 1-1,-1-1 1,1 2 0,-1-1 0,0 1 0,-8-1 0,11 3 51,1-1-1,-1 0 0,1 1 1,0 0-1,-1 0 1,1 0-1,0 1 0,-1 0 1,1-1-1,0 1 1,0 1-1,1-1 0,-1 1 1,0-1-1,1 1 1,-1 0-1,-4 6 0,4-4 0,0 0 0,1 1-1,-1-1 1,1 1 0,0 0 0,1 0-1,-1 0 1,1 0 0,1 1-1,-3 11 1,1 2-4,1 1 1,1 22-1,1-26 11,1-1 0,1 1 0,0 0 0,1-1 0,1 0 0,7 19 0,-9-29-16,0 1-1,1-1 1,0 0-1,1 0 1,-1 0-1,1 0 1,0-1-1,1 1 1,-1-1 0,1 0-1,0 0 1,0-1-1,1 1 1,-1-1-1,1 0 1,0-1-1,8 4 1,-10-5-11,-1-1 0,0 0 0,0-1 0,1 1 0,-1-1 0,1 1 0,-1-1 0,1 0-1,-1 0 1,0 0 0,1-1 0,-1 1 0,1-1 0,-1 0 0,0 0 0,0 0 0,1 0 0,-1-1 0,0 1 0,0-1 0,0 0 0,0 0 0,-1 0-1,1 0 1,-1 0 0,5-5 0,4-6-54,-2 1-1,1-1 1,-2-1-1,11-20 1,-16 29 25,9-17-14,-2-1 0,0 1 0,-1-2 0,-2 1 0,10-46 0,-19 55-123,-1 12 32,0 9 68,0 5 148,1 1-1,0 0 0,0 0 1,2-1-1,0 16 0,10 66 129,-8-81-178,0 1 0,1 0 0,1-1 0,0 0-1,1 0 1,1 0 0,11 21 0,-14-30-26,-1-1 0,1 1 0,0-1-1,0 1 1,0-1 0,1 0 0,-1 0 0,1 0 0,0-1 0,0 1 0,7 2 0,-8-3-29,1-1 0,-1 0 1,1-1-1,-1 1 0,1-1 0,0 1 1,0-1-1,-1 0 0,1-1 1,0 1-1,-1-1 0,1 1 1,-1-1-1,1 0 0,-1 0 0,6-3 1,-2 1-44,0-1 1,-1 0 0,1-1 0,-1 0-1,1 0 1,-1 0 0,-1 0 0,1-1-1,-1 0 1,0 0 0,-1-1 0,1 0-1,-1 1 1,3-9 0,0 0 85,-1 0-1,0 0 1,-1-1 0,-1 0-1,4-28 1,19 141-3,-22-79-20,1-1 0,2 0 0,11 22 0,-15-33 13,0 0 0,0 0 1,0-1-1,0 1 0,1-1 1,0 0-1,0 0 0,1-1 1,-1 1-1,1-1 0,11 6 1,-12-9-6,-1 0 0,1 1 0,-1-1 0,1-1 0,-1 1 0,1-1 0,0 0 0,-1 0 0,1 0 0,0-1 0,-1 1 0,1-1 0,-1 0 0,1-1 0,-1 1 0,0-1 0,8-3 0,-1-1-26,0 0-1,0-1 1,-1 0 0,0-1 0,13-12-1,-7 3 25,0-1-1,-1 0 0,-1-1 1,-1-1-1,-1 0 0,0-1 1,-2 0-1,0-1 0,-2 0 0,0 0 1,-1-1-1,3-25 0,-8 30-3,-1 1 0,0-1-1,-2 0 1,0 1 0,-6-28-1,1 17-121,-1 1 0,-18-45-1,18 61-64,7 11 173,0 0 1,0 0-1,-1 0 0,1 0 0,0 0 0,0 0 0,0 0 0,0 0 0,0 0 0,-1 0 0,1 0 0,0 1 1,0-1-1,0 0 0,0 0 0,0 0 0,-1 0 0,1 0 0,0 0 0,0 0 0,0 1 0,0-1 0,0 0 1,0 0-1,0 0 0,0 0 0,0 0 0,-1 1 0,1-1 0,0 0 0,0 0 0,0 0 0,0 0 0,0 0 0,0 1 1,0-1-1,0 0 0,0 0 0,-1 25-10,26 161 165,-21-156-129,2 4-70,19 68 1,-20-89 92,0 1 0,1-1 0,0 0 0,1-1 1,1 1-1,0-1 0,15 17 0,-21-26-36,1 0 1,0 0-1,0 0 0,1 0 1,-1 0-1,1-1 0,-1 0 1,1 0-1,0 0 0,0 0 0,0 0 1,0-1-1,0 1 0,0-1 1,0 0-1,0-1 0,1 1 1,-1-1-1,0 0 0,0 0 1,1 0-1,-1 0 0,0-1 1,0 0-1,1 0 0,-1 0 0,0 0 1,0-1-1,0 1 0,0-1 1,-1 0-1,1 0 0,5-4 1,0-2-98,0-1 0,0 0 0,-1 0 0,0-1 0,13-21 0,14-16 223,-35 46-131,1 0-1,0 0 1,0 0 0,0 0 0,0 0 0,0 0 0,0 1 0,0-1-1,0 0 1,0 0 0,0 1 0,0-1 0,0 1 0,0-1 0,1 1-1,-1 0 1,0-1 0,3 1 0,-3 0-4,-1 0-1,1 1 0,0-1 1,0 0-1,0 1 1,0-1-1,-1 1 1,1-1-1,0 1 1,0-1-1,-1 1 1,1 0-1,0-1 1,-1 1-1,1 0 1,-1-1-1,1 1 0,-1 0 1,1 0-1,-1 0 1,1-1-1,-1 1 1,0 0-1,1 1 1,2 8 22,1-1 0,0 1 1,1-1-1,0-1 0,0 1 1,1-1-1,0 1 0,12 10 1,-15-16-15,0 0 0,0-1 0,0 0 0,1 0-1,-1 0 1,1 0 0,-1 0 0,1-1 0,-1 1 0,1-1 0,0 0 0,0 0 0,0-1 0,0 1 0,0-1 0,-1 0 0,1 0 0,0 0 0,0 0 0,0-1 0,0 0 0,0 1 0,0-2 0,-1 1 0,7-3 0,0-1 16,-1 0 1,0 0-1,0-2 0,-1 1 1,0-1-1,0 0 0,0 0 0,-1-1 1,0 0-1,6-10 0,0-1 43,0 0-1,-2-2 0,15-32 0,-24 47-62,0 1 0,0-1 0,0 0 0,-1 0 0,0 0 1,0 0-1,0 0 0,-1 0 0,0 0 0,0 0 0,-2-10 0,1 12-9,0 0-1,0 0 1,-1 1 0,1-1 0,-1 0 0,0 1 0,0 0 0,0-1 0,-1 1-1,1 0 1,-1 0 0,0 0 0,1 0 0,-2 0 0,1 1 0,0 0 0,0-1-1,-5-1 1,0 0-25,0 0 0,-1 1-1,0 0 1,1 0 0,-1 1 0,0 0-1,0 0 1,-15 0 0,9 2-58,0 0 0,1 1 0,-1 1 1,-24 6-1,32-6 67,0 0 0,1 1 0,-1 0 0,1 0-1,-1 1 1,1 0 0,0 0 0,0 0 0,1 1 0,-1 0 0,1 0 0,0 0-1,0 1 1,-4 7 0,6-10-68,1 0 1,1 0-1,-1 0 0,0 1 0,1-1 1,-1 0-1,1 1 0,0-1 1,0 1-1,1 0 0,-1-1 0,1 1 1,0 0-1,0-1 0,0 1 0,0 0 1,0-1-1,1 1 0,0 0 0,0-1 1,0 1-1,0-1 0,0 1 1,1-1-1,-1 0 0,1 1 0,0-1 1,0 0-1,3 3 0,-2-3 28,1 0 0,-1 0 0,1 0-1,-1-1 1,1 1 0,0-1 0,0 0 0,0 0-1,1 0 1,-1-1 0,0 1 0,0-1 0,1 0-1,7 0 1,7 1 115,1-1-1,20-2 0,-26 1 73,76-1 697,46-1 602,-123 0-1400,0 1 0,0-2-1,0 0 1,-1-1 0,1 0 0,-1-1 0,0 0 0,0-1 0,20-13 0,-2-3-123,-1 0-1,32-33 1,-50 45 140,0-1 0,-1 0 0,0 0 0,0-1 0,-1-1 0,-1 1 0,0-2 0,-1 1 0,-1-1 0,0 0 0,0 0 0,3-16 0,-5 8 1,0 0 0,-1 1 0,-1-1 0,-2 0 0,0 0 0,-4-29 0,-3 29 39,7 22-79,0 0 0,0 0 0,0 0 0,0-1 0,0 1 0,0 0 0,0 0 0,0 0 0,-1 0 0,1 0 0,0-1 0,0 1-1,0 0 1,0 0 0,0 0 0,-1 0 0,1 0 0,0 0 0,0 0 0,0-1 0,0 1 0,-1 0 0,1 0 0,0 0 0,0 0 0,0 0 0,-1 0 0,1 0 0,0 0 0,0 0 0,-1 0 0,-3 10 40,1 5-42,1 0 0,1 0-1,1 0 1,1 17 0,9 61 60,1-17-97,34 115-1,-40-177 134,0 0 0,10 21-1,-13-32-71,0 1 1,0-1-1,0 0 0,0 0 0,1 0 1,-1 0-1,1 0 0,0 0 0,0-1 1,0 1-1,0-1 0,0 0 0,0 0 1,7 3-1,-9-5-20,1 1 0,-1-1 0,1 0-1,0 0 1,-1 0 0,1 0 0,-1 0 0,1 0 0,-1-1-1,1 1 1,-1 0 0,1-1 0,-1 1 0,1-1 0,-1 0 0,0 1-1,1-1 1,-1 0 0,0 0 0,1 0 0,-1 0 0,2-2-1,3-3 20,-1 0 0,11-14-1,-12 13-13,4-4-16,7-9 77,0 1 0,21-20 0,-23 28-84,0 1 0,0 1-1,0 0 1,1 0 0,1 2 0,0 0-1,-1 0 1,21-5 0,-30 10 11,82-32 26,-77 29-26,1 0 0,-2 0 0,1-2 1,-1 1-1,0-1 0,9-9 0,-16 14 19,0 1 1,-1-1-1,1 0 1,-1 0-1,1 0 0,-1 0 1,0 0-1,0 0 0,0 0 1,0-1-1,0 1 1,0 0-1,-1 0 0,1-1 1,-1 1-1,0-1 0,1 1 1,-1 0-1,-1-5 1,1 4 1,-1 1 0,0-1-1,0 1 1,0-1 0,0 1 0,0 0 0,-1-1 0,1 1 0,-1 0 0,1 0 0,-1 0 0,0 0 0,0 0 0,0 1 0,0-1 0,0 0 0,-4-1 0,0-1-14,-1 1 1,1 1 0,-1-1-1,1 1 1,-1 0-1,0 0 1,0 1 0,0 0-1,0 1 1,0-1 0,0 1-1,0 0 1,0 1 0,0 0-1,0 0 1,0 1-1,0-1 1,-6 4 0,3-2-8,1 1 0,1 0-1,-1 0 1,0 1 0,1 0 0,0 0 0,0 1 0,1 0 0,0 1 0,0-1 0,0 1 0,-9 14 0,11-14 8,1 0 0,0 1 0,1 0 0,0 0 0,0 0 0,0 0 0,1 0 0,-2 14 0,4-17 10,-1 1-1,1-1 1,0 1-1,0-1 0,1 0 1,-1 1-1,1-1 0,0 0 1,1 0-1,-1 1 1,1-1-1,0 0 0,1-1 1,3 9-1,-4-11-8,0 0 0,0 0 0,0 0 0,0 0 1,0 0-1,1 0 0,-1-1 0,0 1 0,1-1 0,-1 0 0,1 1 0,0-1 0,-1 0 0,1-1 1,0 1-1,0 0 0,-1-1 0,1 1 0,6-1 0,2 0-4,1-1 0,0 0 1,17-5-1,-20 4 0,39-11-22,53-20 0,-57 18-9,-29 9 32,-9 4-27,1-1 0,-1 1 1,1 0-1,11-1 0,-15 3 9,-1 0 1,0 0-1,0 0 0,0 0 0,0 1 1,0-1-1,0 1 0,0-1 0,0 1 1,0 0-1,0 0 0,0 0 1,0 0-1,0 0 0,0 0 0,-1 1 1,1-1-1,0 0 0,1 3 0,3 2 28,-1 0 0,2-1 0,-1 0-1,0 0 1,10 6 0,-13-10 12,0 1-1,0-1 1,0 0-1,0 1 1,1-2-1,-1 1 1,0 0-1,0-1 1,1 1-1,-1-1 1,0 0 0,1 0-1,-1 0 1,0 0-1,7-2 1,30-11 110,-1-2 0,70-37 0,-92 43-65,-1 0 0,0-1 0,0-1 0,23-21 1,-35 28-43,-1 1 0,1-1 1,-1 0-1,0 0 0,0 0 1,0 0-1,0-1 0,-1 1 1,0-1-1,0 0 0,0 1 1,-1-1-1,1 0 0,-1 0 1,0 0-1,0 0 1,-1 0-1,0 0 0,0-1 1,0 1-1,0 0 0,-2-6 1,0 5-36,0 0 0,-1 0 1,1 0-1,-1 0 1,-1 0-1,1 1 0,-1-1 1,0 1-1,0 0 1,0 0-1,-1 1 0,0-1 1,0 1-1,0 0 1,0 0-1,-1 1 1,0 0-1,1 0 0,-1 0 1,-12-4-1,8 4-39,1 0 0,-1 1 0,0 0 0,0 0 0,0 1-1,0 0 1,0 1 0,0 0 0,0 1 0,0 0 0,0 0 0,0 1 0,-11 4 0,12-3-27,-1 1 1,2 1-1,-1 0 1,0 0 0,1 0-1,-15 14 1,18-15-102,1 0 1,0 1-1,0-1 1,0 1-1,1 0 1,-1 0-1,1 0 1,0 1-1,1-1 1,-1 1-1,1-1 1,-2 9-1,4-13 97,-1 0 1,1 0-1,0 0 0,0 0 1,0 0-1,0-1 0,0 1 1,0 0-1,0 0 0,0 0 1,0 0-1,0 0 0,0 0 1,0 0-1,1 0 0,-1 0 1,0 0-1,1 0 0,-1-1 1,1 1-1,-1 0 0,1 0 1,-1 0-1,1-1 0,0 1 1,1 1-1,-1-2-63,0 1 0,1-1-1,-1 1 1,1-1 0,-1 0 0,1 1 0,0-1 0,-1 0-1,1 0 1,-1 0 0,1 0 0,-1-1 0,1 1-1,-1 0 1,1-1 0,1 0 0,28-9-2484</inkml:trace>
</inkml:ink>
</file>

<file path=ppt/ink/ink7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09.29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55 52 5632,'40'-40'2112,"-36"33"-1664,5 2 1248,-9 17-1152,-5 10 416,-3 22-576,0 15 0,-5 6-224,-2 6-672,-10 6 288,-9 19-6112</inkml:trace>
</inkml:ink>
</file>

<file path=ppt/ink/ink7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10.48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120 597 6144,'-8'1'1176,"8"-1"-1120,0 0 0,-1 0-1,1 0 1,0 0 0,-1 0 0,1 1 0,-1-1 0,1 0 0,0 0 0,-1 0 0,1 0 0,0 0-1,-1 0 1,1 0 0,-1 0 0,1 0 0,0 0 0,-1-1 0,1 1 0,0 0 0,-1 0-1,1 0 1,-1 0 0,1-1 0,0 1 0,-1 0 0,1 0 0,0 0 0,0-1 0,-1 1-1,1 0 1,0-1 0,0 1 0,-1 0 0,1-1 0,0 1 0,0 0 0,0-1 0,-1 1 0,1 0-1,0-1 1,0 1 0,0 0 0,0-1 0,0 1 0,0-1 0,0 1 0,0 0 0,0-1-1,0 0 1,0-3-32,1 1-1,0-1 1,-1 1-1,1-1 0,0 1 1,1-1-1,-1 1 1,1 0-1,2-6 0,5-7-81,6-22 43,-2-1 0,-1 0 0,-2 0 0,-1-1 0,5-66 0,-13 84 51,-1 1 0,-4-41 0,2 51 17,0 1 0,0 0 0,-1-1 0,0 1 1,-1 0-1,0 1 0,-10-18 0,13 25-53,0 0 0,0 1 0,0-1 0,-1 0 0,1 0 0,0 1 0,-1-1 0,1 1 0,-1 0 0,0-1-1,1 1 1,-1 0 0,0 0 0,0 0 0,1 0 0,-1 0 0,0 0 0,0 1 0,0-1 0,0 1 0,0-1 0,-1 1 0,1 0 0,0-1 0,0 1 0,0 0 0,0 1 0,0-1 0,0 0 0,0 1 0,0-1-1,0 1 1,0-1 0,0 1 0,0 0 0,0 0 0,0 0 0,0 0 0,-2 2 0,-1 1-30,0 0 0,0 0 0,1 1 0,-1 0 0,1 0 0,0 0 0,1 0 0,-1 0 0,1 1-1,0 0 1,-5 12 0,1 9-33,0 0 0,2 0 0,-4 57 0,8 90 55,1-169 12,6 101 7,4 0 0,48 202-1,-45-253 136,-1 1 0,3 57 0,-14-108-104,-1 1 1,0-1 0,0 0-1,0 0 1,-1 1 0,0-1-1,-2 9 1,3-13-33,0-1 1,0 1-1,-1-1 0,1 0 1,0 1-1,0-1 1,0 1-1,-1-1 0,1 1 1,0-1-1,-1 0 0,1 1 1,0-1-1,-1 0 0,1 1 1,0-1-1,-1 0 1,1 0-1,0 1 0,-1-1 1,1 0-1,-1 0 0,1 0 1,-1 1-1,1-1 1,-1 0-1,1 0 0,0 0 1,-1 0-1,0 0 0,0 0 1,0-1 0,0 1 0,0-1 0,0 1-1,0-1 1,0 1 0,0-1 0,0 0 0,0 1 0,0-1-1,1 0 1,-2-1 0,-3-4 16,1 0 1,-7-13-1,3 3-87,0 0 0,1-1-1,1 0 1,0-1 0,-3-19 0,7 27 12,1 0-1,0 1 1,1-1 0,0 0 0,0 0 0,1 0 0,1 0 0,-1 0 0,1 0-1,7-18 1,-7 25 47,-1 0 0,1 0 0,-1 0-1,1 0 1,0 0 0,0 0 0,0 1 0,1-1-1,-1 1 1,5-4 0,-6 5 1,1 0 0,-1 0 0,1 0 1,0 0-1,-1 0 0,1 1 0,0-1 0,0 1 0,-1-1 0,1 1 0,0-1 1,0 1-1,0 0 0,0 0 0,-1 0 0,1 0 0,0 1 0,0-1 0,0 0 1,3 2-1,55 24 6,-50-20 1,1-1 0,0 0 0,-1-1 0,2 0 0,-1 0 0,0-1 0,1-1 0,21 2 0,-24-4 16,0-1 0,0 0-1,-1 0 1,1-1 0,0 0 0,-1 0 0,0-1-1,1 0 1,-1-1 0,9-5 0,-6 2-19,-1 0-1,1-1 1,-2 0 0,1-1 0,-1 0 0,11-14 0,-4 2 140,-2-1 0,0-1-1,-2 0 1,0-1 0,-1 0 0,8-32 0,-15 42-127,-4 12-184,-4 7 3,3 1 149,-1 0 0,1 0 0,0 0 0,1 0 0,-1 0 1,1 0-1,1 12 0,0 2 48,-1-17-33,5 134-186,-3-119 363,0 0 1,2 0 0,0-1 0,1 1 0,11 25-1,-16-43-154,0 1 0,0-1 0,0 1 0,0-1 0,0 1-1,1-1 1,-1 0 0,0 1 0,0-1 0,1 0 0,-1 1 0,0-1-1,0 0 1,1 1 0,-1-1 0,0 0 0,1 1 0,-1-1 0,1 0-1,-1 0 1,0 1 0,1-1 0,-1 0 0,1 0 0,-1 0 0,0 0-1,1 0 1,-1 0 0,1 1 0,-1-1 0,1 0 0,-1 0 0,0 0-1,1 0 1,0-1 0,0 1 6,1-1 0,-1 0 0,0 0 0,0 0 0,0 0 0,0 0 0,0 0 0,0 0 0,0 0 0,0 0 0,1-2 0,3-6 27,0 0 0,5-14 0,4-16 14,33-78-158,-42 106 59,1 0 1,1 0 0,0 1-1,0 0 1,1 0-1,0 1 1,18-17 0,-22 23 23,1 0 1,-1 0 0,1 0 0,0 1 0,0 0 0,0 0 0,0 0-1,0 0 1,0 1 0,0 0 0,0 0 0,1 0 0,-1 1 0,0 0 0,1 0-1,-1 0 1,0 1 0,11 2 0,-10-2-11,0 1 0,0 0 0,0 1 0,0 0 0,0-1-1,-1 2 1,1-1 0,-1 1 0,0 0 0,0 0 0,0 0 0,0 1 0,-1 0 0,0-1 0,4 8 0,-1 0 12,-1-1 1,0 2 0,-1-1 0,-1 1-1,5 19 1,9 27 26,-17-56-3,0 0 0,1 0 0,-1 0 0,1 0 0,0 0 1,-1-1-1,1 1 0,0-1 0,1 1 0,-1-1 0,3 2 0,-4-3 0,0 0-1,1-1 1,-1 1 0,1 0 0,-1-1 0,0 0 0,1 1 0,-1-1-1,1 0 1,-1 0 0,1 1 0,-1-1 0,1 0 0,-1-1 0,1 1-1,-1 0 1,1 0 0,-1-1 0,1 1 0,-1-1 0,1 1 0,-1-1-1,0 1 1,1-1 0,1-1 0,2-2 11,1 0 0,-1 0-1,0 0 1,0-1 0,-1 0 0,1 0 0,-1 0-1,0-1 1,-1 1 0,7-12 0,0-5 62,12-37 1,-18 49-73,-1 0 0,-1 0 1,0 0-1,0-1 1,-1 1-1,0-1 1,0 1-1,-2-1 1,-1-15-1,1 21-47,0 0 1,0 0-1,-1 0 0,0 1 0,0-1 1,0 0-1,0 1 0,-1-1 0,0 1 1,0 0-1,0 0 0,0 0 0,-1 0 1,0 1-1,1-1 0,-1 1 0,0 0 1,-1 0-1,1 0 0,0 1 0,-7-3 1,4 2-95,0 1 1,0 0 0,0 0 0,0 0 0,0 1 0,0 0 0,0 1 0,-1 0 0,1 0 0,0 0 0,0 1 0,0 0 0,-1 0 0,1 1 0,0 0-1,-9 4 1,7-2-17,0 0 0,0 0 1,1 1-1,0 1 0,0-1 0,0 1 0,1 1 0,0 0 0,0 0 0,0 0 0,-10 16 0,5-3-590,1 1-1,0 0 1,-12 39 0,6 0-667</inkml:trace>
</inkml:ink>
</file>

<file path=ppt/ink/ink7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11.15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11 16 3648,'0'-3'412,"0"2"-364,0 1 1,-1-1-1,1 1 1,0 0-1,0-1 1,0 1-1,0-1 1,0 1-1,0 0 1,0-1-1,0 1 1,0-1-1,0 1 1,0-1-1,0 1 0,1 0 1,-1-1-1,0 1 1,0-1-1,0 1 1,1 0-1,-1-1 1,0 1-1,0 0 1,0-1-1,1 1 1,-1 0-1,0-1 1,1 1-1,0 0 1168,-8 11 0,4 0-769,1 1-1,1 0 0,0 0 0,0 18 1,8 47 255,-7-76-699,12 163 788,-10-155-555,3-11-73,5-17-71,-3 1-53,40-85 143,-38 87-80,0 0 0,1 0 0,1 1 0,16-16 0,-22 25-63,-1 1-11,1-1 1,0 1 0,0 1-1,0-1 1,1 1-1,-1 0 1,1 0 0,0 0-1,7-3 1,-12 7-33,0 0 0,0 0 0,1 0 1,-1 0-1,0-1 0,0 1 0,0 0 0,0 1 1,0-1-1,0 0 0,0 0 0,0 0 0,0 1 1,0-1-1,0 1 0,0-1 0,0 0 0,0 1 0,0 0 1,0-1-1,0 1 0,0 0 0,-1-1 0,1 1 1,0 0-1,0 0 0,-1 0 0,1-1 0,0 1 0,-1 0 1,1 0-1,-1 0 0,0 0 0,1 0 0,-1 0 1,1 1-1,1 6-4,0-1 1,0 1-1,1 14 1,-2-13 13,3 22-21,-2-11 121,1 1 1,1-1-1,8 26 0,-12-46-99,0 0 0,0 0-1,0 1 1,0-1-1,0 0 1,0 0 0,0 0-1,0 1 1,0-1 0,1 0-1,-1 0 1,0 0 0,0 1-1,0-1 1,0 0 0,0 0-1,1 0 1,-1 0 0,0 0-1,0 1 1,0-1-1,0 0 1,1 0 0,-1 0-1,0 0 1,0 0 0,0 0-1,1 0 1,-1 0 0,0 0-1,0 0 1,0 0 0,1 0-1,-1 0 1,0 0 0,0 0-1,1 0 1,-1 0-1,0 0 1,1 0 0,7-8 142,6-17-37,-14 25-107,12-25-11,2 1 0,29-40 0,-32 50 10,0 1 0,1 0 0,1 1 0,0 0-1,23-15 1,-30 23 33,0 1 0,0 0 0,1 0 0,-1 0 0,1 1 0,-1 0 0,1 0 0,7-1 0,-11 3-21,0-1 1,0 1-1,-1 0 1,1 0 0,0 0-1,0 0 1,0 1 0,-1-1-1,1 1 1,0 0-1,0 0 1,-1 0 0,1 0-1,-1 0 1,1 0 0,-1 1-1,1-1 1,-1 1-1,0-1 1,0 1 0,0 0-1,3 3 1,-1 1 21,-1-1 1,0 1-1,0-1 1,-1 1-1,1 0 1,-1 0-1,0 0 1,0 6-1,7 52 105,-8-52-109,10 160-1928,-11-132-2223,-1-31 2419,-2-7 212,-3-19-2071</inkml:trace>
</inkml:ink>
</file>

<file path=ppt/ink/ink7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12.10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76 23 4736,'-24'45'3957,"22"-38"-3795,0 0 1,0 0-1,1 0 0,0 0 1,0 1-1,1-1 0,0 11 1,0-14-118,1 0 0,-1 0 0,1 0 0,-1-1 0,1 1 1,1 0-1,-1 0 0,0-1 0,1 1 0,0-1 0,0 1 1,0-1-1,0 0 0,0 0 0,5 4 0,-6-5-14,1-1 0,0 0-1,0 0 1,-1 0 0,1 0 0,0-1-1,0 1 1,0 0 0,0-1-1,0 0 1,0 1 0,0-1-1,0 0 1,0 0 0,0 0-1,0 0 1,0 0 0,0 0 0,0-1-1,0 1 1,0-1 0,0 0-1,0 1 1,0-1 0,0 0-1,-1 0 1,1 0 0,2-1-1,5-5 81,0 1-1,0-1 1,13-15-1,-17 18-34,6-7 5,1 1 47,-1-1 0,11-15 0,-20 24-117,0 0 0,0-1 0,-1 1 0,1-1 0,-1 0 0,0 1 0,1-1 0,-1 0-1,0 0 1,0 0 0,-1 0 0,1 0 0,-1 0 0,0 0 0,1 0 0,-1 0 0,0 0-1,-1-3 1,0 5-16,1-1 0,-1 0 0,0 0 0,0 0 0,0 1 0,0-1 0,-1 1 0,1-1-1,0 1 1,-1-1 0,1 1 0,0 0 0,-1-1 0,0 1 0,1 0 0,-1 0 0,0 0 0,0 1 0,1-1-1,-1 0 1,-4 0 0,-3-2-85,0 1-1,0 1 0,-13-1 1,11 1-97,0 1 0,-1 1 1,1 0-1,-1 0 0,-21 6 1,28-6-16,0 1 0,0 0 1,0 0-1,0 0 1,0 1-1,0 0 0,1 0 1,-1 0-1,1 0 1,0 0-1,0 1 1,0 0-1,1 0 0,-6 7 1,8-10 62,0 0 0,1 0 0,-1 0 0,0 0-1,1 0 1,-1 0 0,1 0 0,-1 0 0,1 0 0,0 0 0,-1 1 0,1-1 0,0 0 0,0 0 0,0 0 0,0 1 0,0-1 0,0 0 0,0 0 0,0 0 0,0 1-1,1-1 1,-1 0 0,0 0 0,1 0 0,0 2 0,10 8-2298</inkml:trace>
</inkml:ink>
</file>

<file path=ppt/ink/ink7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13.04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40 119 2656,'9'-19'620,"-5"9"-480,0 0 0,4-16 1,-7 23 39,0 0 1,-1-1 0,0 1 0,0 0 0,1 0 0,-2 0 0,1 0 0,0 0 0,-1-1 0,1 1-1,-1 0 1,0 0 0,-2-3 0,3 6-160,0-1 0,0 1 0,0 0 0,0-1 0,0 1 0,0 0-1,0 0 1,-1-1 0,1 1 0,0 0 0,0 0 0,0-1 0,-1 1 0,1 0 0,0 0-1,0-1 1,0 1 0,-1 0 0,1 0 0,0 0 0,-1 0 0,1-1 0,0 1 0,0 0 0,-1 0-1,1 0 1,0 0 0,-1 0 0,1 0 0,0 0 0,-1 0 0,1 0 0,0 0 0,-1 0 0,-8 9 404,-3 17 50,4-1-212,2 0-1,0 0 1,1 0-1,2 1 1,1-1-1,0 1 1,2 0-1,5 38 1,-4-55-233,1 1 1,1-1 0,-1 0 0,2 0-1,-1 0 1,1 0 0,0 0 0,1-1-1,0 1 1,1-1 0,0-1-1,0 1 1,0-1 0,1 0 0,0 0-1,0-1 1,1 0 0,0 0 0,0-1-1,13 7 1,-16-10-6,0 0-1,1-1 1,-1 0-1,0 0 1,1 0-1,-1 0 1,1-1-1,7 0 1,5-2 16,21-4-1,-11 2 15,-17 2-59,1-1 0,0-1 0,-1 1 0,0-2 0,0 1 0,0-2-1,13-7 1,6-7 85,30-26-1,-55 42-71,0-1-1,0 0 1,0 0-1,-1 0 1,1 0 0,-1-1-1,5-8 1,-8 12 12,0-1-1,0 1 1,0-1 0,0 1 0,0-1 0,-1 0 0,1 1 0,-1-1 0,0 0 0,0 0-1,0 1 1,0-1 0,0 0 0,0 0 0,-1 1 0,1-1 0,-1 0 0,0 1 0,0-1 0,0 1-1,-2-4 1,1 3-6,1 0-1,-1 0 1,0 0-1,0 0 1,0 1-1,0-1 1,-1 1-1,1 0 0,-1-1 1,1 1-1,-1 0 1,0 1-1,0-1 1,0 0-1,0 1 1,0-1-1,0 1 1,0 0-1,-1 0 0,1 1 1,0-1-1,-1 1 1,1-1-1,0 1 1,-1 0-1,1 0 1,0 0-1,-1 1 1,1-1-1,0 1 0,-1 0 1,1 0-1,0 0 1,0 0-1,0 1 1,0-1-1,-5 4 1,1 0-35,1-1 1,-1 2-1,1-1 1,1 1-1,-1-1 1,1 2-1,0-1 1,0 0 0,1 1-1,-1 0 1,2 0-1,-1 1 1,1-1-1,0 1 1,0-1-1,1 1 1,0 0-1,-1 12 1,2-11 32,0 1 1,0-1-1,1 1 1,0 0-1,1-1 1,0 1-1,1-1 0,0 1 1,0-1-1,1 1 1,0-1-1,0 0 1,1-1-1,1 1 1,6 10-1,-9-16-3,0 0-1,1 0 1,0 0-1,-1 0 1,1-1-1,0 1 1,0-1-1,0 1 1,1-1 0,-1 0-1,0 0 1,1-1-1,-1 1 1,1-1-1,0 0 1,0 0 0,-1 0-1,1 0 1,0-1-1,0 1 1,0-1-1,0 0 1,0 0 0,-1 0-1,1-1 1,0 1-1,0-1 1,0 0-1,-1 0 1,1-1 0,0 1-1,-1-1 1,7-3-1,19-15-194,-1-1-1,39-36 0,-63 53 119,15-13-161,20-24-1,-34 36 228,-1-1 0,0 1 0,0-1-1,0 0 1,-1 0 0,0 0 0,0 0-1,-1-1 1,3-9 0,-4 14 25,-1 4 10,0 11 56,0 28 97,0-14-127,0 237 617,0-266-626,1-1 0,0 0 1,-1 0-1,1 1 0,0-1 0,2-3 0,3-8-20,-6 14-31,14-41-132,28-57-1,-36 85 104,1 2-1,0-1 1,1 1-1,0 0 1,1 0-1,0 1 1,1 0-1,0 1 1,12-9-1,-21 17 22,1 0-1,0 0 1,0-1-1,0 1 1,0 0-1,0 0 1,0 1-1,0-1 1,0 0-1,0 1 1,0-1-1,0 1 1,0-1-1,0 1 1,1 0-1,-1 0 1,3 1-1,-3-1 4,0 1-1,0 0 0,0 0 0,0 0 1,0 0-1,0 1 0,0-1 0,-1 1 1,1-1-1,0 1 0,-1-1 0,1 1 1,-1 0-1,0 0 0,0 0 0,2 3 1,1 3 2,0 1-1,0-1 1,-2 1 0,1 0 0,-1-1 0,0 1 0,1 14 0,-1 67-456,-2-63 52,0-4 80,-1-13-139,1 0 1,0 0-1,1 0 1,0 0 0,3 12-1,4-6-3715</inkml:trace>
</inkml:ink>
</file>

<file path=ppt/ink/ink7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13.44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249 1 6816,'-5'0'356,"0"0"0,0 1 1,0-1-1,0 1 0,0 0 0,0 1 1,0-1-1,0 1 0,-5 2 0,-5 2-911,0-1 0,-22 4 0,-14 4-958,51-13 1536,-1 0 1,1 0-1,-1 0 0,0 0 1,1 0-1,-1 1 0,1-1 1,-1 0-1,1 0 1,-1 1-1,1-1 0,-1 0 1,1 1-1,-1-1 0,1 0 1,-1 1-1,1-1 1,-1 1-1,1-1 0,0 1 1,-1-1-1,1 1 0,0-1 1,0 1-1,-1-1 1,1 1-1,0-1 0,0 1 1,0-1-1,0 1 0,-1 0 1,1-1-1,0 1 1,0-1-1,0 1 0,0 0 1,0-1-1,1 1 0,-1-1 1,0 1-1,0 0 1,0-1-1,0 1 0,1-1 1,-1 1-1,0-1 1,1 1-1,-1-1 0,0 1 1,1 0-1,1 1 98,0 1 0,1-1 0,-1 0 1,0 0-1,1 0 0,-1 0 0,1 0 0,4 2 0,28 13 358,-1 2-1,61 44 0,-92-60-368,0-1 1,0 1-1,0 0 1,0 0-1,-1 0 1,1 0-1,-1 1 1,2 4-1,-3-7-89,-1 0 0,1 0 0,-1 0 1,1 0-1,-1 0 0,0 0 0,0 0 0,1 0 0,-1 0 0,0 0 1,0 0-1,0 0 0,0 0 0,0 0 0,0 0 0,-1 0 0,1 0 0,0 0 1,0 0-1,-1 0 0,1 0 0,0 0 0,-1 0 0,1-1 0,-1 1 0,0 0 1,1 0-1,-1 0 0,0 0 0,1-1 0,-1 1 0,0 0 0,0-1 1,1 1-1,-1-1 0,-2 2 0,-5 1-68,0 0 1,0-1 0,-1 0-1,1 0 1,-1-1-1,1 0 1,-1-1-1,0 1 1,-12-3-1,7 2-792,-30 2-1,27 2-195,0 0 1,1 1-1,-26 11 0,16-5-2303</inkml:trace>
</inkml:ink>
</file>

<file path=ppt/ink/ink7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13.81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66 507 6400,'0'-7'2368,"0"11"-1856,4 5-128,-4 0 416,-4 5-512,0 8-96,-4 11-128,-5 8-576,0 3 288,7-3-3008,-3-8 1792,-3-23-1792</inkml:trace>
  <inkml:trace contextRef="#ctx0" brushRef="#br0" timeOffset="1">166 0 5472,'-17'7'2016,"13"11"-1536,-4 11-160,0-6-2272</inkml:trace>
</inkml:ink>
</file>

<file path=ppt/ink/ink7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14.45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291 1 6880,'-2'13'1202,"1"-3"-723,0 1-1,-1-1 1,-1 0-1,-4 15 0,-59 94 434,-1 4-928,1 62 130,29-76 39,35-101-133,1-4-32,0 0 0,-1-1 0,1 1 0,-1 0 1,0 0-1,0-1 0,-5 7 0,6-10 6,1 1 0,0-1 0,0 0 0,0 0 0,0 0 0,0 0 0,-1 0 0,1 1-1,0-1 1,0 0 0,0 0 0,0 0 0,-1 0 0,1 0 0,0 0 0,0 0 0,0 0 0,-1 0-1,1 0 1,0 0 0,0 0 0,-1 0 0,1 0 0,0 0 0,0 0 0,0 0 0,-1 0-1,1 0 1,0 0 0,0 0 0,0 0 0,0 0 0,-1 0 0,1-1 0,0 1 0,0 0 0,0 0-1,-1 0 1,-4-10-219,2-12 38,1 3 246,2 0 1,3-31-1,-3 42-23,2 0 0,-1 0 0,1 0 0,0 1 0,1-1 0,0 1 0,0 0 0,0 0 0,6-8 0,-5 10-26,0 1-1,0 0 1,0 0 0,1 0-1,-1 0 1,1 1-1,0 0 1,0 0 0,0 0-1,1 0 1,-1 1-1,1 0 1,-1 0-1,1 1 1,7-2 0,9 0 30,1 1 1,34 0 0,-53 2-39,6 0-19,20 0 48,42 5 0,-64-4 45,0 1 1,-1-1 0,1 1 0,-1 0 0,1 1 0,-1 0 0,0 0 0,0 1 0,0 0-1,10 7 1,-14-8-67,0 0 0,0 0 0,0 1 1,-1-1-1,1 0 0,-1 1 0,0 0 0,0-1 0,0 1 0,0 0 0,-1 0 0,0 0 0,0 0 0,0 0 0,0 1 0,0-1 0,-1 0 0,0 5 0,0 8 31,-2-1 1,0 0-1,-7 24 0,5-21 104,-2 24 0,5-37-114,0 0-46,1 0 0,0 0 0,-1 0 1,2 0-1,-1 0 0,1 0 1,0 0-1,3 9 0,-4-14-10,1 0-1,-1 0 0,0 0 0,1-1 1,0 1-1,-1 0 0,1 0 1,-1-1-1,1 1 0,0-1 0,-1 1 1,1 0-1,0-1 0,0 1 1,0-1-1,-1 1 0,1-1 1,0 0-1,0 1 0,0-1 0,0 0 1,0 0-1,0 0 0,0 1 1,0-1-1,0 0 0,-1 0 0,1 0 1,0-1-1,0 1 0,0 0 1,0 0-1,0 0 0,0-1 1,0 1-1,0 0 0,1-2 0,4-1-192,1 0-1,-1 0 1,11-9-1,-14 10 177,6-6 160,1 2 1,0-1-1,1 1 0,16-6 1,-23 10-54,0 1 0,1 0 1,-1 0-1,1 0 0,-1 0 1,1 1-1,0 0 0,-1 0 1,1 0-1,-1 0 0,1 1 1,0 0-1,-1 0 1,0 0-1,6 2 0,3 4-43,1 0-1,-1 1 0,-1 1 1,0 0-1,0 0 0,0 1 1,-1 1-1,-1 0 0,0 1 1,14 19-1,-19-22 66,0 0 0,-1 0 0,0 0-1,-1 0 1,1 0 0,-2 1 0,1 0 0,-2-1 0,1 1 0,-1 0 0,-1 15-1,0-8 97,-1 1 0,-1-1-1,-1 0 1,-1-1 0,-9 30 0,6-30-55,0 0 1,-1 0-1,-1-1 1,0 0-1,-1-1 1,0 0 0,-2 0-1,1-1 1,-2 0-1,1-1 1,-28 19 0,-2-4-1040,-1-1 0,-89 38 0,-8-1-731</inkml:trace>
</inkml:ink>
</file>

<file path=ppt/ink/ink7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0:17.18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520 81 1664,'3'-5'-15,"-2"2"180,0 1 0,0-1-1,1 0 1,-2 0 0,1 1 0,0-1 0,0-5 0,-1 7-77,0 0 0,0 0 1,0-1-1,-1 1 0,1 0 0,-1 0 0,1 0 1,-1 0-1,1-1 0,-1 1 0,1 0 1,-1 0-1,0 0 0,0 0 0,1 0 1,-1 0-1,0 1 0,0-1 0,0 0 0,0 0 1,0 1-1,-2-2 0,-1 0 8,-1-1-1,0 1 1,0 0 0,0 0-1,0 1 1,-9-2-1,-34-3 820,25 4-609,0 1 0,-1 1-1,-44 6 1,52-3-321,2 0 0,-1 1 0,0 1 1,1 0-1,0 1 0,0 1 0,-13 8 0,4-1-7,2 0 0,0 2-1,0 0 1,2 1 0,-21 24 0,39-40 22,0 0 0,0 0 0,0 1 0,0-1-1,0 1 1,0-1 0,0 1 0,1-1 0,-1 1 0,0-1 0,1 1 0,0 0 0,-1-1 0,1 1 0,0 0 0,0 2 0,0-3 2,0-1 0,1 1 0,-1 0 0,1 0-1,-1 0 1,1 0 0,-1-1 0,1 1 0,0 0 0,-1-1 0,1 1 0,0 0 0,0-1 0,-1 1 0,1-1 0,0 1 0,0-1-1,0 1 1,0-1 0,-1 0 0,1 1 0,0-1 0,0 0 0,0 0 0,0 0 0,0 1 0,0-1 0,0 0 0,0 0 0,1-1-1,24 2 17,44-6 0,19 1-96,-61 5 87,-1 2 0,41 10 0,53 21-68,-84-21 96,0 1 0,53 29 1,-86-41-25,1 0 0,-1 1 1,-1-1-1,1 1 0,0 0 1,-1 0-1,1 1 0,-1-1 1,0 1-1,3 4 0,-5-7 5,-1 1 0,1 0 0,0-1 0,-1 1 0,1-1 0,-1 1 0,0 0 0,1-1 0,-1 1 0,0 0 0,0-1 0,0 1 0,0 0 0,0-1 0,0 1 0,-1 0 0,1-1 0,0 1 0,-1-1 0,0 1 0,1 0 0,-1-1 0,0 1 0,0-1 0,1 0 0,-1 1 0,0-1 0,-1 0 0,1 1 0,-2 1 0,-6 5 167,-1 0 1,1-1-1,-1 0 1,-1 0 0,1-1-1,-1 0 1,0-1-1,0 0 1,-24 5-1,18-5-85,-1-2 0,0 0 0,0-2 0,1 0 0,-1 0-1,-21-3 1,34 1-96,-18-2-838,0 2 0,0 0-1,-31 3 1,25 1-1619</inkml:trace>
</inkml:ink>
</file>

<file path=ppt/ink/ink7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0:17.63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29 186 2144,'0'7'389,"-1"1"0,0-1 0,-1 0 1,0 1-1,0-1 0,-4 8 0,3-9-251,1 1 1,0-1-1,0 0 0,0 1 0,1 0 0,0-1 0,0 1 1,1 10-1,0-13-65,0-1 0,1 1 0,0 0 1,0-1-1,0 1 0,0 0 0,0-1 0,0 1 1,1-1-1,0 0 0,0 1 0,0-1 0,0 0 1,0 0-1,5 5 0,-3-6 42,-1 0-1,1 1 1,-1-1 0,1-1-1,0 1 1,0 0-1,0-1 1,0 0 0,0 0-1,0 0 1,0 0 0,0-1-1,0 1 1,7-1-1,4-1 70,0 0-1,0 0 1,-1-1-1,1-1 0,-1-1 1,1 0-1,-1-1 0,0 0 1,-1-1-1,23-13 1,-26 13-108,-1-1 0,0 0 1,0 0-1,0-1 0,-1 0 1,-1-1-1,1 0 0,-1 0 1,-1 0-1,0-1 1,0 0-1,-1 0 0,0 0 1,5-17-1,-8 21-79,-1 0 1,1 1-1,-2-1 0,1 0 1,0 0-1,-1 0 0,0 0 1,-1 0-1,1 1 0,-1-1 1,0 0-1,-1 0 0,1 1 1,-1-1-1,0 1 0,-1-1 1,1 1-1,-1 0 0,0 0 1,0 0-1,-1 0 0,1 0 1,-1 1-1,0 0 0,0-1 1,-1 2-1,1-1 0,-1 0 1,-10-5-1,6 4-101,-1 0 0,1 0 0,-1 1 0,0 0 0,-1 1 0,1 0-1,-1 1 1,1 0 0,-1 1 0,0 0 0,1 0 0,-18 2 0,19 0-89,0 0 0,0 1 1,0 0-1,1 1 0,-1 0 0,0 0 1,1 1-1,0 0 0,0 0 0,0 1 1,0 0-1,1 1 0,0 0 0,0 0 1,-6 7-1,-22 30-767</inkml:trace>
</inkml:ink>
</file>

<file path=ppt/ink/ink7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0:20.35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0 860 2720,'13'-30'703,"-2"-1"1,10-40-1,9-70 401,-5 17-553,-8 54-290,11-106 1,-12 13 474,-15 150-435,-2 26-192,-4 81-133,11 144 0,-3-191 26,3 0-1,15 68 0,-17-100 0,0-1 0,1 0 0,1 0 0,0 0 0,1-1 0,0 0 0,1 0 0,0-1 0,1 0 0,1 0 0,0-1-1,12 11 1,-14-15 30,1-1-1,-1 0 0,1 0 0,1 0 1,18 7-1,-25-11-38,1-1 0,0 0-1,-1 0 1,1 0 0,0-1 0,0 0 0,0 1 0,0-1 0,-1 0 0,1-1-1,0 1 1,0-1 0,0 0 0,-1 0 0,1 0 0,0 0 0,-1 0-1,1-1 1,-1 0 0,4-2 0,0-1-63,0-1 0,-1 0 0,1 0 0,-2 0 0,1-1 0,0 0 0,-1 0 0,-1 0 0,1-1-1,-1 0 1,0 1 0,-1-2 0,3-9 0,0-2 32,-1 1 0,0-1 1,-2 0-1,1-33 0,-3 34 81,0 11-22,0-1-1,-1 0 1,0 1-1,-1-1 1,0 0 0,0 1-1,0-1 1,-4-9-1,5 18-18,0 0-1,0 0 0,0 0 0,0-1 0,0 1 0,0 0 0,-1 0 0,1 0 0,0 0 0,0 0 1,0 0-1,0-1 0,0 1 0,0 0 0,0 0 0,0 0 0,0 0 0,-1 0 0,1 0 1,0 0-1,0 0 0,0-1 0,0 1 0,0 0 0,0 0 0,-1 0 0,1 0 0,0 0 0,0 0 1,0 0-1,0 0 0,-1 0 0,1 0 0,0 0 0,0 0 0,0 0 0,0 0 0,0 0 0,-1 0 1,1 0-1,0 0 0,0 0 0,0 0 0,0 1 0,0-1 0,-1 0 0,1 0 0,0 0 0,0 0 1,0 0-1,0 0 0,0 0 0,0 0 0,0 1 0,-1-1 0,1 0 0,0 0 0,0 0 1,0 0-1,0 0 0,0 0 0,0 1 0,0-1 0,0 0 0,-5 12-1,3-1-6,0 0 0,0 1 0,1-1 0,1 1 0,2 19 0,10 59-110,-11-83 105,2 12-159,1 0-1,13 35 1,-15-49 95,0 0 1,0 0-1,1 0 1,-1 0-1,1-1 1,0 1-1,1-1 1,-1 0-1,1 0 1,0 0-1,0 0 1,0-1-1,0 1 1,1-1-1,6 3 1,-2-2 24,-1-1 0,1-1 1,1 0-1,-1 0 1,0 0-1,0-1 1,1-1-1,-1 0 1,0 0-1,15-2 1,-10-1 157,-1 1 1,1-1-1,-1-1 1,0-1 0,0 0-1,20-11 1,-25 11 19,0 0 1,0-1-1,-1 0 0,1 0 1,-2-1-1,1 0 1,-1 0-1,0 0 0,9-15 1,-11 15-24,-1 1 1,1-1 0,-1 0-1,-1 0 1,1-1 0,-1 1-1,-1 0 1,1-1 0,-1 0-1,-1 1 1,1-1 0,-2-11-1,1 18-100,0-1-1,0 1 0,-1 0 0,1 0 0,0-1 1,-1 1-1,1 0 0,-1 0 0,1 0 1,-1 0-1,0-1 0,0 0 0,-3 2-54,2 10-4,5 13-47,0 0 0,1 0-1,1 0 1,10 24-1,-15-45 103,6 15-11,0 0 0,1-1-1,1 0 1,0 0-1,1 0 1,16 20-1,-22-33-43,0 1 0,0-1-1,0 0 1,0 0 0,1 0-1,-1 0 1,1 0-1,0-1 1,0 0 0,0 0-1,0 0 1,0 0 0,0 0-1,0-1 1,1 0-1,-1 0 1,8 1 0,-2-2-29,-1-1-1,1 1 1,-1-1 0,0-1 0,0 0 0,0 0 0,13-6 0,-5 1 84,-1 0 0,0-1 0,-1-1 1,0 0-1,0-2 0,-1 1 0,-1-2 0,1 1 0,-2-2 0,0 0 0,12-16 0,-2-2 360,-1-2-1,-1 0 0,-2-1 0,14-38 0,-20 40 16,-1-1-1,-2 1 0,8-53 0,1-99 1,-13 124-497,-5 52 114,1-9 0,1-1 1,0 1-1,1-1 0,1 1 1,8-22-1,-12 39 15,0-1 0,0 1 0,0 0-1,0-1 1,0 1 0,0 0-1,0-1 1,0 1 0,0 0-1,1-1 1,-1 1 0,0 0 0,0 0-1,0-1 1,1 1 0,-1 0-1,0 0 1,0-1 0,1 1 0,-1 0-1,0 0 1,0-1 0,1 1-1,-1 0 1,0 0 0,0 0-1,1 0 1,-1 0 0,0-1 0,1 1-1,-1 0 1,0 0 0,1 0-1,-1 0 1,0 0 0,1 0 0,-1 0-1,0 0 1,1 0 0,-1 0-1,0 0 1,1 0 0,-1 1-1,1-1 1,9 14 166,-3 3-90,-1 0 0,-1 1 0,0 0-1,3 25 1,-2-8-44,33 201 142,-5-22-335,-31-202 141,2 12-454,-2 1 0,2 31 1,-5-55 418,1 1 0,-1-1 0,0 0 1,0 0-1,0 1 0,0-1 0,0 0 1,-1 0-1,1 0 0,0 1 0,-1-1 0,1 0 1,-1 0-1,1 0 0,-1 0 0,1 0 1,-1 0-1,0 0 0,1 0 0,-1 0 1,0 0-1,0 0 0,0 0 0,0 0 0,0 0 1,0-1-1,0 1 0,0 0 0,0-1 1,0 1-1,0-1 0,0 1 0,0-1 1,-1 0-1,1 0 0,0 1 0,0-1 0,0 0 1,-1 0-1,1 0 0,0 0 0,0 0 1,-1 0-1,1 0 0,0-1 0,0 1 0,-2-1 1,-3-1 41,1 1 1,-1-1 0,1-1-1,-1 1 1,1-1 0,0 0-1,0 0 1,-8-7-1,6 3 118,1 0 0,-1 0-1,1-1 1,0 0 0,1 0-1,0 0 1,0-1-1,1 1 1,0-1 0,0 0-1,1-1 1,1 1 0,-1-1-1,0-12 1,2 14-4,0 0 0,1 0 0,0 1 0,0-1 0,1 0 0,0 0 0,1 1 0,0-1 1,0 0-1,0 1 0,1 0 0,0-1 0,0 1 0,1 1 0,0-1 0,0 0 0,1 1 0,8-9 0,-5 7-23,0 1-1,1 0 0,0 1 0,1 0 1,-1 0-1,1 1 0,0 0 0,1 1 0,-1 0 1,1 1-1,0 0 0,0 0 0,0 1 1,0 1-1,0 0 0,18 0 0,-18 2-98,0-1 0,0 1-1,0 1 1,0 0 0,0 1 0,0 0-1,-1 0 1,1 1 0,-1 1 0,0 0-1,-1 0 1,1 1 0,-1 0-1,0 0 1,0 1 0,12 14 0,-6-3-132,-2 1 1,21 37 0,-4-5-1137,-28-48 1032,0 0 0,0 0 0,0-1-1,1 1 1,-1 0 0,1-1 0,-1 0-1,1 0 1,0 0 0,0 0 0,0 0-1,4 2 1,11 1-3131</inkml:trace>
</inkml:ink>
</file>

<file path=ppt/ink/ink7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0:20.76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51 19 6720,'-9'-19'2496,"9"24"-1952,-4 6-128,0-4 384,-5 8-512,1 3-320,0 7 0,-1-3-3040</inkml:trace>
</inkml:ink>
</file>

<file path=ppt/ink/ink7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0:21.09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68 364 7136,'7'6'640,"1"1"1,1-2 0,-1 1 0,1-1-1,0-1 1,14 6 0,-20-9-560,0 0 1,1 0 0,-1-1-1,1 0 1,-1 1-1,1-1 1,-1 0 0,1-1-1,-1 1 1,0 0 0,1-1-1,-1 0 1,0 0 0,1 0-1,-1 0 1,0-1-1,0 1 1,0-1 0,0 0-1,0 0 1,0 0 0,4-4-1,2-2-130,-2-1-1,1 1 0,-1-2 1,-1 1-1,1-1 0,4-10 1,27-65-1020,-36 81 1029,3-9-185,0 0 0,-1-1 0,4-19 0,-7 28 206,0 0 0,-1 0 0,0 0 0,0 0 0,0 0 0,-1 0 0,0 0 0,1 0 0,-2 0 1,1 0-1,-1 0 0,-4-9 0,3 8 10,0 1 0,-1 0 0,0 0 1,0 0-1,0 0 0,0 0 1,-1 1-1,0 0 0,0 0 0,0 0 1,0 1-1,-1 0 0,0 0 0,1 0 1,-1 0-1,0 1 0,0 0 1,0 0-1,-1 1 0,1 0 0,0 0 1,-1 0-1,1 1 0,0 0 0,-1 0 1,1 1-1,0-1 0,-1 1 1,1 1-1,0-1 0,0 1 0,-7 3 1,4-1-176,1 0 0,0 0 0,0 1 0,0 0 0,0 1 0,1 0 0,0 0 0,0 0 0,1 1 0,0 0 0,0 0 0,0 0 0,1 1 0,0 0 0,1 0 0,0 0 0,-4 11 0,-10 34-3624</inkml:trace>
</inkml:ink>
</file>

<file path=ppt/ink/ink7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0:21.43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1 224 5312,'4'-8'447,"-1"3"-53,0 0 0,0 0 0,0 0 0,1 0 0,7-8-1,-11 13-351,1 0-1,-1 0 0,0-1 0,0 1 0,1 0 0,-1 0 1,0-1-1,1 1 0,-1 0 0,0 0 0,1 0 0,-1 0 1,0-1-1,1 1 0,-1 0 0,0 0 0,1 0 0,-1 0 0,0 0 1,1 0-1,-1 0 0,0 0 0,1 0 0,-1 0 0,1 0 1,-1 0-1,0 0 0,1 0 0,-1 1 0,0-1 0,1 0 1,-1 0-1,0 0 0,1 0 0,-1 1 0,0-1 0,1 0 1,-1 0-1,0 1 0,0-1 0,1 0 0,-1 0 0,0 1 1,0-1-1,0 0 0,1 1 0,-1-1 0,0 0 0,0 1 0,0-1 1,0 0-1,0 1 0,0-1 0,0 0 0,0 1 0,3 22 342,-3-22-383,-3 78 393,2 38-215,1-111-179,1 0-1,0 0 1,0 0 0,0 0-1,0 0 1,1 0-1,5 10 1,-7-14 9,1-1-1,0 1 1,1 0-1,-1-1 1,0 1-1,0-1 1,1 1-1,-1-1 1,1 0 0,-1 0-1,1 1 1,-1-1-1,1 0 1,0 0-1,0-1 1,-1 1-1,1 0 1,0 0-1,0-1 1,0 1 0,0-1-1,0 0 1,0 0-1,0 0 1,0 0-1,0 0 1,0 0-1,3-1 1,4-1 21,-1-1 1,1 0-1,-1-1 0,0 0 1,0 0-1,-1-1 1,1 0-1,7-7 0,-10 9-21,88-67 22,72-49 1028,-158 115-866,0 0 0,0 1 1,0 0-1,1 0 0,-1 0 1,10-1-1,-15 3-159,0 1 0,0 0 0,0-1-1,0 1 1,1 0 0,-1 0 0,0 0 0,0 1 0,0-1 0,0 0 0,0 1-1,0 0 1,0-1 0,0 1 0,0 0 0,0 0 0,0 0 0,-1 0 0,1 0-1,0 0 1,-1 1 0,1-1 0,0 1 0,-1-1 0,0 1 0,1-1 0,0 3 0,2 3-59,0 0 1,-1 0 0,0 1-1,-1-1 1,0 0 0,2 12 0,4 50-1527,-1-5-1855,1-26 1583</inkml:trace>
  <inkml:trace contextRef="#ctx0" brushRef="#br0" timeOffset="1">1773 3 7456,'46'0'2784,"-17"-3"-2176,13 6-160,-21-3-512,2 4-64,2 0-1856,-4-1 1088,-8 5-3712</inkml:trace>
</inkml:ink>
</file>

<file path=ppt/ink/ink8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0:21.79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9 9472,'12'-8'4288,"26"8"-3712,-21 0 224,12 0-544,8 0-864</inkml:trace>
</inkml:ink>
</file>

<file path=ppt/ink/ink8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0:22.51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76 3552,'13'-1'537,"0"-1"0,0-1 1,0 0-1,0 0 0,-1-2 0,14-5 0,21-7-233,-10 8 33,0 1 0,1 2 1,72-2-1,117 17 884,-38 16-2933,-178-25 534,-5-3-1670</inkml:trace>
</inkml:ink>
</file>

<file path=ppt/ink/ink8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0:22.90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54 4160,'35'1'1413,"-22"0"-981,0 0 0,-1-1 0,21-3 0,15-7 0,-24 4-296,41-3 0,186 12 718,-195 0-455,-27-2-389,-1-2 0,0-1 0,0-1 0,1-2 0,-2 0 0,34-12 0,-56 14-1397</inkml:trace>
</inkml:ink>
</file>

<file path=ppt/ink/ink8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0:23.42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1 125 3552,'3'-2'182,"0"1"0,0 0 1,0 0-1,0 0 0,0 0 1,0 0-1,5 1 0,-5-1-45,0 1-1,0-1 1,0 1 0,0-1-1,0 0 1,0 0 0,0 0-1,5-4 1,24-18 702,-25 17-810,0 1 0,0-1 1,0 1-1,1 1 1,0-1-1,0 1 1,0 1-1,1-1 1,-1 2-1,14-4 0,34 1 793,75 2 0,5 0 233,-71-2-484,130 6-1,-167 0-1910,-17-1-1688,-11 0 2918,0 0-1,1 0 0,-1 0 1,1 0-1,-1 0 0,1 0 1,-1 0-1,0 0 0,1 0 1,-1 0-1,1-1 0,-1 1 1,0 0-1,1 0 1,-1 0-1,0-1 0,1 1 1,-1 0-1,1-1 0,7-14-2566</inkml:trace>
</inkml:ink>
</file>

<file path=ppt/ink/ink8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0:24.28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664 71 3072,'1'-2'82,"-1"0"0,0 0 0,0 0 0,0 0 1,0-1-1,0 1 0,0 0 0,0 0 0,-1 0 0,1 0 0,-1 0 0,1 0 1,-1 0-1,0 0 0,0 0 0,0 0 0,0 0 0,0 0 0,0 1 1,-1-1-1,1 0 0,0 1 0,-1-1 0,0 1 0,1 0 0,-1-1 0,0 1 1,1 0-1,-3-1 0,-1-1-28,0 1 0,0 0 0,0 0 0,0 1 0,0-1-1,0 1 1,-1 0 0,1 0 0,0 1 0,-10 0 0,-6 1 81,-28 5 0,45-5-134,-32 5 3,0 2 0,0 2 1,1 1-1,-50 23 0,39-13 267,7-5-123,2 2 0,0 1 1,-50 36-1,85-54-136,0 0-1,1 1 1,-1-1-1,0 1 1,1 0 0,-1-1-1,1 1 1,-1 0-1,1 0 1,0 0 0,0 0-1,0 0 1,0 0-1,0 0 1,0 0-1,1 0 1,-1 0 0,0 4-1,1-5-12,1 1-1,-1 0 0,0 0 0,1 0 1,-1 0-1,1-1 0,0 1 1,-1 0-1,1-1 0,0 1 1,0 0-1,0-1 0,0 1 1,1-1-1,-1 0 0,0 1 1,0-1-1,1 0 0,-1 0 0,1 0 1,-1 0-1,3 2 0,8 3-28,0 0 0,0-1-1,15 4 1,0 1 13,130 38 240,-109-36-82,0 2 0,50 23-1,-69-23-38,-1 1 0,30 21 1,-45-27-31,-1 1 1,0 0 0,0 1 0,-1 0-1,0 1 1,11 17 0,-20-26-31,0 0-1,0-1 1,-1 1 0,1 0-1,-1 0 1,0 0 0,0 0-1,0 1 1,0-1 0,-1 0-1,1 0 1,-1 0 0,0 1-1,1-1 1,-2 4 0,1-5-4,-1 1 0,0 0 0,0 0 1,0-1-1,0 1 0,-1-1 1,1 1-1,0-1 0,-1 1 0,0-1 1,0 0-1,0 0 0,0 0 0,0 0 1,0 0-1,-5 3 0,-5 3 101,-1 0 0,0-2 0,-1 1-1,1-2 1,-1 1 0,-15 2-1,5-2 129,0-2-1,-46 4 1,43-8-191,0-1 1,0-2-1,0 0 1,-31-9-1,8-1-1896,-59-24-1,101 34 981,0-1-1,1 1 1,-1-1-1,-6-5 1,0-4-1624</inkml:trace>
</inkml:ink>
</file>

<file path=ppt/ink/ink8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0:24.64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0 236 4640,'3'8'552,"0"-1"0,0 1 0,1 10 0,1 1-296,3 6 382,-5-15-302,0 0 0,9 18 0,-11-25-310,1 0 0,0 0 0,1 0 0,-1 0 0,0 0-1,1-1 1,0 1 0,0-1 0,-1 1 0,2-1 0,4 3 0,-1-2-27,-1 0-1,0 0 1,1-1 0,0 0-1,-1 0 1,1-1 0,0 0 0,0 0-1,0 0 1,10-1 0,-7-1 91,0 0 0,1-1 0,-1 0 0,0-1 0,0 0 0,12-6 0,1-2 173,-1-1 0,0-2 0,-1 0 0,37-32 0,-47 36-60,0-1 0,0 0 1,-1 0-1,-1-1 0,0 0 1,0-1-1,7-15 0,-14 22-139,0 1-1,0 0 0,0-1 0,0 0 1,-1 1-1,0-1 0,0 0 0,-1 0 1,0-8-1,0 10-48,-1 0-1,1 0 1,-1 0 0,0 0 0,-1-1-1,1 1 1,-1 1 0,0-1-1,0 0 1,0 0 0,0 1-1,-1-1 1,1 1 0,-4-4 0,-1 0-103,0 1 0,0 1 0,0-1 0,0 1 0,-1 0 0,0 0 0,0 1 0,0 0 0,-10-3 0,4 3-146,0 0 1,0 1-1,0 1 1,-1 0-1,-17 1 1,6 1-369,0 2 0,0 1 0,0 1-1,1 1 1,-1 1 0,-24 10 0,3 2-486</inkml:trace>
</inkml:ink>
</file>

<file path=ppt/ink/ink8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0:26.16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1 932 4800,'8'-6'250,"0"0"0,0 0 0,0-1 0,-1 1 0,0-2 1,0 1-1,-1-1 0,0 0 0,9-16 0,31-82 483,-19 41-511,-2 6 281,-2-1 0,27-113 0,-3-77-463,-36 184 96,-9 58-106,-1 5-21,0-1 0,-1 0 0,1 0-1,-1 1 1,1-1 0,-1 0 0,0 0-1,-1 0 1,1 0 0,-1 0 0,1 1-1,-3-7 1,3 10-11,0 0 0,0-1 1,0 1-1,0 0 0,0 0 0,-1 0 0,1 0 1,0 0-1,0-1 0,0 1 0,0 0 0,0 0 1,0 0-1,0 0 0,0 0 0,-1 0 0,1-1 1,0 1-1,0 0 0,0 0 0,0 0 0,-1 0 1,1 0-1,0 0 0,0 0 0,0 0 0,0 0 1,-1 0-1,1 0 0,0 0 0,0 0 0,0 0 1,0 0-1,-1 0 0,1 0 0,0 0 0,0 0 1,0 0-1,0 0 0,-1 0 0,1 0 0,0 0 1,0 0-1,0 1 0,-7 8-19,-1 14-5,-1 25-8,1 0 0,3 0 0,2 0-1,4 54 1,4-45 50,2-1 0,19 69 0,-14-71 75,32 136 69,-40-171-134,2 0 0,10 27 1,-14-41-17,0-1 1,0 0 0,0 0 0,1 0-1,-1 0 1,1 0 0,0 0 0,0-1-1,0 1 1,0-1 0,1 0 0,0 0-1,-1 0 1,1-1 0,0 1 0,6 2-1,-8-4-6,1-1 0,-1 1 0,1-1 0,-1 1 0,1-1 0,-1 0 0,1 0 0,-1 0 0,1-1 0,-1 1 0,1 0-1,-1-1 1,1 0 0,-1 1 0,1-1 0,-1 0 0,0 0 0,0-1 0,0 1 0,1 0 0,-1-1 0,2-2 0,4-3-27,-1 0 1,0-1 0,-1 0-1,8-11 1,15-28-92,-2-1 0,40-100 1,-63 138 163,0 1 40,0-1-1,-1 1 1,0-1-1,0 1 1,-1-1-1,1-12 1,-16 52 390,6-4-507,1 0 1,2 1-1,0 0 0,1 44 1,3-67 26,-1 11-48,0 0 1,2 0-1,0 1 0,0-1 1,6 21-1,-6-32 34,0-1-1,0 0 0,1 1 0,-1-1 0,1 0 1,-1 0-1,1 0 0,0 0 0,1 0 0,-1 0 0,0 0 1,1-1-1,-1 1 0,1-1 0,0 0 0,0 0 1,0 0-1,0 0 0,0 0 0,0-1 0,1 1 1,-1-1-1,1 0 0,-1 0 0,0 0 0,1-1 1,0 1-1,5-1 0,0 1-56,0-1 0,0-1-1,0 0 1,0 0 0,0-1 0,0 0 0,-1 0-1,1-1 1,9-5 0,-6 2 32,-1 0 0,1-1 0,-1 0 0,0-1 0,15-16 1,-10 8 167,0-2 1,-2 0 0,0 0-1,-1-1 1,-1-1 0,18-40 0,-26 52 7,-1 8 18,-2 16 86,-8 43 36,-3 53-231,9-99-90,2 1 0,0-1 1,0 1-1,1-1 0,1 0 0,4 15 0,-6-24-6,1 0 1,-1-1-1,1 1 0,-1-1 1,1 0-1,0 1 0,1-1 0,-1 0 1,0 0-1,1 0 0,0-1 1,-1 1-1,1-1 0,0 1 1,0-1-1,1 0 0,4 3 1,-4-4 12,1 0 1,-1 1-1,1-2 1,-1 1 0,1 0-1,-1-1 1,1 0 0,-1 0-1,1 0 1,-1-1 0,1 1-1,-1-1 1,1 0-1,5-2 1,7-4 12,0 0-1,-1-1 1,0 0 0,0-2-1,-1 1 1,0-2 0,-1 0 0,0-1-1,0-1 1,-2 0 0,15-18-1,-3-1 126,-1 0 0,-2-1 0,-2-2 0,17-40 0,-25 48 73,-1 0 0,-2-1 0,-1 0 0,-1 0 0,3-44 0,-5-144 374,-4 135-652,8 119-146,0 16 188,13 80 102,-8-70 354,-3 0-1,-2 1 0,-2 108 1,-8-146-274,-11 44-1,4-25-49,9-45-69,0-1 0,0 0 1,0 1-1,0-1 0,0 1 0,0-1 0,0 0 0,0 1 1,0-1-1,0 1 0,0-1 0,0 0 0,0 1 1,0-1-1,0 0 0,0 1 0,0-1 0,0 1 1,0-1-1,1 0 0,-1 1 0,0-1 0,0 0 0,1 1 1,7-4-269,10-14-205,-17 16 488,11-14-57,-1 0 0,-1-1 0,14-25 0,5-10 77,-18 34 32,0 1 1,1 0 0,27-26 0,-35 38-34,-1 1 0,1-1 0,0 1 1,0 1-1,1-1 0,-1 0 0,1 1 0,-1 0 0,1 0 0,0 0 1,0 1-1,0-1 0,0 1 0,0 1 0,0-1 0,0 1 0,0-1 1,0 1-1,0 1 0,8 0 0,35 12 64,-33-8-83,1-1-1,-1-1 0,1 0 1,0-1-1,24 0 1,-22-3-57,1-2 0,-1 0 0,0 0-1,0-2 1,0 0 0,-1-1 0,0-1 0,0-1 0,0 0 0,-1-1-1,0-1 1,-1-1 0,19-16 0,-31 24 49,0 1 0,0-1 0,-1 0 1,1 1-1,-1-1 0,0-1 0,0 1 0,0 0 0,0 0 0,-1-1 1,3-4-1,-4 6-6,0 0 1,1 0 0,-1 0 0,0 0-1,0 0 1,0-1 0,0 1-1,0 0 1,0 0 0,-1 0 0,1 0-1,-1 0 1,1 0 0,-1 1-1,0-1 1,0 0 0,0 0-1,0 0 1,0 1 0,0-1 0,0 0-1,-3-1 1,1 0 3,-1 0 0,1 0 0,-1 1 0,0 0 0,0-1 0,0 1 0,0 1 0,0-1 0,-1 1 1,1-1-1,0 1 0,-1 0 0,1 1 0,-1-1 0,-4 1 0,-7 0 22,0 0-1,1 1 1,-19 4 0,22-3-1,1 1 0,0 0 1,0 1-1,0 0 0,1 1 0,-1 0 0,1 1 1,0 0-1,0 0 0,1 1 0,0 0 0,0 1 1,1 0-1,0 0 0,0 1 0,1 0 0,0 1 1,1-1-1,-8 16 0,7-10-13,0 2-1,1-1 1,1 1 0,0 0-1,-4 34 1,8-41 8,0 0-1,1 1 1,0-1 0,1 0-1,0 0 1,0 0-1,1 0 1,0 0-1,1 0 1,1-1 0,7 18-1,-4-15-27,1-1 0,0 0 0,1-1 0,0 0 0,0 0 0,1-1 0,1 0 0,-1 0 0,2-2 0,-1 1 0,1-1 0,13 5 0,0 0-1216,41 12 1,26 0-4775,-42-15 2951</inkml:trace>
</inkml:ink>
</file>

<file path=ppt/ink/ink8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0:26.89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63 5216,'2'-2'249,"1"-1"1,-1 0-1,0 0 0,1 1 1,-1-1-1,1 1 1,0 0-1,0 0 0,0 0 1,0 0-1,0 1 1,0-1-1,1 1 0,-1 0 1,0-1-1,1 2 1,3-2-1,7 0-243,0 0-1,26 1 0,-39 1 18,141 8 547,-82-7-388,86-3 259,-117 1-857,0-3 1,55-12-1,-77 12-1146,-12 0 474</inkml:trace>
</inkml:ink>
</file>

<file path=ppt/ink/ink8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0:27.23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3808,'5'4'1408,"-5"-1"-1088,0 4-96,0 1 864,0 6-640,0 8 672,4 12-640,0 2 384,-4 12-512,0 0 320,4 3-384,0 5 64,-4 9-224,4 2 0,-4-4-64,0-5-2528,0-4 1376,-8-20-3552</inkml:trace>
</inkml:ink>
</file>

<file path=ppt/ink/ink8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0:27.98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388 263 4160,'8'-11'1009,"-6"8"-878,-1 1 0,1-1 0,0 1 0,-1-1 0,0 1 1,0-1-1,1 0 0,-2 0 0,1 1 0,0-1 0,0 0 0,-1 0 1,0 0-1,1-3 0,-2-9 152,1-1 1,-2 1-1,0 0 0,-1 0 1,-6-19-1,7 28-285,0 0-1,-1 0 0,1 0 1,-1 0-1,0 0 0,-1 1 1,0 0-1,0-1 1,0 1-1,0 1 0,-1-1 1,1 0-1,-1 1 1,0 0-1,-7-4 0,8 6-17,1 1-1,-1-1 0,0 1 1,0 0-1,0 0 0,0 0 1,0 1-1,0-1 0,0 1 1,0 0-1,-6 0 0,2 1 6,0 1 0,1 0 0,-1 0 1,1 0-1,-11 5 0,-3 4 12,1 0 0,-35 27 0,-9 12 78,55-42-33,0 1-1,1 0 1,0 0-1,-10 15 0,17-23-40,0 0-1,1 1 1,-1-1-1,0 0 1,0 1-1,1-1 1,-1 0-1,1 1 1,-1-1-1,1 1 1,0-1-1,0 1 1,-1-1-1,1 1 1,0-1-1,0 1 1,0-1-1,1 1 0,-1-1 1,0 1-1,1-1 1,-1 1-1,0-1 1,1 0-1,0 1 1,-1-1-1,1 0 1,0 1-1,0-1 1,0 0-1,-1 0 1,1 0-1,1 1 1,-1-1-1,0 0 1,0-1-1,0 1 1,0 0-1,3 1 1,4 3 16,2-1 0,-1 0 0,0-1 1,19 5-1,-12-4 32,18 7-6,0 1-1,51 25 1,-73-31-34,-1 1 0,0 0-1,0 0 1,-1 1 0,0 0-1,-1 1 1,0 0 0,0 1 0,-1 0-1,14 20 1,-13-12 54,-1 0 0,-1 0 0,0 1 0,-1 0 1,5 31-1,-10-44 54,0 1 0,0-1 1,-1 1-1,0 0 0,0 0 1,-1-1-1,1 1 0,-2 0 1,1-1-1,-1 1 0,0-1 1,0 1-1,-3 5 1,3-8-43,0-1 1,0 0 0,-1 0 0,1 0 0,-1 0 0,1 0 0,-1 0 0,0-1 0,0 1 0,0-1 0,-1 0 0,1 0 0,0 0 0,-1 0 0,1-1 0,-1 1-1,0-1 1,1 0 0,-1 0 0,0-1 0,0 1 0,0-1 0,0 1 0,-4-1 0,-7-1-243,0 0 0,0-1 0,0 0 0,0-2 0,0 1 1,0-2-1,1 0 0,0 0 0,0-2 0,0 0 0,1 0 0,0-1 0,0-1 0,1 0 0,0-1 1,-20-21-1,28 27-236,1 0 0,0-1 1,0 1-1,0-1 0,0 1 1,1-1-1,0 0 0,0 0 1,-2-9-1,2-5-2914</inkml:trace>
</inkml:ink>
</file>

<file path=ppt/ink/ink8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0:28.32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114 126 5728,'0'0'92,"0"0"0,-1-1-1,1 1 1,-1 0 0,1 0 0,-1 0 0,1 0 0,0 0-1,-1 0 1,1 0 0,-1 0 0,1 0 0,-1 0 0,1 0 0,-1 0-1,1 0 1,0 0 0,-1 0 0,1 1 0,-1-1 0,1 0 0,0 0-1,-1 0 1,1 1 0,-1-1 0,1 0 0,0 1 0,-1-1 0,1 1-1,-15 13 151,9-9 73,-1 2-253,0 0 1,0 1-1,1 0 1,0 0-1,0 0 1,1 1-1,0-1 1,1 1-1,-5 11 0,5-7-36,0 0 0,1 0 0,0 1 0,1-1-1,1 1 1,-1 15 0,2-23-11,1-1 0,-1 1 0,1-1 0,0 1 0,0-1 0,1 1 0,-1-1 0,1 0 0,0 0-1,1 0 1,-1 0 0,1 0 0,4 6 0,-5-9-8,0 1 0,1-1-1,-1 0 1,0 0 0,1 0 0,-1 0-1,1-1 1,-1 1 0,1-1-1,0 1 1,0-1 0,0 0 0,0 0-1,0 0 1,0-1 0,0 1 0,0-1-1,0 1 1,0-1 0,0 0-1,0 0 1,0-1 0,0 1 0,0-1-1,5 0 1,-2-2 18,1 1 0,0-1-1,-1 0 1,1-1 0,-1 0 0,0 0 0,-1 0-1,1 0 1,-1-1 0,1 0 0,-1 0 0,5-8 0,4-5 68,-1-1 0,17-33 1,-24 40 5,0 0 1,0-1-1,-2 0 1,1 0-1,-2-1 1,0 1-1,3-26 1,-6 31-124,0 0-1,0 0 1,-1 0 0,0 0 0,0 0-1,-1 0 1,0 0 0,0 1-1,-1-1 1,0 1 0,0-1 0,-1 1-1,0 0 1,-9-12 0,9 15-100,0 0 0,0 0 0,0 0 1,0 1-1,0 0 0,-1-1 1,0 1-1,1 1 0,-1-1 0,0 1 1,0 0-1,-1 0 0,1 0 0,-9-1 1,4 2-360,0-1 0,0 2 0,0 0 0,-1 0 0,1 0 0,-20 5-1,-8 5-2694</inkml:trace>
</inkml:ink>
</file>

<file path=ppt/ink/ink8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0:28.66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91 77 6560,'11'-42'2117,"-10"40"-2013,0-1 1,0 1-1,0 0 0,0-1 1,1 1-1,-1 0 1,0 0-1,1-1 0,0 1 1,-1 1-1,5-5 0,-1 1 367,-9 29-247,-49 201 30,40-164-226,-34 221 205,40-204-891,5 132 1,2-208 517,-1 0 1,1 0 0,1 1-1,-1-1 1,0 0 0,1 0-1,-1 0 1,1 0 0,-1 1-1,1-1 1,0 0 0,0 0-1,0 0 1,0-1 0,3 5-1,-3-6 64,-1 0-1,1 1 1,0-1 0,0 0-1,0 0 1,-1 1-1,1-1 1,0 0-1,0 0 1,0 0-1,-1 0 1,3 0-1,-3 0 69</inkml:trace>
</inkml:ink>
</file>

<file path=ppt/ink/ink8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0:29.95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10 542 4736,'2'-9'2135,"-4"15"-282,-6 38 4,7-22-1865,1-1-1,0 1 1,2 0 0,1-1 0,0 0-1,2 0 1,0 0 0,14 34-1,-16-47 30,1-1 0,-1 0 0,1 0 0,1 0-1,-1-1 1,1 0 0,0 0 0,12 10 0,-15-14-6,0 0 1,0 0-1,0-1 1,0 1 0,0-1-1,1 0 1,-1 0 0,1 0-1,-1 0 1,1 0-1,-1 0 1,1-1 0,-1 1-1,1-1 1,0 0 0,-1 0-1,1 0 1,0 0-1,-1 0 1,1 0 0,0-1-1,-1 1 1,1-1 0,-1 0-1,1 0 1,-1 0-1,1 0 1,-1 0 0,5-3-1,-1-1-4,0 0 0,-1-1 0,1 1-1,-1-1 1,0 0 0,0-1 0,-1 1-1,7-13 1,2-6 2,8-29 0,-18 46-2,4-10-5,-1 0 0,-1 0 0,-1 0 1,0 0-1,-2-1 0,0 0 0,-1 1 0,-1-1 1,-1 0-1,0 1 0,-6-28 0,7 45-7,0 1-1,0-1 1,0 1-1,0-1 0,0 1 1,0-1-1,-1 1 1,1-1-1,0 1 0,0-1 1,0 1-1,-1-1 1,1 1-1,0 0 0,-1-1 1,1 1-1,0-1 1,-1 1-1,1 0 0,-1-1 1,-3 8 12,1 21 27,4-23-48,0 0 0,0 0 0,1 0 0,-1 0-1,1 0 1,0-1 0,1 1 0,-1 0 0,1-1-1,0 1 1,0-1 0,0 0 0,1 0 0,-1 0 0,1-1-1,0 1 1,0-1 0,0 0 0,1 0 0,-1 0-1,1-1 1,-1 0 0,9 3 0,0 0 3,1-1 0,0 0 1,1-1-1,-1 0 0,0-2 0,1 0 0,18 0 1,-6-2 121,0-1 1,33-8 0,-47 8-68,0-2 0,0 0 0,-1 0 0,0-1-1,0-1 1,17-10 0,-26 14-12,0 0 0,0-1 0,0 1 0,0-1-1,-1 1 1,1-1 0,-1 0 0,0 0 0,0 0 0,0 0-1,0-1 1,0 1 0,-1 0 0,0-1 0,1 1-1,-1-1 1,-1 1 0,1-1 0,0-4 0,-1 2 10,0-1 0,0 1-1,-1 0 1,1 0 0,-1 0 0,-1 0 0,1 1 0,-1-1 0,0 0 0,-5-9 0,6 13-61,-1 0 0,1 0 0,0 0 0,0 0 0,-1 0 0,0 0 1,1 0-1,-1 0 0,0 1 0,0-1 0,1 1 0,-1-1 0,0 1 1,-1 0-1,1 0 0,0 0 0,0 0 0,-3-1 0,1 2-1,1-1-1,0 1 0,-1 0 1,1 0-1,-1 0 0,1 0 1,-1 1-1,1-1 0,-1 1 1,1 0-1,-5 2 0,-2 1-17,-1 1 0,1 0 0,1 1 0,-1 0 1,1 1-1,-15 13 0,10-5 21,1 0 1,0 1 0,2 0 0,0 1 0,0 0-1,2 1 1,0 0 0,1 1 0,1-1 0,0 1 0,2 1-1,0-1 1,-2 27 0,6-37 28,0-1 0,1 1-1,0 0 1,1-1 0,0 1 0,0-1 0,1 1-1,0-1 1,1 1 0,0-1 0,0 0 0,6 11-1,-5-13-9,-1-1 0,1 0 0,0 0-1,0 0 1,0-1 0,1 1 0,0-1 0,0 0-1,0-1 1,0 1 0,0-1 0,1 0-1,-1 0 1,1-1 0,0 1 0,0-1 0,10 2-1,-8-3-28,-1 0 1,0 0-1,0-1 0,0 0 0,1 0 0,-1 0 1,0-1-1,0 0 0,0-1 0,0 0 0,0 0 1,0 0-1,0-1 0,9-5 0,-7 3-34,0-1-1,0-1 1,0 0 0,0 0-1,-1-1 1,-1 0-1,1-1 1,10-15 0,22-41 21,42-89 1,-18 30 932,-47 91-694,-17 32-214,0 3 102,-11 31-149,4-11-30,-4 22-1,0 34 288,3 1 0,2 98 1,6-177-196,0 0 0,0 0 1,0 0-1,0 0 0,0 0 1,1-1-1,-1 1 0,0 0 1,0 0-1,0 0 0,0 0 1,0 0-1,0 0 0,0 0 1,0 0-1,0 0 0,0 0 1,1 0-1,-1 0 0,0 0 1,0 0-1,0 0 0,0 0 1,0 0-1,0 0 0,0 0 1,0 0-1,0 0 0,1 1 1,-1-1-1,0 0 0,0 0 1,0 0-1,0 0 0,0 0 1,0 0-1,0 0 0,0 0 1,0 0-1,0 0 0,0 0 0,0 0 1,0 0-1,0 1 0,1-1 1,-1 0-1,0 0 0,0 0 1,0 0-1,0 0 0,0 0 1,0 0-1,0 0 0,0 0 1,0 1-1,0-1 0,0 0 1,0 0-1,0 0 0,0 0 1,0 0-1,-1 0 0,1 0 1,0 0-1,0 0 0,0 1 1,0-1-1,8-11 118,6-18 48,-1-4-168,2 0 0,34-56-1,-40 77-39,0-1-1,1 1 0,0 1 0,1-1 0,0 2 0,1 0 0,0 0 0,1 1 0,15-9 0,-16 12 14,8-5 20,38-15-1,-53 24-11,0 0 0,0 0 1,0 1-1,0 0 0,0 0 0,0 0 0,0 1 0,1 0 1,-1 0-1,0 0 0,0 1 0,1 0 0,7 2 0,-10-2 6,0 1-1,0-1 0,0 1 1,0 0-1,0 0 0,-1 1 1,1-1-1,-1 0 0,0 1 1,0 0-1,1-1 0,-2 1 1,1 0-1,0 0 0,-1 0 1,1 0-1,1 6 1,2 6-26,-1 0 0,3 25 1,-4-24 9,-1-2 24,1 5-50,1-1 0,1 1 0,0-1 0,9 22 0,-11-35 14,-1-1 0,1 1-1,0 0 1,0-1 0,0 0 0,1 1 0,-1-1 0,1 0 0,0-1-1,0 1 1,0-1 0,1 0 0,0 0 0,-1 0 0,1-1 0,0 1-1,0-1 1,0 0 0,9 2 0,-7-3-41,1 0 0,0-1 0,-1 1-1,1-1 1,0-1 0,-1 0 0,1 0 0,0 0 0,-1-1-1,1 0 1,-1 0 0,0-1 0,0 0 0,0 0 0,11-8-1,-1 0-179,-1 0-1,-1-1 0,0-1 0,26-29 0,-24 22 292,-1-1-1,-2 0 1,0-1 0,-1-1-1,-1 0 1,-2 0-1,16-48 1,-14 26 389,-2 1 0,-3-2 0,5-71 1,-9 59-220,1-115 344,-4 170-522,0 0-1,-1 0 1,1 0-1,-1 0 0,0 1 1,0-1-1,0 0 1,0 0-1,0 1 0,-3-5 1,4 6-22,-1 1 1,1 0 0,0-1 0,0 1 0,-1 0-1,1-1 1,0 1 0,-1 0 0,1 0-1,0 0 1,-1-1 0,1 1 0,0 0-1,-1 0 1,1 0 0,-1 0 0,1 0-1,0-1 1,-1 1 0,1 0 0,-1 0-1,1 0 1,-1 0 0,1 0 0,0 0 0,-1 1-1,1-1 1,-1 0 0,0 1 4,-1-1-1,1 1 1,0 0 0,0 0 0,0 0 0,0 0-1,0 0 1,0 0 0,0 1 0,1-1 0,-1 0-1,0 0 1,0 2 0,-4 9 8,0 1 0,1-1 0,-5 25 0,1-3-27,-10 30-14,2-11-40,-13 82 1,24-93-24,2 0 0,4 70 1,1-86-93,1 0 0,1 0 0,2 0 0,1-1 1,14 36-1,-21-60 179,4 9-205,1 0 0,6 11 0,-9-19 72,-1 0 0,1 1 0,-1-1 0,1 0 0,0 0 0,0 0 0,0 0 0,0-1 0,0 1 0,1-1 0,-1 1 0,0-1 0,1 0 0,4 2 0,16-1-2365</inkml:trace>
</inkml:ink>
</file>

<file path=ppt/ink/ink8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0:30.36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26 14 5056,'-26'-14'1888,"31"17"-1472,20-3-128,-2 0 1888,27 7-1248,17 8 832,32-4-1024,33 11-608</inkml:trace>
</inkml:ink>
</file>

<file path=ppt/ink/ink8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21.86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30 1248,'2'-5'194,"-2"5"-174,0-1 0,0 1 0,0-1-1,0 1 1,1-1 0,-1 1 0,0-1 0,0 1-1,0-1 1,1 1 0,-1 0 0,0-1-1,0 1 1,1-1 0,-1 1 0,1 0-1,-1-1 1,0 1 0,1 0 0,-1-1 0,1 1-1,-1 0 7,1-1 0,-1 1 1,0 0-1,0 0 0,1 0 0,-1 0 0,0-1 0,0 1 0,0 0 0,1 0 0,-1-1 1,0 1-1,0 0 0,0 0 0,0-1 0,0 1 0,1 0 0,-1 0 0,0-1 0,0 1 0,0 0 1,0-1-1,0 1 0,0 0 0,0 0 0,0-1 0,0 1 28,0-1 0,0 1 0,0-1 0,0 1-1,0 0 1,0-1 0,0 1 0,0 0 0,0-1 0,0 1 0,0 0-1,1-1 1,-1 1 0,0 0 0,0 0 0,0-1 0,1 1-1,-1 0 1,0-1 0,0 1 0,0 0 0,1 0 0,-1 0 0,0-1-1,1 1 1,-1 0 0,0 0 0,1-1 0,0 2-10,-1-1 0,1 0 1,-1 1-1,1-1 0,-1 0 0,1 1 0,-1-1 1,1 1-1,-1-1 0,1 1 0,-1-1 1,1 1-1,-1-1 0,0 1 0,1-1 0,-1 1 1,0 0-1,0-1 0,0 1 0,1-1 0,-1 2 1,6 18 291,-4-12-211,8 22 112,9 56-1,-16-73-114,-2 1 1,0-1-1,-1 1 0,0-1 0,-1 1 0,-4 21 0,1-26 6,4-9-126,0 0-1,0 0 1,0 0-1,-1 0 1,1 1-1,0-1 1,0 0-1,0 0 1,0 0-1,-1 0 1,1 0-1,0 0 1,0 0-1,0 0 1,-1 0-1,1 0 1,0 0-1,0 0 1,0 0-1,-1 0 1,1 0-1,0 0 1,0 0-1,0 0 1,-1 0-1,1 0 1,0 0-1,0 0 0,0 0 1,-1 0-1,1 0 1,0 0-1,0 0 1,0 0-1,0-1 1,-1 1-1,1 0 1,0 0-1,0 0 1,0 0-1,0 0 1,0-1-1,-1 1 1,1 0-1,0 0 1,0-1-1,-3-5 41,2 3-38,0-1-1,1 1 0,-1-1 0,1 1 1,0-1-1,-1 0 0,2 1 0,-1-1 1,0 1-1,1-1 0,0 1 0,-1-1 1,1 1-1,1-1 0,-1 1 0,0 0 1,1 0-1,0 0 0,0-1 0,3-2 1,3-5-35,2 1 1,-1 1 0,1 0-1,13-9 1,4-4 108,-20 16-75,3-4 0,0 1 1,1 0-1,0 1 0,0 0 1,1 1-1,19-10 1,-29 17-4,0-1 0,0 1 0,0-1 0,1 1 0,-1 0 0,0 0 0,0-1 0,0 2 0,0-1 0,0 0 0,0 0 0,0 1 0,0-1 0,0 1 0,0-1 0,0 1 0,0 0 0,0 0 0,-1 0 0,1 0 0,0 0 0,0 0 0,-1 1 0,1-1 0,1 2 0,3 4 0,1 1 0,-2 0 0,1 0 0,5 11 0,7 9 0,-3-9 76,27 25 1,-26-29-44,-16-14 15,1-1 27,0 0-68,-1 1 0,1-1-1,0 1 1,0-1 0,-1 0-1,1 0 1,0 1 0,0-1 0,-1 0-1,1 0 1,0 0 0,0 0 0,0 0-1,-1 0 1,1 0 0,0 0 0,0 0-1,0-1 1,-1 1 0,1 0-1,0 0 1,0-1 0,0 0 0,16-11 128,-12 8-133,6-6 42,0 0 0,-1-1 0,0 0 0,0-1 0,13-23 0,13-15 214,-26 38-101,-7 7-102,1 0 0,-1 1 0,1-1-1,0 1 1,0 0 0,1 0-1,-1 0 1,1 1 0,8-5-1,-12 8-56,0-1-1,0 1 1,0 0-1,0 0 1,0 0-1,0 1 1,1-1 0,-1 0-1,0 0 1,0 1-1,0-1 1,0 0-1,0 1 1,0-1-1,0 1 1,0-1-1,0 1 1,0 0-1,-1-1 1,1 1-1,0 0 1,0 0-1,0-1 1,-1 1-1,1 0 1,-1 0-1,1 0 1,0 0-1,0 1 1,3 5-30,-1 0 0,6 14 0,-9-20 32,11 28 11,-5-10-3,1 0-1,1 0 1,14 23 0,-15-32-250,-1 0 0,0 0 0,-1 1 0,8 22 0,-12-31 287,-1-2-125,0 0 0,0 0 0,0 1 1,0-1-1,0 0 0,0 0 0,0 1 1,0-1-1,0 0 0,0 0 0,0 0 1,0 1-1,1-1 0,-1 0 1,0 0-1,0 0 0,0 1 0,0-1 1,0 0-1,1 0 0,-1 0 0,0 1 1,0-1-1,0 0 0,1 0 0,-1 0 1,0 0-1,0 0 0,1 0 0,-1 0 1,0 0-1,0 1 0,0-1 1,1 0-1,-1 0 0,0 0 0,0 0 1,1 0-1,-1 0 0,0 0 0,0 0 1,1-1-1,-1 1 0,0 0 0,0 0 1,1 0-1,-1 0 0,0 0 1,0 0-1,0 0 0,1 0 0,-1-1 1,8-2-1868</inkml:trace>
</inkml:ink>
</file>

<file path=ppt/ink/ink8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22.30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0 127 3488,'2'0'94,"0"0"1,-1 1-1,1-1 0,-1 1 0,1 0 1,-1-1-1,1 1 0,-1 0 1,0 0-1,1 0 0,-1 0 1,0 0-1,0 0 0,1 0 1,-1 1-1,0-1 0,0 0 1,0 0-1,-1 1 0,1-1 1,0 1-1,1 2 0,2 4 243,-1-3-305,0-1 0,1 0 0,-1 1 0,1-1-1,0-1 1,0 1 0,0-1 0,1 1-1,0-1 1,-1-1 0,1 1 0,0-1-1,0 1 1,0-1 0,0-1 0,1 1-1,8 1 1,1-1 115,0 1-1,1-2 1,-1 0-1,1-1 1,17-3-1,-24 2-29,0-1-1,0 0 0,0 0 1,0-1-1,-1-1 1,1 1-1,-1-1 0,0-1 1,0 0-1,8-5 1,-12 7-91,-1 0 1,1 1 0,-1-1 0,0-1 0,0 1 0,0 0 0,0-1 0,-1 1-1,1-1 1,-1 0 0,0 0 0,0 0 0,-1 0 0,1 0 0,-1 0-1,0 0 1,0-1 0,0 1 0,0 0 0,-1-1 0,0 1 0,0-1 0,0-5-1,-1 4-31,-1 0 0,1 1 0,-1-1 0,0 0 0,0 1 0,-1-1 0,1 1 0,-1 0-1,-5-7 1,7 11-10,0-1 1,-1 0-1,1 1 0,-1-1 0,1 1 1,-1-1-1,0 1 0,0 0 0,0 0 0,1 0 1,-1 0-1,0 0 0,0 0 0,0 0 0,0 1 1,-1-1-1,1 1 0,0 0 0,0-1 0,0 1 1,0 0-1,0 0 0,-1 0 0,1 1 1,0-1-1,0 0 0,0 1 0,-4 1 0,-2 1-122,0 1 0,1 0 0,-1 1 0,1-1 1,-10 9-1,13-10-28,0 1 0,0-1 0,1 1 1,-1 0-1,1 0 0,0 1 0,0-1 1,0 1-1,-4 8 0,7-12 106,0-1 1,-1 1-1,1 0 0,0 0 0,0 0 1,0-1-1,0 1 0,0 0 1,0 0-1,0 0 0,0 0 0,0-1 1,0 1-1,0 0 0,0 0 0,1 0 1,-1-1-1,0 1 0,1 0 1,-1 0-1,0-1 0,1 1 0,-1 0 1,1-1-1,-1 1 0,1 0 0,0-1 1,-1 1-1,1-1 0,0 1 1,-1-1-1,1 1 0,1 0 0,0 0-103,0 0-1,0-1 0,0 1 1,1 0-1,-1-1 0,0 1 0,1-1 1,-1 0-1,0 0 0,5 0 1,18-3-1257</inkml:trace>
</inkml:ink>
</file>

<file path=ppt/ink/ink8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22.64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22 0 2496,'4'20'896,"-8"-9"-672,0-1-96,-1 1 1376,-3 0-864,4 0 0,4 0-384,4 0-96,0 0-96,9-4 32,3-7-64,9 0 64,7-3-64,10 3-32,0-4 32,-2 0-608,-2 4 320,-9 0-1728</inkml:trace>
</inkml:ink>
</file>

<file path=ppt/ink/ink8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22.97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200 17 4576,'0'-1'111,"-1"0"1,0 0 0,0-1-1,0 1 1,0 0 0,0 0-1,-1 0 1,1 0-1,0 1 1,0-1 0,-1 0-1,1 0 1,0 1-1,-1-1 1,1 1 0,-1-1-1,1 1 1,-1 0 0,1 0-1,-1-1 1,1 1-1,-3 0 1,-4 0-113,0 0 1,-14 2-1,15-1-34,1 0 0,-1 1 0,1 0 0,-1 1 0,1-1-1,0 1 1,0 0 0,-10 7 0,7-3-20,1-1 0,0 1 0,0 1-1,-11 13 1,18-19 69,-1 0 1,1-1-1,0 1 0,0 0 1,0 0-1,0 0 0,0 0 1,0 0-1,0 1 0,0 2 0,1-5-9,0 1 0,0 0-1,0-1 1,0 1-1,0-1 1,0 1-1,1 0 1,-1-1 0,0 1-1,0 0 1,1-1-1,-1 1 1,0-1-1,0 1 1,1-1-1,-1 1 1,1-1 0,-1 1-1,0-1 1,1 1-1,-1-1 1,1 1-1,-1-1 1,1 0-1,0 1 1,-1-1 0,1 0-1,-1 0 1,1 1-1,0-1 1,-1 0-1,1 0 1,-1 0 0,1 0-1,0 0 1,-1 1-1,2-2 1,88 6-165,-74-3 163,5 0-18,38 9-1,-53-9 24,0 0-1,0 0 0,0 1 1,0-1-1,-1 1 0,1 1 1,-1-1-1,1 1 0,-1 0 1,7 7-1,-11-10 9,-1-1 0,1 1 0,0 1 0,0-1-1,-1 0 1,1 0 0,-1 0 0,1 0 0,-1 0 0,1 1 0,-1-1 0,1 0-1,-1 0 1,0 1 0,0-1 0,0 0 0,0 0 0,0 1 0,0-1 0,0 0-1,0 0 1,-1 1 0,1-1 0,0 0 0,-1 0 0,1 1 0,-1-1 0,1 0-1,-1 0 1,1 0 0,-1 0 0,0 0 0,0 0 0,0 0 0,0 0-1,1 0 1,-1 0 0,-2 1 0,-4 4 81,0-1 0,0 0 0,-1 0 0,-9 5 0,14-9-65,-30 18 112,-85 50-848,112-65 203</inkml:trace>
</inkml:ink>
</file>

<file path=ppt/ink/ink8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23.38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215 12 3488,'0'0'35,"0"-1"0,0 1 0,0 0 0,0 0 0,0 0-1,0 0 1,0 0 0,0 0 0,0 0 0,0-1 0,0 1 0,0 0 0,0 0 0,0 0 0,0 0 0,0 0 0,0 0-1,0 0 1,0-1 0,0 1 0,0 0 0,0 0 0,0 0 0,0 0 0,0 0 0,0 0 0,0 0 0,-1 0 0,1-1 0,0 1-1,0 0 1,0 0 0,0 0 0,0 0 0,0 0 0,0 0 0,0 0 0,0 0 0,-1 0 0,1 0 0,0 0 0,0 0 0,0 0-1,0 0 1,0 0 0,0 0 0,-1 0 0,-10-4 996,-16 1-128,21 3-887,-1 1-1,1 0 0,0 0 0,0 1 0,0-1 0,1 2 0,-1-1 0,-9 5 0,2 1-44,-1 0 0,-15 13-1,27-19 14,0-1 0,0 1-1,0 0 1,0 0-1,0 0 1,0 0 0,1 0-1,-1 1 1,1-1 0,-2 3-1,3-4 24,0 0 0,-1 1 1,1-1-1,0 0 0,0 0 0,0 0 0,0 1 0,0-1 0,0 0 1,0 0-1,1 0 0,-1 0 0,0 1 0,1-1 0,-1 0 0,1 0 1,-1 0-1,1 0 0,-1 0 0,1 0 0,0 0 0,0 0 0,-1 0 1,1 0-1,1 0 0,6 6 39,0 0 0,0-1 0,1 0 0,-1-1 0,1 0 0,1 0 0,11 4-1,-11-5 62,1 1 0,-1 0 0,0 1-1,0 0 1,9 7 0,-18-12-43,1 1 1,-1-1 0,0 0 0,0 0-1,0 0 1,0 1 0,0-1-1,0 0 1,0 1 0,0-1-1,0 1 1,-1-1 0,1 1 0,-1 0-1,1-1 1,-1 1 0,1 0-1,-1-1 1,0 1 0,0 0-1,0-1 1,0 1 0,0 0 0,0-1-1,-1 1 1,1 0 0,0-1-1,-1 1 1,1 0 0,-1-1 0,-1 3-1,0 0 29,0-1 0,-1 0 0,1 0 0,-1 0 0,0-1-1,1 1 1,-1-1 0,0 0 0,-1 1 0,1-1 0,0 0 0,-1-1-1,-3 2 1,-12 4-506,-36 7-1,25-7-1073,-26 6-49</inkml:trace>
</inkml:ink>
</file>

<file path=ppt/ink/ink8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25.13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1 259 3232,'0'0'121,"1"1"1,-1 0-1,1 0 1,-1-1-1,0 1 0,1 0 1,-1 0-1,0 0 1,0-1-1,1 1 0,-1 0 1,0 0-1,0 0 1,0 1-1,0-1-105,0 1 1,0 0-1,0 0 1,1 0-1,-1 0 1,1-1-1,-1 1 1,1 0-1,0-1 1,-1 1-1,1 0 0,0-1 1,0 1-1,0-1 1,0 1-1,1-1 1,1 3-1,1-2 73,1 1-1,0-1 1,0 0-1,-1 0 1,1 0-1,0-1 1,1 1 0,-1-1-1,0 0 1,0-1-1,0 0 1,11 0-1,5-1 152,39-9 0,-51 8-191,19-4 202,0-1-1,0-1 1,0-2-1,26-13 1,-42 17-163,-1 0 1,0 0-1,0-2 1,-1 1-1,0-1 1,0-1-1,-1 1 1,0-2-1,0 1 1,-1-1-1,11-17 1,-17 22-62,1 0 1,-1 0-1,0 0 1,0-1 0,0 1-1,-1 0 1,1-1-1,-1-6 1,0 9-29,-1 1 0,0-1 0,-1 0 0,1 0 0,0 0 0,-1 1 0,1-1 0,-1 0-1,0 0 1,0 1 0,0-1 0,-1 1 0,1-1 0,0 1 0,-1-1 0,0 1 0,-3-4 0,1 2-5,1 1 0,-1 0-1,0 0 1,0 0 0,-1 0 0,1 1 0,0-1 0,-1 1-1,0 0 1,1 0 0,-1 1 0,-8-2 0,6 2-25,-1 0 0,1 1 0,-1 0 0,1 0 0,0 1 1,-1 0-1,-13 4 0,6 0-150,0 0 0,1 1 0,0 1-1,0 0 1,0 1 0,1 1 0,-20 16 0,21-15-203,1 2 0,0-1 0,1 1 0,0 1 0,1 0 0,0 0 0,-6 15 0,1 2-2101</inkml:trace>
</inkml:ink>
</file>

<file path=ppt/ink/ink8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25.53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1 378 2560,'5'-11'541,"-2"6"-374,-1-1 0,1 0 1,-1 0-1,0 0 0,-1 0 1,3-11-1,0-15 333,-1 5 111,1-32 0,3-105 307,-7 132-897,-15 54 379,11-12-355,0 1 1,1 0-1,0-1 0,1 1 0,-2 15 0,0 58-3,4-57-35,6 202 24,15-2-57,-12-141-507,-6-54-512</inkml:trace>
</inkml:ink>
</file>

<file path=ppt/ink/ink8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25.88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5216,'71'16'2368</inkml:trace>
</inkml:ink>
</file>

<file path=ppt/ink/ink8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27.41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53 2 2144,'0'0'67,"-1"0"0,0 0-1,0-1 1,0 1 0,0 0 0,0 0 0,0 0 0,0 0 0,0 0-1,-1 0 1,1 0 0,0 0 0,0 1 0,1-1 0,-1 0-1,0 1 1,0-1 0,0 0 0,0 1 0,-1 0 0,0 0 26,0 0 0,0 0 0,0 0 0,0 0 0,0 0 0,0 1 0,0-1 0,0 0 0,1 1 0,-4 3 0,4-2-54,0 1 0,-1 0 0,1-1 1,1 1-1,-1 0 0,0-1 1,1 1-1,0 0 0,0 0 1,0-1-1,0 1 0,2 4 1,0 6 125,9 26 1,1-5-11,-5-16 24,0 0 1,-2 1-1,0-1 1,-1 1 0,2 35-1,-5-80-149,1-1 1,1 1-1,2 1 0,0-1 0,12-33 0,-14 50 79,1 0 0,8-15 0,-10 20-90,0 0-1,0 0 0,0 0 0,0 0 1,1 1-1,-1-1 0,1 1 1,0-1-1,0 1 0,3-2 0,-6 4-18,1 0-1,0 0 1,-1-1 0,1 1-1,0 0 1,-1 0-1,1 0 1,-1 0-1,1 0 1,0 0-1,-1 0 1,1 0-1,0 0 1,-1 0-1,1 1 1,0-1-1,-1 0 1,1 0-1,-1 0 1,1 1-1,-1-1 1,1 0-1,0 1 1,-1-1-1,1 1 1,-1-1-1,0 0 1,1 1-1,-1-1 1,1 1 0,-1-1-1,0 1 1,1 0-1,-1-1 1,1 2-1,1 1-7,-1 1 0,1-1-1,-1 1 1,2 7 0,10 64 8,3 10 0,-12-64 93,0 0 0,-2 1 1,1 32-1,3-71 253,0 4-271,47-144 27,-49 147-124,-1 1 1,2 0 0,-1 0-1,1 1 1,1-1 0,-1 1-1,2 0 1,8-9 0,-14 16 20,0 0 0,0 1 1,-1-1-1,1 1 0,0-1 0,0 1 1,0-1-1,0 1 0,0-1 0,0 1 1,0 0-1,0 0 0,0 0 0,-1-1 1,1 1-1,0 0 0,0 0 0,0 0 1,0 0-1,0 0 0,0 1 0,0-1 1,0 0-1,0 0 0,0 1 0,0-1 1,0 0-1,0 1 0,0-1 0,-1 1 1,1-1-1,0 1 0,0 0 0,-1-1 1,1 1-1,0 0 0,-1-1 0,1 1 1,0 0-1,-1 0 0,1 1 0,3 5 12,0-1-1,0 1 1,-1 0-1,2 8 1,-3-10-6,5 14 27,2 0-1,0 0 1,0-1-1,2-1 0,0 1 1,1-2-1,1 0 1,27 27-1,-40-43-34,19 15-479,-18-15 320,0 1-1,0 0 0,0-1 0,0 1 1,1-1-1,-1 1 0,0-1 1,0 1-1,1-1 0,-1 0 1,0 0-1,1 0 0,-1 0 1,0 0-1,3 0 0,0-2-2562</inkml:trace>
</inkml:ink>
</file>

<file path=ppt/ink/ink8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27.84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0 209 3712,'2'1'131,"-1"1"0,0 0-1,0 0 1,0 0 0,0 0 0,0 1 0,-1-1-1,1 0 1,-1 0 0,1 0 0,-1 1 0,0-1 0,0 0-1,0 0 1,0 1 0,0-1 0,-1 4 0,1-4-117,-1 1 0,1-1 1,0 1-1,0 0 0,0-1 1,0 1-1,0-1 1,1 1-1,-1-1 0,1 1 1,0-1-1,0 1 0,0-1 1,0 0-1,0 1 0,0-1 1,2 3-1,0-3-2,-1 0 0,1 0 0,0 0 0,0-1 0,0 1 0,0-1-1,0 1 1,1-1 0,-1 0 0,0 0 0,0 0 0,1-1 0,-1 1 0,1-1 0,-1 0 0,0 0-1,1 0 1,-1 0 0,6-2 0,2 0 65,0 0 1,1-1-1,-2-1 0,20-8 0,-19 7 14,-1 0-1,0-1 1,-1 0 0,1-1-1,-1 0 1,-1-1-1,1 1 1,-1-2 0,-1 1-1,12-17 1,-16 21-76,-1-1-1,1 1 1,-1 0 0,0-1-1,0 0 1,-1 1 0,1-1-1,-1 0 1,0 0 0,-1 0-1,1 0 1,-1 1 0,0-1-1,0 0 1,0 0 0,-1 0 0,1 0-1,-1 0 1,-1 0 0,1 0-1,-1 1 1,1-1 0,-1 1-1,-1-1 1,1 1 0,-1 0-1,-4-6 1,3 4-32,-1 0 0,0 1-1,0-1 1,-1 1 0,1 1-1,-1-1 1,0 1 0,-1 0 0,-9-5-1,13 7 8,0 1-1,0 0 1,-1 0-1,1 0 1,0 0-1,-1 1 0,1-1 1,-1 1-1,1 0 1,-1 0-1,1 0 0,-1 0 1,1 1-1,0-1 1,-1 1-1,1 0 1,0 0-1,-1 0 0,1 1 1,0-1-1,0 1 1,-5 2-1,3 0-7,0 0 0,1 1 0,-1-1 0,1 1 1,0 0-1,0 0 0,0 0 0,1 0 0,0 1 0,-3 6 0,5-10 11,0 0 0,0-1-1,0 1 1,1 0 0,-1 0 0,1 0-1,-1 0 1,1 0 0,0 0 0,0 1 0,0-1-1,0 0 1,0 0 0,0 0 0,1 0-1,-1 0 1,1 0 0,-1 0 0,1 0 0,0 0-1,-1 0 1,1-1 0,0 1 0,0 0-1,1 0 1,-1-1 0,0 1 0,0-1 0,1 1-1,-1-1 1,1 1 0,0-1 0,2 2-1,11 4-127,-1 0-1,1-1 1,17 5-1,-18-7 126,0 1 0,-1 0 0,0 1 0,17 10 0,-25-12 67,0 1 0,0-1 0,-1 1 0,0-1 1,0 2-1,0-1 0,-1 0 0,1 1 0,2 6 0,-3-6-26,1 0 0,-1 1 1,2-1-1,-1 0 0,1-1 0,7 9 1,-8-11-83,0 1 0,0-1 1,0 0-1,0 0 0,1 0 1,-1 0-1,1-1 0,0 0 1,0 0-1,-1 0 0,10 1 1,27 1-2969,-20-4 806</inkml:trace>
</inkml:ink>
</file>

<file path=ppt/ink/ink8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28.24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310 25 4896,'-2'-2'167,"0"0"1,0 0-1,0 0 0,0 0 1,0 0-1,-1 1 0,1-1 1,-1 1-1,1-1 0,0 1 1,-1 0-1,0 0 1,1 0-1,-5 0 0,2 0-24,-1 1-1,1-1 0,0 1 1,0 0-1,0 1 0,-1-1 1,-6 3-1,0 0-120,0 1 0,1 0 0,-1 1 0,1 1 0,-20 12 0,12-6-122,-21 20 1,35-27 86,0 0 0,0 0 0,0 0 0,1 0 1,-1 1-1,1 0 0,1 0 0,-5 9 0,7-13 10,0 0 0,1 1 0,-1-1 0,1 0 0,-1 0 0,1 1 0,0-1 0,0 0 0,0 1 0,0-1 0,0 0 0,1 0 0,-1 1 0,1-1 0,-1 0 0,2 3 0,0-2-3,0 1-1,0-1 1,0 0 0,0 0 0,0 0 0,1 0-1,-1 0 1,1-1 0,3 3 0,4 3 9,0-2 1,1 0 0,-1 0 0,1-1 0,14 5 0,9 1-69,-10-3 94,-1 1-1,36 19 1,-57-27-29,0 0 0,1 1 0,-1-1 1,0 1-1,0 0 0,0 0 0,0 0 0,3 4 0,-5-6 4,1 1-1,-1 0 1,0 0-1,0-1 1,1 1 0,-1 0-1,0 0 1,0 0-1,0-1 1,0 1-1,0 0 1,0 0 0,0 0-1,0-1 1,0 1-1,0 0 1,0 0-1,0 0 1,-1-1 0,1 1-1,0 0 1,-1 0-1,1-1 1,0 1 0,-1 0-1,1-1 1,-1 1-1,1 0 1,-1-1-1,1 1 1,-1-1 0,0 1-1,0 0 1,-6 4 10,1 0 1,-1-1-1,0 0 1,0 0 0,0-1-1,0 0 1,-1 0-1,1 0 1,-1-1 0,0-1-1,0 1 1,-8 0-1,-13 0-21,-56-4-1,76 2-22,-37-4-2274,30 3-944</inkml:trace>
</inkml:ink>
</file>

<file path=ppt/ink/ink8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28.74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289 38 4736,'7'-22'1530,"-6"21"-1500,-1 1-1,0 0 0,0-1 1,0 1-1,0-1 0,0 1 1,1-1-1,-1 1 0,0 0 1,0-1-1,0 1 0,0-1 0,0 1 1,0-1-1,0 1 0,0 0 1,-1-1-1,1 1 0,0-1 1,0 1-1,0 0 0,0-1 1,-1 1-1,1-1 0,0 1 0,0 0 1,-1-1-1,1 1 0,0 0 1,0-1-1,-1 1 0,1 0 1,0-1-1,-1 1 0,1 0 1,-1 0-1,1 0 0,0-1 0,-2 1 1,-14 0 131,14 1-183,-7 0 17,1 1-1,-1 0 1,1 0-1,-14 7 1,19-8 4,0 0 0,0 1 0,0 0 0,1-1 0,-1 1 0,0 0 0,1 0 0,-1 1 0,1-1 0,0 0 0,0 1 1,0 0-1,0-1 0,0 1 0,-2 5 0,4-7-5,0 1-1,-1-1 1,1 1 0,0 0-1,0-1 1,0 1 0,0 0 0,0-1-1,1 1 1,-1-1 0,0 1 0,1 0-1,-1-1 1,1 1 0,0-1 0,-1 1-1,2 1 1,18 26-12,-10-15-49,-2-3 56,1 0-1,0-1 0,1 1 0,14 11 1,-13-13 73,-1 1 1,0 0 0,15 20-1,-24-29-25,0 1-1,1 0 1,-1 0 0,0 0-1,0 1 1,0-1-1,0 0 1,-1 0-1,1 0 1,-1 1-1,1-1 1,-1 0-1,0 1 1,1-1-1,-1 0 1,-1 1-1,1 3 1,-1-4-10,0 0 0,0 0 0,0 0 0,0 0 0,0-1 1,0 1-1,-1 0 0,1-1 0,-1 1 0,1-1 0,-1 1 0,1-1 1,-1 0-1,0 0 0,0 0 0,1 0 0,-1 0 0,0 0 0,-3 1 0,-2 0 45,0 0-1,-1 0 1,1 0-1,-1-1 1,1 0-1,-12 0 1,-48-5 68,32 1-135,18 2-71,-1 0-674,0 0 1,0 1-1,-33 4 1,33 0-2541</inkml:trace>
</inkml:ink>
</file>

<file path=ppt/ink/ink8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29.08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5312,'21'7'1952,"-18"-7"-1504,9-3-128,-3 6 96,-1 1-288,9 0 32,-1 3-96,1-7-768,-4 0 416,-1 0-1184,-3 0 832,-1-7-2528</inkml:trace>
</inkml:ink>
</file>

<file path=ppt/ink/ink8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29.41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72 0 4480,'4'0'1664,"-8"9"-1312,-9 9-64,5-4 192,0 12-320,-5 7-64,0 15-64,-3 14-896</inkml:trace>
</inkml:ink>
</file>

<file path=ppt/ink/ink8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30.11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11 113 2656,'-1'3'150,"0"-1"0,0 1 0,1 0 1,-1-1-1,0 1 0,1 0 0,-1 0 0,1 5 1,-1 7 476,-1 3-109,1-1 1,1 1-1,3 27 1,-3-43-491,0 1-1,0-1 1,1 0-1,-1 1 1,1-1-1,0 1 1,0-1-1,0 0 1,0 0-1,0 1 1,0-1 0,0 0-1,1 0 1,-1 0-1,1 0 1,-1 0-1,1-1 1,0 1-1,0 0 1,0-1-1,0 1 1,0-1-1,0 0 1,0 0-1,1 0 1,-1 0 0,0 0-1,1 0 1,-1-1-1,0 1 1,1-1-1,-1 1 1,1-1-1,-1 0 1,1 0-1,-1 0 1,1 0-1,-1-1 1,0 1-1,1-1 1,-1 1 0,5-3-1,1 1 66,-1-2-1,1 1 1,-1-1 0,0 0-1,0-1 1,0 1 0,0-1-1,-1-1 1,0 1-1,0-1 1,-1 0 0,1-1-1,-1 1 1,-1-1 0,1 0-1,-1 0 1,0-1 0,-1 1-1,4-12 1,-4 12-77,-1 1 1,-1-1-1,1 1 1,-1-1 0,0 0-1,-1 0 1,0 1-1,0-1 1,0 0-1,-1 0 1,0 1-1,0-1 1,0 0 0,-1 1-1,0-1 1,-1 1-1,1 0 1,-1 0-1,0 0 1,-1 0-1,0 0 1,0 1 0,0-1-1,-6-5 1,9 9-39,-1 1 0,1-1 1,-1 1-1,0-1 1,0 1-1,0 0 0,0-1 1,0 1-1,0 0 0,0 0 1,0 1-1,0-1 1,0 0-1,0 1 0,-1-1 1,1 1-1,0 0 0,0 0 1,-1-1-1,1 2 0,0-1 1,0 0-1,-1 0 1,1 1-1,0-1 0,0 1 1,0 0-1,0-1 0,-1 1 1,1 0-1,0 0 1,0 1-1,-2 1 0,-2 1-138,1 1 0,0 0 0,0 1 0,0-1 0,1 1 0,0 0 0,0 0 0,0 0 0,-3 9 0,-30 69-6096,35-80 5136</inkml:trace>
</inkml:ink>
</file>

<file path=ppt/ink/ink8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30.49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1 544 3392,'5'-1'235,"0"-1"0,0 0 0,0 0 0,-1 0 0,1-1 0,-1 1 0,1-1 0,-1 0 1,0 0-1,0-1 0,0 0 0,5-6 0,15-22-60,-3 0-1,27-52 1,-35 61-198,8-17 2,24-61 1,-37 78 150,-1 0 0,-1-1-1,-1 0 1,3-31 0,-8 50-88,0 1 1,0 0-1,0 0 0,-2-8 1,2 12-36,0-1 0,0 1 0,0-1-1,0 1 1,0-1 0,0 1 0,0-1 0,-1 1 0,1-1 0,0 1 0,0-1 0,-1 1 0,1-1 0,0 1 0,0-1 0,-1 1-1,1 0 1,-1-1 0,1 1 0,0 0 0,-1-1 0,1 1 0,-1 0 0,1-1 0,-1 1 0,1 0 0,-1 0 0,1 0 0,-1-1-1,1 1 1,-1 0 0,1 0 0,-1 0 0,1 0 0,-1 0 0,1 0 0,-1 0 0,1 0 0,-1 0 0,1 0 0,-1 0 0,1 0-1,-1 1 1,1-1 0,-1 0 0,1 0 0,-2 1 0,-1 2 16,-1-1-1,1 1 1,-1 0 0,1 1-1,0-1 1,0 1-1,1-1 1,-3 5 0,-2 1 13,-70 103 23,66-93-91,1 1 0,0 0 0,2 0 0,-7 25 0,5-9 31,2 2 1,-4 44-1,11-59 27,0 0 0,1 0 0,2-1 0,7 45 0,5-15 124,-9-33-261,0 0 0,-1 1 0,0-1 0,-1 21-1,-6-18-1024,-5-4 326</inkml:trace>
</inkml:ink>
</file>

<file path=ppt/ink/ink8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43.51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 65 2560,'2'-13'312,"1"0"2009,1-25 0,-4 323 687,-2-271-2806,1-14-195,1-1 1,0 1 0,-1-1 0,1 1 0,0 0 0,0-1-1,0 1 1,-1-1 0,1 1 0,0-1 0,0 1 0,0-1-1,0 1 1,0-1 0,0 1 0,0-1 0,0 1 0,0-1-1,0 1 1,0 0 0,0-1 0,0 1 0,0-2 0,1-12-51,-1 8 85,0 0 0,0 0 0,0 0 0,0 1 0,-1-1-1,-3-10 1,2 7-67,0 0 0,1 0-1,0-1 1,1 1 0,0-1-1,0 1 1,3-17 0,-3 23 17,1 0 0,0 0 0,0 0 0,0 1 0,0-1 0,0 0 1,1 1-1,-1-1 0,3-3 0,-3 5 4,0 0-1,-1 1 1,1-1-1,0 0 1,0 0-1,0 1 1,-1-1 0,1 0-1,0 1 1,0-1-1,0 1 1,0-1-1,0 1 1,0-1 0,0 1-1,0 0 1,0 0-1,0-1 1,1 1-1,-1 0 1,0 0 0,0 0-1,0 0 1,0 0-1,0 0 1,0 0-1,2 1 1,13 5 23,-1 0 0,22 11 0,-30-12-9,0-1-1,1 1 0,-2 0 1,1 1-1,-1 0 0,11 12 1,-14-15 36,-1 1 0,0 0 0,0 0 1,0 0-1,-1 0 0,0 0 0,1 1 0,-1-1 1,0 0-1,-1 1 0,1-1 0,-1 0 1,0 1-1,0-1 0,-1 1 0,1-1 0,-1 0 1,0 1-1,0-1 0,0 0 0,-1 0 1,1 1-1,-1-1 0,0-1 0,0 1 0,-1 0 1,1 0-1,-1-1 0,-3 5 0,4-7 45,-2-13 5,5 3-113,1 0 0,0-1 1,1 1-1,0 0 0,0 0 0,8-15 1,-9 21 29,-1 0 1,1 1 0,0-1 0,0 1-1,0 0 1,0-1 0,1 1 0,-1 0-1,1 0 1,-1 1 0,1-1 0,-1 0-1,1 1 1,0 0 0,3-2 0,7-1-67,0 0-1,15-3 1,-14 4-82,-4 1 116,0 0 0,0 0-1,1 1 1,-1 0 0,16 1 0,-22 1 54,-1-1 0,0 1 0,1-1 0,-1 1 1,0 0-1,0 1 0,0-1 0,1 0 1,-1 1-1,-1 0 0,1-1 0,0 1 0,0 0 1,-1 1-1,1-1 0,-1 0 0,0 1 0,1-1 1,-1 1-1,3 5 0,-2-1-32,0 0-1,0 1 1,-1-1 0,2 10 0,-3-12 30,0 0 1,0-1 0,1 1 0,-1 0 0,1 0 0,0-1-1,0 1 1,1-1 0,-1 0 0,1 0 0,0 0-1,5 6 1,-7-9-42,0-1-1,0 1 1,0 0-1,1-1 1,-1 1-1,0-1 1,1 0-1,-1 1 1,0-1-1,1 0 1,-1 0-1,0 0 1,1 0 0,-1 0-1,0 0 1,1 0-1,-1 0 1,1 0-1,-1-1 1,0 1-1,0 0 1,1-1-1,-1 1 1,0-1-1,0 0 1,1 1-1,-1-1 1,2-2-1,3-1-481,0-1-1,-1 0 1,9-9-1,-13 14 433,1-3-59,-1 2 29,0 0-1,0 0 1,1 0-1,-1-1 1,0 1-1,0-1 1,0 1-1,0-1 1,-1 1-1,1-1 1,0 1-1,-1-1 0,1 0 1,-1 0-1,1 1 1,-1-4-1,0 5 80,0 0 0,0 0 0,0 0 0,0-1-1,0 1 1,0 0 0,1 0 0,-1 0 0,0 0 0,0-1-1,0 1 1,0 0 0,0 0 0,0 0 0,0 0-1,0 0 1,0-1 0,0 1 0,1 0 0,-1 0 0,0 0-1,0 0 1,0 0 0,0 0 0,0 0 0,1 0-1,-1-1 1,0 1 0,0 0 0,0 0 0,0 0 0,1 0-1,-1 0 1,0 0 0,0 0 0,0 0 0,1 0-1,9 2 108,10 7 411,-18-8-495,3 1 53,1 0 0,0 0 0,1 0 0,-1-1-1,0 0 1,0 0 0,1-1 0,-1 1 0,0-1-1,9-1 1,-4-1 23,1 1 0,0-2 0,-1 0 0,19-7-1,-29 10-82,5-3 130,0 1-1,0-1 1,0 0 0,8-6 0,-13 8-119,0 1 1,-1-1 0,1 1-1,0-1 1,0 0 0,-1 1-1,1-1 1,0 0 0,-1 0-1,1 0 1,-1 1 0,1-1-1,-1 0 1,1 0 0,-1 0-1,0 0 1,1 0 0,-1 0-1,0 0 1,0 0 0,0 0-1,0 0 1,1 0 0,-1 0-1,-1 0 1,1 0 0,0 0 0,0 0-1,0 0 1,0 0 0,-1 0-1,1 0 1,-1 0 0,1 0-1,0 1 1,-1-1 0,0 0-1,0-1 1,-4-4-4,0 1 1,0 0-1,-1 0 0,0 0 1,0 1-1,0 0 1,0 0-1,-1 0 0,1 1 1,-1 0-1,0 0 0,0 1 1,0-1-1,-1 2 1,1-1-1,-14 0 0,14 2-13,1 1 1,0 0-1,0 0 0,-1 1 0,1 0 1,0 0-1,-9 4 0,3 0-115,1 1 1,-18 12-1,27-18 42,1 0 0,0 0 0,0 0 0,-1 0-1,1 1 1,0-1 0,0 0 0,0 1 0,0-1 0,0 1 0,1-1-1,-1 1 1,0 0 0,0 1 0,1-2 35,0-1 0,0 1 0,0-1 0,0 1 0,0-1 0,0 0 0,0 1 0,0-1 0,0 1 1,0-1-1,0 1 0,1-1 0,-1 0 0,0 1 0,0-1 0,0 1 0,1-1 0,-1 0 0,0 1 0,0-1 0,1 0 0,0 1 0,0 0-23,0-1 0,0 1 0,0-1 0,0 1 0,0-1 0,0 0 0,0 1 0,0-1 0,0 0 0,0 0 0,0 0 0,0 0 0,2 0 0,25-1-448,32-6-1,-39 4 627,1 0 0,-1 2 0,36 2 1,-52-1-12,-1 1 1,1 1-1,-1-1 0,1 1 1,-1 0-1,1 0 0,-1 0 1,0 0-1,0 1 1,4 3-1,12 7 28,-14-11-65,0 0 1,0 0-1,0 0 1,0-1-1,0 1 1,11 0 0,0 0 104,3 0 4,0-1-1,0 0 1,31-4 0,5-4-742,0-2-3510,-37 5 270</inkml:trace>
</inkml:ink>
</file>

<file path=ppt/ink/ink8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43.98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277 48 5152,'-12'-3'536,"0"-1"0,-1 2-1,1-1 1,-1 2 0,-17-1 0,25 2-455,-5-2-56,-1 0 0,0 0 0,1-1 1,-14-5-1,12 4-80,-1 0 1,-18-4-1,29 8 39,0 1 0,0-1 0,0 0 0,0 0-1,0 1 1,0-1 0,0 1 0,0 0-1,1 0 1,-1 0 0,0-1 0,0 1 0,1 1-1,-1-1 1,1 0 0,-1 0 0,1 1-1,-1-1 1,1 1 0,0-1 0,0 1 0,-1-1-1,0 4 1,0-2 18,0 1-1,0 0 0,0-1 1,0 1-1,1 0 1,-1 0-1,1 0 1,0 0-1,0 1 1,0 4-1,1-7-4,0-1 0,0 1 0,0 0 0,0 0 1,1 0-1,-1 0 0,0 0 0,1-1 0,0 1 0,-1 0 0,3 3 0,-2-4 10,0 0 0,0 0 0,0 0-1,0 0 1,0 0 0,0-1 0,0 1-1,1 0 1,-1 0 0,0-1 0,1 1-1,-1-1 1,0 1 0,1-1 0,-1 0-1,3 1 1,12 1-10,22 0-1,-24-1-11,0 0-1,20 4 1,-34-5 15,87 24 120,-78-21-91,-1 1 0,0 0 0,1 0 0,-2 0 0,1 1 0,0 0 0,11 11 0,-17-14 9,-1-1-1,1 1 1,-1 0 0,1-1 0,-1 1 0,0 0-1,0 0 1,0-1 0,0 1 0,0 0 0,0 0-1,-1 0 1,1 0 0,-1 1 0,1-1 0,-1 0-1,0 0 1,0 3 0,0-2 24,-1-1 0,1 1 0,-1-1 0,0 1-1,0-1 1,0 1 0,0-1 0,0 0 0,-1 1 0,1-1 0,-1 0 0,1 0-1,-3 2 1,-3 3 115,0-1 0,-1 0-1,1-1 1,-1 1-1,-1-2 1,1 1-1,-11 4 1,13-7-113,-13 6 17,0-1 1,0 0-1,-24 4 0,41-11-158,0 0 0,1 0 0,-1 0 0,1 1 0,-1-2 0,1 1 0,-1 0 0,0 0 0,1 0 0,-1-1 0,1 1 0,-1-1 0,1 1 0,-1-1 0,1 0-1,-3-1 1,4 2-10,-1-1 1,1 1-1,0 0 0,-1-1 0,1 1 0,0-1 0,-1 1 0,1-1 0,0 1 0,0 0 0,0-1 0,-1 1 0,1-1 0,0 1 0,0-1 0,0 1 0,0-1 0,0 1 1,0-1-1,0 1 0,0-1 0,0 0-80,1-1 0,-1 1 0,0 0 0,1 0 0,-1 0 1,1 0-1,-1 0 0,1 0 0,0 0 0,-1 0 0,1 1 0,2-3 0,12-8-3299</inkml:trace>
</inkml:ink>
</file>

<file path=ppt/ink/ink8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44.44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364 104 4480,'2'-3'272,"1"0"58,0 0 1,-1 0-1,1-1 0,-1 1 0,0-1 1,3-7-1,-5 10-285,1-1 1,-1 1-1,0-1 0,0 0 1,0 1-1,0-1 0,0 0 1,0 1-1,0-1 0,-1 1 0,1-1 1,-1 0-1,1 1 0,-1-1 1,0 1-1,1-1 0,-1 1 1,0 0-1,0-1 0,0 1 1,0 0-1,-2-2 0,1 0-39,-1 0 0,0 0-1,0 0 1,0 1-1,0-1 1,-1 1-1,1 0 1,-1 0 0,1 0-1,-1 0 1,0 1-1,0 0 1,0-1-1,1 1 1,-1 1 0,0-1-1,-8 0 1,5 1-24,-1 1 0,1 0 1,0 0-1,-1 0 0,1 1 1,0 0-1,0 1 0,-13 5 1,-35 20 49,-78 53 0,129-78-31,0-1-7,1 0 1,0 0-1,-1 1 1,1-1 0,0 1-1,1 0 1,-1 0-1,0 0 1,-2 4-1,5-6 4,-1-1 0,1 1 0,0-1 0,0 1 0,0-1 0,0 1-1,0-1 1,0 1 0,-1-1 0,1 1 0,0-1 0,0 1-1,0-1 1,1 1 0,-1-1 0,0 1 0,0-1 0,0 1 0,0-1-1,0 1 1,1-1 0,-1 0 0,0 1 0,0-1 0,0 1 0,1-1-1,-1 0 1,0 1 0,1-1 0,-1 1 0,1-1 0,-1 0-1,0 0 1,1 1 0,-1-1 0,1 0 0,-1 0 0,0 1 0,2-1-1,21 6 62,-20-6-37,23 3 42,42 0 0,-41-3-29,45 6-1,-53-3 58,0 1 0,1 1 0,31 12 0,-50-16-76,0-1 0,0 0-1,0 1 1,0-1 0,0 1-1,0-1 1,0 1 0,-1-1-1,1 1 1,0 0 0,0-1-1,-1 1 1,1 0 0,0 0-1,-1 0 1,1-1 0,0 1-1,-1 0 1,0 0 0,1 0-1,-1 0 1,1 0 0,-1 0-1,0 0 1,0 0 0,1 0-1,-1 0 1,0 0-1,0 0 1,0 0 0,0 0-1,0 0 1,-1 0 0,1 1-1,-1 0 37,0 0-1,0 0 0,0 0 1,0 0-1,0 0 0,-1-1 0,1 1 1,-1 0-1,1-1 0,-1 0 1,0 1-1,1-1 0,-1 0 0,-3 2 1,-21 10-29,-1-2 0,-55 16 0,54-23-2578</inkml:trace>
</inkml:ink>
</file>

<file path=ppt/ink/ink8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44.85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277 104 3904,'0'0'80,"-1"-1"0,0 0 0,0 1 1,1-1-1,-1 1 0,0-1 0,0 1 0,0-1 0,0 1 1,0-1-1,0 1 0,0 0 0,0 0 0,0-1 0,1 1 1,-1 0-1,0 0 0,0 0 0,0 0 0,0 0 0,0 0 1,0 0-1,0 1 0,-2-1 0,-28 9 144,24-7-36,-18 5 32,5-1-86,-1 0 0,1 2 0,0 0 0,-33 19 0,43-17 237,10-10-343,-1 0 1,1 1-1,0-1 0,0 0 0,0 0 1,0 1-1,0-1 0,0 0 0,0 0 1,0 1-1,0-1 0,0 0 0,0 0 1,0 1-1,0-1 0,0 0 0,0 1 1,0-1-1,0 0 0,0 0 0,0 1 0,0-1 1,0 0-1,0 0 0,0 1 0,1-1 1,0 1 38,0 0 1,0-1-1,0 1 0,0-1 1,0 1-1,0-1 1,0 0-1,0 1 0,1-1 1,-1 0-1,0 0 1,0 0-1,0 0 0,1 0 1,-1 0-1,0 0 1,2 0-1,13-2 206,0-1 0,0 0 0,0-1-1,-1 0 1,26-12 0,-32 11-178,1 0 0,-1-1 0,0 0 0,0 0 0,0-1 0,-1 0 0,0 0 0,-1-1 0,10-13 0,-15 19-72,0 0 0,0-1 1,-1 1-1,0-1 0,1 1 1,-1-1-1,0 1 1,0-1-1,-1 0 0,1 0 1,0 0-1,-1 1 0,0-1 1,1 0-1,-1 0 0,-1-3 1,1 4-26,-1 1 0,1-1 0,-1 0 0,0 1 0,1-1 1,-1 1-1,0-1 0,0 1 0,0-1 0,0 1 0,-1-1 0,1 1 0,0 0 1,0 0-1,-1 0 0,1 0 0,-1 0 0,1 0 0,-1 0 0,1 0 1,-1 0-1,0 1 0,1-1 0,-1 1 0,0-1 0,-2 1 0,-3-2-82,-1 1-1,0 1 0,1-1 1,-1 1-1,0 1 0,1 0 0,-1 0 1,0 0-1,-8 3 0,-6 3-571,-38 18-1,52-22 430,-1 1 1,1 1-1,0-1 0,1 1 0,-1 1 0,1-1 0,0 1 0,1 1 0,-1-1 0,-7 11 0,7 2-663</inkml:trace>
</inkml:ink>
</file>

<file path=ppt/ink/ink8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45.23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198 498 4992,'6'-5'412,"0"-1"0,-1 0 1,1 0-1,-1 0 0,0-1 0,-1 1 1,0-1-1,0 0 0,6-15 0,54-147-125,-56 144-290,-2-1 0,0 0 0,-2 0 0,2-49 0,-6 68-4,0 1-1,-1 0 1,1-1-1,-1 1 1,-3-10-1,3 15 10,1-1 0,0 1 0,-1 0 0,0-1 0,1 1 0,-1 0 0,0 0 0,0-1 0,0 1 0,1 0 0,-1 0 0,0 0 0,-1 0 0,1 0 0,0 0 0,0 1 0,0-1 0,0 0 0,-1 1 0,1-1 0,0 0 0,-1 1 0,1 0 0,0-1 0,-1 1-1,1 0 1,-1-1 0,1 1 0,-1 0 0,-1 0 0,-4 1 61,0 1-1,0-1 1,0 1-1,0 0 1,1 0-1,-1 1 1,-10 6 0,5-3 53,2 1 0,-1 1 0,-15 13 1,16-9-80,-1-1 0,2 2 0,0-1 1,0 1-1,1 0 0,1 1 0,-8 18 0,-1 9-7,-13 56 0,15-36-80,-12 117 1,13 62 470,12-220-322,1 31 140,-1 18-2318,-3-49 805</inkml:trace>
</inkml:ink>
</file>

<file path=ppt/ink/ink8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1:45.5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23 9632,'87'-11'3584,"-37"11"-2784,28 2-256,-37-2 96,18-2-480,6-10-2816</inkml:trace>
</inkml:ink>
</file>

<file path=ppt/ink/ink8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2:03.47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252 5 1248,'7'-3'389,"-5"2"678,-4 2-715,-9 10 284,5-6-336,1 0 0,0 0 0,1 0 1,-1 1-1,-4 7 0,1 1 74,4-7-328,0-1 1,0 1-1,1 0 0,0 0 1,1 0-1,-3 9 1,-12 66 317,-3 7 465,-9 103-1,24-145-686,-2 36 148,7 3-151,-2 6 464,17 140-1,-13-220-553,0-1-1,-1 1 1,-1 0-1,0-1 1,0 1 0,-1 0-1,-1-1 1,-4 21-1,3-23-55,1-4 33,1-1 0,-1 1 1,-1 0-1,1 0 0,0-1 0,-1 1 1,-5 6-1,6-11-29,1 1 1,-1 0-1,0 0 0,0-1 0,0 1 1,1-1-1,-1 1 0,0-1 0,0 0 1,0 0-1,0 0 0,0 0 1,-3-1-1,-27-4-3559,20 2 1621,-1 6-875</inkml:trace>
</inkml:ink>
</file>

<file path=ppt/ink/ink8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2:04.55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223 75 1824,'-6'-3'343,"0"0"1,0 0-1,-1 1 1,-9-2-1,16 3-325,0 1 0,0 0 1,-1 0-1,1-1 0,0 1 0,0 0 0,0 0 0,0 0 0,0-1 0,0 1 0,0 0 1,1 0-1,-1-1 0,0 1 0,0 0 0,0 0 0,0 0 0,0-1 0,0 1 0,0 0 0,0 0 1,0 0-1,1-1 0,-1 1 0,0 0 0,0 0 0,0 0 0,0 0 0,1 0 0,-1-1 1,0 1-1,0 0 0,0 0 0,0 0 0,1 0 0,-1 0 0,0 0 0,0 0 0,1 0 1,-1 0-1,0 0 0,1 0 0,12 0 218,1 2 1,-1 0 0,18 5-1,-12-3 695,-19-3-901,1-1-1,-1 0 1,1 0-1,-1 0 1,0 1-1,1-1 1,-1 0 0,0 1-1,0-1 1,1 0-1,-1 1 1,0-1-1,0 0 1,1 1 0,-1-1-1,0 1 1,0-1-1,0 0 1,0 1-1,1-1 1,-1 1-1,0-1 1,0 0 0,0 1-1,0-1 1,0 1-1,0-1 1,0 1-1,0-1 1,0 0-1,-1 1 1,1-1 0,0 1-1,0 0 1,-6 15 146,-2-2 23,0-1 0,-12 16 0,-1 0-7,-11 17 29,-2-1 1,-1-1-1,-54 50 0,70-80 13,19-13-230,-1-1 1,1 0-1,0 0 0,0 0 0,-1 0 1,1 1-1,0-1 0,0 0 0,-1 0 1,1 0-1,0 0 0,0 0 0,-1 0 1,1 0-1,0 0 0,-1 0 0,1 0 1,0 0-1,0 0 0,-1 0 1,1 0-1,0 0 0,-1 0 0,1-1 1,-1 1-1,1 0-2,0-1 0,0 0 0,0 1 0,-1-1 0,1 1 0,0-1 0,0 1 0,0-1 1,0 0-1,0 1 0,0-1 0,0 1 0,0-1 0,0 0 0,0 1 0,1-1 0,-1 1 0,0-2 0,5-12 10,0-1 1,0 1-1,2 1 0,14-27 0,-3 14-21,28-33 0,-25 36-15,1 1-1,2 1 0,0 1 1,41-26-1,62-48 217,-116 86-318,-16 11 138,-17 14 470,19-13-429,0 0 0,0 1 0,0-1 0,0 1 0,1-1-1,0 1 1,0 0 0,0 0 0,0 0 0,1 0 0,0 1 0,0-1-1,-1 10 1,2 4 121,1 1 0,4 28-1,-1-18-42,21 107 448,-13-83-352,-10-44-166,0-5-36,-1 0-1,0 0 1,-1 0-1,1 0 1,-1 9-1,0-13-18,0 0 1,-1 0-1,1 1 0,0-1 0,-1 0 1,1 0-1,-1 0 0,1 0 0,-1 0 1,1 0-1,-1 1 0,0-1 0,1-1 0,-1 1 1,0 0-1,0 0 0,0 0 0,0 0 1,0-1-1,0 1 0,0 0 0,0-1 1,0 1-1,0-1 0,0 1 0,-1-1 0,1 1 1,-2-1-1,-14 3 15,1-2 0,-1 0 0,1-1 0,-1-1 0,0 0-1,-20-5 1,-27-1-28,44 7 6,15 0-13,0 0 0,1 0 0,-1-1 0,0 1-1,-8-3 1,23 5 76,-1 0 1,1-1-1,0 0 0,15-1 0,8 1 97,4 1-114,54 7 403,-82-7-538,0 0 1,-1 0-1,1 1 0,-1 0 0,0 1 0,0-1 1,0 2-1,8 4 0,-13-7-272,0 1 1,0-1-1,-1 1 1,1 0-1,-1-1 0,1 1 1,-1 0-1,0 0 1,0 1-1,0-1 0,-1 0 1,1 1-1,-1-1 1,2 7-1,0 24-3659</inkml:trace>
</inkml:ink>
</file>

<file path=ppt/ink/ink8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2:15.12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39 699 3904,'-1'-2'177,"1"0"-1,-1 0 1,1 0 0,0-1 0,0 1-1,0 0 1,0 0 0,0 0 0,0 0 0,1 0-1,-1 0 1,2-3 0,11-28 17,-3 9-46,12-32-122,50-91 1,-62 129 153,0 0 0,-2 0 0,0 0 0,-2-1 0,0 0 0,-1-1 0,4-24 0,-7 26-82,-1-1 0,0 1-1,-2-1 1,0 1 0,-1 0 0,-1 0 0,0 0-1,-10-28 1,12 43-96,0 0 1,-1 0-1,1 0 0,-1 0 0,0 0 1,1 1-1,-1-1 0,0 0 0,-1 1 1,1 0-1,0-1 0,-6-3 0,7 6-1,-1-1-1,1 0 1,0 1-1,-1 0 0,1-1 1,0 1-1,-1 0 1,1 0-1,-1-1 1,1 1-1,-1 0 0,1 0 1,0 1-1,-1-1 1,1 0-1,-1 0 0,1 1 1,0-1-1,-1 1 1,1-1-1,0 1 1,0 0-1,-1-1 0,1 1 1,0 0-1,0 0 1,0 0-1,0 0 0,0 0 1,0 0-1,-1 1 1,-4 6-12,-1-1-1,2 1 1,-1 1 0,1-1 0,1 1 0,-7 14 0,-16 60-111,20-60 103,-7 30 8,2 1-1,2 1 1,-5 93-1,24 165 79,-6-290-192,0 0 0,1 0-1,7 22 1,-4-26-2768,15 32 0</inkml:trace>
</inkml:ink>
</file>

<file path=ppt/ink/ink8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2:15.91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4 348 3648,'-2'-22'2165,"0"-36"0,2 58-2150,0 0-1,0 0 0,0 0 0,0 0 0,0 0 0,0 0 0,0 0 0,0-1 1,0 1-1,0 0 0,0 0 0,0 0 0,0 0 0,0 0 0,0 0 1,0 0-1,0 0 0,0 0 0,0-1 0,1 1 0,-1 0 0,0 0 0,0 0 1,0 0-1,0 0 0,0 0 0,0 0 0,0 0 0,0 0 0,0 0 1,0 0-1,0 0 0,1 0 0,-1 0 0,0 0 0,0-1 0,0 1 0,0 0 1,0 0-1,0 0 0,0 0 0,0 0 0,0 0 0,1 0 0,-1 0 0,0 0 1,0 0-1,0 0 0,0 1 0,0-1 0,7 4 197,8 9-226,-15-12 48,9 6-24,0 1 0,0-1 0,1 0 0,0-1 0,0 0 0,1-1 0,0 0 0,-1-1 0,2 0 0,-1 0 0,0-2 0,1 1 0,-1-1 1,1-1-1,14 1 0,-12-2 12,1-1 0,-1 0 0,0 0 1,1-2-1,-1 1 0,0-2 0,0 0 1,-1-1-1,1 0 0,-1-1 1,0 0-1,12-9 0,-13 6-16,-2 0-1,1-1 1,-1 0 0,0 0 0,-1-1-1,-1 0 1,10-15 0,-8 8 22,0 0 1,-1 0 0,-1-1-1,8-27 1,-11 20-13,-4 25-23,-1 0 0,0-1 0,0 1 1,0 0-1,0-1 0,0 1 0,0 0 1,0 0-1,0-1 0,-1 1 0,1 0 1,0 0-1,-1-1 0,1 1 0,-1 0 0,-1-2 1,-3 18 1,0 3 36,1-1 0,0 1 0,2 0 0,0 0 0,1 24 0,-1-12-7,1-13 11,0 63 75,1-71-51,0 0 0,1-1 0,1 1 0,0-1 0,0 1 0,5 13 0,-7-21-49,1-1 1,-1 0-1,0 0 0,0 1 0,1-1 0,-1 0 0,0 0 0,1 1 1,-1-1-1,0 0 0,0 0 0,1 0 0,-1 0 0,0 1 0,1-1 1,-1 0-1,1 0 0,-1 0 0,0 0 0,1 0 0,-1 0 0,0 0 1,1 0-1,-1 0 0,0 0 0,1 0 0,-1 0 0,1 0 0,-1 0 1,0 0-1,1-1 0,-1 1 0,0 0 0,1 0 0,-1 0 0,0 0 1,1-1-1,-1 1 0,0 0 0,0 0 0,1-1 0,-1 1 0,0 0 1,0 0-1,1-1 0,-1 1 0,0-1 0,16-17 197,-14 16-173,69-94 104,26-30-354,-91 119 196,1 0 0,-1 1 1,9-6-1,-14 11 28,1 0-1,0 0 1,0 0-1,-1 0 1,1 0-1,0 0 0,0 1 1,4-2-1,-6 2 3,1 0 0,0 0 0,0 0 0,-1 0 0,1 0 0,0 0 0,0 1 0,-1-1 1,1 0-1,0 0 0,0 0 0,-1 1 0,1-1 0,0 0 0,-1 1 0,1-1 0,-1 0 0,1 1 0,0-1 0,-1 1 0,1-1 0,-1 1 0,1 1 0,1 0 16,-1 0 1,-1 0-1,1 0 1,0 1 0,-1-1-1,1 0 1,-1 1-1,1-1 1,-1 1-1,0-1 1,0 0 0,-1 4-1,1 2 11,-5 60 208,3-51-237,1-1 1,0 1-1,1 0 0,0-1 0,6 28 1,-6-40 3,1-1 0,0 0-1,0 1 1,0-1 0,1 0 0,-1 0 0,1 0 0,0 0 0,-1 0 0,1 0 0,1-1 0,-1 1 0,0-1 0,1 1 0,-1-1-1,1 0 1,0 0 0,-1 0 0,1 0 0,0 0 0,0-1 0,1 1 0,-1-1 0,0 0 0,0 0 0,1 0 0,-1-1 0,0 1 0,1-1-1,-1 1 1,1-1 0,-1 0 0,1-1 0,-1 1 0,0-1 0,1 1 0,-1-1 0,0 0 0,1 0 0,2-2 0,2-1 15,0-1 1,0 0-1,-1 0 1,1-1-1,-1 0 1,-1 0-1,1-1 1,-1 0-1,0 0 1,0 0-1,5-11 1,2-4 22,-2 0-1,17-46 1,-23 54-17,0 0 1,-1 0-1,-1-1 1,0 1-1,1-28 1,-4 38-59,0 0-1,0 0 1,0 1-1,-1-1 1,1 0 0,-1 0-1,0 0 1,0 1-1,-1-1 1,1 0 0,-1 1-1,0 0 1,0-1-1,0 1 1,0 0 0,-1 0-1,1 0 1,-1 0-1,0 0 1,1 1-1,-1-1 1,-1 1 0,1 0-1,0 0 1,0 0-1,-1 0 1,-3-1 0,2 1-34,1 0 1,-1 1 0,1 0 0,-1 0 0,0 0 0,1 1 0,-1-1-1,0 1 1,1 0 0,-1 1 0,0-1 0,1 1 0,-6 1-1,3 0-13,1 0 0,-1 1 1,1 0-1,-1 0 0,1 1 0,0 0 0,0 0 0,-5 5 0,0 1-208,1 0 0,0 1 0,1 0 0,0 1-1,0 0 1,2 0 0,-13 26 0,14-25-271,1-1-1,1 1 1,0-1-1,-2 14 1,5 1-2296</inkml:trace>
</inkml:ink>
</file>

<file path=ppt/ink/ink8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2:16.59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50 1 5632,'-4'8'2544,"-3"4"-2038,-2 5-164,-10 24-1,17-35-371,0 0 0,0 0 0,0 1 0,1-1 0,0 0 0,1 1 0,0 12 0,3 14 194,1 0-1,2 0 1,2-1-1,0 0 1,20 46-1,-19-53 261,-7-17-298,1-1 0,-1 1 0,5 6 0,-6-13-115,3-17 416,-3 1-394,1-1-1,1 1 1,0 0 0,10-28 0,-6 19-48,27-74-234,-27 81 266,1 1 0,0 0 0,19-26 0,-25 39-10,1-1 1,0 1 0,0 0-1,0 0 1,1 0 0,4-4-1,-7 7-4,-1-1-1,1 1 1,0 0-1,0-1 1,-1 1-1,1 0 1,0-1-1,0 1 0,0 0 1,-1 0-1,1 0 1,0-1-1,0 1 1,0 0-1,0 0 1,0 0-1,-1 0 1,1 1-1,0-1 1,0 0-1,0 0 0,-1 0 1,1 1-1,0-1 1,0 0-1,0 1 1,-1-1-1,1 1 1,0-1-1,-1 1 1,1-1-1,0 1 1,-1 0-1,1-1 1,-1 1-1,1 0 0,-1-1 1,1 1-1,-1 0 1,1 1-1,2 3 19,-1 0 0,0 1 0,0-1 0,-1 1 0,1-1-1,-1 1 1,-1 0 0,1 6 0,-1 52 143,-1-33-36,1 5-29,4 97 133,-4-123-161,0 9 72,0-18-129,0-1-1,0 1 1,0-1 0,0 1 0,0-1 0,0 0 0,0 1 0,0-1-1,0 1 1,1-1 0,-1 1 0,0-1 0,0 1 0,0-1-1,0 0 1,1 1 0,-1-1 0,0 0 0,0 1 0,1-1 0,-1 1-1,0-1 1,1 0 0,0 1 0,0-3-2,1 1 1,-1-1-1,1 0 0,-1 0 1,0 0-1,0 0 1,0 0-1,0 0 0,0 0 1,0 0-1,0-3 1,2-2-34,60-117-130,-45 93 115,41-54-1,-56 81 100,1-1-1,0 1 1,-1 1 0,2-1-1,-1 0 1,0 1-1,1 0 1,4-3 0,-7 6-42,-1-1 0,0 1 0,1-1 0,-1 1 0,0-1 0,1 1 0,-1 0 0,1 0 1,-1 0-1,0 0 0,1 0 0,-1 0 0,0 0 0,1 0 0,-1 1 0,1-1 0,-1 0 0,0 1 0,1-1 1,-1 1-1,0 0 0,0-1 0,0 1 0,1 0 0,-1 0 0,0 0 0,0 0 0,0 0 0,0 0 1,0 0-1,-1 0 0,1 0 0,0 0 0,0 0 0,-1 0 0,1 1 0,0 1 0,5 11 94,-1 1-1,0-1 1,-1 1-1,0 0 1,-2 1 0,2 16-1,0 1 28,5 59-116,-11-28-4286,-1-38-1468</inkml:trace>
</inkml:ink>
</file>

<file path=ppt/ink/ink8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2:18.07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2976,'1'0'93,"0"1"-1,-1 0 1,1 0 0,-1 0 0,1 0-1,-1 0 1,1 0 0,-1 0-1,0 0 1,0 0 0,1 0 0,-1 0-1,0 0 1,0 0 0,0 0-1,0 2 1,-3 19 179,0-4-83,4 8 225,0 0-1,1 0 0,11 46 0,-5-34-37,-2 0 0,-2 0 0,-1 63 0,-3-99-232,-1-3-116,0-1-1,0 0 1,0 0-1,0 0 1,0 0-1,0 1 0,1-1 1,-1-3-1,1 5-23,-3-11 47,2-1 0,0 0 0,0 1 0,2-22 0,-1 6 14,1 0-33,1 0 0,1 1 0,8-36 0,-11 61-16,0 0 0,1-1 0,-1 1 0,0 0-1,1 0 1,-1 0 0,1 0 0,-1 0 0,1 1 0,-1-1 0,1 0 0,-1 0 0,1 0-1,0 0 1,0 1 0,-1-1 0,1 0 0,0 0 0,1 0 0,-1 1-11,0 0 0,-1 0-1,1 0 1,0 0 0,-1 0 0,1 0 0,0 1 0,0-1 0,-1 0 0,1 0-1,0 0 1,-1 1 0,1-1 0,-1 0 0,1 1 0,0-1 0,-1 1 0,1-1-1,-1 1 1,1-1 0,-1 1 0,1-1 0,-1 1 0,0-1 0,1 1 0,-1 0-1,0-1 1,1 1 0,-1 1 0,14 26 48,-1 1 0,14 46 0,-3-6 97,-8-15-26,-10-32 120,-6-22-239,0 0 0,0 0 0,0 0 0,0-1 0,0 1-1,0 0 1,0 0 0,1 0 0,-1 0 0,0-1 0,0 1 0,0 0-1,0 0 1,0 0 0,1 0 0,-1 0 0,0 0 0,0 0 0,0 0-1,0-1 1,1 1 0,-1 0 0,0 0 0,0 0 0,0 0 0,0 0-1,1 0 1,-1 0 0,0 0 0,0 0 0,0 0 0,1 0 0,-1 0-1,0 0 1,0 0 0,0 0 0,0 0 0,1 1 0,-1-1 0,0 0-1,0 0 1,0 0 0,0 0 0,1 0 0,-1 0 0,0 0 0,0 0-1,0 1 1,0-1 0,0 0 0,0 0 0,1 0 0,-1 0 0,0 1-1,0-1 1,0 0 0,0 0 0,0 0 0,0 0 0,0 1 0,0-1-1,0 0 1,0 0 0,0 0 0,0 1 0,0-1 0,0 0 0,8-15 54,-7 13-75,35-105 47,-25 72 1,27-64 1,-36 96-24,1-1 0,-1 0 0,0 0 0,1 1 0,0-1 0,0 1 0,0 0 0,7-6 0,-9 8-6,0 1 1,0-1-1,1 0 0,-1 0 0,0 1 1,0-1-1,1 1 0,-1-1 1,0 1-1,1 0 0,-1-1 1,1 1-1,-1 0 0,0 0 0,1 0 1,-1 0-1,1 0 0,-1 0 1,0 0-1,1 1 0,-1-1 0,1 1 1,-1-1-1,0 1 0,0-1 1,1 1-1,-1-1 0,0 1 0,0 0 1,1 0-1,0 1 0,2 2 3,0 1 0,-1-1 0,1 0 0,-1 1 0,0-1 0,4 11-1,11 33 22,-13-35-25,35 139 164,-35-132-156,-4-16 2,0 1 0,0-1 0,1 0 0,-1 0 0,1 0 0,0 0 0,5 6 0,-6-9-64,0 1 0,0-1 0,-1 0 0,1 0 0,0-1 0,0 1 0,1 0 0,-1 0-1,0 0 1,0-1 0,0 1 0,0 0 0,1-1 0,-1 1 0,0-1 0,1 0 0,-1 1-1,0-1 1,1 0 0,-1 0 0,0 0 0,1 0 0,-1 0 0,0 0 0,1 0-1,-1 0 1,0-1 0,1 1 0,1-1 0,4-2-188,-1-1 0,1 1 0,-1-1-1,1 0 1,-1-1 0,-1 1 0,1-1 0,0-1 0,-1 1-1,0-1 1,8-12 0,1-4 834,-2-1 0,12-26-1,-18 35-116,-9 22-381,1 1-1,-1 0 1,2 0-1,-1 0 1,1 0 0,0 13-1,1-18-92,0 0-1,1 0 0,-1 0 0,1 1 1,0-1-1,0 0 0,0-1 0,1 1 1,2 5-1,-3-7 6,0 0 0,0-1 1,1 1-1,-1 0 1,1-1-1,-1 1 0,1-1 1,0 1-1,-1-1 0,1 0 1,0 1-1,0-1 0,0 0 1,0 0-1,0-1 0,0 1 1,0 0-1,0-1 0,3 1 1,2 0 33,0 0 1,0-1 0,0 0 0,0-1-1,0 1 1,0-1 0,0 0 0,0-1-1,0 0 1,0 0 0,-1 0 0,10-5-1,-8 2-21,1 0 0,-1-1 0,1 0-1,-1 0 1,-1 0 0,0-1 0,0 0-1,10-13 1,-12 13-12,0-1-1,0 0 1,0 0 0,-1-1-1,0 1 1,-1-1-1,0 0 1,0 1 0,1-12-1,-3 13 10,0 1 1,-1-1-1,0 1 0,0 0 0,0-1 0,-1 1 0,0-1 0,0 1 1,-1 0-1,0 0 0,0 0 0,0 0 0,-6-10 0,5 10-52,-1 1-1,1 0 0,-1 1 0,0-1 0,-1 1 1,1 0-1,-1 0 0,1 0 0,-1 0 0,0 1 0,-1 0 1,1 0-1,0 0 0,-1 1 0,0 0 0,1 0 1,-1 0-1,0 1 0,0 0 0,0 0 0,0 0 1,0 1-1,0 0 0,0 0 0,-9 1 0,5 1-111,1-1 0,-1 1 0,1 1 0,0 0 0,-1 0 0,2 1 0,-1 0 0,0 1-1,1-1 1,0 2 0,0-1 0,0 1 0,1 0 0,0 1 0,-8 9 0,-3 9-1214</inkml:trace>
</inkml:ink>
</file>

<file path=ppt/ink/ink8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2:18.41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67 1 5216,'0'2'1696,"0"4"-1482,0-1 0,-1 1 0,1 0-1,-1-1 1,-1 1 0,1-1 0,-1 1 0,-3 6 0,-4 7-177,1 0 1,1 1-1,1 0 0,1 0 1,-4 27-1,3 8 67,2 0-1,3 0 0,2 1 1,9 55-1,-5-80-74,2 0-1,10 31 1,-16-59-320,0-1-1,-1 0 1,1 0 0,0 0 0,1 0 0,-1 0-1,0 0 1,0 0 0,1 0 0,-1-1 0,1 1-1,0 0 1,0-1 0,2 3 0,1-1-2573</inkml:trace>
</inkml:ink>
</file>

<file path=ppt/ink/ink8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2:18.74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1 294 4160,'7'1'422,"0"-1"0,1 2 1,-1-1-1,10 4 0,-10-3-284,-1 0 0,1 0 0,0-1 0,0 0 0,0 0 0,11 0 0,-6-3-99,0 0-1,0 0 1,-1-1 0,1 0-1,-1-1 1,0-1-1,0 0 1,0 0 0,-1-1-1,0 0 1,0-1-1,10-8 1,-13 8-16,0 1 1,0-1-1,0-1 0,-1 1 0,0-1 1,-1 0-1,1-1 0,-2 1 1,1-1-1,-1 0 0,0 0 1,-1 0-1,0-1 0,-1 1 0,2-12 1,-4 17 39,1 0 1,-1 0-1,0 1 1,0-1 0,-1 0-1,1 0 1,-1 0-1,0 0 1,0 1-1,0-1 1,0 0-1,-1 1 1,0-1 0,1 1-1,-1-1 1,0 1-1,-1 0 1,1 0-1,-1 0 1,1 0-1,-1 0 1,-5-4-1,4 5-32,1 0-1,-1 0 1,0 0-1,0 0 1,0 0-1,0 1 1,0-1-1,-1 1 1,1 0-1,0 1 0,-1-1 1,1 1-1,0 0 1,-1 0-1,1 0 1,0 1-1,-1-1 1,1 1-1,0 0 1,-5 2-1,1 0 6,0 1-1,0 0 1,0 1 0,0 0-1,0 0 1,1 0 0,0 1-1,0 0 1,1 1-1,0 0 1,0 0 0,0 0-1,1 0 1,0 1 0,-4 8-1,-2 6-17,2-1 1,0 1-1,1 1 0,-7 37 0,14-57-13,-2 7-27,1 1 0,1-1 0,0 1 0,0 11 0,1-19-54,0-1 0,0 1 1,0-1-1,1 0 1,-1 1-1,1-1 1,0 0-1,0 1 0,-1-1 1,2 0-1,-1 0 1,0 0-1,0 1 0,1-1 1,-1-1-1,1 1 1,-1 0-1,1 0 0,0-1 1,0 1-1,0 0 1,0-1-1,3 2 0,0-1-340,-1 0 0,1 0 0,0 0 0,0-1 0,0 0 0,0 0 0,0 0 0,0-1 1,0 0-1,10 0 0,-7-2-415,0 1 1,14-7 0</inkml:trace>
</inkml:ink>
</file>

<file path=ppt/ink/ink8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2:19.17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392 9 5824,'-4'-8'1493,"-1"8"-351,-7 16-19,8-9-1127,-11 15 280,2-3-431,1 0 0,-14 30 0,23-43 113,1 0 0,0 1 0,0-1 0,0 1 0,1-1 0,0 1 0,0 0 0,1 0 0,0-1 0,0 1 0,0 0-1,3 11 1,5 8 148,1-1 0,1 0 0,1-1 0,16 24 0,-7-10 42,-18-35-38,-1 1 1,1-1 0,-1 0 0,1 1 0,-1-1-1,0 1 1,-1-1 0,1 1 0,0 6-1,-1-8-13,-1-1 0,1 1-1,0 0 1,-1 0-1,1 0 1,-1 0 0,0 0-1,0-1 1,0 1 0,0 0-1,0-1 1,0 1-1,0-1 1,0 1 0,-1-1-1,1 1 1,0-1-1,-1 0 1,-1 2 0,-1-1-92,0 1 0,0-1 1,0 0-1,0 0 0,0 0 1,0-1-1,0 1 0,-1-1 1,-5 1-1,-5 0-868,-24-1 1,21-1 278,-21 3-2622,-77 15 1,23 1 816</inkml:trace>
</inkml:ink>
</file>

<file path=ppt/ink/ink8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2:19.78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74 53 4160,'1'-3'382,"-2"-13"822,1 16-1180,0-1 0,0 1 0,-1 0-1,1 0 1,0-1 0,0 1 0,0 0-1,0 0 1,-1-1 0,1 1 0,0 0-1,0 0 1,0 0 0,-1-1 0,1 1-1,0 0 1,0 0 0,-1 0 0,1 0-1,0 0 1,0-1 0,-1 1 0,1 0-1,0 0 1,0 0 0,-1 0 0,1 0-1,0 0 1,-1 0 0,1 0-1,0 0 1,0 0 0,-1 0 0,1 0-1,0 0 1,-1 0 0,1 0 0,0 1-1,0-1 1,-1 0 0,1 0 0,0 0-1,0 0 1,-1 0 0,1 1 0,0-1-1,0 0 1,0 0 0,-1 0 0,1 1-1,0-1 1,-2 2-16,0 0 0,0-1 0,0 1 0,0 0-1,0 1 1,1-1 0,-1 0 0,1 0 0,0 1 0,-1-1-1,-1 6 1,-7 31 91,10-38-95,-3 15 124,1-1-1,0 1 1,1 0-1,1 0 0,1 0 1,0 0-1,1 0 1,7 23-1,-9-35-78,1 0 1,1 0-1,-1-1 0,1 1 1,-1 0-1,1-1 0,0 0 0,0 1 1,1-1-1,-1 0 0,1 0 1,-1 0-1,1 0 0,6 4 1,-6-6-18,-1 1 0,1-1 0,0 1 0,1-1 0,-1 0 0,0 0 0,0-1 0,0 1 0,1-1 1,-1 1-1,0-1 0,0 0 0,1 0 0,-1-1 0,0 1 0,0-1 0,1 1 0,3-2 0,2-2-11,1 0-1,-1 0 0,0-1 0,0 0 0,0-1 0,-1 1 1,1-2-1,-1 1 0,-1-1 0,12-14 0,-5 5-8,-1-1 1,-1 0-1,-1-1 0,12-25 0,-19 37-6,-2-1 0,1 1 0,-1-1-1,0 0 1,0 1 0,-1-1 0,1-14 0,-2 18-28,0 0 0,0 1 0,0-1 0,-1 0 0,1 0 0,-1 0 0,0 1 0,0-1 0,0 0 0,0 1 0,-1-1 0,1 0 0,0 1 0,-1 0 0,0-1 0,0 1 0,0 0 0,0 0 0,0 0 0,0 0 0,-5-3 0,2 2-64,-1 0 0,0 0 0,-1 1 0,1 0 0,0 0 0,-1 0 1,0 1-1,1 0 0,-1 0 0,1 1 0,-1-1 0,0 2 0,1-1 1,-1 1-1,0 0 0,1 0 0,-10 3 0,3 0-54,1 0-1,0 1 0,0 0 1,1 1-1,0 0 1,0 1-1,0 0 1,-12 11-1,17-12-3,-1 1 0,1 0 0,-7 9 0,-13 27-1445</inkml:trace>
</inkml:ink>
</file>

<file path=ppt/ink/ink8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2:20.78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54 1 3712,'1'0'44,"-1"0"0,1 0 1,-1 0-1,1 0 0,-1 0 0,0 0 1,1 0-1,-1 0 0,1 1 0,-1-1 1,1 0-1,-1 0 0,0 0 1,1 1-1,-1-1 0,1 0 0,-1 0 1,0 1-1,1-1 0,-1 0 0,0 1 1,0-1-1,1 1 0,-1-1 0,0 0 1,0 1-1,1-1 0,-1 1 0,0-1 1,0 0-1,0 1 0,0-1 0,0 1 1,0-1-1,1 1 0,-1-1 1,0 1-1,0-1 0,-1 0 0,1 2 1,-5 24 308,3-19-57,-17 59 147,-10 40-154,25-89-199,2 0 1,0 0-1,1 0 0,1 24 1,0-38-76,0 1 1,1 0-1,0-1 0,0 1 1,0-1-1,0 0 1,0 1-1,1-1 0,0 0 1,-1 0-1,1 0 1,0 0-1,0 0 0,1 0 1,-1 0-1,1-1 1,-1 1-1,1-1 0,0 0 1,0 0-1,0 0 1,0 0-1,0 0 0,0-1 1,1 0-1,-1 1 1,1-1-1,4 1 0,-1-1 0,0 1-1,0-2 0,1 1 0,-1-1 0,0 0 1,0 0-1,1-1 0,-1 0 0,0 0 0,0-1 0,0 0 1,0 0-1,10-5 0,-9 3 3,-1-1 0,0 0 1,0-1-1,0 0 0,0 0 0,-1 0 0,0-1 1,8-10-1,-8 7 77,1 0 1,-1 0-1,-1 0 1,0 0-1,-1-1 1,5-13-1,-8 19-45,0 0 0,-1 1 0,1-1 0,-1 0 0,0 0 0,0 1 0,-1-1 0,0-5 0,1 9-44,0 0 1,0 0-1,-1 0 1,1 0-1,0 1 0,0-1 1,-1 0-1,1 0 0,-1 0 1,1 0-1,0 1 1,-1-1-1,0 0 0,1 0 1,-1 1-1,1-1 0,-1 1 1,0-1-1,1 0 0,-1 1 1,0-1-1,0 1 1,0-1-1,1 1 0,-1 0 1,0-1-1,0 1 0,0 0 1,0 0-1,0-1 0,1 1 1,-1 0-1,0 0 1,0 0-1,0 0 0,0 0 1,0 0-1,0 1 0,0-1 1,0 0-1,1 0 0,-1 0 1,0 1-1,0-1 1,0 1-1,0-1 0,1 1 1,-2 0-1,1 0 18,0-1 0,0 1 0,0 0 1,0 0-1,0 0 0,0 0 0,0 0 0,0 0 0,1 0 0,-1 0 1,0 1-1,1-1 0,-1 0 0,1 0 0,-1 0 0,1 1 0,0-1 0,-1 0 1,1 1-1,0-1 0,0 0 0,0 1 0,0-1 0,0 0 0,1 3 0,0 4 95,0 0-1,5 15 1,-5-18-64,5 15 3,0-2 0,1 1 0,1 0 1,1-1-1,0-1 0,13 19 0,-19-33-32,0 0-1,1 1 1,-1-1-1,1 0 1,-1-1-1,1 1 1,0-1-1,0 1 1,0-1-1,0 0 1,1-1 0,-1 1-1,0-1 1,1 0-1,-1 0 1,1 0-1,-1 0 1,1-1-1,0 0 1,-1 0-1,1 0 1,-1-1-1,6 0 1,3-2 19,0 0-1,-1-1 1,0 0 0,1 0 0,-1-2-1,-1 1 1,13-9 0,-13 7-33,0 0 0,-1-1 0,0-1 1,0 1-1,-1-2 0,0 1 0,-1-1 1,0 0-1,-1-1 0,0 0 0,0 0 1,-1-1-1,0 0 0,-1 0 1,-1 0-1,0 0 0,4-21 0,-7 20-131,-4 18 27,-3 21 125,4-14-1,0 1 0,1-1 0,1 0 0,0 1 1,0-1-1,4 18 0,-3-24 1,0 0 0,1 0 0,-1-1 0,1 1 0,0-1 0,1 1 0,0-1 0,0 0 0,0 0 0,0 0 0,1 0 0,-1 0 0,1-1 1,1 0-1,7 7 0,-10-9-17,1-1 0,0 1 1,-1-1-1,1 1 0,0-1 1,0 0-1,0 0 0,0 0 1,0-1-1,0 1 0,0-1 1,0 1-1,0-1 0,1 0 1,-1 0-1,4-1 0,-2-1-25,1 1 0,-1-1 0,1 0 0,-1 0 0,0 0-1,0-1 1,0 0 0,6-4 0,2-3-22,0-1 0,-2 0 1,1-1-1,-1 0 0,12-19 0,-13 16-37,12-24 0,-17 33 78,-2 10-63,-3 20-152,1-14 83,-1-5 129,1 0 0,0 1 1,0-1-1,1 0 0,-1 0 0,1 0 0,0 0 0,1 0 0,-1 0 0,1-1 0,0 1 0,4 4 1,-4-6 13,0 0 1,1 0 0,-1 0-1,1 0 1,0-1 0,-1 0 0,1 1-1,0-2 1,0 1 0,1 0-1,-1-1 1,0 0 0,1 0 0,-1 0-1,6 0 1,1 0-2,1 0 0,0-1 0,-1-1 0,1 0 0,-1-1 0,1 0-1,-1 0 1,1-2 0,-1 1 0,0-1 0,-1-1 0,1 0 0,18-12 0,-17 9 4,0-1 1,-1 0-1,0-1 1,0-1-1,-1 0 0,-1 0 1,1-1-1,-2 0 1,0 0-1,10-21 1,-16 30-21,0-1 1,-1 0 0,1 0 0,-1 0 0,0 0-1,0-1 1,0 1 0,0-5 0,-2 6-7,1 1 0,0-1 0,0 1 0,-1 0 0,0 0 0,1-1 0,-1 1 0,0 0 0,0 0 0,0 0 0,0-1 0,-1 1 0,1 1 0,0-1 1,-1 0-1,-2-2 0,0 0-41,0 0 1,-1 0-1,0 0 1,1 1-1,-1 0 1,-1 0-1,1 0 1,0 1-1,-1 0 1,1 0-1,-11-2 1,7 2-29,1 1 1,-1 0 0,0 1-1,0 0 1,1 0 0,-1 1-1,-12 3 1,8-1-104,0 1 0,0 0 0,0 1 0,1 0 0,-1 1 0,2 1-1,-1 0 1,1 0 0,0 1 0,-14 13 0,21-17-269,-1 0 0,1 1-1,0 0 1,0 0 0,0 0 0,-3 6 0,5 1-3172</inkml:trace>
</inkml:ink>
</file>

<file path=ppt/ink/ink8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2:21.16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 0 6720,'8'5'2496,"-4"1"-1952,0 14-128,-4-6 480,0 4-576,4 4 288,1 7-352,-5 20 64,0 23-192,-5 17-544,1 3 192,-4 0-4256,4 14 2432,-9-21-1248</inkml:trace>
</inkml:ink>
</file>

<file path=ppt/ink/ink8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2:22.38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61 144 3712,'-3'-11'708,"-5"-15"186,8 24-831,-1 1 0,1 0-1,-1 0 1,0-1 0,1 1 0,-1 0 0,0 0 0,0 0 0,1 0 0,-1 0-1,0 0 1,0 0 0,0 0 0,0 0 0,-2 0 0,2 0-38,0 1 0,0 0-1,0 0 1,0 0 0,0 0 0,0 0 0,0 0 0,0 0-1,1 1 1,-1-1 0,0 0 0,0 0 0,0 1 0,0-1 0,0 1-1,1-1 1,-1 0 0,0 1 0,0 0 0,1-1 0,-1 1-1,0-1 1,1 1 0,-1 0 0,0-1 0,1 1 0,-1 0 0,1 0-1,-1 0 1,1-1 0,0 1 0,-1 0 0,1 1 0,-2 2 68,0 0 0,0 1 0,1-1 0,0 0-1,-1 9 1,1 5 159,2-1-1,0 1 0,7 35 0,-1-11-189,7 65-6,32 197 869,-33-246-615,-17-121 191,-4-3-730,-13-134-811,15 126 846,-13-258 628,20 315-504,-1 16 69,0 1 0,0 0 0,0 0 0,0 0 1,0 0-1,0 0 0,0 0 0,0 0 0,0 0 0,0 0 0,0 0 0,0 0 0,0 0 0,0-1 0,0 1 0,0 0 0,0 0 0,0 0 0,0 0 0,0 0 0,0 0 0,0 0 0,0 0 0,0 0 0,0 0 0,0 0 0,0 0 0,0 0 0,0 0 0,0 0 0,0-1 0,0 1 0,1 0 0,-1 0 0,0 0 0,0 0 0,0 0 0,0 0 0,0 0 0,0 0 1,0 0-1,0 0 0,0 0 0,0 0 0,0 0 0,0 0 0,0 0 0,1 0 0,-1 0 0,0 0 0,0 0 0,0 0 0,0 0 0,0 0 0,0 0 0,0 0 0,0 0 0,0 0 0,0 1 0,0-1 0,0 0 0,0 0 0,1 0 0,-1 0 0,0 0 0,0 0 0,0 0 0,0 0 0,0 0 0,5 9-3,3 11 18,-5-11-19,7 22-21,1 0-1,2-1 0,17 28 0,-26-50 45,1-1 0,0 0 0,0 0 0,0-1 0,1 1-1,0-1 1,0 0 0,1-1 0,-1 1 0,1-1 0,1-1-1,-1 1 1,1-1 0,-1-1 0,1 1 0,15 3 0,-16-6-41,0 0 0,0 0 1,0-1-1,1 0 0,-1-1 1,0 0-1,0 0 0,0 0 1,-1-1-1,1 0 0,10-4 1,-7 2-24,0-1 0,0 0 0,-1-1 1,0 0-1,0 0 0,14-13 1,-21 16 47,1 0-1,0 0 1,-1 0 0,1 0 0,-1-1-1,0 1 1,0-1 0,0 0 0,-1 1 0,1-1-1,-1 0 1,0 0 0,0 0 0,0 0-1,-1 0 1,1 0 0,-1 0 0,0 0 0,0 0-1,0 0 1,-1-1 0,0 1 0,-1-4-1,2 7 4,0 1-1,0-1 0,0 1 0,0 0 0,0-1 0,0 1 0,0 0 1,0-1-1,-1 1 0,1 0 0,0-1 0,0 1 0,0 0 0,-1-1 1,1 1-1,0 0 0,0-1 0,-1 1 0,1 0 0,0 0 0,0-1 1,-1 1-1,1 0 0,0 0 0,-1 0 0,1 0 0,0-1 0,-1 1 0,1 0 1,-1 0-1,1 0 0,0 0 0,-1 0 0,1 0 0,0 0 0,-1 0 1,1 0-1,-1 0 0,1 0 0,0 0 0,-1 0 0,1 0 0,0 0 1,-1 1-1,1-1 0,0 0 0,-1 0 0,1 0 0,0 0 0,-1 1 1,1-1-1,0 0 0,-1 0 0,1 1 0,0-1 0,0 0 0,-1 1 1,1-1-1,0 0 0,0 1 0,-1-1 0,-11 23 209,7-7-146,0 0 0,2 0 0,0 1 0,-2 27 0,4 71 314,2-65-319,-1-37-65,3 127-394,-1-106 138,2 0-1,8 37 1,-11-64-553,1 0 1,0 0 0,0 0-1,1 0 1,0 0 0,0 0 0,7 10-1,-10-17 683,1 1-1,0-1 0,0 1 1,-1-1-1,1 1 0,0-1 1,0 1-1,0-1 1,-1 0-1,1 0 0,0 1 1,2-1-1</inkml:trace>
</inkml:ink>
</file>

<file path=ppt/ink/ink8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2:23.06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1 161 2976,'1'-1'129,"0"-1"0,0 0-1,0 0 1,-1 0 0,1 0 0,0 0 0,-1 0-1,0 0 1,1 0 0,-1 0 0,0 0 0,0-4 0,0 6-124,0 0 0,0-1 1,0 1-1,0 0 0,0 0 1,0 0-1,0-1 0,0 1 1,0 0-1,0 0 0,0 0 1,0-1-1,0 1 0,0 0 1,0 0-1,0 0 0,0-1 1,0 1-1,0 0 0,1 0 1,-1 0-1,0 0 1,0-1-1,0 1 0,0 0 1,0 0-1,0 0 0,1 0 1,-1 0-1,0 0 0,0-1 1,0 1-1,1 0 0,-1 0 1,0 0-1,0 0 0,0 0 1,1 0-1,-1 0 0,0 0 1,0 0-1,0 0 0,1 0 1,-1 0 35,1 0 1,-1 0 0,1 1-1,-1-1 1,1 0-1,-1 0 1,0 1-1,1-1 1,-1 0-1,1 1 1,-1-1 0,0 1-1,1-1 1,-1 0-1,0 1 1,0-1-1,1 1 1,-1-1 0,0 1-1,2 8 276,0 0 0,-1-1 0,0 1 0,0 0 0,-1 0 0,0-1 0,-2 11 0,1-2-101,-9 110 555,4-57-570,2 107 0,4-172-177,1 0 0,-1-1 0,1 1 0,-1-1 0,1 1 0,1-1 0,-1 1 0,1-1 0,-1 0 0,1 0 0,4 7 0,-6-11-24,1 0-1,-1 0 1,0 1 0,1-1-1,-1 0 1,0 0-1,0 0 1,1 1-1,-1-1 1,0 0-1,1 0 1,-1 0-1,1 0 1,-1 0-1,0 0 1,1 1-1,-1-1 1,0 0 0,1 0-1,-1 0 1,1 0-1,-1-1 1,0 1-1,1 0 1,-1 0-1,0 0 1,1 0-1,-1 0 1,0 0-1,1 0 1,-1-1-1,0 1 1,1 0 0,-1 0-1,0-1 1,1 1-1,-1 0 1,0 0-1,0-1 1,1 1-1,-1 0 1,0-1-1,10-17 5,-5 4 10,-1 0 0,0-1-1,2-28 1,0-48 49,-6 83-53,-1-49-26,-14-98-1,-2-32 93,17 128 111,0 59-186,0 0 0,0 0 0,0 0 0,0 0 0,0 0 0,0 1 0,0-1 0,0 0 0,1 0 0,-1 0 0,0 0 0,0 0 0,0 0 0,0 0 0,0 0 0,0 0 0,0 0 0,0 0 0,0 0 0,0 0 0,0 0 0,0 0 0,0 0 0,0 0 0,0 0 0,0 0 0,0 0 0,1 0 0,-1 0 0,0 0 0,0 0 0,0 0 0,0 0 0,0 0 0,0 0 0,0 0 0,0 0 0,0 0 0,0-1 0,0 1 0,0 0 0,0 0 0,0 0 0,0 0 0,0 0 0,0 0 0,0 0 0,0 0 0,0 0 0,0 0 0,0 0 0,0 0 0,0 0 0,0 0 0,0 0 0,0 0 0,0 0 0,0 0 0,0 0 0,0-1 0,0 1 0,0 0 0,0 0 0,0 0 0,0 0 0,5 7-36,5 10-23,-5-5 41,1 0 0,0-1 0,0 1-1,1-1 1,1-1 0,14 17 0,-14-20 39,-1 0 0,1-1 0,0 0 1,0 0-1,0-1 0,1 0 0,0 0 0,0-1 0,15 5 0,-3-3 38,0-1-1,0 0 0,1-2 0,26 1 0,-32-3-28,-1-2 0,1 0 0,0 0 0,-1-2 0,1 0 0,23-8-1,-35 9 67,0 1 0,0-1 0,0 0 0,0-1 0,0 1 0,-1-1 0,1 1 1,-1-1-1,1 0 0,-1-1 0,0 1 0,0 0 0,-1-1 0,1 0 0,-1 1 0,0-1 0,0 0 0,0 0 0,0-1 0,-1 1 0,1 0 0,-1 0 0,0-1 0,-1 1 0,1-9 0,-8 183 2121,2-64-2281,1 14-1201,-1 28 304</inkml:trace>
</inkml:ink>
</file>

<file path=ppt/ink/ink8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2:42.90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39 36 2560,'4'-11'447,"-3"8"-324,-1 0 0,1 1-1,0-1 1,1 1 0,-1-1 0,0 1-1,4-5 663,-5 15 286,-14 49-15,-6 73 0,11-62-657,4-39-126,-1 47-1,31 333 1257,-25-406-1516,5 273 463,-6-168-419,2-43 17,-2 82 236,-1-139-842,1 0 0,-1-1 1,-4 12-1,1-4-3458,3-11 1761,-5-8 426</inkml:trace>
</inkml:ink>
</file>

<file path=ppt/ink/ink8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2:43.88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69 18 1664,'2'-2'138,"0"1"1,0-1-1,0 0 0,0 1 1,0 0-1,1-1 1,-1 1-1,0 0 0,1 0 1,-1 0-1,0 1 0,1-1 1,0 0-1,2 1 0,-3 0-47,-1 0 0,1 0-1,-1 1 1,1-1 0,0 0-1,-1 1 1,1 0-1,-1-1 1,1 1 0,-1 0-1,0 0 1,1 0 0,-1 0-1,0 0 1,1 0-1,-1 0 1,0 0 0,0 0-1,0 1 1,0-1 0,0 0-1,0 1 1,1 1-1,1 5 105,1 0 0,-1-1 0,0 1 0,-1 0 0,0 1 0,0-1 0,-1 0 0,0 0 0,0 1 0,-1-1 0,-2 16 0,-2 6 319,-14 58-1,8-50-232,-2 20-93,6-25-56,-1-1 0,-2 0-1,-15 37 1,23-67-122,-11 20 150,12-22-155,0 0-1,-1 1 0,1-1 1,0 0-1,0 1 0,-1-1 1,1 0-1,0 0 0,0 1 1,-1-1-1,1 0 1,0 0-1,-1 0 0,1 1 1,0-1-1,-1 0 0,1 0 1,0 0-1,-1 0 1,1 0-1,-1 0 0,1 0 1,0 0-1,-1 0 0,1 0 1,0 0-1,-1 0 1,1 0-1,-1 0 0,1 0 1,0 0-1,-1 0 0,1 0 1,0 0-1,-1-1 1,1 1-1,0 0 0,-1 0 1,1 0-1,0-1 0,0 1 1,-1 0-1,1 0 1,0-1-1,0 1 0,-1 0 1,1 0-1,0-1 0,0 1 1,0 0-1,-1-1 1,1 1-1,0-1 0,0 0 1,-3-4 23,1-1 0,0 0 0,0 1 0,1-1 0,0 0 0,0 0 0,-1-12 0,3-46 184,0 54-195,0-18-93,2 0-1,1 0 1,1 1 0,1-1 0,2 1-1,0 1 1,2-1 0,1 2 0,20-36-1,-27 54 60,1 0 0,0 1 0,0 0 0,0 0 0,0 0 0,1 1 0,12-9 0,-17 13 16,1 0 0,-1 0 0,1 0 0,-1 0 0,1 0 0,0 1-1,-1-1 1,1 1 0,0-1 0,0 1 0,-1-1 0,1 1 0,0 0 0,0 0 0,0 0 0,-1 0 0,1 0 0,0 0 0,0 1 0,0-1 0,-1 1 0,1-1 0,0 1 0,-1-1 0,1 1 0,0 0 0,-1 0 0,1 0 0,-1 0 0,1 0 0,-1 0 0,0 0 0,1 1 0,-1-1 0,0 0 0,0 1 0,0-1 0,1 3 0,4 6 69,-1 1-1,-1 0 1,0-1 0,0 1-1,-1 1 1,-1-1-1,3 20 1,4 18 170,-5-33-216,0-1 0,-2 0-1,1 1 1,-1 24 0,-2-36-4,-1 1 0,1-1 0,-1 1 0,0-1 0,0 1 0,0-1 0,0 1 0,-1-1 0,0 0 0,0 0 0,0 0 0,0 0 0,-1 0 0,0 0 0,0-1 0,0 1 0,0-1 0,0 0 0,-8 6 0,5-5 6,0 0-1,-1-1 0,0 0 0,0 0 1,1 0-1,-2-1 0,1 0 1,0 0-1,0-1 0,-1 0 1,1 0-1,-13-1 0,-5-2 26,1-1 1,-35-8-1,35 6-57,24 5 14,0 0 0,0 0 0,0 0 0,-1 0 0,1 0 0,0 0 0,0-1 0,0 1 0,0 0 0,-1 0 0,1 0 0,0 0 1,0 0-1,0 0 0,0 0 0,-1 0 0,1 0 0,0 0 0,0 0 0,0 0 0,-1 0 0,1 0 0,0 0 0,0 0 0,0 0 0,0 0 0,-1 0 0,1 0 0,0 1 0,0-1 0,0 0 0,0 0 0,-1 0 0,1 0 1,0 0-1,0 0 0,0 0 0,0 1 0,0-1 0,8 6 243,6-1-129,0-1 0,0 0 0,0-1 0,16 2 0,-2-1-6,-3 0-32,-1-2 0,1-1 0,-1-1 0,1-1 0,0-1 0,-1-1 0,42-12 0,-58 13 58,-3 1-389,0 0 1,0 0 0,0 0 0,8 0-1,-12 1 131,-1 0 0,1 0-1,0 0 1,0 0 0,0 0-1,0 0 1,-1 0 0,1 1-1,0-1 1,0 0-1,0 0 1,-1 1 0,1-1-1,0 1 1,0-1 0,-1 1-1,1-1 1,0 1 0,-1-1-1,1 1 1,-1 0-1,1-1 1,-1 1 0,1 0-1,-1-1 1,1 1 0,-1 0-1,0 0 1,1-1-1,-1 1 1,0 0 0,1 1-1,0 19-4563</inkml:trace>
</inkml:ink>
</file>

<file path=ppt/ink/ink8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2:46.19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81 46 2304,'-12'-8'538,"9"6"-330,0 1 1,0-1-1,0 0 1,0 0-1,1 0 1,-1 0-1,1 0 1,0-1-1,-1 1 1,1-1-1,-3-4 1,1-1 1057,4 8-1226,0 13 190,-8 97 366,0-21-328,3 16-61,-3 152 66,8-246-240,-1 15 52,1-25-67,0 0 0,0 0 0,0 0 0,0 0 0,0 0 0,0 1 0,1-1 0,-1 0 0,1 0 1,-1 0-1,0 0 0,1 0 0,0 0 0,0 2 0,-1-3-13,1 0 0,-1 0-1,0 0 1,0 0 0,0 0 0,0 0 0,0 0-1,1 1 1,-1-1 0,0 0 0,0 0-1,0 0 1,1 0 0,-1 0 0,0 0 0,0 0-1,0 0 1,0 0 0,1 0 0,-1 0 0,0 0-1,0 0 1,0 0 0,0 0 0,1-1-1,-1 1 1,0 0 0,0 0 0,0 0 0,0 0-1,1 0 1,-1 0 0,0 0 0,0 0 0,0-1-1,5-7 85,1-9-41,-6 17-48,4-24 69,-1 1-1,-1-1 1,-2-48-1,-1 32 21,1 12-31,2-83 44,0 92-141,0 0 1,1 0-1,10-31 0,-10 41 82,1-1 0,1 1 0,0 0 0,0 0 0,0 0 0,1 1 0,1-1 0,-1 2-1,1-1 1,1 1 0,-1 0 0,1 0 0,0 1 0,1 0 0,-1 0 0,1 1 0,1 1 0,-1-1-1,0 1 1,1 1 0,0 0 0,18-3 0,-24 5-44,1 1 0,-1 0 1,1 0-1,-1 0 0,1 0 0,-1 1 0,1 0 0,-1 0 0,1 0 1,-1 1-1,0-1 0,1 1 0,-1 0 0,0 0 0,0 0 1,0 1-1,-1 0 0,1 0 0,-1-1 0,1 2 0,-1-1 1,0 0-1,0 1 0,0 0 0,-1-1 0,3 5 0,1 4 0,0 1-1,-1-1 0,0 1 0,-1 0 0,-1 0 0,0 0 1,2 23-1,4 244 128,-9-208-98,0-67-10,0 0 0,0 1 0,1-1 0,0 0 0,0 0 0,0 0 0,2 5 0,-3-10-12,1 1-1,-1-1 0,0 0 1,0 0-1,0 0 0,0 0 0,1 0 1,-1 0-1,0 0 0,0 0 1,0 0-1,1 0 0,-1 0 1,0 1-1,0-1 0,0 0 1,1 0-1,-1 0 0,0 0 0,0-1 1,0 1-1,1 0 0,-1 0 1,0 0-1,0 0 0,0 0 1,1 0-1,-1 0 0,0 0 0,0 0 1,0 0-1,0-1 0,1 1 1,-1 0-1,0 0 0,0 0 1,0 0-1,6-7 97,-2 0-65,-2 0-1,1 0 0,-1-1 0,0 1 1,1-13-1,2-5-56,10-55-17,-10 45-17,16-54 1,-15 71 122,1-1 0,1 1 0,16-29 0,-19 39-59,1 0 1,0 0-1,0 0 0,1 1 0,0 0 0,0 0 1,0 1-1,1 0 0,12-7 0,-19 12-11,1 0 0,0 0-1,-1 0 1,1 0 0,0 0 0,0 1-1,0-1 1,-1 1 0,1-1-1,0 1 1,0 0 0,0 0 0,0 0-1,0 0 1,0 0 0,0 0-1,0 0 1,0 0 0,-1 1 0,1-1-1,0 1 1,0 0 0,0-1-1,0 1 1,-1 0 0,1 0 0,-1 0-1,1 0 1,0 1 0,-1-1-1,0 0 1,1 1 0,-1-1 0,0 0-1,0 1 1,1 0 0,0 1-1,2 5 21,0 0 0,-1-1 0,1 1 0,-1 1-1,-1-1 1,0 0 0,2 11 0,2 36 300,-1 1 0,-4 0-1,-1 0 1,-12 80 0,11-121-750,0 0 0,2 1 1,-1-1-1,6 28 0,2-13-5073</inkml:trace>
</inkml:ink>
</file>

<file path=ppt/ink/ink8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2:47.14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384 26 3904,'0'-1'92,"0"0"0,-1 0 1,1 0-1,0 0 0,-1 0 0,1 0 1,-1 0-1,1 0 0,-1 0 0,0 0 1,1 0-1,-1 0 0,0 0 0,0 1 1,1-1-1,-1 0 0,0 1 0,-2-2 1,-21-5 991,20 7-977,0 0-44,0 0 0,0 0 0,0 0 1,1 1-1,-1 0 0,0 0 0,0 0 0,1 0 0,-1 0 1,-4 3-1,-4 1 79,-101 41 575,101-40-614,0 1-1,0 0 1,0 1-1,1 1 1,0-1-1,-16 18 1,26-25-104,0 1 0,0-1 1,0 0-1,0 1 0,0-1 1,0 1-1,0-1 0,0 1 1,1-1-1,-1 1 0,0 0 1,1-1-1,0 1 0,-1 0 0,1-1 1,0 1-1,0 0 0,0 0 1,0-1-1,0 1 0,0 0 1,0 0-1,1-1 0,-1 1 1,1 0-1,-1-1 0,1 1 1,0-1-1,-1 1 0,1-1 1,0 1-1,0-1 0,0 1 0,0-1 1,0 0-1,1 1 0,-1-1 1,3 2-1,17 14-2,32 19 0,-31-22 3,35 29 0,-50-37 0,-1 1 0,0-1 0,-1 1 0,1 0 0,-1 0 0,-1 0 0,1 1 1,-1-1-1,4 13 0,-5-11 32,0 0 0,-1 0 0,0 0 0,-1 1 0,0-1 0,0 1 0,-1-1 0,0 1 0,-1-1 0,0 1 0,-1-1 0,-3 14 0,4-20 8,1-1 0,-1 0 0,0 0 0,-1 0 0,1 1 0,0-1 0,0 0 0,-1 0 0,1-1 0,-1 1 0,0 0 0,0 0 0,1-1 0,-1 1 0,-3 1 0,1-1 34,1-1 0,-1 1 0,0-1 0,0 1 1,1-1-1,-1-1 0,0 1 0,-7 0 0,-2-1 59,0-1 0,0 0 1,0-1-1,-21-5 0,-14-9 38,38 12-715,-1 0 0,1 1 0,-1 0 0,1 1 0,-22-2 0,23 4-544</inkml:trace>
</inkml:ink>
</file>

<file path=ppt/ink/ink8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2:47.58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100 250 4480,'6'6'875,"0"1"1,9 14 0,-11-16-562,0 1 1,0-1-1,0 0 1,1 0 0,10 8-1,-13-12-285,0 1 0,0-1 0,0 0 0,0 0 0,1-1 0,-1 1 0,0 0 0,1-1 0,-1 1 0,0-1 0,1 0 0,-1 0 0,1 0 0,-1 0 0,0 0 0,1-1 0,-1 1 0,0-1 0,1 1 0,-1-1 0,3-1 0,0 0 18,0-1-1,0 0 1,0 0 0,0 0 0,-1-1 0,1 0 0,-1 1 0,0-2-1,0 1 1,-1 0 0,1-1 0,-1 1 0,0-1 0,0 0-1,-1 0 1,1 0 0,-1-1 0,3-8 0,-2 3 28,-1 1-1,0-1 1,0 1 0,-1-1-1,0 0 1,-1 1 0,0-1 0,-1 0-1,-2-10 1,2 13-39,-1 1 1,-1-1-1,1 1 0,-1-1 0,-1 1 1,1 0-1,-1 0 0,0 0 0,-1 1 1,1 0-1,-11-10 0,13 13-48,-1 0 0,-1 0-1,1 1 1,0 0 0,-1-1-1,1 1 1,-1 1 0,0-1 0,1 0-1,-1 1 1,0 0 0,0 0-1,0 0 1,0 0 0,0 1 0,0-1-1,0 1 1,0 0 0,0 0-1,0 1 1,0-1 0,0 1 0,0 0-1,-4 1 1,-1 2-77,0 0 0,0 0 0,0 1-1,1 0 1,0 1 0,0-1 0,0 2 0,1-1 0,0 1-1,0 0 1,1 0 0,-9 13 0,9-11-407,1-1 0,0 1 1,1 0-1,0 1 0,0-1 0,1 1 1,-3 11-1,4 9-2864</inkml:trace>
</inkml:ink>
</file>

<file path=ppt/ink/ink8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2:48.33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148 18 4224,'-1'-2'114,"0"1"0,-1-1-1,1 1 1,0 0 0,-1 0 0,1 0 0,-1 0 0,1 0-1,-1 0 1,0 0 0,1 0 0,-1 1 0,0-1 0,1 1-1,-1-1 1,0 1 0,0-1 0,0 1 0,1 0 0,-1 0-1,-2 0 1,2 0-90,-1 0-1,1 0 1,-1 0-1,1 0 1,-1 1-1,1-1 1,0 1-1,-1 0 1,1-1-1,-1 1 0,1 0 1,0 0-1,0 1 1,0-1-1,-4 3 1,1 3 159,0 0 1,0 0 0,0 0 0,1 0-1,1 1 1,-1 0 0,-3 12-1,-13 60 54,16-58-167,0 0 0,2 0-1,1 1 1,0-1 0,2 1-1,0-1 1,1 0 0,8 31-1,-7-41-26,1-1 0,0 0 0,0 0-1,1 0 1,1 0 0,0-1 0,0 0 0,1 0-1,0 0 1,1-1 0,0 0 0,0-1 0,1 1-1,0-2 1,0 1 0,1-1 0,15 8 0,-20-13-7,1 1 1,-1-1-1,1 0 1,-1 0-1,1-1 1,0 0-1,0 0 1,-1 0-1,10-1 1,-12 0-30,0 0 0,0 0 1,1 0-1,-1-1 1,0 0-1,0 0 1,0 0-1,0 0 1,0 0-1,0 0 1,0-1-1,0 0 1,-1 1-1,1-1 0,-1 0 1,1 0-1,-1-1 1,4-3-1,-1 0 3,-1-1 1,0 0-1,0 0 0,-1 0 0,0 0 0,0 0 0,3-13 0,-1-3 22,2-28-1,0-3-153,-4 28-44,-2 14-54,-1 24 110,4 83 0,-3-82 179,1 1 0,1-1 0,0 1-1,10 23 1,-12-33-50,1-1 1,0 1-1,0-1 0,0 1 0,1-1 0,-1 0 0,1 0 0,-1 0 0,1 0 0,0-1 0,0 1 0,1-1 1,-1 0-1,0 0 0,1 0 0,-1 0 0,1-1 0,-1 1 0,1-1 0,0 0 0,0 0 0,0 0 0,0 0 1,0-1-1,0 0 0,-1 0 0,1 0 0,6 0 0,0-2 17,-1 1-1,1-1 0,-1-1 1,1 0-1,-1 0 1,0 0-1,0-2 1,0 1-1,-1-1 1,12-8-1,-3 0-54,-1-1 0,0 0 0,-1-1 0,20-27-1,-26 33-166,-9 9 182,0 0 0,0 0 1,0 0-1,0 0 0,0 0 0,0 0 0,0 0 1,0 0-1,0 0 0,0 0 0,1 0 0,-1 0 1,0 0-1,0 0 0,0 0 0,0 0 1,0 0-1,0 0 0,0 0 0,0 0 0,1 0 1,-1 0-1,0 0 0,0 0 0,0 0 0,0 0 1,0 0-1,0 0 0,0 0 0,0 0 0,1 0 1,-1 0-1,0 0 0,0 0 0,0 0 1,0 0-1,0 1 0,0-1 0,0 0 0,0 0 1,0 0-1,0 0 0,0 0 0,1 17-65,-2-9 246,1 7-123,0-5-42,0 0 0,0 0 0,3 13 0,-2-21 6,0 1 0,-1 0 0,1 0 1,1-1-1,-1 1 0,0 0 1,0-1-1,1 1 0,0-1 1,-1 0-1,1 1 0,0-1 1,0 0-1,0 0 0,4 3 1,0-2-27,-1 1 0,1-1 0,0 0 0,0-1 1,0 1-1,0-1 0,0 0 0,0 0 1,0-1-1,11 1 0,-5-2-548,-1 0 1,0-1 0,1 0-1,-1 0 1,13-5-1,5-1-649</inkml:trace>
</inkml:ink>
</file>

<file path=ppt/ink/ink8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2:48.87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45 0 4384,'-4'0'305,"0"0"0,-1 1 0,1-1 1,0 1-1,0 0 0,0 0 0,0 1 0,-7 3 0,11-5-289,0 0-1,-1 0 0,1 0 1,0 0-1,0 0 0,0 1 1,0-1-1,0 0 0,0 0 1,0 0-1,0 1 0,0-1 1,0 0-1,0 0 0,0 0 1,0 0-1,0 1 0,0-1 1,0 0-1,0 0 0,0 0 0,0 1 1,0-1-1,1 0 0,-1 0 1,0 0-1,0 0 0,0 0 1,0 1-1,0-1 0,0 0 1,0 0-1,1 0 0,-1 0 1,0 0-1,0 0 0,0 1 1,8 6 219,-5-4-98,2 3 6,1 2-1,-1-1 0,0 0 1,0 1-1,-1 0 1,5 14-1,15 53 394,-18-52-405,15 53 268,32 100-195,-52-172-167,0-3-10,-1 0-1,1 1 0,-1-1 0,1 0 1,-1 1-1,0-1 0,1 0 0,-1 1 0,0-1 1,0 1-1,0-1 0,0 2 0,-9-11 406,4 0-426,1 1 0,0-1 0,0 0-1,0 0 1,1 0 0,0-1 0,0 1-1,1-1 1,1 0 0,-1 1-1,1-1 1,1-15 0,0 21-10,0 1-1,0-1 1,0 1 0,1 0 0,-1-1-1,1 1 1,0 0 0,-1 0-1,1 0 1,0-1 0,1 1 0,-1 0-1,0 0 1,0 0 0,1 0-1,-1 1 1,1-1 0,0 0 0,0 1-1,-1-1 1,1 1 0,0-1 0,0 1-1,0 0 1,0 0 0,1 0-1,-1 0 1,0 0 0,0 1 0,1-1-1,-1 0 1,0 1 0,1 0-1,-1 0 1,3 0 0,6 0 44,0 1 0,0 1 1,0-1-1,0 2 0,0 0 1,11 5-1,-16-7-20,5 3-71,0 0-1,0 0 1,20 13-1,-27-15 74,-1 1 0,1-1 0,-1 1 0,0 0 0,0 1 0,0-1 0,-1 0 0,1 1 0,-1-1 0,0 1 0,0 0 0,0 0 0,0 0 0,1 7 0,0 0 36,-1-1 0,0 12 1,1 4-565,1-15-1584,0-3 554</inkml:trace>
</inkml:ink>
</file>

<file path=ppt/ink/ink8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2:49.20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59 0 6880,'0'0'2560,"-4"10"-1984,-5 5-160,1-3-224,-4 2-192,-1 5-1216,5-1 672,4 0-4352</inkml:trace>
</inkml:ink>
</file>

<file path=ppt/ink/ink8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2:49.57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0 295 6880,'112'29'3930,"-106"-28"-3895,0 0 0,1 0 0,-1-1 0,1 0 0,0 0 0,-1 0 0,1-1 0,-1 0 0,0 0 0,1-1 0,-1 0 0,0 0 0,7-3 0,-9 3-18,1-1 0,-1 1 0,0-1 0,0 0 1,-1-1-1,1 1 0,-1 0 0,1-1 0,-1 0 1,0 0-1,0 0 0,-1 0 0,1 0 0,-1-1 1,0 1-1,0-1 0,-1 1 0,2-6 0,-1 0-10,0 0-1,-1 0 1,0 0 0,-1 0-1,0 0 1,-1 0-1,0 0 1,0 0-1,-1 1 1,0-1 0,-5-10-1,5 13-37,-1 0-1,0 0 0,0 0 1,-1 1-1,0-1 1,0 1-1,0 0 0,-1 0 1,0 1-1,0-1 1,0 1-1,-1 0 0,0 1 1,0-1-1,-10-5 1,13 8 19,0 1 0,-1 0 0,1 0 1,0 0-1,0 0 0,0 0 1,-1 1-1,1-1 0,0 1 0,-1 0 1,1 0-1,0 0 0,-1 1 0,1-1 1,-5 2-1,4 0-2,-1-1 0,1 1 1,-1 1-1,1-1 0,0 1 0,0-1 0,0 1 1,0 0-1,-5 6 0,1 0-362,0 1 0,1 0 0,0 0 0,1 1 0,0 0 0,0 0 0,-6 19 0,2 8-3586</inkml:trace>
</inkml:ink>
</file>

<file path=ppt/ink/ink8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2:49.92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26 0 6144,'1'5'535,"0"0"1,0 0-1,-1-1 0,0 1 1,0 9-1,-2 2-345,-8 28-1,2-10-191,5-9 214,0-1-1,1 37 1,2-60-161,0 0 0,0 0 0,0 0 0,0 0 0,0-1 0,0 1 0,0 0 0,0 0 0,0 0 0,0 0 0,1 0 0,-1-1 0,0 1 0,1 0 0,-1 0 0,1 1 0,-1-2-25,1-1 1,-1 1 0,0 0 0,1 0 0,-1 0 0,0 0 0,1 0 0,-1 0 0,0 0 0,1 0-1,-1 0 1,0-1 0,0 1 0,1 0 0,-1 0 0,0 0 0,0-1 0,1 1 0,-1 0 0,0 0-1,0-1 1,0 1 0,1 0 0,-1 0 0,0-1 0,0 1 0,0-1 0,15-28 481,-3 1-485,1 0 0,32-50 0,-43 74 14,1 0-1,0 0 1,0 1-1,0 0 1,1-1 0,-1 1-1,1 1 1,0-1 0,0 0-1,7-3 1,-9 6-8,-1-1 1,1 0-1,0 1 0,0 0 0,0-1 1,0 1-1,0 0 0,-1 0 1,1 0-1,0 0 0,0 0 1,0 0-1,0 1 0,0-1 1,-1 1-1,1-1 0,0 1 1,0 0-1,-1-1 0,1 1 1,0 0-1,-1 0 0,1 0 1,-1 1-1,1-1 0,-1 0 1,1 0-1,0 3 0,2 0 18,-1 1 0,0 0 1,0 0-1,0 0 0,0 0 0,-1 0 0,0 0 0,0 1 0,-1-1 1,0 1-1,1-1 0,-2 1 0,1 9 0,-1-6-216,0 0 1,0-1-1,-1 1 0,-1-1 0,0 1 1,0-1-1,0 1 0,-7 12 1,-5 12-1816,4 3-3680</inkml:trace>
</inkml:ink>
</file>

<file path=ppt/ink/ink8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2:51.01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89 60 5152,'0'0'65,"0"-1"0,0 1 0,0-1 0,0 1 0,0 0 0,0-1 0,0 1 0,0-1-1,0 1 1,0-1 0,0 1 0,0 0 0,0-1 0,1 1 0,-1-1 0,0 1 0,0 0 0,1-1 0,-1 1 0,0 0 0,0-1 0,1 1 0,-1 0 0,0 0 0,1-1 0,-1 1 0,0 0 0,1 0 0,-1 0 0,0-1 0,1 1 0,-1 0 0,1 0-1,-1 0 1,1 0 0,1 0 103,0 0-1,0 0 0,0 0 0,0 0 0,0 1 1,-1-1-1,1 1 0,0 0 0,2 0 0,5 2-11,0-1-1,-1-1 0,1 1 1,0-1-1,1-1 0,-1 0 1,0 0-1,13-3 0,18 1 373,425 2 1290,-456 0-1780,1 0 0,-1 0 1,1-1-1,-1-1 0,0 0 0,13-4 0,-22 6-39,1 0 1,0 0-1,-1-1 1,1 1-1,-1 0 1,1 0-1,0-1 0,-1 1 1,1 0-1,-1-1 1,1 1-1,-1-1 1,1 1-1,-1 0 1,0-1-1,1 1 0,-1-1 1,1 1-1,-1-1 1,0 0-1,1 1 1,-1-2-1,0 2-2,0-1 0,0 0 0,0 1 1,0-1-1,-1 1 0,1-1 0,0 1 0,0-1 0,-1 1 0,1-1 0,0 1 0,-1-1 1,1 1-1,0 0 0,-1-1 0,1 1 0,-1-1 0,1 1 0,-1 0 0,0-1 0,-3-1-9,0-1 0,-1 1 1,1 0-1,-9-2 0,-4 0-9,0 1 0,0 0 0,-1 1 0,1 1 1,-1 1-1,1 1 0,-33 5 0,-123 36 80,118-27-133,-150 29 255,88-22-106,102-20-49,12-2-17,1 0 0,-1 1 0,0-1 0,1 1-1,-1-1 1,1 1 0,-1 0 0,1 0-1,-1 0 1,-4 2 0,23 0 482,87 2-205,-1-4 1,1-5 0,128-22-1,74-47 999,-292 69-1279,-13 4-15,0 0 0,0 0 0,1 0 0,-1 0 0,0-1 0,0 1 0,1 0 0,-1 0 0,0 0 0,0 0 1,1 0-1,-1 0 0,0 0 0,1 0 0,-1 0 0,0 0 0,0 0 0,1 0 0,-1 0 0,0 0 0,1 0 0,-1 0 0,0 0 0,0 1 0,1-1 0,-1 0 1,0 0-1,0 0 0,1 0 0,-1 0 0,0 1 0,0-1 0,0 0 0,1 1 0,-5 8-793,-13 13-2340,17-21 2967,-20 20-1830</inkml:trace>
</inkml:ink>
</file>

<file path=ppt/ink/ink8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2:52.51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14 99 4160,'-11'-21'1333,"11"20"-1297,0 0 1,-1 0-1,1 0 0,0 0 0,-1 0 1,1 0-1,0 0 0,0 0 0,0 0 1,0 0-1,0 1 0,0-1 0,0 0 1,0 0-1,0 0 0,0 0 1,0 0-1,1 0 0,0-2 0,2-10 503,-4 7-345,1-16-8,0 21-179,0 0 0,0 0 0,0 1 0,0-1-1,0 0 1,0 0 0,0 1 0,0-1 0,0 0 0,0 1 0,1-1 0,-1 0-1,0 1 1,1-1 0,-1 0 0,0 1 0,1-1 0,-1 1 0,2-2-1,-2 2-1,0 0 0,1 0 0,-1 0 1,0 0-1,0 0 0,1 0 0,-1 0 0,0 0 0,0 0 0,1 0 0,-1 0 0,0 0 0,0 0 0,1 0 0,-1 1 0,0-1 0,0 0 0,1 0 0,-1 0 0,0 0 0,0 1 0,0-1 0,0 0 0,1 0 0,-1 0 0,0 1 0,0-1 0,0 0 0,0 0 0,0 0 0,1 1 0,-1-1 0,0 0 0,0 0 0,0 1 0,0-1 0,0 0 0,0 1 0,0-1 0,0 0 0,2 16 304,-2-12-184,6 359 2659,-17-247-1552,12-133-982,1 0 0,4-21-1,0 4-48,-2 15-186,0-1 1,2 1-1,0 0 1,14-28-1,42-67-15,-35 67-93,-25 44 69,0-1 0,0 1 0,0 0 0,1 0 1,-1 0-1,1 1 0,5-5 0,-8 6 21,1 1-1,0-1 1,0 1 0,-1 0-1,1-1 1,0 1-1,0 0 1,-1 0 0,1-1-1,0 1 1,0 0 0,0 0-1,-1 0 1,1 0-1,0 0 1,0 0 0,0 0-1,0 0 1,-1 0-1,1 1 1,0-1 0,0 0-1,-1 0 1,1 1 0,0-1-1,0 1 1,-1-1-1,1 0 1,0 1 0,-1-1-1,1 1 1,0 0-1,-1-1 1,1 1 0,-1-1-1,1 1 1,-1 0 0,1-1-1,-1 1 1,0 0-1,1 0 1,-1 1 0,3 4-14,0 0 1,-1 0-1,1 1 0,-2-1 1,1 1-1,1 10 1,1 46 46,-3-39 2,7 55 21,0 29 177,-7-79-43,2 0 0,8 38 0,-10-64-151,2 4 228,1-11-71,2-14-31,-3 0-66,-1 0-1,-1 0 1,-1-19 0,0 14 49,0 2-210,2-1 0,1 1 0,0-1 0,2 1 0,10-32 1,-12 47 39,0-1 0,0 0 1,1 1-1,0-1 1,0 1-1,1 0 1,-1 1-1,1-1 1,1 1-1,-1 0 1,12-8-1,-13 10 23,-1 0 0,1 1 0,0 0 0,1 0 0,-1 0 0,0 0 0,1 1 0,-1 0 0,0 0 0,1 0 0,-1 0 0,1 1 0,0-1 0,-1 1 0,1 0 0,-1 1 0,1-1 0,0 1 1,-1 0-1,6 1 0,-2 2 17,1-1 0,-1 1 0,1 1 0,-1-1 0,-1 1 0,1 1 0,-1-1 0,0 1 0,0 1 0,0-1 0,-1 1 0,0 0 0,0 1 0,-1-1 0,0 1 0,-1 0 0,1 0 0,-1 1 0,-1-1 1,0 1-1,0 0 0,-1 0 0,0 0 0,0 0 0,-1 0 0,0 0 0,-1 17 0,-5 8 189,-10 37 0,8-40-773,-4 40-1,10-53-832,1-8-2310</inkml:trace>
</inkml:ink>
</file>

<file path=ppt/ink/ink8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2:53.10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403 5 6400,'-1'-1'191,"0"1"0,0-1 0,0 1 0,0-1 0,0 1 0,0 0 0,0-1 0,0 1 0,-1 0-1,1 0 1,0 0 0,0 0 0,0 0 0,0 0 0,-2 0 0,-24 6 512,-24 17-1139,48-21 564,-9 4-108,1 1 0,0 0 0,0 1 0,1 0 0,0 1 0,0 0 0,1 1 0,0 0 0,1 0 0,0 1 0,1 0 0,0 0 0,0 1 0,2-1 0,-9 24 0,7-12 190,2 1 0,0 1 0,2-1-1,-1 38 1,4-47-191,1-1 1,0 1-1,1-1 0,1 0 0,0 0 0,1 0 0,1 0 0,12 26 1,-13-34-30,0 3 39,1 0 0,-1 0 1,3 12-1,-6-19 4,0 0-1,-1 0 0,0 0 1,1 0-1,-1 0 1,0 0-1,0 0 1,0 0-1,0 0 1,0 0-1,-1 0 0,1 0 1,0 0-1,-1 0 1,0 0-1,1-1 1,-1 1-1,0 0 1,0 0-1,0 0 1,-3 2-1,-8 7 83,0-1 0,-2 0 0,1-1 0,-1-1 1,0 0-1,-24 8 0,12-3-206,23-12-220,-15 7-532,17-8 674,0 0-1,1 1 1,-1-1-1,0 0 0,1 0 1,-1 0-1,0 0 1,0 0-1,1 0 1,-1 0-1,0 0 0,0 0 1,1 0-1,-1 0 1,0-1-1,1 1 0,-1 0 1,0 0-1,1-1 1,-2 0-1,1-2-1611</inkml:trace>
</inkml:ink>
</file>

<file path=ppt/ink/ink8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2:53.55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241 225 5824,'-37'23'3151,"23"-16"-3048,0 0 1,-17 5-1,23-10-118,0 2 0,1-1 0,-1 1 0,1 0 0,-12 8 0,17-11 56,1 0-1,-1 0 1,1 1 0,0-1 0,-1 0 0,1 1-1,0-1 1,0 0 0,0 1 0,0-1 0,0 1 0,0 0-1,0-1 1,1 1 0,-1 0 0,0-1 0,1 1 0,0 0-1,-1 0 1,1 0 0,0-1 0,0 1 0,0 0-1,0 0 1,0 0 0,0 0 0,1-1 0,-1 1 0,1 0-1,-1 0 1,2 3 0,-1-4 5,0 0 0,-1 0-1,1 0 1,0 0 0,0 0 0,0 0-1,0 0 1,0-1 0,0 1 0,0 0-1,0 0 1,1-1 0,-1 1 0,0-1-1,0 1 1,0-1 0,1 1 0,-1-1-1,0 0 1,1 0 0,-1 0 0,0 0-1,1 1 1,-1-2 0,0 1 0,1 0-1,-1 0 1,0 0 0,3-1 0,4-1 72,-1-1 0,1 1 0,11-7 0,-16 8-80,20-10 51,-1 0 0,0-2 1,-1-1-1,0 0 1,26-25-1,-39 32-99,-1 0 0,1-1 1,-2 0-1,1-1 0,-1 1 0,0-1 0,-1 0 0,0-1 0,-1 1 0,0-1 1,0 0-1,-1 0 0,0 0 0,-1 0 0,2-17 0,-4 23-4,1 1-1,-1-1 1,-1 1-1,1-1 1,0 1-1,-1-1 1,0 1-1,0-1 0,0 1 1,0-1-1,-1 1 1,1 0-1,-1 0 1,0 0-1,1 0 1,-2 0-1,1 0 1,0 0-1,0 1 1,-1-1-1,0 1 1,1-1-1,-1 1 0,0 0 1,0 0-1,0 1 1,-1-1-1,1 0 1,0 1-1,0 0 1,-1 0-1,1 0 1,-1 0-1,1 1 1,-1-1-1,1 1 1,-1 0-1,0 0 1,-3 0-1,-4 2-48,-1-1 0,0 2 0,1-1 0,0 2 0,-1-1 0,1 2 0,1-1 0,-1 1 0,-14 10 0,-1 2-881,2 1 1,-33 31-1,20-14-795,7 1-1946</inkml:trace>
</inkml:ink>
</file>

<file path=ppt/ink/ink8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2:54.91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81 0 8032,'0'0'117,"-8"1"-208,6-1 118,1 1 0,0-1-1,-1 1 1,1 0-1,0 0 1,-1 0-1,1 0 1,0 0-1,0 0 1,0 0 0,0 0-1,-1 0 1,2 0-1,-1 0 1,0 1-1,0-1 1,0 0 0,1 1-1,-2 2 1,-7 31 1126,7-26-1024,-11 69 811,-3 83 1,9-86-641,5-41-221,1 1 0,2 0 0,1 0 0,2 0 1,8 36-1,-11-65-40,1 1 0,0-1 0,0-1 1,0 1-1,1 0 0,0-1 0,3 6 0,-5-10-32,0 0 0,-1 0-1,1 0 1,0 0-1,0 0 1,0 0 0,0 0-1,0-1 1,0 1-1,0 0 1,0-1 0,0 1-1,0-1 1,0 1-1,0-1 1,0 1 0,0-1-1,1 0 1,-1 0-1,0 0 1,0 1-1,0-1 1,0 0 0,1 0-1,-1-1 1,0 1-1,0 0 1,0 0 0,1-1-1,-1 1 1,0 0-1,0-1 1,0 1 0,0-1-1,0 1 1,0-1-1,0 0 1,0 0 0,0 1-1,0-1 1,0 0-1,0-1 1,19-18-315,-2 0-1,31-44 1,-37 48 294,-7 8 27,1 1 0,-1-2 0,0 1 0,-1-1 0,0 0 0,-1 0 0,1 0-1,-2 0 1,1 0 0,-1-1 0,1-18 0,-3 27 51,-5 11 109,0 1 0,1 0-1,1 0 1,-5 20 0,7-25-150,0 1-1,0 0 1,1-1 0,0 1 0,0 0-1,2 9 1,-2-15-8,0 1 0,0-1 0,1 1-1,-1 0 1,1-1 0,-1 1 0,1-1 0,0 1 0,0-1-1,0 1 1,-1-1 0,1 1 0,0-1 0,1 0-1,-1 0 1,0 1 0,0-1 0,0 0 0,1 0 0,-1 0-1,1 0 1,-1-1 0,1 1 0,-1 0 0,1 0-1,-1-1 1,1 1 0,0-1 0,-1 0 0,3 1 0,3-1 5,-1 0 1,0-1 0,1 0 0,-1 0-1,0 0 1,0 0 0,10-5 0,41-20-37,-35 16-28,-9 3 16,-1 0-1,0-1 1,0-1-1,-1 0 1,16-17 0,-2 4-298,-24 23 87,-3 7 128,-5 15 70,3-14 0,2 2 49,-1 0 0,1 0 0,1 0-1,0 0 1,0 1 0,2 13 0,-1-18 19,1 1 1,0-1 0,1 1-1,0-1 1,0 1-1,0-1 1,1 0 0,0 0-1,7 12 1,-9-17-48,0 0 0,0-1 0,0 1 0,1-1 0,-1 0 0,0 1 0,1-1 0,-1 0 0,1 0 1,-1 0-1,1 0 0,0 0 0,-1 0 0,1 0 0,0-1 0,0 1 0,0 0 0,-1-1 0,1 0 0,0 1 0,0-1 0,0 0 0,0 0 0,0 0 0,0 0 0,0 0 1,-1-1-1,1 1 0,0 0 0,0-1 0,0 1 0,3-3 0,3-1-309,1-1-1,-1 0 1,0-1-1,0 0 1,8-8 0,-6 5 94,59-45-693,-34 28 748,32-33 1,-56 48 255,0-1 1,-1 0-1,0 0 0,-1-1 1,-1 0-1,12-25 1,-7 4 196,-1-1 1,-2-1 0,-1 1 0,-2-1 0,4-62-1,-11 91-180,0 0 0,0-1 0,-2-9-1,2 15-84,0 1-1,-1 0 0,1-1 0,-1 1 0,1 0 0,-1-1 0,1 1 0,-1 0 0,0-1 0,0 1 0,0-1 0,0 2-9,1-1-1,-1 1 1,1 0 0,-1-1 0,1 1 0,-1 0-1,1 0 1,-1-1 0,1 1 0,-1 0 0,1 0-1,-1 0 1,1 0 0,-1 0 0,1 0 0,-1 0-1,1 0 1,-1 0 0,0 0 0,1 0 0,-1 0-1,1 0 1,-1 0 0,1 1 0,-1-1-1,1 0 1,-1 0 0,1 0 0,-1 1 0,-2 1-2,0 0 1,0 0 0,0 1-1,0-1 1,1 1 0,-1 0 0,1-1-1,0 1 1,-4 6 0,-15 32 5,16-29-3,-15 34 105,2 2 0,3 0 0,-15 79 0,28-119-41,1-1 1,-1 1-1,2-1 1,-1 0-1,1 1 1,0-1 0,1 1-1,0-1 1,0 1-1,0-1 1,4 11-1,-4-17-57,-1 0 0,0-1 1,1 1-1,-1 0 0,1-1 0,-1 1 0,1-1 0,0 1 0,-1-1 0,1 1 0,0-1 0,-1 1 0,1-1 1,0 1-1,-1-1 0,1 0 0,0 1 0,0-1 0,-1 0 0,1 0 0,0 0 0,0 0 0,0 1 0,-1-1 1,1 0-1,0 0 0,0-1 0,0 1 0,-1 0 0,2 0 0,26-10 145,-19 7-107,-5 1-42,105-35-65,-91 33 63,0-1 1,1 2-1,-1 1 1,22-1 0,-24 4 22,1-1 1,-1-1-1,0-1 1,-1 0 0,1-1-1,29-9 1,-26 5 28,52-23-63,-62 26 13,-1-1 0,0 0 0,0 0 0,0-1 0,13-13 0,-19 17 0,0 0 0,-1 0 0,1-1 0,-1 1 0,1-1 0,-1 1 0,0-1-1,1 1 1,-1-1 0,-1 0 0,1 1 0,0-1 0,-1 0 0,1 0 0,-1 0 0,0 0 0,0 1-1,0-1 1,0 0 0,-1-3 0,0 3-5,0 1 0,1 0 0,-1 0-1,0-1 1,0 1 0,-1 0 0,1 0 0,0 0 0,-1 0-1,1 0 1,-1 1 0,1-1 0,-1 0 0,0 1 0,0-1-1,0 1 1,0 0 0,0-1 0,0 1 0,0 0-1,0 0 1,0 1 0,-1-1 0,1 0 0,-3 0 0,1 1 34,-1-1-1,1 1 1,-1 0 0,1 0 0,0 1 0,-1-1 0,1 1 0,-1 0 0,1 0 0,0 1 0,0-1 0,0 1 0,0 0 0,0 0 0,0 0 0,0 1 0,0-1 0,-5 7 0,-2 1 188,0 0 1,1 1-1,0 0 0,-10 18 1,15-22-137,0 0 1,1 0 0,0 1-1,0 0 1,1 0-1,0 0 1,0 0-1,1 0 1,0 0-1,1 1 1,0-1 0,0 1-1,0-1 1,1 1-1,1-1 1,-1 1-1,1-1 1,1 1-1,0-1 1,4 13-1,-1-10 4,0 1 0,1-1-1,1 0 1,0-1-1,0 1 1,1-2-1,0 1 1,0-1-1,2 0 1,18 14-1,-5-7-406,0-1-1,1-1 0,47 19 1,13-2-629</inkml:trace>
</inkml:ink>
</file>

<file path=ppt/ink/ink8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2:56.33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328 193 3488,'10'-13'580,"-7"10"-370,1-2 0,-1 1 0,0 0 0,0-1 0,4-8 0,-6-8 657,-1 20-861,0-1 0,0 0 0,0 1 0,0-1 0,0 1 0,0-1 0,1 1 0,-1-1 0,1 0 0,-1 1 0,2-3-1,-2 3 61,1-1 0,0 1 0,-1-1 0,1 1 0,-1-1 0,0 1 0,1-1 0,-1 1 0,0-1 0,0 1 0,0-1 0,0 0 0,0 1 0,0-1 0,0 1 0,-1-1 0,1 1 0,-1-1 0,1 1 0,-1-1 0,1 1 0,-1-1 0,0 1 0,0 0 0,0-1 0,0 1-1,0 0 1,0 0 0,0-1 0,0 1 0,0 0 0,-3-1 0,-3-4 328,-1 1 0,0 0-1,-1 1 1,-10-5 0,12 5-641,4 3 246,-6-3 6,0 0 0,0 1 0,0 0 0,-13-3-1,19 5 37,1 1 0,-1 0 0,1 0 0,-1 0 0,1 0 0,-1 0 0,1 0 0,0 1 0,-1-1 0,1 1 0,-1 0 0,1-1 0,0 1 0,0 0 0,-1 1 0,1-1 0,0 0 0,0 1 0,0-1-1,0 1 1,1-1 0,-4 4 0,-7 11 144,1 1-1,1 0 0,1 1 0,0 0 0,-10 31 0,7-18 71,3-6-182,1 0-1,1 0 1,2 0-1,-3 28 1,-3 106-35,8-94 105,0-38-60,-1 0 0,-1 0-1,-15 42 1,8-25-936,12-43 765,0-1 1,-1 0 0,1 1 0,0-1-1,0 0 1,0 1 0,0-1-1,0 0 1,0 1 0,0-1 0,0 0-1,0 1 1,0-1 0,0 0 0,0 1-1,0-1 1,0 0 0,0 1 0,1-1-1,-1 0 1,0 1 0,0-1 0,0 0-1,0 1 1,1-1 0,-1 0-1,0 0 1,0 1 0,0-1 0,1 0-1,-1 0 1,1 1 0,13 0-3620,-12-1 3456,20 0-2799</inkml:trace>
</inkml:ink>
</file>

<file path=ppt/ink/ink8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2:56.87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 66 5568,'0'0'117,"-1"1"0,1-1 0,-1 1 0,1-1 0,-1 1 0,1-1 0,-1 1 0,1-1 0,0 1 0,-1 0 0,1-1 0,0 1 0,0 0 0,-1-1 0,1 1 0,0-1 0,0 1 0,0 0 0,0-1 0,0 1 0,0 0 0,0 0 0,0-1 0,0 1 0,0 0 0,0-1 0,0 1 0,1-1 0,-1 1 0,0 0 0,0-1 1,1 1-1,-1 0 0,0-1 0,1 1 0,-1-1 0,1 1 0,0 0-17,0 0 1,0 0 0,0 0 0,1 0-1,-1 0 1,0-1 0,0 1-1,1 0 1,-1-1 0,0 1 0,1-1-1,-1 0 1,0 1 0,1-1 0,2 0-1,210 3 2114,-193-3-1920,0-1 1,39-7 0,-50 6-251,-1-1 0,0 0 0,1 0 0,-1-1 0,0 0 0,-1 0 0,1-1 0,11-9 0,-12 8-180,11-9-1518,-18 15 1492,-1-1 0,1 1 0,-1-1 0,1 0 0,-1 1 0,1-1 0,-1 0 0,1 1 0,-1-1 0,0 0 0,0 1 0,1-1 0,-1 0 0,0 0 0,0 0 0,0 1 0,0-1 0,0 0 0,0 0 0,0 0 0,0 1 0,0-1 0,0 0 0,0-1 0,-1 1-187,0 0 1,0 0-1,-1 0 1,1 1 0,0-1-1,0 0 1,0 0-1,-1 1 1,1-1-1,0 1 1,-1-1 0,1 1-1,0-1 1,-1 1-1,1 0 1,-1 0-1,-1 0 1,-9 2-1412</inkml:trace>
</inkml:ink>
</file>

<file path=ppt/ink/ink8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2:57.2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186 1 5408,'-17'11'1984,"5"3"-1536,-4 15-128,4-7 800,-5 5-672,-4 6 480,0 3-576,0 5 608,1 14-544,3 26-128,6 18-192,15 4-5920,7-5 3168,-3-13-64</inkml:trace>
</inkml:ink>
</file>

<file path=ppt/ink/ink8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3:14.87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92 252 2080,'0'-2'133,"0"-1"0,-1 0 0,0 0 0,1 1 0,-1-1 0,-2-4 0,2 4 67,0 1 0,0-1 0,0 0 0,0 0 0,1 1 0,-1-7 0,-1-10 960,1 16-1055,1 0 1,0 0-1,-1 0 0,1 0 0,0 0 1,0 0-1,1 0 0,-1 0 1,1 0-1,-1 0 0,1 0 1,0 0-1,2-4 0,-3 38 416,1-13-429,7 146 239,-8-99-150,-12 102 1,-49 136 767,61-302-940,-1 2 6,0-1 0,0 1-1,0 0 1,1 0 0,-1-1 0,1 1 0,0 0 0,0 0 0,0 0 0,0 0 0,0 0 0,1 2 0,-1-5-15,0 0 1,1 0-1,-1 1 0,0-1 1,0 0-1,1 0 1,-1 0-1,0 0 1,0 0-1,0-1 1,1 1-1,-1 0 1,0 0-1,0 0 0,1 0 1,-1 0-1,0 0 1,0 0-1,0 0 1,1 0-1,-1-1 1,0 1-1,0 0 0,0 0 1,0 0-1,1 0 1,-1-1-1,0 1 1,0 0-1,0 0 1,0 0-1,0-1 0,0 1 1,0 0-1,0 0 1,1 0-1,-1-1 1,0 1-1,0 0 1,0 0-1,0-1 0,0 1 1,0 0-1,5-12 39,-2-1-17,0 1-1,-1-1 0,0 1 1,-1-1-1,0 0 0,-1 1 1,-3-25-1,1-60 16,3 78-11,0-1 0,-2 1 0,0-1 0,-1 1 0,-1-1 0,-8-25 0,7 33-60,1-1 1,0 1-1,0 0 1,1-1-1,0 0 1,2 1 0,-1-1-1,1 0 1,1 0-1,4-20 1,4-12-5,2 1 1,16-43 0,-9 35 250,-17 50 249,-2 9-401,-3 17-173,0 6 101,3-26 48,0 0 286,7-6-299,8-9-77,-13 10 71,0-1 1,0 1-1,0 0 0,0 0 1,0 0-1,0 0 0,1 0 1,-1 1-1,0-1 0,0 0 1,1 1-1,-1-1 1,0 0-1,1 1 0,-1 0 1,1-1-1,1 1 0,-3 0-17,0 0-1,1 0 0,-1 0 0,1 1 0,-1-1 1,0 0-1,1 0 0,-1 0 0,0 1 0,1-1 1,-1 0-1,0 1 0,1-1 0,-1 0 1,0 1-1,0-1 0,1 0 0,-1 1 0,0-1 1,0 0-1,0 1 0,0-1 0,1 1 0,-1-1 1,0 0-1,0 1 0,0-1 0,0 1 1,0 0-1,1 18-1,0-10 1,1 6 7,1 0 0,1 0 0,0-1 0,9 19 0,29 53 48,-25-53-44,4 3-43,1-2 0,36 45 0,25 17 128,-67-81-2,0 0-1,1-1 0,32 21 0,-49-35-93,18 10 91,-1 1 0,23 20 0,-36-28-78,-1 0-1,1 1 0,-1-1 1,0 1-1,0-1 1,0 1-1,-1 0 0,0 0 1,1 0-1,-1 0 1,0 0-1,-1 1 0,1-1 1,-1 1-1,0-1 1,0 1-1,0 5 0,1 0 112,-2-10-118,0 0 1,0 1 0,0-1-1,0 0 1,0 0-1,1 0 1,-1 0-1,0 0 1,0 0 0,0 0-1,0 0 1,0 1-1,0-1 1,0 0 0,0 0-1,1 0 1,-1 0-1,0 0 1,0 0 0,0 0-1,0 0 1,0 0-1,0 0 1,1 0 0,-1 0-1,0 0 1,0 0-1,0 0 1,0 0-1,0 0 1,1 0 0,-1 0-1,0 0 1,0 0-1,0 0 1,0 0 0,1-1 4,0 0 1,-1 1 0,1-1 0,-1 0-1,1 1 1,-1-1 0,1 0 0,-1 0 0,0 1-1,1-1 1,-1 0 0,0 0 0,0 0-1,0 0 1,1 1 0,-1-1 0,0 0-1,0 0 1,0-1 0,-1-24 176,-1 0-1,-1 1 1,-9-40 0,-1 20 146,-19-46 0,17 48-284,1 0 0,2-1 0,3 0 0,-7-61 0,4-207-1452,12 312 1362,0 0 1,0-1-1,0 1 1,0 0-1,0 0 1,0 0-1,0 0 1,0-1-1,0 1 1,0 0-1,-1 0 1,1 0-1,1-1 1,-1 1-1,0 0 0,0 0 1,0 0-1,0 0 1,0-1-1,0 1 1,0 0-1,0 0 1,0 0-1,0 0 1,0-1-1,0 1 1,0 0-1,1 0 1,-1 0-1,0 0 1,0 0-1,0-1 1,0 1-1,0 0 1,1 0-1,-1 0 1,0 0-1,0 0 1,0 0-1,0 0 1,1 0-1,-1 0 1,0 0-1,0-1 1,0 1-1,1 0 1,-1 0-1,0 0 1,0 0-1,9 7-1574,2 3-892</inkml:trace>
</inkml:ink>
</file>

<file path=ppt/ink/ink8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3:15.47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58 78 2080,'-1'0'56,"1"-1"0,-1 1 1,0 0-1,0 0 0,1-1 0,-1 1 0,0 0 1,0 0-1,1 0 0,-1 0 0,0 0 1,0 0-1,1 0 0,-1 0 0,0 1 0,0-1 1,1 0-1,-1 0 0,0 0 0,1 1 0,-1-1 1,0 0-1,1 1 0,-1-1 0,-1 2 1,1-1 43,0 1 1,0 0 0,0 0-1,0 0 1,0 0 0,0 0-1,0 0 1,0 3 0,-2 5 130,1 0 0,0 0 0,0 0 0,1 0 0,0 0 1,1 0-1,2 14 0,-2-18-143,1 0 0,0 0 1,0-1-1,1 1 0,0-1 0,0 1 1,0-1-1,0 0 0,1 1 1,0-1-1,0-1 0,1 1 1,-1 0-1,7 5 0,-8-8-40,0-1 0,0 1 0,1-1 0,-1 0 0,0 0-1,1 0 1,-1 0 0,1-1 0,-1 1 0,1-1 0,0 1 0,-1-1 0,1 0-1,-1 0 1,1 0 0,0 0 0,-1 0 0,1-1 0,4-1 0,4-1 164,0 0 1,0-1-1,12-7 1,3-2 81,0-2 1,-1-1-1,-1 0 1,23-22-1,-43 35-229,0-1 0,-1 0 0,1 1 0,-1-1 0,0 0 0,0-1 0,0 1 0,0-1 0,-1 1 0,3-7 0,-4 9-46,-1 0 0,0 0 0,1 0-1,-1 0 1,0-1 0,0 1 0,0 0 0,0 0 0,-1 0-1,1 0 1,-1 0 0,1 0 0,-1 0 0,0 0 0,1 0 0,-1 0-1,0 0 1,0 0 0,0 0 0,-1 1 0,1-1 0,0 0-1,-1 1 1,1-1 0,-1 1 0,0-1 0,-2-1 0,-8-5-38,1 0 0,-1 1 0,-1 1 1,1-1-1,-1 2 0,0 0 0,0 1 0,-1 0 1,0 1-1,-22-3 0,26 6-207,0-1 1,-1 1-1,1 1 1,-1 0-1,1 0 0,-15 5 1,18-4-90,0 0-1,1 0 1,-1 1 0,1 0 0,0 1-1,0 0 1,0 0 0,0 0 0,1 0 0,-7 7-1,11-10 220,1 0 0,-1 0 0,0-1-1,0 1 1,1 0 0,-1 0-1,0 0 1,1 0 0,-1 0 0,1 0-1,0 0 1,-1 0 0,1 1 0,0-1-1,-1 0 1,1 2 0,0-2 19,0 0 0,0-1 0,1 1 0,-1 0 0,0-1 1,0 1-1,1 0 0,-1-1 0,1 1 0,-1 0 0,0-1 1,1 1-1,-1 0 0,1-1 0,-1 1 0,1-1 0,0 1 1,-1-1-1,2 1 0,0 0-100,1 1 0,-1-1 0,1 0 0,0 0 1,-1 0-1,1-1 0,0 1 0,0-1 0,0 0 0,-1 1 0,7-2 1,19-2-715</inkml:trace>
</inkml:ink>
</file>

<file path=ppt/ink/ink8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3:15.82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53 0 2912,'-4'11'1056,"-4"-4"-800,-5 7-96,5 1 832,0 3-576,-1 5 480,6 6-544,6 0-32,10 0-192,3 2 256,10-10-192,-1-6 32,8-4-128,0 0 0,-5-8-32,-3-3 32,0-3-64,-4-4-2848</inkml:trace>
</inkml:ink>
</file>

<file path=ppt/ink/ink8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3:16.35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319 8 3232,'-7'-1'377,"0"0"1,1 1-1,-9 0 1,-3-1-219,13 1-114,0 0 0,-1 0 0,1 1 0,0 0 0,0 0 0,0 0 0,0 0 0,0 1 0,1 0 0,-9 4-1,-4 4 131,-22 16-1,33-22-126,-7 6 24,0 0 0,1 1 0,0 0 0,1 0 0,1 2 0,-15 19 0,19-22-62,0 0 0,1 0-1,0 0 1,1 1 0,0 0 0,0 0 0,1 0 0,1 0 0,-3 23-1,4 13-3,2-1-1,3 1 0,17 88 1,-18-122 70,0-1-1,1 1 1,0 0 0,1-1-1,13 24 1,-16-33-22,0 0 0,0 1 0,0-1 0,1 0 0,-1 0 0,1-1 0,0 1-1,0 0 1,0-1 0,0 0 0,0 1 0,0-1 0,1-1 0,-1 1 0,1 0 0,-1-1 0,1 0 0,-1 0-1,1 0 1,0 0 0,0 0 0,0-1 0,-1 1 0,1-1 0,4-1 0,-1 0-4,-1 0 1,1-1 0,-1 0 0,0 0-1,1-1 1,-1 0 0,0 0-1,0 0 1,-1-1 0,1 0 0,6-6-1,7-7 38,28-34 0,-6 5-30,47-29 255,-63 56-185,0-1 1,-2-1-1,24-28 1,-43 43-104,0 0 1,0 0-1,-1 0 1,0-1-1,0 1 1,-1-1-1,0 0 0,0 0 1,0 1-1,-1-1 1,0 0-1,0 0 1,-1-8-1,0-11 42,-2 0 0,-6-30 0,5 34-32,-19-100-200,22 119 165,0 2-3,-1 0 0,1-1 0,0 1 0,-1 0 0,1 0-1,-1-1 1,1 1 0,-1 0 0,1 0 0,-1 0 0,-1-2-1,1 19-273,2 26 159,12 71 0,18 42 363,-9-50-30,-18-83-217,30 128-407,-7-78-2513</inkml:trace>
</inkml:ink>
</file>

<file path=ppt/ink/ink8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3:20.87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63 3232,'9'-18'1184,"-1"11"-896,0-8-96,-4 8 672,5-1-512,-1 5 192,-4-1-288,0 4-32,1 7-128,-5 4-128,-5 0 0,1 4 96,-4-1-32,4-3-1984</inkml:trace>
</inkml:ink>
</file>

<file path=ppt/ink/ink8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3:21.27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23 1728,'12'-8'640,"-8"5"-480,9-1 96,-9-3 4896,-8 10-5152,-4 5 0,-1 6-1152</inkml:trace>
</inkml:ink>
</file>

<file path=ppt/ink/ink8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3:21.62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12 1824,'4'3'672,"0"1"-512,3 7-64,-3-4 576,4 4-384,1-4 192,3-3-320,5 0 576,4-4-448,4 0 192,0 0-320,-1-4 128,-4-3-160,1 0 64,4-8-96,-8 4 96,-4 0-128,-5 4-1792</inkml:trace>
</inkml:ink>
</file>

<file path=ppt/ink/ink8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3:21.95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65 25 2720,'-2'2'125,"-1"-1"-1,1 1 1,0-1 0,0 1-1,0 0 1,0-1-1,0 1 1,1 0 0,-1 1-1,0-1 1,1 0 0,0 0-1,-1 1 1,1-1 0,-1 5-1,-2 0 431,3-5-128,2-6 17,-1-1 0,1 1 0,0 0-1,0 0 1,3-6 0,2-11 311,-5 16-662,0-8 63,-2 13-164,1 0 0,-1 1 1,0-1-1,1 0 0,-1 0 0,1 0 0,-1 0 1,1 1-1,-1-1 0,0 0 0,1 1 0,-1-1 1,1 0-1,-1 1 0,1-1 0,0 1 0,-1-1 1,1 1-1,-1-1 0,1 1 0,0-1 1,-1 1-1,-4 4-443,0 1-1,1-1 1,-7 10 0,10-13 58,0 1 0,-1-1 1,1 1-1,0-1 0,0 1 0,0-1 0,1 1 0,-1 0 0,1-1 1,-1 1-1,1 0 0,0 3 0,4 13-1143</inkml:trace>
</inkml:ink>
</file>

<file path=ppt/ink/ink8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3:23.45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92 37 2080,'0'-36'4138,"0"36"-3812,-1 1-22,-3 12-109,1 0 0,0 0 0,0 0 0,0 23 0,2 58 84,2-48-227,8 344 466,-9-382-488,0 0 1,0 1-1,-1-1 0,0 0 1,-1 0-1,1 0 1,-2 0-1,1 0 1,-1 0-1,0-1 0,-1 1 1,1-1-1,-2 0 1,1 0-1,-1 0 1,-8 10-1,-4-3-1062,17-14 932,0 0-1,-1 1 1,1-1 0,0 0-1,-1 1 1,1-1-1,-1 0 1,1 0 0,-1 1-1,1-1 1,0 0-1,-1 0 1,1 0 0,-1 0-1,1 1 1,-1-1-1,1 0 1,-1 0 0,1 0-1,-1 0 1,1 0-1,-1 0 1,1 0 0,-1 0-1,1-1 1,-1 1-1,1 0 1,-1 0 0,1 0-1,0 0 1,-1-1 0,1 1-1,-1 0 1,1 0-1,0-1 1,-1 1 0,0-3-1303</inkml:trace>
</inkml:ink>
</file>

<file path=ppt/ink/ink8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3:23.97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29 195 2720,'-3'-7'501,"1"1"1,-2-1-1,1 1 0,-9-11 1,12 17-439,-1-1 0,1 0 0,0 1 0,-1-1 1,1 0-1,-1 1 0,1-1 0,0 0 1,0 0-1,-1 1 0,1-1 0,0 0 1,0 0-1,0 1 0,0-1 0,0 0 1,0 0-1,0 0 0,0 1 0,0-1 0,0 0 1,1 0-1,-1 0 0,0 1 0,0-1 1,1 0-1,-1 1 0,0-1 0,1 0 1,-1 1-1,1-1 0,-1 0 0,1 1 1,1-2-1,-2 1 342,0 6-382,1 0 0,0 0 0,-1-1 0,1 1 0,1 0 0,-1-1 0,1 1 0,3 5 0,21 33 103,-15-26-112,3 4-3,0-1 1,23 25-1,-29-38-1,-1 1-1,1-1 0,0 0 0,1-1 0,0 0 1,0 0-1,0-1 0,11 5 0,-14-8 22,-1-1 0,1 0 0,-1 0 0,1 0 0,-1 0 0,1-1 0,0 0 0,-1 0 0,1-1 0,0 1 0,-1-1 0,1 0 0,-1-1 0,0 0 0,1 1 0,-1-2 0,7-2 0,7-6 103,0-1-1,-1-1 1,19-15 0,-16 11 26,-4 4 6,-1-1-1,0-1 0,16-20 0,-25 27-108,-1 0-1,0-1 0,-1 0 1,0 0-1,0 0 0,-1-1 1,0 1-1,4-20 0,-4 6 8,-1 0 0,-1-44 0,-9 79-106,5-7 26,0 0-1,1 0 1,0 1 0,0-1 0,1 1 0,0-1 0,0 1 0,0-1-1,1 8 1,1 1-45,1-1-1,7 24 0,23 61 89,-4 1-1,19 113 1,-48-208-34,5 24-125,-1 1 1,-2 0-1,-2 58 1,-3-73-1267,-1-6 396</inkml:trace>
</inkml:ink>
</file>

<file path=ppt/ink/ink8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3:24.36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30 4160,'4'-15'1536,"5"12"-1216,7-1-64,-5 4 480,10 0-448,4 0 256,5 4-320,-1-1 128,4 1-192,-1 0 224,2-4-256,-1 0 96,-4 0-128,-5-4-128,1-3 0,-8 3-1088,-1 0 576,-7 1-3200</inkml:trace>
</inkml:ink>
</file>

<file path=ppt/ink/ink8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3:24.69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1 128 4320,'33'-2'1952,"26"-14"-1696,-34 9 128,7-4-256,1-4 160,5 1-160,-5-1 512,-1 1-384,-3-1 32,5 3-160,-14 5-96,-3 7 0,-9 7-1888,-3 9 1024</inkml:trace>
</inkml:ink>
</file>

<file path=ppt/ink/ink8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3:32.39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52 22 3232,'3'-16'2604,"-2"10"-415,-5 14-1377,-2 7-645,1 0-1,0 1 1,-2 18-1,1-4-112,-1-2 33,1 1-1,2 0 1,-1 48-1,5-67-32,0 0 0,1 0 0,0 0-1,0-1 1,1 1 0,1 0-1,0-1 1,0 0 0,1 0-1,0 0 1,0 0 0,1 0 0,0-1-1,10 12 1,-10-14 56,1-2-1,-1 1 1,1 0-1,0-1 1,0 0 0,0-1-1,0 1 1,1-1-1,-1 0 1,1-1 0,0 1-1,0-1 1,0-1-1,0 1 1,0-1 0,14 0-1,-15-1-8,0 0-1,1-1 1,-1 0-1,0 0 0,0 0 1,0 0-1,-1-1 1,1 0-1,0 0 1,-1-1-1,1 0 0,-1 0 1,0 0-1,1 0 1,-2-1-1,1 0 1,0 0-1,-1 0 0,8-10 1,-6 5-30,0-1 0,-1 0 0,0 0-1,0-1 1,-1 0 0,0 0 0,-1 0 0,-1 0 0,1 0 0,-2 0-1,0-1 1,0 1 0,-2-20 0,0 20-94,0 0 1,-1 0-1,0 0 0,-1 1 0,0-1 0,-1 1 1,0 0-1,0 0 0,-1 0 0,-1 1 1,0-1-1,0 1 0,-1 1 0,-11-13 1,11 15-306,0 1 0,0 0 0,0 0 1,-1 0-1,0 1 0,0 1 0,0-1 1,0 1-1,0 1 0,-11-3 0,-8 3-1026</inkml:trace>
</inkml:ink>
</file>

<file path=ppt/ink/ink8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3:32.80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2720,'1'3'334,"0"-1"0,0 1 0,0 0 0,0-1 0,-1 1 0,1 0 0,-1 0 1,0 0-1,1-1 0,-2 5 0,2 4 193,26 159 1526,0-6-1188,-20-117-489,2-1 0,2 0 0,21 57 0,-27-91-266,0 0 0,1 0 0,0-1 0,15 21 0,-16-27-90,-1 0-1,1 0 1,0-1-1,0 1 0,0-1 1,1 0-1,-1-1 1,1 1-1,0-1 1,0 0-1,8 3 1,44 9-1594,-29-9 684</inkml:trace>
</inkml:ink>
</file>

<file path=ppt/ink/ink8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3:33.13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5888,'4'0'2688,"22"0"-2336,-10 0 1056,5 0-832,17 0-160,-2 4-256,10-1-160,-5 5 32,1-5 96,-6 1-64,-6-4-32,-1 0 0</inkml:trace>
</inkml:ink>
</file>

<file path=ppt/ink/ink8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3:33.4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6656,'17'3'3008,"50"1"-2624,-30-4 512,0 0-576,17 0 0,4 7-192,-1-2-96,2 1 0,-2-1-1312,1-3 704,-8-4-4064,-5-3 2560</inkml:trace>
</inkml:ink>
</file>

<file path=ppt/ink/ink8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3:36.87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1 495 2656,'2'-1'215,"0"0"-1,0 0 1,0-1-1,-1 1 1,1 0 0,0-1-1,0 1 1,-1-1 0,1 1-1,-1-1 1,1 0 0,-1 0-1,2-2 1,6-9 1089,201-190 1859,-191 184-3110,-1 0 0,-1-1 1,-1 0-1,-1-1 0,-1-1 1,-1-1-1,21-47 0,-18 36-74,-16 34 20,0-1 0,0 1 0,0 0 0,1 0 0,-1 0 1,0 0-1,0-1 0,0 1 0,0 0 0,0 0 0,0 0 0,0-1 0,0 1 0,0 0 0,0 0 1,0-1-1,0 1 0,0 0 0,0 0 0,0 0 0,0-1 0,0 1 0,0 0 0,0 0 0,0-1 0,0 1 1,0 0-1,0 0 0,0 0 0,0-1 0,-1 1 0,1 0 0,0 0 0,-7 3-19,-11 12-52,12-9 50,0 1 0,0 0 0,1 1 0,-1-1 0,2 1 0,-1 0 0,1 1 0,0-1-1,1 1 1,0-1 0,0 1 0,1 0 0,0 0 0,1 0 0,0 0 0,0 1 0,1-1 0,0 0 0,0 0-1,3 14 1,3 20-1,-3 0 1,-3 70-1,-20 87 230,7-138-119,8-44-480,1 0 1,1 1 0,-1 23 0,5-25-1268,6-4 502</inkml:trace>
</inkml:ink>
</file>

<file path=ppt/ink/ink8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3:37.28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7 3392,'2'-4'505,"-1"2"331,-4 3-348,3 0-315,0 0 0,-1 1 0,1-1-1,0 0 1,0 1 0,1-1 0,-1 0 0,0 1-1,0-1 1,1 0 0,-1 0 0,1 1-1,0 0 1,-1-1-97,0 1 0,1-1-1,-1 0 1,1 0-1,0 1 1,-1-1 0,1 0-1,0 0 1,0 0-1,0 0 1,0 0 0,0 0-1,0 0 1,0 0 0,0 0-1,0 0 1,0-1-1,3 2 1,-2-1-16,0-1 1,1 0-1,-1 0 1,0 0-1,1 0 0,-1 0 1,1 0-1,-1-1 0,0 1 1,0-1-1,1 1 1,-1-1-1,0 0 0,0 0 1,0 0-1,0 0 0,1 0 1,-2-1-1,1 1 0,0-1 1,0 1-1,0-1 1,-1 1-1,3-4 0,-1 2-278</inkml:trace>
</inkml:ink>
</file>

<file path=ppt/ink/ink8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3:39.71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51 335 3392,'0'-13'1225,"1"1"1,1 0-1,0 0 1,6-21-1,22-46-236,-27 70-804,9-19 252,15-28 0,-23 48-341,1 1 0,0 0 0,0 0 0,0 0 0,1 0 0,0 1 0,1 0 1,9-8-1,-13 13-80,-1-1 0,1 1 0,-1-1 1,1 1-1,0 0 0,0 0 0,-1 1 1,1-1-1,0 0 0,0 1 0,0 0 1,0 0-1,0 0 0,-1 0 0,1 0 1,0 0-1,0 1 0,0-1 0,0 1 0,0 0 1,-1 0-1,1 0 0,0 0 0,-1 1 1,1-1-1,-1 1 0,4 2 0,4 4-32,0 1 0,0 0 0,-1 1-1,13 16 1,-22-26 16,68 92-74,-59-78 80,0 0 1,-1 1-1,-1 0 0,10 29 0,-15-36 3,-1 0-1,0 1 0,0-1 0,-1 0 0,0 0 1,0 0-1,-1 1 0,0-1 0,-1 0 1,0 0-1,-3 10 0,-5 10 28,-24 45-1,32-68-34,-14 24-35,-2 0 1,0-1-1,-45 51 0,31-44-19,-2-1 1,-48 35-1,69-59 42,0-1 1,-18 9 0,26-15 9,-1 0 0,0-1 1,0 0-1,0 0 0,0 0 1,0-1-1,0 0 0,-11 1 0,16-2 0,1 0-1,-1 0 0,1 0 0,-1 1 1,0-1-1,1 0 0,-1 0 0,1 0 1,-1 0-1,1-1 0,-1 1 1,0 0-1,1 0 0,-1 0 0,1 0 1,-1 0-1,1-1 0,-1 1 0,1 0 1,-1-1-1,1 1 0,-1 0 1,1-1-1,-1 1 0,1 0 0,0-1 1,-1 1-1,1-1 0,0 1 0,-1-1 1,1 1-1,0-1 0,-1 1 0,1-1 1,0 1-1,0-1 0,0 1 1,0-1-1,-1 0 0,1 1 0,0-1 1,0 1-1,0-1 0,0 0 0,0 1 1,0-1-1,0 1 0,1-1 1,-1 1-1,0-1 0,0 1 0,0-1 1,1 0-1,-1 1 0,0-1 0,0 1 1,1-1-1,0 0 0,1-3 5,0 0 0,1 1 0,0-1-1,-1 0 1,8-5 0,-4 3 6,-3 3 13,1 0-1,-1 0 1,1 0-1,7-4 1,-9 6-16,-1 1 0,1-1 0,-1 1 0,1-1 0,0 1 0,-1 0 0,1-1 0,0 1-1,-1 0 1,1 0 0,0 0 0,-1 1 0,1-1 0,0 0 0,-1 0 0,1 1 0,2 0 0,7 4-67,0 1 0,12 7 1,-13-6 55,1-1 0,17 7 0,-13-8 118,-1-1 0,0 0 1,1-2-1,0 1 1,-1-2-1,1 0 1,24-2-1,-16-1 114,0-2 0,-1 0 0,1-2 0,26-10 0,-36 12-409,22-9 552,-33 12-594,1-1 1,-1 1-1,0 0 0,0-1 1,0 0-1,0 1 0,0-1 1,0 0-1,0 0 1,-1 0-1,3-3 0,0-6-1898,-7 4-2246</inkml:trace>
</inkml:ink>
</file>

<file path=ppt/ink/ink8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3:43.41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3 736,'1'0'194,"-1"0"-153,1 0 1,-1 0 0,0 0-1,0 0 1,0 0 0,0 0-1,0 0 1,0 0 0,0 0-1,0 0 1,1 0 0,-1 0-1,0 0 1,0 0 0,0 0-1,0 0 1,0 0 0,0 0-1,0 0 1,0 0 0,1 0-1,-1 0 1,0 0 0,0 0-1,0 0 1,0-1 0,0 1 0,0 0-1,0 0 1,0 0 0,0 0-1,0 0 1,0 0 0,0 0-1,0 0 1,1 0 0,-1 0-1,0-1 1,0 1 0,0 0-1,0 0 1,0 0 0,0 0-1,0 0 1,0 0 0,0 0-1,0-1 1,0 1 0,0 0-1</inkml:trace>
</inkml:ink>
</file>

<file path=ppt/ink/ink8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3:43.86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100 10 2400,'-2'2'146,"0"0"1,0 0-1,0 0 0,1 0 1,-1 0-1,1 0 0,0 0 1,-1 1-1,1-1 1,0 0-1,1 1 0,-1-1 1,0 1-1,1-1 0,-1 1 1,1-1-1,-1 5 1,-2 25 285,0 0 1,3 34-1,0-51-239,2-1 1,0 1-1,0 0 0,1-1 1,1 0-1,10 25 0,-12-36-111,0 1 0,-1-1 1,1 0-1,0 1 0,1-1 0,-1 0 0,0 0 1,1-1-1,0 1 0,-1 0 0,1-1 0,0 0 0,1 0 1,-1 0-1,0 0 0,0 0 0,1 0 0,-1-1 0,1 0 1,0 0-1,-1 0 0,6 1 0,-4-2 97,0 0 1,0 0-1,1 0 0,-1-1 0,0 0 0,0 0 1,0 0-1,0-1 0,0 0 0,0 0 0,0 0 1,-1 0-1,1-1 0,-1 1 0,8-8 0,-7 7-129,0-1 0,-1 0 0,0-1 0,0 1-1,0-1 1,0 0 0,-1 0 0,1 0 0,-1 0 0,-1-1-1,1 1 1,-1-1 0,0 0 0,0 1 0,-1-1 0,1 0-1,-1 0 1,-1 0 0,1 0 0,-1 0 0,0-1 0,0 1-1,-1 0 1,0 0 0,0 0 0,0 0 0,-1 1 0,0-1-1,0 0 1,0 1 0,-5-9 0,0 2-124,-1 1 0,0 0 1,-1 0-1,0 0 0,0 1 0,-1 1 1,-1 0-1,-19-14 0,21 17-317,0 0-1,-1 1 1,0 0 0,0 0-1,0 1 1,0 1 0,-1 0-1,1 0 1,-1 1 0,0 0-1,-14 0 1,20 2 31,1 0-1,-1 0 1,0 1-1,-6 1 0,-14 8-3281</inkml:trace>
</inkml:ink>
</file>

<file path=ppt/ink/ink8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3:44.35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196 0 3712,'1'17'1060,"1"0"1,7 30-1,0 0-487,23 342 2057,-31-381-2580,0 18 205,-2 32-1,0-51-166,0 0 1,0 0 0,0 0-1,-1 0 1,0-1 0,-1 1-1,1 0 1,-1-1-1,-6 10 1,7-13-71,1-1 0,-1 0-1,0 1 1,0-1 0,-1 0 0,1 0-1,0 0 1,-1-1 0,1 1 0,-1 0 0,1-1-1,-1 1 1,0-1 0,0 0 0,0 0-1,1 0 1,-1-1 0,0 1 0,0-1 0,0 1-1,0-1 1,0 0 0,0 0 0,0 0-1,0-1 1,0 1 0,0-1 0,0 1 0,0-1-1,0 0 1,-5-3 0,-2 0-35,1-1 0,0-1 0,0 1-1,1-1 1,0-1 0,0 1 0,-14-16 0,16 15-21,1 0 0,0 0 1,0 0-1,0-1 0,1 0 0,0 0 1,1 0-1,0 0 0,0 0 0,1-1 0,0 1 1,0-1-1,1 0 0,0 1 0,0-1 1,2-14-1,1 7-5,0 1 1,1-1 0,1 1-1,0 0 1,1 0-1,1 0 1,1 0-1,11-19 1,23-32-1510,-20 36-837</inkml:trace>
</inkml:ink>
</file>

<file path=ppt/ink/ink8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3:44.78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145 2 2720,'2'-1'1145,"-2"5"337,-7 14 1169,3-9-2191,-4 22 319,1 1-1,1-1 1,-2 62-1,1-15-148,-10 77-223,-54 392-174,68-528-348,0-7-316,1 0 0,1-1 0,-1 1 0,2 0 0,0 0 1,0 0-1,3 15 0,1-11-657</inkml:trace>
</inkml:ink>
</file>

<file path=ppt/ink/ink8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3:45.66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37 3 4320,'0'0'31,"0"0"0,0 0 0,0 0 0,0 0 1,0 0-1,0 0 0,0 0 0,0 0 0,-1 0 0,1 0 1,0 0-1,0 0 0,0 0 0,0 0 0,0 0 0,0 0 0,0 0 1,0 0-1,0 0 0,0 0 0,0 0 0,-1 0 0,1 0 1,0 0-1,0 0 0,0 0 0,0 0 0,0 0 0,0 0 0,0 0 1,0 0-1,0 0 0,0 0 0,0 0 0,0-1 0,0 1 1,0 0-1,0 0 0,0 0 0,0 0 0,0 0 0,0 0 0,0 0 1,0 0-1,0 0 0,0 0 0,0 0 0,0 0 0,0-1 1,0 1-1,0 0 0,0 0 0,0 0 0,0 0 0,0 0 0,0 0 1,0 0-1,0 0 0,0 0 0,0 0 0,0 0 0,0-1 0,0 1 1,0 0-1,-5 9 1277,-4 19-289,1 16-700,2 2 0,1 67 0,5-102-316,-1 170 1021,1-187-1009,0-31 53,1 0 1,11-72-1,-10 99-45,1 0-1,0 0 1,0 0 0,1 0 0,0 1 0,1-1 0,0 1 0,0 0 0,1 0 0,0 1 0,1 0 0,0 0 0,0 1-1,0-1 1,13-8 0,-16 13 26,0 1 0,0-1-1,0 1 1,0 0-1,0 0 1,1 1 0,-1-1-1,1 1 1,-1 0-1,1 0 1,8 0 0,-10 1-49,-1 0 0,1 0-1,-1 1 1,1-1 0,-1 1 0,0-1 0,1 1 0,-1 0 0,0 0 0,0 0 0,1 0 0,-1 1 0,0-1-1,0 1 1,0-1 0,0 1 0,-1 0 0,1-1 0,0 1 0,-1 0 0,1 0 0,-1 0 0,2 5 0,4 6 4,-1 1 0,-1 0 1,0 1-1,3 15 1,7 64 41,-7-42-34,-4-26 140,1 51 0,-5-77-139,0 1 0,0-1 1,-1 1-1,1 0 1,0-1-1,0 1 1,0-1-1,0 1 0,0-1 1,0 1-1,0 0 1,1-1-1,-1 1 1,0-1-1,0 1 0,0-1 1,1 1-1,-1-1 1,0 1-1,0-1 0,1 1 1,0 0-1,5-12 177,4-25-91,1-12-16,-4 13 49,22-60 0,-24 81-84,1-1 1,0 2-1,1-1 1,1 1 0,0 0-1,0 1 1,2-1-1,11-11 1,-21 24-45,0 0 0,0-1-1,0 1 1,1 0 0,-1 0 0,0 0 0,0-1 0,1 1 0,-1 0-1,0 0 1,0 0 0,1 0 0,-1 0 0,0-1 0,0 1 0,1 0-1,-1 0 1,0 0 0,1 0 0,-1 0 0,0 0 0,1 0-1,-1 0 1,0 0 0,0 0 0,1 0 0,-1 0 0,0 0 0,1 0-1,-1 1 1,0-1 0,0 0 0,1 0 0,-1 0 0,0 0 0,0 0-1,1 1 1,-1-1 0,0 0 0,0 0 0,1 0 0,-1 1-1,0-1 1,0 0 0,0 0 0,0 1 0,1-1 0,-1 0 0,0 0-1,0 1 1,0-1 0,0 0 0,0 1 0,0-1 0,0 0 0,0 0-1,0 1 1,0-1 0,3 24 20,-2-19-67,6 246-458,-7-240 389,-2 12-285,1-20 163,0 1 1,1-1 0,-1 0-1,1 1 1,0-1 0,0 0-1,0 1 1,1-1-1,0 4 1,-1-7 167,0 0 0,0 0-1,0 1 1,1-1 0,-1 0 0,0 1 0,0-1-1,0 0 1,1 0 0,-1 0 0,0 1-1,0-1 1,1 0 0,-1 0 0,0 0 0,1 1-1,-1-1 1,0 0 0,0 0 0,1 0-1,-1 0 1,0 0 0,1 0 0,-1 0 0,0 0-1,1 0 1,-1 0 0,0 0 0,1 0 0,-1 0-1,0 0 1,1 0 0,-1 0 0,0 0-1,1 0 1,-1 0 0,0-1 0,0 1 0,1 0-1,-1 0 1,0 0 0,1 0 0,-1-1 0,0 1-1,15-12-2576,-12 10 1872,18-17-1155,6-8 561</inkml:trace>
</inkml:ink>
</file>

<file path=ppt/ink/ink8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3:45.99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79 1 3904,'2'2'1277,"-4"2"-701,-9 7-216,6-5 275,-2 2-238,0 1 1,1 1-1,0-1 0,1 1 1,0 0-1,1 0 1,0 1-1,0-1 0,1 1 1,-3 22-1,3 0-201,1 0 0,3 44 1,-1-52-21,2-1 0,0 1 0,2-1 0,13 46 0,-15-63-56,1-1-1,0 1 0,0-1 1,1 1-1,0-1 1,0 0-1,0-1 1,11 11-1,-11-12-1,1 0 1,0-1-1,-1 0 0,1 0 0,1 0 1,-1-1-1,0 1 0,0-1 1,1 0-1,0-1 0,-1 0 1,11 2-1,-7-3 24,-1 1 1,1-2 0,0 1-1,0-1 1,0 0 0,-1-1-1,11-3 1,57-24-2843,-52 18 275,-6 5-1180</inkml:trace>
</inkml:ink>
</file>

<file path=ppt/ink/ink8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3:58.40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13 211 2720,'1'-10'506,"-1"2"242,0 0 0,-1-1 0,-2-15 0,2 20-498,1 3-118,0 0 1,-1 0-1,1 0 0,0 0 0,-1 0 0,1 0 0,-1 0 1,1 0-1,-1 0 0,0 0 0,1 0 0,-3-2 816,3 6-868,1 1 0,-1-1 0,1 0 0,0 0 0,0 1 0,0-1 0,0 0 0,1 0 0,-1 0 0,1 0 0,-1-1 0,5 6 0,2 5 11,63 95 175,-23-39-25,74 102 364,-55-80-122,-53-68-277,4 7 256,-16-28-404,-1 0 0,1 0-1,-1 0 1,1-1-1,0 1 1,0-1 0,0 1-1,0-1 1,0 0-1,0 0 1,3 2 0,-3-3-26,-1 0 0,0 0 1,0 0-1,1 0 0,-1 0 1,0 0-1,1 0 0,-1 0 1,0 0-1,0 0 0,0-1 1,1 1-1,-1-1 0,0 1 1,0-1-1,0 1 0,0-1 1,0 0-1,0 1 0,0-1 1,0 0-1,1-1 0,1 0 1,-1 0 0,0-1 0,0 1 0,-1 0 0,1-1 0,0 0 0,-1 1 0,2-5 0,111-347 1158,-78 234-1092,-9 44-41,2-6-308,-28 79 110,0 1-1,-1-1 1,0 0 0,1 1-1,-1-1 1,0 1-1,0-1 1,-1-5 0,1 8 68,0 0 1,0-1-1,0 1 0,0 0 1,-1-1-1,1 1 1,0 0-1,0-1 0,0 1 1,-1 0-1,1-1 1,0 1-1,0 0 0,-1-1 1,1 1-1,0 0 1,-1 0-1,1-1 0,0 1 1,0 0-1,-1 0 1,1 0-1,-1-1 0,1 1 1,-1 0-91,0 0 0,0 0-1,0 0 1,0 1 0,0-1 0,1 0 0,-1 0 0,0 1-1,0-1 1,0 0 0,0 1 0,1-1 0,-1 1 0,0-1 0,-1 2-1,-6 4-2599</inkml:trace>
</inkml:ink>
</file>

<file path=ppt/ink/ink8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3:58.80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8 6720,'16'-7'2496,"-3"7"-1952,6 4-128,-6-1-96,0 5-256,-1-1-32,9 0 0,0 0 160,0-3-96,-1-4 96,0 0-96,1-4-416,-4 1 192,3-1-2240,-7 4 1312,-5 0-3072</inkml:trace>
</inkml:ink>
</file>

<file path=ppt/ink/ink8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3:59.23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82 6240,'32'-20'2304,"-3"10"-1792,17-5-160,-21 8 672,9-4-640,6 4-160,10-1-128,-4 5-448,-1 3 192,-4 3-1440,1-3 896,-6 0-3552</inkml:trace>
</inkml:ink>
</file>

<file path=ppt/ink/ink8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4:00.90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1 834 2816,'15'-27'1983,"-2"5"-1017,29-65 1060,-19 38-1138,36-60 1,24 0-58,7-10-393,-66 80-280,-2-1 0,-1-2 0,-3 0-1,21-65 1,-26 67-40,-14 39-84,-3 5-15,-4 11 18,3 1-38,0-1-1,1 1 0,1 0 1,-2 27-1,3 70-254,2-79 216,3 119 42,-6 148 343,1-277-376,-2 46 228,4-64-353,0 0 1,1 1 0,0-1-1,0 0 1,0 0 0,1 0 0,0 0-1,5 10 1,-3-10-1008,3-8 353</inkml:trace>
</inkml:ink>
</file>

<file path=ppt/ink/ink8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4:01.58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74 0 4480,'-2'1'152,"0"-1"0,0 1 0,0 0 0,1-1 0,-1 1 0,0 0 0,1 0 0,-1 0 0,1 0 0,-1 0 1,1 0-1,-1 0 0,1 1 0,0-1 0,-1 0 0,1 1 0,0-1 0,-1 4 0,-18 32 964,15-24-950,0 0-1,2 0 0,-1 1 1,2-1-1,0 1 1,1 0-1,0-1 1,1 16-1,15 112 115,-12-121-241,-2-15-40,17 127 109,-16-99-31,0-1-1,-4 36 0,1-58-13,-1-1 0,1 0 1,-1 0-1,-1-1 0,0 1 0,-5 11 1,7-19-39,1 0 0,-1 0-1,1 0 1,-1 0 0,1 0 0,-1 0 0,1 0 0,0 0 0,-1 0 0,1 0 0,0 0 0,0 0 0,0 0 0,0 0 0,0 0 0,0 1-1,0-1 1,0 0 0,0 0 0,1 0 0,-1 0 0,0 0 0,1 0 0,-1 0 0,0 0 0,1 0 0,0 0 0,-1 0 0,1 0 0,-1 0-1,1-1 1,0 1 0,0 0 0,0 0 0,-1-1 0,1 1 0,0 0 0,0-1 0,0 1 0,2 0 0,1 0 62,-1 1 0,1-1 0,0-1 0,0 1 0,0 0-1,0-1 1,0 0 0,0 0 0,0 0 0,5-1 0,61-15 653,-18 4-381,-29 7-265,-8 2 12,0 0 0,0 1-1,18 0 1,12 4 442,80 14-1,-79-8-2422,86 3-1,-102-10-614,-5 5-2582</inkml:trace>
</inkml:ink>
</file>

<file path=ppt/ink/ink8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4:25.85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920 39 2656,'29'-11'1461,"-29"11"-1433,0 0 1,0 0-1,0 0 0,0 0 0,1 0 0,-1-1 0,0 1 1,0 0-1,0 0 0,0 0 0,0-1 0,0 1 1,0 0-1,0 0 0,0 0 0,0 0 0,0-1 0,0 1 1,0 0-1,0 0 0,0 0 0,0-1 0,0 1 1,0 0-1,0 0 0,0 0 0,0 0 0,0-1 0,-1 1 1,1 0-1,0 0 0,0 0 0,0 0 0,0-1 1,0 1-1,0 0 0,-1 0 0,1 0 0,0 0 0,0 0 1,0 0-1,0 0 0,-1-1 0,1 1 0,0 0 0,0 0 1,0 0-1,0 0 0,-1 0 0,1 0 0,-10-4 215,-4-1-10,0 2-1,-1 0 1,0 1 0,0 0-1,0 1 1,1 1-1,-1 0 1,0 1 0,0 1-1,0 0 1,1 1-1,-17 5 1,-72 20-181,69-21 14,0 2-1,1 2 1,-51 22 0,73-26-52,-1 1 0,1 0 1,0 0-1,1 1 0,0 0 1,1 1-1,-1 0 0,2 1 1,0 0-1,0 0 0,1 1 1,-7 15-1,1-1-33,2 2 0,1-1 0,1 2-1,-8 46 1,13-44-1,2 1 0,2 53 0,1-30 128,-1 10-23,1 43 326,-18 148 0,15-243-385,-54 499 1015,59-253-790,1-83 234,-4-153-378,-1 1 1,-5 24-1,5-40-56,-1 1-1,0 0 0,-1 0 0,0-1 0,0 1 0,-1-1 0,0 0 0,-8 12 0,9-17-30,0-1 1,1 1-1,-1 0 1,0-1-1,0 0 1,0 0-1,-1 0 1,1 0 0,0 0-1,-1-1 1,1 1-1,-1-1 1,0 0-1,-6 1 1,1-1-59,1 0 0,0 0 0,-1-1 0,1 0 0,-15-3 0,22 3 31,0 0 0,-1-1 0,1 1 0,0 0 1,0 0-1,-1 0 0,1 0 0,0 0 0,-1 0 0,1 1 0,-1-1 0,1 1 0,1-1 0,0 0 0,0 0-1,0 0 1,0 0 0,0 0 0,-1 1 0,1-1-1,0 0 1,0 0 0,0 0 0,0 0-1,0 1 1,0-1 0,0 0 0,0 0-1,0 0 1,0 1 0,-1-1 0,1 0-1,0 0 1,0 0 0,0 1 0,0-1-1,0 0 1,1 0 0,-1 1 0,0-1-1,0 0 1,0 0 0,0 0 0,0 0-1,0 1 1,0-1 0,0 0 0,0 0-1,1 1 1,2 3-91,0 0-1,0 0 0,0-1 0,6 5 1,0 2 176,0 0-56,0 2 0,-1-1 0,0 2 0,-1-1 1,0 1-1,9 24 0,18 86 66,-21-72-1,-2-3-9,-3 1-1,-1 0 0,-3 0 1,-1 0-1,-7 75 0,-2-40 40,-17 445-383,23-476 357,-13 439-502,-6-74 1264,19-388-747,2-1 0,1 0 0,1 0-1,9 35 1,-7-45-10,0-1 0,1 1 0,1-1 0,1-1 0,0 1-1,2-2 1,14 20 0,-5-12-69,2 0 1,0-1-1,33 24 0,2-5-2509,-45-35 263</inkml:trace>
</inkml:ink>
</file>

<file path=ppt/ink/ink8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4:27.47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77 81 2144,'1'-4'243,"0"0"1,0 0-1,0 0 1,0 0-1,0 0 1,-1 0-1,0 0 1,0 0-1,-1-8 1,1 11-146,0-1-1,-1 0 1,1 1-1,-1-1 1,1 1 0,-1-1-1,0 1 1,0-1 0,0 1-1,0-1 1,0 1 0,0 0-1,0-1 1,0 1 0,0 0-1,-1 0 1,1 0 0,0 0-1,-1 0 1,1 0 0,-1 0-1,1 0 1,-1 1 0,1-1-1,-1 1 1,-1-1 0,2 1-68,-1 0 0,1 0 1,0 0-1,0 0 0,0 0 0,0 1 1,0-1-1,0 0 0,0 1 1,0-1-1,0 1 0,0-1 0,1 1 1,-1-1-1,0 1 0,0 0 1,0-1-1,0 1 0,1 0 0,-1 0 1,0 0-1,1-1 0,-1 1 1,1 0-1,-1 0 0,1 0 0,-1 0 1,0 2-1,-11 30 302,8-19-304,1 1 0,0-1 0,1 1-1,0 0 1,1-1 0,1 1 0,1 0-1,0-1 1,5 27 0,-5-36-10,1 1-1,1-1 1,-1 0 0,1 0 0,-1 0 0,1 0 0,1-1 0,-1 1-1,1-1 1,0 0 0,0 0 0,0 0 0,0 0 0,1-1 0,-1 1-1,1-1 1,0-1 0,0 1 0,0-1 0,0 1 0,1-1 0,9 2-1,-9-3 7,1-1 0,0 0-1,0 0 1,-1 0-1,1 0 1,0-1-1,-1-1 1,1 1-1,-1-1 1,13-5 0,-14 5 5,-1 0-1,1-1 1,-1 0 0,0 0 0,0 0 0,0 0 0,0-1 0,-1 1 0,1-1 0,-1 0 0,0 0 0,0-1 0,0 1 0,3-9 0,1-3 67,-6 11-84,0 1-1,1 0 0,0-1 0,0 1 1,2-4-1,-3 7-8,0 0 0,0 0 1,0 0-1,0 0 0,0 0 0,0 0 0,0 1 1,0-1-1,1 0 0,-1 0 0,0 1 0,0-1 1,1 1-1,-1-1 0,0 1 0,1 0 0,-1-1 1,0 1-1,1 0 0,-1 0 0,2 0 0,12 1-16,0 1 0,0 0-1,-1 1 1,17 5 0,-13-2-22,-1-2 0,23 2 1,-17-3 105,1 0 0,40 11 0,-62-13-55,0-1 1,0 1-1,0 0 0,1 0 0,-1 0 1,0 0-1,0 0 0,0 1 0,-1-1 1,1 0-1,0 1 0,0-1 1,-1 1-1,1 0 0,-1 0 0,1 0 1,-1 0-1,0 0 0,0 0 0,0 0 1,0 0-1,0 0 0,0 0 1,0 0-1,-1 1 0,1-1 0,-1 0 1,0 1-1,0-1 0,0 0 0,0 1 1,0-1-1,0 0 0,0 1 1,-1-1-1,1 0 0,-1 0 0,-1 4 1,0 0-87,-1 0-446,1 0 0,0 0 1,0 0-1,0 0 0,1 0 0,-1 9 1,2-6-541</inkml:trace>
</inkml:ink>
</file>

<file path=ppt/ink/ink9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4:28.22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24 112 1408,'-2'0'174,"1"0"0,0 1 0,0-1 0,-1 1 0,1-1 0,0 1 0,0 0 0,0 0 0,0-1 0,-1 1 0,1 0 0,0 0 0,1 0 0,-1 0 0,0 0 0,0 0 0,0 0 0,0 0 0,0 2 0,1-1-83,-1-1 0,1 0-1,0 0 1,0 1 0,0-1 0,0 0 0,0 1 0,0-1 0,1 0 0,-1 0 0,0 1-1,1-1 1,-1 0 0,0 0 0,1 0 0,1 3 0,1 0-35,0 1 0,1 0-1,0-1 1,0 0 0,0 0 0,0 0 0,9 6 0,7 3 58,0-2 0,0 0 0,1-1 1,1-1-1,-1-1 0,1-1 0,1-1 1,-1-1-1,1 0 0,0-2 0,40 0 0,-46-2 63,-1-2-1,1 0 0,31-6 0,-42 5-57,-1 0 1,0 0-1,1 0 1,-1 0-1,0-1 0,0 0 1,0 0-1,0 0 1,-1-1-1,0 1 1,1-1-1,-1 0 0,0-1 1,5-7-1,-6 8-64,0-1-1,0 1 0,-1-1 0,0 1 1,0-1-1,0 0 0,0 0 0,-1 0 0,0 0 1,0 0-1,0 0 0,0-9 0,-2 7 67,0 1 0,0-1 0,0 1 0,-1 0 0,0-1 0,0 1 0,0 0 0,-1 0 0,-6-10 0,5 10-99,1 1 1,-1 0-1,-1 0 1,1 0-1,0 0 1,-1 1-1,0 0 1,0 0-1,0 0 1,-1 1-1,-8-5 1,6 4 10,0 1 0,-1 0-1,0 1 1,0-1 0,1 2 0,-1-1 0,-15 1 0,10 1-200,0 0 0,0 1-1,1 1 1,-1 1 0,0 0 0,1 0-1,0 2 1,0-1 0,0 2 0,-22 12-1,31-16-126,0 1 0,0 0 1,-1 0-1,2 1 0,-1 0 0,0-1 0,1 1 0,-6 9 0,0 5-863</inkml:trace>
</inkml:ink>
</file>

<file path=ppt/ink/ink9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4:28.89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0 2720,'-5'5'42,"-2"3"2342,7-8-2246,0 1-1,1 0 1,-1 0 0,1-1-1,-1 1 1,0 0-1,1-1 1,0 1 0,-1-1-1,1 1 1,-1-1 0,1 1-1,0-1 1,0 1-1,3 2-46,-1 0 1,1 0-1,-1 0 0,1-1 0,0 1 0,0-1 0,1 0 0,-1-1 0,0 1 0,1-1 0,-1 0 0,1 0 0,7 1 0,20-1 279,56-5 0,-44 1-209,292-23 1189,-264 25-2508,-72-3-1636</inkml:trace>
</inkml:ink>
</file>

<file path=ppt/ink/ink9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4:29.49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51 427 2912,'-13'2'749,"-23"3"1435,35-5-1187,1 0-977,0-1 0,0 1 0,0 0 0,0-1 0,0 1 0,0 0 0,0-1 0,1 1 0,-1 0 0,0 0 0,0-1 0,0 1 0,0 0 0,1 0 0,-1-1 0,0 1 0,0 0 0,1 0 0,-1-1 0,0 1 0,1 0 0,-1 0 0,1 0 0,18-3 338,1 1-1,0 1 0,28 1 0,-12 1-399,18 1 41,-32 0 135,0-1-1,30-3 0,-45 1-46,-1 0 0,0 0-1,1-1 1,-1 0-1,0 0 1,0 0 0,0-1-1,0 0 1,-1 0 0,1 0-1,-1-1 1,8-6-1,-6 4 9,0-1 0,-1-1-1,0 1 1,0-1 0,-1 0-1,0 0 1,-1 0 0,1-1-1,-2 0 1,1 1 0,-1-2-1,0 1 1,1-10 0,-3 13-61,0-1 0,-1 0 0,0 1 0,0-1 0,0 0 0,-1 1 0,0-1 0,0 0 0,-1 1 0,0-1 0,0 1 0,0 0 0,-1 0 0,0-1 0,0 2 0,0-1 0,-1 0 0,0 1 0,-6-7 0,-5-2-37,-1 0 1,0 1-1,-24-13 1,26 16-31,-12-4-228,21 12-22,0 0 0,1 0-1,-1-1 1,1 0-1,-1 0 1,1 0-1,-5-6 1,5 1-1232,7 1 497</inkml:trace>
</inkml:ink>
</file>

<file path=ppt/ink/ink9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4:30.19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90 1 2560,'-16'7'829,"-13"8"-31,19-9-618,7-4-77,-1 0 1,1 0-1,0 0 1,0 1 0,-1-1-1,2 1 1,-1 0-1,0 0 1,-3 5 0,18-11 663,-9 1-706,6-3 94,0 1 1,-1 0 0,13-4-1,-17 7-127,0 1 0,0-1 0,-1 1 0,1-1 0,0 1 0,0 0 0,0 1 0,0-1 0,-1 1 0,1-1 0,7 3 0,49 20 427,-34-12-152,49 12 0,-27-12 43,-1-2-1,1-2 0,52 0 1,-100-7-354,1 0 0,0 0 0,0 0-1,-1 0 1,1 0 0,0 0 0,0 0 0,-1 0 0,1 0 0,0-1 0,0 1 0,-1 0 0,1 0 0,0-1 0,1 0 0,-2 1-27,0 0 0,0 0 1,0-1-1,0 1 0,0 0 1,0 0-1,0-1 0,0 1 1,-1 0-1,1 0 0,0-1 1,0 1-1,0 0 0,0 0 1,0-1-1,0 1 0,0 0 1,0 0-1,-1 0 0,1-1 0,0 1 1,0 0-1,0 0 0,-1 0 1,1 0-1,0-1 0,0 1 1,0 0-1,-1 0 0,-24-13-1851,5 6 238</inkml:trace>
</inkml:ink>
</file>

<file path=ppt/ink/ink9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4:30.53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59 0 2496,'-8'14'335,"0"0"-1,1 1 1,1 0 0,0 0-1,1 0 1,0 0 0,-4 31-1,6-9-49,2 0-1,1 0 0,2 0 1,1 0-1,9 40 1,0-40-175,-12-34-148,1-1 0,0 0-1,0 0 1,0 0 0,1 1-1,-1-1 1,0 0-1,1-1 1,0 1 0,-1 0-1,1 0 1,0-1 0,2 2-1,4-1-302</inkml:trace>
</inkml:ink>
</file>

<file path=ppt/ink/ink9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4:30.94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3808,'8'7'1957,"93"19"-378,-68-17-1140,45 7 1,-65-14-361,-1-1 0,0-1-1,0 0 1,1-1 0,-1 0 0,0 0-1,17-5 1,-26 5-167,4-1-50,0 0 0,0-1 0,9-4 0,-15 6-54,0 1 0,0 0 0,0-1 0,0 0 0,0 1 0,0-1 0,0 0 0,0 1 0,0-1 0,-1 0 0,1 0 0,0 0 0,0 1 0,-1-1 0,1 0 0,-1 0 0,1 0 0,-1 0 0,1 0 0,-1 0 0,0-1 0,1 1 0,-1 0 0,0 0 0,0 0 0,0 0 0,0 0 0,0 0 0,0 0 0,0-3 0,-4-3-1205</inkml:trace>
</inkml:ink>
</file>

<file path=ppt/ink/ink9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4:31.27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59 62 3648,'-17'-7'1344,"9"-5"-1024,-9-6-128,13 11 640,-5-1-512,5 1 0,4 4-192,4 3-384,1 0 256,-1 3 32,4 1-640,0-1 320,1 1-2624,3-8 1600,5-6 192</inkml:trace>
</inkml:ink>
</file>

<file path=ppt/ink/ink9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4:31.68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17 112 3488,'-3'9'456,"-1"0"0,2 0 0,-1 1 0,1-1 0,-1 16 0,4-20-421,-1-1 0,1 0 0,0 0 0,0 0 0,0 1 0,1-1 0,-1 0 0,1 0 0,0-1 0,0 1-1,0 0 1,1-1 0,-1 1 0,1-1 0,0 0 0,0 0 0,0 0 0,0 0 0,1 0 0,4 3 0,3 0-48,0 1 0,0-2 0,0 1 0,1-1 0,21 5 0,-20-6 92,-1-2-1,1 0 1,0 0 0,0-1-1,0-1 1,0 0 0,1-1 0,-2 0-1,1-1 1,0 0 0,0-1 0,0-1-1,-1 0 1,0-1 0,0 0-1,0-1 1,-1 0 0,1-1 0,-2 0-1,12-9 1,-17 11-27,0 1 0,-1-1 0,0 0 0,0-1 0,0 1 0,0-1 0,-1 1 0,0-1 0,0 0 0,-1 0 0,0 0 0,3-10 0,-5 12-32,1 0 0,-1 0 0,1 0 0,-1 0 0,0 0 0,-1 0 0,1 0 0,-1 0 0,1 0-1,-1 0 1,-1 0 0,1 1 0,0-1 0,-1 0 0,0 1 0,0-1 0,0 1 0,0-1 0,0 1 0,-1 0 0,-4-5 0,-1 1-213,0-1 1,0 2-1,0-1 1,-1 1-1,0 0 1,-1 1-1,1 0 1,-1 0-1,0 1 1,0 0-1,0 1 1,-1 0-1,1 1 1,-1 0 0,1 1-1,-1 0 1,0 0-1,0 1 1,1 1-1,-1 0 1,-18 4-1,-8 5-2660</inkml:trace>
</inkml:ink>
</file>

<file path=ppt/ink/ink9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4:32.62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20 302 2656,'-19'11'2011,"30"-18"-1307,-4 4-605,4-3 61,0 1 0,0 0 1,0 1-1,1 1 0,-1 0 0,1 0 0,0 1 1,19-1-1,-22 3-48,0 1 1,0 0-1,-1 0 0,1 1 1,0 0-1,9 4 0,1 2 244,28 15 0,-32-14-100,1-1 0,1-1 0,29 9 0,-30-15 454,-15-1-593,-6-4 6,-7-2-100,0 0 0,0 1 0,-1 0 1,0 2-1,0-1 0,0 1 1,0 1-1,0 0 0,0 1 0,-20 1 1,16 0-103,6 1 43,0-1 0,-1-1 0,1 1 0,-21-6 0,30 5 35,-1 1-1,0-1 0,1 0 0,0 0 0,-1 0 0,1-1 0,0 1 0,0-1 0,-1 1 1,1-1-1,0 0 0,1 0 0,-1 1 0,0-1 0,0-1 0,1 1 0,-1 0 0,1 0 0,0 0 1,0-1-1,0 1 0,0-1 0,0 1 0,0-1 0,1 1 0,-1-4 0,0-2 28,1 1 0,0 0 0,0-1 0,1 1 0,0 0-1,0-1 1,1 1 0,0 0 0,0 0 0,0 0 0,7-12-1,-3 8-1,1 0-1,0 1 1,0 0-1,1 0 1,0 1-1,12-11 1,-17 17-3,-1 1 0,1-1 0,0 1 0,1 0 0,-1 0 0,0 1 0,6-3 0,-8 3-4,0 1-1,1 0 0,-1-1 1,0 1-1,0 0 0,1 0 0,-1 0 1,0 0-1,0 0 0,1 0 1,-1 0-1,0 1 0,0-1 1,1 0-1,-1 1 0,0-1 0,0 1 1,0-1-1,0 1 0,1-1 1,-1 1-1,0 0 0,0 0 0,0-1 1,1 3-1,9 10-10,-1 0 1,13 21-1,2 5-89,-18-30 138,0 1 0,1-1 0,0-1 0,0 0 0,16 12 0,-21-18-14,1 1 0,0-1 0,0 0 0,0 0 0,0-1 0,0 1 0,0-1 0,1 0 0,-1 0 0,0 0 0,1-1 0,-1 1 0,1-1 0,-1 0 0,0-1 0,1 1 0,-1-1 0,5-1 0,-2 0 11,1-1 0,-1 0 0,0 0 0,0 0 0,-1-1 0,1 0 0,-1-1 0,0 1 0,0-1 0,0-1 0,-1 1 0,1-1 0,-1 0 0,-1 0 0,1 0 0,6-12 0,-8 11-240,0 0 0,0 0 1,0 0-1,-1 0 1,0-1-1,0 1 0,0-12 1,-1 14-297,-1-1 1,0 1-1,-1 0 1,1-1-1,-1 1 1,0 0-1,0-1 1,-1 1-1,0 0 1,-4-9-1,-3-3-3078</inkml:trace>
</inkml:ink>
</file>

<file path=ppt/ink/ink9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4:36.00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1 132 1824,'2'-7'427,"0"2"-49,-1 0-1,0-1 1,0 1-1,0-7 1,11 12 608,11-2-95,-19 1-704,-1 1 0,1-1 1,0 1-1,0 0 0,0 0 0,-1 1 1,1-1-1,6 2 0,-2 0-62,1 0-1,0-1 1,0-1 0,0 1 0,-1-1-1,1-1 1,0 0 0,14-3-1,1 1-3,29-4 1,62-6 441,-93 12-474,1 1-1,0 1 1,25 4 0,-28-3-50,-1-1 0,1 0 1,0-2-1,-1 0 0,1-1 1,0-2-1,25-6 0,-17 5 95,0 1-1,34-1 0,13 0 49,25-3-182,-57 6 13,58-10 0,-36-6 206,-62 19 243,-8 3-325,-10 6-112,-6-1-88,-1-1 0,0 0 0,0-1 0,-1-2-1,-26 4 1,-18 4-3467,63-12 3252,-1 0-142,-1 1 0,0-1 0,1-1-1,-9 1 1,10-1-22,0-1 0,0 0 0,0 0 1,0 0-1,0-1 0,-7-3 0</inkml:trace>
</inkml:ink>
</file>

<file path=ppt/ink/ink9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4:36.80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355 17 1408,'4'1'1245,"-9"-3"2075,4 1-3288,-1 0-1,0 0 0,0 1 1,0-1-1,0 1 1,0-1-1,0 1 1,0-1-1,0 1 0,0 0 1,0 0-1,0 0 1,0 0-1,0 0 1,0 1-1,0-1 1,0 1-1,1-1 0,-3 2 1,-6 1-82,0 2 0,-14 8 0,1-1 115,-7 2 447,-22 10 614,-67 21-1,110-42-1070,1 0 0,-14 7 0,16-4 38,8-2-37,6 0 8,11 4 14,57 21-112,-65-25 75,0-1 1,0-1 0,0 0-1,1 0 1,11-1 0,5-1 208,29-4 1,-47 3-200,1-1 0,-2 0 0,1-1 0,0 0 0,-1-1 0,12-5 0,-18 8-49,-2 0 6,1 0 1,-1 0-1,1 1 0,-1-1 1,1 0-1,-1 0 1,1-1-1,-1 1 1,2-2-1,-3 2-30,1-1 0,0 0 0,-1 0 1,0 1-1,1-1 0,-1 0 0,0 0 0,0 1 0,0-5 0,-1-40-197,-6-53 1,7 99 218,0 0 0,0 0 0,0-1 0,0 1 0,0 0 0,0 0 0,0 0 0,0 0 0,0 0 0,0 0 1,0 0-1,0 0 0,0 0 0,0 0 0,0 0 0,0-1 0,0 1 0,0 0 0,0 0 0,0 0 0,0 0 0,0 0 0,0 0 1,0 0-1,0 0 0,0 0 0,0 0 0,0 0 0,0-1 0,0 1 0,0 0 0,0 0 0,0 0 0,0 0 0,0 0 0,0 0 1,-1 0-1,1 0 0,0 0 0,0 0 0,0 0 0,0 0 0,0 0 0,0 0 0,0 0 0,0 0 0,0 0 0,0 0 0,0 0 0,-1 0 1,1 0-1,0 0 0,0 0 0,0 0 0,0 0 0,0 0 0,0 0 0,0 0 0,0 0 0,0 0 0,-4 7 13,-3 11 28,-26 101-632,12-38-1655,8-47-1631</inkml:trace>
</inkml:ink>
</file>

<file path=ppt/ink/ink9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18.18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0 251 4992,'4'-53'1589,"-4"51"-1517,1-1 0,-1 0 0,1 0 0,-1 0-1,1 1 1,0-1 0,0 0 0,0 1 0,1-1 0,0-2 0,-1 4-25,0 0 0,0-1 0,0 1 0,-1-1 0,1 1 1,-1-1-1,1 1 0,-1-1 0,0 1 0,1-1 0,-1 1 0,0-1 1,0-2-1,0 2 42,-1-20 441,-1 14-311,2 8-217,0 0 0,0 0 0,0 0 0,0 0 0,-1 0 0,1 0 0,0 0 0,0 0 0,0 0 0,0-1 0,0 1 0,0 0 0,0 0 0,-1 0-1,1 0 1,0 0 0,0 0 0,0 0 0,0 0 0,0 0 0,-1 0 0,1 0 0,0 1 0,0-1 0,0 0 0,0 0 0,0 0 0,0 0 0,0 0 0,-1 0 0,1 0 0,0 0-1,0 0 1,0 0 0,0 0 0,0 0 0,0 1 0,0-1 0,0 0 0,0 0 0,-1 0 0,1 0 0,0 0 0,0 0 0,0 1 0,-1 1 6,0 0-1,0 1 1,0-1 0,1 1 0,-1-1-1,1 1 1,-1 0 0,1-1 0,0 1 0,0-1-1,0 1 1,0 0 0,1 2 0,-1 11 59,9 385 1602,-5-20-720,-4-326-90,-5-237-1091,2 114 21,16-277-616,-6 250 1046,-3 50-128,0-18 261,-4-105 0,-3 132-181,4 35-9,1 7-109,4 12-28,20 125 521,2 5-83,-22-123-341,1-1 0,2 0 1,22 45-1,-26-60-77,1 0 0,0 0 1,1 0-1,0-1 0,1 0 0,-1 0 0,1-1 0,1 0 0,-1 0 0,1-1 0,1 0 1,-1-1-1,1 0 0,0 0 0,11 3 0,-7-4-2,-1 0 1,0-1-1,1-1 1,-1 0-1,1-1 0,0-1 1,-1 0-1,1-1 1,-1 0-1,1-1 0,22-6 1,-26 5-22,0-1 0,0 0 1,-1 0-1,0-1 0,0 0 1,0 0-1,11-10 0,-8 4 25,0 0 1,0-1-1,19-27 1,-7 4 25,-3-1 0,29-65 0,12-34 49,-60 131-118,0 0-1,1 0 1,-1 1 0,0-1-1,4-4 1,-5 8 1,-1 0 0,1-1 0,-1 1 0,0 0 0,1-1 0,-1 1 0,1 0 0,-1 0 0,0 0 0,1-1 0,-1 1 0,1 0 1,-1 0-1,1 0 0,-1 0 0,1 0 0,-1 0 0,1 0 0,-1-1 0,1 2 0,0-1 0,0 0 11,0 0 0,-1 1-1,1-1 1,0 1 0,-1-1-1,1 1 1,0 0 0,-1-1 0,1 1-1,-1 0 1,1-1 0,-1 1 0,1 0-1,-1-1 1,1 1 0,-1 0-1,1 1 1,4 12 157,-1 1 0,0 0-1,-1 0 1,3 26 0,-4-21 3,12 89-91,-1 116 1,-16-82-3435,-5 3 885</inkml:trace>
</inkml:ink>
</file>

<file path=ppt/ink/ink9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22.89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55 6240,'29'-18'2304,"-16"15"-1792,10-1-160,-10 8 448,4-1-512,3-3 192,5 0-320,1-3 64,3-1-128,-1-3-192,-3-1 32,-5 1 160,1 4-32,-4-1-800,-4 4 384,-1 0-1760,-4 4 1184</inkml:trace>
</inkml:ink>
</file>

<file path=ppt/ink/ink9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23.22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 12 6720,'-8'2'2496,"16"-2"-1952,13 0-128,-8 0 256,8-2-448,6-2-32,7-1-96,3 3 0,1 2-64,-6 0-384,1 7 224,1-3-1664,-1 3 992,0 0-2624,8 1 1920,0-1-576</inkml:trace>
</inkml:ink>
</file>

<file path=ppt/ink/ink9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24.10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108 89 3808,'-30'-28'1947,"24"20"-1715,-1 2 0,0-1 0,-1 1 0,1 0-1,-10-5 1,17 11-228,-1-1 0,1 1 0,-1 0 0,1-1 0,-1 1 0,1 0 0,-1 0 0,1 0 0,-1 0 0,1 0 0,-1-1 0,0 1 0,1 0 0,-1 0 0,1 0 0,-1 0 0,1 0 0,-1 1 0,0-1 0,1 0 0,-1 0 0,1 0 0,-1 0 0,1 1 0,-1-1 0,0 1 0,0 0 16,0-1-1,1 1 1,-1 0 0,0 0 0,1 0 0,-1 0-1,1 0 1,-1 0 0,1 0 0,-1 0 0,1 1 0,-1 0-1,0 4 79,1 0 0,-1-1-1,1 1 1,0 8 0,6 28 398,12 47 0,4 21-160,-22-105-279,5 24 3,-5-28-31,1 0 0,-1 0 0,0 0 0,1 0 0,-1 0 0,1 0 0,-1 0 1,1 0-1,-1 0 0,1 0 0,0 0 0,-1 0 0,1 0 0,0 0 0,0-1 0,-1 1 1,1 0-1,0-1 0,0 1 0,0 0 0,1 0 0,-1-1-12,0 0-1,-1-1 1,1 1-1,-1 0 1,1 0 0,0 0-1,-1 0 1,1 0-1,-1-1 1,1 1-1,0 0 1,-1-1 0,1 1-1,-1 0 1,1-1-1,-1 1 1,1-1 0,-1 1-1,0 0 1,1-1-1,-1 1 1,0-1-1,1 0 1,-1 1 0,0-1-1,1 1 1,-1-1-1,0 0 1,9-23 87,-7 17-70,17-48 65,11-29 8,-25 74-132,0 0 1,0-1-1,1 2 1,1-1-1,12-14 0,-16 21 36,1-1 0,0 0-1,0 1 1,1 0-1,-1 0 1,1 0 0,-1 1-1,1-1 1,6-1-1,-8 3 13,-1 0-1,1 0 1,-1 1-1,1-1 0,0 1 1,-1 0-1,1 0 0,0 0 1,-1 0-1,1 0 1,0 1-1,-1-1 0,1 1 1,-1-1-1,1 1 0,0 0 1,-1 0-1,0 0 1,1 1-1,1 1 0,3 1-46,-2 1-1,1 0 0,0 1 1,-1-1-1,0 1 0,0 1 0,-1-1 1,0 0-1,0 1 0,3 8 1,3 9 70,11 43 0,-15-44 155,16 39 1,-22-61-185,1 0-1,-1 0 1,1 0 0,-1 0-1,1 1 1,0-1-1,-1 0 1,1-1-1,0 1 1,0 0 0,0 0-1,0 0 1,0 0-1,2 0 1,-3 0-7,1-1 1,0 0-1,-1 0 1,1 0-1,0 0 1,-1 0-1,1 0 1,0 0-1,-1 0 1,1 0-1,0 0 1,-1 0 0,1 0-1,0 0 1,-1 0-1,1-1 1,0 1-1,-1 0 1,2-1-1,1-2 24,1 1 1,-1-1-1,1 0 0,-1-1 1,0 1-1,3-5 0,-1 2-23,21-26-5,1 2 0,2 1 1,1 1-1,35-25 1,-62 51-5,-1 0 1,1 0-1,0 1 0,-1-1 1,1 1-1,0 0 1,0 0-1,0 0 1,0 0-1,0 0 0,0 1 1,0-1-1,5 1 1,-6 0 3,1 0 0,-1 1 0,0 0 0,0-1 0,0 1 0,0 0 0,0 0 0,0 0 0,0 0 0,-1 1 0,1-1 0,0 0 0,0 1 0,-1-1 0,1 1 0,-1 0 0,0-1 0,1 1 0,-1 0 0,1 2 0,5 8 29,1-1 1,1 0-1,-1 0 1,1-1 0,21 18-1,-25-25-14,0 1-1,0-1 0,0 0 1,0 0-1,0-1 1,0 1-1,1-1 0,0 0 1,-1-1-1,1 0 0,0 1 1,-1-2-1,1 1 0,0-1 1,0 0-1,10-1 1,-6-1-95,0 0 0,0-1 1,0 0-1,-1-1 0,1 0 1,-1-1-1,14-8 0,-1-2-135,34-31 0,-56 46 196,1 0 0,-1 0 0,0 0 0,1-1 0,-1 1 1,0 0-1,1 0 0,-1 0 0,0 0 0,1 0 0,-1 0 1,0 0-1,1 0 0,-1 0 0,1 0 0,-1 0 0,0 1 1,1-1-1,-1 0 0,0 0 0,1 0 0,-1 0 0,0 0 1,0 1-1,1-1 0,-1 0 0,0 0 0,1 1 0,-1-1 1,0 0-1,0 0 0,1 1 0,11 13-54,-5-6 94,-1-3 47,0-1 0,0 0 1,0 1-1,1-2 0,0 1 1,0-1-1,0 0 0,0-1 1,0 1-1,0-1 0,1-1 0,-1 0 1,1 0-1,11 0 0,-5-1 13,1 0 0,-1-2 0,0 1 0,0-2 0,0 0-1,24-8 1,-30 7-48,1 1-1,-1-1 1,0-1-1,0 1 1,0-1-1,-1-1 1,0 1-1,0-1 1,7-7-1,-12 10-47,0 0 0,0 1 0,1-1 0,-2 0 0,1 0 0,0-1 0,-1 1 0,1 0 0,-1 0 0,0-1-1,0 1 1,0-1 0,-1 1 0,1-1 0,-1 1 0,0-1 0,0 1 0,0-1 0,0 0 0,0 1 0,-1-1 0,0 1 0,0-1 0,0 1 0,-2-6 0,0 5-59,1-1 1,0 1-1,-1 0 1,0 0-1,0 0 0,0 1 1,0-1-1,0 1 1,-1-1-1,0 1 1,0 0-1,0 1 1,0-1-1,0 1 1,0 0-1,-1 0 1,1 0-1,-1 0 1,1 1-1,-1-1 1,0 1-1,-5 0 1,3 0-142,0 1 0,0 0 0,0 0 0,0 1 0,-1 0 0,1 0 0,0 0 0,0 1 0,1 0 0,-1 1 0,0 0 0,1 0 0,-1 0 0,-9 7 0,3 1-1080,13-11 1228,-1 0 0,1 1 0,0-1 1,0 0-1,-1 1 0,1-1 0,0 0 1,-1 1-1,1-1 0,0 0 0,0 1 1,0-1-1,0 1 0,-1-1 0,1 0 1,0 1-1,0-1 0,0 1 0,0-1 1,0 1-1,0-1 0,0 0 0,0 1 1,0-1-1,0 1 0,0-1 0,0 1 1,0-1-1,0 0 0,1 1 0,-1-1 1,0 1-1,0-1 0,11 5-2824</inkml:trace>
</inkml:ink>
</file>

<file path=ppt/ink/ink9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24.49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0 6656,'9'7'2464,"-9"4"-1920,-4 11-160,-5 1 576,5 13-608,0 15 288,4 8-384,0 3-160,4-3-32,0-4 64,0-3-64,1-5-384,-5 2 192,0-2-2016,-5-11 1184</inkml:trace>
</inkml:ink>
</file>

<file path=ppt/ink/ink9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24.94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100 93 2080,'-1'-1'69,"-30"-23"1092,28 23-1104,1-1 0,-1 0 0,0 1 0,1 0-1,-1 0 1,0-1 0,0 2 0,0-1 0,0 0 0,-4 0 0,5 1 64,1 0 1,-1 1-1,1-1 0,-1 0 1,1 1-1,0-1 0,-1 1 1,1 0-1,0-1 0,-1 1 1,1 0-1,0 0 0,0 0 0,-1 0 1,1 0-1,0 0 0,0 0 1,0 0-1,0 0 0,1 1 1,-1-1-1,0 0 0,0 1 1,1-1-1,-1 0 0,1 1 1,-1-1-1,1 1 0,0-1 1,-1 1-1,1-1 0,0 1 1,0-1-1,0 1 0,0-1 1,0 1-1,0-1 0,1 1 1,-1-1-1,0 1 0,1-1 1,-1 1-1,2 1 0,-1-2-70,0-1-1,0 1 1,0 0-1,0-1 1,0 1-1,0-1 1,0 0-1,0 1 1,0-1-1,0 0 1,0 1-1,0-1 1,0 0-1,0 0 1,0 0-1,0 0 0,0 0 1,1 0-1,1-1 1,4 1 33,129-9 408,-50 3 77,286-7 1023,-95 4-885,17 2 124,-90 3-740,-62-5 59,-119 7-446,1-2 0,-1-1 0,42-14 0,-58 16 36,-5 3 26,-1-1 0,1 1 0,0-1 0,-1 0 0,1 1 0,0-1 0,-1 0 0,1 0 0,-1 0 0,0 0 0,1 0 0,1-3 0,-1-3-1344</inkml:trace>
</inkml:ink>
</file>

<file path=ppt/ink/ink9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25.33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155 7 5216,'2'-6'2264,"2"10"-1643,-3-2-621,0 0 0,0 0 0,0 0 0,-1 0 0,1 0 0,-1 0 0,1 0 0,-1 3 0,0 1 25,-1 0-1,0 0 1,-1 0 0,1 0-1,-1 0 1,0-1 0,-4 8-1,-4 10 243,9-19-239,-108 276 2493,103-267-2421,1-3 37,0 0 0,1 0-1,1 0 1,-5 20 0,8-28-90,-1 1 0,1-1 0,0 1 0,0-1-1,0 1 1,0-1 0,1 1 0,-1-1 0,1 1-1,-1-1 1,1 0 0,0 1 0,0-1 0,0 0-1,0 1 1,0-1 0,1 0 0,-1 0 0,1 0 0,-1 0-1,1 0 1,0-1 0,0 1 0,-1 0 0,1-1-1,4 3 1,3 1 139,-1-1-1,1 0 0,1-1 0,-1 1 1,1-2-1,-1 1 0,1-1 0,0-1 1,-1 0-1,12 0 0,14-2 514,54-7 0,-59 4-681,55-1 0,-83 5-132,0 0 0,0 0 0,0 0 1,1 0-1,-1 1 0,0-1 0,0 0 0,0 1 0,0 0 0,0 0 0,0-1 0,0 1 0,3 2 1,-4-1-431,1 0 0,-1 0 0,0 0 0,-1 0 0,1 0 0,0 0 0,0 0 0,-1 0 0,1 0 0,-1 0 0,0 1 0,0 1 0</inkml:trace>
</inkml:ink>
</file>

<file path=ppt/ink/ink9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05.67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17 823 3488,'-1'0'155,"0"0"-87,1 0 1,-1 0 0,0 0 0,0 1 0,1-1-1,-1 0 1,0 0 0,1 1 0,-1-1 0,0 0-1,1 1 1,-1-1 0,1 1 0,-1-1 0,1 1-1,-1-1 1,0 1 0,1-1 0,0 1 0,-1 0-1,1-1 1,-1 1 0,1 0 0,0-1 0,-1 1-1,1 0 1,0-1 0,0 1 0,0 1-1,8-14 1074,36-77-398,11-17-246,-36 78-168,1 0 0,30-30 0,52-45 458,-53 56-453,53-67 0,64-127 129,-157 230-462,-9 11-3,0 0 0,1 0-1,-1 0 1,0 0 0,0 0 0,0 0 0,0 0 0,0 0 0,0 0 0,0 0 0,1 0 0,-1 0 0,0 0 0,0 0 0,0 0 0,0 0 0,0 0 0,0 0 0,0 0 0,0 0 0,1 1 0,-1-1 0,0 0 0,0 0 0,0 0 0,0 0 0,0 0 0,0 0 0,0 0 0,0 0 0,0 0 0,0 1 0,0-1 0,0 0 0,0 0 0,0 0 0,0 0 0,0 0 0,0 0 0,0 0 0,0 1 0,0-1-1,0 0 1,0 0 0,0 0 0,0 0 0,0 0 0,0 0 0,0 1 0,-4 25-66,3-20 67,-73 284-181,0-3 349,13-46-1019,56-222 302</inkml:trace>
</inkml:ink>
</file>

<file path=ppt/ink/ink9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06.40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999 81 3552,'-60'-14'1856,"-41"3"-917,-20-1-133,105 11-695,1 2 0,-1 0 0,1 0 0,-1 1 0,-23 7-1,27-4-51,0 0 0,0 0-1,1 1 1,0 1-1,0 0 1,-15 12-1,-56 57 111,76-70-161,-10 12 0,0 0 0,1 2 0,-14 21 0,-32 66 5,32-53-15,29-54 2,-93 174 32,70-126 72,-29 86 0,28-49 17,4 1 0,-15 145-1,33-205-126,1 1 0,1 0 0,1 0 0,2 0-1,0 0 1,2-1 0,1 1 0,12 31 0,-12-43 4,0 0 0,1 0 1,1 0-1,1-1 0,0 0 1,0-1-1,2 0 1,0-1-1,0 0 0,1 0 1,0-1-1,1-1 1,0 0-1,24 13 0,-24-17 43,1 0 1,0-1-1,-1 0 0,1-2 0,1 1 0,-1-2 0,0 0 0,1-1 0,-1 0 0,1-1 0,0-1 0,-1 0 0,28-6 1,-9-1 121,0-1 0,-1-2 1,0-1-1,53-29 0,100-74 403,-92 54-273,55-42-39,-122 82-212,0-2 0,-2-1 0,26-34-1,-20 20 96,-2-2 0,-2 0-1,-2-2 1,-1-1 0,-3-1-1,-1-1 1,23-85 0,-28 71 263,-3-1 0,7-89 0,-17 127-345,-1-1 1,-1 1-1,-1-1 0,-1 1 0,-1 0 0,0 0 1,-2 1-1,-1-1 0,-1 1 0,-13-26 1,10 26-40,-2 1-1,-1 0 1,-1 1 0,0 0 0,-1 1 0,-1 1 0,-1 0 0,0 2 0,-24-16 0,28 21-60,-1 1 1,0 1-1,-1 1 0,0 0 0,0 1 0,0 0 1,-1 1-1,0 1 0,0 1 0,0 1 1,0 0-1,0 1 0,-30 2 0,25 1-340,0 2-1,-1 0 1,1 2-1,1 0 0,-1 1 1,1 2-1,0 0 1,-36 22-1,24-7-2370,-39 37 1</inkml:trace>
</inkml:ink>
</file>

<file path=ppt/ink/ink9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07.59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1 3392,'-1'0'45,"1"0"0,-1 0 1,1 0-1,-1 0 0,1 0 1,-1 0-1,1 0 0,-1 0 0,1 0 1,-1 0-1,1 0 0,-1 0 1,1 0-1,-1 0 0,1 1 0,-1-1 1,1 0-1,-1 0 0,1 1 1,0-1-1,-1 0 0,1 0 0,-1 1 1,1 0-1,4 9 512,4 7-491,2 21-93,-6-18 34,2-1 0,12 31 0,31 51 95,-16-37 202,41 115-1,-67-159-101,-4-11-16,0 0 0,-1-1 0,0 1 0,0 0 0,0 10 0,-2-19-176,0 0 0,0 0 1,0 0-1,0 1 0,0-1 1,0 0-1,-1 0 0,1 0 1,0 0-1,0 0 0,0 0 1,0 0-1,0 0 0,0-1 1,-1 1-1,1 0 0,0 0 1,0 0-1,0 0 0,0 0 0,0 0 1,0 0-1,-1 0 0,1 0 1,0 0-1,0 0 0,0 0 1,0 0-1,0-1 0,0 1 1,0 0-1,0 0 0,0 0 1,0 0-1,-1 0 0,1 0 1,0 0-1,0-1 0,0 1 1,0 0-1,0 0 0,0 0 0,0 0 1,0 0-1,0-1 0,-7-19 85,0-1 0,-3-22 1,6 30-88,0-8 55,1-1 0,-2-40 0,4 43 20,0-1 124,1 0 0,1-1 1,1 1-1,0 1 0,2-1 1,0 0-1,9-24 0,-11 40-211,0 0 0,0 0-1,1 0 1,-1 0 0,1 0-1,0 0 1,0 1 0,0-1-1,1 1 1,-1 0 0,1 0-1,-1 0 1,1 1 0,0-1-1,0 1 1,1 0 0,-1 0-1,0 1 1,1-1 0,-1 1-1,0 0 1,1 0 0,0 0-1,-1 0 1,1 1 0,0 0-1,-1 0 1,1 0 0,-1 1-1,1 0 1,6 1 0,5 2-9,1 1 1,-2 0 0,1 1-1,-1 0 1,0 2-1,24 14 1,-29-14 7,1 0 1,-1 0-1,-1 1 0,0 0 1,0 0-1,-1 1 0,0 1 1,-1-1-1,9 16 0,17 48 257,-15-32-8,-11-19 18,-7-22-47,-3-13-142,-1-2-13,1 0 0,1-1 0,0 1 0,1 0 0,1-1 0,0 1 0,1-1 0,0 1 0,1-1 0,1 1 0,0 0 0,1 0 0,1 0 0,0 1 0,8-15 0,-11 23 4,1 1 1,0-1-1,0 1 1,0 0-1,5-6 1,-7 10-63,0-1 1,0 0-1,0 0 1,-1 0-1,1 1 1,0-1-1,0 1 1,0-1-1,0 1 1,0-1-1,0 1 0,1-1 1,-1 1-1,0 0 1,0-1-1,0 1 1,0 0-1,0 0 1,0 0-1,1 0 1,-1 0-1,0 0 1,0 0-1,0 1 1,0-1-1,0 0 1,0 1-1,0-1 1,0 1-1,1-1 1,-1 1-1,1 0 1,5 5 3,-1 0 1,1 0-1,-1 0 0,0 1 1,0 0-1,-1 0 0,0 1 1,0-1-1,5 14 0,4 12 10,11 38-1,-11-30-8,-6-16 53,-4-11-366,1 0-1,0 0 1,1 0-1,0-1 1,1 0-1,16 22 1,-9-24-1758,-2-9 635</inkml:trace>
</inkml:ink>
</file>

<file path=ppt/ink/ink9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08.00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126 149 4064,'4'4'199,"-1"-1"1,0 0-1,1 1 0,-1 0 1,0 0-1,-1 0 0,1 0 1,-1 0-1,0 1 0,0-1 1,0 1-1,-1-1 0,2 6 1,6 14-5,-4-13-166,1 0-1,0 1 0,0-2 1,2 1-1,12 14 0,-18-22-16,0-1-1,1 1 0,-1-1 1,1 0-1,-1 0 0,1 0 1,0 0-1,0 0 0,0 0 0,0-1 1,1 1-1,-1-1 0,0 0 1,1 0-1,-1 0 0,0-1 1,1 1-1,-1-1 0,1 0 1,-1 0-1,1 0 0,-1 0 1,1-1-1,-1 1 0,5-2 0,1-2 75,-1 0 0,1-1-1,-1 1 1,0-2-1,-1 1 1,1-1-1,-1 0 1,-1-1 0,1 1-1,5-9 1,5-6 425,-1 0 0,17-32 0,-30 47-399,0-1 0,0 1 1,0 0-1,-1-1 0,3-10 0,-5 14-54,1 0-1,-1 0 0,0 0 0,0 0 1,0 0-1,0 1 0,0-1 0,-1 0 1,1 0-1,-1 0 0,0 0 0,0 0 1,0 0-1,0 0 0,-2-3 0,-1 1-2,-1-1 0,1 1 0,-1 0 0,0 0 1,-1 0-1,1 1 0,-1 0 0,0 0 0,0 0 0,0 1 0,0-1 0,-1 2 0,-11-5 0,4 3-112,0 0 1,0 1 0,-1 1-1,1 0 1,-25 1-1,19 2-424,1 2 0,0 0 0,0 1 0,1 1 1,-1 0-1,1 2 0,0 0 0,0 1 0,1 1 0,-28 19 0,1 7-2623</inkml:trace>
</inkml:ink>
</file>

<file path=ppt/ink/ink9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08.32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 1 4736,'-1'0'33,"1"0"0,0 0-1,-1 0 1,1 0 0,0 0 0,0 0 0,-1 0 0,1 0 0,0 0 0,-1 0-1,1 0 1,0 1 0,0-1 0,-1 0 0,1 0 0,0 0 0,0 0 0,-1 1 0,1-1-1,0 0 1,0 0 0,-1 1 0,1-1 0,0 0 0,0 0 0,0 1 0,0-1-1,0 0 1,-1 0 0,1 1 0,0-1 0,0 0 0,0 1 0,0-1 0,0 0-1,0 1 1,2 16 902,0-2-633,-4 33-190,1-18 115,4 45-1,2-45-200,1 0 0,18 56 0,32 53 411,-7-17 94,14 38-1289,-51-132 140</inkml:trace>
</inkml:ink>
</file>

<file path=ppt/ink/ink9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08.67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1 450 4800,'2'2'161,"1"0"0,0 0 1,0 0-1,-1-1 0,1 1 0,0-1 0,0 0 1,1 0-1,-1 0 0,0 0 0,0-1 0,0 1 1,0-1-1,1 0 0,-1 0 0,0 0 1,0 0-1,5-1 0,5-2-54,-1 0 1,1-1-1,14-5 0,-16 5-31,12-5-30,-1-1 0,0 0 1,38-25-1,-47 26-16,0-1 0,-1-1 0,0 0 0,-1 0 0,0-1-1,18-26 1,-17 20 134,0-1-1,-1 0 0,-1-1 1,-1 0-1,-1 0 0,0-1 1,6-31-1,-13 48-95,0-1 0,-1 1-1,0-1 1,0 0 0,0 1-1,0-1 1,-2-6 0,2 8-55,-1 1-1,0 0 1,0 0-1,0 0 1,0 0-1,0 0 1,0 1-1,0-1 1,-1 0 0,1 0-1,-1 1 1,1-1-1,-1 1 1,1-1-1,-1 1 1,0 0-1,-4-2 1,2 1-17,0 0-1,0 0 1,0 1-1,-1 0 1,1 0-1,-1 0 1,1 0-1,-1 1 1,1 0 0,-1 0-1,1 0 1,-1 0-1,0 1 1,1-1-1,0 1 1,-1 0-1,1 1 1,-1-1 0,1 1-1,0 0 1,0 0-1,0 0 1,-6 5-1,-3 2-18,2 1 0,-1 0 0,1 0 0,1 1 0,-18 23 0,16-16 72,0 0-1,-19 39 1,26-46-16,1 0-1,0-1 0,1 1 1,0 0-1,1 1 0,0-1 1,-1 16-1,4-20 5,0-1 0,-1 1 1,2-1-1,-1 0 0,1 1 0,0-1 0,1 0 1,-1 0-1,1 0 0,0-1 0,1 1 0,-1-1 1,1 0-1,0 1 0,0-2 0,1 1 0,0 0 1,-1-1-1,11 7 0,-5-5-71,0 1 1,0-2-1,0 1 0,1-1 0,0-1 1,0 0-1,0-1 0,0 0 1,1 0-1,13 0 0,-12-2-436,0-1-1,0-1 0,0 0 0,0 0 1,15-5-1,60-21-2259,-78 23 2434,43-14-2600</inkml:trace>
</inkml:ink>
</file>

<file path=ppt/ink/ink9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09.07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375 47 5888,'-19'-13'1374,"11"6"-872,-1 1 0,-12-6 0,18 11-494,1-1 1,-1 1-1,-1 0 1,1 0-1,0 1 0,0-1 1,0 0-1,0 1 1,-1 0-1,1 0 1,-6 0-1,0 2-20,1 0 0,0 1 0,-1 0 0,1 0 0,0 1 0,0 0-1,-12 8 1,-50 41-151,55-41 130,13-11 24,-13 11-63,0 0 1,1 1-1,1 0 1,0 1 0,-18 24-1,30-37 69,0 1-1,0-1 1,1 1-1,-1-1 1,0 1-1,0-1 1,1 1-1,-1 0 1,1-1-1,-1 1 1,1 0-1,0-1 1,0 1-1,0 0 1,0-1-1,0 1 1,0 0-1,0 0 1,1 2 0,0-2 1,0-1 0,0 1 1,0-1-1,0 1 0,0-1 1,0 1-1,1-1 0,-1 0 1,1 1-1,-1-1 0,1 0 1,-1 0-1,1 0 0,0 0 1,-1 0-1,1-1 0,0 1 1,2 0-1,9 3-38,0 0 1,0-1-1,1-1 1,15 1-1,60-1 29,-18-1 167,-67 0-145,134 10 532,-115-8-231,0 2 0,0 0 0,40 15 0,-58-18-126,-1 0 0,0 0 0,1 0 0,-1 1 0,0 0 0,0 0 0,4 4 0,-7-7-142,-1 1 0,1 0 1,0-1-1,-1 1 0,1 0 0,-1 0 1,1-1-1,-1 1 0,0 0 0,1 0 1,-1 0-1,0 0 0,1 0 0,-1-1 1,0 1-1,0 0 0,0 0 0,0 0 1,0 0-1,0 0 0,0 0 0,0 0 1,0 0-1,0 0 0,-1-1 0,1 1 1,0 0-1,-1 0 0,1 0 0,0 0 1,-1-1-1,1 1 0,-1 0 0,1 0 1,-1-1-1,0 1 0,1 0 0,-1-1 1,0 1-1,1-1 0,-1 1 0,0-1 1,-1 1-1,-9 7 153,-1-1 0,0 0 0,0-1 0,-1-1 1,-20 7-1,13-5-73,-60 18-501,58-20-393,-1 2 1,2 0 0,-1 2 0,1 0 0,-22 14 0,-18 24-1320,60-47 2066</inkml:trace>
</inkml:ink>
</file>

<file path=ppt/ink/ink9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10.98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217 56 3648,'-3'-21'1173,"0"14"-462,0 12-286,-1 12-25,1 2-72,-8 22-1,-3 21 111,-2 68 4,-14 91-257,21-179-97,-1 0 1,-2-1 0,-19 45 0,29-81-51,-1 1 1,0-1 0,0 0-1,0 0 1,0 0 0,-1 0-1,-7 7 1,10-12-39,1 1 0,-1-1 1,1 1-1,-1-1 0,1 1 0,-1-1 0,1 0 1,-1 1-1,1-1 0,-1 0 0,1 1 0,-1-1 1,0 0-1,1 0 0,-1 0 0,1 1 1,-1-1-1,0 0 0,1 0 0,-1 0 0,0 0 1,1 0-1,-1 0 0,1 0 0,-1-1 0,-1 1 1,1-1-13,1 1 1,-1-1 0,0 0-1,0 1 1,0-1 0,1 0 0,-1 0-1,1 0 1,-1 0 0,0 0 0,1 1-1,0-1 1,-1 0 0,0-2 0,-1-5-98,1 1 1,-1-1-1,0-14 1,1-27 54,1 0 1,3 0 0,2 1-1,2-1 1,20-72 0,-8 52 769,3 2 1,53-109-1,-75 176-711,4-7 40,0 0 1,0 1-1,7-9 1,-10 14-45,0-1 0,0 1 1,0 0-1,0 1 0,0-1 0,0 0 1,1 0-1,-1 0 0,0 1 1,3-2-1,-3 2-3,-1 0 0,1 0 0,0 0 1,-1 0-1,1 0 0,0 0 0,-1 0 0,1 0 0,0 0 0,-1 0 1,1 0-1,0 1 0,-1-1 0,1 0 0,0 0 0,-1 1 0,1-1 1,-1 0-1,1 1 0,-1-1 0,1 1 0,-1-1 0,1 1 1,0 0-1,4 5 26,0 1 0,0 0 0,-1 0 0,0 1 0,0 0 0,4 14-1,2 3 92,107 210 824,-97-198-845,2 0 0,2-2 1,1-1-1,2 0 0,1-2 0,2-2 1,1 0-1,41 30 0,-64-55-42,-1 0 1,1-1-1,0 0 1,-1 0-1,2 0 0,-1-1 1,12 3-1,-18-6-20,1 1 0,-1-1 0,0 1 0,1-1 0,-1 0 0,0 0-1,1 0 1,-1 0 0,0-1 0,1 1 0,-1-1 0,0 1 0,0-1 0,1 0 0,-1 0 0,0 0 0,0 0-1,0 0 1,0 0 0,0 0 0,0-1 0,-1 1 0,1-1 0,0 0 0,-1 1 0,1-1 0,-1 0-1,1 0 1,-1 0 0,0 0 0,0 0 0,0 0 0,1-3 0,3-8 49,-2 0 0,1 0 0,-1-1 0,1-16 0,1-57 144,-5 75-183,0-28-91,-2-1-1,-1 1 1,-2 0 0,-2 0-1,-2 0 1,-1 1 0,-24-56-1,28 80-365,-1 0 1,-13-20-1,18 31 253,0 1 1,0 0-1,-1 0 1,1 0-1,-1 0 1,0 0-1,0 1 0,0-1 1,0 1-1,0 0 1,-1-1-1,1 2 1,-1-1-1,1 0 1,-7-1-1,9 3 32,-1-1 1,0 1-1,0 0 0,1 0 0,-1 0 1,0 0-1,0 1 0,1-1 0,-1 0 1,0 1-1,1-1 0,-1 1 1,0 0-1,1-1 0,-1 1 0,1 0 1,-1 0-1,1 0 0,0 0 0,-3 2 1,1 0-153,1-1 0,0 1 1,0 0-1,0 0 0,0 0 1,0 0-1,1 0 0,-1 0 1,0 4-1,-4 19-2246</inkml:trace>
</inkml:ink>
</file>

<file path=ppt/ink/ink9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11.51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30 278 5312,'-3'1'197,"1"1"-1,0 0 1,0 0 0,0 0 0,1 0 0,-1 0 0,0 1-1,1-1 1,-1 0 0,1 1 0,0-1 0,0 1 0,0-1-1,0 1 1,0 0 0,0 4 0,0 0 7,-1 1 0,2-1 0,-1 1 0,1-1 0,1 9 0,-1-13-183,1 1 0,0 0 0,0 0 0,0-1 0,0 1 0,0 0-1,1-1 1,0 1 0,-1-1 0,1 0 0,0 1 0,1-1 0,-1 0-1,1 0 1,-1-1 0,1 1 0,0 0 0,0-1 0,0 0 0,0 1 0,1-1-1,-1-1 1,0 1 0,1 0 0,0-1 0,-1 0 0,1 0 0,0 0-1,5 1 1,-2-1 25,1 0 0,-1-1 0,1 0-1,-1 0 1,0-1 0,1 0-1,-1 0 1,0 0 0,1-1 0,-1 0-1,0-1 1,0 0 0,-1 0 0,11-6-1,-8 2 2,-1 1 0,0-1 0,-1-1-1,0 1 1,0-1 0,0-1 0,-1 1-1,0-1 1,7-15 0,-2-1 81,-1 0 1,11-38 0,-16 48-45,-2 0 1,0 1 0,-1-1-1,0 0 1,-1 0 0,-2-25 0,1 35-60,-1-1 1,0 1-1,0 0 1,-1 0 0,0 0-1,0 0 1,0 0 0,0 1-1,-5-8 1,5 9-45,-1 0 0,0 0 0,1 0 0,-1 1 0,0-1 0,0 1 0,-1 0 0,1 0 0,0 0 1,-1 0-1,1 0 0,-1 1 0,0-1 0,-4 0 0,3 1-23,1 0 0,-1 0 1,0 1-1,1-1 0,-1 1 0,0 0 0,1 0 0,-1 1 1,0 0-1,1-1 0,-1 1 0,1 1 0,-1-1 1,-6 4-1,5-2-52,0 1 1,0 0-1,1 0 1,-1 0 0,1 1-1,0 0 1,0 0-1,-8 11 1,3 0-237,0 1 1,0 1-1,2 0 1,0 0-1,-10 37 1,11-29-710,-7 40 0,13-57 657,1-1-1,-1 0 1,1 1-1,0-1 1,1 1-1,0-1 1,1 0-1,4 16 1,-6-22 302,1 0 1,0 0-1,0 0 0,0 0 1,0 0-1,1 0 1,-1-1-1,0 1 1,1 0-1,-1-1 0,1 1 1,0-1-1,-1 1 1,1-1-1,0 0 0,0 0 1,0 1-1,0-2 1,0 1-1,0 0 0,0 0 1,0-1-1,0 1 1,1-1-1,-1 1 0,0-1 1,0 0-1,0 0 1,1 0-1,-1 0 0,3-1 1,7-1 503,-1-1 1,0 0 0,0 0 0,19-10-1,-20 9 144,3-2 391,1 1 1,-1 1-1,25-5 0,-32 8-765,0 1 0,1-1 0,-1 1 0,0 0 0,0 1 0,0-1 0,0 1 0,1 0 0,-1 1 0,-1 0 0,8 2 0,15 9-130,-13-5-1076,0-1-1,1-1 1,0 0-1,0-1 1,21 3 0,10-6-1271</inkml:trace>
</inkml:ink>
</file>

<file path=ppt/ink/ink9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11.98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294 51 6656,'-2'-3'199,"0"0"0,0 1 1,0-1-1,0 1 0,-1-1 1,1 1-1,-1 0 0,1 0 0,-1 0 1,0 0-1,0 1 0,0-1 1,0 1-1,0-1 0,0 1 0,0 0 1,0 0-1,-5 0 0,-16-4 6,12 2-187,-1 0 0,-24 0 0,33 2 14,1 2 1,-1-1-1,0 0 0,0 1 0,0 0 0,0 0 0,0 0 1,1 0-1,-1 1 0,0-1 0,1 1 0,0 0 0,-1 0 1,-2 3-1,-2 1 89,1 1 0,0 0 0,0 0 0,1 0 0,0 1 0,0 0 0,1 1 0,-6 12 0,5-8-31,1 0 0,1 1 0,0-1 1,0 1-1,-1 17 0,3 0-19,1-1-1,1 0 1,2 0 0,9 54 0,-8-69-35,0-1 0,1 1 1,1-1-1,0 0 1,1-1-1,0 1 1,1-1-1,12 17 0,-14-23-7,0 0-1,1-1 1,0 0-1,0 0 0,0 0 1,1-1-1,0 0 1,0 0-1,0-1 0,1 0 1,-1 0-1,1 0 1,0-1-1,0-1 0,0 1 1,10 1-1,-8-3-46,1 0 0,0 0 0,0-1 0,0-1 0,0 0 0,-1 0 0,1-1 0,0-1 0,-1 1 0,0-2 0,1 1 0,-1-2 0,-1 1 0,1-1 0,-1-1 0,0 0 0,0 0 0,0 0 0,-1-1 0,9-9 0,14-23 63,-1 0 1,-1-2 0,-3-2 0,35-73 0,-20 24 267,-35 76-167,-1-1 0,0 1-1,4-29 1,-9 36-5,-3 16 54,-6 18 333,6-7-376,-1 0 1,2 0-1,0 27 1,6 55-800,-2-68-855,2-1 1,2 0 0,14 51-1,5-24-3688,-24-58 5186</inkml:trace>
</inkml:ink>
</file>

<file path=ppt/ink/ink9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14.25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90 4736,'1'-3'247,"0"0"0,0 1 0,0-1 0,0 0 0,0 1-1,1-1 1,-1 1 0,3-3 0,-2 1-64,12 3 292,19-3-235,0 2 0,45 4 0,66 12 564,-106-10-472,9-1-56,1-2 1,-1-3-1,50-8 1,-38 4 94,365-45 584,-408 48-1556,11-1-1524,-29 5 989,-8 5-954</inkml:trace>
</inkml:ink>
</file>

<file path=ppt/ink/ink9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14.79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851 40 4640,'-10'-9'1513,"8"6"-1426,-1 0 0,1 1 0,-1-1 0,0 1 0,1 0 0,-1 0-1,-1 0 1,1 0 0,0 1 0,0-1 0,-1 1 0,1 0 0,0 0 0,-1 0-1,1 0 1,-1 0 0,-6 0 0,0 2-15,0 0-1,-1 1 1,1-1-1,0 2 1,-12 4 0,-49 22 122,-30 23 227,-99 68 1,138-75-179,1 3 1,-71 74-1,87-74-198,40-42-17,1 0 1,0 0 0,0 0 0,1 0-1,-1 1 1,-3 12 0,6-17 3,1 0 0,-1 0 0,1 0 0,0 0 0,0 1 0,-1-1 1,2 0-1,-1 0 0,0 0 0,0 1 0,1-1 0,-1 0 0,1 0 0,0 0 1,0 0-1,-1 0 0,1 0 0,1 0 0,-1 0 0,0 0 0,0-1 0,1 1 0,-1 0 1,1-1-1,-1 1 0,1-1 0,0 1 0,0-1 0,-1 0 0,1 0 0,4 2 1,6 3 118,0-1 1,0-1-1,1 1 1,14 2-1,-11-4-112,52 13 164,120 10 0,-65-12-33,-75-9-189,61-3 0,-103-3-1251,-6-1-415,-9-7-1616,0 3 2171,-3-9-1734</inkml:trace>
</inkml:ink>
</file>

<file path=ppt/ink/ink9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15.20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72 12 6560,'0'-11'2976,"0"22"-2592,-5 3 0,-3 17-288,0 1-96,-5 16-32,1 6-32,-1 27 0,1 11-3616,12-10 2016,0-28-1216</inkml:trace>
</inkml:ink>
</file>

<file path=ppt/ink/ink9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16.54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141 720 6144,'-1'-14'419,"1"7"-252,0 1 0,0-1 0,0 1 0,0-1 0,1 1 0,0-1 0,1 1 0,-1 0 0,1-1 0,1 1 0,-1 0 0,1 0 0,6-10 0,3-1-26,-5 8-122,0-1 0,-1 0 0,0 0 0,0 0 0,-1-1 0,-1 0 0,6-19 0,-4-7-338,-2 0 0,-2 1 0,-1-1 0,-2 0 0,-11-72 0,7 85 285,0 0 1,-10-25 0,12 40 56,0 0 1,-1 1-1,0-1 1,-1 1 0,0 0-1,0 0 1,-1 0-1,-8-8 1,13 14-7,-1 1 1,0 0-1,1-1 1,-1 1-1,0 0 1,1 0-1,-1 0 1,0 0-1,0 0 1,0 0-1,0 1 1,0-1-1,0 0 1,0 1-1,-2-1 1,2 1 2,0 1 0,1-1 0,-1 0 0,0 1-1,1-1 1,-1 1 0,1-1 0,-1 1 0,1 0 0,-1-1 0,1 1 0,-1 0 0,1 0 0,0 0 0,-1 0 0,1 0 0,0 1 0,0-1 0,0 0-1,-1 2 1,-4 6-1,1 0 0,1 0 0,-1 1 0,2-1 0,-1 1 0,1 0 0,1 0 0,-2 11 0,-6 38 10,-6 118 1,22 58-62,43 73 923,-18-148-460,-14-13-371,-16-121-379,-1-1 0,-1 0 0,-8 46 0,8-63-74,-1-1 0,0 0-1,-1 0 1,1 0 0,-1 0-1,-1 0 1,-7 12 0,10-19 283,1 1-1,-1 0 1,1-1 0,-1 1 0,1 0 0,-1-1 0,0 1-1,1 0 1,-1-1 0,0 1 0,1-1 0,-1 1-1,0-1 1,0 0 0,0 1 0,1-1 0,-2 0 0,1 0 77,1 0 0,-1 0 0,0 0 0,1 0 0,-1 0 1,0 0-1,1 0 0,-1-1 0,1 1 0,-1 0 0,1 0 1,-1-1-1,1 1 0,-1 0 0,1-1 0,-1 1 0,1-1 1,-1 1-1,1 0 0,-1-1 0,-2-4 22,0 0-1,0 0 1,0 0-1,1-1 1,-3-8 0,-8-26 594,3-1 0,1 0 0,1 0 0,3-1 0,0-63 0,5 99-319,0 0-1,1-1 1,0 1-1,0 0 0,1 0 1,-1 0-1,5-9 1,-5 13-192,0 0 1,0 0 0,0 1-1,0-1 1,1 0-1,-1 1 1,1-1-1,-1 1 1,1-1 0,-1 1-1,1 0 1,0 0-1,0 0 1,-1 0-1,1 0 1,0 0 0,0 0-1,0 0 1,0 1-1,0-1 1,0 1-1,0 0 1,0-1 0,1 1-1,1 0 1,16 2-2,0 0 1,34 7-1,0 2-248,-41-10 48,1 0 1,-1 0-1,0-1 1,1 0-1,-1-2 1,0 1-1,20-6 0,-23 4 74,1-1 0,-1 0 0,0-1 0,0 0 0,-1 0 0,0-1 0,0-1 0,0 1 0,13-13 0,-12 8 135,0-1 0,-1 0 0,0 0 0,-1-1 0,0 0 1,-1 0-1,-1-1 0,9-24 0,-2-9 425,12-64 0,-21 87-481,-3 20-20,-1 1-1,1 0 0,-1 0 1,1 1-1,0-1 0,0 0 0,3-5 1,-4 8-2,0 0 0,0 0 0,0 0 0,0 0 1,0 0-1,0 0 0,0 0 0,0 0 0,0 0 0,0-1 1,1 1-1,-1 0 0,0 0 0,0 0 0,0 0 0,0 0 1,0 0-1,0 0 0,0 0 0,1 0 0,-1 0 0,0 0 1,0 0-1,0 0 0,0 0 0,0 0 0,0 0 0,0 0 1,1 0-1,-1 0 0,0 0 0,0 0 0,0 0 1,0 1-1,0-1 0,0 0 0,0 0 0,0 0 0,1 0 1,-1 0-1,0 0 0,0 0 0,0 0 0,0 0 0,0 0 1,0 1-1,0-1 0,0 0 0,0 0 0,0 0 0,0 0 1,0 0-1,0 0 0,4 9 284,-3-8-193,5 20 14,-1 0 0,0 0 0,-2 1-1,2 23 1,-2-9-55,0-15-15,0 13 110,2 0 0,1-1-1,12 36 1,-18-68-123,1 0 0,-1 0 0,1 0 0,-1 1 0,1-1-1,-1 0 1,1 0 0,0 0 0,-1 0 0,1 0 0,0 0 0,0 0-1,0 0 1,0-1 0,0 1 0,1 1 0,-1-2-14,0 0 1,0 1-1,0-1 0,-1 0 1,1 0-1,0 0 0,0 0 1,0 0-1,-1 0 0,1 0 1,0 0-1,0 0 0,0 0 1,-1-1-1,1 1 0,0 0 1,0-1-1,-1 1 0,2-1 1,3-3-4,0 0 0,0 0 0,0 0 0,0-1 0,5-6 0,-5 4-27,45-51 18,37-40-110,-70 81 164,1 1-1,0 1 0,30-20 0,-43 32-36,-1 0 1,1 1 0,0-1-1,0 1 1,1 0-1,-1 0 1,0 1 0,1-1-1,10 0 1,-14 2-14,1 0-1,-1 0 1,0 1-1,1-1 1,-1 1-1,0-1 1,1 1 0,-1 0-1,0 0 1,0 0-1,0 0 1,0 0-1,0 1 1,0-1 0,0 0-1,0 1 1,-1 0-1,1-1 1,0 1 0,-1 0-1,0 0 1,1 0-1,-1 0 1,0 0-1,1 2 1,5 13-58,0-1-1,5 25 1,-8-26 67,1 0 0,0 0 0,1 0-1,12 20 1,-16-31 17,1-1-1,-1 1 0,1-1 0,0 0 1,0 0-1,0 0 0,0 0 1,1 0-1,-1-1 0,1 1 1,0-1-1,-1 0 0,1 0 0,0-1 1,0 1-1,1-1 0,-1 0 1,0 0-1,0 0 0,9 0 1,-7-1 0,0 0 0,0-1 1,0 1-1,0-2 1,0 1-1,0-1 1,0 0-1,0 0 1,0 0-1,-1-1 0,1 0 1,-1 0-1,0 0 1,0-1-1,0 0 1,0 0-1,5-6 1,3-3 51,-1-2 0,0 1 0,-2-2 0,14-21 0,-16 23-40,-1 0 0,0-1 0,-1 1 1,-1-1-1,6-23 0,-10 33-57,0 0 1,0 0-1,-1 0 0,1 0 0,-1 0 0,0 0 1,-1 0-1,1 0 0,-1 0 0,0 0 0,-1 0 1,1 1-1,-1-1 0,1 0 0,-2 1 0,1-1 1,0 1-1,-1 0 0,0 0 0,0 0 0,-6-7 1,4 6-76,-1 1 1,0-1 0,0 1-1,0 0 1,0 0 0,0 1-1,-1 0 1,0 0 0,0 1-1,0-1 1,0 1 0,0 1-1,0 0 1,0 0 0,0 0-1,-1 1 1,1-1 0,0 2-1,-1-1 1,1 1 0,-9 3-1,7-2-175,0 1-1,1 0 0,-1 0 0,1 1 1,0 0-1,0 1 0,0 0 1,0 0-1,1 1 0,0 0 1,0 0-1,1 0 0,0 1 1,0 0-1,0 0 0,-7 13 1,6-6-877,1 0 1,0 0-1,1 1 1,-4 19 0,0 4-148</inkml:trace>
</inkml:ink>
</file>

<file path=ppt/ink/ink9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17.11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33 0 6816,'0'8'552,"-1"-1"1,-1 0-1,1 0 1,-1 1-1,0-1 1,-5 9-1,3-7-573,1 1-1,-4 15 0,6-14 34,0 1 0,0-1 0,1 0 0,0 1 0,1-1 0,1 1 1,3 14-1,-4-20 5,1-1 1,-1 1 0,1-1 0,0 1 0,1-1 0,-1 0 0,1 0-1,0 0 1,0-1 0,1 1 0,0-1 0,-1 1 0,1-1 0,1 0 0,-1-1-1,8 6 1,-10-8 4,0-1 0,0 1 0,0 0-1,0-1 1,0 1 0,0-1 0,0 0 0,0 0-1,0 0 1,0 0 0,0 0 0,0 0 0,0 0-1,0-1 1,0 1 0,0-1 0,0 1 0,0-1-1,0 0 1,0 0 0,0 0 0,-1 0 0,1 0-1,0 0 1,-1 0 0,1-1 0,2-2-1,4-4 39,-1 0-1,1-1 1,9-16 0,-14 21-61,60-104-58,-35 57 268,-27 49-207,9-12 208,-5 14-51,-1 9-24,6 54 323,-7-39-356,1 0 1,0-1-1,13 36 1,-15-53-87,0-1 1,1 1 0,0-1-1,-1 0 1,2 0-1,-1 0 1,1 0 0,-1 0-1,1-1 1,1 0 0,-1 0-1,1 0 1,-1 0-1,1-1 1,0 1 0,0-1-1,1 0 1,-1-1 0,8 3-1,-9-4-43,-1 0-1,1 0 0,0-1 0,0 1 1,0-1-1,0 0 0,0 0 0,0 0 1,0-1-1,0 1 0,7-3 1,-4 0-16,-1 1 0,1-1 0,-1 0-1,0-1 1,0 0 0,7-5 0,-1-1 59,0-2 0,0 1 0,-1-2 0,18-25 0,-25 32-13,0 0 99,0 0 0,0 0 1,1 1-1,-1-1 1,7-4-1,-10 9-70,0 0 1,0 0-1,0 1 1,1-1-1,-1 0 0,0 0 1,1 1-1,-1-1 1,0 1-1,1-1 0,-1 1 1,1 0-1,-1-1 0,1 1 1,-1 0-1,1 0 1,-1 0-1,0 0 0,1 0 1,-1 1-1,1-1 0,-1 0 1,1 1-1,-1-1 1,1 1-1,-1-1 0,0 1 1,1 0-1,-1-1 1,2 3-1,7 5 0,0 2 0,0-1 1,-1 2-1,0-1 0,-1 1 0,8 14 1,11 13-894,-23-32 371,1 1-250,0 1 0,1-2 0,0 1 0,0 0 0,0-1 0,1 0 0,13 9 0,-17-14 349,0-1-1,-1 1 1,1 0 0,-1-1 0,1 0 0,0 0 0,-1 1-1,1-1 1,0-1 0,3 1 0,-6 0 374</inkml:trace>
</inkml:ink>
</file>

<file path=ppt/ink/ink9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28.04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 4224,'1'0'65,"-1"0"-1,0-1 1,1 1 0,-1 0-1,1 0 1,-1 0 0,1 0-1,-1 0 1,0-1 0,1 1-1,-1 0 1,1 0 0,-1 0-1,1 0 1,-1 0 0,1 0-1,-1 0 1,1 1 0,-1-1-1,1 0 1,-1 0 0,1 0-1,-1 0 1,0 0 0,1 1 0,-1-1-1,1 0 1,-1 0 0,0 1-1,1-1 1,-1 0 0,0 1-1,1-1 1,-1 0 0,1 1-1,14 18 40,-8-11 72,3 4-62,-1 1-1,0 0 1,0 0 0,9 21 0,21 57 538,-19-33 151,23 114-1,-41-148-368,0-10-223,-2-25-88,0-39-81,11-89 0,-9 125-11,1 0-1,0 0 0,1 1 1,0-1-1,1 1 0,1 1 1,0-1-1,1 1 0,0 0 1,1 0-1,12-15 0,-17 24 11,0 1 0,0-1 0,-1 1 0,2 0 0,-1-1 0,0 1 0,0 1-1,1-1 1,-1 0 0,1 1 0,5-2 0,-7 3-45,0-1 0,1 1 1,-1 0-1,0 0 0,1 0 1,-1 0-1,1 0 0,-1 0 0,0 1 1,1-1-1,-1 1 0,0 0 0,0-1 1,1 1-1,-1 0 0,0 1 1,0-1-1,0 0 0,3 3 0,1 2-28,0 0 0,0 0-1,0 1 1,-1 0 0,0 0 0,0 1-1,-1-1 1,6 15 0,1 8-14,8 31 0,-16-50 34,21 98 140,-6-20 181,-18-88-297,0 0 1,1 0-1,-1 1 0,0-1 1,1 0-1,-1 0 0,1 0 1,-1 1-1,1-1 1,0 0-1,-1 0 0,1 0 1,0 0-1,0 0 0,1 1 1,-2-2-7,0 0 1,1 0 0,-1 0-1,0 0 1,0 0 0,1 0 0,-1 0-1,0 0 1,0 0 0,1 0-1,-1 0 1,0 0 0,1 0-1,-1 0 1,0 0 0,0 0-1,1-1 1,-1 1 0,0 0 0,0 0-1,1 0 1,-1 0 0,0 0-1,1-1 1,7-10 97,-2-2-78,0 0 0,-1 0 0,6-24 0,3-11-44,-4 21-3,1 0 1,1 1-1,1 0 1,1 1-1,29-37 1,-39 56 15,2 1 0,-1-1 1,1 1-1,-1 0 0,1 0 0,8-4 0,-12 8-1,0 0 0,-1 0 0,1 0 0,0 1-1,0-1 1,0 0 0,0 1 0,0 0 0,0-1-1,0 1 1,0 0 0,0 0 0,0 0 0,0 0-1,0 0 1,0 0 0,-1 1 0,1-1 0,0 1-1,0-1 1,0 1 0,0 0 0,0 0 0,-1 0-1,1 0 1,0 0 0,-1 0 0,3 2 0,1 2 31,0 1 1,-1-1-1,1 1 1,-1 0 0,0 0-1,-1 1 1,0-1-1,4 11 1,1 5 64,6 30 0,-2 14-52,-8-39-353,1-1 0,1 0 1,14 34-1,-20-59 181,0-1-1,0 1 1,1 0-1,-1-1 1,1 1 0,-1 0-1,1-1 1,-1 1-1,1-1 1,-1 1 0,1-1-1,-1 1 1,1-1-1,1 2 1,10-1-1295</inkml:trace>
</inkml:ink>
</file>

<file path=ppt/ink/ink9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28.37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0 170 3648,'1'-1'63,"0"1"0,-1 0 1,1 0-1,0 0 0,0 0 0,0 0 0,-1 0 1,1 0-1,0 0 0,0 1 0,-1-1 1,1 0-1,0 0 0,0 1 0,-1-1 1,1 0-1,0 1 0,0-1 0,-1 0 0,1 1 1,-1-1-1,1 1 0,0 0 0,-1-1 1,1 1-1,-1-1 0,1 1 0,-1 0 1,0-1-1,1 1 0,-1 0 0,0-1 0,1 1 1,-1 0-1,0 1 0,2 4 342,-1 0-1,0 0 1,1 12-1,-1-1 262,4 16-190,-4-20-415,0-1-1,2 1 1,4 15-1,-6-24-47,1-1-1,-1 1 0,1-1 1,-1 0-1,1 0 0,0 0 1,1 0-1,-1 0 0,0 0 1,1-1-1,-1 1 0,1-1 0,0 0 1,0 1-1,0-1 0,4 2 1,-1-2 9,1 1-1,0-1 1,0-1 0,0 1 0,0-1 0,0 0 0,0-1-1,0 1 1,0-1 0,1-1 0,-1 1 0,0-1 0,0-1 0,0 1-1,8-4 1,-1 0 120,-1 0-1,-1 0 0,1-2 0,-1 1 1,0-1-1,21-18 0,-12 5 245,-1-1-1,-1 0 1,-1-2-1,-1 0 1,-1-1-1,18-35 1,-29 50-259,-1 0 0,0 0-1,0 0 1,5-18 0,-9 25-130,1 0-1,-1 0 0,0 0 1,1 0-1,-1 0 0,0 0 1,0 0-1,-1 0 0,1 0 1,0 0-1,-1 0 0,1-1 1,-1 1-1,0 1 0,0-1 1,1 0-1,-1 0 0,0 0 1,-1 0-1,1 1 0,0-1 1,0 0-1,-1 1 0,1-1 1,-1 1-1,0-1 0,1 1 1,-4-2-1,-3-1-82,1 1-1,0 1 1,-1-1-1,1 1 1,-1 0 0,0 1-1,1 0 1,-1 0 0,0 0-1,0 1 1,-9 1-1,2 0-192,0 1-1,1 1 0,-1 0 1,1 1-1,-16 6 0,17-4-118,0 0-1,0 1 1,1 1-1,0 0 1,0 0 0,-20 19-1,-11 19-1846</inkml:trace>
</inkml:ink>
</file>

<file path=ppt/ink/ink9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28.70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124 1 5632,'-3'2'255,"1"0"-121,0 0 1,0-1 0,1 1-1,-1 0 1,1 0 0,-1 0-1,1 0 1,-1 0 0,1 1-1,0-1 1,0 0-1,0 0 1,1 1 0,-1-1-1,0 1 1,0 3 0,1 1-78,-2-1 0,1 1 0,-1 0 1,1-1-1,-2 1 0,1-1 0,-1 0 0,0 1 1,0-1-1,-7 9 0,-1-1-34,1 2 1,0-1-1,-11 26 0,18-31 8,-1-1-1,2 1 1,-1 0-1,1 0 1,1 0-1,0 0 1,0 0-1,2 14 1,19 166 1559,-13-138-1265,3 12-136,21 70 0,-17-99-2768,-8-22 1222,-1 7-2653</inkml:trace>
</inkml:ink>
</file>

<file path=ppt/ink/ink9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29.07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3 7136,'5'-3'2656,"3"6"-2080,7 1-160,-11-1 416,5 5-544,3 4-96,1-1-128,3-2-64,5 3 0,4-4-640,0-1 352,-1-3-512,1-4 448,-4 3-1024,0-3 768,-9 0-2464</inkml:trace>
</inkml:ink>
</file>

<file path=ppt/ink/ink9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29.41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26 9152,'9'-14'3360,"3"10"-2592,13-3-224,-8 7 320,4 4-576,4-1-256,-1 5-32,5 2-1856</inkml:trace>
</inkml:ink>
</file>

<file path=ppt/ink/ink9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32.39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131 137 4160,'-6'-24'570,"4"16"-315,1 0 0,-1 0 0,1-1 0,0-15 0,-3-5 511,3 27-730,1 0 0,-1 1 0,1-1 0,-1 0 1,0 1-1,0-1 0,1 1 0,-1-1 0,0 1 0,0-1 0,-1 1 1,1 0-1,0-1 0,0 1 0,-2-1 0,2 2-38,1-1 1,0 1-1,-1 0 0,1 0 0,0 0 0,-1 0 1,1 0-1,-1 0 0,1 0 0,0 0 1,-1 0-1,1 0 0,0 0 0,-1 0 1,1 0-1,0 0 0,-1 0 0,1 0 0,0 1 1,-1-1-1,1 0 0,0 0 0,-1 0 1,1 0-1,0 1 0,-1-1 0,1 0 0,0 0 1,0 1-1,-1-1 0,1 0 0,0 1 1,-5 13-74,3 13 170,2 0 1,4 43 0,-2-50-10,17 152 807,-1-16 203,6 200 1219,-25-333-2067,2 3-149,-24-145-803,13 60 496,-23-163 208,10 59-71,-32-157 264,53 308-95,4 15 113,7 24 14,15 60-42,3-1 0,66 140 0,-76-191-116,24 44 21,-36-72-37,0 0-1,0 0 1,1 0-1,0-1 1,0 0 0,0 0-1,13 9 1,-13-12-13,-1 0 1,1 0-1,-1-1 1,1 0-1,0-1 1,0 1-1,0-1 1,0 0-1,0 0 1,0-1-1,0 0 1,0 0-1,0 0 1,1-1-1,-1 0 1,0 0-1,11-4 1,-7 2-12,-1-1 0,1 0 0,-1 0 0,0-1 1,-1 0-1,1-1 0,-1 0 0,0 0 0,0 0 1,8-10-1,-6 3 3,0 0 0,-1 0 0,-1-1 1,0 0-1,0 0 0,-2-1 0,9-25 0,-3-5-19,9-60 0,-15 71-50,-1 15-79,-5 19 117,0 0 0,0 0-1,0 0 1,0 0 0,0-1-1,0 1 1,0 0 0,0 0-1,0 0 1,0 0 0,0 0-1,0 0 1,0 0 0,1 0-1,-1 0 1,0 0 0,0 0 0,0-1-1,0 1 1,0 0 0,0 0-1,0 0 1,0 0 0,0 0-1,1 0 1,-1 0 0,0 0-1,0 0 1,0 0 0,0 0-1,0 0 1,0 0 0,0 0 0,0 0-1,1 0 1,-1 0 0,0 0-1,0 0 1,0 0 0,0 0-1,0 0 1,0 0 0,0 0-1,0 0 1,0 0 0,1 1-1,-1-1 1,0 0 0,0 0 0,0 0-1,0 0 1,0 0 0,0 0-1,0 0 1,0 0 0,0 0-1,0 0 1,0 0 0,0 1-1,0-1 1,0 0 0,0 0 0,0 0-1,2 5 3,0 0 0,-1 0 0,0 0 0,0 9 0,40 426 585,-39-410-1306,-2-12-362,2 0 1,0 0 0,5 19 0,-7-36 895,1 0 0,-1 1-1,1-1 1,-1 0 0,1 1 0,-1-1 0,1 0-1,0 0 1,0 0 0,-1 0 0,2 1-1,10 3-3807</inkml:trace>
</inkml:ink>
</file>

<file path=ppt/ink/ink9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32.79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21 1 6400,'-9'0'2255,"0"0"-1026,9 1-1235,-1 0 0,1 0-1,-1 0 1,1 0 0,0-1 0,0 1 0,0 0-1,-1 0 1,1 0 0,0 0 0,0 0-1,0 0 1,0 1 0,0-1 59,0 0-1,0 1 1,1-1-1,-1 0 1,0 0-1,0 0 1,0 0-1,1 0 1,-1 0-1,1 0 1,-1 0-1,1 0 1,-1 0-1,1 0 1,0 0-1,-1 0 1,1 0-1,0 0 1,0 0-1,-1 0 1,1-1-1,0 1 1,0 0-1,0-1 1,0 1-1,0-1 1,0 1-1,0-1 1,0 1-1,0-1 1,0 0-1,1 1 1,-1-1-1,0 0 1,0 0-1,0 0 1,0 0-1,0 0 1,1 0-1,-1 0 1,0 0-1,0-1 1,0 1-1,2-1 1,-2 0 2,0 1 0,0-1 0,-1 1 1,1-1-1,0 0 0,-1 0 1,1 1-1,-1-1 0,1 0 1,-1 0-1,1 1 0,-1-1 0,1 0 1,-1 0-1,0 0 0,0 0 1,1 0-1,-1 0 0,0 0 0,0 1 1,0-1-1,0 0 0,0 0 1,0 0-1,0 0 0,0 0 0,0 0 1,-1 0-1,1-1 0,-4-5 111</inkml:trace>
</inkml:ink>
</file>

<file path=ppt/ink/ink9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33.15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109 74 3712,'7'-64'2064,"-7"63"-1990,1 1 1,-1 0-1,0-1 0,0 1 1,0-1-1,0 1 1,0-1-1,0 1 0,0-1 1,0 1-1,0 0 1,0-1-1,0 1 0,0-1 1,0 1-1,0-1 0,0 1 1,-1 0-1,1-1 1,0 0-1,-7 2 1585,6 0-1499,-1 0 0,1 0 0,0 0 0,-1 0 0,1 0 0,0 0 0,0 1 0,-2 1 0,-4 11 24,1-1-1,0 1 1,1 1-1,-5 18 0,-8 63-133,12-58 23,-9 47 722,4 0-1,0 167 1,12-236-589,0 0 0,1 0-1,5 16 1,-6-27-133,0 0 0,1-1 0,-1 0 0,1 1 0,0-1-1,0 0 1,1 0 0,-1 0 0,1 0 0,0 0 0,0-1 0,0 1 0,1-1-1,-1 0 1,5 4 0,-6-6-44,1 0-1,0 0 0,-1 0 1,1 0-1,-1 0 1,1-1-1,0 1 0,0-1 1,-1 0-1,1 0 1,0 0-1,0 0 1,3 0-1,5-2 11,-1-1 0,13-4 0,-12 4 1,18-6 11,19-7 137,96-17-1,-120 30-269,1-1 247,26 0 1,-43 4-820,1 0 0,-1 1 0,16 3 0,-22-4 337,1 1 0,-1 0 1,1 0-1,-1 0 0,0 0 1,0 0-1,3 2 0,15 17-5949</inkml:trace>
</inkml:ink>
</file>

<file path=ppt/ink/ink9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33.55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 3 9152,'-8'-3'3360,"12"15"-2592,13-1-224,-5-4 128,1 0-480,8-3-640,2-4 224,11-9-1536,-1 3 960,0-1-1248,1 0 1152,-2-2-608,-3 6 896,-8 3-1888</inkml:trace>
</inkml:ink>
</file>

<file path=ppt/ink/ink9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33.91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14 10560,'21'4'3904,"8"-4"-3040,13 4-224,-15-1-352,19 1-288,4 3-5920,-9-14 3232,-20-22-1888</inkml:trace>
</inkml:ink>
</file>

<file path=ppt/ink/ink9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37.40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8 410 3392,'-4'-23'309,"2"-1"1,0 0-1,2 1 0,1-1 1,6-42-1,-4 52-100,0-1 1,1 1-1,0 0 1,1 0-1,1 0 1,0 0-1,1 1 0,1 0 1,0 0-1,17-20 1,-20 28-66,0 0 0,1 0 0,-1 0 0,1 0 0,0 1 0,0 0 0,1 0 0,-1 1 0,1 0 0,8-3 0,-9 4-93,1 1 1,-1 0-1,0 0 0,0 0 1,0 1-1,1 0 1,-1 0-1,0 1 1,0 0-1,1 0 0,-1 0 1,0 1-1,9 3 1,-6-1-40,-1 0 0,1 1 0,-1 0 0,1 1 0,-1 0 0,8 7 0,2 5 34,20 23 0,-32-33-35,-1 0 1,1 0 0,-2 0 0,1 0 0,-1 1-1,0 0 1,-1 0 0,0 0 0,0 1-1,-1-1 1,0 1 0,-1-1 0,0 1-1,0-1 1,-1 1 0,0 0 0,-1-1 0,0 1-1,-1-1 1,0 1 0,0-1 0,-1 0-1,0 1 1,-1-1 0,0-1 0,0 1-1,-1-1 1,-6 9 0,1-3 28,-2-1 0,1-1 0,-23 19 0,-43 25 334,48-36-25,-49 45 0,63-51-221,2 0 0,0 1 0,0 1 0,2 0 0,0 1 0,0 0 0,-9 23 0,18-36-98,1-1-1,0 0 1,0 0 0,0 1-1,1-1 1,-1 0-1,1 1 1,0-1 0,0 6-1,0-8-17,0 1 0,1-1-1,-1 0 1,0 0 0,1 1 0,-1-1-1,1 0 1,0 0 0,-1 0-1,1 0 1,0 1 0,0-1-1,0 0 1,-1 0 0,1-1 0,0 1-1,0 0 1,1 0 0,-1 0-1,0-1 1,0 1 0,0 0-1,0-1 1,1 1 0,-1-1 0,0 1-1,2-1 1,5 1 40,0 0 0,0-1-1,1 0 1,-1 0 0,0-1 0,0 0 0,0-1-1,12-3 1,-10 2-1,355-87 1795,-349 86-1767,54-13-1224,-24 13-2616,-25 7-1908</inkml:trace>
</inkml:ink>
</file>

<file path=ppt/ink/ink9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39.22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 48 3648,'0'-2'155,"-1"-1"-1,1 1 1,-1-1 0,1 1-1,0-1 1,0 1 0,0-1-1,0 1 1,0 0 0,0-1-1,2-3 1,-1 0 47,0-2-133,0 8-66,-1 0 0,0-1 0,0 1 0,1 0 0,-1 0 0,0 0 0,0 0 1,1 0-1,-1 0 0,0 0 0,0 1 0,1-1 0,-1 0 0,0 0 0,0 0 0,0 0 0,1 0 0,-1 0 1,0 0-1,0 0 0,0 1 0,1-1 0,-1 0 0,0 0 0,0 0 0,0 0 0,0 1 0,1-1 0,-1 0 1,0 0-1,0 0 0,0 1 0,0-1 0,0 0 0,0 0 0,0 0 0,0 1 0,0-1 0,0 0 0,7 11 196,-1 0 0,0 0 0,-1 0 0,-1 0-1,5 19 1,12 64 811,-17-69-882,17 118 373,-17-126-426,-4-17-73,0 0-1,0 0 1,0 1-1,0-1 1,0 0 0,0 0-1,0 0 1,0 0 0,0 0-1,0 0 1,1 0-1,-1 0 1,0 0 0,0 1-1,0-1 1,0 0-1,0 0 1,0 0 0,0 0-1,0 0 1,0 0-1,0 0 1,0 0 0,0 0-1,0 0 1,0 0-1,0 0 1,0 0 0,1 0-1,-1 0 1,0 0 0,0 1-1,0-1 1,0 0-1,0 0 1,0 0 0,0 0-1,0 0 1,0 0-1,0 0 1,1 0 0,-1 0-1,0 0 1,0 0-1,0 0 1,0 0 0,0 0-1,0-1 1,0 1-1,0 0 1,0 0 0,0 0-1,1 0 1,-1 0 0,0 0-1,0 0 1,0 0-1,0 0 1,4-8 82,1-11 121,0-5-193,0-7 247,15-45-1,-17 68-239,0-1-1,0 1 0,1 0 1,1 0-1,-1 0 0,1 0 1,1 1-1,-1 0 0,1 0 0,7-6 1,-12 12-11,0 0 0,0 0-1,0 1 1,0-1 0,0 0 0,1 0 0,-1 1 0,0-1 0,0 1 0,1-1 0,-1 1 0,0-1 0,1 1 0,-1 0 0,0-1-1,1 1 1,-1 0 0,1 0 0,-1 0 0,0 0 0,1 1 0,-1-1 0,0 0 0,1 0 0,-1 1 0,0-1 0,1 1 0,-1-1 0,0 1-1,0 0 1,1 0 0,-1-1 0,0 1 0,0 0 0,0 0 0,0 0 0,0 0 0,0 0 0,0 0 0,0 0 0,1 3 0,2 2-8,-1 0 0,1 1 1,-1-1-1,0 1 1,0 0-1,3 13 1,-2-3 20,-2-5 58,0 0 0,2 0 1,-1-1-1,1 1 0,1-1 0,8 14 1,-13-25-66,0 1 0,1 0 0,-1-1 0,1 1 0,-1-1 0,1 1 0,-1-1 0,1 1 0,-1-1-1,1 1 1,0-1 0,-1 1 0,1-1 0,-1 0 0,1 1 0,0-1 0,0 0 0,-1 0 0,1 0 0,0 1 0,-1-1 0,1 0 0,1 0 0,-1 0-2,1-1 1,-1 1-1,0 0 0,0-1 0,1 1 0,-1-1 0,0 0 1,0 1-1,0-1 0,0 0 0,0 0 0,2-1 0,3-5 8,0 0-1,0 0 0,6-11 0,-3 6 29,-6 8-3,17-23 157,2 0 0,31-28 0,-53 55-200,0 1 0,0-1 0,0 0 0,0 0 0,0 0 0,0 0 0,0 0 0,0 0 0,0 0 0,0 0-1,0 1 1,0-1 0,0 0 0,0 0 0,0 0 0,0 0 0,0 0 0,0 0 0,0 0 0,0 0 0,0 0 0,0 0 0,0 1 0,0-1 0,0 0 0,0 0 0,0 0 0,0 0 0,0 0 0,0 0 0,1 0 0,-1 0-1,0 0 1,0 0 0,0 0 0,0 0 0,0 0 0,0 0 0,0 0 0,0 0 0,0 0 0,1 0 0,-1 0 0,0 0 0,0 0 0,0 0 0,0 0 0,0 0 0,0 0 0,0 0 0,0 0 0,0 0 0,1 0 0,-1 0-1,0 0 1,0 0 0,0 0 0,0 0 0,0 0 0,0 0 0,0 0 0,0 0 0,0 0 0,-1 10 12,0-8-4,0 10-13,0-1 0,1 1 0,1 0-1,0 0 1,0-1 0,1 1 0,1-1 0,0 1-1,5 14 1,-6-24 15,-1 1 0,0 0-1,1 0 1,0-1 0,-1 1 0,1-1-1,0 1 1,1-1 0,-1 0 0,0 0-1,0 0 1,1 0 0,0 0-1,-1 0 1,1-1 0,0 1 0,0-1-1,3 2 1,-3-3 5,1 1 0,-1-1 0,1 1 0,-1-1 0,1 0 0,-1 0 0,1 0 0,-1-1 0,1 1 0,-1-1 0,1 0 0,-1 0 0,1 0 0,-1-1 0,0 1 0,4-3 0,9-5-3,0-1 1,-1-1-1,0-1 0,-1 0 0,0-1 1,-1 0-1,-1-1 0,20-27 0,-7-9-147,-25 52 106,1-1 1,-1 1-1,0 0 0,0-1 0,1 1 1,-1 0-1,1-1 0,0 1 1,-1-1-1,1 1 0,0-1 0,1 3 1,-1-2-11,3 4 33,-1 0 1,1 0-1,0 0 1,1 0-1,-1-1 1,8 7-1,-10-10 22,0-1 0,1 1 0,-1-1 0,0 0 0,0 0 0,1 0 0,-1 0 0,1 0 0,-1 0-1,1-1 1,-1 1 0,1-1 0,0 0 0,-1 1 0,1-1 0,0-1 0,-1 1 0,1 0 0,-1 0 0,5-2 0,4-1 47,1-1 1,-1 0-1,1 0 0,-1-1 1,-1-1-1,1 0 0,-1 0 1,0-1-1,0 0 0,-1-1 1,13-13-1,-21 19-46,1 1 1,-1-1-1,0 0 1,0 0-1,1 1 1,-1-1-1,-1 0 0,1 0 1,0 0-1,0 0 1,-1-1-1,1 1 1,-1 0-1,0 0 1,1 0-1,-1 0 0,0 0 1,0-1-1,-1 1 1,1 0-1,0 0 1,-1 0-1,0-4 1,-1 3-55,1 1 0,0 0 0,-1 0 0,1-1 1,-1 1-1,1 0 0,-1 0 0,0 0 0,0 0 1,0 1-1,0-1 0,0 1 0,0-1 0,-1 1 1,1 0-1,-1-1 0,1 1 0,0 0 0,-5 0 1,3 0-88,0 1 1,0-1-1,0 1 1,0 0-1,0 1 1,0-1-1,0 1 1,0 0 0,1 0-1,-1 0 1,0 0-1,0 1 1,0-1-1,1 1 1,-1 0-1,-4 3 1,3-2-348,0 1-1,1 0 1,-1-1 0,1 1 0,-1 1-1,1-1 1,1 1 0,-1 0 0,1 0-1,-4 6 1,5-3-2736</inkml:trace>
</inkml:ink>
</file>

<file path=ppt/ink/ink9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39.54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27 49 4224,'7'-7'277,"-1"1"142,1-1 0,0 1 1,0 0-1,15-9 0,-22 14-354,1 1-1,-1 0 1,0 0-1,0 0 0,0 0 1,1 0-1,-1 0 1,0 0-1,0 0 1,1 0-1,-1-1 1,0 1-1,0 0 1,0 0-1,1 0 0,-1 0 1,0 0-1,0 0 1,1 0-1,-1 1 1,0-1-1,0 0 1,1 0-1,-1 0 1,0 0-1,0 0 1,0 0-1,1 0 0,-1 0 1,0 1-1,0-1 1,0 0-1,1 0 1,-1 0-1,0 0 1,0 1-1,0-1 1,0 0-1,0 0 0,1 0 1,-1 1-1,0-1 1,0 0-1,0 0 1,0 1-1,0-1 1,0 0-1,0 0 1,0 1-1,0-1 1,0 0-1,0 1 0,0 13 1371,0-14-1507,-5 34 691,-17 55 1,6-27-441,-22 130 683,33-157-1207,1 1 1,3 0-1,3 50 0,1-68-1671,2-12 587</inkml:trace>
</inkml:ink>
</file>

<file path=ppt/ink/ink9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40.03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30 110 3712,'-2'1'118,"0"1"0,0-1 1,1 0-1,-1 1 0,1-1 0,0 1 1,-1-1-1,1 1 0,0 0 0,0-1 1,0 1-1,0 0 0,0 0 0,0 0 0,1 0 1,-2 2-1,-5 12-661,6-14 180,10 9 1317,-4-9-614,0 1-1,0-1 1,0 0-1,0 0 1,0-1-1,0 1 1,0-1-1,0 0 1,1-1-1,-1 1 1,8-1-1,8-1 90,33-5 1,-31 2-35,209-33 1501,44-5-624,-195 34-1050,1 4 1,141 11-1,-190-4-232,68 4 82,-86-6-123,1-2 0,0 0 0,0-1 1,19-5-1,-32 6-140,0 0 0,0 0 0,-1-1 0,1 1 0,-1-1 1,1 0-1,-1 0 0,0 0 0,1 0 0,-1 0 0,0 0 0,0 0 0,0-1 0,1-3 1,-2 5 20,0 0 0,0 0 0,-1 0 0,1-1 0,-1 1 0,1 0 0,-1-1 0,1 1 0,-1 0 0,0-1 0,0 1 1,1 0-1,-1-1 0,0 1 0,0 0 0,0-1 0,-1 1 0,1 0 0,0-1 0,0 1 0,-1 0 0,1-1 0,-1 1 1,1 0-1,-1 0 0,0-1 0,1 1 0,-1 0 0,0 0 0,0 0 0,0 0 0,0 0 0,0 0 0,-1-1 0,-1 1-100,1-1 1,-1 1-1,1 0 0,-1 0 0,0 0 0,1 1 0,-5-2 0,-31-5-1933</inkml:trace>
</inkml:ink>
</file>

<file path=ppt/ink/ink9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40.50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99 30 4320,'20'-9'975,"-13"5"-818,-1 1-1,1 1 1,-1-1-1,1 1 1,0 0-1,0 0 1,0 1-1,10-1 1,-18 11 851,-3 0-645,0 0-1,-1-1 1,-6 9 0,-14 26 330,-55 154 209,50-118-690,27-72-184,-4 12 130,-8 27-1,14-42-116,0 1 0,0-1 0,1 1-1,-1 0 1,1-1 0,0 1 0,0-1-1,0 1 1,1 0 0,0-1 0,2 9-1,-2-11-19,0 0 0,0-1 1,0 1-1,0 0 0,0-1 0,1 1 0,-1-1 0,0 1 0,1-1 0,0 0 0,-1 0 0,1 1 0,0-1 0,-1 0 1,1-1-1,0 1 0,2 1 0,4 0 78,0 0 0,16 2 0,-22-3-72,24 1 150,0-2-1,0 0 1,0-2-1,48-9 1,-2 1 28,-46 6-191,-17 3-252,1-1-1,0 1 1,13 1-1,-20 0-200,0 0 1,0 1-1,1-1 0,-1 1 0,0 0 0,0 0 0,-1 0 0,1 0 0,0 1 0,0-1 0,-1 1 0,1 0 1,0-1-1,-1 1 0,3 3 0,11 9-2094,-13-13 2250,-1 0 0,0 0 1,0-1-1,1 1 0,-1-1 1,4 1-1</inkml:trace>
</inkml:ink>
</file>

<file path=ppt/ink/ink9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41.08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14 0 3488,'2'10'506,"-1"0"-1,0 0 1,-1 13 0,0-23-503,0 1 216,-5 4 448,4-4-559,0-1 1,0 1 0,0-1 0,1 1-1,-1-1 1,0 1 0,1 0-1,-1-1 1,0 1 0,1 0-1,-1-1 1,1 1 0,-1 0 0,1 0-1,0 0 1,-1 0 0,1-1-1,0 1 1,-1 0 0,1 0-1,0 0 1,0 1 0,0 1 90,0-1 1,0 1-1,0 0 1,1 0-1,-1-1 1,1 1-1,1 4 1,1 0 95,0 0 1,1 0-1,-1 0 1,10 12-1,14 16 388,40 67-1,-66-101-797,3 11-906,-6-12 538,1 0 1,0 0-1,-1 0 0,1 0 0,0 0 0,0 0 0,-1-1 0,1 1 1,0 0-1,0-1 0,-1 1 0,0-2 0,-13-7-1671,-1 2-49</inkml:trace>
</inkml:ink>
</file>

<file path=ppt/ink/ink9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41.42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311 1 6720,'-13'19'2496,"5"2"-1952,-17 10-128,4-10-32,-8 9-288,-9 2-320,-7 6 128,0 2-1664,-1 5 960,5 9-3552</inkml:trace>
</inkml:ink>
</file>

<file path=ppt/ink/ink9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45.19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0 518 5728,'0'-11'2112,"13"8"-1632,16-12-128,-9 1 512,21-16-544,22-13 0,27-24-192,5-10-800,1-3 384,-1 9-1120,1 12 800,-6 12-2112</inkml:trace>
</inkml:ink>
</file>

<file path=ppt/ink/ink9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43.54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0 650 5728,'3'-6'398,"0"0"0,0 1 0,1-1 0,0 0 1,0 1-1,8-9 0,-6 7-376,0 0 0,0-1-1,7-12 1,37-78-153,20-35 204,-50 98 180,45-56 0,-32 54 641,64-54 0,-17 16-399,-91 103-388,7-18-114,1 1 1,0 0-1,-2 16 1,2-12 21,-120 608 2236,121-616-2579,2-2-88,-1 0 0,0 0-1,-1-1 1,1 1-1,-1 0 1,0-1 0,0 1-1,-5 6 1,6-14-1125</inkml:trace>
</inkml:ink>
</file>

<file path=ppt/ink/ink9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44.15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202 28 5984,'15'-22'1920,"-15"22"-1885,1-1 1,-1 1 0,0 0-1,1-1 1,-1 1 0,1-1 0,-1 1-1,1 0 1,-1-1 0,1 1-1,-1 0 1,1-1 0,0 1-1,-1 0 1,1 0 0,-1 0-1,1-1 1,-1 1 0,1 0-1,0 0 1,-1 0 0,1 0-1,0 0 1,-1 0 0,1 0-1,-1 1 1,1-1 0,0 0 0,-1 0-1,1 0 1,-1 0 0,1 1-1,0 0 1,1-1 21,-1 1 1,0 0 0,-1 0-1,1 0 1,0 0-1,0 0 1,0 1-1,0-1 1,-1 0 0,1 0-1,0 3 1,1 0 53,-1 0 0,-1 0 0,1 0 0,-1 0 1,1 0-1,-1 0 0,0 0 0,-2 8 0,-9 35 237,6-32-240,-11 43 376,-4 15 188,-34 78 1,12-58 65,-22 52 210,55-120-817,2-1 0,0 1 0,1 0 0,-2 27 0,8-45-79,-1-1 0,1 1 0,0-1 0,1 1 0,0 0 1,0-1-1,0 1 0,4 10 0,-3-13 6,0 0 0,0-1 0,0 1 0,0 0 0,1-1 0,-1 1 0,1-1 0,0 0 0,0 0 0,0 0 0,0 0 0,1 0 0,-1-1 0,5 3 0,1-1 65,-1 0 0,1-1 0,0 0 0,0 0 0,0-1 0,18 2 0,57-1 655,-76-3-711,38 0 237</inkml:trace>
</inkml:ink>
</file>

<file path=ppt/ink/ink9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45.73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4 703 6560,'-4'-18'2432,"12"7"-1888,22-15-160,-5 3 224,21-24-416,11-18 0,30-9-128,29 4-128,12 4 32,0 3-192,12-2 128,5 2-448,-21 3 288,-20 9-2400</inkml:trace>
</inkml:ink>
</file>

<file path=ppt/ink/ink9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46.31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97 6048,'62'-36'2240,"-9"25"-1728,18-1-160,-33 4-160,2 1-192,6 0-800,4 0 448,-6 3-896,2 0 704,-12 4-960</inkml:trace>
</inkml:ink>
</file>

<file path=ppt/ink/ink9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46.72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6880,'38'3'2560,"-2"1"-1984,18-4-160,-29 0-1984</inkml:trace>
</inkml:ink>
</file>

<file path=ppt/ink/ink9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47.91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216 219 4576,'-2'-7'314,"1"0"-1,-1-1 1,1 0 0,0 1 0,1-1-1,0 1 1,0-1 0,1 0 0,0 1-1,0-1 1,1 1 0,-1-1 0,2 1-1,-1 0 1,7-13 0,-6 15-251,0-1-1,1 0 1,0 1 0,0 0 0,0 0 0,1 0-1,-1 0 1,1 1 0,0 0 0,1 0 0,-1 0-1,1 0 1,-1 1 0,1 0 0,0 0 0,0 1-1,1 0 1,10-3 0,2 2-94,-1 1 1,1 1-1,-1 1 0,21 2 0,74 13 78,-99-13-84,1 1-1,-1 0 1,0 1 0,20 9-1,-31-11 35,0-1 1,1 1-1,-1-1 0,0 1 0,0 0 1,-1 0-1,1 1 0,0-1 0,-1 0 1,1 1-1,-1 0 0,0-1 0,0 1 1,0 0-1,0 0 0,0 0 0,-1 1 1,0-1-1,1 0 0,-1 0 0,0 1 1,0-1-1,-1 1 0,1 6 0,-2 1 2,0 0 0,0 0 0,-2 0 0,1 0 0,-2 0 0,1 0 0,-1-1 0,-1 0 0,0 0-1,-11 18 1,1-7 43,0-1 0,-2 0-1,-31 30 1,9-15 78,-2-2 0,-1-2 1,-71 39-1,51-37 64,-2-3 1,-76 25 0,128-52-120,-17 7 120,27-9-159,0 0 1,0 0-1,1-1 0,-1 1 0,0 0 1,1 1-1,-1-1 0,1 0 0,-1 0 0,1 1 1,-2 1-1,8-2 43,28 2-45,0 0 0,0 3 0,54 15 0,-43-10 304,54 7 0,-73-14-449,-2-1 419,37 1 0,-55-4-557,0 0 0,0-1 0,1 1-1,-1-1 1,0 0 0,0 0-1,0-1 1,0 1 0,0-1-1,0-1 1,0 1 0,7-5-1,-4 0-1238</inkml:trace>
</inkml:ink>
</file>

<file path=ppt/ink/ink9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49.11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69 0 5568,'0'4'228,"1"-1"0,-1 1 1,0 0-1,0-1 0,0 1 0,-1 0 1,1-1-1,-1 1 0,1-1 0,-1 1 1,-2 4-1,-1 8-130,-20 104 75,-9 166 1,32-278-20,0-1 6,0 1 0,1-1 0,0 0 0,1 0 0,1 7 0,-2-14-140,0 1 0,0-1-1,0 0 1,0 1 0,0-1-1,0 0 1,0 0 0,0 1-1,0-1 1,0 0 0,0 0-1,1 1 1,-1-1 0,0 0-1,0 0 1,0 1 0,0-1-1,1 0 1,-1 0 0,0 0-1,0 1 1,1-1 0,-1 0-1,0 0 1,0 0 0,1 0-1,-1 0 1,0 0 0,0 1-1,1-1 1,-1 0 0,10-5 360,8-14-78,7-16-207,40-74-1,1 0-80,-60 99 11,1 0 22,0 0 0,11-11-1,-18 20-48,1 1-1,-1-1 0,1 0 0,-1 1 0,1-1 1,0 1-1,-1-1 0,1 1 0,0-1 1,-1 1-1,1-1 0,0 1 0,0 0 1,-1-1-1,1 1 0,0 0 0,0 0 1,0 0-1,-1 0 0,1 0 0,0 0 0,0 0 1,0 0-1,-1 0 0,1 0 0,0 0 1,0 0-1,0 0 0,-1 1 0,1-1 1,0 0-1,0 0 0,-1 1 0,1-1 1,0 1-1,0-1 0,-1 1 0,1-1 0,-1 1 1,1-1-1,0 1 0,-1 0 0,1-1 1,-1 1-1,1 0 0,-1-1 0,0 1 1,1 0-1,-1 0 0,1 0 0,1 5-19,1 1 1,-1-1-1,0 0 0,0 0 0,1 9 0,1 18-126,-1 68-1,-4-74 270,1-1 1,1 1-1,2-1 0,8 40 1,-10-66-110,-1 1 1,0 0 0,0-1-1,0 1 1,1-1 0,-1 1-1,0-1 1,0 1 0,1-1-1,-1 1 1,1-1 0,-1 1-1,0-1 1,1 1 0,-1-1-1,1 0 1,-1 1 0,1-1 0,-1 0-1,1 1 1,-1-1 0,1 0-1,-1 0 1,1 1 0,0-1-1,-1 0 1,1 0 0,-1 0-1,1 0 1,0 0 0,-1 0-1,1 0 1,-1 0 0,1 0-1,0 0 1,-1 0 0,1 0-1,-1 0 1,1-1 0,-1 1-1,1 0 1,0 0 0,-1-1-1,1 0 1,5-1 44,-1-2 0,0 1 0,9-7 0,-6 3-61,32-25 77,38-39-1,8-7-19,-81 73-14,1 1 0,-1 0 0,1 0 0,0 1 1,7-4-1,-11 7-32,-1-1-1,1 0 1,-1 1 0,1 0-1,-1-1 1,1 1 0,0 0-1,-1 0 1,1 0 0,-1 0 0,1 0-1,0 0 1,-1 0 0,1 1-1,-1-1 1,1 1 0,0-1-1,-1 1 1,1-1 0,-1 1-1,0 0 1,1 0 0,-1 0 0,0 0-1,1 0 1,1 1 0,0 3-20,1 1 0,0-1 0,-1 0 1,0 1-1,0 0 0,-1 0 0,0 0 1,0 0-1,0 0 0,1 10 0,0-5-4,0-1 0,4 12 0,2 0 68,-7-15 4,0-1 1,1 0-1,0 0 1,0 0-1,7 10 0,-8-15-45,-1 1-1,1-1 1,-1 1 0,1-1-1,0 0 1,-1 0-1,1 0 1,0 0-1,0 0 1,0 0 0,0 0-1,0-1 1,0 1-1,0-1 1,0 1-1,0-1 1,0 0 0,0 0-1,0 0 1,0 0-1,0 0 1,0 0-1,3-1 1,4-1-55,0-1 0,0 1 0,0-2 0,0 1 0,0-1 0,7-5 0,49-34-136,-51 33 202,-1-1-17,0-1 0,-1 0 0,0-1 0,18-25 0,-4 5-178,-25 32 170,-1 1 1,1-1-1,-1 1 1,0-1 0,1 1-1,-1-1 1,1 1 0,0-1-1,-1 1 1,1 0-1,-1-1 1,1 1 0,0 0-1,-1-1 1,1 1-1,0 0 1,-1 0 0,1-1-1,1 1 1,-1 0-2,-1 0 0,1 1 1,-1-1-1,1 0 0,-1 0 0,1 1 0,-1-1 1,1 0-1,-1 1 0,1-1 0,-1 0 0,0 1 1,1-1-1,-1 0 0,0 1 0,1-1 0,-1 1 1,0-1-1,1 2 0,1 3-30,0 0 0,0 1 0,0-1 0,0 8 0,1-1 6,-1-7 60,0 0 0,0 0 0,1 0 0,0 0 0,0 0 0,0-1 0,0 1 0,1-1 0,0 0 0,0 0 0,0 0 0,0-1 0,1 1 0,-1-1 0,1 0 0,0 0 0,0 0 0,0-1 0,7 3 0,-4-3 14,-1 0 0,0-1 0,1 0 0,-1 0 0,1 0 0,-1-1 0,1 0 0,-1-1 0,1 0 0,-1 0 0,1 0 0,-1-1 0,0 0 1,8-3-1,1-3-23,0 0 1,-1 0 0,0-1 0,0-1 0,-1-1 0,-1 0 0,23-24 0,-26 25 56,-1-1 1,0 0 0,-1-1 0,-1 0 0,1 0 0,-2-1-1,0 0 1,0 0 0,-1 0 0,3-15 0,-7 23-49,0 0 0,0-1 0,-1 1 0,1 0 0,-1 0-1,-1 0 1,1 0 0,-1 0 0,1-1 0,-1 1 0,-1 0 0,1 0 0,-5-9 0,3 8-45,-1 1 0,0-1-1,0 1 1,0 0 0,-1 0 0,0 0 0,0 0 0,0 1 0,-1 0-1,-7-5 1,6 5-42,1 1-1,-1-1 1,-1 1 0,1 0-1,0 1 1,-1-1-1,1 1 1,-1 1-1,0 0 1,-12-1 0,9 2-31,0 1 0,0 0 0,0 1 0,0 0 0,0 0 1,-19 8-1,10-1-602,0 0-1,1 2 1,-1 0 0,2 2 0,0 0-1,-29 27 1,27-22-1295</inkml:trace>
</inkml:ink>
</file>

<file path=ppt/ink/ink9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49.44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 0 6976,'25'0'2592,"-17"7"-2016,8 4-160,-12 1 1536,4 6-1152,-4 11-128,5 8-416,-1 22 32,-4 35-192,-8 18-96,-4 2-32,-22 43-6880,3-32 3776,2-55 192</inkml:trace>
</inkml:ink>
</file>

<file path=ppt/ink/ink9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51.17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161 346 4576,'15'-12'1450,"-15"11"-1428,1 1-1,-1 0 0,0-1 0,1 1 0,-1 0 1,0 0-1,1-1 0,-1 1 0,1 0 0,-1 0 0,1 0 1,-1 0-1,1 0 0,-1-1 0,1 1 0,-1 0 0,1 0 1,-1 0-1,1 0 0,-1 0 0,1 1 0,-1-1 0,0 0 1,1 0-1,-1 0 0,1 0 0,-1 0 0,1 1 0,-1-1 1,1 0-1,-1 0 0,0 1 0,1-1 0,-1 0 0,0 0 1,1 1-1,-1-1 0,0 1 0,1-1 0,-1 1 1,1 0-26,0 0 0,-1 1 0,1-1-1,-1 0 1,1 0 0,-1 1 0,0-1 0,1 0 0,-1 1 0,0-1 0,0 0 0,0 3 0,-27 119 392,13-66-226,-33 120 844,32-130-213,-37 76 0,44-106-576,-10 16 216,11-25-227,1-9-56,5 0-140,1 0 1,-1 0-1,1 0 1,0 0-1,-1 0 1,1 0-1,0 0 0,-1-1 1,1 1-1,0 0 1,0 0-1,0 0 1,0 0-1,0 0 1,1-1-1,31-189-217,-31 189 206,11-48 55,2 1 0,2 1 0,3 0 0,1 1 0,2 1 1,38-57-1,-51 90 69,-7 9-80,0 0-1,1 0 1,-1 0 0,1 1-1,0-1 1,0 1-1,0-1 1,1 1-1,-1 0 1,7-3 0,-10 5-38,0 1 0,1 0 1,0 0-1,-1 0 1,1 0-1,-1-1 1,1 1-1,-1 0 0,1 0 1,-1 0-1,1 0 1,-1 0-1,1 1 1,-1-1-1,1 0 0,-1 0 1,1 0-1,-1 0 1,1 0-1,-1 1 0,1-1 1,-1 0-1,1 1 1,-1-1-1,1 0 1,-1 1-1,0-1 0,1 0 1,-1 1-1,1-1 1,-1 1-1,0-1 0,0 0 1,1 1-1,-1-1 1,0 1-1,0-1 1,1 1-1,-1-1 0,0 2 1,6 25 34,-5-21-89,10 49-3,2-2 0,24 63-1,-25-88 153,0 0 0,2-1 0,1 0 0,1-1 0,28 35 0,-34-50-38,0-1 0,0 0 0,1 0 0,1-1 0,-1-1 0,1 0 0,1-1 0,-1 0 0,1-1 0,1 0 0,-1-1 0,1 0 0,0-1-1,0-1 1,19 2 0,-22-4-31,-1 0-1,1-1 0,0 0 1,-1 0-1,1-1 0,-1-1 1,1 0-1,-1-1 0,0 0 1,1 0-1,-1-1 0,-1 0 0,1-1 1,-1 0-1,0 0 0,0-1 1,0 0-1,-1-1 0,0 0 1,0 0-1,8-11 0,-3 1 13,0-1 0,-1-1 0,-1 0 0,-1-1 0,-1 0-1,0 0 1,-2-1 0,0 0 0,6-38 0,-9 33-63,-1 1-1,-2-1 1,0 0-1,-2 1 1,-1-1 0,-1 1-1,-1-1 1,-8-27 0,-1 12-342,-2 2 1,-1 0 0,-25-43-1,36 73 172,-1 0 0,1 0 0,-1 0 1,-1 1-1,-12-12 0,18 18 98,0 1 1,-1-1-1,1 1 1,-1 0 0,0 0-1,1 0 1,-1 0-1,0 0 1,0 0-1,0 1 1,1-1 0,-1 0-1,0 1 1,0-1-1,0 1 1,0 0-1,0 0 1,0 0 0,0 0-1,0 0 1,0 0-1,0 0 1,0 1-1,0-1 1,0 1-1,0-1 1,1 1 0,-1 0-1,0 0 1,0 0-1,1 0 1,-1 0-1,0 0 1,1 0 0,-1 1-1,-1 1 1,-1 1-261,0 1 0,0 0 0,0 0 0,-5 10 0,-9 24-3232</inkml:trace>
</inkml:ink>
</file>

<file path=ppt/ink/ink9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51.74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31 240 6048,'0'10'2348,"-1"-9"-2294,1 0 0,0 0 0,0 0 0,0 0 0,0 0 0,0 0 0,0 0 0,0 0 0,0 0 0,0 1 0,1-1 0,-1 1 0,7 20-8,-5-17-44,-1 0-1,1 0 1,0 0 0,0 0-1,0 0 1,0-1-1,5 7 1,-2-5 106,0 1-1,1-1 1,0-1-1,0 1 1,1-1-1,-1 0 1,1 0-1,0 0 1,0-1-1,1-1 1,8 5-1,-10-7-20,-1 1-1,1 0 0,-1-1 0,1 0 1,0 0-1,-1-1 0,1 0 0,0 0 1,0 0-1,-1-1 0,1 1 0,0-1 0,-1-1 1,1 1-1,-1-1 0,1 0 0,5-3 1,-3 0-22,1 0-1,-1-1 1,0 0 0,-1-1 0,1 0 0,-1 0 0,-1-1 0,1 1 0,-1-1 0,-1-1 0,6-9 0,-3 3-5,0-1 0,-1 0 1,-1-1-1,0 1 1,4-28-1,-9 37-60,0 1 0,0-1 1,-1 1-1,0-1 0,0 0 0,0 1 0,-1-1 1,0 0-1,-1 1 0,1-1 0,-1 1 1,-1 0-1,1 0 0,-1 0 0,0 0 0,-4-6 1,4 7-19,-1 1 0,0-1 1,0 1-1,0 0 1,-1 0-1,0 0 0,1 1 1,-1 0-1,0 0 1,0 0-1,-1 0 0,1 1 1,-1 0-1,1 0 1,-1 0-1,0 1 0,0 0 1,-7-1-1,4 1 7,1 1 0,-1 0 0,0 0 0,1 1 1,-1 0-1,1 1 0,-1 0 0,1 0 0,0 0 0,0 1 0,0 1 0,0-1 0,0 1 0,1 1 0,-1-1 0,1 1 0,0 0 0,-11 12 0,2 0-62,1 1 1,-20 30-1,30-41-86,1 0 1,0 1-1,1-1 0,0 1 1,0-1-1,0 1 1,1 0-1,0 0 1,1 0-1,-1 14 1,2-20 76,0 0 1,-1-1-1,1 1 1,1 0 0,-1-1-1,0 1 1,0 0-1,1-1 1,-1 1 0,1-1-1,-1 1 1,1 0-1,0-1 1,-1 1 0,1-1-1,0 0 1,0 1-1,0-1 1,0 0-1,0 1 1,0-1 0,1 0-1,-1 0 1,0 0-1,1 0 1,-1 0 0,0 0-1,1-1 1,-1 1-1,1 0 1,0-1 0,-1 1-1,1-1 1,-1 1-1,1-1 1,0 0 0,3 0-1,5 0-50,-1-1 1,1 0-1,0 0 1,0-1-1,11-5 0,-3 3 240,-6 1 73,0 1 0,0 0 0,0 1 0,0 0 0,24 2 0,-29 0-13,1 0-1,-1 1 0,0 0 1,0 0-1,0 1 1,0 0-1,0 0 0,-1 0 1,1 1-1,11 9 1,2 4-225,-2 2 1,23 27-1,-24-27-1165,0 0 150</inkml:trace>
</inkml:ink>
</file>

<file path=ppt/ink/ink9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52.08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290 11 8128,'0'0'127,"0"-1"1,0 1-1,0 0 1,0-1-1,0 1 1,0-1-1,-1 1 1,1-1-1,0 1 0,0-1 1,0 1-1,-1 0 1,1-1-1,0 1 1,-1-1-1,1 1 1,0 0-1,-1-1 1,1 1-1,-1 0 1,1 0-1,0-1 1,-1 1-1,1 0 1,-1 0-1,1 0 0,-1-1 1,1 1-1,-1 0 1,0 0-1,-24 0 642,15 1-936,-1 1 0,-19 6-1,20-4 158,0 1 0,0-1 0,1 2 0,0-1 0,0 2 0,0-1 0,1 1 0,0 0 0,0 1 0,0-1-1,1 2 1,1-1 0,-1 1 0,1 0 0,1 0 0,0 1 0,-5 12 0,-4 11 216,1 0-1,-10 42 1,20-63-146,1-1 1,0 0 0,0 1-1,1-1 1,1 1-1,0 0 1,1-1 0,0 1-1,1-1 1,0 0-1,4 12 1,-5-18-25,2 0 0,-1 0-1,1-1 1,-1 1 0,1-1 0,1 1 0,-1-1-1,0 0 1,1 0 0,0-1 0,6 5 0,-3-3-2,0 0 1,0-1 0,0 0 0,1-1 0,0 0 0,14 4 0,-9-4-53,0 0-1,0-2 1,0 1 0,0-2-1,0 0 1,1 0 0,-1-1-1,0-1 1,14-3 0,-6-2-163,0 0 1,0-2-1,-1 0 1,0-2 0,-1 0-1,0-1 1,-1 0 0,18-17-1,9-12 190,65-75 0,-24 9 2477,-83 103-2350,4-5 206,-4 9-115,-3 9 97,-3 9-18,-9 34 0,3-21-113,-5 23-65,-17 75-1029,2 18-1062,-3 23-5167</inkml:trace>
</inkml:ink>
</file>

<file path=ppt/ink/ink9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9:30.99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344 85 5152,'0'-13'1953,"0"4"-1585,0 1 1,0-1 0,-1 1-1,0-1 1,0 1-1,-4-12 1,3 19-250,1 7-25,-1 7-8,-1 37 281,-2-1 1,-23 94 0,6-37 65,-12 58 108,-18 133-325,31 28 56,19-306-259,-2 55 144,4-67-91,1 1 0,0 0 0,0-1 0,0 1 1,1-1-1,0 1 0,4 8 0,-2-10 16,-1-6 35,-3-1-112,0 0 0,0 1 0,0-1 0,0 1 0,0-1 0,0 0 0,0 1 0,0-1 0,0 0 0,-1 1-1,1-1 1,0 0 0,0 1 0,-1-1 0,1 1 0,0-1 0,-1 0 0,1 0 0,-11-14 124,4 7-121,2 0 0,-1 0 0,1-1 0,1 1-1,0-1 1,0 0 0,-4-14 0,0-20-22,-4-70 1,8 65-64,-10-50 0,11 87 104,1 1 0,-2-1 0,-8-19 0,10 26 1,0 1 0,0 0-1,0-1 1,0 1-1,-1 0 1,1 0 0,-1 0-1,0 0 1,0 1-1,0-1 1,0 1-1,0-1 1,-1 1 0,-3-2-1,6 4-23,1 0-1,-1-1 0,1 1 0,-1 0 1,1 0-1,-1 0 0,1-1 1,-1 1-1,0 0 0,1 0 0,-1 0 1,1 0-1,-1 0 0,0 0 1,1 0-1,-1 0 0,0 0 1,1 0-1,-1 1 0,1-1 0,-1 0 1,1 0-1,-1 1 0,0-1 1,0 1-1,1-1 10,-1 1 1,1 0-1,-1 0 1,1 0-1,-1-1 1,1 1-1,0 0 1,-1 0-1,1 0 1,0 0 0,0 0-1,0 0 1,0 0-1,0-1 1,0 3-1,0 4 80,1 1 0,0 0 0,4 9-1,-4-11-93,45 209 476,-45-210-411,0 0 1,1 0 0,-1 0-1,1-1 1,0 1-1,1-1 1,-1 1-1,1-1 1,5 8 0,-6-11-38,-1 0 0,1 1 0,-1-1 0,1 0 0,-1 1 0,1-1 0,0 0 0,-1 0 0,1-1 0,0 1 0,0 0 0,0-1 0,0 1 0,-1-1 0,1 1 0,0-1 0,0 0 0,0 0 0,0 0 1,0 0-1,0 0 0,0 0 0,0 0 0,0-1 0,0 1 0,3-2 0,1-1 5,0 0 1,0 0-1,0 0 1,-1-1-1,1 0 0,-1 0 1,0 0-1,0-1 1,-1 0-1,8-9 0,2-6 84,18-35-1,-20 34-57,-3 7-48,-4 6-8,-1 1 0,1-1 0,-1 0 0,-1 0 0,1 0 0,-1 0 0,-1-1 0,0 1 0,0-1 0,1-10 0,21 17-13,-18 2 30,-1-1 0,0 1 0,0 0 0,1 1 0,-1-1 0,0 1 0,11 3 0,-15-4-10,1 1-1,0-1 1,-1 1 0,1 0 0,-1-1-1,1 1 1,-1 0 0,1 0 0,-1 0-1,0 0 1,1 0 0,-1 1 0,0-1-1,0 0 1,0 0 0,0 1 0,0-1-1,0 1 1,0-1 0,0 1 0,-1-1 0,1 1-1,-1 0 1,1-1 0,-1 1 0,1 0-1,-1-1 1,0 3 0,-1 13 34,0 0-1,-1-1 1,-1 1 0,-6 17-1,-25 62 177,27-81-105,-1 0 0,0-1 1,-1-1-1,-15 19 0,-48 45 307,54-59-556,9-10-368,1 0 0,-1 1 0,2 0 1,-1 0-1,-7 14 0,0 7-3321,-23 64 0,16-26-853</inkml:trace>
</inkml:ink>
</file>

<file path=ppt/ink/ink9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9:33.13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17 90 1984,'0'-1'86,"0"1"1,-1-1-1,1 0 0,0 0 1,0 0-1,-1 0 0,1 0 1,0 1-1,-1-1 0,1 0 1,-1 0-1,1 1 0,-1-1 1,0 0-1,1 0 0,-1 1 1,0-1-1,0 0 18,0 1 0,1-1-1,-1 0 1,1 1 0,-1-1 0,1 1 0,-1-1-1,1 0 1,-1 1 0,1-1 0,-1 0 0,1 0-1,0 1 1,-1-1 0,1 0 0,0 0 0,0 0 0,0 0-1,0 1 1,0-1 0,0 0 0,0 0 0,0 0-1,0-1 1,1 0 55,-1-1 0,1 1-1,0-1 1,0 1 0,0 0 0,1-1-1,-1 1 1,0 0 0,1 0 0,0 0-1,-1 0 1,1 0 0,0 0 0,0 0-1,0 1 1,4-4 0,-5 5-147,-1 0 0,0 0 1,1 0-1,-1 0 0,0 0 1,0 0-1,1 0 0,-1 0 1,0 0-1,1 0 0,-1 1 1,0-1-1,1 0 0,-1 0 0,0 0 1,0 0-1,1 0 0,-1 1 1,0-1-1,0 0 0,0 0 1,1 0-1,-1 1 0,0-1 1,0 0-1,0 0 0,1 0 1,-1 1-1,0-1 0,0 0 1,0 1-1,0-1 0,0 0 1,0 0-1,1 1 0,2 13 334,-2 6-214,0 0 1,-6 39-1,1-5 10,4 191 487,1-239-588,-1-1 0,1 1 0,0 0 0,0-1 0,0 1 0,1-1 0,0 1-1,0-1 1,4 6 0,-5-8 19,1 0-1,0-1 1,0 1 0,0-1-1,1 0 1,-1 0-1,1 0 1,-1 0 0,1 0-1,-1-1 1,1 1-1,0-1 1,0 1-1,0-1 1,0 0 0,0 0-1,0-1 1,6 2-1,-1-2 3,0 1 1,0-1-1,1-1 0,-1 0 0,0 0 0,0-1 0,0 0 0,0 0 1,0-1-1,-1 1 0,1-2 0,-1 1 0,1-1 0,6-6 0,2 0 56,0-2-1,-2 0 1,1-1 0,-1 0-1,12-16 1,-26 27-118,1 1 0,0 0 0,0 0 1,0 0-1,-1 0 0,1 0 0,0 1 1,1-1-1,-1 0 0,0 0 1,0 0-1,0 1 0,0-1 0,2 0 1,1 6-14,-3 8 6,-1-3-9,0 0 0,1-1 0,4 19 0,-5-26 18,0 0 1,1 0-1,0 0 1,-1 0-1,1 0 1,0 0-1,0 0 1,0 0 0,0-1-1,0 1 1,1 0-1,-1 0 1,0-1-1,1 1 1,-1-1 0,1 0-1,0 1 1,-1-1-1,1 0 1,0 0-1,0 0 1,0 0-1,0 0 1,3 1 0,7 0 153,1-1 0,-1-1 1,0 0-1,0 0 0,0-1 1,0-1-1,0 0 0,13-4 0,-7 1-12,0-1-1,0-1 0,-1 0 0,25-15 0,-35 17-83,0 0 0,0 0 0,0-1 0,0 0 0,9-10 0,-13 12-38,-1 1 1,1-1-1,0 0 1,-1 0-1,0 0 0,0-1 1,0 1-1,-1 0 0,1-1 1,-1 1-1,0-1 0,1-6 1,-2 1 10,-1 1 0,1-1 1,-2 1-1,1 0 0,-4-11 1,-17-45 187,14 44-204,-2 0 0,-16-28 1,21 41-92,-1 0 1,0 0 0,0 0 0,0 1-1,-1 0 1,0 0 0,0 0-1,-10-6 1,16 13 15,0-1 1,0 1-1,0-1 0,0 1 0,0-1 1,-1 1-1,1 0 0,0-1 1,0 1-1,0 0 0,0 0 0,-1 0 1,1 0-1,0 0 0,0 0 0,0 0 1,0 0-1,-1 0 0,1 1 0,-1-1 1,2 1-15,-1-1 0,1 0 1,0 0-1,-1 1 0,1-1 1,0 0-1,-1 0 0,1 1 0,0-1 1,0 0-1,-1 1 0,1-1 1,0 0-1,0 1 0,0-1 1,-1 0-1,1 1 0,0-1 0,0 0 1,0 1-1,0-1 0,0 1 1,0 0-75,0 0-1,0 0 1,0 0 0,0 0 0,1 0 0,-1 0 0,0 0 0,1 0 0,-1 0 0,1-1 0,-1 1 0,1 0 0,0 1 0,0-1 17,0 0 0,0 0 1,0 0-1,1 0 0,-1 0 0,0 0 1,0-1-1,1 1 0,-1 0 1,0-1-1,1 1 0,-1-1 1,0 0-1,1 1 0,-1-1 0,1 0 1,-1 0-1,1 0 0,2 0 1,33-5-366,-24 2 335,23-4 24,-22 4 124,27-3-1,-35 6 8,-1 0 1,0 0-1,0 1 0,0-1 0,0 1 0,0 0 0,0 1 0,0-1 0,6 3 0,1 3 113,0 0 1,0 1 0,20 17-1,-21-16 138,0 0 0,1 0 0,16 7 0,-24-14-139,1 0 0,-1 0 0,1 0 0,-1-1 0,1 0 0,0 0 0,0 0 0,0 0 0,0-1 0,0 0 0,-1 0 0,1-1 0,8 0 0,2-3 123,-1-1 0,0 0 0,0-1-1,0-1 1,0 0 0,-1 0 0,0-1 0,-1-1-1,0 0 1,11-12 0,-20 19-176,-1 0-1,1-1 1,-1 0-1,0 1 1,0-1 0,0 0-1,-1 0 1,1 0-1,0 0 1,-1 0 0,1-4-1,-2 6-42,1 0-1,-1-1 0,0 1 1,0 0-1,0-1 0,0 1 1,0 0-1,-1-1 0,1 1 1,0 0-1,-1 0 0,1-1 1,-1 1-1,1 0 0,-1 0 1,1-1-1,-1 1 0,0 0 1,0 0-1,1 0 0,-1 0 1,0 0-1,0 0 0,0 0 1,0 0-1,0 1 0,-1-1 1,1 0-1,0 1 0,0-1 1,0 0-1,-2 0 0,-2 0-26,1-1-1,-1 1 0,0-1 0,0 1 1,0 1-1,0-1 0,1 1 1,-1 0-1,0 0 0,0 0 1,0 1-1,0-1 0,0 1 1,0 0-1,0 1 0,1-1 1,-1 1-1,1 0 0,-1 0 1,1 1-1,0-1 0,-6 5 1,0 0-31,1 0 1,0 1 0,0 1 0,1-1-1,0 1 1,0 1 0,1-1 0,-9 16-1,10-13 0,0-1-1,1 2 1,1-1-1,0 1 1,0 0-1,1-1 1,1 2-1,-2 24 1,4-31 44,0 0 0,1 1 0,0-1 0,0 1 0,1-1 0,-1 0 0,6 12 0,-5-15 14,0 1 1,1 0-1,0-1 0,-1 0 0,2 0 0,-1 0 0,0 0 1,1 0-1,0 0 0,0-1 0,8 6 0,-3-4-2,1 0 0,0-1 0,0 0 0,0 0 0,1-1 0,-1-1 0,1 0 0,17 2 0,9-2 86,42-3 1,-67 0-53,-1-1 1,0 1-1,0-2 1,0 0-1,-1 0 1,1-1-1,-1 0 1,12-6-1,-17 7-19,1 0-1,-1 0 0,0-1 0,0 0 0,0 0 0,0 0 0,-1 0 0,0 0 1,0-1-1,0 0 0,0 0 0,-1 0 0,0-1 0,0 1 0,0-1 0,2-7 1,-4 4 190,-1 8-202,0 0-1,0 0 1,0 0-1,0 0 0,0 0 1,1 0-1,-1 1 1,0-1-1,0 0 0,1 0 1,-1 0-1,1 0 0,0-1 1,-1 2-21,4-6-9,1 0 0,-1 1 0,1-1 0,0 1 0,0 0 0,0 1 0,7-6 0,-11 10 34,0-1 0,0 0 1,0 0-1,0 1 0,0-1 1,-1 0-1,1 0 0,0 0 0,-1 0 1,1 0-1,-1 0 0,1 0 1,-1 0-1,1-2 0,-1-1 222,-3 10-38,-2 4-231,1 0 0,1 0 0,0 0 1,0 1-1,1 0 0,0-1 0,0 20 1,1-24 68,2-1 1,-1 1 0,1-1-1,0 1 1,0-1 0,0 1 0,1-1-1,0 0 1,0 1 0,0-1 0,0 0-1,1 0 1,0-1 0,0 1-1,1-1 1,6 8 0,-4-6 38,1 0 0,0 0 0,1-1 0,-1 0 0,1-1 0,0 1 0,15 5 0,-18-8 23,1-1 0,-1 1 0,1-1 0,0 0 0,-1-1 0,1 1 0,0-1 0,0 0-1,0-1 1,-1 1 0,1-1 0,0 0 0,6-2 0,-12 2-88,1 1 0,0 0 0,-1 0 0,1 0 0,0 0 0,-1-1 0,1 1 0,-1 0 0,1-1 0,-1 1 0,1 0 0,-1-1-1,1 1 1,-1 0 0,1-1 0,-1 1 0,1-1 0,-1 1 0,1-1 0,-1 1 0,0-1 0,0 0 0,1 1 0,-1-1 0,0 1 0,0-1 0,1 0 0,-1 1 0,0-1 0,0 0 0,0 1 0,0-1-1,0 1 1,0-1 0,0 0 0,0 1 0,0-1 0,0 0 0,-1 1 0,1-2 0,-1 2-39,1-1-1,0 0 0,-1 0 1,0 1-1,1-1 1,-1 1-1,1-1 0,-1 0 1,0 1-1,0-1 1,1 1-1,-1-1 0,0 1 1,0 0-1,1-1 1,-1 1-1,0 0 1,0-1-1,0 1 0,0 0 1,0 0-1,1 0 1,-1 0-1,0 0 0,0 0 1,0 0-1,0 0 1,0 0-1,-1 1 0,-7 4-991,-10 4-1622,12-11 150,7-8-1201,4-6 1419,3-11-928</inkml:trace>
</inkml:ink>
</file>

<file path=ppt/ink/ink9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9:33.47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145 213 2560,'0'-18'474,"-4"-29"1,3 39-333,-1 1 1,0-1-1,0 0 1,-1 1-1,0 0 1,-6-12 0,-1 1 338,6 9 0,0 1-1,-1 1 1,0-1 0,0 1-1,-10-11 1,13 17-405,1 0 0,-1 0 1,1 0-1,-1 0 0,0 0 0,1 1 1,-1-1-1,0 1 0,0-1 1,1 1-1,-1-1 0,0 1 0,0 0 1,0 0-1,0 0 0,1 0 1,-1 1-1,0-1 0,-3 1 0,3 0-75,0-1 0,0 1 0,-1 0 0,1 0 0,0-1 0,0 2 0,0-1 0,0 0 0,1 0 0,-1 1 0,0-1 0,0 1 0,1-1 0,-1 1 0,-1 2 0,3-3-73,0 1 0,0-1 0,0 1 0,0-1-1,0 1 1,0-1 0,0 1 0,1-1 0,-1 0 0,0 1 0,1-1 0,-1 1-1,1-1 1,0 1 0,-1-1 0,1 0 0,0 0 0,0 1 0,2 1 0,-1 0-166,11 16-749,3 2-2111</inkml:trace>
</inkml:ink>
</file>

<file path=ppt/ink/ink9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9:33.88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86 236 4064,'9'44'2011,"-8"-34"-1802,1 1 0,0-1 0,5 13 0,-7-21-139,1 1-1,1-1 0,-1 1 1,0-1-1,1 0 0,-1 1 1,1-1-1,0 0 1,0 0-1,0 0 0,0 0 1,0 0-1,0-1 0,0 1 1,0-1-1,5 3 0,-4-3 68,-1 0-1,1 0 1,0 0-1,-1-1 1,1 1-1,0-1 1,-1 1-1,1-1 1,0 0-1,0 0 1,-1 0-1,1-1 1,0 1 0,-1-1-1,1 1 1,2-2-1,-1 0 56,0 0 0,0 0 1,0 0-1,0 0 0,-1-1 0,1 0 1,-1 0-1,0 0 0,4-4 0,0-2 93,0 0 1,-1-1-1,1 0 0,-2-1 1,0 1-1,6-17 0,-5 9-141,-1 0 0,0 0 0,-2-1 1,2-27-1,-4 40-139,-1-1 1,0 1-1,0-1 1,-1 0 0,0 1-1,0-1 1,0 1 0,-1 0-1,0-1 1,0 1-1,-1 0 1,1 0 0,-2 0-1,1 0 1,0 1 0,-6-7-1,7 10-37,-1-1-1,0 1 1,0 0-1,0-1 1,0 1-1,0 1 1,0-1-1,-1 0 0,1 1 1,0-1-1,-1 1 1,1 0-1,-5 0 1,2 0 23,0 0 1,0 1 0,0 0-1,0 0 1,0 1 0,1 0-1,-10 2 1,3 0-198,1 1 1,0 1 0,1-1-1,-1 2 1,1-1 0,0 2-1,-15 11 1,19-14-122,1 1 1,-1 0 0,1 0-1,1 0 1,-1 1-1,1-1 1,0 1-1,0 0 1,0 0-1,1 1 1,0-1-1,1 1 1,-4 11-1,4 12-2771</inkml:trace>
</inkml:ink>
</file>

<file path=ppt/ink/ink9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9:34.6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82 243 3808,'4'-3'120,"8"-5"257,0 0 0,0 1 0,0 0 0,24-8 0,-36 15-350,1 0 0,-1-1 1,1 1-1,-1 0 0,1 0 0,-1 0 0,1 0 0,-1 0 1,1 0-1,-1 0 0,1 0 0,-1 0 0,1 0 0,0 0 0,-1 0 1,1 1-1,-1-1 0,1 0 0,-1 0 0,1 0 0,-1 1 1,1-1-1,-1 0 0,0 1 0,1-1 0,-1 0 0,1 1 0,-1-1 1,0 0-1,1 1 0,-1-1 0,0 1 0,1-1 0,-1 1 1,0-1-1,0 1 0,1 0 0,1 19 599,-2-19-593,-1 15 240,-1 0 1,-1-1 0,0 1-1,-1-1 1,-7 19-1,-6 19 672,13-34-750,1 1-1,0-1 1,1 0-1,2 1 0,0-1 1,0 1-1,2-1 1,1 1-1,0-1 1,10 30-1,4 3 299,33 66-1,-11-28 64,-35-80-468,0-1 0,-1 1 0,0 0 0,-1 0 0,-1 0-1,2 13 1,-3-21-59,0 1-1,0 0 0,0 0 1,0-1-1,-1 1 0,1 0 1,-1 0-1,0-1 0,1 1 1,-1-1-1,-1 1 0,1-1 0,0 1 1,0-1-1,-1 1 0,0-1 1,1 0-1,-1 0 0,0 0 1,0 0-1,0 0 0,0 0 1,0-1-1,-1 1 0,1-1 1,0 1-1,-5 1 0,-1-1-10,1 0-1,0 0 1,-1-1 0,1 0-1,-1-1 1,1 1-1,-1-1 1,0-1 0,1 1-1,-1-2 1,1 1-1,0-1 1,-1 0 0,1 0-1,0-1 1,0 0-1,-7-4 1,7 4-31,0-1 1,0 0-1,0-1 0,1 0 1,0 0-1,0 0 0,0 0 1,1-1-1,-1 0 0,1-1 1,1 1-1,-1-1 0,1 0 1,0 0-1,1 0 0,-4-9 1,5 8-20,0-1 0,1 0 0,0 0 1,0 0-1,1-1 0,0 1 1,0 0-1,1 0 0,0 0 1,5-15-1,-2 11-13,0 1-1,1-1 1,1 1-1,0 0 1,1 1-1,15-22 1,38-44 6,-4-2 0,77-146 0,-110 178 140,17-49 0,-35 81-102,-1 0-1,0-1 1,-1 1 0,0-1-1,-2 1 1,0-1 0,-1-29 0,0 44-8,0 0-1,0 0 1,0 0 0,0 0 0,0 0 0,0 1 0,-1-1 0,1 0 0,0 0 0,0 0 0,-1 1 0,1-1 0,0 0 0,-1 0 0,1 1 0,-1-1 0,1 0 0,-1 1 0,1-1 0,-1 0 0,1 1 0,-1-1-1,0 1 1,1-1 0,-1 1 0,0-1 0,0 1 0,1-1 0,-1 1 0,0 0 0,0-1 0,0 1 0,1 0 0,-1 0 0,0 0 0,0 0 0,0 0 0,0 0 0,1 0 0,-1 0 0,0 0 0,0 0 0,0 0-1,0 0 1,1 0 0,-1 1 0,-1 0 0,0-1-4,1 1 0,-1 0 0,1 0-1,-1 0 1,1 0 0,-1 0 0,1 0-1,0 1 1,0-1 0,0 0 0,-1 1-1,1-1 1,0 0 0,1 1 0,-1 0-1,0-1 1,0 1 0,1-1 0,-1 1 0,1 0-1,-1 0 1,1-1 0,-1 4 0,2 9-25,0 1 0,1-1 0,1 0 0,7 24 0,26 51 174,-34-84-127,4 9 8,1 0-1,1 0 0,10 14 0,-15-25-1,-1 0 0,0 0-1,1 0 1,-1-1 0,1 1 0,0-1-1,0 0 1,0 1 0,0-1-1,0-1 1,0 1 0,1 0-1,-1-1 1,0 0 0,1 1-1,-1-2 1,1 1 0,0 0 0,4 0-1,-4-2 8,0 1 1,0-1-1,-1 0 0,1 0 0,-1 0 0,1 0 0,-1-1 0,1 0 1,-1 1-1,0-1 0,0 0 0,0-1 0,4-3 0,0 0 31,-1 0 1,1-1-1,-1 0 0,7-11 0,1-4 11,-1-1 0,13-32 0,-33 74-25,1 1 0,0 0-1,-2 22 1,7-33-11,1 1 0,0 0 0,0 0 0,1 0 0,0 0 0,1 0 0,0 0 1,6 16-1,-6-22-24,-1 0 0,1 0 1,1 0-1,-1 0 0,0 0 1,1-1-1,0 1 0,0-1 0,0 0 1,0 0-1,0 0 0,1 0 1,-1 0-1,1-1 0,0 0 1,0 0-1,0 0 0,0 0 1,0 0-1,0-1 0,0 0 1,5 1-1,-4-1 21,0-1 0,0 0 0,0 0 1,0 0-1,0-1 0,0 0 0,0 0 0,0 0 1,0-1-1,0 1 0,0-1 0,-1 0 0,1 0 1,-1-1-1,9-5 0,-3 0 42,1-1-1,-1 0 1,-1 0-1,16-20 1,-12 11-19,0 0 1,-2-1 0,0 0-1,-1-1 1,-1 0-1,-1 0 1,0-1 0,4-23-1,-11 38-41,0-1-1,0 1 1,-1 0-1,1 0 1,-2-1-1,1 1 1,-1 0 0,-1-8-1,1 11-32,0-1 1,0 1-1,0 0 0,-1 0 0,1-1 1,-1 1-1,0 0 0,0 1 0,0-1 1,0 0-1,-1 0 0,1 1 0,-1 0 1,1-1-1,-1 1 0,-3-2 0,4 3 8,0 0 0,1 1 0,-1-1-1,0 1 1,1 0 0,-1-1 0,0 1-1,0 0 1,1 0 0,-1 0 0,0 0-1,0 0 1,0 1 0,1-1 0,-1 1-1,0-1 1,1 1 0,-1-1-1,0 1 1,1 0 0,-1 0 0,1 0-1,-1 0 1,1 0 0,-1 0 0,1 0-1,0 0 1,0 0 0,-1 1 0,1-1-1,0 1 1,0-1 0,0 1-1,1-1 1,-1 1 0,0-1 0,0 1-1,1 0 1,-1 3 0,1-5 0,0 0 0,0 1 0,0-1 0,0 0 0,0 1-1,1-1 1,-1 0 0,0 1 0,0-1 0,0 0 0,1 1 0,-1-1 0,0 0 0,0 1 0,1-1 0,-1 0 0,0 0 0,1 0 0,-1 1 0,0-1 0,1 0-1,-1 0 1,0 0 0,1 0 0,-1 1 0,1-1 0,-1 0 0,0 0 0,1 0 0,-1 0 0,0 0 0,1 0 0,-1 0 0,1 0 0,12-2-641,-9 0 523,18-12-3034,-10 5 978</inkml:trace>
</inkml:ink>
</file>

<file path=ppt/ink/ink9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9:35.08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4064,'0'14'683,"1"0"0,1 0 0,0 0 0,1 0-1,8 21 1,31 64 459,3 7-1085,-29-53 85,16 86 1,-28-107-307,0-1 1,-2 1-1,-2 0 0,-3 40 0,-8-25-4801,14-46 2800</inkml:trace>
</inkml:ink>
</file>

<file path=ppt/ink/ink9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9:35.55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12 6304,'25'-4'2336,"-5"0"-1824,21 1-128,-16 3 160,17 0-384,3 3-2688,0 8 1376,1 0-2592</inkml:trace>
</inkml:ink>
</file>

<file path=ppt/ink/ink9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9:35.91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20 277 3968,'-3'3'365,"1"0"0,-1 1 1,1 0-1,-4 7 0,6-10-323,-1-1 0,1 1-1,0 0 1,-1 0 0,1-1 0,0 1 0,0 0-1,0 0 1,0-1 0,0 1 0,0 0 0,0 0-1,0-1 1,0 1 0,0 0 0,0 0-1,0 0 1,0-1 0,1 1 0,-1 0 0,0-1-1,1 1 1,-1 0 0,0 0 0,1-1 0,-1 1-1,1-1 1,-1 1 0,1 0 0,-1-1-1,1 1 1,-1-1 0,1 1 0,0-1 0,-1 0-1,1 1 1,0-1 0,1 1 0,0 0 62,1-1 0,0 1 0,-1-1 0,1 1 0,0-1 1,-1 0-1,1 0 0,0 0 0,-1-1 0,1 1 0,0-1 0,-1 1 0,1-1 1,3-1-1,6-4 499,21-10 0,-15 6-267,6-3 80,0 0 0,-1-2 0,-1-1 0,0-1 0,-1 0 0,23-26 0,-42 41-382,0-1 1,0 1 0,0-1 0,0 1 0,0-1-1,-1 0 1,1 0 0,-1 0 0,0 0-1,0 0 1,0 0 0,0 0 0,1-4 0,-3 4 2,1 1 0,0 0 0,0 0 1,-1 0-1,1-1 0,-1 1 0,0 0 1,0 0-1,0 0 0,0 0 0,0 0 1,0 0-1,0 0 0,-1 0 0,1 0 1,0 1-1,-1-1 0,0 1 0,-2-3 1,-7-4 71,0 1 1,0 0 0,0 1-1,-1 0 1,-14-4 0,10 3-96,5 2-53,0 1 0,0 1 0,0-1 0,0 2 0,-16-3 1,22 5-100,1 0 0,0 0 1,-1 0-1,1 0 1,-1 0-1,1 1 1,0 0-1,0 0 0,-1 0 1,1 1-1,0-1 1,0 1-1,0 0 1,0 0-1,0 1 0,1-1 1,-5 4-1,5-3-206,-1 1-1,1-1 0,-1 1 0,1 0 1,0 0-1,0 0 0,1 0 1,-1 1-1,1-1 0,0 1 0,0-1 1,1 1-1,-1 0 0,1-1 1,0 1-1,0 0 0,1 0 0,-1 0 1,1 0-1,0 0 0,1 6 1,10 30-2563</inkml:trace>
</inkml:ink>
</file>

<file path=ppt/ink/ink9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9:36.34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0 329 4224,'5'-5'413,"0"-1"1,0 0-1,0 0 1,-1-1-1,0 1 1,-1-1-1,1 0 1,-1 0-1,-1 0 1,4-14 0,0-5 319,5-46 1,-5 17-534,3-35 1717,-13 655-1490,-3-320-3670,7-237 2745,0-1 0,0 0-1,-1 0 1,0 0 0,0 0-1,-4 10 1</inkml:trace>
</inkml:ink>
</file>

<file path=ppt/ink/ink9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9:36.66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 70 5312,'-12'0'1952,"17"5"-1504,10-1-128,2-4 2208,12-4-1440,17-7 416,2-5-896,11 2-384,8-4-128,2 3-7776</inkml:trace>
</inkml:ink>
</file>

<file path=ppt/ink/ink9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9:52.28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0 603 2816,'0'0'917,"5"-5"182,41-72 3199,47-84-2658,-5 8-677,-73 126-477,17-39 1,-5 8 151,-23 52-625,-1 0 0,1 0 0,0 0 1,0 1-1,8-8 0,-11 12 2,0 0 0,0 0 0,0 0-1,0 0 1,1 0 0,-1 0-1,0 0 1,1 0 0,-1 0 0,1 1-1,-1-1 1,1 1 0,-1-1-1,1 1 1,-1-1 0,1 1 0,0 0-1,-1 0 1,1 0 0,-1 0-1,1 0 1,0 0 0,-1 0 0,1 0-1,-1 1 1,1-1 0,-1 1 0,3 0-1,-3 0 17,0 0-1,-1-1 1,1 1-1,0 0 1,0 0 0,-1 0-1,1 0 1,-1 0-1,1 0 1,-1 0-1,1 0 1,-1 0 0,1 0-1,-1 0 1,0 0-1,1 2 1,1 21 207,-9 125-164,-2 158 150,9-226-1434,5-76-3584,-4-4 4389,-1-1 1,0 1-1,1 0 0,-1-1 1,0 1-1,1 0 1,-1-1-1,0 1 0,0 0 1,0 0-1,1-1 0,-1 1 1,0 1-1,0 5-1520</inkml:trace>
</inkml:ink>
</file>

<file path=ppt/ink/ink9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9:53.08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96 1 3072,'-2'2'188,"-1"-1"0,1 1 0,-1-1 0,1 1 0,-1-1 1,0 0-1,1 0 0,-1 0 0,0-1 0,0 1 0,0 0 0,0-1 0,0 0 0,0 0 0,0 0 1,0 0-1,0 0 0,-4-2 0,-14 1 1672,20 1-1819,0 0-1,0 1 1,0-1-1,1 0 0,-1 1 1,0-1-1,0 1 0,1-1 1,-1 0-1,0 1 0,1 0 1,-1-1-1,0 1 1,1-1-1,-1 1 0,1 0 1,-1-1-1,1 1 0,0 0 1,-1 0-1,1-1 1,-1 1-1,1 0 0,0 0 1,0 0-1,0-1 0,-1 1 1,1 0-1,0 0 1,0 1-1,-2 30 82,2-28-56,1 33 390,2 1 0,2 0 0,11 48 0,-15-83-419,5 17 272,-6-19-294,0-1-1,0 1 1,0-1 0,0 1 0,0-1 0,1 1-1,-1-1 1,0 0 0,0 1 0,1-1-1,-1 1 1,0-1 0,0 1 0,1-1 0,-1 0-1,0 1 1,1-1 0,-1 0 0,1 1 0,-1-1-1,1 0 1,-1 1 0,0-1 0,1 0 0,-1 0-1,1 0 1,-1 1 0,1-1 0,0 0 0,0-1-1,-1 1 1,0-1-1,1 1 1,-1-1-1,1 1 1,-1-1-1,0 1 1,1-1-1,-1 1 1,0-1 0,0 1-1,0-1 1,1 0-1,-1 1 1,0-1-1,0 0 1,0 1-1,0-1 1,0 0-1,0 0 1,0-20 26,-1 15-3,2-2-26,-1 0 1,2 0 0,-1 0-1,1 0 1,0 0 0,1 1-1,-1-1 1,2 1 0,-1-1 0,1 1-1,5-7 1,0 0 14,1 2 0,0 0 0,1 0 0,20-17 1,-26 25 14,-1 0 0,1 1 0,0-1 0,0 1 0,0 1 0,0-1 0,1 1 0,-1 0 0,1 0 0,-1 0 0,1 1 0,0 0 0,0 0 0,6 0 0,-8 1-23,0 0-1,0 1 0,0-1 0,0 1 0,0 0 0,0 1 0,0-1 0,0 1 0,-1-1 1,1 1-1,-1 0 0,1 0 0,-1 1 0,0-1 0,0 1 0,0-1 0,0 1 0,0 0 1,-1 0-1,1 1 0,2 4 0,1 4 21,0 0 1,0 1-1,-2 0 0,1 0 1,-2 0-1,0 1 0,3 26 1,-6-38-21,0 0 0,1 0 0,-1 0 0,1 0 0,-1 0 0,1-1 1,0 1-1,-1 0 0,1 0 0,0 0 0,0 0 0,1-1 0,-1 1 0,0-1 1,0 1-1,3 1 0,-4-3-10,1 0 0,-1 0 0,0 0 0,0 0 0,1 0 0,-1 0 0,0 0 0,1 0 0,-1-1 0,0 1 0,0 0 0,1 0 0,-1 0 1,0 0-1,0-1 0,1 1 0,-1 0 0,0 0 0,0-1 0,0 1 0,0 0 0,1 0 0,-1-1 0,0 1 0,0 0 0,0 0 0,0-1 0,0 1 0,0 0 0,0-1 0,5-14 166,-4 8-113,1 2-57,3-8 11,0 0 0,1 0 1,10-16-1,1 2 88,-11 17-1,0 0 0,0 0 0,1 1 0,1 0 0,0 0 0,0 1 0,12-10 0,-20 17-96,1 1 0,-1-1 1,1 1-1,-1 0 0,1-1 1,-1 1-1,1 0 1,-1-1-1,1 1 0,-1 0 1,1-1-1,-1 1 0,1 0 1,0 0-1,-1 0 1,1 0-1,-1 0 0,1 0 1,0-1-1,-1 1 0,1 1 1,-1-1-1,1 0 1,0 0-1,-1 0 0,1 0 1,-1 0-1,1 0 1,-1 1-1,1-1 0,0 0 1,-1 0-1,1 1 0,-1-1 1,1 1-1,-1-1 1,0 0-1,1 1 0,-1-1 1,1 1-1,-1-1 0,0 1 1,1-1-1,-1 1 1,0-1-1,1 1 0,-1-1 1,0 1-1,0-1 1,0 1-1,0 0 0,1 0 1,0 5 25,0 1 0,0-1 0,0 0 0,0 8 0,-1-6-8,1 6 43,1-1 0,0 0 0,7 24-1,-8-34-176,0 0 0,0-1-1,0 1 1,0 0-1,1 0 1,-1-1-1,1 1 1,-1-1 0,1 1-1,0-1 1,0 0-1,0 1 1,1-1-1,-1 0 1,0-1 0,1 1-1,-1 0 1,1-1-1,0 1 1,-1-1-1,1 0 1,6 2 0,-4-2-809,-2-1 315,-1 0-1,0 0 1,0 1-1,0-1 1,0 1 0,0-1-1,0 1 1,0 0-1,0 0 1,0 0 0,0 0-1,0 0 1,3 3-1,-1 3-2350</inkml:trace>
</inkml:ink>
</file>

<file path=ppt/ink/ink9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9:53.47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28 33 3072,'2'-4'196,"-1"1"15,0-1-1,0 1 1,0 0-1,0 0 0,0-1 1,0-4 2324,6 11 1636,-5 0-4082,0 0-1,0 0 1,-1 0-1,1 1 1,-1-1-1,1 0 1,-1 1-1,0-1 1,1 7-1,2 34 398,-3-31-337,0 1 37,-1 0 0,-1 0 0,0 1 0,-1-1 1,-1 0-1,-3 13 0,-5 6 90,-19 41 1,28-69-235,0 0 1,0 0-1,1 0 0,-1 0 1,0 6-1,2-10-16,0 0-1,0 1 0,0-1 0,0 0 1,0 0-1,0 0 0,0 0 1,0 0-1,0 0 0,1 1 1,-1-1-1,0 0 0,1 0 0,-1 0 1,1 0-1,-1 0 0,1 0 1,0 0-1,-1 0 0,1 0 1,0-1-1,0 1 0,-1 0 0,1 0 1,0-1-1,0 1 0,0 0 1,0-1-1,2 2 0,1-1 62,1 0-1,-1 0 0,0 0 1,0 0-1,1-1 1,-1 0-1,0 0 0,6 0 1,37-7 327,-35 5-406,53-10 197,18-4-2292,-66 14 523,0 0 0,0 1 0,17 2 0,-8 3-1364</inkml:trace>
</inkml:ink>
</file>

<file path=ppt/ink/ink9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9:53.92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13 242 3136,'0'0'37,"0"0"0,0-1 0,0 1 0,0 0 0,1 0 0,-1 0 0,0-1-1,0 1 1,0 0 0,0 0 0,1 0 0,-1 0 0,0-1 0,0 1 0,1 0 0,-1 0 0,0 0 0,0 0 0,0 0 0,1 0 0,-1 0 0,0 0 0,0 0 0,1 0 0,-1 0 0,0 0-1,0 0 1,1 0 0,-1 0 0,0 0 0,0 0 0,1 0 0,-1 0 0,0 0 0,0 0 0,1 0 0,-1 0 0,0 0 0,0 0 0,1 1 0,-1-1 0,0 0 0,0 0 0,0 0 0,0 0-1,1 1 1,-1-1 0,0 0 0,0 0 0,0 0 0,0 1 0,1-1 0,3 17 1284,-2-8-494,-1-4-740,1-1-1,-1 1 1,1 0-1,0-1 1,1 0-1,-1 1 1,1-1-1,0 0 1,0 0-1,0-1 1,1 1-1,-1-1 0,1 1 1,0-1-1,0 0 1,0-1-1,0 1 1,0-1-1,1 1 1,-1-1-1,1 0 1,0-1-1,-1 1 1,1-1-1,0 0 0,0 0 1,0-1-1,0 0 1,0 1-1,0-1 1,0-1-1,9-1 1,-5 0 131,0 0-1,0 0 1,0-1 0,0 0 0,-1-1 0,1 0 0,-1 0 0,0-1-1,0 0 1,0-1 0,-1 1 0,0-1 0,0-1 0,0 1 0,-1-1-1,0-1 1,6-9 0,-7 10-170,-2 0 0,1 0 0,-1 0 0,0-1 0,0 1 0,-1-1 0,0 1 0,-1-1 0,1 0-1,-1 0 1,-1 1 0,0-1 0,0 0 0,0 0 0,-1 0 0,0 0 0,-1 1 0,1-1 0,-2 0 0,1 1 0,-4-8 0,3 10-152,1 0 1,-1 0 0,0 0 0,0 0 0,0 1 0,0-1 0,-1 1 0,0 0 0,0 0 0,0 1 0,-1-1 0,1 1 0,-1 0 0,1 0 0,-1 0 0,0 1 0,0-1 0,-1 1 0,1 1 0,0-1 0,-1 1 0,1 0 0,-1 0-1,1 0 1,-1 1 0,1 0 0,-9 0 0,1 2-218,0 1-1,0 0 1,0 1 0,0 0-1,1 1 1,0 1-1,0 0 1,0 0-1,1 1 1,-12 9-1,-20 20-1608</inkml:trace>
</inkml:ink>
</file>

<file path=ppt/ink/ink9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9:54.35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2 196 3552,'-1'-1'79,"1"0"1,0 0-1,0 0 0,0 0 1,0 0-1,0 1 0,0-1 0,0 0 1,0 0-1,0 0 0,1 0 1,-1 0-1,0 0 0,0 0 1,1 1-1,-1-1 0,1 0 1,-1 0-1,1 0 0,-1 1 1,1-1-1,-1 0 0,1 1 1,0-1-1,-1 0 0,1 1 1,1-1-1,26-22 697,-19 16-237,0 0-252,58-51 1487,-57 49-1557,-1-1 0,0 0 0,-1-1 0,11-18 0,-19 29-198,1 0-1,-1 0 1,0 0-1,0-1 1,0 1-1,1 0 1,-1 0-1,0-1 1,0 1-1,0 0 1,0-1-1,0 1 1,1 0-1,-1 0 0,0-1 1,0 1-1,0 0 1,0-1-1,0 1 1,0 0-1,0-1 1,0 1-1,0 0 1,0-1-1,0 1 1,0 0-1,0-1 1,0 1-1,-1 0 1,1-1-1,-9 4 301,-13 14-53,11-8-275,1 1 1,0 0 0,1 0-1,0 1 1,1 0-1,0 1 1,1 0 0,0 0-1,1 1 1,0 0-1,1 0 1,0 0 0,-4 24-1,-3 25-352,2-1-1,4 2 1,2-1-1,6 92 0,22 86-3632,-23-229 2895</inkml:trace>
</inkml:ink>
</file>

<file path=ppt/ink/ink9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9:54.72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59 5056,'37'-18'1888,"-4"11"-1472,25-4-128,-24 4 1280,10 3-928,-2-1-128,0 3-320,-6-3-2560</inkml:trace>
</inkml:ink>
</file>

<file path=ppt/ink/ink9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9:55.16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232 8 3552,'-5'-2'164,"-1"1"1,1-1-1,0 1 1,0 1 0,0-1-1,-1 1 1,1 0-1,0 0 1,-1 0-1,1 1 1,-6 1-1,-8 0 134,7-2-162,-1 1 0,1 1 0,0 0 0,0 1 0,0 0 0,0 1 0,1 0 0,-1 0 0,-12 8 0,24-11-137,-1-1 0,0 1 1,0-1-1,0 1 0,1 0 0,-1-1 1,0 1-1,1 0 0,-1-1 0,0 1 1,1 0-1,-1 0 0,1 0 0,-1 0 1,1 0-1,-1-1 0,1 1 0,0 0 1,0 0-1,-1 0 0,1 0 1,0 0-1,0 0 0,0 2 0,0-1 4,1-1-1,-1 1 0,1 0 1,0-1-1,0 1 0,-1 0 1,1-1-1,0 1 1,0-1-1,1 1 0,-1-1 1,2 2-1,5 5 48,1-1 0,0 0 1,15 8-1,-17-11 14,8 6-17,-1 0 0,0 1 0,0 0 1,-1 2-1,12 14 0,-20-22-1,0 2 1,0-1-1,-1 0 1,0 1-1,0 0 1,-1 0-1,0 0 1,0 0-1,-1 1 1,0-1-1,0 1 0,-1-1 1,2 16-1,-4-20 13,1 0 0,0 0 0,-1 0 0,0-1 0,1 1 0,-1 0 0,0-1 0,-1 1-1,1 0 1,0-1 0,-1 0 0,1 1 0,-1-1 0,0 0 0,0 0 0,0 1 0,0-2 0,0 1-1,0 0 1,-1 0 0,1-1 0,0 1 0,-1-1 0,-5 3 0,-1-1 5,0 1 0,0-2 0,0 1 0,-1-1-1,1 0 1,-12 0 0,16-2-90,-3 1-340,0 0 0,0-1 1,0 0-1,0-1 0,0 0 0,-9-2 1,8-1-1603</inkml:trace>
</inkml:ink>
</file>

<file path=ppt/ink/ink9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9:55.57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87 155 1248,'0'14'316,"-1"-10"-221,1 1 0,0 0 0,1 0 0,-1 0 0,1 0 0,2 8 0,-1-5 161,1 0 117,0 1 0,0 0-1,1-1 1,5 11 0,-8-18-287,0 1 0,0-1 0,0 1 1,0-1-1,1 1 0,-1-1 0,0 1 0,1-1 1,-1 0-1,1 0 0,-1 0 0,1 0 0,-1 0 1,1 0-1,0 0 0,0-1 0,-1 1 0,1-1 1,0 1-1,0-1 0,0 1 0,0-1 0,-1 0 1,1 0-1,0 0 0,0 0 0,3-1 0,-1 0 38,-1 0 0,0-1 0,1 1 0,-1-1 0,0 0 0,0 0 0,0 0-1,0 0 1,0-1 0,0 1 0,-1-1 0,1 0 0,-1 0 0,0 0 0,0 0-1,0 0 1,0 0 0,0 0 0,1-6 0,1 1-17,-1 0 0,-1-1 0,1 1 0,-2-1 0,1 0 0,-1 1 0,0-12 0,-1 11 31,-1 0 0,0 1 0,-1-1 0,0 0 1,0 0-1,-1 1 0,0-1 0,-1 1 0,0 0 0,0 0 1,-1 0-1,0 1 0,-7-10 0,9 14-175,0 0-1,0-1 1,-1 1 0,1 1 0,-1-1-1,1 0 1,-1 1 0,0 0-1,0 0 1,0 0 0,0 0 0,-6-1-1,6 3-149,1-1 1,-1 1-1,0 0 0,1 0 0,-1 0 0,0 0 0,1 1 0,-1-1 0,0 1 0,1 0 0,-1 0 0,1 0 0,0 1 0,-1-1 1,1 1-1,-6 4 0,3-3-354,1 1 0,0 0 0,0 1 0,0-1 0,0 1 1,1 0-1,0 0 0,0 1 0,0-1 0,0 1 0,-2 6 0,-3 10-696</inkml:trace>
</inkml:ink>
</file>

<file path=ppt/ink/ink9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9:55.91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55 5 2720,'13'-4'1024,"-6"8"-800,-3-4 512,-4 4-512,0 3 672,-4 4-480,-3 3 416,-2 6-480,-3 5 32,3 11-224,-3 24-224,-1 2 0,5-3-256,4-4 192,4-4-800,4-10 512,4-9-1568</inkml:trace>
</inkml:ink>
</file>

<file path=ppt/ink/ink9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9:56.34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24 48 1248,'-7'23'413,"4"-13"-78,0 0 1,1 0 0,0 0-1,0 0 1,0 11 0,1 8 16,0-23-343,1-1 0,-1 1 0,1 0 0,0 0 0,1 0 1,-1 0-1,1-1 0,0 1 0,1 0 0,-1 0 0,1-1 0,0 1 0,4 6 1,-4-9 119,0 0 0,0 0 0,0 0 0,1 0 0,-1-1 1,1 1-1,-1-1 0,5 4 0,-5-6-47,-1 1 0,1 0 0,-1-1 0,1 1 0,-1-1-1,1 1 1,0-1 0,-1 0 0,1 0 0,0 1 0,-1-1 0,1 0-1,0-1 1,-1 1 0,1 0 0,0 0 0,-1-1 0,1 1 0,2-2-1,1 0 37,0 0 0,-1 0 0,0-1 0,1 1 0,-1-1 0,0 0 0,-1 0 0,1-1 0,0 1-1,-1-1 1,6-7 0,-5 4 29,0 0 1,0 0-1,0-1 0,-1 0 0,0 1 0,2-13 0,0-6-569,-1-1-1,-2 1 1,-1-36 0,-1 61 402,-1-29-2913,-2 22 416</inkml:trace>
</inkml:ink>
</file>

<file path=ppt/ink/ink9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9:56.67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99 1 1984,'-2'2'113,"-1"0"0,1 0 0,0 0 0,0 0 0,0 1 0,0-1 0,0 1 0,0 0 0,1-1 0,-1 1 0,1 0 0,0 0 0,0 0 0,0 0 0,0 0 0,0 0 0,1 0 0,-1 0 0,1 0 0,0 1 0,0-1 0,0 0 0,1 0 0,-1 0 0,1 0 0,1 6 0,1 5 39,-1 0 0,0 0 0,-1 0 0,-1 1 1,-1 16-1,-13 71-381,8-66 275,2-3-117,-11 54 405,13-76-586,-1 0 1,-1 0-1,1 0 0,-2-1 0,-7 14 0,7-19-574,-3-5-881</inkml:trace>
</inkml:ink>
</file>

<file path=ppt/ink/ink9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9:57.09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0 173 1888,'17'-7'607,"0"1"1,0 0-1,0 1 0,1 1 1,35-4-1,-28 4 341,-21 3-808,-1 1 0,1 0 0,0-1 0,0 1 0,0 1 0,0-1 0,-1 0 0,8 3 0,-9-3-100,0 1 1,0 0-1,0 0 1,0 0-1,0 1 1,0-1-1,-1 0 1,1 1-1,0-1 1,-1 1-1,1-1 1,-1 1-1,0 0 1,1 0 0,-1 0-1,0-1 1,1 5-1,2 2 52,-1 1 1,0 0-1,-1 0 1,0 0-1,1 10 0,1 50 355,-3-40-232,-1-29-217,9 105 393,-8-91-758,2 1 0,0-1 0,1 0 0,0-1 0,8 17 0,-7-20-1713</inkml:trace>
  <inkml:trace contextRef="#ctx0" brushRef="#br0" timeOffset="1">376 1 3968,'-13'7'1472,"5"4"-1120,0 4-128,-1-4 32,1-4-192,0 0 32,8 2-32,0-3-1120,8 1 608,0 2-2304</inkml:trace>
</inkml:ink>
</file>

<file path=ppt/ink/ink9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9:57.43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112 340 4992,'1'0'112,"9"-1"529,0-1 0,-1 0 0,1-1 0,17-7 0,-24 9-562,0-1-1,0 0 0,-1 0 1,1 0-1,-1 0 0,1 0 0,-1 0 1,0-1-1,1 1 0,-1-1 1,-1 0-1,1 0 0,0 1 1,-1-1-1,1 0 0,-1 0 0,0-1 1,2-5-1,-2-1 136,1-1 1,-1 1-1,0-1 1,-1 1-1,-1-1 0,1 1 1,-5-20-1,-1 7 105,0 0 0,-14-31 0,17 47-313,0 1-1,0-1 1,0 1-1,-1 0 1,0 0 0,-6-7-1,9 11-32,0 1-1,-1 0 1,1 0-1,0 0 0,-1 0 1,1 0-1,-1 0 1,1 0-1,-1 0 0,0 1 1,1-1-1,-1 0 1,0 1-1,1 0 0,-1-1 1,0 1-1,0 0 1,1 0-1,-1 0 0,0 0 1,0 0-1,1 0 1,-1 0-1,0 1 1,1-1-1,-1 1 0,0-1 1,1 1-1,-1 0 1,-2 1-1,-2 2-311,1 0-1,-1 0 1,1 0-1,0 0 1,1 1-1,-1 0 1,1 0 0,-7 11-1,-2 6-1439,-10 23 0,5-2-957</inkml:trace>
</inkml:ink>
</file>

<file path=ppt/ink/ink9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9:57.90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161 0 3392,'1'0'56,"0"1"0,-1-1 1,1 1-1,0-1 0,-1 1 0,1-1 1,-1 1-1,1-1 0,-1 1 0,1 0 0,-1-1 1,1 1-1,-1 0 0,1-1 0,-1 1 1,0 0-1,0 0 0,1-1 0,-1 1 1,0 0-1,0 0 0,0 0 0,0-1 1,0 1-1,0 0 0,0 0 0,0-1 1,0 1-1,0 0 0,0 0 0,-1 1 0,-8 28 305,-81 142 788,32-68-1008,46-76 158,12-28-284,0 0-1,0 0 1,0 1-1,1-1 0,-1 0 1,0 0-1,0 0 1,0 0-1,1 0 1,-1 0-1,0 0 1,0 0-1,0 0 1,1 0-1,-1 0 1,0 0-1,0 0 1,0 0-1,1 0 1,-1 0-1,0 0 1,0 0-1,0 0 1,1 0-1,-1 0 0,0-1 1,0 1-1,0 0 1,1 0-1,-1 0 1,0 0-1,0 0 1,0 0-1,0-1 1,1 1-1,-1 0 1,0 0-1,0 0 1,0-1-1,0 1 1,0 0-1,46-80 1138,22-36-766,-52 92-31,1 1 0,35-37 0,-47 56-184,25-25 852,-28 28-966,0-1 1,1 0-1,-1 1 1,0 0-1,0-1 1,1 1-1,-1 0 0,1 0 1,-1 0-1,1 1 1,-1-1-1,4 0 1,-5 1-48,0 1-1,0-1 1,0 0-1,0 0 1,-1 1-1,1-1 1,0 0 0,0 1-1,-1-1 1,1 1-1,0-1 1,0 1-1,-1 0 1,1-1 0,-1 1-1,1-1 1,-1 1-1,1 0 1,-1 0 0,1-1-1,-1 1 1,1 0-1,-1 0 1,0-1-1,0 1 1,1 0 0,-1 0-1,0 1 1,3 26 64,-4-3-32,-2 0 0,-7 34 0,4-34-13,2 0 0,-1 35 0,5-55-25,0-1-1,0 0 1,1 0-1,-1 0 1,1 0-1,0 0 1,0 1 0,1-2-1,-1 1 1,5 7-1,-5-9-74,0 0 1,0-1-1,1 1 0,-1-1 0,1 1 1,-1-1-1,1 0 0,0 1 1,0-1-1,-1 0 0,1 0 0,0 0 1,0 0-1,0 0 0,0-1 0,0 1 1,0-1-1,0 1 0,0-1 1,0 0-1,1 0 0,-1 0 0,2 0 1,35-5-890</inkml:trace>
</inkml:ink>
</file>

<file path=ppt/ink/ink9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01.87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1 213 1664,'4'-6'188,"-3"5"-163,-1 0-1,1 0 1,0 0 0,-1 0-1,1 0 1,0 0 0,0 0-1,0 1 1,0-1 0,0 0-1,0 1 1,0-1 0,0 0-1,0 1 1,0-1 0,0 1-1,0 0 1,0-1 0,0 1-1,1 0 1,0 0 0,3-1 51,-1 0 0,1-1 0,-1 1 0,1-1 0,-1 0 0,1 0 0,-1-1 0,0 1 0,0-1 0,0 0 0,0 0 0,4-4 0,6-7 275,20-27 1,-19 23-262,-11 13-44,16-20 144,33-30 1,-53 55-187,0 0 1,0 0 0,0-1 0,0 1-1,0 0 1,0 0 0,0 0 0,1 0-1,-1 0 1,0 0 0,0-1 0,0 1-1,0 0 1,0 0 0,1 0 0,-1 0-1,0 0 1,0 0 0,0 0 0,0 0-1,1 0 1,-1 0 0,0 0 0,0 0-1,0 0 1,0 0 0,1 0 0,-1 0-1,0 0 1,0 0 0,0 0 0,0 0-1,1 0 1,-1 0 0,0 0 0,0 0-1,0 0 1,0 0 0,0 0 0,1 0-1,-1 1 1,0-1 0,0 0 0,0 0-1,0 0 1,0 0 0,0 0 0,0 0-1,1 1 1,-1-1 0,1 12 161,-5 16 12,-40 71 430,33-68-224,2-1 0,-8 56 0,15-75-319,-1 0 1,-5 14-1,7-21-76,-1 0 0,0 0 0,0 0 0,0 0 0,0 0 0,-1-1 0,1 1 0,-1-1 0,-3 4-1,5-7-75,0 1 0,0-1 0,1 1 0,-1-1 0,0 1 0,0-1 0,0 0 0,0 0 0,0 1 0,0-1 0,0 0 0,0 0 0,0 0 0,0 0 0,-1 0 0,1 0-30,-7 0-2688</inkml:trace>
</inkml:ink>
</file>

<file path=ppt/ink/ink9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5:02.66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798 157 1312,'3'-2'82,"-1"-1"1,1 0-1,-1-1 1,1 1-1,-1 0 1,0-1 0,0 1-1,0-1 1,-1 1-1,1-1 1,-1 0-1,0 0 1,0 0-1,0 0 1,-1 0-1,1-6 1,-1-1 192,0 6-150,0 0-1,0 0 0,0-1 0,-1 1 0,-1-7 0,1 10-120,1 0 0,-1 1 1,0-1-1,0 0 0,0 1 0,0-1 0,0 1 0,0-1 1,0 1-1,-1-1 0,1 1 0,0 0 0,-1 0 1,1 0-1,-1 0 0,0 0 0,1 0 0,-1 0 0,-2-1 1,-6-1-45,0 0 0,0 1 0,-1 0 0,1 0 0,-1 1 0,1 0 0,-21 2 0,22-1 96,0 1 0,0 1 0,0-1 0,0 1 0,0 1 0,1 0 0,-1 0 0,1 1 0,-12 6 0,9-1 172,0 0 0,0 1 0,-16 19 0,5-5 246,-42 52 98,-1 1-483,24-40-40,-1-2-1,-89 56 0,66-48-27,53-35 5,0 1 1,0 0-1,1 1 1,1 0-1,-12 14 0,19-21-16,1 1-1,-1 0 1,1-1-1,-1 1 1,1 1-1,0-1 1,1 0-1,-1 0 1,1 1-1,0-1 1,0 1-1,0-1 0,0 1 1,1-1-1,0 1 1,0-1-1,0 1 1,1-1-1,-1 1 1,3 6-1,0-2 45,0 0 0,1-1 0,0 0 0,1 0 0,0 0 0,0 0 0,0-1 0,14 14-1,-2-5 157,0-1 0,28 19 0,-24-21-127,0 0 1,1-1 0,0-2 0,1 0-1,0-1 1,1-1 0,-1-2 0,42 7-1,-44-10-27,1-1 1,-1-1-1,1-1 0,0-1 0,-1-1 0,1-1 0,-1-1 0,0-1 0,0 0 0,23-11 0,-19 6 75,0-2-1,-1-1 1,-1-1-1,0 0 0,-1-2 1,-1-1-1,0 0 1,-1-2-1,-1 0 1,31-42-1,-43 49-108,0 1 1,-1-2-1,-1 1 0,0-1 1,0 1-1,-1-1 0,-1-1 1,0 1-1,-1 0 0,0-1 1,-1 1-1,-1-1 0,-2-24 1,-1 16-17,0 1 0,-2 0 0,0-1 1,-1 2-1,-2-1 0,0 1 0,-19-34 1,21 43-99,-1-1 0,0 1 0,-1 0 1,-1 1-1,1 0 0,-2 1 0,1-1 0,-1 2 1,0-1-1,-1 1 0,0 1 0,-1 0 1,1 1-1,-1 0 0,0 1 0,-1 0 1,1 1-1,-1 0 0,0 1 0,0 0 0,0 1 1,0 1-1,-25 0 0,-109 15-1065</inkml:trace>
</inkml:ink>
</file>

<file path=ppt/ink/ink9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3:27.21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37 291 3232,'-8'-4'1094,"6"3"-961,1 1 1,0-1-1,-1 1 0,1-1 0,0 1 1,-1-1-1,1 0 0,0 1 1,0-1-1,0 0 0,0 0 1,0 0-1,0 0 0,0 0 0,0 0 1,0 0-1,1-1 0,-1 1 1,0 0-1,1 0 0,-1 0 1,0-1-1,0-1 0,0-4 183,0 0-1,0 0 1,1-1 0,0 1-1,0 0 1,0 0 0,3-9-1,-2 12-226,0-1 0,0 1-1,1 0 1,-1 0-1,1 0 1,0 0-1,1 0 1,-1 0 0,1 0-1,-1 0 1,1 1-1,0 0 1,5-5-1,12-9 154,2 1 0,-1 0 0,2 2-1,0 0 1,1 2 0,0 0 0,1 2-1,40-12 1,-57 21-234,-1-1-1,1 1 1,-1 1 0,1-1-1,-1 1 1,1 1 0,-1-1-1,1 1 1,-1 1-1,1-1 1,-1 1 0,0 1-1,0-1 1,0 1-1,0 0 1,0 1 0,8 6-1,-6-4-11,0 1 1,0 0-1,-1 1 0,-1 0 0,1 0 0,-1 1 0,0-1 0,-1 2 1,0-1-1,-1 1 0,5 10 0,-7-12 29,-1-1-1,0 0 1,0 0 0,-1 1-1,1-1 1,-2 1 0,1-1-1,-1 1 1,-1 0 0,-1 13-1,-3 4 13,-15 45 0,7-29-14,2-4 18,-1-2 0,-17 36-1,21-56-39,0 0 0,-1-1 0,0 1 0,-1-2-1,-1 0 1,-23 24 0,21-27-28,0 0 0,0 0 0,-1-2 0,0 1 0,-16 5 0,0-2 145,-49 14 1,53-18-138,-26 8-77,48-16 91,1 1 0,-1 0 0,0-1 0,1 0 0,-1 0 0,0 0-1,1 0 1,-1-1 0,0 1 0,0-1 0,-4-2 0,7 3 2,1 0 1,-1-1 0,1 1 0,-1 0 0,0-1 0,1 1-1,-1-1 1,1 1 0,-1-1 0,1 1 0,0-1 0,-1 1-1,1-1 1,-1 0 0,1 1 0,0-1 0,0 1 0,-1-1 0,1 0-1,0 1 1,0-1 0,0 0 0,0 1 0,-1-1 0,1 0-1,0 0 1,0 1 0,0-1 0,1 0 0,-1 1 0,0-1-1,0 0 1,0 1 0,0-1 0,1 0 0,0 0 0,0-2-12,0 0 0,0 1 0,1-1 0,0 1 0,-1-1 0,1 1 0,3-4 0,1 2 10,-1-1-1,1 1 1,0 0 0,1 0 0,-1 1 0,1 0 0,-1 0 0,1 0 0,0 1 0,0 0 0,0 1 0,0-1 0,0 1 0,1 0 0,-1 1-1,0 0 1,11 1 0,0 1-15,-1 1 0,0 1 0,0 0-1,-1 1 1,1 1 0,19 10 0,-12-4 134,1-1 0,39 10 1,-51-18 69,0 0 0,0-1 1,0-1-1,0 0 1,0-1-1,0 0 0,17-3 1,-14 1 108,-1-1 0,0-1 1,0 0-1,-1-1 0,22-11 0,-31 14-289,0-1 0,0-1-1,0 1 1,0-1 0,0 0-1,-1 0 1,6-7-1,-8 8-80,0 1 0,0-1 0,0 0 0,-1-1-1,1 1 1,-1 0 0,1 0 0,-1-1 0,0 1 0,-1 0-1,1-1 1,-1 1 0,1-7 0,-1 8-74,0 0 1,0 0-1,0 0 1,0 0-1,-1 0 1,1 0-1,-1 0 1,1 0-1,-1 0 1,0 0-1,1 0 1,-1 0 0,0 0-1,0 1 1,-1-1-1,1 0 1,0 1-1,-1-1 1,1 1-1,-1-1 1,1 1-1,-1 0 1,-2-2-1,0 1-474,0 0 0,0 1 0,0-1 0,0 1-1,-1 0 1,1 0 0,0 1 0,-1-1 0,-6 1 0,2-1-1296,8-6-528</inkml:trace>
</inkml:ink>
</file>

<file path=ppt/ink/ink9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3:28.56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15 3232,'3'-3'112,"7"-8"1898,-7 12-788,-2 9-406,0 40-326,2 0 1,2 0 0,2-1-1,23 79 1,-30-128-488,13 38 209,-12-35-153,0 0-1,1 1 1,0-1-1,0 0 1,0 0-1,0 0 0,0 0 1,4 3-1,-5-6-52,-1 1-1,1-1 1,0 1-1,-1-1 1,1 1-1,0-1 1,-1 1-1,1-1 1,0 0-1,0 1 1,0-1-1,-1 0 1,1 0-1,0 1 1,0-1-1,1 0 1,-1 0-2,-1 0 0,1-1 0,-1 1 0,1 0 0,-1 0 0,1-1 0,-1 1 0,1 0 0,-1 0 0,1-1 0,-1 1 1,0-1-1,1 1 0,-1 0 0,0-1 0,1 1 0,-1-1 0,0 1 0,1-2 0,1-2 14,-1 0-1,0 0 1,0 0-1,0-1 1,0-5-1,1-1-3,2-4-9,27-97 280,-25 96-221,0 1-1,1 0 1,0 0-1,20-27 1,-26 40-38,1-1 0,0 1 0,0 0 0,0 0 0,0 0 1,1 0-1,-1 0 0,0 1 0,4-3 0,-6 4-30,1 0-1,0 0 1,0-1-1,0 1 1,0 0-1,-1 0 1,1 0 0,0 0-1,0 0 1,0 0-1,0 0 1,-1 0-1,1 0 1,0 0-1,0 0 1,0 1-1,-1-1 1,1 0 0,0 1-1,0-1 1,-1 0-1,1 1 1,0-1-1,0 1 1,-1-1-1,1 1 1,-1 0 0,1-1-1,-1 1 1,1 0-1,-1-1 1,1 1-1,-1 0 1,1-1-1,-1 2 1,8 13-9,-1 1 0,-1-1 0,0 1-1,6 32 1,-2-8 10,-5-24 84,0 0-1,1-1 1,0 1 0,2-1 0,12 20 0,-20-34-81,0-1 0,0 0 0,0 1 0,1-1 0,-1 0 0,0 0 0,0 1 0,1-1 0,-1 0 0,0 0 0,0 1 0,1-1 0,-1 0 0,0 0 0,1 0 0,-1 1 0,0-1 0,1 0 0,-1 0 0,0 0 0,1 0 0,-1 0 0,1 0 1,-1 0-1,0 0 0,1 0 0,-1 0 0,1 0 0,7-8 43,3-21 56,-9 24-93,11-44-9,4-10-165,-15 53 182,1-1 1,0 1 0,0 0-1,1 0 1,0 0-1,8-9 1,-12 14-18,1 1 0,-1-1 0,1 1 0,-1-1 0,1 1 0,-1-1 0,1 1 0,-1 0 0,1-1 0,-1 1 0,1 0 0,-1-1 0,1 1 0,0 0 0,-1 0 0,1 0 0,0 0-1,-1-1 1,1 1 0,-1 0 0,1 0 0,0 0 0,-1 0 0,1 1 0,0-1 0,-1 0 0,1 0 0,0 0 0,-1 0 0,1 1 0,-1-1 0,1 0 0,0 0 0,-1 1 0,1-1 0,-1 1 0,1-1 0,-1 0 0,1 1 0,-1-1 0,1 1 0,-1-1 0,0 1 0,1-1 0,-1 1 0,0-1 0,1 2 0,3 4-19,-1 1 0,0-1 0,4 12 1,-4-10-14,2 7 46,2 0 0,0 0-1,0-1 1,1 0 0,1-1-1,13 17 1,-20-28-9,0-1 0,-1 1 0,1-1 0,0 0 0,0 1 0,0-1 0,-1 0 0,1 0 0,0 0 0,1-1 0,-1 1 0,0 0 0,0-1 0,0 1 0,0-1 0,3 0 0,-1 0 14,0 0 0,0 0 0,0-1 0,0 1 1,0-1-1,0 0 0,-1-1 0,6-1 0,0-2 11,0 0 0,0 0 0,0 0 0,-1-2 0,0 1 0,8-9 0,-7 7-47,-1-1 1,0 0-1,-1-1 1,0 0-1,9-17 1,-16 27 13,0-1 1,0 1 0,0 0 0,0 0 0,0-1 0,0 1-1,0 0 1,1-1 0,-1 1 0,0 0 0,0-1-1,0 1 1,0 0 0,1 0 0,-1-1 0,0 1-1,0 0 1,0 0 0,1-1 0,-1 1 0,0 0 0,0 0-1,1 0 1,-1-1 0,0 1 0,1 0 0,-1 0-1,0 0 1,1 0 0,-1 0 0,1 10-113,-3 16 119,1-23-2,1 0 0,0 0 0,0 0 0,0 0 0,0 0 0,0 0 0,1 0 0,-1 0 0,1 0-1,0 0 1,0 0 0,0 0 0,0 0 0,0 0 0,1-1 0,-1 1 0,1 0 0,0-1 0,0 1 0,0-1 0,0 0-1,0 0 1,0 0 0,1 0 0,2 2 0,0-1 24,0-1 0,0 1 0,0-1 0,0 0 1,0 0-1,0-1 0,1 1 0,-1-1 0,1-1 0,-1 1 0,1-1 0,10 0 0,-13 0 23,1-1 0,-1 0-1,1 1 1,-1-1 0,1-1 0,-1 1-1,0 0 1,0-1 0,1 1-1,-1-1 1,0 0 0,-1 0-1,1-1 1,0 1 0,-1 0 0,1-1-1,-1 0 1,0 1 0,1-1-1,-1 0 1,-1 0 0,3-5-1,-2 4-8,0-1 0,0 0-1,0 1 1,-1-1 0,0 0-1,0 0 1,-1 0 0,1 0-1,-1 0 1,0 0-1,0 0 1,-1 0 0,1 0-1,-1 0 1,-2-5 0,1 2-145,-1 1 0,0 0 0,0 1 1,0-1-1,-1 1 0,0-1 0,-1 1 0,1 0 1,-1 0-1,0 1 0,-1 0 0,1 0 1,-1 0-1,0 0 0,0 1 0,-1 0 1,1 0-1,-1 1 0,0 0 0,0 0 1,0 1-1,0-1 0,0 2 0,-1-1 1,1 1-1,-1 0 0,1 0 0,-1 1 1,1 0-1,-1 0 0,1 1 0,0 0 0,-11 3 1,9-1-469,0 0 1,0 0 0,0 1-1,0 0 1,1 0 0,-1 1-1,-14 12 1,5 2-2374</inkml:trace>
</inkml:ink>
</file>

<file path=ppt/ink/ink9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3:28.89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2816,'0'13'2016,"1"-8"-1592,0 1 0,0 0 1,0-1-1,1 1 0,0-1 1,0 1-1,5 8 0,2 6-64,-7-16-311,81 178 1351,-73-162-1370,2-2 0,0 1 1,1-2-1,1 0 0,1 0 1,0-1-1,19 14 0,-29-26-224,1 0 1,-1-1-1,9 5 0,-13-8-18,0 1 0,1 0 0,-1-1 0,1 1 0,-1-1 0,1 1 0,-1-1-1,1 0 1,0 1 0,-1-1 0,1 0 0,-1 0 0,1 0 0,-1-1-1,1 1 1,0 0 0,-1 0 0,3-2 0,1-4-2700</inkml:trace>
</inkml:ink>
</file>

<file path=ppt/ink/ink9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3:29.64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45 2976,'14'-2'438,"-1"0"1,0 1-1,1 0 1,15 2-1,55 8 1559,5 1-1018,106-17 411,-39 0-946,-114 7-365,305-11 1229,-209 1-1054,90-13-60,-218 23-855,-8 0-349,-5 0-316,-4 0-962</inkml:trace>
</inkml:ink>
</file>

<file path=ppt/ink/ink9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2:53:30.12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4320,'1'1'105,"-1"-1"0,0 0 0,1 1 0,-1-1-1,0 0 1,1 1 0,-1-1 0,0 0 0,0 1 0,1-1 0,-1 1 0,0-1 0,0 1 0,0-1 0,1 1 0,-1-1 0,0 0-1,0 1 1,0-1 0,0 1 0,0-1 0,0 1 0,0-1 0,0 1 0,0 0 0,0 19 580,-1-14-258,8 97 1805,-1 3-854,-7-79-1258,2 34 256,0-60-373,-1 0 0,0 0-1,0 0 1,1 0-1,-1 0 1,1 0 0,-1 0-1,1 0 1,0 0-1,-1 0 1,1 0 0,0 0-1,-1 0 1,1-1 0,0 1-1,0 0 1,0-1-1,0 1 1,0 0 0,0-1-1,0 1 1,0-1 0,0 0-1,0 1 1,0-1-1,1 1 1,5 0 66,-1 0-1,0 0 1,10 0 0,-14-1-15,102 0 938,-67-2-999,1 3 0,50 5 0,-81-5-368,-1 1 1,1-1-1,-1 1 0,0 0 1,1 1-1,-1-1 0,11 8 1,5 7-3578</inkml:trace>
</inkml:ink>
</file>

<file path=ppt/ink/ink9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3:43.36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46 10 992,'8'-9'2939,"-7"9"-2827,-1 0 0,1 0 0,-1 0 1,0 0-1,1 0 0,-1 0 0,1 0 1,-1 0-1,0 0 0,1 0 0,-1 0 1,0 0-1,1 0 0,-1 0 0,1 1 1,-1-1-1,0 0 0,1 0 1,0 1-1,-8 109 433,6-96-333,-41 272 1015,40-274-1136,-2 4 97,1 1 0,-1 22 1,6-32 324,2-15-267,3-16 72,5-47 13,6-26-99,-14 81-216,1 1-1,1-1 0,0 1 1,9-16-1,24-28 9,-27 43 180,0-1-1,14-30 1,-24 42-82,0 1 1,0-1 0,-1 0-1,0 0 1,0 0 0,0-9-1,-1 14-116,0-1-1,0 1 1,0 0 0,0 0-1,0-1 1,0 1-1,0 0 1,0 0 0,0-1-1,0 1 1,0 0-1,0 0 1,0-1-1,0 1 1,0 0 0,0 0-1,-1-1 1,1 1-1,0 0 1,0 0-1,0-1 1,0 1 0,0 0-1,-1 0 1,1 0-1,0 0 1,0-1 0,-1 1-1,1 0 1,0 0-1,0 0 1,0 0-1,-1 0 1,1-1 0,-11 5 56,-7 11-261,17-13 191,-1 0 1,1 0-1,0 0 1,-1 0-1,1 1 1,0-1-1,0 0 1,0 1-1,1-1 1,-1 1-1,1-1 1,-1 1-1,1-1 1,0 1-1,0-1 1,0 1-1,0-1 1,0 1-1,0 0 1,1-1-1,0 1 1,-1-1-1,1 0 1,0 1-1,0-1 1,0 1-1,0-1 1,1 0-1,-1 0 1,1 0-1,-1 0 1,1 0-1,0 0 1,0 0-1,-1-1 1,1 1-1,3 1 1,1 2 13,1-1 0,-1-1 0,1 1 0,0-1 0,0 0 0,0-1 0,0 0 0,0 0 0,0 0 0,1-1 0,14 1 0,-16-2 31,-1-1 1,1 1-1,0-1 1,0 0-1,-1-1 1,1 1-1,-1-1 1,1 0-1,-1-1 1,0 1-1,0-1 1,7-4-1,-9 5-22,0-1-1,-1 1 1,1-1 0,0 1-1,-1-1 1,1 0-1,-1 0 1,0 0-1,0 0 1,0-1-1,-1 1 1,1 0-1,-1-1 1,0 1 0,0-1-1,0 0 1,0 1-1,0-1 1,-1-7-1,1 10-27,-1 1 0,0 0 0,0-1 0,0 1 1,0-1-1,1 1 0,-1-1 0,0 1 0,0 0 0,1-1 0,-1 1 0,0 0 0,1-1 0,-1 1 0,0 0 0,1-1 0,-1 1 0,0 0 0,1 0 0,-1-1 0,1 1 0,-1 0 0,0 0 1,1 0-1,-1 0 0,1-1 0,-1 1 0,1 0 0,-1 0 0,1 0 0,-1 0 0,1 0 0,19 1-42,-15-1-92,-4 0 141,1 0-1,-1 0 1,0 0 0,0 0-1,0 1 1,0-1-1,0 0 1,0 0 0,0 1-1,0-1 1,0 1 0,0-1-1,0 1 1,0 0 0,0-1-1,0 1 1,0 0-1,0-1 1,-1 1 0,1 0-1,1 1 1,-1 0 5,0 0 0,0 0 1,0 0-1,0 1 0,-1-1 0,1 0 1,0 0-1,-1 1 0,1 3 0,-1 2 10,0 0-1,-1 0 0,1 0 0,-5 15 0,-3 8 68,2-10-35,-4 24 1,9-39-28,1-1-1,-1 1 0,1-1 1,0 1-1,0-1 1,1 1-1,0 0 1,0-1-1,2 8 1,-3-12-53,0-1 0,1 0 1,-1 1-1,0-1 0,0 1 0,0-1 1,0 0-1,1 1 0,-1-1 1,0 0-1,0 1 0,1-1 1,-1 0-1,0 1 0,1-1 1,-1 0-1,0 0 0,1 1 1,-1-1-1,0 0 0,1 0 0,-1 0 1,0 1-1,1-1 0,-1 0 1,1 0-1,-1 0 0,1 0 1,-1 0-1,0 0 0,1 0 1,-1 0-1,1 0 0,-1 0 0,0 0 1,1 0-1,-1 0 0,1-1 1,-2 7-3589,-1-3 3285,0 0 1,0 1 0,1-1-1,-1 1 1,-1 4 0,-1 7-2251</inkml:trace>
</inkml:ink>
</file>

<file path=ppt/ink/ink9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3:44.46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16 63 2656,'3'20'3612,"9"9"-2353,-9-23-1225,0 0 0,0 1 1,2 10-1,-3-5 0,0-1-1,-2 0 1,1 1 0,-1-1 0,-3 22-1,-16 56 82,4-23 256,2 17 1074,46-231-277,-28 127-1171,0 1 0,15-33 0,-11 31 10,9-35 0,-16 45-56,-1 6 83,1-1 0,-1 1-1,1 0 1,0 0 0,0 0-1,7-11 1,-9 17-39,0 0 0,0-1-1,0 1 1,0 0 0,1 0 0,-1 0 0,0-1 0,0 1-1,0 0 1,1 0 0,-1 0 0,0 0 0,0 0 0,0-1-1,1 1 1,-1 0 0,0 0 0,0 0 0,1 0-1,-1 0 1,0 0 0,0 0 0,1 0 0,-1 0 0,0 0-1,0 0 1,1 0 0,-1 0 0,0 0 0,0 0 0,1 0-1,-1 0 1,0 0 0,0 0 0,1 0 0,-1 1 0,0-1-1,0 0 1,0 0 0,1 0 0,-1 0 0,0 1-1,0-1 1,0 0 0,1 0 0,-1 0 0,0 0 0,0 1-1,0-1 1,0 0 0,0 0 0,0 1 0,1-1 0,6 18 16,-4-11-36,0-4 20,-1 0 0,0 0 0,1 0 1,0 0-1,0 0 0,0-1 1,0 1-1,0-1 0,1 1 0,-1-1 1,1-1-1,-1 1 0,1 0 0,0-1 1,-1 0-1,1 1 0,0-1 1,7 0-1,-1 0 16,0 0 0,0 0 1,0-1-1,1-1 0,-1 0 1,13-2-1,-12 0 10,1 0 1,-1-1-1,0 0 1,0-1-1,0 0 1,0-1-1,-1 0 0,14-11 1,-17 12 31,-1 0 0,0-1 1,0 0-1,0-1 0,-1 1 0,0-1 1,0 0-1,-1 0 0,1-1 1,-2 1-1,1-1 0,3-12 0,-7 19-88,-4 6-32,-4 10-23,-3 16-19,-9 41-1,10-29 68,5-26 29,-10 37-513,-11 73-1,24-110 385,1-1-1,0 1 1,1-1-1,1 1 1,0-1-1,1 1 1,1-1-1,1 0 1,5 17-1,0-14-1137,3-6 422</inkml:trace>
</inkml:ink>
</file>

<file path=ppt/ink/ink9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3:44.81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56 5312,'13'0'1952,"-5"0"-1504,0 4-128,1-4 1024,3-4-800,5 0-224,4 1-192,-2-6-768,2 3 352,0-1-1728,-4 0 1120,-5 2-1920,-3-2 1600,-5-1-256</inkml:trace>
</inkml:ink>
</file>

<file path=ppt/ink/ink9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3:45.18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45 6656,'32'11'2464,"-7"-19"-1920,17-6-160,-9 3-64,12 0-256,9 0-2688</inkml:trace>
</inkml:ink>
</file>

<file path=ppt/ink/ink9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3:58.56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99 4 2304,'-2'0'168,"1"-1"0,-1 0 0,1 1 0,-1-1 0,1 1 0,-1 0 0,0-1 0,1 1 0,-1 0 0,1 0 0,-1 0 0,0 0 0,1 0 0,-1 1 0,1-1 0,-1 0 0,1 1 0,-3 0 0,1-1 18,1 1 0,-1 0 0,1-1 0,-1 1 0,1 0 0,0 0 0,-1 0 0,1 1 0,0-1 0,0 1 0,-1-1 0,-2 4 0,3-1-96,0 0-1,0 0 0,1 1 1,-1-1-1,1 0 0,0 0 1,1 1-1,-1 5 0,0 39 412,2-28-440,-1 206 755,0-226-779,0-12-74,1 10 44,-1 0 0,0 0 1,0 0-1,1 0 0,-1 0 1,0 0-1,1 0 0,-1 1 1,1-1-1,-1 0 0,1 0 1,0 1-1,-1-1 0,1 0 1,0 1-1,-1-1 0,1 0 0,0 1 1,0-1-1,-1 1 0,1 0 1,0-1-1,0 1 0,0-1 1,0 1-1,0 0 0,0 0 1,0 0-1,0 0 0,-1-1 1,1 1-1,0 0 0,0 0 1,0 1-1,0-1 0,0 0 1,0 0-1,0 0 0,0 1 1,0-1-1,0 0 0,-1 1 1,1-1-1,0 1 0,1 0 1,3 2 15,0 0 1,0 0-1,0 0 1,-1 1-1,1-1 1,4 7-1,1 1 3,2 3 80,1-1 0,0 0 0,1 0 0,0-2 0,30 20-1,47 16-41,-89-46-48,-1 0 0,0-1 0,0 1 0,1 0-1,-1 0 1,0-1 0,0 1 0,0 0 0,0 0 0,0 1-1,0-1 1,0 0 0,-1 0 0,1 0 0,0 0 0,0 1-1,-1-1 1,1 0 0,-1 1 0,1-1 0,-1 1 0,0-1-1,0 0 1,1 1 0,-1-1 0,0 1 0,0-1 0,0 0-1,-1 1 1,1-1 0,0 1 0,0-1 0,-1 1 0,1-1-1,-1 0 1,1 1 0,-1-1 0,-1 2 0,-2 4 160,-1 1 0,1-1 0,-2 0 1,-11 12-1,-10 13 362,16-19-232,0 0-1,-1-1 1,0 0 0,-28 20-1,37-30-274,-1 0-1,0 0 0,0 0 0,0 0 0,0 0 1,-1-1-1,1 0 0,0 0 0,0 0 0,-1-1 1,1 1-1,-1-1 0,1 0 0,0 0 0,-1 0 0,1-1 1,-1 0-1,1 0 0,0 0 0,0 0 0,-1-1 1,1 1-1,0-1 0,-4-3 0,6 4-67,-33-21 151,33 20-396,-1 1 0,1-1 0,0 0 0,0 0 0,1 0 0,-1 0 0,0 0 0,1 0 0,-1 0-1,1-1 1,0 1 0,0-1 0,-1-2 0,1 4 69,1 0 0,0-1 0,0 1 0,0 0 0,1 0 0,-1 0 0,0 0 0,0-1 0,1 1 0,-1 0 0,1 0 0,-1 0 0,1 0 0,-1 0 0,2-2 0,12-15-2347,-12 16 2379,16-16-2880</inkml:trace>
</inkml:ink>
</file>

<file path=ppt/ink/ink9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3:58.90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112 0 2496,'-11'7'356,"1"-1"0,0 1 1,1 0-1,-17 16 0,10-7 706,-14 14 1631,39-27-1392,-1-3-1131,-1 0 1,1-1-1,-1 1 0,1-1 1,-1-1-1,14-4 0,13-2 62,72-4 76,-89 11-726,-1 1 0,0 1 0,0 0 1,26 7-1,-33-6-205,-1 1 0,0 1 0,0-1 1,0 2-1,0-1 0,-1 1 0,0 0 0,9 8 1,5 5-1309</inkml:trace>
</inkml:ink>
</file>

<file path=ppt/ink/ink9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3:59.67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42 102 1824,'-5'29'1149,"4"-26"-994,1-1 0,-1 1 0,0 0 1,1-1-1,-1 1 0,1 0 0,0 0 0,0 0 1,0 0-1,1-1 0,-1 1 0,0 0 0,1 0 0,0-1 1,1 6-1,10 13 597,20 29 1,3 7-498,-18-26 72,1-1 0,33 44 0,-43-64-263,4 4 92,-1 0 0,-1 0 0,13 24 0,-21-34-56,-1 0-1,1 0 0,0 0 0,-1 0 0,0 0 0,0 0 1,0 0-1,-1 0 0,1 1 0,-1-1 0,0 0 1,0 0-1,0 1 0,-1-1 0,0 0 0,0 0 0,0 0 1,0 1-1,-4 6 0,3-7-39,0-1 0,-1 1 0,0-1 0,1 0 0,-1 0 0,0 0 0,-1 0 0,1-1 0,0 1 0,-1-1 0,0 0 0,1 0 0,-1 0 0,0 0 0,0-1 0,0 1 0,0-1 0,-9 1 0,6-1-42,-1 0 0,1 0-1,-1-1 1,1 0 0,-1-1-1,1 1 1,-1-2 0,1 1 0,-14-5-1,11 2 1,1-1-1,0 1 0,0-2 0,0 1 1,-12-12-1,17 14-40,0 0 0,1-1 0,0 1 0,-1-1 0,1 1 0,0-1 1,1 0-1,-1 0 0,1-1 0,0 1 0,0 0 0,0-1 0,0 1 0,0-6 0,2 7 20,0 0-1,0 1 1,0-1-1,1 0 1,-1 0 0,1 0-1,0 0 1,-1 1-1,1-1 1,1 0-1,-1 1 1,3-5-1,21-28-4,-23 32 3,22-23 74,26-23 0,-27 28 166,-2-1-1,20-26 1,-22 24 1,28-53 1,-43 69-189,0 1 0,-1-1 0,0 0 0,0 0 1,-1 0-1,0 0 0,-1-1 0,0 1 0,0-1 0,0 1 1,-1 0-1,-1-12 0,-1 15-31,1 0 1,-1 0-1,0 1 1,0-1-1,0 0 1,0 1-1,-1-1 1,0 1 0,0 0-1,0 0 1,-1 0-1,1 0 1,-1 1-1,0-1 1,0 1-1,0 0 1,0 0-1,-1 0 1,1 1-1,-1-1 1,0 1-1,1 1 1,-1-1-1,0 0 1,-7 0-1,7 1-210,-1-1 0,1 2 0,0-1 0,-1 1 1,1-1-1,0 2 0,-1-1 0,1 0 0,0 1 0,-1 0 0,1 0 0,0 1 0,0 0 0,0 0 0,0 0 0,0 0 0,1 1 1,-1-1-1,0 1 0,1 0 0,0 1 0,0-1 0,0 1 0,-4 5 0,4-4-296,0 1-1,1-1 1,-3 9 0,-7 24-3463</inkml:trace>
</inkml:ink>
</file>

<file path=ppt/ink/ink10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00.01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17 99 3808,'-8'-4'1408,"8"-3"-1088,-4-4-96,0 7 1024,4-3-736,0-4 768,0-3-736,0 3-128,0 0-256,4 4-416,0 3 160,0-1-2304,0 3 1312,5 2-2368</inkml:trace>
</inkml:ink>
</file>

<file path=ppt/ink/ink10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00.66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3328,'0'11'878,"-1"14"393,1-24-1172,0 0-1,0 0 1,1 0 0,-1 0-1,0 0 1,0 0 0,1 0-1,-1 0 1,0 0 0,1 0-1,-1 0 1,1 0 0,0-1-1,-1 1 1,1 0 0,-1 0-1,1 0 1,0-1 0,1 2-1,1 0-59,-1 0 0,1 0 0,-1 0 0,0 0 0,0 1 0,0-1 0,0 0-1,0 1 1,-1 0 0,1-1 0,-1 1 0,3 6 0,7 12 47,-10-20-85,-1-1 0,1 1 0,-1-1 0,1 1 0,0 0 0,0-1 0,-1 1 0,1-1 0,0 0-1,0 1 1,-1-1 0,1 0 0,0 1 0,0-1 0,0 0 0,0 0 0,0 0 0,-1 0 0,1 0-1,0 0 1,0 0 0,0 0 0,0 0 0,0 0 0,0 0 0,-1 0 0,1-1 0,1 1 0,27-14-5,-18 8 3,-4 3 27,-1 0 0,1 0 0,0 1 0,0 0 0,0 0 0,0 0 0,0 1 0,0 0 0,15 1 0,-17 0-6,0 1 1,0 0 0,-1 0 0,1 0-1,0 1 1,0 0 0,-1 0 0,1 0-1,-1 0 1,0 1 0,1 0 0,-1 0-1,-1 0 1,1 0 0,6 7 0,0 2 78,0 0 0,-1 1 0,-1 0 0,0 0 0,8 18 0,25 75 499,-37-95-590,7 21 114,-1 0 1,7 40 0,-17-71-57,0 1 0,1 0 0,-1-1 0,0 1 0,0 0 0,0-1 0,0 1 0,-1 0 0,1-1 0,0 1 0,-1 0 0,1-1 0,-2 3 1,2-3-15,-1 0 0,0 0 1,1-1-1,-1 1 1,0-1-1,0 1 0,1 0 1,-1-1-1,0 1 1,0-1-1,0 0 1,1 1-1,-1-1 0,0 0 1,0 0-1,0 1 1,0-1-1,0 0 1,0 0-1,0 0 0,0 0 1,0 0-1,0 0 1,0 0-1,-1-1 1,-73-10 1415,35 4-1474,-71-3 0,100 10-323,8 1 42,0-1 0,0 0 0,0 0 0,0 0 0,0 0 0,0 0 1,-5-2-1,10-1-410,0 1 0,1-1 1,-1 1-1,0 0 0,1 0 1,-1 0-1,4-2 0,20-13-2417</inkml:trace>
</inkml:ink>
</file>

<file path=ppt/ink/ink10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01.03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 97 2496,'-4'-7'896,"4"0"-672,4-4-96,0 7 1152,0-7-736,5-1 768,3 1-768,1 0 512,7 0-608,1 4 32,4 3-288,3 4 192,6 4-256,-1 3-32,0 1-64,-3-1-2016,-3 4 1088</inkml:trace>
</inkml:ink>
</file>

<file path=ppt/ink/ink10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01.48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1 243 3072,'0'2'124,"0"0"1,0-1-1,0 1 1,0 0-1,0-1 1,1 1-1,-1-1 1,1 1-1,-1-1 1,1 1-1,0-1 0,0 1 1,0-1-1,-1 0 1,1 1-1,0-1 1,0 0-1,2 2 1,-1-1-57,1-1 0,-1 0 0,0 1 0,0-1 0,1 0 0,-1 0 0,1 0 0,-1 0 1,1-1-1,4 2 0,-2-2 6,0 1-1,1-1 1,-1 0 0,0-1 0,0 1 0,0-1 0,1 0-1,-1 0 1,0-1 0,0 1 0,7-5 0,-5 2 82,1 0 0,-1-1 0,0 0 0,-1 0 0,1-1 0,-1 0 0,0 0 0,-1 0 0,1-1 0,3-7 0,-5 8-68,-2 1-1,1-1 1,-1 0-1,1 0 1,-2 0-1,1 0 1,-1 0-1,0 0 1,0 0-1,0 0 1,-1-1-1,0 1 1,0 0-1,-2-10 1,0 8-19,0-1 0,-1 1 1,1 0-1,-2 0 0,-4-10 0,6 14-59,0 1 0,0-1 0,0 1 0,-1 0 0,1-1 0,-1 1 0,0 0 0,0 1 0,0-1 0,0 0 0,0 1 0,-1 0 0,-5-3 0,8 4-15,0 1 1,-1-1 0,1 1-1,0 0 1,-1 0 0,1-1-1,0 1 1,-1 0 0,1 0-1,0 1 1,-1-1 0,1 0-1,0 0 1,-1 1 0,1-1 0,0 0-1,0 1 1,-1-1 0,0 2-1,-1 0-25,1-1-1,0 1 1,-1 0-1,1 0 1,0 0-1,0 1 1,0-1-1,-2 4 1,0 1-233,0 0 1,0 1-1,1-1 1,0 1-1,-3 14 1,4-14-399,1 0 1,0 0-1,1 0 1,-1 0 0,3 14-1,5 11-1952</inkml:trace>
</inkml:ink>
</file>

<file path=ppt/ink/ink10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01.88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242 0 4896,'-10'29'638,"0"0"1,2 1 0,-4 32-1,7-25-457,1-1 0,2 1-1,2 0 1,1-1-1,2 1 1,10 49-1,-11-78-165,6 41 94,-8-45-51,0 0 0,0 1 0,0-1 0,0 0 0,-1 0 0,1 1 0,-1-1 0,-3 7 0,4-10 6,-1 0 1,1 0 0,-1 0 0,0 0-1,0 0 1,1 0 0,-1 0 0,0 0-1,0 0 1,0-1 0,0 1 0,0 0-1,0-1 1,0 1 0,0-1 0,0 1-1,0-1 1,0 1 0,0-1-1,-1 0 1,1 0 0,0 1 0,0-1-1,0 0 1,0 0 0,-1 0 0,1 0-1,0-1 1,0 1 0,-2-1 0,-3 0 230,0 0 0,0-1 0,1 0 0,-10-5 0,-22-13 207,-57-40-1,93 59-616,0 0 0,0 1 0,0-1 0,1 1 0,-1-1 0,0 0 0,1 0-1,-1 1 1,1-1 0,-1 0 0,1 0 0,-1 0 0,1 0 0,-1 0 0,1 0 0,0 0 0,0 0 0,-1 0 0,1 0 0,0 0 0,0 0 0,0 0 0,0 1 0,0-1 0,0 0-1,0 0 1,1 0 0,-1 0 0,0 0 0,0 0 0,1 0 0,-1 0 0,1 0 0,-1 0 0,1 0 0,-1 0 0,2 0 0,2-5-563,0 1 0,1 0-1,-1 0 1,9-6 0,-12 10 606,30-24-3186</inkml:trace>
</inkml:ink>
</file>

<file path=ppt/ink/ink10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02.24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30 1 3072,'-5'8'1120,"1"-1"-864,4 9-64,0-2 320,-4 12-320,0 10 192,0 11-224,-1 9 352,1 0-288,4 2-32,0-4-128,4 2-128,1-5 32,-1 5 160,0-2-64,0-2-672,-4-3 352,0-13-1952</inkml:trace>
</inkml:ink>
</file>

<file path=ppt/ink/ink10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02.89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4160,'3'15'2218,"2"37"-2095,2 68 192,-7-113-324,0 15-14,0-21 26,0-1 0,0 1 0,0 0 0,0 0-1,0-1 1,0 1 0,0 0 0,0-1 0,0 1 0,0 0 0,1-1 0,-1 1 0,0 0 0,1-1 0,-1 1 0,0 0 0,1-1 0,-1 1 0,2 0-1,-2-1-2,0 0 0,1 0-1,-1 0 1,1-1-1,-1 1 1,1 0-1,-1 0 1,0 0-1,1-1 1,-1 1-1,0 0 1,1-1-1,-1 1 1,0 0-1,1-1 1,-1 1-1,0-1 1,0 1 0,1 0-1,-1-1 1,0 1-1,0-1 1,0 1-1,0-1 1,0 1-1,0 0 1,1-2-1,3-14-42,-4 15 46,8-38 4,8-33 338,-12 48-12,-4 22-233,0-1 0,0 0 0,1 0-1,-1 0 1,1 1 0,-1-1-1,1 0 1,0 1 0,0-1 0,0 0-1,1 1 1,-1-1 0,0 1 0,3-3-1,-4 5-89,0 0 1,0 0-1,1 0 0,-1-1 0,0 1 0,0 0 0,1 0 0,-1 0 0,0 0 0,1 0 1,-1 0-1,0 0 0,0 0 0,1 0 0,-1-1 0,0 1 0,0 0 0,1 0 0,-1 1 0,0-1 1,1 0-1,-1 0 0,0 0 0,0 0 0,1 0 0,-1 0 0,0 0 0,0 0 0,1 0 0,-1 1 1,0-1-1,0 0 0,1 0 0,-1 1 0,10 11 120,4 16-128,-8-10 18,-2 0 0,0 1 1,0-1-1,-2 1 1,-1 0-1,-1 33 0,0-43-18,1-3-10,2-9-11,1-8-40,10-50 43,-11 46 44,0 0 0,1 0-1,0 0 1,8-17 0,-8 21-96,-3 9 82,-1 1-1,1-1 0,-1 1 1,1-1-1,-1 1 1,1-1-1,0 1 0,0 0 1,0-1-1,0 1 1,0 0-1,0 0 1,0 0-1,1-2 0,-1 3-3,0 0-1,-1 0 0,1 0 0,-1 0 0,1 0 0,-1 1 1,1-1-1,-1 0 0,1 0 0,-1 0 0,1 1 0,-1-1 1,1 0-1,-1 1 0,1-1 0,-1 0 0,1 1 0,-1-1 1,1 0-1,-1 1 0,0-1 0,1 1 0,-1-1 0,0 1 0,0-1 1,1 1-1,-1-1 0,0 1 0,0 0 0,8 18 111,13 62-146,0 2-1025,-8-42-1120,-9-25-42</inkml:trace>
</inkml:ink>
</file>

<file path=ppt/ink/ink10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03.23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1 265 3488,'45'-78'2746,"-40"68"-2422,1 1 0,0 1 0,1-1 0,9-9 0,-10 12-243,0 0 1,0-1 0,-1 0-1,0 0 1,0-1-1,-1 0 1,4-9-1,-7 15-69,-1 1-1,1-1 1,-1 1-1,0 0 0,0-1 1,0 1-1,0-1 0,0 1 1,0-1-1,0 1 1,0-1-1,-1 1 0,1 0 1,0-1-1,-1 1 0,0-1 1,1 1-1,-2-2 1,0 1-4,1-1 1,-1 1-1,0 0 1,0 0-1,0-1 1,-1 2-1,1-1 1,-5-3-1,3 3-28,0 0 0,0 0 0,0 0 0,0 0 0,0 1 1,0 0-1,-1-1 0,1 2 0,0-1 0,-1 0 0,-8 1 0,8 1-521,-1 0 0,1 1 0,0-1 1,-10 5-1,6 2-1795</inkml:trace>
</inkml:ink>
</file>

<file path=ppt/ink/ink10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4:03.67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55 1 2080,'-13'36'768,"5"-14"-608,-9 12-32,9-16 2528,0 8-1472,8-5 32,4 10-768,4-2-320,0 0-64,5 4-64,0 4 0,-1 7-160,1 8 96,-5 2-4064,0 1 2272,-4-7 192</inkml:trace>
</inkml:ink>
</file>

<file path=ppt/ink/ink10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7:25.48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0 235 6240,'46'-22'3546,"-23"11"-3053,25-15 1,97-55 114,-97 56-683,6-9 161,-37 22-1222,22-11 0,-52 34-2304,-10 4 416</inkml:trace>
</inkml:ink>
</file>

<file path=ppt/ink/ink10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7:25.83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1 266 3392,'0'1'41,"0"-1"0,0 0 0,0 0-1,0 1 1,0-1 0,0 0 0,0 1 0,0-1 0,0 0 0,0 0 0,1 1 0,-1-1-1,0 0 1,0 0 0,0 1 0,0-1 0,1 0 0,-1 0 0,0 0 0,0 1 0,0-1-1,1 0 1,-1 0 0,0 0 0,0 0 0,1 1 0,-1-1 0,0 0 0,0 0 0,1 0-1,11 0 716,13-8 789,-3-4 110,38-28-1,-30 19-1075,-1 0-20,-4 3-283,1 1 0,0 1 0,49-21 1,-51 29-125,1 0 0,41-6 0,51 1 35,-102 11-185,23-2-2138,58-15 0,-43 5-2557</inkml:trace>
</inkml:ink>
</file>

<file path=ppt/ink/ink10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7:27.80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0 562 5312,'5'-17'583,"-4"10"-384,1 0 1,0 1-1,0-1 1,1 1-1,0 0 1,0-1-1,0 1 1,8-10-1,-2 6-8,1-1 0,0 2 0,0 0-1,14-9 1,51-31 281,-40 28-335,153-120 512,-113 81-477,-48 40-77,1 0 1,1 2-1,0 1 0,63-25 0,-73 35-46,0 1 0,1 1 0,0 1 0,-1 0 0,1 1 0,0 2 0,0 0 0,0 1 0,35 4 0,-47-3 33,-1 1 0,1 0 1,-1 0-1,0 0 0,0 1 1,0 0-1,12 7 0,-15-7-70,-1-1-1,0 1 0,1 0 0,-1 0 0,0 0 0,0 0 1,-1 1-1,1-1 0,-1 1 0,0 0 0,0-1 0,0 1 0,0 0 1,0 0-1,0 5 0,0-1 0,0 1 0,-1 0 0,0-1 0,0 1 0,-1 0 0,0 0 0,-1-1 0,1 1 0,-2 0 0,1-1 0,-2 1 0,1-1 0,-1 0 0,0 1 0,0-1 0,-6 8 0,-7 9 95,0-2 0,-1 0 0,-33 33 0,8-10-82,-185 249-111,133-168 307,78-105-173,-1-1 41,-21 37 1,34-52-48,1 0 0,0 0 0,0 0 0,1 0-1,0 1 1,0-1 0,1 1 0,-1 0 0,1-1 0,1 1 0,0 10 0,0-14-16,0-1 1,0 0 0,1 1 0,-1-1 0,1 0-1,-1 0 1,1 1 0,0-1 0,0 0 0,0 0-1,0 0 1,1 0 0,-1 0 0,2 2-1,-2-3 4,1 0-1,-1 0 0,1 0 0,-1 0 0,1 0 0,-1-1 0,1 1 0,0 0 1,-1-1-1,1 1 0,0-1 0,-1 0 0,1 1 0,0-1 0,0 0 0,-1 0 1,1 0-1,0 0 0,3-1 0,22-5 178,1-2 0,-2 0 1,51-24-1,-34 13-34,-38 17-172,12-4-10,-1-1 1,0 0-1,0-2 0,-1 0 0,23-17 1,-33 19-1187,-7 5-944,1 2 1848,-1 0 0,1 0 0,0 1 0,0-1 0,0 0 0,0 1 0,0-1 1,0 1-1,0-1 0,0 1 0,0 0 0,-2 1 0,-12 11-4049</inkml:trace>
</inkml:ink>
</file>

<file path=ppt/ink/ink10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7:29.63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1 525 4384,'3'-19'1424,"-2"18"-1348,-1 0 0,0 0 0,0 0 0,1 0 0,-1 0 1,0 0-1,1 0 0,-1 0 0,1 0 0,-1 0 0,1 1 0,-1-1 0,1 0 0,0 0 1,-1 1-1,1-1 0,0 0 0,0 1 0,0-1 0,-1 1 0,3-2 0,-3 3-83,0-1-1,1 0 0,-1 0 0,0 1 0,1-1 0,-1 0 1,0 0-1,0 1 0,1-1 0,-1 0 0,0 1 0,0-1 1,0 1-1,1-1 0,-1 0 0,0 1 0,0-1 0,0 1 1,0-1-1,0 0 0,0 1 0,0-1 0,0 1 0,0-1 0,0 0 1,0 2-1,0 14-274,0-12 215,0-3 71,0-1-1,0 0 0,0 0 0,-1 1 0,1-1 0,0 0 0,0 0 0,0 1 0,0-1 0,0 0 0,0 1 0,0-1 1,1 0-1,-1 0 0,0 1 0,0-1 0,0 0 0,0 0 0,0 1 0,0-1 0,0 0 0,1 0 0,-1 0 0,0 1 0,0-1 1,0 0-1,0 0 0,1 0 0,-1 1 0,0-1 0,0 0 0,0 0 0,1 0 0,-1 0 0,0 0 0,0 0 0,1 1 1,-1-1-1,0 0 0,0 0 0,1 0 0,-1 0 0,0 0 0,1 0 0,-1 0 0,0 0 0,0 0 0,1 0 0,-1 0 1,0 0-1,0-1 0,1 1 0,-1 0 0,0 0 0,0 0 0,1 0 0,-1 0 0,0 0 0,0-1 0,0 1 0,1 0 0,-1 0 1,0 0-1,0 0 0,0-1 0,1 1 0,18-18 266,-12 11 109,-2-1 344,-5 7-670,1 0-1,-1 1 1,0-1 0,0 0-1,1 1 1,-1-1 0,1 0-1,-1 1 1,1-1-1,-1 1 1,1-1 0,-1 1-1,1-1 1,-1 1-1,1-1 1,1 0 0,-1 0-142,0 1 0,0 0-1,0-1 1,0 1 0,0 0 0,0 0 0,0-1 0,0 1 0,0 0 0,0 0 0,0 0 0,2 0 0,2 1-1545,-14-13 2569,10 7-884,-1 1-1,1 0 1,0 0 0,0-1 0,1 1 0,-1 0-1,1 0 1,0 0 0,0 1 0,0-1-1,4-5 1,-2 4 61,-1-1 0,0 1 0,0-1 1,0 0-1,2-8 0,20-64 1189,2-13-462,-25 83-805,-2 11-40,-1 10 83,0 1 14,2 0-1,-1 0 1,1 0 0,1 0 0,1 0 0,8 26 0,2-6 627,15 65 1,-21-72-303,-4-21 185,-5-18-154,-1 1-395,0-1 1,0 1-1,-1 0 1,-7-11-1,6 9-33,-1 1 1,-3-15-1,8 23-26,0-2 0,0 1-1,1 0 1,-1 0 0,1 0-1,0 0 1,0 0 0,1 0 0,1-6-1,-1 6 5,0 0 0,1 0 0,-1 0 0,1 0-1,0 1 1,1-1 0,-1 0 0,1 1 0,0 0 0,6-8-1,-7 10 10,1 0-1,-1 1 1,0-1-1,1 0 1,-1 1-1,1-1 1,-1 1-1,1 0 1,0 0-1,-1 0 1,1 0-1,0 0 1,0 1-1,0-1 0,0 1 1,0 0-1,0 0 1,-1 0-1,1 0 1,6 1-1,-4 1-2,1-1 0,-1 1 0,1 0 0,-1 0 0,0 1 0,0-1 0,0 1 0,0 0 0,0 1 0,-1-1 0,8 9 0,2 2-77,0 2 0,10 17 0,-20-28 42,3 6 32,0 1 0,7 17 0,-8-16 151,14 23 1,-20-35-134,1 0-1,-1 0 1,1 0 0,-1-1-1,1 1 1,-1 0-1,1-1 1,0 1 0,-1-1-1,1 1 1,0-1 0,-1 1-1,1-1 1,0 1-1,0-1 1,0 1 0,-1-1-1,1 0 1,0 0-1,0 1 1,0-1 0,0 0-1,0 0 1,-1 0-1,1 0 1,0 0 0,0 0-1,0 0 1,0 0-1,0 0 1,-1-1 0,1 1-1,0 0 1,0 0 0,0-1-1,0 1 1,-1-1-1,1 1 1,0-1 0,0 1-1,-1-1 1,1 1-1,1-2 1,2-3 43,0 1 1,1-1-1,-2-1 1,7-8-1,-8 10-79,12-23 74,-1 0 1,-1-1 0,-2-1 0,8-29 0,10-28-122,-27 83 45,0-1 1,1 1-1,0 0 1,0 0-1,0 0 1,3-4-1,-5 6 22,1 1-1,-1 0 0,0-1 0,1 1 0,-1 0 0,0-1 1,1 1-1,-1 0 0,1 0 0,-1 0 0,1-1 0,-1 1 0,0 0 1,1 0-1,-1 0 0,1 0 0,-1 0 0,1 0 0,-1 0 1,1 0-1,0 0 0,-1 0 2,1 0 0,0 1-1,-1-1 1,1 0 0,-1 1 0,1-1 0,-1 1 0,1-1-1,-1 1 1,0-1 0,1 1 0,-1 0 0,0-1 0,1 1-1,-1-1 1,0 1 0,0 0 0,1-1 0,-1 1 0,0 1 0,5 18-266,2 29 1,-4-27 231,6 25 0,-7-40 58,0-1 0,1 1-1,-1-1 1,1 1 0,0-1 0,1 0 0,8 11 0,-9-14-4,0 0 0,0-1 0,0 1 0,1 0 0,-1-1 0,1 0 1,0 0-1,0 0 0,0 0 0,0-1 0,0 1 0,0-1 1,0 0-1,0 0 0,0-1 0,1 1 0,-1-1 0,0 0 0,0 0 1,1 0-1,6-2 0,0 0 22,0-1 1,-1 1-1,0-2 1,1 1-1,-1-2 0,0 1 1,13-9-1,-18 9-62,1 0 1,-1-1-1,0 1 0,-1-1 1,1 0-1,-1-1 0,0 1 1,0-1-1,0 0 0,-1 0 1,0 0-1,0 0 0,0 0 1,-1-1-1,0 1 0,-1-1 1,1 0-1,0-12 0,-10 26-280,5-2 274,0-1 0,1 1 0,-1 0 1,1-1-1,0 1 0,1 0 0,-1 0 1,1 1-1,0-1 0,0 0 0,1 0 1,-1 9-1,1-11 44,0 1 0,1 0-1,-1 0 1,1-1 0,-1 1 0,1 0 0,1-1 0,-1 1 0,0-1 0,1 1 0,-1-1 0,1 0-1,0 0 1,0 0 0,1 0 0,-1 0 0,1 0 0,4 4 0,-5-6-11,-1 0 0,1 0 1,0 0-1,0 0 0,0 0 1,0 0-1,0 0 0,0-1 0,0 1 1,0-1-1,0 0 0,0 1 0,1-1 1,-1 0-1,3-1 0,0 1 14,-1-1 0,0 0 0,1 0-1,-1-1 1,0 1 0,0-1 0,5-3 0,-1 0 29,0 0 1,0-1-1,0 0 1,-1 0-1,0-1 1,8-10-1,-6 6 2,-1-1-1,0 0 1,-1-1-1,-1 0 1,0 0-1,8-26 1,-12 30-52,0 1 1,0-1 0,0 1 0,-1-1 0,-1 0 0,0 0-1,0 0 1,0 1 0,-1-1 0,0 0 0,-1 0-1,-4-11 1,5 15-54,-1 1-1,0 1 0,-1-1 1,1 0-1,-1 1 1,1-1-1,-1 1 0,0 0 1,0-1-1,-1 2 1,1-1-1,-1 0 0,1 1 1,-1-1-1,0 1 1,0 0-1,0 0 0,0 1 1,0-1-1,0 1 1,-1 0-1,1 0 1,0 0-1,-1 1 0,-7-1 1,5 1-437,0 0 0,0 1 0,-1 0 0,1 0 0,0 0 0,0 1 0,0 0 0,0 0 0,1 1 0,-1 0 0,1 0 0,-1 0 0,1 1 0,-9 8 0</inkml:trace>
</inkml:ink>
</file>

<file path=ppt/ink/ink10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7:30.00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88 6048,'10'-22'1180,"21"-44"1544,-35 111-1300,2-31-1403,1 1 1,1-1-1,0 1 1,0-1 0,2 1-1,0-1 1,0 0-1,6 18 1,3-2 102,0-1-1,27 49 1,154 308 1855,-179-352-3457,-4-4 396</inkml:trace>
</inkml:ink>
</file>

<file path=ppt/ink/ink10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7:31.00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1087 3232,'1'-1'84,"-1"1"0,0-1 0,0 1 0,1 0 1,-1-1-1,1 1 0,-1-1 0,0 1 0,1 0 0,-1-1 0,1 1 0,-1 0 1,1-1-1,-1 1 0,1 0 0,-1 0 0,1-1 0,-1 1 0,1 0 0,-1 0 1,1 0-1,0 0 0,-1 0 0,1 0 0,-1 0 0,1 0 0,-1 0 0,2 0 1,23 0 613,-18 0-583,36 0 741,22 1 92,0-3 1,75-12-1,50-9-408,35-7-392,216-86-84,-299 67 112,139-44-197,-79 30-222,109-27 566,103 6 247,-363 74-516,416-93 319,-431 94-309,312-96 939,-189 43-339,181-67 203,-97 37-687,-233 88-307,0 2-1820,-10 2 1911,0 0 1,0 0 0,0 0-1,0 0 1,0 0 0,0 0-1,0 0 1,0 0-1,0 0 1,0 0 0,0 0-1,0 0 1,1 0 0,-1 0-1,0 0 1,0 0 0,0-1-1,0 1 1,0 0-1,0 0 1,0 0 0,0 0-1,0 0 1,1 0 0,-1 0-1,0 0 1,0 0 0,0 1-1,0-1 1,0 0-1,0 0 1,0 0 0,0 0-1,0 0 1,0 0 0,0 0-1,1 0 1,-1 0 0,0 0-1,0 0 1,0 0-1,0 0 1,0 0 0,0 0-1,0 0 1,0 0 0,0 1-1,0-1 1,0 0 0,0 0-1,0 0 1,0 0-1,0 0 1,0 0 0,0 0-1,0 0 1,0 0 0,0 0-1,0 1 1,0-1 0,0 0-1,0 0 1,0 0-1,0 0 1,0 0 0,0 0-1,0 0 1,-12 5-5474</inkml:trace>
</inkml:ink>
</file>

<file path=ppt/ink/ink10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7:32.72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1 303 2304,'2'-1'28,"0"-1"1,1 0-1,-1 1 0,1 0 1,-1-1-1,1 1 0,-1 0 1,1 1-1,0-1 0,-1 0 1,1 1-1,0-1 0,0 1 0,-1 0 1,1 0-1,0 0 0,0 0 1,0 1-1,-1-1 0,1 1 1,0-1-1,-1 1 0,1 0 1,0 0-1,-1 0 0,1 1 1,-1-1-1,1 0 0,-1 1 1,0 0-1,0-1 0,0 1 1,0 0-1,0 0 0,0 0 1,0 1-1,-1-1 0,1 0 1,-1 1-1,1-1 0,-1 1 1,0-1-1,0 1 0,1 3 1,9 40 493,10 90 1,-7-34-198,-5-54-58,21 65 0,-27-103-29,7 14 622,-9-23-679,-14-13-42,8 5-115,-1-1 1,2 0-1,-1-1 0,1 1 1,0-1-1,-4-15 0,4 11-77,-20-81-50,14 52 100,-35-164 195,43 196-79,0 0-1,1 1 1,0-1 0,1 0 0,0 0-1,2-12 1,-2 21-113,0 0 1,0 1-1,0-1 0,0 0 1,0 0-1,0 1 0,1-1 1,-1 0-1,0 0 0,0 1 0,1-1 1,-1 0-1,1 1 0,-1-1 1,0 0-1,1 1 0,-1-1 1,1 1-1,0-1 0,-1 1 1,1-1-1,-1 1 0,1-1 1,0 1-1,-1-1 0,1 1 0,0 0 1,-1-1-1,1 1 0,0 0 1,0 0-1,-1 0 0,1-1 1,0 1-1,0 0 0,0 0 1,-1 0-1,1 0 0,0 0 0,0 0 1,-1 1-1,1-1 0,0 0 1,0 0-1,-1 1 0,2-1 1,2 2-17,0 0 1,-1 0 0,1 0 0,-1 0 0,1 0 0,-1 1 0,4 3-1,6 8-22,0 0 0,-1 1 0,12 20-1,27 52 235,-21-33-105,-2 0 65,-22-40-101,1-1 0,0 0 0,0-1-1,1 0 1,17 19 0,-18-22 26,1-1-1,0-1 1,1 1-1,0-2 1,0 1 0,0-1-1,1 0 1,20 8-1,-27-13-44,-1-1-1,1 1 1,0-1-1,0 0 1,0 0-1,-1 0 0,1 0 1,0 0-1,0 0 1,0-1-1,-1 0 1,1 1-1,0-1 0,-1 0 1,1 0-1,0-1 1,-1 1-1,1 0 1,-1-1-1,0 0 1,0 1-1,1-1 0,-1 0 1,2-3-1,2-2 43,0 0 0,-1 0-1,0 0 1,-1 0-1,0-1 1,6-14 0,-4 6-22,-1 0 1,-1 0 0,0-1-1,-2 1 1,2-29 0,-3 20 2,-2-1 1,-1 1-1,-6-28 1,-8-17-33,-43-113-1,41 135-103,13 33 31,-2-5-123,-10-20 0,8 24-503,8 16 625,1-1 0,-1 1 0,1-1 0,-1 1 0,1-1-1,-1 1 1,1-1 0,-1 1 0,1 0 0,-1-1 0,1 1 0,-1 0-1,1 0 1,-1 0 0,0-1 0,1 1 0,-1 0 0,0 0 0,1 0-1,-1 0 1,1 0 0,-1 0 0,0 0 0,0 0 0,-12 9-2177</inkml:trace>
</inkml:ink>
</file>

<file path=ppt/ink/ink10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7:33.36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58 97 2976,'0'-1'32,"0"1"-1,0 0 1,0-1 0,0 1-1,0 0 1,0 0 0,0-1 0,0 1-1,0 0 1,0 0 0,0-1-1,0 1 1,0 0 0,0 0 0,0-1-1,0 1 1,0 0 0,0 0-1,-1-1 1,1 1 0,0 0-1,0 0 1,0 0 0,0-1 0,-1 1-1,1 0 1,0 0 0,0 0-1,0 0 1,-1-1 0,1 1 0,0 0-1,0 0 1,-1 0 0,1 0-1,0 0 1,0 0 0,-1 0 0,1 0-1,0 0 1,0 0 0,-1 0-1,1 0 1,0 0 0,0 0-1,-1 0 1,1 0 0,-17 8 825,14-6-779,1 1 0,-1-1 1,0 1-1,1-1 1,0 1-1,-1 0 1,1 0-1,0 0 0,1 0 1,-1 1-1,0-1 1,1 0-1,0 1 1,0-1-1,0 1 1,0-1-1,0 1 0,1 0 1,-1 4-1,1-5-20,0 1-1,0 0 1,0 0-1,1 0 1,0 0-1,-1-1 1,1 1-1,0 0 1,1-1-1,-1 1 1,1 0-1,-1-1 1,1 0-1,0 1 1,0-1-1,1 0 1,-1 0-1,4 3 1,-3-4-15,-1 0 0,0 0 0,0-1 1,1 1-1,-1-1 0,1 1 0,0-1 1,-1 0-1,1 0 0,0 0 0,-1-1 1,1 1-1,0-1 0,0 1 0,0-1 1,3 0-1,-2-1 2,1 1 0,0-1 0,-1 0-1,1-1 1,-1 1 0,0-1 0,1 0 0,-1 0 0,4-2 0,5-5 97,0-1 0,-1 0-1,0-1 1,17-19 0,-19 20 13,-2 1 2,0 1 0,-1-2 0,10-14 0,-15 21-147,-1 1 0,0 0 0,0-1 0,0 1 0,0-1 0,0 1 0,0-1 0,-1 1 0,1-1 0,-1 1 0,0-1 0,0 0 0,0 1 0,0-1 0,0 1 0,-1-1 0,1 0 0,-1 1 0,1-1 0,-1 1 0,-2-4 0,2 3-23,-1 0 1,0 0-1,0 0 1,0 0 0,0 1-1,0-1 1,-1 1-1,1-1 1,-1 1 0,0 0-1,1 0 1,-1 0-1,0 1 1,0-1 0,-5-2-1,3 3-5,0 0 0,0 0 0,0 0 0,-1 0 0,1 1 0,0-1-1,0 2 1,0-1 0,-8 1 0,2 2-11,-1 0-1,1 0 1,-1 1-1,1 0 0,1 1 1,-1 0-1,1 1 1,-12 8-1,20-13 24,1 0 0,-1 0 0,1 0 0,0 0 0,-1 0 0,1 1 0,0-1 0,0 0-1,-1 1 1,1-1 0,0 1 0,0-1 0,1 1 0,-1-1 0,0 1 0,1 0 0,-1-1 0,0 4 0,1-3 8,0 0 0,1-1 1,-1 1-1,1-1 0,-1 1 1,1-1-1,0 1 0,-1-1 1,1 0-1,0 1 0,0-1 1,0 0-1,0 0 1,0 1-1,0-1 0,1 0 1,-1 0-1,0 0 0,1 0 1,-1-1-1,2 2 0,3 1-3,-1 0-1,1 0 0,1 0 0,-1-1 0,0 0 1,0-1-1,1 1 0,-1-1 0,10 1 0,9-2-40,29-1-1,-8-1 66,-34 2-32,1 0-1,-1 1 1,1 1 0,-1 0-1,0 1 1,0 0-1,0 1 1,0 0-1,-1 1 1,1 0 0,-1 1-1,11 7 1,-15-8-333,14 6-1763,-20-10 1878,0-1 1,0 0 0,0 1-1,0-1 1,0 0 0,0 0-1,0 0 1,0 0 0,0 0 0,0 0-1,0 0 1,0 0 0,0-1-1,0 1 1,0 0 0,0-1-1,0 1 1,0-1 0,0 1-1,1-1 1,6-6-1486</inkml:trace>
</inkml:ink>
</file>

<file path=ppt/ink/ink10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7:33.80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54 80 5152,'20'-53'2704,"-20"53"-2669,0-1 1,0 0 0,1 0-1,-1 1 1,0-1-1,0 0 1,0 0 0,1 1-1,-1-1 1,0 0-1,0 0 1,0 0 0,-1 1-1,1-1 1,0 0 0,0 0-1,0 1 1,0-1-1,-1 0 1,1 0 0,0 1-1,-1-1 1,1 0-1,-1 1 1,1-1 0,0 0-1,-1 1 1,0-1-1,1 1 1,-1-1 0,1 1-1,-1-1 1,0 1-1,1-1 1,-1 1 0,-1-1-1,1 1-38,-1-1 0,1 1 0,0 0 0,-1 0 0,1 0 0,0 0 0,-1 0 0,1 0-1,-1 0 1,1 0 0,0 1 0,-1-1 0,1 0 0,0 1 0,0-1 0,-1 1 0,1 0-1,-2 0 1,1 2-12,-1 0-1,0-1 1,1 1-1,-1 0 1,1 0-1,0 0 1,0 0-1,0 1 0,1-1 1,-1 1-1,1-1 1,0 1-1,-2 6 1,0 6-50,-2 29 1,6-29 99,-1 0 1,2 0-1,0 0 1,1 0 0,0-1-1,1 1 1,1-1-1,1 1 1,0-2-1,1 1 1,9 14-1,-14-26 26,0 1 0,0 0 0,1-1 0,0 1 0,0-1 0,0 0 0,0 0 0,6 5 0,-7-7-44,-1-1 0,1 1 0,-1 0 0,1 0 0,-1-1 1,1 1-1,0-1 0,-1 1 0,1-1 0,0 0 0,-1 0 0,1 0 0,0 0 0,0 0 0,-1 0 0,1 0 1,0 0-1,-1-1 0,1 1 0,0-1 0,-1 1 0,1-1 0,-1 1 0,3-3 0,15-10-14,0 0 0,-1-2 0,24-25 0,-33 31-31,12-14 128,-1 0 0,17-27 0,5-7 283,-41 56-357,1-2 22,0 1 0,0 0 0,0 0 0,0-1 1,0 1-1,3-1 0,-4 2-25,-1 1 0,1 0 0,-1 0 1,1 0-1,-1-1 0,1 1 0,0 0 0,-1 0 1,1 0-1,-1 0 0,1 0 0,-1 0 1,1 0-1,-1 0 0,1 0 0,-1 0 1,1 0-1,-1 0 0,1 1 0,-1-1 1,1 0-1,-1 0 0,1 1 0,-1-1 1,1 0-1,-1 0 0,1 1 0,-1-1 1,1 0-1,-1 1 0,0-1 0,1 1 0,-1-1 1,0 1-1,1-1 0,-1 1 0,0-1 1,0 1-1,1-1 0,-1 1 0,0 0 1,7 16 328,0 0 0,-1 1 0,-1 0 0,2 19 0,8 24-550,1-10-1748,5 4 490</inkml:trace>
</inkml:ink>
</file>

<file path=ppt/ink/ink10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7:34.35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1 435 2912,'10'-8'432,"0"1"0,1 1 0,0-1 0,17-5 0,-22 9-297,52-18 1003,74-18-1,-27 19-425,23-5 11,-54 7-110,176-46 837,-175 41-1076,91-40 0,-110 37-396,99-43-2255,-95 46 976</inkml:trace>
</inkml:ink>
</file>

<file path=ppt/ink/ink10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7:35.39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23 1888,'3'-4'218,"-3"3"-147,1-1-1,0 1 1,0 0-1,0-1 1,0 1-1,0 0 1,1 0-1,-1 0 1,0 0-1,1 0 1,-1 0-1,0 0 0,1 1 1,-1-1-1,1 0 1,-1 1-1,1-1 1,1 0-1,-2 1 48,-3 0-220,2 0 118,-1 0 0,1 0 0,-1 0-1,1 0 1,-1 0 0,0 0 0,1 1-1,-1-1 1,1 0 0,-1 0 0,1 0 0,-1 1-1,1-1 1,-1 0 0,1 0 0,-1 1 0,1-1-1,-1 0 1,1 1 0,-1-1 0,1 1-1,-1-1 1,1 0 0,0 1 0,-1-1 0,1 1-1,0-1 1,0 1 0,-1-1 0,1 1-1,0 0 1,0-1 0,0 1 0,0-1 0,-1 1-1,1-1 1,0 1 0,0 0 0,0-1 0,0 1-1,0-1 1,1 1 0,-1 0 0,1 5 101,0-1 0,0-1 1,1 1-1,2 6 0,-1-3 10,13 39 428,16 85-1,-31-125-587,0 0 0,-1 1-1,0 7 1,-6 25-788</inkml:trace>
</inkml:ink>
</file>

<file path=ppt/ink/ink10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7:37.69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1 794 4640,'94'-141'2829,"-77"113"-2658,-2-2 0,-1 0 1,12-35-1,23-94 1215,17-51-569,-55 180-819,2 1 0,17-30 1,-20 46-93,-10 13 92,0 0 0,1 0 1,-1 0-1,0 0 0,0 0 0,0 0 1,0 0-1,1 0 0,-1 0 0,0 0 1,0 0-1,0 0 0,0 0 0,1 0 1,-1 0-1,0 1 0,0-1 0,0 0 1,0 0-1,1 0 0,-1 0 0,0 0 1,0 0-1,0 0 0,0 1 0,0-1 1,0 0-1,1 0 0,-1 0 0,0 0 1,0 0-1,0 1 0,0-1 0,0 0 1,0 0-1,0 0 0,0 0 1,0 1-1,0-1 0,0 0 0,2 30-20,-1-17 87,20 156 634,2 26 53,-23-164-644,-1 0 0,-6 39 1,-17 59 87,20-111-232,2-9-679,1 0 1,-1 17-1,2-13-2554</inkml:trace>
</inkml:ink>
</file>

<file path=ppt/ink/ink10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7:38.09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45 4640,'9'4'1728,"-1"-1"-1344,3-3-96,-3 0 1088,5-3-800,4-1 192,-1 0-448,1-3 0,0 0-192,-5-1-192,1 1 0,-5 0-2560,-4 2 1408</inkml:trace>
</inkml:ink>
</file>

<file path=ppt/ink/ink10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7:38.43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191 275 3712,'-2'-6'241,"-2"-4"353,0 1-1,-6-12 0,9 20-540,0 1-1,1 0 1,-1 0-1,0 0 1,1 0-1,-1 0 1,0 0-1,1 0 1,-1 0-1,0 1 1,1-1-1,-1 0 1,1 0-1,-1 0 1,0 1-1,1-1 1,-1 0-1,0 1 1,1 0-22,-7 3 26,1 0 0,0 1-1,0 0 1,0 0-1,-8 11 1,-24 34 126,34-45-130,-6 9 72,1 0-1,0 1 1,1 0-1,1 0 0,0 1 1,-5 17-1,10-24-32,0 0 1,0 1-1,1-1 0,0 1 0,1-1 0,0 1 1,1-1-1,-1 1 0,2-1 0,-1 1 0,2-1 1,3 13-1,-3-15-49,0 0 0,0-1 0,0 1 1,1-1-1,0 0 0,0 0 1,1 0-1,0 0 0,0-1 0,0 0 1,1 0-1,-1 0 0,1-1 0,0 0 1,0 0-1,1 0 0,-1-1 0,1 0 1,0 0-1,0-1 0,0 0 0,0 0 1,0 0-1,0-1 0,1 0 0,11 0 1,0-2 36,0 0 1,0 0-1,-1-2 1,1 0-1,-1-2 1,0 0-1,0-1 1,0 0-1,23-13 1,-26 11 107,0-1 1,0-1 0,-1 0-1,0-1 1,-1 0-1,0-1 1,-1-1 0,0 0-1,-1 0 1,14-23 0,-12 13-57,-1-1 1,-1 0 0,-1 0-1,8-30 1,-13 34-120,0 1-1,-2-1 1,0 1 0,-2-1-1,0 0 1,-2-24 0,0 33-30,-1 0 0,0 0 0,0 0 0,-1 0 0,-9-20 0,9 25-5,0 0 0,0 1 1,-1-1-1,1 1 0,-1 0 0,-1 0 1,1 0-1,-1 1 0,0-1 0,0 1 1,-9-6-1,3 5-19,0-1 0,0 1 0,-1 1 0,0 0 0,0 0 0,0 1 0,0 1 0,-1 0 0,1 1 0,-20 0 0,14 2-21,-1 0 0,1 1 0,-1 1 0,1 1 0,0 1 0,-28 10 0,30-7-256,0 0 0,1 1 0,-1 0 0,2 1 0,-1 1 0,2 0 0,-21 22 0,-22 31-3922</inkml:trace>
</inkml:ink>
</file>

<file path=ppt/ink/ink10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7:39.0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327 101 5408,'9'0'1504,"-7"4"-428,-9 15-472,4-13-599,0 0 0,1 1 0,0-1 0,0 1 1,0-1-1,1 1 0,0 0 0,0 0 0,1 0 0,0 0 1,1 13-1,3 5 19,13 47 0,-13-57-22,30 95 193,5 19 154,-37-120-245,0 1 1,-1-1-1,0 0 1,0 0 0,-1 0-1,0 1 1,-1-1-1,0 0 1,-2 10-1,2-15-29,0 0 0,-1 0-1,1 0 1,-1 0 0,0-1-1,0 1 1,0-1 0,0 1-1,-1-1 1,0 0 0,1 0-1,-1 0 1,0 0-1,0-1 1,-1 1 0,1-1-1,0 1 1,-1-1 0,0 0-1,1-1 1,-1 1 0,0-1-1,-4 2 1,-13 1 67,-1 0 0,1-1 0,-1-2-1,0 0 1,0-1 0,0-1 0,0-2 0,1 0 0,-41-11 0,54 12-120,-1-1 1,1 0 0,-1 0-1,-8-6 1,14 7-20,0 1 0,1-1 1,-1 0-1,1 0 0,0 0 0,-1 0 1,1-1-1,0 1 0,0 0 0,1-1 1,-1 0-1,0 1 0,1-1 0,0 0 1,-3-5-1,3 2-1,1 1 0,-1-1 0,1 1 0,0 0 0,0-1 1,0 1-1,1-1 0,0 1 0,0 0 0,0-1 0,1 1 0,3-7 0,1-2-2,1-1 0,17-25 0,-9 19 0,1 1 1,1 1-1,33-30 1,65-45-15,-46 41-60,-36 27 65,36-31 26,-61 48 45,1 1 0,-2-1-1,1 0 1,-1-1 0,8-13 0,-13 19-51,0 1 0,-1-1 1,1 0-1,-1 0 0,0 0 1,0 0-1,0 0 0,-1 0 0,1 0 1,-1-1-1,0 1 0,0 0 0,0 0 1,-1 0-1,1 0 0,-1 0 0,-2-5 1,2 7-32,0-1 0,0 1 0,0 0 0,0-1 1,-1 1-1,1 0 0,-1 0 0,0 0 0,0 0 1,0 0-1,0 1 0,0-1 0,0 0 0,0 1 1,0 0-1,0-1 0,-1 1 0,1 0 0,-1 0 0,1 0 1,-1 1-1,1-1 0,-1 0 0,1 1 0,-1 0 1,0 0-1,-3 0 0,-7 1-310,0 1 0,0 0 1,0 1-1,1 1 0,0 0 0,-1 1 1,-14 7-1,7-3-445,-36 17-985,1 2-2032</inkml:trace>
</inkml:ink>
</file>

<file path=ppt/ink/ink10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7:39.61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1 178 4224,'4'-6'322,"1"0"0,-1 0 1,-1 0-1,1 0 0,-1-1 1,3-6-1,-4 6-143,0 1 0,1 0-1,0 0 1,0 0 0,1 1 0,0-1 0,0 1 0,8-9 0,0 2 34,0 2 1,17-13-1,-25 20-183,0 0-1,-1 1 1,1 0-1,0 0 0,0 0 1,0 0-1,1 1 1,-1 0-1,0 0 0,1 0 1,-1 0-1,1 1 1,-1-1-1,0 1 1,1 0-1,-1 0 0,1 1 1,-1 0-1,5 1 1,-3 0-18,0 0 1,0 0-1,0 1 1,0 0 0,-1 1-1,0-1 1,1 1-1,-1 0 1,0 0 0,-1 0-1,1 1 1,6 9-1,-5-6 29,-1-1 0,0 1-1,0 0 1,-1 1 0,0-1-1,-1 1 1,0 0 0,0 0-1,-1 0 1,2 12 0,-3-14-23,-1 1 0,0-1 0,0 1 0,0 0 0,-1-1-1,-1 1 1,1-1 0,-1 1 0,0-1 0,-1 0 0,1 0 0,-2 0 0,-4 8 0,-5 6 90,-1 0 1,0-1-1,-2-1 1,0-1-1,-29 25 1,28-33 46,13-8-36,10-7-52,4 0-96,1-1 0,-1 1-1,1 1 1,0 0 0,0 0 0,0 1 0,0 1 0,1 0-1,22-1 1,-24 3 24,0 0-1,0 1 1,0 0-1,0 0 1,0 1-1,0 1 1,-1 0 0,1 0-1,-1 1 1,0 0-1,17 10 1,-20-9 9,0-1-1,-1 1 1,0 0 0,0 1 0,-1-1 0,1 1-1,-1 0 1,0 0 0,-1 1 0,1-1 0,-1 1 0,-1-1-1,1 1 1,1 8 0,1 7 27,-1 0 0,-1 0 0,1 28 0,-3-38 159,-1 1 0,-1 0 0,0 0 0,-1-1 0,0 1 0,-1-1 0,0 0 0,-1 1 0,0-1 1,-9 17-1,11-26-107,0 0 0,0 0 0,0 0 0,-1 0 1,1-1-1,-1 1 0,1 0 0,-1-1 0,0 0 1,0 0-1,0 0 0,0 0 0,-1 0 0,1-1 1,0 1-1,-1-1 0,1 0 0,-7 1 0,-4 0-39,1-1-1,-1 0 0,-23-2 0,8 1-623,21 0 158,1 0 1,-1-1-1,1 1 0,0-1 1,-1-1-1,1 0 0,0 0 1,0 0-1,0-1 1,0 0-1,0 0 0,1 0 1,-1-1-1,1 0 0,0-1 1,-8-6-1,-65-57-3663</inkml:trace>
</inkml:ink>
</file>

<file path=ppt/ink/ink10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7:41.66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32 4320,'0'-2'190,"1"0"1,-1 0-1,1-1 0,0 1 1,0 0-1,0 0 1,0 0-1,0 0 0,2-3 1,-2 4-139,0 1 0,0-1 0,0 0-1,0 0 1,0 1 0,0-1 0,0 1 0,0-1 0,1 1 0,-1-1 0,0 1 0,0 0 0,1 0 0,-1-1 0,0 1 0,0 0 0,1 0 0,0 0-1,0 1-53,-1 0 0,0 0 0,1 0 0,-1 0 0,0 0-1,0 0 1,0 0 0,0 0 0,0 0 0,0 1-1,0-1 1,0 0 0,-1 1 0,2 1 0,3 5-8,4 6 17,0 1 1,0 1-1,11 30 0,12 53 94,-9-23 41,23 42 527,-22-58-54,21 76-1,-30-79-651,-3 2 0,7 84-1,-20-106-1428,-6-3 394</inkml:trace>
</inkml:ink>
</file>

<file path=ppt/ink/ink10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7:42.34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206 31 6048,'-3'-7'1927,"1"13"-931,-2 11-597,-4-4-358,-1-1-1,-1 0 0,0 0 0,-22 19 0,18-18 32,0 1 0,-19 26-1,21-23-50,2 0-1,-12 27 0,18-34-16,0 1-1,0 0 0,1 0 0,1 0 0,-3 20 0,5-27 2,0-1 0,0 1-1,0-1 1,0 1-1,1 0 1,0-1 0,0 1-1,0-1 1,0 1 0,2 3-1,-3-6-19,1 1-1,0-1 0,0 1 1,1-1-1,-1 1 0,0-1 1,0 0-1,1 0 0,-1 1 1,1-1-1,-1 0 0,1 0 1,-1 0-1,1-1 1,0 1-1,-1 0 0,1 0 1,0-1-1,0 0 0,0 1 1,3-1-1,4 1-67,0-1 1,0-1-1,0 1 0,1-2 1,-1 1-1,12-5 0,58-22-285,-36 12 472,-21 8 318,-13 5-106,0-1 0,0 2-1,0-1 1,15-1 0,-22 3-254,1 1-1,-1 0 1,1 0 0,-1 1-1,1-1 1,0 0 0,-1 1-1,1 0 1,-1-1 0,0 1-1,1 0 1,-1 0 0,1 1-1,-1-1 1,0 0 0,0 1 0,0-1-1,0 1 1,0 0 0,3 3-1,-2-2-12,3 5-4,1 0 0,15 12 0,-20-18-41,0-1 0,0 1 0,1-1 0,-1 1 0,0-1 0,1 0 0,-1 0 0,1 0 0,-1 0 0,1-1-1,-1 1 1,1-1 0,0 1 0,-1-1 0,1 0 0,3 0 0,4-2-60,-1 0-1,0-1 1,0 0-1,0 0 1,13-7 0,43-29-721,-12 7 207,-34 22 461,1-1-12,37-24-1,-52 32 263,-1-1-1,1 0 1,-1 0 0,0 0 0,0 0-1,0 0 1,-1-1 0,0 0-1,1 0 1,-2 0 0,1 0-1,4-11 1,-7 16-134,0 0 1,-1 0-1,1 0 1,0 0-1,0 0 1,0 0-1,0 0 0,0 0 1,0 0-1,0 0 1,0 0-1,0 0 1,0 0-1,0 0 0,0 0 1,0 0-1,-1 0 1,1 0-1,0 0 1,0 0-1,0 0 1,0 0-1,0 0 0,0 0 1,0 0-1,0 0 1,0 0-1,0 0 1,0 0-1,0 0 0,0 0 1,0 0-1,0 0 1,0 0-1,-1 0 1,1 0-1,0 0 1,0 0-1,0 0 0,0-1 1,0 1-1,0 0 1,0 0-1,0 0 1,0 0-1,0 0 0,0 0 1,0 0-1,-7 10 102,5 1 2,2-11-101,0 0 1,0 1-1,0-1 0,0 0 0,1 1 1,-1-1-1,0 0 0,0 0 1,0 0-1,1 1 0,-1-1 1,0 0-1,0 0 0,1 0 0,-1 1 1,0-1-1,0 0 0,1 0 1,-1 0-1,0 0 0,1 0 0,-1 0 1,0 0-1,1 0 0,-1 0 1,0 0-1,1 0 0,-1 0 1,0 0-1,0 0 0,1 0 0,-1 0 1,0 0-1,1 0 0,0 0 1,2-1 1,0 0 0,0 0 0,1 0 0,-1 0 0,0 0 1,0-1-1,0 1 0,0-1 0,-1 0 0,1 0 1,0 0-1,-1 0 0,1 0 0,-1 0 0,3-4 0,-2 1-16,0 1-1,0-1 1,0 0-1,-1 0 0,0 0 1,0 0-1,0 0 0,-1 0 1,1-6-1,0 4-12,-2-1-1,1 1 1,-1 0 0,0-1-1,0 1 1,-1 0-1,0 0 1,0-1 0,-1 1-1,1 0 1,-2 0 0,1 0-1,-1 1 1,-5-10 0,7 14-30,0 0 0,0 1 1,0-1-1,0 1 1,0-1-1,0 1 0,-1-1 1,1 1-1,0 0 1,-1 0-1,1 0 1,-1 0-1,0 0 0,1 0 1,-1 0-1,0 0 1,1 0-1,-1 1 0,0-1 1,0 1-1,1-1 1,-1 1-1,0 0 1,0 0-1,0 0 0,0 0 1,0 0-1,1 0 1,-1 0-1,0 1 0,0-1 1,0 1-1,-1 0 1,-6 3-460,0 0 0,0 0 0,1 1 0,-9 6 0,14-9 212,0 1 1,0-1-1,0 1 1,0 0-1,1 0 0,-1 0 1,1 0-1,-1 0 1,1 0-1,0 1 1,0-1-1,1 1 0,-2 4 1,1 14-2283</inkml:trace>
</inkml:ink>
</file>

<file path=ppt/ink/ink10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7:42.72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158 1 5312,'-1'3'355,"1"0"0,-1 0 0,0 0-1,0 0 1,0 0 0,-1 0 0,1 0 0,-1 0 0,1-1 0,-4 4 0,-8 19 237,4-3-557,2 1 0,0 0 1,2 0-1,0 1 0,2 0 0,0 0 1,2 0-1,1 0 0,1 0 1,0 0-1,2 0 0,7 26 0,3-9 288,1-1 1,39 72-1,-34-73-13,-2-2 51,-2 2 0,18 72 0,-31-102-263,0-1 0,-1 1 0,0 0-1,-1-1 1,1 1 0,-2 0 0,1 0 0,-1 0 0,-1-1 0,1 1 0,-5 11-1,4-15 3,0 0 0,0-1-1,0 0 1,-1 0 0,1 1-1,-1-1 1,0-1 0,-1 1-1,1 0 1,0-1 0,-1 0-1,0 0 1,0 0 0,0 0-1,0 0 1,0-1 0,-1 0-1,1 0 1,-1 0 0,1 0-1,-1-1 1,-6 1 0,7-1-42,0 0 1,0 0 0,0-1 0,-1 0-1,1 0 1,0 0 0,0 0 0,-1-1 0,1 0-1,0 0 1,0 0 0,0 0 0,0 0 0,-6-4-1,6 2-41,-1 0 0,1 0 0,0-1-1,-1 1 1,1-1 0,1 0 0,-1 0-1,1-1 1,0 1 0,0-1-1,-4-6 1,-1-6-363,0 0 1,1-1-1,1 0 0,-7-35 1,1-43-4476,7-5 1744</inkml:trace>
</inkml:ink>
</file>

<file path=ppt/ink/ink10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7:43.66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0 103 1824,'13'-18'672,"-13"11"-512,0-1-64,0 5 672,0-5-448,0 1 128,0-4-256,4-1 192,0 1-256,0 0 320,1 4 96,-5 18-384,0 12 576,-5 6-448,-7 11-32</inkml:trace>
</inkml:ink>
</file>

<file path=ppt/ink/ink10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7:44.47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0 111 5056,'21'-18'1888,"0"13"-1472,12-2-128,-13 5 352,5-7-416,0 2 128,0-4-224,4 0 64,-4-3-96,-1 3-128,-3 3 0,-1 1-384,-3 7 192,-4 4-1568,-5 7 992</inkml:trace>
</inkml:ink>
</file>

<file path=ppt/ink/ink10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7:44.82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0 158 7136,'17'-36'2656,"4"20"-2080,21-13-160,-13 15 416,7-8-544,10 3-96,0 5-128,-2 7-2528,-19 14 1344</inkml:trace>
</inkml:ink>
</file>

<file path=ppt/ink/ink10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7:45.30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1 173 5728,'21'-36'2112,"8"17"-1632,20-11-128,-24 19 160,8 0-352,5-3 64,-5 3-128,-1-4-64,-3 8 0,-4 0-192,0 3 96,-4 0-1088,-1 1 608,1 3-1664</inkml:trace>
</inkml:ink>
</file>

<file path=ppt/ink/ink10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7:45.63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0 185 5888,'9'-20'2176,"3"6"-1664,13-8-160,-12 7 992,7 1-800,14-9 288,6 1-512,10-3-608,0 7 128,-14 7-6144</inkml:trace>
</inkml:ink>
</file>

<file path=ppt/ink/ink10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8:14.61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44 47 4800,'0'-3'304,"0"-1"-1,-1 0 1,1 0-1,-1 1 1,0-1 0,0 1-1,-3-7 1,4 9-271,-1 1 0,1-1 0,0 0 0,-1 1 0,1-1 0,0 1 0,-1-1 0,1 0 0,-1 1 0,1-1 0,-1 1 0,1-1 0,-1 1 0,1 0 0,-1-1 0,1 1 0,-1 0 0,0-1 0,1 1 0,-1 0 0,0-1 0,1 1 0,-1 0 0,0 0 0,1 0 0,-1 0 0,0 0 0,0 0 0,1 0 0,-1 0 0,0 0 1,1 0-1,-1 0 0,0 0 0,1 0 0,-1 1 0,0-1 0,1 0 0,-1 0 0,0 1 0,1-1 0,-1 1 0,1-1 0,-1 0 0,1 1 0,-1-1 0,1 1 0,-1-1 0,0 2 0,0-1-1,0 0 0,1 1 0,-1-1 0,0 1 0,1-1 0,-1 1 0,1 0 0,-1-1 0,1 1 0,0-1 1,-1 1-1,1 0 0,0-1 0,0 1 0,0 0 0,1 3 0,5 27 20,-3-25-39,-1 0 1,1 0-1,1 0 0,-1 0 0,1 0 0,9 11 1,34 33 230,-14-15 160,-21-22-141,0 0-1,-1 1 1,-1 0-1,0 0 0,-1 1 1,-1 1-1,0-1 0,-2 1 1,6 20-1,47 219 1184,-53-237-1239,1 6-3748</inkml:trace>
</inkml:ink>
</file>

<file path=ppt/ink/ink10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8:14.95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5888,'0'15'2176,"0"-8"-1664,4 8-160,-4-4 1408,0 3-1024,0 2 64,0-2-480,0 1-32,-4-4-160,4 0-64,0-4-32</inkml:trace>
</inkml:ink>
</file>

<file path=ppt/ink/ink10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8:15.56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157 346 6656,'-3'0'6,"-9"1"2854,11-1-2760,1-1-1,0 1 1,-1-1 0,1 1 0,0-1 0,-1 1-1,1-1 1,0 1 0,-1-1 0,1 1-1,0-1 1,0 0 0,0 1 0,0-1 0,0 1-1,0-1 1,0 0 0,0 1 0,0-1-1,0 1 1,0-2 0,-1-8-73,1-11 34,1 17-155,4 8-167,0 3 203,1-1 0,0 1 0,0-1 1,1 0-1,14 9 0,-3-1 96,11 8 323,-3-1 184,34 32 0,-48-41-385,0 2 0,0-1 0,-2 1 0,0 1 0,0 0 0,-1 0 0,11 30 0,-19-44-139,-1 1 0,1-1 0,-1 1 1,0-1-1,1 1 0,-1-1 0,0 0 1,0 1-1,0-1 0,0 1 0,-1-1 1,1 1-1,0-1 0,-1 1 0,1-1 1,-1 1-1,1-1 0,-1 0 0,1 1 1,-2 0-1,1-1-6,1 0 1,-1-1 0,0 1-1,1-1 1,-1 1-1,0-1 1,0 1 0,0-1-1,0 1 1,1-1-1,-1 0 1,0 1 0,0-1-1,0 0 1,0 0-1,0 0 1,0 0-1,0 0 1,0 0 0,1 0-1,-1 0 1,0 0-1,0 0 1,0 0 0,0-1-1,0 1 1,0 0-1,0-1 1,1 1 0,-1-1-1,0 1 1,0-1-1,0 1 1,0-1 0,-8-5 39,1 0 1,0-1-1,1 0 1,-1 0-1,-6-9 1,-31-44-63,34 44-138,10 15 156,0-1 0,0 1 0,0-1 0,0 0-1,1 0 1,-1 1 0,0-1 0,1 0 0,0 0 0,-1 0 0,1 0 0,0 1 0,0-1 0,0 0 0,0 0 0,0 0 0,0 0-1,1 0 1,-1 0 0,1 1 0,0-4 0,3-3 170,-1 1 0,1 1-1,0-1 1,6-6 0,2-5-13,-1 2-64,77-128 209,-75 120-266,-2-1 0,0 0-1,-2-1 1,7-30-1,-15 52-55,0 1 0,0 0 0,-1-1 0,0 1 0,1 0 0,-1-1 0,0 1 0,-1-1 0,1 1 0,-2-5 0,1 6-12,0 0 0,0 0 0,0 0 0,0 0-1,0 0 1,-1 0 0,1 1 0,-1-1 0,1 0 0,-1 1 0,0-1-1,0 1 1,1 0 0,-1 0 0,0-1 0,0 1 0,-2 0 0,-8-4-8,1 1 1,-1 1 0,1 0 0,-1 0 0,0 1 0,0 1-1,0 0 1,0 0 0,0 2 0,-16 1 0,8 0-174,1 2 0,-1 0 1,0 1-1,1 1 0,-27 12 1,36-13-210,0 0 0,0 1 1,0 0-1,0 1 0,1 0 1,0 0-1,1 1 0,0 0 1,0 0-1,0 1 0,1 0 1,1 1-1,-1 0 0,2-1 1,-1 2-1,1-1 0,-3 12 1,6-16 34,0-1 0,1 0 0,0 1 0,0-1 0,1 11 0,0-10-363,1 1 0,0-1 0,4 13 1,-4-19 701</inkml:trace>
</inkml:ink>
</file>

<file path=ppt/ink/ink10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8:16.22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0 140 3072,'1'-9'378,"1"0"0,-1 0 0,2 1 0,-1-1 1,1 1-1,0-1 0,1 1 0,0 0 0,9-14 0,20-19 2747,-33 44-2963,0-1 0,-1 1-1,1-1 1,1 1-1,-1-1 1,0 1 0,1-1-1,-1 1 1,2 3-1,10 35 18,-10-33-16,19 73 211,-7-20-242,-13-55-58,1 1-1,0-1 0,1 0 1,5 11-1,-7-15-52,0-1-1,0 1 1,0-1 0,0 0 0,0 0-1,0 1 1,0-1 0,0 0 0,1 0-1,-1 0 1,0 0 0,1 0 0,-1-1-1,1 1 1,-1 0 0,1-1 0,0 1-1,-1-1 1,1 1 0,-1-1 0,1 0-1,0 0 1,-1 1 0,3-2 0,6 0-22,-1-1 1,0 0 0,-1-1 0,1 0 0,16-7 0,-16 5 8,0 1 1,0 1 0,1 0 0,19-4-1,-28 7 7,1 0 0,0 0-1,0 0 1,0 0-1,0 0 1,0 0 0,0 0-1,-1 1 1,1-1 0,0 1-1,0-1 1,0 1-1,-1 0 1,1 0 0,0 0-1,-1 0 1,3 2 0,-2-1-2,1 0 0,-1 1 1,-1-1-1,1 0 0,0 1 1,-1 0-1,1-1 0,-1 1 1,0 0-1,1 3 0,1 5 14,-1 0 0,0 0 0,-1 0-1,1 22 1,2 95 75,-3-125-41,-1 1 1,0 0 0,0 0-1,0-1 1,0 1 0,0 0 0,-1-1-1,0 1 1,0 0 0,0-1-1,0 1 1,-1-1 0,1 0-1,-1 1 1,0-1 0,0 0 0,0 0-1,0 0 1,-1 0 0,1 0-1,-1-1 1,1 1 0,-1-1 0,0 0-1,0 0 1,0 0 0,-1 0-1,-2 2 1,-1-1 26,-1-1 0,1 1 1,0-1-1,-1-1 0,1 1 0,-1-1 0,1 0 0,-1-1 1,0 0-1,1 0 0,-1-1 0,1 0 0,-9-2 0,-1-1 48,0-1-1,-32-15 1,9-2-1713,33 17 307,0-1 0,0 1 0,-5-7 0,5 1-1258,9 0-1925</inkml:trace>
</inkml:ink>
</file>

<file path=ppt/ink/ink10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8:16.5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17 140 5312,'-16'-11'1952,"16"4"-1504,4-4-128,-4 7 544,4-3-544,0 0 416,9-4-416,3 0 544,5-1-480,4 5 224,3-1-352,1-3 0,5 4-160,-5 0-192,0 0 32,3-1-960,6 5 576</inkml:trace>
</inkml:ink>
</file>

<file path=ppt/ink/ink10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8:18.15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18 48 4320,'-2'-2'179,"1"1"0,0 0 1,0-1-1,0 1 0,0-1 1,0 1-1,0-1 0,0 0 1,1 1-1,-1-1 0,0 0 0,1 1 1,0-1-1,-1 0 0,1 0 1,0 0-1,0 1 0,0-1 0,0 0 1,0-2-1,-2-6 417,1 11-586,1-1 0,0 0 0,0 1 0,0-1 0,-1 0 0,1 1 0,0-1 0,0 0 0,0 1 0,0-1 0,0 0-1,0 1 1,0-1 0,0 0 0,0 1 0,0-1 0,0 0 0,0 1 0,0-1 0,0 0 0,0 1 0,0-1 0,0 0 0,0 1 0,0-1 0,0 0 0,1 1 0,28 125 1293,-2-14-745,-25-101-313,1 0 1,4 13-1,-9-35-87,0 0 0,1 0 1,0 0-1,0 1 0,3-23 1,-1 1-64,-1 11-78,-1 13-38,1 0-1,0 0 1,0 0 0,1 0-1,0 0 1,0 0-1,1 1 1,3-12-1,-4 19 23,-1-1 0,0 0 0,1 0-1,-1 0 1,1 1 0,-1-1 0,1 0-1,-1 1 1,1-1 0,-1 0 0,1 1-1,0-1 1,-1 1 0,1-1 0,0 1-1,-1-1 1,1 1 0,0-1 0,0 1-1,0 0 1,-1-1 0,1 1 0,2 0-1,-2 0 3,0 0 1,1 0-1,-1 0 0,0 1 0,1-1 0,-1 1 0,0-1 1,0 1-1,1-1 0,-1 1 0,0 0 0,0-1 0,2 3 1,3 2 22,0 1 1,0 0 0,9 13 0,-13-16-21,7 9 19,3 4-8,19 21 0,6 3 223,-27-23-133,-9-15-75,-1 0-1,1-1 0,0 1 0,-1-1 1,1 1-1,0-1 0,0 1 0,0-1 0,0 1 1,0-1-1,1 0 0,-1 0 0,0 0 1,2 2-1,-2-3-19,0-1 0,-1 1 0,1 0 0,0 0 0,0 0 0,-1-1 0,1 1 0,0 0 1,-1-1-1,1 1 0,0 0 0,-1-1 0,1 1 0,0-1 0,-1 1 0,1-1 0,-1 1 0,1-1 0,-1 0 0,0 1 0,1-2 0,12-17 102,-11 15-77,25-43 23,-18 29-42,21-29 0,-30 46-28,0 1 1,1-1-1,-1 1 0,0-1 1,1 1-1,-1-1 1,0 1-1,1 0 0,-1-1 1,1 1-1,-1-1 0,0 1 1,1 0-1,-1 0 1,1-1-1,-1 1 0,1 0 1,-1 0-1,1 0 0,0-1 1,-1 1-1,1 0 1,0 0-1,0 0 4,-1 1 0,1-1 1,-1 0-1,1 0 0,-1 1 0,0-1 0,1 1 1,-1-1-1,1 0 0,-1 1 0,0-1 1,1 1-1,-1-1 0,0 1 0,1-1 0,-1 1 1,0-1-1,1 2 0,5 29-102,-6-28 72,1 2 42,0-1 1,0 1 0,0-1 0,0 0-1,1 0 1,0 0 0,-1 0 0,2 0-1,-1 0 1,0 0 0,1-1-1,-1 1 1,1-1 0,4 4 0,-5-5 22,1 0 1,0 0 0,-1-1 0,1 1-1,0-1 1,0 1 0,0-1-1,0 0 1,0 0 0,0 0 0,0-1-1,0 1 1,0-1 0,0 1 0,1-1-1,-1 0 1,0-1 0,0 1-1,0 0 1,5-2 0,-3 1-24,0-1 1,0 1-1,0-1 0,0 0 1,0-1-1,0 1 0,-1-1 1,0 0-1,1 0 0,-1 0 1,0-1-1,0 1 0,-1-1 1,1 0-1,4-7 0,-8 11 0,0 1 0,0-1-1,0 0 1,0 0 0,0 1 0,0-1-1,0 0 1,0 0 0,0 0 0,0 1-1,0-1 1,0 0 0,0 0 0,0 1-1,0-1 1,0 0 0,0 0 0,1 0-1,-1 1 1,0-1 0,0 0 0,0 0-1,0 0 1,1 0 0,-1 1-1,0-1 1,0 0 0,0 0 0,1 0-1,-1 0 1,0 0 0,0 0 0,0 0-1,1 0 1,-1 0 0,0 1 0,0-1-1,1 0 1,-1 0 0,0 0 0,0 0-1,1 0 1,-1 0 0,0-1 0,0 1-1,1 0 1,-1 0 0,0 0 0,0 0-1,0 0 1,1 0 0,-1 0 0,0 0-1,0 0 1,0-1 0,1 1-1,-1 0 1,0 0 0,0 0 0,0 0-1,0-1 1,0 1 0,1 0 0,-1 0-1,0 0 1,0-1 0,0 1 0,2 25 122,-1-17-129,-1-6 11,1-1 1,-1 1 0,0 0 0,1-1 0,0 1 0,-1 0 0,1-1 0,0 1 0,0-1 0,0 1 0,0-1 0,0 0-1,0 1 1,1-1 0,-1 0 0,0 0 0,1 0 0,-1 0 0,0 0 0,1 0 0,-1 0 0,1 0 0,0 0-1,-1-1 1,1 1 0,0-1 0,-1 1 0,1-1 0,0 0 0,0 0 0,1 1 0,2-1 12,0-1 1,0 1-1,0-1 1,0 1-1,0-2 1,0 1-1,0 0 1,-1-1-1,1 0 1,4-2 0,-3 0 18,1 0 0,-1 0 0,0-1 0,0 0 1,-1 0-1,1 0 0,-1 0 0,0-1 1,-1 0-1,0 0 0,1 0 0,-2-1 1,1 0-1,2-8 0,-4 11-46,0-1 0,-1 1 0,0-1 0,0 0-1,0 0 1,0 0 0,-1 0 0,0 0 0,0 0 0,-1 0 0,1 1 0,-1-1-1,0 0 1,0 0 0,0 0 0,-1 1 0,0-1 0,0 1 0,0-1 0,0 1-1,-1 0 1,-4-6 0,6 8-35,-1 0 0,1 0 0,-1 1 0,0-1-1,1 1 1,-1-1 0,0 1 0,0 0 0,0-1 0,0 1-1,0 0 1,0 0 0,0 1 0,0-1 0,0 0 0,0 1 0,0-1-1,-1 1 1,1 0 0,0 0 0,-4 0 0,3 0-284,0 1 0,0 0 0,0 0 0,0 0 0,0 0 0,0 0 0,0 1 0,0-1 0,1 1 0,-1 0 0,0 0 0,1 0 0,0 0 0,-4 3 0,-1 7-1859,5-1-2116</inkml:trace>
</inkml:ink>
</file>

<file path=ppt/ink/ink10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8:18.58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29 98 5216,'16'-60'2869,"-16"59"-2740,0-1 0,0 1 0,0 0 0,0 0 0,0-1 0,0 1-1,-1 0 1,1 0 0,-1 0 0,1 0 0,-1-1 0,1 1 0,-1 0 0,0 0 0,1 0 0,-1 0-1,0 0 1,0 0 0,-1-1 0,0 0-32,-1 0-1,1 1 0,0-1 1,0 0-1,-1 1 1,1 0-1,-4-2 0,6 3-96,-1 0 0,1 0 0,0 0 0,-1 0 0,1 0 0,-1 0 0,1 0-1,-1 0 1,1 1 0,0-1 0,-1 0 0,1 0 0,-1 0 0,1 0 0,0 0 0,-1 1 0,1-1-1,0 0 1,-1 0 0,1 1 0,0-1 0,-1 0 0,1 1 0,0-1 0,-1 0 0,1 1 0,0-1-1,0 0 1,0 1 0,-1-1 0,1 1 0,0-1 0,0 0 0,0 1 0,0-1 0,0 1-1,0-1 1,0 1 0,0-1 0,0 1 0,-2 21 80,2-21-70,0 27 163,1-1 1,1 0-1,7 29 1,-6-43-93,0-1 0,1 0 0,1 0 0,0-1 0,0 1 0,1-1 0,1 0 0,15 20 1,-15-22-345,0-1 1,1 0-1,1-1 1,-1 1-1,1-1 1,0-1-1,1 0 1,17 8-1,-7-6-1038</inkml:trace>
</inkml:ink>
</file>

<file path=ppt/ink/ink10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8:18.93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13 191 4320,'-1'1'229,"1"0"-143,0-1 1,0 1-1,0-1 0,0 1 1,-1-1-1,1 0 1,0 1-1,0-1 0,0 1 1,-1-1-1,1 1 1,0-1-1,0 0 1,-1 1-1,1-1 0,0 0 1,-1 1-1,1-1 1,0 0-1,-1 0 0,1 1 1,-1-1-1,1 0 1,-1 0-1,1 0 0,0 1 1,-1-1-1,1 0 1,-1 0-1,1 0 0,-1 0 1,1 0-1,-1 0 1,0 0-1,6-11 1269,0 6-1044,0 1 1,0 0-1,0 0 1,1 0-1,-1 0 1,1 1-1,13-5 1,47-14 855,-51 18-917,38-8 469,1 2 0,94-4 1,-40 4-398,-4-6-208,-90 13-384,1-1-1,-1-1 0,-1 0 1,1-1-1,13-9 1,-7 0-1997,-10 1 678</inkml:trace>
</inkml:ink>
</file>

<file path=ppt/ink/ink10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8:19.2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6560,'13'20'3143,"-10"-16"-2906,-1 0 0,1 1 0,-1-1 0,1 1 0,1 5 0,29 128 676,-5-19 121,-24-102-854,0 1 0,0 0 0,-2 0 1,0 20-1,1-28-214,-1-5-2903</inkml:trace>
</inkml:ink>
</file>

<file path=ppt/ink/ink10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8:19.67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297 1 6880,'-1'0'100,"1"-1"0,-1 1 1,1 0-1,-1 0 0,1 0 1,-1 0-1,1 0 0,-1 0 0,1 0 1,-1 0-1,1 0 0,-1 1 1,1-1-1,0 0 0,-1 0 1,1 0-1,-1 0 0,1 1 0,-1-1 1,1 0-1,0 1 0,-1-1 1,1 0-1,-1 0 0,1 1 1,0-1-1,0 1 0,-1-1 0,1 0 1,-1 1-1,-4 1 1463,-51 12-553,36-9-1214,-30 9 0,33-8 158,0 1-1,1 1 1,-29 19-1,41-24 173,0 0-1,-1 0 1,1 0-1,0 1 1,1 0 0,-1 0-1,1 0 1,-1 0-1,1 1 1,1-1 0,-1 1-1,1 0 1,-1 0-1,1 0 1,1 0 0,-1 0-1,-1 9 1,3-12-54,0 0-1,0 0 1,0-1 0,0 1 0,0 0-1,0 0 1,1 0 0,-1 0 0,1 0-1,-1-1 1,1 1 0,0 0 0,0 0-1,0-1 1,0 1 0,0-1 0,2 3-1,-1-1 14,1-1 0,0 0 0,-1 1 0,1-1 0,0 0 0,1 0 0,-1-1 0,5 3 0,4 0-63,1 0 0,-1-1 0,1 0-1,14 0 1,22 2-1280,1-2 330</inkml:trace>
</inkml:ink>
</file>

<file path=ppt/ink/ink10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8:40.80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28 148 2496,'-5'9'1563,"4"-9"-1569,-1 0 151,1 1 1,-1 0 0,0-1 0,0 1 0,1 0 0,-1 0 0,0 0 0,1 0 0,-3 2 0,3-3-100,1 1 0,0 0 1,0 0-1,-1-1 1,1 1-1,0 0 1,0-1-1,0 1 0,0 0 1,0 0-1,0-1 1,0 1-1,0 0 1,0 0-1,0-1 0,0 1 1,1 0-1,-1-1 1,0 1-1,0 0 0,1-1 1,-1 1-1,1 0 1,-1-1-1,0 1 1,1-1-1,-1 1 0,1 0 1,-1-1-1,1 1 1,0 0-1,22 24 552,-12-13-198,13 17-1,-22-26-327,0-1 1,0 1-1,1-1 0,-1 1 0,1-1 0,0 0 0,-1 0 0,1 0 0,0 0 0,0-1 0,0 1 0,0-1 0,1 0 0,-1 0 0,0 0 0,0 0 0,1 0 0,-1-1 0,1 1 0,-1-1 1,0 0-1,1 0 0,-1-1 0,1 1 0,-1-1 0,7-1 0,6-3 150,1 0 0,-1-2 0,0 0 0,16-9-1,-18 9-97,61-36 312,-68 38-393,0 0 1,0 0-1,-1-1 1,1 0-1,-1-1 1,0 1-1,8-14 1,-13 18-39,0 0-1,0 0 1,0-1-1,0 1 1,0 0 0,0-1-1,-1 1 1,1-1-1,-1 1 1,1-1 0,-1 1-1,0-1 1,0 0 0,-1 1-1,0-5 1,0 3 7,0 1 1,0-1 0,-1 0-1,1 1 1,-1-1-1,0 1 1,0-1-1,0 1 1,-5-4 0,2 1-25,0 1 1,0 0 0,-1 1-1,0-1 1,0 1-1,0 0 1,0 0 0,-1 1-1,1 0 1,-13-4 0,17 7-20,-1-1 1,0 1 0,0 0 0,0 0-1,0 0 1,1 0 0,-1 0 0,0 1 0,0-1-1,0 1 1,1 0 0,-1-1 0,0 1-1,1 1 1,-1-1 0,1 0 0,-1 1-1,1-1 1,-1 1 0,1 0 0,0-1-1,0 1 1,-2 3 0,-1 0-9,0 1-1,1 0 1,0 0 0,0 0 0,0 0-1,1 1 1,-5 12 0,7-16-40,0 0 1,1 0-1,-1 1 0,1-1 1,0 0-1,0 0 1,0 1-1,0-1 1,1 0-1,-1 0 1,1 0-1,0 0 1,0 1-1,0-1 1,0 0-1,1-1 0,-1 1 1,1 0-1,0 0 1,-1 0-1,1-1 1,1 1-1,-1-1 1,0 0-1,4 3 1,-4-3-226,0 0 0,1 0 0,-1-1 1,1 1-1,0-1 0,-1 0 1,1 1-1,0-1 0,0 0 0,0-1 1,-1 1-1,1-1 0,0 1 0,0-1 1,0 0-1,0 0 0,6 0 1,3-4-1820</inkml:trace>
</inkml:ink>
</file>

<file path=ppt/ink/ink10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08:41.2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85 1 3712,'-3'3'778,"0"0"-1,0 0 1,0 0 0,0 1 0,-3 5-1,-6 6-355,12-14-389,-1 0 0,0 1 0,0-1 0,0 0 0,1 1 0,-1-1 0,0 0 0,1 1 0,0-1 0,-1 1 0,1-1 0,0 1 0,-1-1 0,1 1 0,0-1 0,0 1 0,0-1 1,1 1-1,-1-1 0,0 1 0,0-1 0,1 1 0,0 1 0,2 4 49,0 0 1,1 0 0,7 10-1,-2-2 59,4 10 182,-2 0 1,0 1-1,-2 1 1,7 28 0,14 113 527,-27-149-809,-2 0 0,0 1 0,-2-1 0,-4 33 0,4-44 23,0 1-1,-1-1 1,-1 0 0,1 0-1,-1-1 1,-1 1-1,1 0 1,-1-1 0,-1 0-1,1 0 1,-1 0-1,-1-1 1,-7 9 0,10-13-33,1 0 0,0-1 0,-1 1 0,1-1 0,-1 0 0,0 1 0,1-1 0,-1 0 1,0-1-1,0 1 0,1 0 0,-1-1 0,0 1 0,0-1 0,0 0 0,0 0 0,0 0 0,1-1 1,-1 1-1,0-1 0,0 1 0,0-1 0,1 0 0,-1 0 0,0 0 0,1 0 0,-1-1 1,1 1-1,-1-1 0,1 0 0,0 1 0,-1-1 0,1 0 0,0 0 0,0 0 0,1-1 0,-1 1 1,0 0-1,1-1 0,-1 1 0,1-1 0,0 0 0,0 1 0,0-1 0,0 0 0,0 0 1,1 1-1,-1-1 0,1-5 0,0 2-25,0 0 0,1 0-1,-1 0 1,2 0 0,-1 0 0,1 0 0,-1 0 0,1 1 0,1-1 0,3-7-1,6-6-201,20-27-1,-26 38 69,10-12-1064,0 1 0,28-25 0,7-5-4638</inkml:trace>
</inkml:ink>
</file>

<file path=ppt/ink/ink10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3:58.68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33 26 1472,'-1'1'61,"0"-1"0,0 1 0,0 0-1,0 0 1,0 0 0,0 0 0,0 0 0,1 0 0,-1 0 0,0 0 0,1 0-1,-1 0 1,0 0 0,1 0 0,0 0 0,-1 0 0,1 1 0,0-1 0,-1 2-1,-5 27 478,5-5-270,1-1 0,1 0 0,5 28 0,-1-8 121,12 238 1072,-17-162-986,0-119-470,0 0 0,0 0 0,0 0 0,0 0-1,0 0 1,0 0 0,0 0 0,0 0 0,0 0 0,-1 0 0,1 0 0,0 0 0,-1 0 0,0 1 0,1-2-1,0 0 0,-1 0 1,1 0-1,0 0 0,0 0 1,-1 0-1,1 0 0,0 0 1,0 0-1,0 0 0,-1-1 0,1 1 1,0 0-1,0 0 0,-1 0 1,1 0-1,0 0 0,0 0 1,0-1-1,-1 1 0,1 0 0,0 0 1,0 0-1,0 0 0,0-1 1,-1 1-1,1 0 0,0 0 1,0 0-1,0-1 0,0 1 0,0-1 1,-2-2 23,0 0 1,1-1 0,-1 1-1,1-1 1,0 1-1,-1-5 1,-7-46-31,5 28 5,0 0 0,2 0 0,0-30 0,16-113 192,-8 104-235,0 18 197,22-90 1,-20 117-186,-8 19 30,0 1 0,1 0 0,-1-1 0,0 1 0,0 0 0,0 0 0,1-1 0,-1 1 0,0 0 0,0 0-1,1-1 1,-1 1 0,0 0 0,1 0 0,-1 0 0,0 0 0,0-1 0,1 1 0,-1 0 0,0 0 0,1 0 0,-1 0 0,1 0 0,-1 0 0,0 0 0,1 0 0,-1 0 0,0 0 0,1 0 0,-1 0-1,0 0 1,1 0 0,-1 0 0,0 0 0,1 1 0,-1-1 0,0 0 0,1 0 0,-1 0 0,0 1 0,0-1 0,1 0 0,-1 0 0,0 0 0,0 1 0,1-1 0,-1 0 0,0 1 0,0-1 0,0 0-1,1 0 1,-1 1 0,0-1 0,0 0 0,0 1 0,0-1 0,0 1 0,1 1 22,0 0 0,0 0 0,0 0 0,-1 0 0,1 0 0,-1 0 0,1 4 0,2 9 56,43 109 116,-37-102-153,2-1 0,0-1 0,24 32 0,-32-48-30,1 1 0,0-1 0,-1 0 0,1-1 0,1 1 0,-1-1 0,5 3 0,-7-5-4,0 0 0,-1 0 0,1 0-1,0-1 1,0 1 0,-1-1 0,1 1 0,0-1-1,0 0 1,0 1 0,0-1 0,0 0-1,-1 0 1,1-1 0,0 1 0,0 0-1,0 0 1,0-1 0,-1 0 0,1 1-1,0-1 1,0 0 0,2-1 0,4-4 37,0 0-1,0-1 1,-1 0 0,0 0 0,11-15-1,27-45-22,-39 58-43,4-7 50,-1-1-1,10-23 0,-16 30-41,0 1-1,0 0 1,-1-1-1,0 1 0,0-1 1,0-13-1,-6 3-83,-5 29 341,7-5-232,0 0 0,0 0-1,1 0 1,-1 0 0,1 0 0,0 0-1,0 1 1,0-1 0,1 0-1,0 1 1,-1-1 0,2 1-1,-1 5 1,1 3 28,4 92 250,21 125 1,-16-164-118,-6-30 27,-4-24-158,1 0 0,1-1 0,0 1 0,0-1 0,2 0 0,6 19 0,-9-29-73,-1 0 0,1 0 1,-1 0-1,0 0 1,1-1-1,0 1 1,-1 0-1,1 0 0,-1-1 1,1 1-1,0-1 1,-1 1-1,1 0 0,0-1 1,0 1-1,0-1 1,-1 0-1,1 1 0,0-1 1,0 0-1,0 1 1,0-1-1,0 0 0,0 0 1,0 0-1,1 0 1,1 0-338,-1-1 1,1 1 0,0-1 0,-1 0 0,1 0 0,-1 0 0,4-3 0,6-3-3202</inkml:trace>
</inkml:ink>
</file>

<file path=ppt/ink/ink10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3:59.16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22 216 2144,'-16'63'1536,"14"-51"-1224,0 0 1,1 0-1,0 0 0,1 0 1,0 1-1,3 14 0,-3-23-213,1 0 0,0 0 0,0-1 0,0 1 0,0 0 0,0 0-1,1-1 1,-1 1 0,1 0 0,0-1 0,3 4 0,-3-5-69,-1-1-1,0 1 1,1-1 0,-1 0 0,1 0 0,-1 0 0,1 0 0,-1 0-1,1 0 1,0 0 0,0 0 0,-1-1 0,1 1 0,0-1 0,0 1-1,0-1 1,0 0 0,0 0 0,-1 1 0,1-1 0,0-1 0,0 1 0,0 0-1,0 0 1,2-1 0,15-6 163,0 1 0,27-16-1,-22 11-61,-5 1 72,0 0 1,-1-1-1,0-1 0,0-1 0,-2 0 0,16-16 0,-25 22-128,0 0 0,-1 0 0,0-1 1,0 0-1,-1 0 0,0 0 0,0 0 0,-1-1 0,0 0 0,0 0 1,-1 0-1,-1 0 0,1-1 0,-1 1 0,1-17 0,-4 20-50,1-1 0,-1 1-1,0 0 1,0 0 0,0 0-1,-1 0 1,0 0 0,0 0-1,-1 1 1,1-1 0,-1 1-1,0-1 1,-1 1 0,0 0-1,1 0 1,-2 1 0,1-1-1,0 1 1,-1 0 0,0 0-1,0 0 1,0 1 0,0-1-1,-1 1 1,1 1 0,-10-4-1,9 3-29,-1 1 0,1 1 0,-1-1-1,0 1 1,0 0 0,0 0-1,0 1 1,0 0 0,0 0-1,0 1 1,1-1 0,-1 2-1,0-1 1,0 1 0,1 0-1,-1 0 1,1 1 0,-1 0 0,1 0-1,0 0 1,0 1 0,1 0-1,-8 6 1,4-1-46,1 0 1,0 1-1,0 0 0,1 0 0,-11 21 1,14-23-388,0 0 0,1 1 0,0 0 0,0 0 0,1 0 0,0 0 1,0 0-1,0 14 0,5 9-3530</inkml:trace>
</inkml:ink>
</file>

<file path=ppt/ink/ink10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00.08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13 559 3808,'-1'1'60,"0"0"-1,0 0 1,0 0 0,0-1 0,0 1 0,0 1-1,1-1 1,-1 0 0,0 0 0,1 0 0,-1 0-1,1 0 1,-1 1 0,1-1 0,-1 0 0,1 0-1,0 1 1,0-1 0,0 0 0,-1 1 0,1-1-1,1 0 1,-1 0 0,0 1 0,0-1 0,0 0-1,1 1 1,-1-1 0,0 0 0,1 0 0,-1 0-1,2 3 1,-1-4-56,-1 0 1,0 1-1,0-1 0,1 0 1,-1 0-1,0 0 0,1 1 1,-1-1-1,0 0 0,1 0 1,-1 0-1,0 1 0,1-1 0,-1 0 1,0 0-1,1 0 0,-1 0 1,1 0-1,-1 0 0,0 0 1,1 0-1,-1 0 0,0 0 1,1 0-1,-1 0 0,1 0 1,-1 0-1,0-1 0,1 1 0,-1 0 1,0 0-1,1 0 0,-1 0 1,0-1-1,1 1 0,-1 0 1,0 0-1,0-1 0,1 1 1,-1 0-1,0-1 0,0 1 0,1 0 1,-1-1-1,0 1 0,0-1 1,14-18 173,-14 19-164,16-26 150,-1 0 0,-2-1-1,0 0 1,-2-1 0,-1-1 0,-2 1 0,0-2 0,-2 1 0,-1-1 0,0-31-1,-4 45-119,-1-85 257,0 91-240,-1 0 0,-1 0 0,0 0 0,0 1 0,-1-1 0,0 1 0,-9-18-1,10 24-35,1 1 0,-1-1-1,0 1 1,0-1-1,-1 1 1,-3-3 0,6 4-28,-1 1 1,1 0-1,0-1 1,-1 1-1,1 0 1,0-1 0,-1 1-1,1 0 1,-1 0-1,1 0 1,-1-1-1,1 1 1,-1 0 0,1 0-1,0 0 1,-1 0-1,1 0 1,-1 0-1,1 0 1,-1 0-1,1 0 1,-1 0 0,1 0-1,-1 0 1,1 0-1,-1 0 1,1 0-1,-1 0 1,1 1 0,-1-1-1,1 0 1,0 0-1,-1 1 1,1-1-1,-1 0 1,1 0 0,0 1-1,-1-1 1,1 1-1,0-1 1,-1 0-1,1 1 1,0-1-1,0 1 1,-1-1 0,1 0-1,0 1 1,0-1-1,0 1 1,-1 0-1,-2 15-7,0 0 0,1 0-1,1 0 1,0 1 0,3 28-1,-1-29 9,0 15-25,2 1-1,2-1 1,0 0-1,13 37 0,-12-49 52,1-1 0,0-1-1,2 1 1,0-1 0,1-1-1,0 0 1,1 0-1,17 17 1,-20-25 20,0-1 0,1 0 1,0-1-1,0 0 0,1 0 0,-1-1 0,1 0 0,0-1 1,1 0-1,11 3 0,-13-4 6,0-1 1,1-1-1,-1 1 1,0-1-1,0-1 0,1 0 1,-1 0-1,0-1 1,1 0-1,-1 0 1,0-1-1,11-4 0,-15 3-30,0 1-1,0-1 0,-1 0 1,1 0-1,-1-1 0,0 1 0,0-1 1,0 0-1,0 0 0,-1 0 1,0-1-1,0 1 0,0-1 0,0 0 1,2-7-1,-1 4-70,-1 0 1,0 0-1,-1 0 1,1-1-1,-2 1 1,1-1-1,-1-8 0,0 25 26,-1 1 0,1-1 0,1 0 0,0 1-1,4 12 1,-4-16 72,0 0-1,0-1 0,0 1 0,1-1 0,-1 1 1,1-1-1,0 0 0,1 0 0,-1 0 0,6 5 1,-6-7-27,0-1 0,0 1 0,0-1 0,0 1 1,1-1-1,-1 0 0,0 0 0,1-1 0,-1 1 1,1-1-1,-1 0 0,1 1 0,-1-1 0,1-1 1,-1 1-1,1-1 0,-1 1 0,1-1 0,-1 0 1,6-3-1,4-1 38,-1 0 0,0-1 0,-1-1 0,13-8 0,-15 8-28,0 0-1,0-1 0,0 0 1,-1-1-1,0 1 0,-1-1 1,0-1-1,-1 0 1,8-14-1,-10 15-6,0 0 1,0 1 0,-1-2-1,-1 1 1,1 0-1,-1-1 1,-1 1-1,0-1 1,0 1-1,-1-1 1,-2-17-1,1 21-7,0 0-1,0 1 0,-1-1 1,0 1-1,0 0 0,-1 0 1,1 0-1,-1 0 0,0 0 1,-6-7-1,7 9-13,0 1 0,0 0 0,0 0 0,0 0 0,-1 0 0,1 1 0,-1-1 0,1 1 0,-1-1-1,0 1 1,1 0 0,-1 0 0,0 0 0,0 0 0,0 0 0,1 1 0,-1-1 0,0 1 0,0 0 0,0 0 0,0 0 0,-3 1 0,-1 1-22,0-1 0,0 2 0,1-1 0,-1 1 0,1 0 1,-1 1-1,1-1 0,0 1 0,1 1 0,-1-1 0,1 1 0,-6 6 1,1-1-276,1 1 0,1 0 0,-1 0 1,2 1-1,-8 16 0,13-26 135,1 0-1,0 0 1,0 1-1,0-1 1,0 0-1,1 0 1,-1 1-1,1-1 1,-1 0-1,1 1 1,0-1-1,0 0 1,0 1-1,0-1 1,0 1-1,0-1 1,1 0-1,-1 1 1,1-1-1,0 0 1,1 4-1,9 6-2185</inkml:trace>
</inkml:ink>
</file>

<file path=ppt/ink/ink10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00.83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124 297 2304,'-2'8'201,"0"1"0,-1 0 0,0-1 0,0 1 0,-1-1 0,0 0 0,-5 8 0,-40 50 1416,13-21-416,35-43-1165,0 1 0,-1-1 0,1 0-1,1 1 1,-1-1 0,0 0 0,0 1-1,1-1 1,0 1 0,-1-1-1,1 1 1,0-1 0,0 1 0,0-1-1,1 1 1,-1-1 0,0 1 0,1-1-1,0 0 1,0 1 0,-1-1-1,1 0 1,1 1 0,-1-1 0,2 3-1,3 4 24,0 0-1,0-1 1,1 0-1,12 11 1,-13-13-36,1 0 0,-1-1 1,1 0-1,0 0 0,1 0 0,-1-1 1,1 0-1,15 5 0,-18-8-12,-1 0 0,0 0 0,1 0 0,-1-1 0,1 1 0,-1-1-1,1 0 1,-1 0 0,0-1 0,1 1 0,-1-1 0,1 0 0,-1-1-1,0 1 1,0-1 0,0 1 0,0-1 0,8-5 0,5-6 14,1-2 1,-2 0 0,0 0-1,-1-2 1,0 0-1,-2 0 1,0-2 0,-1 1-1,-1-2 1,12-25 0,-3-5 48,-1 0 1,-3-2 0,11-56 0,-25 100-26,2-13 182,4-32 1,-8 48-233,1 0 1,-1 0-1,0 0 1,-1 0 0,1 0-1,-1 0 1,0 0 0,-1 0-1,1 0 1,-1 0-1,0 1 1,-2-6 0,3 9 2,1 0 0,0 0 0,-1 0 0,1 1 0,-1-1 0,1 0 0,-1 0 0,0 1 0,1-1 1,-1 0-1,0 1 0,1-1 0,-1 0 0,0 1 0,0-1 0,0 1 0,1-1 0,-1 1 0,0 0 0,0-1 0,0 1 1,0 0-1,0 0 0,0-1 0,0 1 0,0 0 0,0 0 0,0 0 0,0 0 0,0 0 0,0 1 0,0-1 0,1 0 1,-1 0-1,0 1 0,0-1 0,0 0 0,0 1 0,0-1 0,0 1 0,1-1 0,-1 1 0,0-1 0,0 1 0,1 0 1,-1-1-1,0 1 0,0 1 0,-2 1 29,0 1-1,0 0 1,0 0 0,1 0-1,0 0 1,0 1 0,0-1 0,-2 6-1,-5 31 30,1 0-1,3 1 1,1 0-1,2 0 1,2 0-1,8 69 0,-7-103-38,1 0 0,0 1 0,0-1-1,0-1 1,1 1 0,0 0 0,1-1-1,0 1 1,0-1 0,0 0 0,1 0-1,0-1 1,0 1 0,1-1-1,0 0 1,0-1 0,0 1 0,1-1-1,0-1 1,0 1 0,0-1 0,0 0-1,1-1 1,0 0 0,-1 0 0,13 3-1,-7-3 0,-1-1 0,0 0-1,1-1 1,-1 0-1,1 0 1,-1-2 0,1 0-1,-1 0 1,1-1-1,23-7 1,-29 7 17,1-1-1,0-1 1,-1 1-1,0-1 1,0 0 0,0-1-1,-1 0 1,1 0-1,-1 0 1,0-1 0,0 0-1,-1 0 1,0 0 0,0-1-1,0 0 1,-1 0-1,6-13 1,-6 9-26,0-1 0,0 0 1,-1 0-1,-1 0 0,0 0 0,-1 0 0,0-1 1,-1 1-1,-1-15 0,-4 8 48,2 15-161,1 13 38,1 13 270,0 0 0,1 0 0,5 33-1,-3-41-149,1 0 1,1 0-1,0 0 0,0 0 0,2-1 0,9 19 0,-13-28-142,1 0 0,0 0 0,0 0 0,0 0 0,0 0 0,0 0-1,1-1 1,0 0 0,0 0 0,7 5 0,-8-7-127,0 1 0,0-1 1,1 0-1,-1 0 0,1 0 0,-1 0 0,1-1 1,-1 1-1,1-1 0,0 0 0,-1 0 1,1 0-1,-1 0 0,1-1 0,5-1 0,22-8-1653,-1-4-1686</inkml:trace>
</inkml:ink>
</file>

<file path=ppt/ink/ink10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01.17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0 5408,'-4'15'1984,"8"-12"-1536,0 8-128,-4-4-736,5-3 160,3 1-3200,7 6 1888,6 0 32</inkml:trace>
</inkml:ink>
</file>

<file path=ppt/ink/ink10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01.88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18 0 4320,'0'1'87,"-1"-1"0,0 0-1,0 1 1,1-1 0,-1 1 0,0-1 0,0 1-1,1-1 1,-1 1 0,1 0 0,-1-1 0,1 1 0,-1 0-1,1 0 1,-1-1 0,1 1 0,-1 0 0,1 0-1,0-1 1,-1 1 0,1 2 0,-3 22 147,2-9-64,-1 20 202,3 42 0,0-24 63,-1 327 1149,3-346-1339,-3-35-243,0 0 0,0 0-1,0 0 1,0 0-1,0 0 1,0 0-1,0 0 1,1 0-1,-1 0 1,0 0 0,0 0-1,0 0 1,0 0-1,0 0 1,0 0-1,0 0 1,0 0 0,0-1-1,0 1 1,0 0-1,0 0 1,0 0-1,0 0 1,0 0 0,0 0-1,1 0 1,-1 0-1,0 0 1,0 0-1,0 0 1,0 0-1,0 0 1,0 0 0,0 0-1,0 0 1,0 0-1,0 1 1,0-1-1,0 0 1,0 0 0,0 0-1,0 0 1,1 0-1,-1 0 1,0 0-1,0 0 1,0 0 0,0 0-1,0 0 1,0 0-1,0 0 1,0 0-1,0 0 1,0 0 0,0 0-1,0 0 1,0 0-1,0 0 1,0 1-1,0-1 1,0 0-1,0 0 1,0 0 0,0 0-1,0 0 1,0 0-1,0 0 1,4-8-24,2-14-121,5-55 18,8-41 756,-17 113-560,-1-1 1,1 1-1,0-1 0,0 1 0,1 0 0,0 0 0,3-6 0,-5 10-67,0 0 0,0 0 0,0 0 0,0 0 0,0 0 1,0 0-1,0 0 0,0 0 0,0 0 0,1 0 0,-1 0 0,0 1 0,1-1 0,-1 1 0,0-1 0,1 1 0,-1-1 0,1 1 0,-1 0 0,1 0 0,-1 0 0,1 0 0,-1 0 1,1 0-1,-1 0 0,1 0 0,-1 0 0,0 1 0,1-1 0,-1 1 0,3 0 0,2 2 3,-1 0 0,0 0 1,0 0-1,0 1 0,0 0 0,0 0 0,-1 0 0,8 9 1,-2 1 45,16 27 0,-9-12-117,-13-23 67,1 1 0,0-1 0,1 0 0,0 0 0,0-1 0,0 0 0,0 0 0,1 0 0,-1-1 0,1 0 0,1 0 0,-1-1 0,0 1 0,1-2 0,0 1 0,-1-1 0,15 2 0,-13-3 8,1 0 1,0 0 0,-1-1-1,1 0 1,-1-1 0,1 0 0,0-1-1,-1 0 1,0 0 0,1-1-1,-1 0 1,0-1 0,-1 0-1,14-8 1,-12 5 55,0-1 0,0 0 0,-1-1 0,0 0 0,-1 0 0,0-1-1,12-18 1,-11 12 139,0-1-1,0 0 1,-2-1-1,8-25 1,-11 35 209,-2 16-250,0 26-159,-1-22 48,14 105 490,-2-38-294,-1-10-276,-6-27 50,11 131 209,-16-150-83,-2 1 0,0-1 0,-2 0 0,0 1 0,-10 33 0,-20 36 321,27-79-400,-1-1 0,0 1 0,0-2 0,-16 20 1,19-27-85,0-1 1,0 0-1,-1 0 1,1-1-1,-1 0 1,0 1 0,0-2-1,0 1 1,0 0-1,-1-1 1,1 0 0,-1 0-1,1-1 1,-1 0-1,0 0 1,1 0 0,-1 0-1,0-1 1,0 0-1,0 0 1,1-1 0,-9-1-1,-3-1-464,1-2 0,0 1-1,0-2 1,1 0 0,0-1-1,-24-14 1,-22-19-1487,53 34 1244,1 0-1,1 0 0,-1 0 1,1 0-1,-10-15 0,15 20 568,0 0 0,1-1 0,-1 1 1,1 0-1,-1 0 0,1 0 0,-1-1 0,1 1 0,0 0 0,0-1 0,0-1 1,2-18-2259</inkml:trace>
</inkml:ink>
</file>

<file path=ppt/ink/ink10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02.33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54 3 3136,'-4'1'138,"1"0"1,0 0-1,-1 1 0,1-1 1,0 1-1,0-1 1,0 1-1,0 0 0,0 1 1,1-1-1,-1 0 0,0 1 1,1-1-1,0 1 1,0 0-1,0 0 0,0 0 1,-2 3-1,4-6-121,0 1 0,0-1-1,0 0 1,0 0 0,0 0 0,0 0-1,0 0 1,0 1 0,0-1 0,0 0-1,0 0 1,0 0 0,0 0 0,0 1-1,0-1 1,0 0 0,0 0-1,0 0 1,1 0 0,-1 0 0,0 0-1,0 1 1,0-1 0,0 0 0,0 0-1,0 0 1,0 0 0,0 0 0,1 0-1,-1 0 1,0 0 0,0 1 0,0-1-1,0 0 1,0 0 0,1 0 0,-1 0-1,0 0 1,0 0 0,0 0 0,0 0-1,0 0 1,1 0 0,-1 0-1,0 0 1,0 0 0,0 0 0,1 0-1,6 0 439,51-25 1747,-34 20-1482,-1 1-1,1 2 1,36 0-1,5-1-130,24 0 26,6-1-750,-58 2-1353,-3 1 379</inkml:trace>
</inkml:ink>
</file>

<file path=ppt/ink/ink10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05.03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472 257 2976,'-1'-1'44,"0"1"0,1 0 1,-1-1-1,0 1 0,1-1 0,-1 0 1,0 1-1,1-1 0,-1 1 0,1-1 0,-1 0 1,1 1-1,-1-1 0,1 0 0,0 0 1,-1 1-1,1-1 0,0 0 0,0 0 1,-1 1-1,1-1 0,0 0 0,0 0 1,0 0-1,0 1 0,0-1 0,0 0 0,0 0 1,0 0-1,1 0 0,-1 1 0,0-1 1,1-1-1,-1 2-43,0-1 0,0 1 0,0 0 1,0-1-1,0 1 0,0 0 0,0-1 0,0 1 0,0 0 1,0-1-1,0 1 0,0 0 0,-1-1 0,1 1 0,0 0 1,0-1-1,0 1 0,0 0 0,-1 0 0,1-1 0,0 1 1,0 0-1,0-1 0,-1 1 0,1 0 0,0 0 0,-1 0 1,1-1-1,-11-5 58,9 5-35,-45-23 81,-22-10 457,59 30-567,0 0 0,-1 1 0,0 0 0,0 0 0,0 1 0,0 1 0,0 0 0,-20 1 0,23 0 53,0 1 1,0 1-1,0 0 1,0 0 0,0 0-1,0 1 1,0 0-1,1 1 1,0-1 0,-1 1-1,1 1 1,-10 8-1,7-4 6,1 0 0,1 0 0,-1 1 0,2 0-1,-1 1 1,2-1 0,-1 2 0,1-1-1,1 0 1,0 1 0,-5 19 0,6-16 1,1-1 0,1 1 0,0-1-1,1 1 1,0 0 0,1 0 0,1 0 0,0-1 0,6 26 0,-5-33-63,0 0 0,0 0 0,1-1 0,-1 1 1,2-1-1,-1 1 0,1-1 0,4 6 0,-4-8 11,-1-1 1,1 1-1,-1-1 1,1 0-1,0 0 0,0 0 1,1 0-1,-1-1 1,0 0-1,1 0 1,-1 0-1,9 2 0,0-1 20,-1-1-1,0-1 0,1 0 0,-1-1 0,1 0 0,-1-1 0,1 0 1,-1-1-1,15-4 0,-10 1 80,1 0-1,-1-1 1,-1-1 0,1-1 0,28-18-1,-20 8 33,0-2 0,-2 0-1,0-2 1,29-35 0,-23 20-41,-1-1 1,29-56 0,-49 79 8,-1 0 0,0 0 0,-1-1 1,-1 1-1,0-1 0,-1-1 0,-1 1 0,0-1 1,-1 1-1,-1-1 0,-2-27 0,1 43-96,0 0 0,0 0 0,0 0 0,0 0 0,-1 0-1,1 0 1,0 1 0,0-1 0,-1 0 0,1 0 0,0 0-1,-1 0 1,1 1 0,-1-1 0,1 0 0,-2 0 0,2 1-7,0 0 0,-1-1 0,1 1 0,0 0 1,0 0-1,-1 0 0,1 0 0,0 0 0,-1 0 0,1 0 1,0 0-1,-1 0 0,1 0 0,0 0 0,-1 0 1,1 0-1,0 0 0,-1 1 0,1-1 0,0 0 1,0 0-1,-1 0 0,1 0 0,0 0 0,-1 1 0,1-1 1,0 0-1,-1 1 0,-1 1-10,1 0 1,-1 0-1,0 0 0,1 0 0,-1 1 0,1-1 1,0 1-1,0-1 0,-2 5 0,-1 10 30,1 0-1,1 0 0,0 0 1,1 1-1,1 20 0,14 88 51,-12-113-93,24 132 351,-22-128-256,1-1-1,1-1 1,0 1-1,1-1 1,0 0 0,18 25-1,-22-36-53,0 0-1,1 0 0,-1 0 1,1-1-1,0 1 0,-1-1 1,2 0-1,-1 0 0,0-1 1,1 1-1,-1-1 0,1 0 1,-1 0-1,1 0 0,0-1 1,0 0-1,0 0 1,0 0-1,0 0 0,0-1 1,0 0-1,0 0 0,0 0 1,0-1-1,1 1 0,-2-1 1,1 0-1,0-1 0,0 1 1,5-3-1,-1 0 9,-1 0 1,1-1-1,-1 0 0,0 0 0,-1 0 1,1-1-1,-1 0 0,0-1 1,6-7-1,5-9-4,25-40-1,7-8-53,-50 71 22,0-1 0,1 1 0,-1-1 0,1 1 0,-1-1-1,1 1 1,0 0 0,-1-1 0,1 1 0,-1 0 0,1-1 0,0 1 0,-1 0-1,1 0 1,0-1 0,-1 1 0,1 0 0,0 0 0,-1 0 0,1 0-1,0 0 1,-1 0 0,1 0 0,0 0 0,-1 0 0,1 1 0,0-1-1,-1 0 1,1 0 0,-1 1 0,1-1 0,0 0 0,-1 0 0,1 1 0,-1-1-1,1 1 1,-1-1 0,1 1 0,0 0 0,4 3 16,-1 1 1,1 0-1,5 8 1,-1-1 103,-7-10-94,0 1 0,1-1 0,-1 0 0,1 0 0,0 0 0,0 0-1,0 0 1,0 0 0,0-1 0,0 1 0,0-1 0,0 0 0,1 0 0,-1 0 0,0-1 0,1 1 0,4-1 0,-3 0 11,0-1-1,0 0 1,1 0-1,-1 0 0,0 0 1,0-1-1,0 0 1,0 0-1,-1-1 1,8-4-1,10-7 51,-1-1 0,0-1 0,-2-1 0,0 0 0,0-2 0,-2 0 0,17-24 0,-32 41-58,-1 0 0,1-1 0,-1 0 0,1 1 0,-1-1-1,0 0 1,0 0 0,0 1 0,0-1 0,-1 0 0,1 0 0,-1 0 0,1 0 0,-1 0 0,-1-4 0,1 5-10,0 1 0,-1-1 0,0 0-1,1 1 1,-1-1 0,0 0 0,0 1 0,0-1 0,0 1 0,0 0 0,0-1 0,0 1 0,0 0 0,-1-1 0,1 1 0,0 0 0,-1 0 0,1 0 0,-1 0 0,1 1 0,-1-1 0,0 0-1,1 1 1,-1-1 0,0 1 0,-3-1 0,-2 0-14,1 0-1,-1 0 0,0 1 0,0 0 0,0 1 1,0-1-1,1 1 0,-1 1 0,0-1 1,1 1-1,-1 0 0,1 1 0,-1-1 1,1 1-1,0 1 0,0-1 0,1 1 1,-1 0-1,1 0 0,0 1 0,0-1 1,0 1-1,0 0 0,1 1 0,0-1 1,0 1-1,0 0 0,1 0 0,-5 12 1,2-2-11,1 1 0,1-1 1,0 1-1,-3 31 0,7-35-10,-1-1 0,2 1 1,-1-1-1,2 1 0,0-1 0,0 1 0,6 15 0,-7-24 30,0-1 0,1 0 0,0 1 0,-1-1 0,1 0 0,0 0-1,1 0 1,-1 0 0,0 0 0,1 0 0,0-1 0,0 1 0,-1-1 0,2 0 0,3 3 0,-2-3 6,0 0 0,-1 0 0,1 0 1,0-1-1,0 0 0,0 0 0,0-1 0,0 1 0,0-1 1,7 0-1,1-2 4,0 0 0,0-1-1,0 0 1,0-1 0,0 0 0,-1-1 0,22-12 0,-12 4 96,32-28 0,11-6 25,-64 46-136,1 0 1,-1 0-1,1 0 0,0 0 1,-1 0-1,1 0 1,0 1-1,0-1 1,0 1-1,0-1 1,0 1-1,2 0 1,-3 0-1,0 0 1,0 1 0,-1-1 0,1 0 0,0 1 0,0-1-1,0 1 1,0-1 0,-1 1 0,1 0 0,0-1 0,0 1-1,-1 0 1,1-1 0,0 1 0,-1 0 0,1 0 0,-1 0-1,1 0 1,-1-1 0,0 1 0,1 0 0,-1 1 0,10 23-38,-6-13 63,1-1 0,0 0-1,0 0 1,13 18-1,-16-27-16,0 1-1,0-1 1,0 0-1,0 0 1,0 0-1,1 0 1,-1 0-1,1 0 1,0-1-1,-1 1 0,1-1 1,0 0-1,0 0 1,0 0-1,0 0 1,0 0-1,0 0 1,0-1-1,0 0 0,0 1 1,0-1-1,0 0 1,6-2-1,-1 1 21,0-2-1,-1 1 1,1-1-1,-1 0 1,0-1-1,0 0 0,0 0 1,0 0-1,-1-1 1,1 0-1,-1 0 1,0-1-1,-1 1 1,8-11-1,5-8 12,-1 0 1,20-39-1,-29 49 51,-1 1-1,-1-1 0,0 0 1,-1-1-1,5-20 1,-9 31-84,0 1 1,-1-1-1,0 1 1,1-1 0,-1 0-1,0 1 1,-1-1 0,1 1-1,-1-1 1,1 1-1,-1-1 1,0 1 0,0-1-1,-1 1 1,1 0-1,-1 0 1,0 0 0,1-1-1,-1 2 1,-1-1-1,1 0 1,0 0 0,-1 1-1,1-1 1,-1 1-1,0 0 1,0 0 0,0 0-1,-3-2 1,2 2-39,1 0 1,-1 1 0,0-1-1,0 1 1,0 0-1,0 0 1,0 0-1,0 1 1,0-1 0,0 1-1,0 0 1,0 0-1,0 1 1,0-1-1,0 1 1,0 0 0,0 0-1,0 0 1,0 0-1,1 1 1,-1-1-1,-5 5 1,4-4-124,1 2 0,0-1 0,0 0 0,0 1 1,0 0-1,0 0 0,1 0 0,0 0 0,0 1 0,0-1 0,0 1 0,1-1 0,0 1 1,0 0-1,0 0 0,1 0 0,-2 6 0,3-8-14,-1-1 1,1 1-1,0 0 1,0-1-1,0 1 1,0 0-1,0-1 1,1 1-1,-1-1 1,1 1-1,1 4 1,-1-6 67,0 1 1,-1-1-1,1 0 1,0 0-1,0 0 1,-1 0 0,1 0-1,0 0 1,0 0-1,0 0 1,0-1-1,0 1 1,1 0-1,-1 0 1,0-1 0,0 1-1,0-1 1,1 1-1,-1-1 1,0 0-1,1 1 1,-1-1-1,0 0 1,1 0 0,1 0-1,6-1-119,0-1 0,0 0 0,0-1 0,0 0 0,0 0 0,-1-1 0,16-9 0,0 1 155,-21 11 57,58-25 363,-54 24-152,0 0 0,0 1 0,0-1 0,0 1 0,0 1 0,15-1 0,-21 1-153,1 1-1,-1-1 0,1 0 0,-1 0 0,1 1 0,-1-1 0,1 1 0,-1-1 0,0 1 0,1 0 0,-1-1 0,0 1 0,1 0 0,-1 0 0,0 0 0,0 0 0,0 0 0,0 0 0,0 0 0,0 0 0,0 1 0,0-1 0,0 0 0,-1 1 0,1-1 0,0 0 0,-1 1 0,1-1 0,-1 1 0,0-1 0,1 1 0,-1-1 0,0 1 1,0-1-1,0 1 0,0 2 0,-1 6 271,0 1 1,0-1 0,-1 0 0,-5 14 0,3-8-43,1-4-152,1 0 1,0 0 0,0 0 0,2 0-1,0 0 1,0 0 0,1 0-1,3 17 1,-3-24-108,0 0 1,1 0-1,-1 0 0,1 0 1,0 0-1,1-1 0,-1 1 0,1-1 1,0 0-1,0 0 0,0 0 1,0 0-1,1 0 0,0 0 0,-1-1 1,1 0-1,1 0 0,-1 0 1,0 0-1,1-1 0,-1 0 0,7 3 1,-7-4-7,0 0 1,-1-1 0,1 1 0,0-1 0,0 1 0,0-1-1,0 0 1,0-1 0,0 1 0,0-1 0,0 1 0,-1-1-1,1 0 1,0-1 0,0 1 0,-1-1 0,1 1 0,-1-1-1,0 0 1,1 0 0,-1-1 0,0 1 0,0-1-1,3-3 1,6-7 16,-1 0 0,0 0-1,-2-1 1,11-18 0,4-9-44,18-45 1,-32 63 80,-1 0-1,-2-1 1,9-42 0,-16 62-31,0 3-36,0 0 0,0 0 0,0 0-1,1 0 1,-1 0 0,0 0 0,0 0 0,1 0 0,-1 1 0,0-1-1,1 0 1,-1 0 0,0 0 0,1 1 0,0-1 0,-1 0 0,1 0-1,-1 1 1,1-1 0,1 0 0,-2 1 11,0 0-1,1 0 1,-1 0 0,0 0 0,1 0 0,-1 0-1,0 1 1,0-1 0,1 0 0,-1 0-1,0 0 1,1 0 0,-1 1 0,0-1-1,0 0 1,1 0 0,-1 1 0,0-1-1,0 0 1,0 0 0,1 1 0,-1-1-1,0 0 1,0 1 0,0-1 0,0 0-1,0 1 1,0-1 0,0 0 0,0 1-1,5 12 254,0 10 36,5 46-1,0 2-239,0-9-131,-8-42 172,1-1 1,0 0 0,9 23 0,-12-42-100,0 0 1,0 0-1,0 0 1,0 0-1,0 0 1,0 0-1,0 0 0,0 0 1,0 0-1,0 0 1,0 1-1,0-1 1,0 0-1,0 0 0,0 0 1,0 0-1,0 0 1,0 0-1,0 0 1,0 0-1,1 0 0,-1 0 1,0 0-1,0 0 1,0 0-1,0 0 1,0 0-1,0 0 1,0 1-1,0-1 0,0 0 1,0 0-1,0 0 1,1 0-1,-1 0 1,0 0-1,0 0 0,0 0 1,0 0-1,0 0 1,0 0-1,0 0 1,0 0-1,0 0 0,0-1 1,1 1-1,-1 0 1,0 0-1,0 0 1,0 0-1,4-5 52,1-11-14,9-35-15,18-58-8,-26 92-20,1 1 1,1-1-1,0 2 0,15-22 1,-13 25 41,0 0 0,0 1 0,1 0 0,0 0 0,1 2 0,0-1 0,24-13 0,-33 21-29,-1 1 0,1 0 1,0 0-1,-1 0 1,1 0-1,0 0 1,0 0-1,-1 1 1,1-1-1,0 1 0,0 0 1,0 0-1,0 0 1,0 1-1,0-1 1,-1 0-1,1 1 1,0 0-1,0 0 0,3 1 1,19 4-1382,-11-5-436,6-1-3978</inkml:trace>
</inkml:ink>
</file>

<file path=ppt/ink/ink10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06.33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 0 2560,'0'1'70,"0"-1"0,-1 1 0,1-1-1,-1 1 1,1-1 0,0 1 0,-1-1 0,1 1 0,0-1 0,0 1 0,-1 0-1,1-1 1,0 1 0,0-1 0,0 1 0,0 0 0,0-1 0,0 1-1,0 0 1,0-1 0,0 1 0,0 0 0,0 24 336,0-18-46,1 8 16,1 1 1,0 0-1,1-1 0,9 31 0,28 56 221,-37-94-574,16 31 147,1-1-1,2 0 0,27 34 1,-48-72-171,12 16 267,-13-16-262,0 0 1,0 1 0,1-1-1,-1 0 1,0 0 0,0 0-1,0 1 1,1-1 0,-1 0-1,0 0 1,0 0 0,1 0-1,-1 0 1,0 1 0,0-1-1,1 0 1,-1 0 0,0 0-1,1 0 1,-1 0 0,0 0-1,0 0 1,1 0 0,-1 0-1,0 0 1,1 0 0,-1 0-1,0 0 1,0 0 0,1-1-1,-1 1 1,0 0 0,0 0 0,1 0-1,-1 0 1,0 0 0,0-1-1,0 1 1,1 0 0,-1 0-1,0 0 1,0-1 0,0 1-1,1 0 1,-1 0 0,0 0-1,0-1 1,0 1 0,0 0-1,0 0 1,0-1 0,0 1-1,1 0 1,-1-1 0,0 1-1,0 0 1,0 0 0,0-1-1,0 1 1,0 0 0,0-1-1,5-62 172,-1 41-76,2 0 0,0 0 0,1 0 0,1 1 0,2 0 0,0 0 0,13-20 0,-14 29 2,1 0 0,1 0 0,0 1 0,1 1 0,0 0 0,0 0 0,23-12 0,-33 21-69,0-1 0,1 1 1,-1 0-1,1 0 0,0 0 0,-1 0 0,1 0 0,0 1 0,-1-1 0,1 1 0,0 0 0,0 0 0,4 0 0,-6 0-17,1 1 0,0 0 0,-1-1 0,1 1-1,-1 0 1,1 0 0,-1 0 0,1 0 0,-1 0-1,0 0 1,1 0 0,-1 0 0,0 1 0,0-1 0,0 0-1,0 1 1,0-1 0,0 1 0,0-1 0,-1 1-1,1 0 1,0 2 0,7 20 52,-1 1 0,5 33 1,-9-37-45,2 0 0,0 0 0,1-1 0,11 25 0,-15-41-17,0 0-1,0 0 1,0-1 0,1 1-1,-1-1 1,1 1-1,0-1 1,0 0 0,0 0-1,6 4 1,-6-6-11,-1 1 1,1-1 0,0 0 0,-1 0-1,1 0 1,0 0 0,0-1-1,0 1 1,-1-1 0,1 0-1,0 1 1,0-1 0,0-1-1,0 1 1,0 0 0,5-2-1,2-1 44,1-1 0,-1-1 0,0 0-1,0 0 1,0 0 0,-1-2 0,0 1-1,0-1 1,-1 0 0,0-1 0,0 0-1,-1 0 1,0-1 0,0 0 0,-1 0-1,0 0 1,0-1 0,-1 0 0,-1 0-1,0 0 1,4-15 0,-7 25-45,-1-1 1,0 1-1,0 0 0,0-1 0,0 1 1,0 0-1,0-1 0,0 1 1,0 0-1,0-1 0,0 1 0,0 0 1,0-1-1,0 1 0,0 0 1,0-1-1,0 1 0,0 0 1,0 0-1,0-1 0,0 1 0,-1 0 1,1-1-1,0 1 0,0 0 1,0 0-1,-1-1 0,1 1 0,0 0-1,-1 0-1,1 0 1,0 0-1,-1 0 1,1 0-1,0 0 1,-1 1-1,1-1 1,0 0-1,0 0 1,-1 0-1,1 0 1,0 1-1,0-1 1,-1 0-1,1 0 1,0 1-1,0-1 1,0 0-1,0 0 1,-1 1-1,1-1 1,0 0-1,0 1 1,0-1-1,0 0 1,0 1-1,0-1 1,-2 5 10,1 1 1,0-1-1,0 0 1,1 0-1,0 1 1,0-1-1,0 0 1,0 0-1,1 1 1,2 8 0,0 0 40,2-1 1,9 24-1,-11-31-28,1 0-1,-1 0 0,1-1 0,0 1 1,0-1-1,1 0 0,0 0 0,-1 0 1,2-1-1,-1 1 0,0-1 0,1-1 1,0 1-1,0-1 0,0 0 1,0 0-1,1-1 0,-1 1 0,1-1 1,-1-1-1,1 0 0,0 0 0,0 0 1,-1 0-1,1-1 0,0 0 0,0-1 1,0 0-1,-1 0 0,1 0 1,0-1-1,-1 0 0,1 0 0,-1 0 1,0-1-1,0 0 0,0 0 0,0-1 1,10-8-1,-4 2 34,-1 0 1,-1-1-1,1-1 1,-2 0-1,0 0 1,0-1-1,-1 0 1,-1 0-1,0-1 1,-1 0-1,0 0 0,4-19 1,-9 30-44,0-1 1,0 1-1,-1 0 1,0-1-1,1 1 0,-1-1 1,0 1-1,-1-1 1,1 1-1,0-1 0,-1 1 1,0 0-1,0-1 1,0 1-1,0 0 1,-1 0-1,1-1 0,-1 1 1,0 0-1,0 0 1,0 1-1,0-1 0,0 0 1,-1 1-1,1-1 1,-1 1-1,1 0 0,-1 0 1,0 0-1,0 0 1,0 1-1,0-1 1,0 1-1,-6-2 0,3 1-77,-1 0 0,1 0 0,0 1 0,-1 0 0,1 1 0,-1-1 0,1 1 0,-1 1 0,1-1 0,-1 1 0,1 0-1,0 0 1,-1 1 0,1 0 0,0 0 0,0 1 0,0-1 0,-6 5 0,5-2-325,-1 1 0,1 0 0,0 0 0,1 1 0,0 0 0,0 0 0,0 1 0,1-1 0,0 1 0,0 1 0,1-1 0,0 0 0,0 1 0,-2 10 0,1 14-3141</inkml:trace>
</inkml:ink>
</file>

<file path=ppt/ink/ink10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07.08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88 47 4480,'-3'-6'493,"0"0"0,0 0 0,-6-9 1,8 14-470,1 0 1,-1 0-1,1 1 1,-1-1 0,0 0-1,1 0 1,-1 1-1,0-1 1,1 0 0,-1 1-1,0-1 1,0 0 0,0 1-1,1 0 1,-1-1-1,0 1 1,0-1 0,0 1-1,0 0 1,0-1-1,0 1 1,0 0 0,0 0-1,0 0 1,0 0-1,0 0 1,0 0 0,0 0-1,0 0 1,0 0-1,0 1 1,0-1 0,1 0-1,-1 1 1,-2 0-1,1 1 74,1 0-1,-1 0 0,1 0 0,-1 1 0,1-1 0,0 0 1,0 1-1,-1 3 0,-2 3 106,0 2-10,0-1 1,1 1-1,0-1 1,1 1-1,-2 22 0,4 58 220,28 185 120,-27-271-527,9 40 111,-9-41-99,1-1-1,-1 1 1,1-1 0,-1 0-1,1 0 1,0 0-1,0 0 1,0 0-1,6 5 1,-8-7-15,1-1 1,-1 1-1,1-1 1,-1 0-1,1 1 1,-1-1-1,1 0 0,-1 0 1,1 1-1,0-1 1,-1 0-1,1 0 0,-1 0 1,1 0-1,0 0 1,-1 0-1,1 1 1,0-2-1,-1 1 0,1 0 1,0 0-1,-1 0 1,1 0-1,-1 0 0,1 0 1,0-1-1,-1 1 1,1 0-1,-1-1 1,1 1-1,-1 0 0,1-1 1,-1 1-1,1-1 1,-1 1-1,1 0 1,-1-1-1,1 1 0,0-2 1,1-1 0,0-1 1,1 1 0,-1-1-1,2-7 1,4-11 4,7-36 1,3-7-2,-18 63-9,1 0 0,-1 0 0,1 0 0,0 0 0,0 0 0,0 0 0,0 0 0,0 0 0,0 1 0,1-1 0,1-2 0,-3 4 1,1 0 1,-1 0-1,0-1 1,1 1-1,-1 0 1,0 0-1,1 0 1,-1 0-1,0 0 1,1 0-1,-1 0 1,1 0-1,-1 0 1,0 0-1,1 1 1,-1-1-1,0 0 1,1 0-1,-1 0 1,0 0-1,1 0 1,-1 1-1,1-1 1,12 13 47,-12-12-43,4 6 48,0-1 1,1 0-1,0 0 1,13 10 0,-17-15-44,1 1 0,-1-1 0,1 0 0,0 0 0,0 0 0,-1 0 0,1 0 0,0-1 0,0 1 0,0-1 0,0 0 0,0 1 0,0-2 0,0 1 0,0 0 0,0 0 1,0-1-1,3-1 0,6-1 29,1-2 0,-1 0 0,0-1 0,0 0 0,17-12 1,53-45 306,-66 49-309,-11 11-28,-1 0 24,0 0 1,0 0-1,0-1 0,0 1 1,-1-1-1,1 0 1,-1 0-1,0 0 0,0 0 1,-1-1-1,1 1 1,1-6-1,-4 10-27,0-1 0,0 0 0,0 0 0,1 0 0,-1 1 0,0-1 1,0 0-1,-1 0 0,1 0 0,0 1 0,0-1 0,0 0 0,0 0 0,-1 1 0,1-1 0,0 0 0,-1 0 0,1 1 1,-1-1-1,1 0 0,0 1 0,-2-2 0,1 1 14,-1-1-1,0 1 1,1 0 0,-1 0 0,0 0-1,0 0 1,0 0 0,-3-1-1,-2 0 37,0 1 0,0 0 0,0 0 0,-11 0 0,9 1-34,1 0 0,-1 1 0,1 0 0,-1 1 0,1 0 0,0 0-1,0 0 1,0 1 0,0 1 0,0-1 0,-7 6 0,9-5-7,0 0 0,1 1 0,0-1 1,0 1-1,0 0 0,0 1 0,1-1 0,0 1 1,0 0-1,0-1 0,1 2 0,0-1 1,0 0-1,-2 8 0,0 1-12,1 0 0,1 1 0,0-1 0,0 1-1,2 0 1,0-1 0,1 1 0,0 0 0,1 0 0,4 16 0,-4-27 0,1 0 0,0 0 0,-1-1 0,2 1 0,-1 0 0,0-1 0,1 0 0,0 0 0,0 0-1,0 0 1,8 7 0,-5-6-16,0-1 0,0 1-1,1-1 1,0 0 0,0 0-1,0-1 1,9 3 0,-3-2-148,0-1 0,0 0 0,0-1 0,1 0 0,-1-1 0,0-1 0,1 0 0,24-3 0,-25 0-282,1-1 1,-1 0-1,0 0 1,0-2-1,0 1 1,0-2-1,-1 1 1,13-11-1,10-10-1900,39-37 0,-31 25 548,2 2 718</inkml:trace>
</inkml:ink>
</file>

<file path=ppt/ink/ink10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07.43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343 11 4384,'-1'-1'110,"0"0"0,1 0 0,-1 0 0,0 1 1,0-1-1,0 0 0,0 1 0,0-1 0,0 1 0,0-1 0,0 1 0,0-1 1,0 1-1,0 0 0,0-1 0,0 1 0,0 0 0,0 0 0,0 0 1,0 0-1,0 0 0,-1 0 0,-3 0 184,1 0 1,-1 0-1,1 1 1,-8 1-1,-5 4 399,0 0 1,-25 13-1,34-15-601,1 0 0,0 0 0,0 1 0,0 0 0,1 1 0,0-1 0,-9 11 0,14-14-81,0-1 0,0 0 0,1 0 0,-1 0 0,1 1-1,-1-1 1,1 0 0,-1 0 0,1 1 0,0-1 0,-1 0 0,1 1 0,0-1 0,0 1 0,0-1-1,0 0 1,0 1 0,1 1 0,0 0 2,0-1 0,0 1 1,0 0-1,0-1 0,0 1 0,1-1 0,-1 1 0,4 2 1,1 2-11,1 0 0,-1 0 0,2-1 0,9 6 0,25 15 154,-19-13 296,22 16 0,-39-25-330,-1-1 0,0 1 0,0 0 0,0 1 1,0-1-1,-1 1 0,0 0 0,6 11 0,-9-15-82,0 0 1,-1 1-1,1-1 1,-1 1-1,0-1 1,0 1-1,0-1 1,0 1-1,0-1 1,0 1-1,-1-1 1,1 1-1,-1-1 1,1 1-1,-1-1 1,0 0-1,0 1 1,0-1-1,-1 0 1,1 0-1,0 0 1,-1 0-1,0 0 1,-3 4-1,-2 1 15,0 0 0,-1 0 0,0 0 0,-15 9 0,-9 1-1104,-1-1 0,-49 17 0,-23 11-5503,64-25 3516</inkml:trace>
</inkml:ink>
</file>

<file path=ppt/ink/ink10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08.38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 23 4320,'-4'-18'1600,"8"18"-1248,0-4 288,0 4-512,0 4 32,0-1-96,5 1-192,-5 3 64,0 1-96,0-1 64,0 0-1472</inkml:trace>
</inkml:ink>
</file>

<file path=ppt/ink/ink10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08.72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 8 6880,'4'0'2560,"0"-4"-1568,-4 1-800,-12 17-7008</inkml:trace>
</inkml:ink>
</file>

<file path=ppt/ink/ink10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12.50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13 115 992,'1'-11'395,"-1"-1"1,0 0-1,-1 1 0,0-1 1,-1 1-1,0 0 0,-5-12 1,7 12 1369,0 13-1504,0 8-44,2 1 1,2 13-1,2 11 139,-6-34-347,8 66 592,20 88 0,19 61 706,-40-184-1212,-3-13-41,25 146 463,-29-160-310,-1-4-99,-5-11-92,-6-18-91,8 10 68,2 1 1,0 0-1,1-1 1,1 1-1,0-1 1,1 1-1,1-1 0,1 1 1,0 0-1,2 0 1,-1 0-1,11-22 1,26-77 60,-26 71 118,1 1 0,2 1-1,24-41 1,-40 79-140,2-1 1,-1 1-1,1 0 1,0 1-1,0-1 1,0 1-1,0-1 1,1 1-1,0 1 0,0-1 1,8-4-1,-12 8-30,0-1 0,0 1 0,0 0 0,0 0 0,0-1 0,0 1 0,1 0 0,-1 0 0,0 0 0,0 0 0,0 1 0,0-1 0,0 0 0,0 0 0,0 1 0,0-1 0,0 1 0,0-1 0,0 1 0,0-1 0,0 1 0,0-1 0,0 1 0,0 0 0,1 1 0,2 2 27,0 0-1,0 1 0,4 8 1,-6-10-24,16 26 60,-2 1 0,-1 1 0,15 44 0,19 104-208,-40-121 319,-2 0 0,-2 101 0,-4-142-94,-2 0 0,0 1 0,-1-1-1,-1 0 1,-4 17 0,6-32-62,1-1 1,-1 1-1,0-1 0,1 1 0,-1-1 1,0 0-1,0 1 0,0-1 0,0 0 1,0 0-1,-1 1 0,1-1 1,-2 1-1,3-2-17,0 0-1,0 0 1,-1 0 0,1 0 0,0 1 0,0-1-1,-1 0 1,1 0 0,0 0 0,-1 0 0,1 0-1,0 0 1,-1 0 0,1 0 0,0 0-1,0 0 1,-1 0 0,1 0 0,0 0 0,-1 0-1,1 0 1,0-1 0,-1 1 0,1 0-1,0 0 1,-1 0 0,1-1-5,-1 0 0,1 1-1,-1-1 1,1 0 0,-1 0 0,1 1-1,0-1 1,-1 0 0,1 0 0,0 0-1,0 1 1,-1-1 0,1 0 0,0-1-1,-2-21-46,1 0 0,1 0 1,2 0-1,4-34 0,27-90 149,-18 99 27,2 2 1,23-47-1,-30 71-2,5-10-3,21-33 0,-28 53-136,0 0 0,1 1 0,0-1 0,1 2 0,15-15 0,-23 23 15,0 1 1,0-1-1,0 1 0,0-1 1,0 1-1,0 0 1,1 0-1,-1 0 0,0 0 1,1 0-1,-1 1 0,1-1 1,-1 1-1,1-1 1,-1 1-1,1 0 0,-1 0 1,1 0-1,-1 0 1,1 0-1,-1 1 0,1-1 1,-1 1-1,4 1 0,-1 1 12,0-1 0,-1 1 0,1 1 0,-1-1 0,0 1 0,0-1-1,0 1 1,0 0 0,-1 1 0,4 5 0,14 21 76,-2 0 1,-1 2 0,-2 0-1,20 56 1,-19-34 114,-2 1 1,9 70-1,-19-90-327,11 61 203,-12-83-1138,0 0 1,9 19-1,-5-18-3240</inkml:trace>
</inkml:ink>
</file>

<file path=ppt/ink/ink10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13.55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25 1 1472,'-5'9'361,"2"-6"-164,1 1 1,0-1-1,0 1 1,0 0-1,1-1 1,-1 1-1,1 0 0,0 0 1,0 0-1,0 0 1,0 0-1,0 5 1,3 16 577,7 44 1,-5-43-362,2 44-1,-6-67-591,0 10-246,0-12 381,0-1 0,0 0 0,0 1-1,0-1 1,0 0 0,1 1 0,-1-1-1,0 0 1,0 1 0,0-1 0,0 0-1,0 1 1,1-1 0,-1 0-1,0 1 1,0-1 0,0 0 0,1 1-1,-1-1 1,0 0 0,1 0 0,-1 1-1,0-1 1,0 0 0,1 0 0,-1 0-1,1 1 1,10-4-2522</inkml:trace>
</inkml:ink>
</file>

<file path=ppt/ink/ink10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14.61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 26 1312,'0'1'60,"0"-1"1,1 0-1,-1 0 1,0 0-1,1 0 1,-1 0-1,0 1 1,0-1-1,1 0 0,-1 0 1,0 1-1,0-1 1,1 0-1,-1 0 1,0 1-1,0-1 0,0 0 1,1 1-1,-1-1 1,0 0-1,0 1 1,0-1-1,0 0 1,0 1-1,0-1 0,0 0 1,0 1-1,0-1 1,0 0-1,0 1 1,0-1-1,0 0 1,0 1-1,0-1 0,0 0 1,0 1-1,0-1 1,0 0-1,-1 1 1,1-1-1,0 0 1,0 1-1,0-1 0,-1 0 1,1 0-1,0 1 1,0-1-1,-1 0 1,1 0-1,0 0 1,0 1-1,-1-1 0,1 0 1,0 0-1,-1 0 1,1 0-1,0 1 1,-1-1-1,1 0 1,0 0-1,-1 0 0,1 0 1,0 0-1,-1 0 1,1 0-1,0 0 1,-1 0-1,1 0 1,3 1 105,0 0 0,0 0 1,1 0-1,-1 0 0,0 0 1,1-1-1,-1 1 0,1-1 1,-1 0-1,6-1 0,36-7 525,-16 2-369,291-20 2057,-284 22-2289,-28 3-76,-1 0 0,1 0-1,-1 1 1,1 0-1,-1 0 1,1 0 0,-1 1-1,9 2 1,-14-2-36,-1-1 0,0 1 0,1 0-1,-1-1 1,0 1 0,0 0 0,0 0 0,0 0 0,2 1-1,-1 4-2571,-4-2-35</inkml:trace>
</inkml:ink>
</file>

<file path=ppt/ink/ink10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15.02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76 2816,'-1'-1'41,"1"1"1,0 0 0,0 0-1,0 0 1,0 0-1,0 0 1,0 0-1,0 0 1,0 0-1,0 0 1,0 0-1,0 0 1,-1 0 0,1 0-1,0 0 1,0 0-1,0 0 1,0 0-1,0 0 1,0 0-1,0 0 1,0 0-1,0 0 1,-1 0-1,1 0 1,0 0 0,0 0-1,0 0 1,0 0-1,0 0 1,0 0-1,0 0 1,0 1-1,0-1 1,0 0-1,0 0 1,0 0 0,-1 0-1,1 0 1,0 0-1,0 0 1,0 0-1,0 0 1,0 0-1,0 0 1,0 1-1,0-1 1,0 0 0,0 0-1,0 0 1,0 0-1,0 0 1,0 0-1,0 0 1,0 0-1,0 0 1,0 0-1,0 1 1,0-1-1,0 0 1,1 0 1,-1 0 0,0 0 0,0 0 0,1 0 0,-1 0 0,0 0 0,1 0 0,-1 0 0,0 0 0,0 0 0,1 0 0,-1 0 0,0 0 0,1 0 0,-1 0 0,0 0 1,0 0-1,1-1 0,-1 1 0,0 0 0,0 0 0,1 0 0,-1 0 0,0-1 0,0 1 0,1 0 0,2-3 188,1 1 0,0 0 0,0 0 1,-1 1-1,1-1 0,0 1 0,1 0 0,-1 0 1,0 0-1,0 0 0,0 1 0,1 0 0,6 0 1,5-1 136,80-2 544,-58 3-453,1-2-1,56-9 1,-19-10 7,-13 3-495,-61 17-227,0 1-1,-1-1 1,1 1-1,0 0 0,-1-1 1,1 1-1,0 0 1,-1 0-1,1 0 1,0 0-1,0 1 1,-1-1-1,1 0 0,0 1 1,-1-1-1,1 1 1,-1-1-1,1 1 1,-1 0-1,1 0 0,-1 0 1,1 0-1,-1 0 1,0 0-1,1 0 1,-1 0-1,2 3 0,6 4-3033</inkml:trace>
</inkml:ink>
</file>

<file path=ppt/ink/ink10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17.49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277 3 224,'3'-3'347,"-7"6"586,-8 7 123,7-5-934,0 1 1,1-1-1,-1 1 1,1 0-1,0 0 0,1 0 1,-1 1-1,1-1 1,0 1-1,1 0 0,0 0 1,0 0-1,-1 9 1,0 8 53,1 1 1,2 38 0,0-28 235,0-12-272,-1 32 363,3 0-1,14 90 1,-8-106-451,-1 0 0,-2 0 1,-2 1-1,-2 60 0,-1-97-29,-1 0 0,1 0-1,-1 0 1,0 0 0,0 0 0,0 0 0,0 0-1,0 0 1,-1 0 0,-1 2 0,3-5-18,-1 1 0,1-1 0,0 1 0,-1-1 0,1 1 0,-1-1 0,1 1 0,-1-1 0,1 0 0,-1 1 0,1-1 0,-1 0 0,0 0 0,1 0 0,-1 1 0,1-1 0,-1 0 0,0 0 0,1 0 0,-1 0 0,0 0 0,0 0-3,0 0 0,-1-1 1,1 1-1,0-1 0,0 1 1,0-1-1,0 1 0,0-1 1,0 0-1,1 1 0,-1-1 0,0 0 1,0 0-1,0 0 0,1 0 1,-2-1-1,-17-23-41,9 10 67,-1 1 1,-1 0-1,-18-16 1,5 9-66,-32-30 325,51 45-292,1 0 0,0 0 1,0-1-1,0 1 0,1-1 0,-7-15 0,10 19 19,0 1 0,0-1 1,1 0-1,-1 0 0,1 1 0,-1-1 1,1 0-1,0 0 0,0 0 0,0 0 0,1 0 1,-1 1-1,1-1 0,-1 0 0,1 0 1,0 0-1,0 1 0,3-5 0,-3 5-6,0 0-1,0 1 0,1-1 0,-1 0 0,0 1 0,1-1 0,0 1 1,-1 0-1,1-1 0,0 1 0,0 0 0,-1 0 0,1 0 0,0 0 1,0 1-1,0-1 0,0 0 0,0 1 0,0 0 0,1-1 0,-1 1 1,0 0-1,0 0 0,0 0 0,3 0 0,2 2 19,0-1 0,0 1 0,0 0-1,0 1 1,0 0 0,-1 0 0,1 0 0,10 8-1,-3-1 18,0 1 0,18 18 0,-25-21 16,0-1-1,0 1 0,-1 1 1,0-1-1,0 1 0,-1 0 0,0 0 1,0 0-1,-1 1 0,-1 0 1,0 0-1,0 0 0,0 0 0,-2 0 1,1 0-1,-1 13 0,-1-22 48,-1-1-93,0 0 1,-1-1-1,1 1 0,0-1 1,-1 1-1,1-1 0,0 1 0,0-1 1,-1 0-1,1 1 0,0-1 1,0 0-1,0 0 0,0 0 1,0 0-1,0 0 0,0 0 0,1 0 1,-2-3-1,-14-25-127,14 24 116,-46-117-131,45 115 144,1 0 0,0-1 0,0 1 1,1-1-1,-1-14 0,2 18 2,1 1 0,-1 0 0,1-1 0,-1 1 1,1 0-1,0 0 0,0-1 0,1 1 0,-1 0 0,1 0 0,-1 0 1,1 0-1,0 1 0,0-1 0,0 0 0,3-2 0,4-2 15,-1-1-1,1 2 1,1-1-1,-1 1 0,1 0 1,0 1-1,1 1 1,-1-1-1,17-3 1,0 1-12,0 1 1,48-3 0,-69 9-21,0 0 1,-1 0-1,1 0 1,0 1-1,-1 0 1,1 0-1,5 2 1,-9-3 4,-1 1 0,0-1 1,0 1-1,0-1 1,1 1-1,-1-1 1,0 1-1,0 0 1,0-1-1,0 1 1,0 0-1,0 0 0,0 0 1,0 0-1,-1 0 1,1 0-1,0 0 1,0 0-1,-1 0 1,1 0-1,-1 0 1,1 0-1,-1 0 0,1 1 1,-1-1-1,0 0 1,0 0-1,1 1 1,-1-1-1,0 0 1,0 0-1,0 1 1,0-1-1,-1 0 0,1 0 1,-1 3-1,0-1 5,-1 1 0,0-1 0,0 0 0,0 0 0,0 0 0,0 0 0,0-1 0,-1 1 0,0 0 0,1-1 0,-5 3 0,-6 6 76,-30 29 408,-39 41-41,52-48-221,6-8-80,1 0-1,2 2 1,-27 42-1,47-68-207,0 0 0,1 0-1,-1 0 1,0-1 0,1 1 0,-1 0 0,1 1 0,-1-1-1,1 0 1,0 0 0,-1 0 0,1 0 0,0 0-1,0 0 1,0 0 0,0 0 0,0 1 0,0-1 0,0 0-1,0 0 1,0 0 0,0 0 0,1 0 0,-1 0-1,1 2 1,7 1-835</inkml:trace>
</inkml:ink>
</file>

<file path=ppt/ink/ink10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31.65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47 3 1888,'-1'0'20,"1"0"-1,0 0 1,0 0-1,0-1 1,0 1-1,0 0 1,0 0 0,-1 0-1,1 0 1,0 0-1,0-1 1,0 1 0,0 0-1,-1 0 1,1 0-1,0 0 1,0 0 0,0 0-1,-1 0 1,1 0-1,0 0 1,0 0-1,0 0 1,-1 0 0,1 0-1,0 0 1,0 0-1,0 0 1,-1 0 0,1 0-1,0 0 1,0 0-1,0 0 1,-1 0 0,1 0-1,0 1 1,0-1-1,0 0 1,0 0-1,-1 0 1,1 0 0,-10 11 237,-5 17-9,12-18 4,0 0 0,0 0 0,2 1 1,-1-1-1,1 0 0,0 1 0,1-1 0,1 1 1,2 18-1,4 5 327,18 54 0,-10-42-371,-2-2-124,24 94 248,-12-13-407,-25-122-201,0-2 136,1 0 1,-1 0-1,0 0 1,0-1 0,0 1-1,1 0 1,-1 0 0,0 0-1,1 0 1,-1 0-1,1 0 1,-1-1 0,1 1-1,0 0 1,1 1 0,5-1-2464</inkml:trace>
</inkml:ink>
</file>

<file path=ppt/ink/ink10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32.35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371 13 4160,'-1'-12'1737,"0"11"-1180,0 3-325,-1 1-342,-8 10 242,0-1 1,-1 0 0,-21 17-1,16-16 129,2 1-1,-19 22 1,-35 56 192,29-38-155,-74 81 1,100-125-133,13-10-161,-1 0-1,1 0 1,0 0-1,0 0 0,0 0 1,0 1-1,-1-1 1,1 0-1,0 0 1,0 0-1,0 0 0,0 0 1,0 0-1,-1 0 1,1 0-1,0 0 1,0 0-1,0 0 0,0 0 1,-1-1-1,1 1 1,0 0-1,0 0 1,0 0-1,0 0 0,-1 0 1,1 0-1,0 0 1,0 0-1,0 0 1,0-1-1,0 1 0,0 0 1,0 0-1,-1 0 1,1 0-1,0 0 1,0 0-1,0-1 0,0 1 1,0-2-7,0 0-1,0 0 1,0 0 0,0 0-1,1 0 1,-1 0 0,1 0 0,-1 0-1,1 0 1,0 0 0,1-2-1,4-8-38,0 1-1,1 0 1,0 0-1,1 1 1,0 0 0,1 0-1,0 1 1,14-11-1,-21 18 29,0 0 0,0 1 0,0-1 0,1 1-1,-1 0 1,1-1 0,-1 1 0,1 1 0,-1-1 0,1 0 0,0 0-1,-1 1 1,1 0 0,0-1 0,-1 1 0,1 0 0,0 0 0,0 1-1,-1-1 1,1 0 0,0 1 0,-1 0 0,1 0 0,2 1 0,1 1 20,0 1 1,0 0-1,0 0 0,-1 0 1,0 1-1,0 0 1,0 0-1,5 7 1,7 9-38,-3-3 90,26 25 1,-35-38-21,1 0 0,-1-1 0,1 1 0,1-1 0,-1-1 0,0 1 0,1-1-1,0 0 1,7 2 0,-9-4-30,-1-1-1,1 1 0,0-1 0,0 1 1,-1-2-1,1 1 0,0 0 1,-1-1-1,1 0 0,0 0 0,-1 0 1,1-1-1,-1 1 0,1-1 1,-1 0-1,0-1 0,0 1 0,0-1 1,5-4-1,7-5 22,-2-2 0,0 0 0,16-20 0,-21 23-21,81-102-63,-57 70-128,-30 39 168,-2 2-16,1 0 1,0-1-1,0 1 1,0 0 0,0 0-1,0 0 1,0 0 0,0 1-1,1-1 1,2-1-1,-4 3 28,-1 0 0,0 0 0,1 0-1,-1 0 1,1 0 0,-1 0 0,0 0 0,1 0-1,-1 0 1,0 1 0,1-1 0,-1 0-1,0 0 1,1 0 0,-1 1 0,0-1-1,1 0 1,-1 0 0,0 1 0,1-1-1,-1 0 1,0 1 0,0-1 0,1 0 0,-1 1-1,0-1 1,0 1 0,7 12-7,-6-10 8,16 33 48,-11-22 6,1 0-1,0 0 0,0-1 0,1 0 1,1 0-1,10 11 0,-17-22-34,0 0 1,-1-1-1,1 1 0,0-1 1,0 1-1,0-1 0,0 0 0,0 0 1,0 0-1,0 0 0,0 0 1,0 0-1,1-1 0,-1 1 0,0-1 1,0 0-1,1 1 0,-1-1 1,0 0-1,1 0 0,-1-1 1,0 1-1,1 0 0,-1-1 0,0 1 1,0-1-1,0 0 0,1 0 1,-1 0-1,0 0 0,0 0 1,0 0-1,0 0 0,2-3 0,4-3-5,-1 0-1,0 0 0,0 0 0,0-1 1,-1 0-1,8-14 0,-8 12-1,-1 0 0,0 0 1,0 0-1,-1-1 0,0 0 0,-1 0 0,4-17 0,-7 24-7,1 1-1,-1-1 0,0 0 0,0 1 0,-1-1 0,1 1 1,-1-1-1,0 1 0,1-1 0,-2 1 0,1-1 1,0 1-1,-1 0 0,1 0 0,-1 0 0,0 0 0,0 0 1,0 0-1,0 0 0,-1 0 0,1 1 0,-1-1 1,0 1-1,0 0 0,0 0 0,0 0 0,0 0 1,-4-1-1,-1-1-102,-1 1 0,1 0 0,-1 0 0,1 1 0,-1 1 1,0-1-1,0 1 0,0 1 0,0-1 0,0 2 0,0-1 1,0 1-1,0 1 0,0-1 0,0 1 0,1 1 0,-15 6 0,15-6-69,-1 1 0,1 1 0,-1 0 0,1 0 0,0 1 0,1-1-1,0 2 1,0-1 0,0 1 0,1 0 0,-1 1 0,2-1 0,-1 1 0,1 0-1,0 1 1,-4 12 0,5-11-827,1 1 1,-2 12-1</inkml:trace>
</inkml:ink>
</file>

<file path=ppt/ink/ink10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32.77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253 0 4320,'0'4'365,"1"0"0,-1 0 0,1 0 0,0 0 1,2 6-1,-1-6-315,-1 0 0,0 0 0,0 0 0,-1 0-1,2 7 1,-4 25 207,-2-1-1,-8 41 1,5-40 125,1 0-1,0 43 1,15 144 743,-8-212-1044,4 71 426,-5-74-404,-1 1-1,0-1 1,0 1-1,0-1 1,-1 0-1,0 0 1,-5 12-1,5-17-70,1 0 1,-1 0-1,0 0 0,0 0 0,0 0 0,0 0 0,0-1 1,-1 1-1,1-1 0,-1 0 0,0 1 0,0-1 0,0 0 0,0-1 1,0 1-1,0-1 0,0 1 0,0-1 0,-1 0 0,1 0 0,0 0 1,-1 0-1,1-1 0,-1 0 0,1 1 0,-1-1 0,1-1 0,-1 1 1,1 0-1,-1-1 0,-3-1 0,0 1-16,-1-2-1,1 1 1,0-1 0,0 0-1,0 0 1,1-1 0,-1 0-1,1 0 1,0-1 0,0 1-1,0-1 1,1-1 0,-7-7-1,7 6-13,1 0-1,0 0 0,0 0 1,1 0-1,0-1 0,0 1 1,1-1-1,-1 0 0,2 0 0,-1 0 1,1 0-1,1 0 0,-1 0 1,1 0-1,1-1 0,2-13 1,-1 11-30,0-1 1,2 1 0,-1 0 0,1 0-1,1 0 1,0 0 0,0 1 0,1 0-1,1 0 1,14-17 0,-9 14-186,0 1-1,1 1 1,1 0 0,0 0-1,0 1 1,19-9 0,12-5-635</inkml:trace>
</inkml:ink>
</file>

<file path=ppt/ink/ink10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33.64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476 10 4384,'-20'-4'507,"1"2"0,-1 0 0,1 1-1,-32 2 1,13 3-246,-52 12 0,65-10-169,-1 2 0,-34 13 1,50-16-96,-1 0 0,1 1 1,-1 0-1,2 1 1,-1 0-1,1 0 0,-16 16 1,24-21 10,-1 0-1,1-1 1,0 1 0,0 0 0,0 0 0,0 0-1,0 0 1,0 0 0,-1 4 0,2-6-5,0 1 1,0-1-1,0 0 0,0 1 0,0-1 1,0 1-1,0-1 0,0 0 1,0 1-1,0-1 0,0 0 1,0 1-1,0-1 0,1 1 1,-1-1-1,0 0 0,0 1 1,0-1-1,1 0 0,-1 0 1,0 1-1,1 0 0,0-1 1,-1 0 0,1 1 0,0-1 0,0 0 0,0 0 0,-1 1 0,1-1 0,0 0 0,0 0 0,0 0 0,-1 0 0,1 0 0,0 0 0,0 0 0,1 0 0,33-5 83,10-1-82,-1 1 1,47 3 0,-78 2-4,-1 1-1,1 0 1,0 1-1,0 1 1,-1 0 0,0 1-1,0 0 1,0 1-1,0 0 1,0 0-1,19 14 1,-26-14 49,1 0-1,-1 0 1,0 0-1,0 1 1,-1-1-1,0 1 0,0 0 1,0 1-1,-1-1 1,0 0-1,3 10 1,-3-10 27,-2 0 0,1 0 0,-1 1 0,0-1 0,0 0 1,0 1-1,-1-1 0,0 1 0,0-1 0,-1 0 0,0 1 0,-3 10 0,2-10-9,-1 0-1,1-1 1,-2 0-1,1 0 1,0 0-1,-1 0 1,0 0-1,-1-1 1,1 1-1,-9 6 0,5-6-10,0 0 0,0-1 0,0 0-1,-1 0 1,0-1 0,-18 6 0,15-5-30,0-1 0,0-1 0,0 0 0,0-1 0,-1 0 0,1-1 1,-1-1-1,1 0 0,-1 0 0,-24-5 0,23 3-111,-29-9-586,40 10 485,0 0 0,1 0 0,-1 0-1,1-1 1,-1 1 0,1 0 0,0-1 0,0 0-1,0 0 1,0 1 0,0-1 0,-4-5-1,1-7-2257</inkml:trace>
</inkml:ink>
</file>

<file path=ppt/ink/ink10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34.07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105 43 3968,'-2'2'166,"-1"-1"0,1 1 1,0 1-1,0-1 0,0 0 0,1 0 1,-1 1-1,0-1 0,1 1 0,0-1 1,-2 5-1,-10 35 414,12-37-483,-2 8 122,1 0 0,0 0 0,1 0 0,0 1 0,1-1 0,0 0 1,1 0-1,1 1 0,0-1 0,1 0 0,7 20 0,-9-30-177,0 0 1,0-1-1,0 1 1,1-1-1,-1 0 1,1 1-1,-1-1 0,1 0 1,0 0-1,0 0 1,0 0-1,1 0 1,-1 0-1,0-1 0,0 1 1,1-1-1,-1 0 1,4 2-1,-2-2-15,-1-1 0,0 1 0,1-1 0,-1 1 0,1-1 1,-1 0-1,1-1 0,-1 1 0,0-1 0,1 1 0,-1-1 0,0 0 0,4-1 0,3-3-5,-1 1 0,0-1 0,0-1-1,0 1 1,-1-1 0,0-1 0,0 0 0,13-15-1,-11 10 103,-1 0 0,-1-1 0,0 0-1,-1-1 1,0 0 0,-1 0-1,0 0 1,-2-1 0,5-19 0,-8 30-98,-1 1 1,1-1-1,-1 1 0,0-1 1,0 1-1,0-1 1,0 1-1,-1-1 1,0 1-1,1-1 1,-1 1-1,0-1 1,-1 1-1,1 0 1,-2-3-1,0 2-35,1 0 1,-1 1-1,0 0 1,0 0-1,0 0 0,-1 0 1,1 0-1,-1 1 0,1-1 1,-1 1-1,-7-3 1,3 1-4,-1 1 0,0 0 0,0 1 1,0 0-1,0 0 0,0 1 0,0 0 1,0 1-1,0 0 0,-1 1 0,1-1 1,-18 5-1,17-2-229,0-1 1,1 2-1,-1-1 1,1 1-1,0 1 0,0 0 1,0 0-1,0 0 1,1 1-1,0 1 0,-11 11 1,-3 10-2176</inkml:trace>
</inkml:ink>
</file>

<file path=ppt/ink/ink10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34.41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 13 4320,'0'-2'119,"3"-9"1284,-2 22-611,-1-4-653,-1 1-1,-3 13 1,-2 12 693,2 208 1723,7-175-2342,17 107 1,-16-149-181,-3-17-160,0 1-1,0 0 1,1-1-1,0 1 1,1-1-1,4 12 1,-7-19 41,1 1-1,-1-1 1,0 1 0,0 0 0,1-1-1,-1 1 1,0-1 0,1 1 0,-1-1-1,0 1 1,1-1 0,-1 1-1,1-1 1,-1 1 0,1-1 0,-1 0-1,1 1 1,-1-1 0,1 0 0,-1 1-1,1-1 1,-1 0 0,1 0 0,0 0-1,-1 1 1,1-1 0,-1 0-1,1 0 1,0 0 0,-1 0 0,1 0-1,0 0 1,0 0 0,7-6-3594</inkml:trace>
</inkml:ink>
</file>

<file path=ppt/ink/ink10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35.65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58 189 4576,'-1'2'238,"-1"0"0,1 0 0,-1 1-1,1-1 1,0 0 0,-1 1 0,1-1 0,1 1 0,-2 4 0,-5 13 465,1-9-436,1 1 0,1 0 0,0 1 0,1-1 0,-3 17 0,-3 64 284,9-85-453,-1-1-31,1 1-1,0 0 1,1 0 0,0-1 0,3 16-1,-3-20-62,0-1 1,0 1-1,0 0 0,0 0 0,1-1 0,-1 1 1,1-1-1,-1 1 0,1-1 0,0 0 0,0 0 1,0 0-1,0 0 0,0 0 0,1 0 0,-1 0 1,1-1-1,3 3 0,-1-2 21,1 0-1,-1 0 0,1-1 1,-1 0-1,1 0 1,0 0-1,-1-1 1,1 1-1,0-1 1,-1-1-1,1 1 1,7-3-1,-5 1 4,1 0-1,0-1 1,-1-1-1,0 1 0,0-1 1,0-1-1,9-6 0,-5 2 34,-1 0 0,0 0 0,-1-1 0,0-1 0,0 0 0,-1 0 0,-1-1 0,0 0 0,10-20 0,-14 22-62,0 0 0,-1 0 0,1 0 0,-2-1 0,0 1 0,2-12 0,-4 15-2,0 1 0,0 0 0,-1-1 0,1 1 0,-1 0 0,-1-1 0,1 1 0,-1 0 0,0 0 0,0 0 0,-5-7 0,6 11-21,0 1 1,0-1-1,0 1 0,0-1 0,0 1 1,-1-1-1,1 1 0,-1 0 1,1 0-1,-1 0 0,1 0 1,-1 0-1,0 0 0,1 0 0,-1 0 1,0 0-1,-2 0 0,4 1 21,0 0 0,-1 0-1,1 0 1,0 0 0,0 0-1,-1 0 1,1 0 0,0 0-1,-1 0 1,1 1 0,0-1 0,0 0-1,-1 0 1,1 0 0,0 0-1,-1 0 1,1 0 0,0 1-1,0-1 1,-1 0 0,1 0-1,0 0 1,0 1 0,0-1-1,-1 0 1,1 0 0,0 1-1,0-1 1,0 0 0,0 1-1,0-1 1,0 0 0,-1 0 0,1 1-1,0-1 1,0 0 0,0 1-1,-1 10 24,1-8-20,0-1 1,0 1 0,1-1 0,-1 1 0,1-1 0,-1 1-1,1-1 1,0 1 0,0-1 0,0 0 0,1 0-1,-1 0 1,0 1 0,1-1 0,-1 0 0,1-1-1,0 1 1,0 0 0,0 0 0,0-1 0,0 1-1,0-1 1,0 0 0,0 1 0,0-1 0,1 0 0,-1 0-1,0-1 1,4 2 0,3 0 29,0 0 1,0-1-1,-1 0 0,1 0 0,0-1 1,0 0-1,12-2 0,-13 1-31,130-23 93,-121 20-55,0-1-1,0-1 0,0 0 1,-1-1-1,28-17 1,-41 23-18,0-1 0,0 0 0,-1-1 0,1 1 1,-1 0-1,1-1 0,1-2 0,-4 5-16,1-1-1,-1 1 1,0-1-1,0 1 1,1-1-1,-1 1 1,0-1-1,0 1 1,0-1 0,0 1-1,0-1 1,0 1-1,0-1 1,0 1-1,0-1 1,0 1-1,0-1 1,0 1 0,0-1-1,0 0 1,-1 0-3,1 0 0,-1 1 0,1-1 0,-1 0 0,0 1 0,1-1 0,-1 0 0,0 1 0,1-1 0,-1 1 0,0-1 0,0 1 0,0 0 0,1-1 1,-1 1-1,-1-1 0,-6-1-17,0 0 0,0 0 1,0 0-1,0 1 0,0 1 1,0-1-1,0 1 0,0 1 1,0-1-1,0 1 0,0 1 1,0-1-1,0 2 1,0-1-1,0 1 0,-10 5 1,8-3 15,0 1 1,0 0-1,0 1 1,1 0 0,0 0-1,0 1 1,1 0-1,0 1 1,0-1-1,1 2 1,-7 10 0,2 1 13,0 2 0,-15 39 1,23-51-12,0 0 1,1 0 0,1 0-1,0 1 1,0-1 0,1 1-1,1-1 1,1 16 0,-1-24 7,0 1 0,1 0 0,0-1 0,0 1 0,0-1 0,0 1 0,1-1 1,-1 0-1,1 1 0,0-1 0,0 0 0,0 0 0,0 0 0,1 0 0,-1-1 1,1 1-1,0-1 0,-1 1 0,1-1 0,0 0 0,4 2 0,-1-1 17,1-1-1,0 1 0,-1-1 0,1 0 1,0-1-1,0 0 0,1 0 0,-1 0 1,14-1-1,-10-1-22,1 0 0,-1-1 0,1 0-1,-1 0 1,0-1 0,1-1 0,-2 0 0,1 0 0,0-1-1,-1 0 1,0-1 0,0-1 0,-1 1 0,1-1 0,-1-1 0,-1 0-1,15-17 1,-7 8-53,-2-1 0,0-1 0,-1 0 0,-1-1-1,-1 0 1,0-1 0,-2 0 0,11-34 0,-16 23-56,-4 29 40,-1 4-18,-2 18-144,0 16 245,1 0 1,2 0 0,2 0-1,1 0 1,10 48 0,-11-76 52,0 0 0,1 0 0,4 8-1,-1-3 25,-6-11-90,0-1 0,0 0 0,1 1 1,-1-1-1,0 0 0,0 1 0,0-1 0,1 0 0,-1 1 0,0-1 0,0 0 0,1 1 0,-1-1 0,0 0 0,1 0 0,-1 1 0,0-1 0,1 0 0,-1 0 0,0 0 0,1 0 1,-1 1-1,1-1 0,-1 0 0,0 0 0,1 0 0,-1 0 0,1 0 0,-1 0 0,0 0 0,2 0 0,-1-1 6,0 1-1,0-1 1,1 1-1,-1-1 1,0 0 0,0 1-1,0-1 1,1 0-1,1-2 1,21-26 27,-22 26-50,52-79 42,14-17 16,-57 84-108,1 2 0,1-1 0,0 1-1,21-16 1,-33 28 54,0 1 1,0-1-1,0 0 0,1 0 1,-1 1-1,0-1 0,0 1 0,0-1 1,0 1-1,1-1 0,-1 1 1,0 0-1,1 0 0,-1 0 1,0-1-1,0 1 0,3 1 1,-3-1 2,0 0 1,0 1-1,-1-1 0,1 1 1,0-1-1,0 1 1,0-1-1,0 1 1,-1-1-1,1 1 1,0 0-1,0 0 1,-1-1-1,1 1 1,-1 0-1,1 0 1,0 1-1,2 4-11,-1-1 1,-1 1-1,1 0 0,-1-1 0,2 13 0,1 14-48,-1-2 79,12 50 0,-13-71 8,0-1 0,1 0 1,0-1-1,1 1 0,-1-1 1,2 1-1,-1-1 0,1 0 1,0-1-1,0 1 0,7 6 1,-10-11-34,1 0 1,-1 0-1,1 0 1,-1-1-1,1 1 0,0-1 1,-1 1-1,1-1 1,0 0-1,0 0 1,0 0-1,0 0 1,0-1-1,0 1 1,1-1-1,-1 0 1,0 0-1,0 0 0,0 0 1,0 0-1,0-1 1,0 1-1,0-1 1,0 0-1,0 0 1,0 0-1,0 0 1,0-1-1,0 1 1,-1-1-1,1 0 1,4-3-1,5-7-108,-1 0 0,0 0 0,-1-1-1,0 0 1,15-29 0,-4 8 54,22-32 24,55-93-91,-93 147 117,0 1 0,-1-1 0,0 0 0,-1 0 0,-1-1 0,0 1 0,0 0 0,-1-1-1,-1 1 1,-1-25 0,1 35 4,-1 0 0,1 1 0,0-1 0,-1 0 0,1 0 0,-1 1 0,1-1 0,-1 0 0,0 1 0,0-1-1,-1-2 1,2 4 12,-1 0 0,1 0-1,0 0 1,0 0 0,0 0-1,0-1 1,0 1 0,-1 0-1,1 0 1,0 0 0,0 0-1,0 0 1,0 0 0,-1 0 0,1 0-1,0 0 1,0 0 0,0 0-1,-1 0 1,1 0 0,0 0-1,0 0 1,0 0 0,0 0-1,-1 0 1,1 0 0,0 0-1,0 0 1,0 0 0,-1 0-1,1 0 1,0 0 0,0 0-1,0 0 1,-7 12 103,2 9-111,1 0 0,1 0 0,-1 26 0,4 64 19,2-83 59,1 1-1,1-1 0,11 45 1,-9-54-253,1 1 0,1-1 0,0 0 0,1 0 0,21 29 0,-14-29-1312,-3-7 448</inkml:trace>
</inkml:ink>
</file>

<file path=ppt/ink/ink10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36.05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0 6656,'115'0'2464,"-41"15"-1920,14-4-160,-42-11-5760</inkml:trace>
</inkml:ink>
</file>

<file path=ppt/ink/ink10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54.82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5 2720,'3'-4'869,"-4"7"-495,-1 13 250,3 3 42,1-1 1,7 31-1,0-6-484,13 63 100,-11-61-157,5 49 1,-14-84-94,-2-8-14,0 0 1,1 0-1,-1 0 1,0 0-1,0 0 1,0 0-1,0 0 0,0 0 1,0 0-1,-1 4 1,-9-21 359,8 10-323,0-1-1,0 1 1,1-1-1,0 1 1,0-1-1,0 0 0,1 1 1,0-9-1,6-52-21,-1 26-108,-2 24 143,0 0 0,2 0 0,-1 0 0,2 0 0,11-22 0,-5 10 100,-11 25-152,-1 1-2,1 0 0,0 0-1,0 0 1,0 0 0,0 0-1,0 0 1,0 0 0,0 0-1,1 0 1,-1 1 0,1-1-1,-1 0 1,1 1 0,0 0-1,2-2 1,-4 2-10,1 1 0,-1 0 0,1 1-1,0-1 1,-1 0 0,1 0 0,-1 0 0,1 0-1,-1 0 1,1 0 0,-1 1 0,1-1 0,-1 0 0,1 0-1,-1 1 1,1-1 0,-1 0 0,1 1 0,-1-1-1,1 0 1,-1 1 0,0-1 0,1 1 0,-1-1 0,0 1-1,1-1 1,-1 1 0,0-1 0,0 1 0,0-1 0,1 1-1,-1 0 1,7 20 218,-7-19-207,10 32 313,-5-21-283,-1 1 1,2 17-1,2 50 341,-3 86 1,-14-195-264,7 13-123,0 1 0,0-1 0,1 0 0,1 1 0,1-1 0,0 0 0,1 1 0,0-1 0,1 1 0,1 0 0,0 0 0,8-17 0,-9 25 15,1 0 0,0 1 0,0 0 0,1 0 0,-1 0 0,1 0 0,0 1 0,0-1 0,1 1 0,-1 1 0,1-1 0,0 1 0,0 0 0,0 0 0,10-2 0,-5 1-14,0 1-1,0 0 1,0 1-1,0 1 1,0 0-1,1 0 1,-1 1-1,16 2 1,-23-2 17,1 1 0,0 0 0,0 0 0,0 0 0,-1 1 0,1 0 0,-1 0 0,1 0 0,-1 0 0,0 1 0,0 0 0,0-1 0,0 2-1,5 3 1,-6-2 15,1 0 0,-1 0-1,1 0 1,-1 1 0,-1-1-1,1 1 1,-1-1 0,0 1-1,0 0 1,-1 0 0,2 8-1,0 18 25,-1 0 1,-4 54-1,-1-15-266,3 10-2868,0-69-11</inkml:trace>
</inkml:ink>
</file>

<file path=ppt/ink/ink10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55.16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0 229 5152,'1'0'137,"-1"0"1,1 0-1,0 1 1,-1-1 0,1 1-1,0-1 1,-1 0-1,1 1 1,-1-1-1,1 1 1,-1 0-1,1-1 1,-1 1 0,1-1-1,-1 1 1,1 0-1,0 1 1,10 21 632,5 25 416,-14-41-1030,0 0 1,1 0 0,0-1-1,0 1 1,0-1 0,1 0-1,5 6 1,-9-12-145,1 1 0,-1 0-1,1-1 1,-1 1 0,1-1 0,-1 1-1,1-1 1,0 1 0,-1-1 0,1 1-1,0-1 1,-1 0 0,1 1 0,0-1-1,-1 0 1,1 0 0,0 1 0,0-1-1,-1 0 1,1 0 0,0 0 0,0 0-1,-1 0 1,1 0 0,0 0 0,0 0-1,0 0 1,-1-1 0,1 1 0,0 0-1,-1 0 1,1-1 0,0 1 0,0 0-1,-1-1 1,1 1 0,0-1 0,3-2 26,0 0 1,-1 0 0,1 0-1,4-7 1,28-34 117,-3-1 1,50-85-1,-79 123-85,-1-1-1,1 1 0,-1 0 1,-1-1-1,1 0 1,1-13-1,-3 19-67,-1-1 1,0 1-1,0 0 1,0 0-1,-1-1 0,1 1 1,0 0-1,-1 0 1,1 0-1,-1-1 1,0 1-1,0 0 0,0 0 1,0 0-1,0 0 1,0 1-1,-1-1 1,1 0-1,-1 0 0,1 1 1,-1-1-1,1 1 1,-1-1-1,0 1 1,0 0-1,0 0 0,0-1 1,-3 0-1,1 0-28,-1 1 0,1-1 0,-1 1-1,0 0 1,1 0 0,-1 1 0,0-1-1,0 1 1,1 0 0,-1 0 0,0 1-1,0-1 1,0 1 0,1 0 0,-1 0-1,0 1 1,1 0 0,-1-1 0,-6 5-1,2 0-172,0-1 0,0 1 0,1 0 0,0 1 0,0 0 0,1 0 0,0 1-1,-8 10 1,-22 40-2463,24-32 1568</inkml:trace>
  <inkml:trace contextRef="#ctx0" brushRef="#br0" timeOffset="1">191 108 4800,'2'0'159,"0"0"0,0 0 1,0 0-1,-1 0 0,1 0 0,0 1 1,0-1-1,0 1 0,0 0 0,0-1 1,2 2-1,-3-1-96,0 0 0,0 0 0,-1 0 0,1-1 0,0 1 0,0 0 0,-1 0 0,1 0-1,0 0 1,-1 0 0,1 1 0,-1-1 0,1 0 0,-1 0 0,0 0 0,0 0 0,1 0 0,-1 1 0,0-1 0,0 0 0,0 2 0,-3 50 1635,1-41-1491,1 0 1,1 0 0,0 0 0,1 0-1,0 0 1,0 0 0,7 23 0,-5-27-155,0 0-1,0 0 1,1 0 0,0 0 0,10 12 0,-12-16-58,1-1 1,0 0-1,0-1 1,0 1 0,1 0-1,-1-1 1,0 0-1,1 0 1,0 0-1,-1 0 1,1 0 0,0-1-1,0 0 1,5 2-1,-2-2-258,0 0 0,0 0 0,0 0-1,-1-1 1,1 0 0,0 0-1,0-1 1,0 0 0,0 0 0,10-4-1,16-9-706</inkml:trace>
</inkml:ink>
</file>

<file path=ppt/ink/ink10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55.61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278 26 6464,'-33'-10'3058,"13"5"-3363,-39-6 0,50 11 338,-1 1 0,0 0 0,0 0 0,0 1 1,1 0-1,-1 0 0,1 1 0,-17 8 0,22-9-38,-1 1 0,0 0-1,-7 6 1,11-8-5,0 0 0,0 0 0,0 0 0,0-1 0,0 1 0,0 0 0,0 0 0,0 0 0,0 0 1,1 1-1,-1-1 0,0 0 0,1 0 0,-1 0 0,1 1 0,0-1 0,-1 0 0,1 0 0,0 1 0,0-1 0,-1 2 0,2-2 9,-1 0-1,1-1 0,-1 1 0,1-1 0,-1 1 1,1-1-1,-1 1 0,1-1 0,-1 1 1,1-1-1,0 0 0,-1 1 0,1-1 0,-1 0 1,1 0-1,0 1 0,0-1 0,-1 0 1,1 0-1,0 0 0,-1 0 0,1 0 0,0 0 1,0 0-1,-1 0 0,2 0 0,24-3-66,-24 2 72,16-2 76,0 0-1,1 1 0,-1 1 1,0 1-1,36 4 0,-48-3-35,0 0 0,-1 0 0,1 1-1,0-1 1,-1 1 0,0 0 0,1 1 0,-1 0-1,0-1 1,0 2 0,0-1 0,-1 0-1,1 1 1,-1 0 0,0 0 0,0 0-1,0 1 1,-1 0 0,1-1 0,-1 1-1,0 0 1,4 10 0,-5-10 35,-1 0-1,1 0 1,-1 0-1,0 0 1,-1 0-1,1 1 1,-1-1 0,0 0-1,0 0 1,0 1-1,-1-1 1,0 0-1,0 0 1,0 0 0,-1 0-1,0 0 1,0 0-1,0 0 1,0 0-1,-7 8 1,2-4-19,0 0 0,0-1 1,-1 0-1,-1 0 0,1-1 0,-1 0 1,0 0-1,-19 9 0,-28 18-44,39-22-91,-1-1 1,-1-1-1,-24 10 0,40-19-107,-22 7-448,23-8 456,1 0 0,0 0 0,-1 0 0,1 0 0,0 0-1,0 0 1,-1 0 0,1 0 0,0-1 0,-1 1 0,1 0 0,0-1-1,0 1 1,-1-1 0,1 1 0,0-1 0,-2-1 0,-6-10-1410</inkml:trace>
</inkml:ink>
</file>

<file path=ppt/ink/ink10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56.18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298 37 4320,'0'-1'88,"0"1"1,0-1-1,-1 1 1,1-1 0,0 1-1,0-1 1,0 1-1,-1 0 1,1-1-1,0 1 1,0-1-1,-1 1 1,1 0-1,0-1 1,-1 1 0,1 0-1,0 0 1,-1-1-1,1 1 1,-1 0-1,1 0 1,0-1-1,-1 1 1,0 0-1,-15-5 154,2 0 241,8 2-375,-1 0 0,1 1 0,-1-1 0,1 2 0,-1-1 0,1 1 0,-1-1 0,0 2 0,0-1-1,0 1 1,0 0 0,1 1 0,-1-1 0,-10 3 0,8 0-102,0-1 0,0 2 0,0-1 0,1 1 0,-1 0 0,1 1 0,0 0 1,0 1-1,1-1 0,-9 9 0,15-13-11,-1 0 1,1 0-1,0 1 1,0-1-1,0 1 1,0-1 0,0 1-1,0-1 1,0 1-1,0-1 1,1 1-1,-1 0 1,0 0-1,1-1 1,-1 4-1,1-4 8,0 0-1,1 0 0,-1 0 1,0 0-1,0 1 0,1-1 1,-1 0-1,1 0 0,-1 0 1,1 0-1,0 0 0,-1 0 1,1 0-1,0 0 0,0 0 1,-1 0-1,1 0 0,0-1 1,0 1-1,0 0 0,0 0 1,0-1-1,0 1 0,0-1 1,2 1-1,7 4 0,1-2 1,-1 1-1,1-1 0,13 1 1,-10-1 181,-1 0 1,18 6-1,-24-6-99,0 1-1,0-1 0,0 1 1,-1 0-1,1 1 0,-1 0 1,0 0-1,0 0 0,-1 0 0,0 1 1,0 0-1,0 0 0,-1 1 1,1-1-1,-2 1 0,6 12 1,-7-14-20,0 0 0,-1 1 1,1-1-1,-1 1 1,-1-1-1,1 1 0,-1-1 1,0 1-1,0 0 1,0-1-1,-1 1 0,0 0 1,0-1-1,0 1 0,-1-1 1,0 0-1,0 1 1,0-1-1,-1 0 0,1 0 1,-1 0-1,0-1 1,-6 6-1,5-5-60,-1 0 0,0 0 0,-1 0 1,1-1-1,-1 0 0,0-1 0,0 1 0,0-1 0,0 0 1,-1 0-1,1-1 0,-11 2 0,-6 1-1087,0-1 0,-31 0-1,37-3 188,-36 2-3563</inkml:trace>
</inkml:ink>
</file>

<file path=ppt/ink/ink10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58.38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301 1 3488,'-1'0'111,"-1"0"0,0-1 1,1 1-1,-1 0 0,0 0 0,1 0 1,-1 0-1,0 1 0,0-1 1,1 0-1,-1 1 0,1-1 0,-1 1 1,0 0-1,-2 1 0,-4 1 98,-23 5-81,-44 20-1,61-22-16,0 2-1,1 0 0,-1 0 1,1 1-1,-12 11 0,18-14-61,-2 2-31,0 1 0,0-1 0,-8 13 0,15-20-10,1 1 0,-1 0-1,1-1 1,0 1-1,0 0 1,0 0 0,0 0-1,0 0 1,1 0 0,-1 0-1,0 0 1,1 0 0,0 0-1,-1 1 1,1-1 0,0 0-1,0 0 1,0 0 0,0 0-1,1 1 1,-1-1 0,1 0-1,-1 0 1,1 0 0,0 2-1,1-2 0,-1-1-1,0 1 0,1-1 0,-1 1 0,1-1 0,-1 0 0,1 1 0,0-1 0,-1 0 1,1 0-1,0 0 0,0 0 0,0-1 0,0 1 0,0 0 0,0-1 0,0 0 0,2 1 1,6 0 64,0 0 1,14-1-1,-16 0 25,16 1 71,0 0 0,-1 2-1,41 9 1,-49-8-47,-1 0 0,0 1 0,0 1 0,-1 0 0,0 1 0,0 0 0,14 11 0,-24-16-30,-1 0-1,1 0 1,-1 1 0,0-1 0,0 0 0,0 1-1,0-1 1,3 7 0,-5-8-50,1 0-1,-1 0 1,1 0-1,-1 0 1,0 0-1,0 0 1,0 0-1,1 1 1,-1-1-1,0 0 1,0 0-1,-1 0 1,1 0-1,0 0 1,0 1-1,-1-1 1,1 0-1,0 0 1,-1 0-1,1 0 1,-1 0-1,1 0 1,-1 0-1,0 0 1,1 0-1,-1 0 1,-2 1-1,-8 8 94,0-1 0,-1 0 0,-1-1 0,1-1-1,-1 0 1,-1 0 0,1-1 0,-1-1 0,-16 4-1,19-7-199,-1 0 0,1-1-1,-1-1 1,-16 0 0,16-1-900,1 1 1,-1 0-1,-17 4 1,27-2-448,2 5-1908</inkml:trace>
</inkml:ink>
</file>

<file path=ppt/ink/ink10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58.77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70 176 6304,'-4'-1'872,"-7"0"699,11 1-1553,0 0-1,-1 0 1,1 0-1,0 0 0,0 0 1,0 0-1,-1 0 0,1 0 1,0 0-1,0 0 1,-1 1-1,1-1 0,0 0 1,0 0-1,0 0 0,0 0 1,-1 0-1,1 0 1,0 1-1,0-1 0,0 0 1,0 0-1,-1 0 0,1 1 1,0-1-1,0 0 1,0 0-1,0 0 0,0 1 1,0-1-1,0 0 0,0 0 1,0 0-1,0 1 1,0-1-1,0 0 0,0 1 1,0-1-253,13 12 347,-7-7 1,0 0-1,0-1 1,0 0-1,1 0 1,0 0-1,-1-1 1,1 0-1,1 0 1,-1-1-1,0 0 1,13 2-1,-15-3-89,1-1 0,-1 0 1,1 0-1,-1 0 0,1 0 0,-1-1 0,1 0 0,-1 0 1,0-1-1,1 0 0,-1 0 0,0 0 0,0 0 0,0-1 1,0 0-1,7-5 0,-5 2 52,1-1 1,-2 0-1,1 0 0,-1 0 1,1-1-1,-2 0 0,1 0 1,5-12-1,-9 16-40,0-1 0,-1 1 0,1-1 0,-1 0 0,0 1 0,0-1 0,0 0 0,-1 0 1,1 0-1,-1 1 0,-1-1 0,1 0 0,-1 0 0,1 0 0,-1 1 0,-1-1 0,1 0 0,-4-7 0,4 9-40,0 1-1,0 0 1,-1 0 0,1 0-1,-1 1 1,1-1 0,-1 0-1,1 0 1,-1 1-1,0-1 1,0 1 0,0 0-1,0-1 1,0 1 0,0 0-1,-2-1 1,0 1-18,0 0-1,1 0 1,-1 1 0,0-1-1,0 1 1,0 0 0,1 0-1,-1 0 1,-4 1 0,-4 2-68,0-1 0,1 2 0,0 0 0,-1 0 0,-12 8 1,5-2-615,1 1 0,-1 1 0,2 1 0,0 1 0,-30 30 0,22-17-3081</inkml:trace>
</inkml:ink>
</file>

<file path=ppt/ink/ink10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59.14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16 4480,'29'-14'2773,"-29"14"-2751,0 0 0,1 0 0,-1-1-1,0 1 1,0 0 0,1 0 0,-1 0 0,0 0-1,0 0 1,1-1 0,-1 1 0,0 0 0,0 0-1,1 0 1,-1 0 0,0 0 0,0 0 0,1 0-1,-1 0 1,0 0 0,1 0 0,-1 0 0,0 0-1,0 0 1,1 0 0,-1 1 0,0-1 0,0 0-1,1 0 1,-1 0 0,0 0 0,0 0 0,0 0-1,1 1 1,-1-1 0,0 0 0,0 0 0,0 0 0,1 1-1,-1-1 1,0 0 0,0 0 0,0 1 0,0-1-1,0 0 1,1 0 0,-1 1 0,0-1 0,0 0-1,0 1 1,5 18 993,-4-15-897,7 53 760,3 105-1,-1-5-861,-10-150-60,1 0 0,1 0 0,-1 0 0,1 0 0,5 11 0,-6-16-90,-1-1 0,1 0 1,0 0-1,0 0 0,-1 1 1,1-1-1,0 0 0,0 0 1,0 0-1,0 0 0,0 0 0,0 0 1,0-1-1,1 1 0,-1 0 1,0 0-1,0-1 0,1 1 1,-1-1-1,0 1 0,1-1 1,-1 0-1,0 1 0,1-1 1,-1 0-1,1 0 0,-1 0 1,0 0-1,1 0 0,-1 0 1,1-1-1,-1 1 0,0 0 1,1-1-1,-1 1 0,2-1 0,13-7-3076</inkml:trace>
</inkml:ink>
</file>

<file path=ppt/ink/ink10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59.52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1 5216,'0'0'73,"0"0"1,0 0-1,-1 1 0,1-1 1,0 0-1,0 0 0,-1 1 1,1-1-1,0 0 1,0 0-1,-1 1 0,1-1 1,0 0-1,0 1 0,0-1 1,0 0-1,0 1 1,-1-1-1,1 0 0,0 1 1,0-1-1,0 0 0,0 1 1,0-1-1,0 1 1,0-1-1,0 0 0,0 1 1,1-1-1,-1 0 0,0 1 1,6 15 816,0-4-176,5 28 685,-7-24-1043,1 0-1,8 20 1,-11-31-327,0-1 1,1 0-1,-1 0 0,1 0 1,0 0-1,0 0 0,1 0 1,-1-1-1,1 0 1,-1 1-1,1-1 0,6 3 1,-7-5-31,0 1 1,0-1-1,0 0 1,0 0-1,1 0 1,-1 0-1,0-1 1,1 0-1,-1 1 1,0-1-1,1 0 1,-1-1-1,0 1 1,1 0-1,-1-1 1,0 0-1,0 0 1,1 0-1,-1 0 1,0 0-1,0-1 1,0 1-1,0-1 1,4-4-1,4-2-34,-1 0 0,-1-1-1,0 0 1,0-1 0,7-10 0,-12 15 52,0-1 1,-1 0 0,0 0 0,0 0 0,0 0-1,2-10 1,-4 13-63,0-1 0,0 1 0,0-1 0,-1 0 0,0 1 0,1-1 0,-2 0 0,1 1-1,0-1 1,-1 1 0,1-1 0,-1 0 0,-1-3 0,1 6-47,1 1 1,0-1-1,0 0 0,0 1 1,-1-1-1,1 1 0,0-1 1,-1 1-1,1-1 1,0 1-1,-1 0 0,1-1 1,-1 1-1,1-1 0,-1 1 1,1 0-1,-1-1 0,1 1 1,-1 0-1,1 0 0,-1-1 1,1 1-1,-1 0 0,1 0 1,-1 0-1,1 0 1,-1-1-1,0 1 0,1 0 1,-1 0-1,1 0 0,-1 0 1,0 1-1,1-1 0,-1 0 1,1 0-1,-2 0 0</inkml:trace>
</inkml:ink>
</file>

<file path=ppt/ink/ink10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00.09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58 1 5984,'1'0'2739,"0"6"-2096,1 11-676,-22 130 1252,3-10-1009,8-85-650,-2 83 0,8-109-558,1-23-83,4-16 483,1-6 667,1 1 1,8-20-1,-12 37-27,0 0 0,0 0 0,1 1-1,-1-1 1,0 0 0,1 0 0,-1 1 0,1-1 0,-1 0-1,1 1 1,-1-1 0,1 1 0,-1-1 0,1 0 0,0 1-1,-1-1 1,1 1 0,0 0 0,-1-1 0,1 1-1,0-1 1,0 1 0,-1 0 0,1 0 0,0-1 0,0 1-1,0 0 1,-1 0 0,1 0 0,0 0 0,0 0 0,0 0-1,-1 0 1,1 0 0,1 1 0,3 0 111,0 1 1,-1 0-1,0 0 1,0 0-1,6 4 1,2 2-154,-8-6 10,0 0 0,0 0 0,1-1 0,-1 1 0,1-1 0,-1 0 0,1 0 0,-1-1 0,1 1 0,-1-1 0,7 0 0,-4-1 28,0-1-1,-1 1 1,1-1 0,-1 0-1,1-1 1,-1 1-1,9-6 1,1-2-18,0 0-1,0-2 1,-1 1-1,21-22 1,-8 2 43,25-33 0,-48 58-39,18-27 54,-22 31-62,0 0-1,0 0 0,0-1 0,0 1 0,0-1 0,0 1 0,-1-1 0,1 1 0,-1-1 0,1 1 0,-1-1 1,0-3-1,0 5 2,0 1 1,0-1-1,-1 0 1,1 0-1,0 1 1,0-1-1,0 0 1,-1 0-1,1 1 1,0-1 0,-1 0-1,1 1 1,-1-1-1,1 0 1,-1 1-1,1-1 1,-1 1-1,1-1 1,-1 1-1,0-1 1,1 1-1,-1-1 1,-1 0-1,1 1 4,-1 0-1,1-1 1,0 1-1,-1 0 0,1 0 1,0 0-1,-1 0 0,1 0 1,-1 0-1,1 1 0,0-1 1,-3 1-1,-1 0 18,1 1 1,-1 0-1,0 1 1,1-1-1,-1 1 1,-4 4-1,2-1 12,0 1-1,1 0 0,0 0 0,0 1 1,1-1-1,0 1 0,0 1 1,1-1-1,0 1 0,-3 8 0,3-3 39,-1 0-1,2 0 1,0 0-1,1 0 1,-1 26-1,3-33-54,1 0 1,-1 0-1,1 0 1,0 0-1,1 0 1,0 0-1,0-1 1,0 1-1,6 9 1,-6-12-164,1 0 0,-1 0 1,1 0-1,0 0 0,1-1 0,-1 0 1,0 1-1,1-1 0,0 0 1,0-1-1,0 1 0,0-1 1,0 1-1,9 2 0,26 7-984</inkml:trace>
</inkml:ink>
</file>

<file path=ppt/ink/ink10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00.97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 4640,'9'3'818,"0"0"-1,19 2 1,119-5 534,-99-3-881,56 6-1,-73 0-388,-15-1-557,0 0 0,1-1 0,-1-1 0,0 0 0,30-5 0,-33 2-1087</inkml:trace>
</inkml:ink>
</file>

<file path=ppt/ink/ink10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01.34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30 1 5152,'-29'11'1888,"29"0"-1440,8 14-160,-4-3-128,0 0-160,0 1 480,-4 2-256,-4 4 320,4 4-288,0 8 0,0 14-160,-4 8 0,4 2-32,0-5-1248,8-13 640</inkml:trace>
</inkml:ink>
</file>

<file path=ppt/ink/ink10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02.53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16 2 2976,'0'0'39,"0"0"-1,-1 0 1,1 0 0,0-1-1,-1 1 1,1 0 0,0 0-1,-1 0 1,1 0 0,0-1-1,-1 1 1,1 0 0,0 0-1,-1 0 1,1 0 0,0 0-1,-1 0 1,1 0 0,0 0-1,-1 0 1,1 0 0,0 0-1,-1 0 1,1 0 0,0 1-1,-1-1 1,1 0 0,0 0-1,-1 0 1,1 0 0,0 1-1,-1-1 1,1 0 0,0 0-1,0 1 1,-1-1 0,1 0-1,0 0 1,0 1 0,-1-1-1,1 0 1,0 1 0,0-1-1,-2 20 759,2-17-618,1 11 258,0 0 1,1 0-1,5 18 0,1 6-53,42 285 791,-50-318-1166,3 12 117,3 36 756,-19-67-711,8 6-184,-1-1-1,2 0 1,-1 0-1,1 0 1,0 0-1,1-1 1,0 1-1,1-1 1,0 0-1,0 0 1,0-12-1,2-3-55,0 0 1,2 1-1,6-35 0,-6 43 91,2 1-1,0-1 1,1 1 0,1 0 0,0 0 0,1 1 0,1 0 0,0 0 0,15-20-1,-21 31 7,1 1 0,-1 0 0,0-1 0,1 1 0,-1 0 0,1 0-1,0 0 1,0 1 0,4-3 0,-6 4-23,0-1 1,0 1-1,0 0 0,1 0 0,-1 0 1,0 0-1,0 0 0,0 0 1,0 0-1,0 0 0,0 0 1,1 0-1,-1 1 0,0-1 0,0 0 1,0 1-1,0-1 0,0 1 1,0-1-1,0 1 0,0 0 0,0-1 1,0 1-1,-1 0 0,1 0 1,0 0-1,0-1 0,-1 1 0,1 0 1,0 2-1,6 8 8,-2 0 0,0 0 1,0 1-1,-1 0 0,0 0 0,-1 0 0,2 16 1,-1-7 8,13 52 50,16 89 160,-32-149-151,-2-9 21,-2-8 72,1-1-146,0 0 1,0-1-1,1 1 0,0 0 0,0-1 0,1 0 0,-1 1 0,1-1 0,1-9 0,-1 0-47,0 4 1,1 0 0,0-1 0,0 1 0,1 0 0,1 1 0,0-1 0,0 0 1,1 1-1,0-1 0,1 1 0,0 0 0,0 1 0,1-1 0,1 1 0,-1 0 1,13-11-1,-6 7 28,1 0 0,0 1-1,1 0 1,1 1 0,20-11 0,-29 19 30,1-1 0,-1 1 0,1 0-1,-1 0 1,1 1 0,0 0 0,0 1-1,0-1 1,0 1 0,0 1 0,0 0-1,0 0 1,0 0 0,15 4 0,-19-3-46,-1 1 0,1-1-1,-1 1 1,1 0 0,-1 0 0,0 0 0,0 0 0,0 1 0,0-1 0,0 1 0,0 0 0,-1 0 0,1 0 0,-1 0 0,0 0 0,0 0 0,0 1 0,0-1 0,-1 1 0,1 0 0,-1-1 0,0 1-1,1 6 1,1 8-2,0 0 1,-1 1-1,-2 29 0,0-38 46,0 17-26,5 127-829,-4-150 368,-1 0 0,1 0 0,0 0 0,0 0 0,3 5 0,0-1-2665</inkml:trace>
</inkml:ink>
</file>

<file path=ppt/ink/ink10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02.92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26 181 5408,'2'2'213,"0"-1"0,0 1 0,0 0 0,0 0 0,0-1-1,-1 1 1,1 1 0,0-1 0,-1 0 0,0 0 0,1 1 0,-1-1 0,1 4 0,9 37 96,-9-35-149,0 1 0,0-1 0,5 13 0,-5-18-115,-1 0-1,1 0 1,0 0-1,0 0 1,0 0-1,1 0 1,-1 0-1,1-1 1,-1 1-1,1-1 1,0 0-1,0 0 1,0 0-1,0 0 1,0 0-1,1-1 1,4 2-1,-4-2-35,0 0 0,0-1 0,-1 0 0,1 1 0,0-2-1,0 1 1,0 0 0,-1-1 0,1 1 0,0-1 0,-1 0-1,1-1 1,-1 1 0,1 0 0,-1-1 0,1 0 0,3-2-1,1-3 15,1 1-1,-1-1 0,-1 0 1,1-1-1,-1 0 0,-1 0 1,11-16-1,-8 10 40,-1-1 1,-1 0-1,0-1 1,6-20-1,-11 30-56,0-1 0,-1 1 0,0-1 0,0 0 1,-1 1-1,1-1 0,-1 0 0,-1 1 0,1-1 0,-1 0 0,-2-6 0,1 8-5,1 1 0,-1 0 0,0 0 0,0 1 0,0-1 0,0 0 0,-1 1 0,0-1 0,1 1 0,-1 0 0,0 0 0,-1 0 0,1 0 0,-1 0 0,1 1 0,-1 0 0,-7-4 0,6 3-25,-1 1 1,1 0 0,0 1-1,-1-1 1,0 1 0,1 0 0,-1 0-1,1 1 1,-1-1 0,0 1-1,0 1 1,1-1 0,-1 1 0,1 0-1,-1 0 1,-7 3 0,5 0-27,0-1 0,1 1 0,-1 0 0,1 1 1,0 0-1,1 0 0,-1 1 0,1-1 0,0 1 1,-8 11-1,1 1-806,1 0 0,-12 25 0,16-28 10,-4 8-2572</inkml:trace>
</inkml:ink>
</file>

<file path=ppt/ink/ink10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03.26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0 5728,'8'27'2112,"-8"-9"-1632,4 15-128,-4-11 352,0 3-448,0 2 128,0-2-256,4-7 0,5 1-64,-1-5-64,5-7 32,-1-7-736,5 0 384,0-2-1632,-2-5 1088</inkml:trace>
</inkml:ink>
</file>

<file path=ppt/ink/ink10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03.70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243 2 6560,'-13'-1'851,"9"1"-618,1 0 0,-1 0 0,0 0 0,1 0 0,-1 1 1,1 0-1,-1-1 0,-6 3 0,-149 44-980,158-46 734,-1-1 0,0 1-1,0-1 1,1 1 0,-1 0-1,0-1 1,1 1 0,-1 0-1,1 0 1,-1 0 0,1 1 0,-1-1-1,1 0 1,0 0 0,0 1-1,0-1 1,0 1 0,-1-1-1,2 1 1,-1-1 0,-1 3-1,2-2-24,-1 0-1,1 0 1,0 0 0,0 0-1,0 0 1,1 0-1,-1 0 1,0 0 0,1 0-1,-1 0 1,1-1-1,-1 1 1,1 0 0,0 0-1,0 0 1,0-1-1,0 1 1,0-1 0,3 3-1,-1 0 12,2 0-1,-1-1 1,0 1 0,1-1 0,-1 0-1,1 0 1,0-1 0,0 1-1,0-1 1,10 3 0,12 5 247,13 7 188,-17-8-26,0 1-1,32 20 1,-49-26-306,0-1 0,-1 2 0,0-1 0,0 0 0,0 1 0,0 0 0,-1 0 0,1 1 0,-1-1 0,-1 1 0,1 0 0,-1 0 0,0 0 0,2 7 0,-4-10-52,-1-1 0,1 1 0,-1-1 0,1 1 0,-1-1 0,0 1 0,0-1 0,0 1 0,-1 0 0,1-1 0,0 1 0,-1-1 0,0 1-1,0-1 1,-1 3 0,0 0 33,0-2 0,-1 1-1,1 0 1,-1 0 0,0-1-1,0 1 1,-7 5-1,-2-1 69,0 1 1,0-2-1,0 0 0,-21 8 0,24-11-213,-1 0 0,0-1 1,1 0-1,-1-1 0,0 0 0,-18 0 1,26-1-86,-1-1 1,0 0-1,1 0 1,-1 0-1,0-1 1,1 1-1,-1-1 1,1 1-1,-1-1 1,1 0-1,-1 0 1,1 0-1,-1 0 1,1-1 0,0 1-1,0-1 1,0 1-1,0-1 1,0 0-1,0 0 1,0 0-1,0 0 1,1 0-1,-1 0 1,1 0-1,-1 0 1,1-1-1,0 1 1,0 0-1,0-1 1,-1-2-1,1-13-2813</inkml:trace>
</inkml:ink>
</file>

<file path=ppt/ink/ink10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04.06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422 5 5824,'-3'-1'219,"0"0"0,0 0 0,0 1 0,0-1 0,-1 1 0,1 0 1,0 0-1,0 0 0,0 0 0,-1 1 0,1-1 0,-5 3 0,-10 1 101,-15 1-277,-98 23 10,122-25-55,-17 3-88,-47 22 0,67-26 72,-1 2 1,1-1-1,0 1 1,0 0-1,1 0 0,-1 0 1,1 1-1,0 0 0,0 0 1,0 0-1,1 1 1,-7 9-1,10-13 6,0 1 0,0-1 0,0 1 0,0 0 0,0-1 0,0 1 1,1 0-1,-1 0 0,1-1 0,-1 1 0,1 0 0,0 0 0,0-1 0,1 1 0,-1 0 0,1 0 0,-1 0 0,1-1 0,0 1 0,0-1 0,0 1 0,0 0 1,0-1-1,1 0 0,-1 1 0,1-1 0,0 0 0,-1 0 0,1 0 0,0 0 0,0 0 0,3 2 0,6 5 122,1-2 0,0 1 0,0-1 0,26 9 0,-38-15-106,10 3 189,0 1 0,0 0-1,-1 0 1,1 1 0,-1 1 0,-1-1-1,1 1 1,-1 1 0,10 12 0,-15-17-129,0 1 0,-1 0 0,0 0-1,0 0 1,0 0 0,0 0 0,0 0 0,-1 0 0,0 1 0,0-1 0,0 0 0,0 1 0,-1-1-1,0 1 1,0-1 0,0 1 0,0-1 0,-1 1 0,1-1 0,-1 1 0,-1-1 0,1 0 0,0 0-1,-1 1 1,-3 5 0,3-6-43,-1-1-1,1 1 0,0-1 0,-1 0 1,0 0-1,0 0 0,0 0 0,0 0 1,-1 0-1,1-1 0,-1 0 1,1 0-1,-1 0 0,-6 3 0,0-2-416,0 0-1,0 0 0,0-1 0,-19 1 0,-11 1-685</inkml:trace>
</inkml:ink>
</file>

<file path=ppt/ink/ink10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04.90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124 1 4992,'-5'2'263,"0"0"1,0 0-1,0 1 1,0 0-1,0 0 1,1 0-1,0 0 1,-1 1-1,-4 5 1,-16 12-355,20-18 94,1 0 0,0 0-1,-1 1 1,1-1 0,1 1 0,-1 0 0,0 0 0,1 0 0,0 1 0,-4 6 0,7-11-3,0 1 1,0-1-1,0 0 0,0 1 1,0-1-1,0 1 1,0-1-1,0 1 1,0-1-1,0 0 0,1 1 1,-1-1-1,0 1 1,0-1-1,0 0 1,1 1-1,-1-1 0,0 0 1,0 1-1,1-1 1,-1 0-1,0 1 1,1-1-1,-1 0 0,0 0 1,1 1-1,-1-1 1,0 0-1,1 0 1,-1 0-1,1 1 0,-1-1 1,1 0-1,18 6-188,-13-5 148,48 16-71,110 28 1422,-132-37-851,0 1 0,-1 1 0,55 26 0,-85-36-431,0 1 0,1-1 0,-1 1 0,0 0 0,0-1-1,0 1 1,0 0 0,0 0 0,0 0 0,0-1 0,-1 1 0,1 0-1,0 0 1,0 0 0,-1 0 0,1 1 0,0-1 0,-1 0-1,1 0 1,-1 0 0,0 0 0,1 2 0,-1-2 5,0 1 1,-1-1-1,1 0 1,-1 0-1,1 0 1,-1 1-1,1-1 1,-1 0-1,0 0 0,1 0 1,-1 0-1,0 0 1,0 0-1,0 0 1,0-1-1,0 1 1,0 0-1,0 0 0,0-1 1,0 1-1,0-1 1,-2 2-1,-13 4 75,0 0 1,0 0-1,-1-2 0,-24 5 0,-5 0-36,-23 13-72,-9 2-74,67-22-142,0 0 0,-1 0 0,1-1 0,-22 0 0,30-2 8,0 1 0,0-1 0,-1 0 0,1 0 0,0 0 0,0 0 0,0 0 0,0-1 0,-3-2 0,5 4 82,0-1 0,1 1 0,-1 0-1,0-1 1,1 0 0,-1 1 0,0-1 0,1 1 0,-1-1-1,1 0 1,-1 1 0,1-1 0,-1 0 0,1 0 0,0 1-1,-1-1 1,1 0 0,0 0 0,-1 0 0,1 1-1,0-1 1,0 0 0,0 0 0,0 0 0,0 0 0,0 0-1,0 1 1,0-1 0,0 0 0,0 0 0,1 0 0,-1 0-1,0 1 1,1-1 0,-1 0 0,0 0 0,1 1 0,-1-1-1,2-1 1,12-9-2200</inkml:trace>
</inkml:ink>
</file>

<file path=ppt/ink/ink10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05.30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25 69 5056,'-3'7'2589,"-7"26"-2298,7-21 23,0 0 0,1 0 1,0 0-1,1 0 0,0 23 1,1-31-286,1 1 1,-1-1 0,1 0-1,0 1 1,0-1 0,0 0 0,1 0-1,-1 0 1,1 0 0,0 0-1,0 0 1,0 0 0,1-1-1,-1 1 1,1-1 0,0 0 0,0 1-1,0-1 1,5 3 0,-5-5-40,-1 0 0,1 0 0,0 0 0,-1 0 0,1 0 0,0-1 0,-1 1 0,1-1 0,0 0 0,0 0 0,0 0 1,-1 0-1,1 0 0,0-1 0,0 1 0,-1-1 0,1 0 0,0 0 0,-1 0 0,4-1 0,8-5-91,-1 0 0,19-13-1,-23 14 71,8-4 24,-2-1 0,0-1 1,0 0-1,16-18 0,-27 26 37,0 0 0,-1-1-1,0 1 1,1-1-1,-1 0 1,-1 0-1,1 0 1,-1 0-1,0 0 1,0 0-1,0-1 1,-1 1-1,0-1 1,0 1 0,0-1-1,-1 1 1,0-1-1,-1-10 1,1 13-55,-1 0 0,1 0 0,-1 0 0,0 0 0,0 0 0,0 0 0,-1 1 0,1-1-1,-1 0 1,0 1 0,1-1 0,-1 1 0,0 0 0,0-1 0,-1 1 0,1 0 0,0 0 0,-1 1 0,1-1 0,-1 0 0,0 1 0,-4-2 0,3 1-73,0 1-1,0 0 1,0 1 0,-1-1-1,1 1 1,0 0 0,0 0-1,-1 0 1,1 0 0,0 1-1,0-1 1,0 1 0,0 0-1,0 1 1,-7 2-1,-4 4-1138,-27 17 0,17-7-1755</inkml:trace>
</inkml:ink>
</file>

<file path=ppt/ink/ink10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05.63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 0 5056,'2'3'230,"-1"-1"1,1 1-1,-1-1 1,0 1-1,0-1 1,0 1-1,0 0 1,0-1-1,-1 1 1,1 0 0,-1 0-1,0 4 1,0 3 58,-1-1 0,-2 14 0,-1 1 161,-4 243 1366,8-210-2154,0-43-478,0-1 0,1 1 0,1-1 0,0 1 0,5 18 0,-6-32 649,-1 1 0,0 0 1,0 0-1,1 0 0,-1 0 0,1-1 0,-1 1 1,1 0-1,-1-1 0,1 1 0,-1 0 1,1-1-1,-1 1 0,1 0 0,0-1 1,0 1-1,-1-1 0,1 1 0,0-1 1,0 0-1,-1 1 0,1-1 0,0 0 0,0 1 1,1-1-1,11 3-905</inkml:trace>
</inkml:ink>
</file>

<file path=ppt/ink/ink10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07.00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17 208 5408,'-1'0'101,"0"1"0,1-1 0,-1 0 0,1 1 0,-1-1 0,1 1 0,-1-1 0,1 1 0,0-1 0,-1 1 0,1-1 0,-1 1 0,1-1 0,0 1 0,0 0 0,-1-1 0,1 1 0,0 0 0,0-1 0,0 1 0,0 0 0,-1-1 0,1 2 0,2 18 128,0-2 3,-8 55 559,3-54-267,1-1-1,1 1 1,2 24-1,0-37-493,0 0 0,1-1 0,-1 1-1,1-1 1,1 0 0,-1 1 0,1-1-1,0 0 1,0 0 0,0-1 0,8 9-1,-6-8-8,0 1-1,1-1 0,0 0 0,0 0 0,0-1 0,1 1 1,0-1-1,8 3 0,-9-5-12,0 0 0,0-1 0,0 0 0,0 0 0,0-1 0,0 0 0,0 0 0,0 0 0,0 0 0,0-1 0,0 0 0,0-1 0,-1 1 0,10-4 0,-6 1-11,0 0 1,-1 0-1,1-1 0,-1 0 1,0 0-1,0-1 0,-1 0 1,10-10-1,-13 11-20,0 1-1,-1-1 1,0-1 0,0 1 0,0 0-1,0-1 1,-1 1 0,0-1 0,0 1 0,-1-1-1,1 0 1,0-10 0,-2 10-19,1 1 0,-1 0 0,-1 0-1,1-1 1,-1 1 0,1 0 0,-1 0 0,-1 0 0,1 0 0,-1 0 0,0 0 0,0 0 0,0 0 0,-6-7 0,8 12 38,0-1 1,0 1-1,-1-1 1,1 1-1,0 0 1,-1-1-1,1 1 1,-1-1-1,1 1 1,0-1-1,-1 1 1,1 0-1,-1-1 1,1 1-1,-1 0 1,1 0-1,-1-1 1,1 1-1,-1 0 1,0 0-1,1 0 1,-1 0-1,1 0 1,-1 0 0,0 0-1,0 0 7,1 0 0,-1 1 0,1-1-1,-1 0 1,1 1 0,-1-1 0,1 1 0,-1-1 0,1 1-1,0-1 1,-1 1 0,1-1 0,0 1 0,-1-1 0,1 1-1,0-1 1,0 1 0,-1 0 0,0 4 24,0-1-1,0 1 1,0-1-1,0 8 1,1-9-26,0-1 0,1 1-1,-1 0 1,0-1 0,1 1 0,-1-1 0,1 1 0,0 0 0,0-1 0,0 0 0,0 1 0,0-1 0,1 0 0,-1 0 0,1 1 0,-1-1 0,1 0 0,0 0 0,0-1 0,0 1-1,0 0 1,0-1 0,0 1 0,0-1 0,1 0 0,-1 1 0,3 0 0,1 0 9,0-1 0,0 1-1,0-1 1,0 0 0,0 0-1,1-1 1,-1 0 0,0 0 0,0 0-1,10-3 1,7-1-68,-1-1-1,0-1 1,40-17-1,-54 19 85,1 0 0,-1-1 0,0 0-1,0 0 1,0-1 0,-1 0 0,0 0-1,0-1 1,-1 0 0,1 0 0,-2 0 0,7-10-1,-11 15-4,0 0-1,0 0 1,0-1-1,0 1 1,0 0-1,0 0 1,-1-1-1,1 1 1,-1-1-1,0 1 1,0 0-1,0-1 1,0 1-1,0 0 1,0-1-1,0 1 1,-1-1-1,0 1 1,1 0-1,-1 0 1,0-1-1,0 1 1,0 0-1,0 0 1,0 0-1,-1 0 1,1 0-1,-1 0 1,1 0-1,-4-2 1,1 0-10,-1 1 0,1-1 0,-1 1 0,0 0 0,0 0 0,0 0 0,-1 1 0,1 0 0,-1 0 0,1 0 0,-9-1 0,11 3-21,0 0 0,0 0 0,-1 0 0,1 0 0,0 1 0,0-1 0,1 1 0,-1 0 0,0 0 0,0 0-1,0 0 1,0 1 0,1-1 0,-1 1 0,1-1 0,-1 1 0,1 0 0,-1 0 0,1 0 0,0 0 0,-2 4 0,-3 3 68,0 0 0,0 1 0,1-1 0,-5 13 1,3-6-54,1 1 1,0 0-1,-7 32 0,12-38 13,0 0 0,1 0 0,0-1 0,1 1 0,0 0 0,1 0 0,3 19 0,-3-26-13,0-1-1,0 1 1,0-1-1,0 1 1,1-1 0,0 0-1,-1 1 1,1-1 0,1 0-1,-1 0 1,0 0-1,1-1 1,-1 1 0,1-1-1,0 1 1,5 3 0,-4-4-36,0 0 0,0 0 0,0-1 1,1 1-1,-1-1 0,0 0 0,1 0 0,0 0 1,-1-1-1,1 1 0,-1-1 0,1 0 1,4-1-1,19-4-269,-1 0 0,31-11 1,-48 13 174,3-1 20,1-1 1,0-1-1,-1 0 1,0 0-1,-1-2 0,0 1 1,0-2-1,0 0 0,18-18 1,-21 18 225,-1 0 1,-1-1-1,1 0 0,-2 0 1,1-1-1,-1 0 1,-1 0-1,0 0 0,-1-1 1,0 1-1,4-24 1,-7 25-10,-3 11 60,-4 19 290,4 13-186,2 53 1,2-29-174,-2 26 41,2-72-151,2-15-101,6-19-282,-9 21 330,4-11-179,5-13-54,18-32 1,-25 51 325,1 1 1,0 0 0,0 0 0,1 0-1,-1 0 1,1 1 0,1 0-1,-1 0 1,1 0 0,8-5 0,-13 9-4,1 0 1,0 0 0,0 0-1,0 1 1,0-1-1,0 0 1,0 1 0,0 0-1,1-1 1,-1 1 0,0 0-1,0 0 1,0 0-1,0 0 1,0 1 0,0-1-1,4 1 1,-3 0 25,0 1 1,0-1-1,1 1 0,-1 0 1,0 0-1,0 0 0,0 0 1,-1 1-1,5 3 1,1 5-21,0 0 0,0 0 0,-1 0 0,8 18 1,-13-25-89,0 0 0,1 1 1,-1-1-1,1-1 0,-1 1 1,1 0-1,0-1 0,1 1 1,-1-1-1,1 0 0,-1 0 1,1 0-1,0 0 0,0-1 1,0 0-1,0 0 0,1 0 1,-1 0-1,0-1 0,1 1 1,-1-1-1,1 0 0,0 0 1,-1-1-1,1 0 0,0 0 1,-1 0-1,1 0 0,0 0 1,-1-1-1,7-2 0,2 1-32,-1-1-1,0-1 1,1 0-1,-2-1 1,1-1-1,0 1 1,-1-2-1,0 0 1,-1 0-1,1-1 0,-1 0 1,-1 0-1,0-1 1,0-1-1,-1 0 1,0 0-1,0 0 1,-1-1-1,10-21 1,-5 7 234,-2-1 1,0 0 0,8-43-1,-14 52-59,-2 0 0,0-1-1,-1 1 1,0-1 0,-2 0-1,-4-30 1,4 44-72,1 0 0,-2-1 0,1 1 0,0 0 0,-1 0 0,0-1 0,0 1 0,0 1 0,0-1 0,-1 0 1,0 0-1,1 1 0,-7-6 0,9 9-8,-1-1 1,1 1-1,-1-1 1,1 1 0,-1 0-1,1-1 1,-1 1-1,1 0 1,-1-1-1,1 1 1,-1 0 0,0 0-1,1 0 1,-1 0-1,1 0 1,-1-1-1,0 1 1,1 0 0,-1 0-1,1 0 1,-1 1-1,0-1 1,1 0-1,-1 0 1,0 0 0,0 1 6,-1 0-1,1-1 1,0 1 0,0 0 0,0 0 0,0 0 0,1 0 0,-1 0 0,0 0 0,0 0-1,-1 2 1,-1 3 40,0 0 0,1 0 0,-4 11-1,-1 16 116,1 0-1,-2 34 1,6-41-109,-1 10-20,2 0 1,1 1-1,2-1 1,8 45 0,0-32-349,2 0 0,27 69 1,-37-110-125,1 0 1,0 0 0,1 0 0,0-1-1,0 0 1,1 0 0,-1 0 0,13 12-1,-5-10-2830</inkml:trace>
</inkml:ink>
</file>

<file path=ppt/ink/ink10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07.37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 10560,'44'26'3904,"23"-12"-3040,61 8-224,-57-11-1568,36 1 384,21-5-1952,-4 1 1376,4-23-4960</inkml:trace>
</inkml:ink>
</file>

<file path=ppt/ink/ink10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53.01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72 5472,'0'-1'78,"-1"1"0,1-1 0,-1 0 0,1 1 0,0-1 0,0 0 0,-1 0-1,1 1 1,0-1 0,0 0 0,0 0 0,0 1 0,0-1 0,0 0 0,0 0 0,0 1 0,0-1 0,0 0 0,0 0 0,0 1 0,0-1 0,1 0 0,-1 1 0,0-1 0,1 0 0,-1 1 0,0-1 0,1 0 0,1-1 11,1 1 1,-1 0-1,0 0 1,1 0-1,-1 0 1,0 1-1,1-1 1,4 0-1,5-1 415,1 1-1,16 1 0,7-1 243,153-25-1300,-159 19-2300,-17 3 1644</inkml:trace>
</inkml:ink>
</file>

<file path=ppt/ink/ink10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53.34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52 7648,'4'-19'2816,"8"12"-2176,18-4-192,-14 6-384,5 3-128,3-3 384,5 3-160,4 2 352,5 7-288,2 0-256,-2-1 0,-5 3-1408,-4-2 800,-4 0-5120,-8-7 3200,-10-3 960</inkml:trace>
</inkml:ink>
</file>

<file path=ppt/ink/ink10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46.85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26 22 2240,'0'-2'164,"0"1"0,-1-1 0,1 1 1,0-1-1,-1 1 0,1-1 0,-1 1 0,0 0 0,-1-3 1,2 4-127,0-1 1,0 1 0,0 0 0,0 0 0,0-1 0,0 1 0,-1 0 0,1 0 0,0 0 0,0-1-1,0 1 1,0 0 0,-1 0 0,1 0 0,0 0 0,0-1 0,0 1 0,-1 0 0,1 0 0,0 0-1,0 0 1,-1 0 0,1 0 0,0 0 0,0-1 0,-1 1 0,1 0 0,0 0 0,0 0 0,-1 0 0,1 0-1,0 0 1,0 0 0,-1 0 0,1 0 0,0 0 0,0 1 0,0-1 0,-1 0 0,1 0 0,0 0-1,0 0 1,-1 0 0,1 0 0,0 0 0,0 1 0,0-1 0,-1 0 0,1 0 0,0 0 0,0 1-1,0-1 1,0 0 0,-1 1 0,0 2-4,-1 0 0,1 0 0,0 1 0,0-1 0,0 1 0,0-1 0,1 1 0,-1 0 1,1-1-1,0 8 0,7 38 72,-5-33-8,27 156 562,-8-55 145,-21-116-797,0-1 0,0 1 0,1 0 1,-1 0-1,0 0 0,0-1 0,0 1 0,0 0 0,0 0 1,0 0-1,0-1 0,0 1 0,-1 0 0,1 0 1,0 1-1,-1-2-2,1 0 1,0-1 0,0 1 0,-1 0-1,1 0 1,0 0 0,-1 0 0,1 0-1,0 0 1,0 0 0,-1 0 0,1 0-1,0-1 1,0 1 0,-1 0 0,1 0-1,0 0 1,0 0 0,0-1 0,-1 1-1,1 0 1,0 0 0,0-1 0,0 1-1,0 0 1,-1-1 0,-13-22 260,11 12-264,-1 0 1,2-1 0,-1 1-1,2-1 1,0 0-1,0 0 1,1 1-1,1-19 1,1 14 3,1 0 1,0 0-1,1 1 0,0-1 0,12-25 0,-10 27 43,2 1-1,9-15 0,-14 24-37,0 0 0,0 0 0,0 0 0,1 0 0,0 1 0,-1 0 0,1 0 0,0 0 0,1 0 0,5-3 0,-9 6-10,0 0-1,0-1 1,0 1 0,1 0 0,-1 0-1,0 0 1,0 0 0,0 0 0,0 0 0,0 0-1,0 1 1,1-1 0,-1 0 0,0 1-1,0-1 1,0 1 0,0-1 0,0 1 0,0-1-1,0 1 1,0 0 0,-1-1 0,1 1 0,0 0-1,0 0 1,0 0 0,-1-1 0,1 1-1,0 0 1,-1 0 0,1 0 0,-1 0 0,1 2-1,2 2 10,-1 0 0,0 1 0,0-1-1,0 1 1,1 6 0,14 70-25,11 70 122,-27-97 40,-1-54 107,-1-1-252,0 0-1,0 0 1,0 0-1,1 0 1,-1-1-1,0 1 1,0 0 0,0-1-1,0 1 1,1 0-1,-1-1 1,0 1-1,1-1 1,-1 1-1,0-1 1,1 0-1,-1 1 1,0-1-1,1 0 1,-1 1-1,1-1 1,-1 0-1,1 0 1,0 1-1,-1-1 1,1 0-1,0 0 1,-1 0-1,1 0 1,0 1-1,0-3 1,-1-3-21,0 0 1,1 0-1,0-9 0,0 7-13,0-12 11,1 0 0,0 1 0,2-1 1,0 0-1,2 1 0,0 0 0,1 0 0,8-19 0,-12 33 32,1 1 0,0-1 1,0 0-1,0 1 0,1-1 1,0 1-1,0 0 0,0 0 1,0 1-1,0-1 0,1 1 1,-1 0-1,8-3 0,-5 2 12,0 1-1,1 1 0,-1 0 1,1 0-1,0 0 0,0 1 0,-1 0 1,14 0-1,-18 1 7,7 0-1,0 0 0,-1 1 0,1 0 0,10 2 0,-17-2-28,0 0 0,-1 0-1,1 0 1,0 0 0,-1 0-1,1 1 1,-1-1 0,0 1-1,1-1 1,-1 1 0,0 0-1,0 0 1,0 0 0,0 0 0,0 1-1,-1-1 1,1 0 0,2 6-1,1 6 24,-1 0-1,0 0 0,-1 0 0,-1 1 0,2 23 1,-1-1 37,1-3-46,-3-15 8,1 0-1,1 0 1,1-1-1,10 30 1,-6-37-941,-7-11 678,0 1 0,-1 0-1,1 0 1,0-1 0,-1 1 0,1 0-1,-1 0 1,1 0 0,-1 0 0,1-1 0,-1 1-1,1 0 1,-1 0 0,0 0 0,0 0-1,0 0 1,1 0 0,-1 0 0,0 2 0,0 7-2380</inkml:trace>
</inkml:ink>
</file>

<file path=ppt/ink/ink10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47.36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22 276 2912,'0'-1'59,"0"1"0,1 0 0,-1 0 1,1 0-1,-1 0 0,0 0 0,1 0 0,-1 1 1,1-1-1,-1 0 0,0 0 0,1 0 0,-1 0 0,1 0 1,-1 0-1,0 1 0,1-1 0,-1 0 0,0 0 1,1 1-1,-1-1 0,0 0 0,1 1 0,-1-1 0,0 0 1,0 1-1,1-1 0,-1 0 0,0 1 0,0-1 1,0 0-1,1 1 0,-1-1 0,0 1 0,0-1 0,0 0 1,0 2-1,-4 18 824,1-1 43,3-16-882,0 0-1,0-1 0,0 1 1,1 0-1,-1 0 0,1-1 1,0 1-1,-1 0 1,1-1-1,1 1 0,-1-1 1,0 1-1,1-1 0,-1 0 1,1 1-1,0-1 0,-1 0 1,1 0-1,0 0 0,0 0 1,3 1-1,-2-1 7,1 0 0,-1 0 0,1-1 0,-1 1 0,1-1 0,0 0 0,0 0 0,0 0 1,-1-1-1,1 1 0,0-1 0,0 0 0,0 0 0,0-1 0,4 0 0,-1 0 15,1-1-1,-1 0 1,0-1 0,0 0-1,0 0 1,0 0 0,-1-1-1,1 0 1,-1-1-1,0 1 1,0-1 0,0 0-1,-1 0 1,0-1 0,0 0-1,0 0 1,-1 0 0,8-13-1,-6 6 5,0 0 1,0 0-1,-1 0 0,-1 0 0,0-1 0,-1 1 0,-1-1 1,0 0-1,0-21 0,-2 27-54,-1 1 0,0-1 0,0 1 1,0-1-1,-1 1 0,-1 0 0,1 0 0,-1 0 0,0 0 1,-1 0-1,1 1 0,-1-1 0,-1 1 0,-7-9 0,10 12-23,-1 1-1,1-1 1,-1 1-1,0 0 0,0-1 1,0 1-1,0 1 1,0-1-1,0 0 0,-1 1 1,1 0-1,-1-1 1,1 1-1,-1 1 0,1-1 1,-1 0-1,1 1 1,-1 0-1,0 0 0,1 0 1,-1 0-1,0 0 0,1 1 1,-1 0-1,1 0 1,-1 0-1,1 0 0,-1 0 1,1 1-1,0-1 1,-6 5-1,1-1-37,1 1 0,0 0 1,0 1-1,1-1 0,0 1 0,0 0 0,1 1 1,0-1-1,-6 11 0,0 5-521,0-1-1,-8 30 1,15-41 104,1 0 1,0 1-1,-1 12 0,4-8-171</inkml:trace>
</inkml:ink>
</file>

<file path=ppt/ink/ink10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47.72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41 0 2816,'1'1'93,"-1"1"-1,1-1 1,-1 0 0,0 1 0,0-1 0,1 1-1,-1-1 1,0 1 0,0-1 0,0 0-1,0 1 1,0-1 0,-1 1 0,1-1-1,-1 2 1,-10 22 961,5-11-355,1-4-376,1 1-1,0 0 0,1 0 1,1 0-1,-1 1 1,0 14-1,3-22-283,0 0 1,0-1-1,0 1 0,1 0 1,-1-1-1,1 1 0,0-1 0,0 1 1,0-1-1,0 1 0,1-1 1,-1 1-1,1-1 0,0 0 0,0 0 1,0 0-1,0 0 0,1 0 1,-1-1-1,1 1 0,0-1 0,0 1 1,5 2-1,-2-1 6,0-1 0,1 0 1,-1-1-1,1 1 0,0-1 0,-1-1 0,1 1 0,0-1 1,0 0-1,13-1 0,-2-1-981,1-1 0,-1 0-1,19-7 1,-21 5-2253</inkml:trace>
</inkml:ink>
</file>

<file path=ppt/ink/ink10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48.10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131 57 6048,'-17'-6'1952,"15"-3"-784,2 8-1182,1 1 1,-1-1 0,0 0 0,0 0 0,-1 0 0,1 0 0,0 0-1,0 0 1,0 0 0,0 0 0,-1 0 0,1 0 0,-1 1 0,1-2-1,-3-1-5,1 1 0,0-1-1,-1 1 1,1 0-1,-1 0 1,0 0-1,1 0 1,-1 0-1,0 1 1,0-1 0,0 1-1,-1 0 1,-2-1-1,3 1 10,1 1-1,-1 0 0,1 0 1,-1 1-1,1-1 0,0 0 1,-1 1-1,1-1 0,-1 1 1,1 0-1,0 0 0,0 0 1,-1 0-1,1 0 0,0 0 1,0 1-1,0-1 0,0 1 1,-2 1-1,3-1 9,-1-1-1,0 1 1,1 0-1,-1-1 0,1 1 1,-1 0-1,1 0 1,0 0-1,0 0 1,0 0-1,0 0 1,0 0-1,0 1 1,1-1-1,-1 4 1,1-5 2,0 0 0,0 1 0,0-1 0,0 0 0,0 0 0,1 0 0,-1 0 0,1 0 1,-1 1-1,1-1 0,-1 0 0,1 0 0,-1 0 0,1 0 0,0 0 0,0-1 0,-1 1 0,1 0 1,0 0-1,0 0 0,0-1 0,0 1 0,0 0 0,0-1 0,0 1 0,0-1 0,0 1 0,0-1 0,1 0 1,-1 1-1,2-1 0,24 7 8,-15-4-36,-1 0 1,0 0 0,22 11-1,-26-10 67,0 0-1,0 1 0,0 1 1,0-1-1,-1 1 0,0 0 1,0 0-1,0 1 0,7 12 1,-6-8 172,-1 1-1,0 0 1,0 0 0,-2 1 0,6 20-1,-9-31-186,0 1-1,0-1 1,-1 1 0,1-1-1,-1 1 1,0-1-1,0 1 1,0-1-1,0 1 1,0-1-1,0 1 1,-1-1 0,1 1-1,-1-1 1,0 1-1,0-1 1,0 1-1,0-1 1,0 0-1,0 0 1,-1 1 0,1-1-1,-1 0 1,1 0-1,-1 0 1,0-1-1,0 1 1,0 0-1,0-1 1,0 1 0,0-1-1,0 0 1,0 1-1,-1-1 1,-3 1-1,-6 2 78,1 0-1,-1-1 1,0-1-1,-21 2 0,-48-2-790,53-2-631,28 0 1252,0 0 0,0 0 0,0 0 0,-1-2-1447,1 2 1447,0 0 0,0 0 0,0 0 0,0-1 1,0 1-1,0 0 0,0 0 0,0 0 0,0 0 0,0 0 0,0 0 0,1 0 0,-1 0 0,7-4-3819</inkml:trace>
</inkml:ink>
</file>

<file path=ppt/ink/ink10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48.63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534 24 4480,'2'-5'839,"-2"4"-745,1 1 0,-1-1 0,0 0 1,1 0-1,-1 0 0,0 1 0,0-1 0,0 0 0,1 0 1,-1 0-1,0 1 0,0-1 0,0 0 0,-1 0 0,1-1 0,-1 2-88,1-1 0,-1 1-1,0-1 1,1 1 0,-1 0-1,0-1 1,0 1 0,0 0-1,0 0 1,1-1 0,-1 1-1,0 0 1,0 0 0,0 0-1,0 0 1,0 0 0,0 0-1,-1 0 1,-13 0 225,-1 0-1,1 1 0,-1 1 1,-25 6-1,26-3-123,-79 26-22,81-25-71,0 0 0,0 1 0,0 0-1,-19 15 1,29-20-32,1 0-1,0 0 1,0 0-1,0 0 1,0 1-1,0-1 0,1 1 1,-2 2-1,2-5 19,1 1 0,0 0 0,0-1-1,-1 1 1,1-1 0,0 1 0,0 0 0,0-1-1,0 1 1,0-1 0,0 1 0,0 0 0,0-1-1,0 1 1,0 0 0,0-1 0,1 1 0,-1-1-1,0 1 1,0 0 0,1-1 0,-1 1 0,0-1-1,1 1 1,-1-1 0,0 1 0,1-1 0,-1 1-1,1-1 1,-1 1 0,1-1 0,-1 0 0,1 1-1,-1-1 1,1 0 0,-1 1 0,1-1 0,-1 0-1,1 0 1,0 1 0,-1-1 0,1 0 0,0 0-1,17 5 96,1-1-1,-1-1 0,0-1 0,1 0 1,28-2-1,-41 0-27,1 0-1,-1 0 1,0 1 0,0 0 0,0 0 0,0 0 0,-1 1-1,1 0 1,0 0 0,-1 1 0,1-1 0,-1 1 0,0 1-1,1-1 1,-2 1 0,1-1 0,0 1 0,-1 1 0,0-1-1,0 1 1,0-1 0,0 1 0,-1 0 0,0 0 0,0 1-1,0-1 1,-1 1 0,1 0 0,-1-1 0,-1 1-1,2 8 1,-1-4 25,-1 0 0,-1 0 0,0-1 0,0 1 0,0 0-1,-2 0 1,1-1 0,-1 1 0,-1 0 0,1-1 0,-2 0 0,1 0-1,-1 0 1,-1 0 0,1 0 0,-2-1 0,1 0 0,-1 0-1,0 0 1,-1-1 0,1 0 0,-2 0 0,1-1 0,-1 0 0,0 0-1,-11 6 1,-2-2-71,0-1-1,-1-1 0,0-1 1,-36 6-1,22-7-1579,-1-2 0,-43 0-1,30-8-1064,10-5-842</inkml:trace>
</inkml:ink>
</file>

<file path=ppt/ink/ink10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49.44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374 12 4064,'-2'-1'86,"1"-1"1,-1 1-1,1 0 0,-1 0 1,1 0-1,-1 1 0,0-1 1,1 0-1,-1 1 0,0-1 1,0 1-1,1-1 1,-1 1-1,0 0 0,0 0 1,0-1-1,0 1 0,1 1 1,-1-1-1,0 0 0,0 0 1,0 1-1,1-1 0,-1 1 1,-2 0-1,-17 7 104,0-1 1,-23 4-1,34-10-153,1 1 0,-1 1 1,1 0-1,0 0 0,0 0 1,0 1-1,0 1 0,1 0 1,-1 0-1,1 0 0,0 1 1,1 0-1,0 1 0,0-1 1,0 1-1,0 1 0,-5 8 1,11-15-41,1 1-1,-1-1 1,0 0 0,1 1 0,-1-1-1,1 1 1,-1-1 0,1 1 0,0-1 0,-1 1-1,1 0 1,0-1 0,0 1 0,0 1-1,1-2 4,-1 0-1,0-1 1,0 1-1,1 0 0,-1-1 1,0 1-1,1 0 0,-1-1 1,1 1-1,-1-1 0,0 1 1,1-1-1,-1 1 1,1-1-1,0 1 0,-1-1 1,1 1-1,-1-1 0,1 0 1,0 1-1,-1-1 0,1 0 1,0 0-1,-1 1 1,1-1-1,0 0 0,-1 0 1,1 0-1,0 0 0,0 0 1,-1 0-1,2 0 0,14 1 1,-1 2-1,1-1 0,-1 2 0,0 0 0,20 8 0,-26-9 24,-1 1-1,0-1 1,0 2 0,0-1-1,0 1 1,-1 1-1,1-1 1,-1 1 0,8 9-1,-13-13 35,0 1-1,0 0 1,0-1-1,0 1 1,0 0 0,-1 0-1,0 0 1,1 1-1,-1-1 1,0 0-1,0 0 1,-1 1 0,1-1-1,-1 0 1,0 1-1,1-1 1,-1 0-1,-1 1 1,1-1 0,0 0-1,-1 1 1,0-1-1,0 0 1,0 0-1,0 1 1,0-1 0,-1 0-1,-2 4 1,-1 1 95,-1 1 0,0-1 0,-1-1 0,0 1 0,0-1 0,-1 0 0,1-1 0,-2 0 1,-10 7-1,12-8-105,-1-1 1,1-1-1,0 1 1,-1-1-1,0-1 0,0 1 1,0-2-1,0 1 1,0-1-1,0 0 1,-15 0-1,13-1-197,1-1 1,0-1-1,-1 1 0,1-1 0,0-1 0,0 1 0,0-2 0,1 1 1,-13-8-1,13 4-1061,3-1-1978</inkml:trace>
</inkml:ink>
</file>

<file path=ppt/ink/ink11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49.86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17 103 3552,'2'2'126,"-1"0"-1,0 0 1,0 1 0,0-1 0,0 0 0,0 0-1,0 1 1,-1-1 0,1 0 0,-1 1-1,0-1 1,1 3 0,-4 31 945,1-29-888,2 0 0,-1 0 1,1 0-1,0 8 0,0-12-131,1-1 1,-1 0-1,1 0 0,0 0 1,-1 1-1,1-1 1,0 0-1,0 0 0,0 0 1,0 0-1,1-1 1,-1 1-1,1 0 0,-1 0 1,1-1-1,-1 1 1,3 1-1,-1-1 26,0-1 1,0 1-1,0 0 0,1-1 1,-1 0-1,0 0 0,1 0 0,-1 0 1,1 0-1,-1-1 0,1 0 1,-1 1-1,1-1 0,-1-1 1,1 1-1,-1 0 0,1-1 0,-1 0 1,7-1-1,0-2 13,0 0 0,-1 0 0,1-1 0,-1 0 0,13-9 0,-13 7 49,0 0 1,0-1-1,0 0 0,-1 0 1,0-1-1,-1 0 0,0 0 0,0-1 1,-1 1-1,-1-2 0,1 1 1,6-19-1,-12 26-130,1 1-1,0 0 1,-1-1 0,1 1-1,-1-1 1,1 1 0,-1-1 0,0 1-1,0-1 1,-1 1 0,1-1-1,0 1 1,-1-1 0,0 1-1,1-1 1,-1 1 0,0 0-1,0-1 1,0 1 0,-1 0 0,1 0-1,0 0 1,-1 0 0,1 0-1,-1 0 1,0 0 0,0 0-1,0 1 1,0-1 0,0 1-1,-3-3 1,-1 1-53,0 1 0,0 0 0,0 0-1,0 0 1,0 0 0,0 1 0,0 0 0,-1 0 0,1 1-1,0 0 1,-12 1 0,3 0-369,0 2-1,1 0 1,-1 0-1,1 1 1,-1 1-1,1 1 1,1 0 0,-23 13-1,11-1-552</inkml:trace>
</inkml:ink>
</file>

<file path=ppt/ink/ink11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50.67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43 8 4064,'-7'-7'1311,"4"13"-205,0 3-953,-2 6 222,1-3-158,0 1 0,0 0 0,-3 25 0,4 6-4,1 1 0,4 58 0,1-81-152,0 0 0,1 0 0,1 0 0,1 0 0,1-1 1,17 35-1,-5-15 94,-13-26-7,1-1 1,1 0-1,0 0 0,0 0 1,12 13-1,-19-26-128,1 1 1,-1-1-1,0 0 0,0 0 1,1 1-1,-1-1 0,1 0 0,-1 0 1,1-1-1,-1 1 0,1 0 1,0 0-1,-1-1 0,1 1 0,0-1 1,3 1-1,-4-1-10,1 0 0,-1-1 0,1 1 0,-1 0 0,1-1 0,-1 1-1,1-1 1,-1 0 0,1 1 0,-1-1 0,1 0 0,-1 0 0,0 0 0,0 0 0,1 0 0,-1 0 0,0 0-1,2-2 1,3-6-11,1 1 0,-1-1-1,-1-1 1,0 1 0,5-11 0,-8 15 15,0 0 0,0-1 0,-1 1-1,1 0 1,-1-1 0,0 1 0,-1-1 0,1 1 0,-1-1 0,0 1 0,-2-10 0,-2 6 64,0 12 49,0 17 367,5-2-434,1-1 0,1 1 1,0-1-1,1 0 0,1 0 0,7 16 0,-10-28-36,0-1-1,0 0 0,0 1 1,1-1-1,0-1 0,-1 1 1,2 0-1,6 6 0,-9-9-16,1 1-1,-1-1 0,1 0 1,0 0-1,0 0 0,0 0 1,-1 0-1,1-1 0,0 1 1,0 0-1,0-1 1,0 1-1,0-1 0,0 0 1,0 0-1,0 0 0,0 0 1,1 0-1,-1 0 1,0-1-1,0 1 0,0 0 1,2-2-1,1 0 1,0-1 0,1 1 0,-1-1 0,-1 0 0,1-1 0,0 1 0,6-7 0,25-32-40,-28 32 63,-1 1-2,-2-1-1,1 1 0,-1-1 1,-1 0-1,5-15 1,-4 13-22,-4 4-205,-1 16 41,21 89 110,-18-86 34,0 0 1,6 16 0,-7-22-1,0-1 1,0 0-1,1 0 0,-1 0 1,1 0-1,0 0 1,0-1-1,0 1 0,5 3 1,-7-6-54,0 0-1,0 0 1,0-1 0,0 1 0,0 0 0,1-1 0,-1 1 0,0-1 0,0 0 0,0 1 0,1-1 0,-1 0 0,0 0 0,1 0-1,-1 0 1,0 0 0,0 0 0,3 0 0,-2-1-180,1 0 0,-1 0 0,1 0 0,-1 0 0,0 0-1,1-1 1,-1 1 0,4-4 0,13-12-958</inkml:trace>
</inkml:ink>
</file>

<file path=ppt/ink/ink11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51.22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 5216,'0'18'2926,"0"34"-2690,2-36-84,1 0-1,0 0 0,1 0 0,1-1 0,7 19 0,1-8-101,0 0 0,18 25-1,-23-39 4,0 0-1,-1 1 0,0-1 0,-1 1 0,-1 1 0,0-1 0,-1 1 1,4 18-1,-8-31-39,0 0 1,0 0-1,0 0 1,1 0-1,-1 0 1,0 0-1,0 1 0,-1-1 1,1 0-1,0 0 1,0 0-1,-1 0 1,1 0-1,0 0 1,-1 0-1,1 0 1,-1 0-1,1 0 1,-1 0-1,0 0 1,1 0-1,-1 0 1,0 0-1,0-1 1,-1 2-1,1-2-4,0 1-1,0-1 1,0 0-1,0 0 1,0 0-1,0 1 1,0-1-1,0 0 1,0 0 0,0-1-1,0 1 1,0 0-1,0 0 1,0 0-1,0-1 1,0 1-1,0-1 1,0 1 0,0-1-1,0 1 1,0-1-1,0 1 1,0-1-1,1 0 1,-1 1-1,-1-3 1,0 2 3,0-1 0,1 1 0,-1-1 0,0 0 0,1 1 0,0-1 0,-1 0-1,1 0 1,0 0 0,0 0 0,0 0 0,0 0 0,0-3 0,1 3-13,0 1 0,0-1 1,0 1-1,0-1 0,0 1 0,1-1 0,-1 1 1,1-1-1,-1 1 0,1-1 0,-1 1 0,1 0 1,0-1-1,0 1 0,0 0 0,0-1 0,0 1 1,0 0-1,0 0 0,0 0 0,2-1 0,26-22 96,-17 14 10,16-15-1,-14 10-59,-6 5-28,1 1-1,0 0 1,0 1 0,13-9-1,-21 16-10,0 1 0,0-1 0,-1 1-1,1-1 1,0 1 0,0-1 0,0 1-1,0-1 1,0 1 0,0 0 0,0 0-1,0-1 1,0 1 0,0 0 0,0 0-1,0 0 1,0 0 0,0 0 0,0 0-1,0 1 1,0-1 0,0 0 0,0 0-1,0 1 1,0-1 0,0 1 0,0-1-1,0 1 1,-1-1 0,1 1 0,0-1-1,0 1 1,0 0 0,-1-1 0,1 1-1,0 0 1,-1 0 0,2 1 0,-1 1-213,1 0-1,-1 0 1,0 0 0,1 1 0,-2-1 0,1 0 0,0 0 0,-1 1 0,1-1 0,-1 4 0,0 1-614</inkml:trace>
</inkml:ink>
</file>

<file path=ppt/ink/ink11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51.57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13 0 5728,'-4'4'2112,"8"3"-1632,0 11-128,-4-2-192,-4 2-160,-5 4 128,5 0-64,4 3 192,0 2-160,4-2 32,9-3-64,4-4-1376,4-3 704</inkml:trace>
</inkml:ink>
</file>

<file path=ppt/ink/ink11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51.96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0 5728,'4'30'2112,"-4"-15"-1632,0 3-128,0-7-1760</inkml:trace>
</inkml:ink>
</file>

<file path=ppt/ink/ink11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52.29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21 205 5888,'9'31'2666,"-8"-25"-2567,0 0 0,1 0 0,-1-1 0,2 1 0,-1 0 0,0-1 0,1 1 0,6 7 0,-8-12-84,0 0 0,0 0 0,0 0 0,0 0 0,1 0 0,-1-1 0,0 1 0,0 0 1,1-1-1,-1 1 0,0-1 0,1 0 0,-1 1 0,1-1 0,-1 0 0,0 0 0,1 0 0,-1 0 0,1 0 0,-1 0 0,1 0 0,-1 0 0,0-1 0,1 1 0,-1-1 0,0 1 0,1-1 1,-1 1-1,0-1 0,2-1 0,5-3 44,-1 0 1,0 0-1,12-12 1,-10 9 8,2-2 23,-1 0-1,0-1 0,0-1 0,-1 0 0,0 0 1,-1 0-1,-1-1 0,0 0 0,0-1 1,-2 1-1,7-23 0,-11 31-59,0 0-1,0 0 1,-1-1-1,0 1 1,0 0-1,-1 0 1,1 0 0,-1 0-1,-2-7 1,3 10-38,-1 0 1,1 1 0,-1-1-1,0 0 1,0 1-1,0-1 1,1 1 0,-2-1-1,1 1 1,0-1-1,0 1 1,0 0 0,-1-1-1,1 1 1,0 0 0,-1 0-1,1 0 1,-1 0-1,1 0 1,-1 0 0,0 1-1,1-1 1,-1 1-1,0-1 1,0 1 0,1-1-1,-1 1 1,0 0-1,0 0 1,0 0 0,-1 0-1,-4 1-37,1 0 0,0 1 0,0-1-1,0 1 1,0 1 0,1-1-1,-1 1 1,-9 6 0,-43 34-508,56-42 521,2 0 20,-42 35-2215,37-31 1557,0 0 1,0 0-1,1 0 1,0 1-1,0-1 0,-3 7 1,1 7-1364</inkml:trace>
</inkml:ink>
</file>

<file path=ppt/ink/ink11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52.67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72 0 5472,'-1'2'269,"0"-1"0,0 1 0,1-1 0,-1 1 0,0-1 0,0 1 0,1-1 0,-1 1 0,0 2 0,-3 8-271,-4 10 545,1 1-1,1 0 1,1-1 0,1 1 0,-1 25 0,2-21-307,-17 115 313,19-134-427,1-10 8,2-16-67,3-3-92,1 0 1,1 0-1,1 1 0,1-1 1,1 2-1,0 0 0,17-24 1,-20 35 73,-1 0-1,2 1 1,-1-1 0,1 1 0,0 1 0,0 0 0,0 0 0,1 0 0,0 1 0,0 1 0,1-1 0,-1 1-1,1 1 1,0 0 0,0 0 0,0 1 0,1 0 0,13 0 0,-20 2-13,1 0-1,-1 1 1,0 0 0,0-1 0,0 1 0,1 0-1,-1 1 1,0-1 0,0 1 0,-1 0-1,1 0 1,0 0 0,0 1 0,-1-1-1,0 1 1,1-1 0,-1 1 0,3 4-1,-2-2-20,-1 0 0,1 0-1,-1 0 1,0 1-1,-1-1 1,1 1 0,-1-1-1,0 1 1,-1 0-1,1 0 1,-1 0 0,1 10-1,-2 8-192,0-1 0,-6 43 0,4-50-877,-2-1 1,-9 27-1,5-23-2125</inkml:trace>
</inkml:ink>
</file>

<file path=ppt/ink/ink11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28.42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1067 18 64,'2'0'10,"-1"0"-9,0 0 1,-1 0 0,1 0 0,-1-1 0,1 1 0,-1 0 0,1 0 0,-1-1 0,1 1 0,-1 0 0,1 0 0,-1-1 0,1 1-1,-1 0 1,0-1 0,1 1 0,-1-1 0,0 1 0,1-1 0,0 0 67,-3-2 951,2 3-920,0 0 0,0-1 0,0 1 0,0-1 0,-1 1-1,1-1 1,0 1 0,0 0 0,0-1 0,-1 1 0,1 0 0,0-1 0,0 1 0,-1 0 0,1-1 0,0 1-1,-1 0 1,1 0 0,-1-1 0,1 1 0,0 0 0,-1 0 0,1 0 0,0 0 0,-1-1 0,0 1 0,-3 1-16,1 0 0,-1-1 0,0 2 1,1-1-1,-1 0 0,1 1 0,0-1 1,-1 1-1,1 0 0,0 0 0,-4 4 1,-20 11 376,-53 24 439,49-24-660,-41 17 1,34-19-67,0 1 1,-49 30-1,68-34-77,1 1 0,0 1-1,1 0 1,0 1 0,-28 34 0,17-9 119,-44 79 1,48-75-138,-47 64 1,48-78 1,0-2-70,1 1-1,2 1 0,-28 53 0,-40 146 321,32-77-102,46-126-137,2 0-1,1 0 0,1 0 0,1 1 0,2 0 0,0 0 0,2 1 0,1-1 0,1 0 0,2 0 1,7 35-1,-7-48-50,1-1 0,1-1 0,0 1 1,0-1-1,2 0 0,-1 0 0,2-1 1,-1 1-1,1-2 0,1 1 0,0-1 0,1-1 1,21 18-1,0-4 101,2-2 1,1 0-1,56 23 0,-51-29 8,0-2-1,1-1 0,70 10 0,55 16 401,-121-23-486,51 14 213,-79-24-182,1-2 0,-1 0-1,31 0 1,-34-3-32,0-1 1,0-1-1,-1 0 1,1-1-1,-1 0 1,1-1 0,-1 0-1,0-1 1,0 0-1,20-13 1,-30 17-58,-1 0 0,0 0 0,1 0 0,-1 0 0,0-1 1,1 1-1,-1 0 0,1-3 0,-1 4-8,-1 0-1,0 0 1,0 0-1,0 0 1,0 0 0,0 0-1,0 0 1,0-1-1,0 1 1,0 0 0,0 0-1,0 0 1,0 0-1,0 0 1,0 0-1,0 0 1,0 0 0,0 0-1,0-1 1,0 1-1,0 0 1,0 0 0,0 0-1,0 0 1,0 0-1,-1 0 1,1 0 0,0 0-1,0 0 1,0 0-1,0 0 1,0-1 0,0 1-1,0 0 1,0 0-1,0 0 1,0 0 0,0 0-1,0 0 1,-1 0-1,1 0 1,0 0 0,0 0-1,0 0 1,0 0-1,0 0 1,-11 1-42,6 0 62,0 0-1,-1 0 1,1-1-1,0 0 1,0 0-1,0-1 1,0 1-1,0-1 1,0 0-1,0 0 1,-8-3-1,6 1-6,-1 0-1,1-1 0,0 0 1,-1-1-1,2 1 1,-10-9-1,-6-4-89,-38-23 1,37 25 60,-38-30 1,57 42-2,1-1 0,-1 0 0,1 0 0,-1 0-1,1 0 1,0-1 0,-2-5 0,4 8 13,0 0-1,0-1 1,0 1 0,0-1-1,1 1 1,-1-1-1,1 1 1,0-1 0,-1 1-1,1-1 1,0 1 0,1-1-1,-1 0 1,0 1-1,1-1 1,1-3 0,-2 5-4,0 1 0,0-1 0,1 1 0,-1-1 0,0 1 1,1-1-1,-1 1 0,1 0 0,-1-1 0,1 1 0,-1-1 1,0 1-1,1 0 0,0-1 0,-1 1 0,1 0 0,-1 0 0,1 0 1,-1-1-1,1 1 0,-1 0 0,1 0 0,0 0 0,-1 0 1,1 0-1,-1 0 0,1 0 0,0 0 0,-1 0 0,1 0 1,-1 0-1,1 0 0,-1 1 0,1-1 0,0 0 0,-1 0 1,1 0-1,0 1 0,24 13-38,-20-11 16,172 100 496,-68-50-135,-65-34-194,-16-9-16,-22-8-81,0 0-1,-1 1 1,1-1 0,0 1 0,-1 0 0,10 7 0,-14-9-32,0 0 0,0 0 0,0 1 0,0-1 0,0 0 0,0 1 0,-1-1 0,1 1 0,-1-1 0,1 0 0,-1 1 0,1-1 0,-1 1 0,0 0 0,0-1 1,1 1-1,-1-1 0,0 1 0,-1-1 0,1 1 0,0-1 0,0 1 0,-1-1 0,1 1 0,-1-1 0,0 3 0,-3 5 11,0 0 0,-1 0-1,-6 10 1,3-6-66,0 2 70,-1-1-1,0 0 1,-1 0 0,-1-1 0,0 0 0,0 0-1,-2-1 1,1-1 0,-17 11 0,1-3 73,17-11-44,-1 0 1,0-1 0,0 0-1,-20 7 1,-67 19-19,92-30-166,13-2 39,-4-1 59,0 0 0,0 0 0,0-1-1,0 1 1,0-1 0,0 1 0,4-2 0,-2-2-181,0-1 1,-1 1-1,1-1 0,-1 0 1,0 0-1,0 0 0,0 0 0,-1 0 1,3-11-1,2-7-308,3-24-1,-6 25 267,-1 7 200,0-1-1,-1 0 1,-1 0 0,-1 0 0,0 1-1,-1-1 1,0 0 0,-7-25 0,6 36 59,0 0 0,0 0 1,-1 0-1,1 1 0,-1-1 1,-1 1-1,1 0 0,0 0 0,-1 0 1,0 0-1,0 1 0,-7-5 1,1 0 2,-2 1 0,1 1 0,-23-10 0,25 12 39,9 4-40,0 0-1,0 0 0,-1 0 0,1 0 0,0 0 1,0-1-1,-1 1 0,1 0 0,0 0 0,0 0 1,0 0-1,-1 0 0,1 0 0,0 0 1,0 0-1,-1 0 0,1 0 0,0 0 0,0 0 1,-1 0-1,1 0 0,0 0 0,0 0 1,0 1-1,-1-1 0,1 0 0,0 0 0,0 0 1,0 0-1,-1 0 0,1 0 0,0 1 0,0-1 1,0 0-1,0 0 0,-1 0 0,1 0 1,0 1-1,0-1 0,0 0 0,0 0 0,0 1 1,0-1-1,0 0 0,-1 0 0,2 5 7,1-1 1,0 0 0,0 1 0,1-1 0,-1 0-1,1-1 1,6 8 0,6 9 15,-6-3-313,0 1 0,-1 0 0,-1 1 1,-1-1-1,0 1 0,5 37 0,-6-16-937</inkml:trace>
</inkml:ink>
</file>

<file path=ppt/ink/ink11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30.20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47 12 2560,'-8'-11'1344,"7"11"-853,-3 4 31,3-3-469,0 1 0,1-1 0,-1 1 0,1-1 0,-1 1 0,1-1 0,-1 1 0,1 0 0,0-1 0,0 1 0,-1 0 0,1-1 0,0 1 0,1 2 0,5 27 358,-3-14-177,26 300 806,-28-283-855,-2 0 1,-1 0-1,-8 44 0,9-75-141,1 0-1,-1 0 0,0 0 1,0 0-1,0 0 0,-1 0 1,-2 6-1,4-9-38,-1 0-1,1 0 0,0 0 1,0 0-1,0 0 1,-1 0-1,1 0 1,0 0-1,0 0 1,0 0-1,0 0 1,-1 0-1,1-1 0,0 1 1,0 0-1,0 0 1,-1 0-1,1 0 1,0 0-1,0 0 1,0 0-1,0 0 0,0-1 1,-1 1-1,1 0 1,0 0-1,0 0 1,0 0-1,0 0 1,0-1-1,0 1 1,0 0-1,-1 0 0,1 0 1,0-1-1,0 1 1,0 0-1,0 0 1,0-1-1,-4-8 109,3 8-111,-6-17 32,1-1 0,1 1 0,0-1-1,2 0 1,0 0 0,-1-35-1,5 22 32,0-1 0,3 1 0,8-42 0,-9 59 19,0 0-1,2 0 1,-1 0 0,2 0-1,10-19 1,-15 33-73,-1-1-1,1 1 1,0 0 0,-1 0 0,1 0 0,0 0 0,0 0 0,0 0-1,0 0 1,0 0 0,0 0 0,0 1 0,0-1 0,0 0 0,1 1-1,-1-1 1,0 1 0,0-1 0,1 1 0,-1 0 0,0-1 0,0 1-1,1 0 1,-1 0 0,0 0 0,1 0 0,-1 0 0,0 0 0,2 0-1,0 2 0,-1-1-1,1 0 0,-1 1 0,1-1 0,-1 1 0,0 0 0,0-1 0,0 1 0,0 0 1,0 0-1,0 1 0,-1-1 0,3 5 0,15 25-2,-3 2 0,25 68 0,-5-8 100,-24-67 60,-1 1-1,-1 0 1,9 46 0,-19-66 371,-3-17-359,-5-19-96,-5-80-216,12 87 93,0 0-1,2 0 1,4-28-1,-3 39 30,0 1 1,0-1-1,1 1 1,1 0-1,-1 0 0,2 0 1,-1 0-1,10-14 1,-9 17 15,0 0 0,0 1 1,1-1-1,0 1 1,0 0-1,0 0 0,1 1 1,-1 0-1,1 0 1,0 0-1,0 1 0,10-3 1,-13 5 5,-1 0-1,1 0 1,-1 0 0,1 0 0,-1 1 0,1 0 0,-1 0 0,1 0-1,5 0 1,-7 1-14,0-1 0,0 1 0,0 0 0,0 0 0,0 0 0,0 0 0,0 0 0,0 0 0,0 0 0,0 0-1,-1 1 1,1-1 0,-1 1 0,1 0 0,-1-1 0,1 1 0,0 2 0,5 7 78,-1 1-1,0-1 1,0 1-1,6 24 1,8 52 188,-5-22-110,-9-38-210,12 37 259,-15-56-445,0-1-1,0 0 0,1 0 0,0 0 1,7 9-1,-3-9-1116,1-1 427</inkml:trace>
</inkml:ink>
</file>

<file path=ppt/ink/ink11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30.81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2 207 2656,'-2'-1'1258,"4"11"-79,-1 6-743,0 0-1,1 0 1,1 0-1,0 0 1,1-1-1,1 1 1,1-1 0,12 26-1,-16-38-407,0 0 0,0 0 0,0 0 1,0 0-1,1 0 0,-1-1 0,1 1 0,0-1 0,0 0 0,0 0 1,0 0-1,0 0 0,0 0 0,0 0 0,1-1 0,-1 0 1,1 0-1,-1 0 0,1 0 0,-1 0 0,1-1 0,0 1 0,-1-1 1,6 0-1,-2-1 23,-1 1 0,1-1 0,-1 0 0,1-1 0,-1 0 0,1 0 0,-1 0 0,0-1 0,0 1 0,0-2 0,0 1 1,-1-1-1,7-4 0,0-4 73,0 0-1,-1-1 1,0 0 0,-1-1 0,0 0 0,-1-1 0,-1 0 0,-1 0 0,0-1 0,0 0 0,-2 0-1,4-19 1,-7 29-112,-1 0 0,-1-1 0,1 1 0,-1-1 0,0 1 0,-1-1 0,1 1 0,-1-1-1,-1 1 1,1 0 0,-1-1 0,0 1 0,-1 0 0,1 0 0,-1 0 0,0 1 0,-1-1 0,1 1 0,-1-1 0,0 1-1,0 0 1,-1 1 0,0-1 0,1 1 0,-2 0 0,1 0 0,0 0 0,-1 1 0,-9-5 0,8 5-56,0 0 1,0 1 0,0 0 0,0 0-1,0 0 1,0 1 0,-1 0 0,1 0-1,-1 1 1,1 0 0,0 1 0,-11 1-1,15-2-42,0 1 0,0-1-1,1 1 1,-1 0-1,0 0 1,0 0 0,0 1-1,1-1 1,-1 1 0,1-1-1,-1 1 1,1 0-1,0 0 1,-1 0 0,1 0-1,0 0 1,0 1-1,1-1 1,-1 1 0,0-1-1,1 1 1,-1 0-1,1-1 1,0 1 0,0 0-1,0 0 1,1 0-1,-1 0 1,0 0 0,1 0-1,0 0 1,0 4-1,0-4-170,0 0 0,0 0 0,0 0 0,1 0 0,-1 1-1,1-1 1,0 0 0,0 0 0,0 0 0,0-1 0,0 1 0,1 0-1,-1 0 1,1-1 0,0 1 0,0-1 0,0 1 0,0-1 0,0 0-1,0 0 1,1 0 0,3 3 0,18 3-1567</inkml:trace>
</inkml:ink>
</file>

<file path=ppt/ink/ink11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31.17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 0 4736,'-4'37'1760,"4"-15"-1376,-5 14-96,5-14 960,0 5-736,0-2 576,5 1-640,-1-5-96,4 1-224,5-2-96,3-6 0,1-3-32,0-4 0,2-3-800,6-4 448,4-4-1408,5-3 992</inkml:trace>
</inkml:ink>
</file>

<file path=ppt/ink/ink11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31.51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310 11 5728,'-16'-4'442,"-1"2"0,0 0-1,0 0 1,-1 2 0,1 0 0,-26 4 0,21-1-192,-39 10 1,54-11-243,1 0 1,-1 1 0,0-1-1,1 2 1,0-1-1,0 1 1,0-1 0,0 2-1,-10 8 1,16-12-13,-1-1 0,0 1 1,1-1-1,-1 1 1,0 0-1,1-1 0,-1 1 1,1 0-1,0-1 0,-1 1 1,1 0-1,-1 0 0,1-1 1,0 1-1,0 0 1,-1 0-1,1 0 0,0-1 1,0 1-1,0 0 0,0 0 1,0 0-1,0 0 1,0-1-1,0 1 0,0 0 1,1 1-1,0-1 1,0 0 0,0 0 0,0 0 0,0 0 0,0 0 0,0 0 0,0 0 0,0-1 0,0 1 0,0 0 0,1-1 0,-1 1 0,0-1 0,1 1 0,0-1 0,7 2 15,0 0 0,1-1 0,16 1 0,1-2 235,1 1 0,53 10 0,-69-8-90,0 0 1,1 1 0,-2 0 0,1 1-1,0 0 1,-1 1 0,0 1 0,19 14-1,-25-17-102,-1 0 1,0 0-1,0 1 0,0-1 0,-1 1 0,0 0 0,0 0 1,0 0-1,0 1 0,-1-1 0,0 1 0,0-1 0,0 1 1,-1 0-1,1 0 0,-2 0 0,1 0 0,-1 0 0,0 0 1,0 0-1,0-1 0,-1 1 0,0 0 0,0 0 0,0 0 0,-1 0 1,0-1-1,0 1 0,-1-1 0,1 1 0,-1-1 0,0 0 1,-1 0-1,-4 5 0,0-1-5,-1 0 1,-1-1-1,1 0 1,-1-1-1,-1 0 0,1 0 1,-1-1-1,-20 7 1,23-9-130,-1-1 1,0-1 0,0 1-1,0-2 1,-1 1-1,1-1 1,0-1 0,-1 0-1,1 0 1,0 0-1,-1-1 1,-9-3 0,17 4-199,0-1 1,-1 0 0,1 1 0,0-1 0,0 0 0,0 0 0,0 0-1,0 0 1,0-1 0,0 1 0,0-1 0,0 1 0,1-1 0,-1 1 0,1-1-1,-1 0 1,-2-4 0,3-5-1313</inkml:trace>
</inkml:ink>
</file>

<file path=ppt/ink/ink11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32.02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600 50 4736,'1'-8'1108,"-1"7"-1077,0 0-1,0 0 0,0 1 0,1-1 1,-1 0-1,0 0 0,0 0 0,0 0 1,-1 0-1,1 0 0,0 0 0,0 0 1,0 0-1,-1 0 0,1 0 0,-1 0 1,1 0-1,0 1 0,-1-1 0,1 0 0,-1 0 1,0 0-1,1 1 0,-1-1 0,0 0 1,1 1-1,-1-1 0,0 1 0,0-1 1,0 1-1,1-1 0,-1 1 0,0-1 1,0 1-1,0 0 0,0-1 0,0 1 0,0 0 1,0 0-1,0 0 0,-1 0 0,-11-4 71,1 1-1,-1 1 0,0 0 1,0 0-1,0 2 0,0-1 0,0 2 1,0 0-1,-15 3 0,12-1-95,-1 1-36,0 0-1,-28 11 0,41-13 27,-1 0-1,1 0 0,0 1 1,0-1-1,1 1 0,-1 0 0,0 0 1,1 0-1,0 0 0,0 1 0,0-1 1,0 1-1,0 0 0,1 0 0,-3 5 1,4-7 19,0 0 1,1-1 0,-1 1-1,1-1 1,0 1 0,0 0-1,-1-1 1,1 1 0,0 0-1,0-1 1,0 1 0,1 0-1,-1-1 1,0 1 0,1 0-1,-1-1 1,1 1 0,-1-1-1,1 1 1,0-1 0,0 1-1,0-1 1,-1 1 0,1-1-1,1 0 1,-1 0 0,0 1-1,0-1 1,0 0 0,1 0-1,-1 0 1,2 1 0,5 3 121,1-1 1,-1 1-1,1-1 1,12 4-1,-13-6-86,20 8 408,0 2 0,38 22 1,-57-29-299,0 1 0,0 0 0,-1 0 0,0 1 0,-1 0 0,1 1 0,-1-1 0,-1 1 0,1 0 1,9 19-1,-14-24-137,-1 1 1,1-1 0,-1 1 0,0-1 0,0 1 0,0 0 0,-1 0-1,1 0 1,-1 0 0,0-1 0,0 1 0,0 0 0,-1 0-1,0 5 1,-1-4 26,1-1-1,-1 1 1,0 0 0,-1 0-1,1-1 1,-1 1-1,0-1 1,0 0-1,-6 6 1,0-1 20,0-1 0,0 0 0,-1-1 0,0 0 0,-1-1-1,1 0 1,-1-1 0,-16 6 0,-47 12-2562,0-4 0,-1-3 0,-85 8 1,94-17 160</inkml:trace>
</inkml:ink>
</file>

<file path=ppt/ink/ink11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32.75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222 8 4480,'-3'-1'125,"1"0"0,-1-1 0,0 2 0,1-1 0,-1 0 0,0 0 0,1 1 1,-1-1-1,0 1 0,0 0 0,1 0 0,-1 0 0,0 0 0,0 1 0,1-1 0,-1 1 0,0-1 0,0 1 1,1 0-1,-1 0 0,-2 2 0,-10 5 3,0 0 0,1 1 0,0 0 0,1 1 0,0 0 0,1 2 0,0-1 0,1 1 0,-18 24 0,28-34-133,0 0 1,-1 0-1,1 0 1,0 0-1,0 0 1,0 0-1,1 0 0,-1 0 1,0 0-1,1 0 1,-1 1-1,1 2 1,0-4 1,0 0 0,1 0 1,-1 0-1,0-1 0,1 1 1,-1 0-1,1 0 0,-1 0 1,1-1-1,-1 1 1,1 0-1,-1 0 0,1-1 1,0 1-1,-1-1 0,1 1 1,0 0-1,-1-1 0,1 1 1,0-1-1,0 0 0,0 1 1,0-1-1,-1 0 0,1 1 1,0-1-1,0 0 0,0 0 1,0 0-1,0 0 0,0 0 1,0 0-1,1 0 0,23 4 220,1 1 0,-1 0 0,0 2 0,-1 1 0,31 15 0,-53-22-195,6 2 79,1 1 0,-1 1 1,0 0-1,11 8 0,-18-12-70,0 0 0,0 0 0,0 0 0,1 0-1,-1 0 1,-1 0 0,1 0 0,0 0 0,0 1 0,0-1-1,0 0 1,-1 1 0,1-1 0,-1 0 0,1 1 0,-1-1-1,0 1 1,1-1 0,-1 1 0,0-1 0,0 1 0,0-1-1,0 1 1,0-1 0,0 1 0,0-1 0,-1 1 0,1-1-1,-1 0 1,1 1 0,-1-1 0,1 1 0,-1-1 0,0 0-1,1 0 1,-2 2 0,-7 7 127,0 1 0,0-2 1,-1 1-1,-1-1 0,1-1 0,-1 0 1,-1-1-1,-22 12 0,30-18-224,0 1 0,0-1 0,0 0 0,-1-1 0,1 1 0,0-1 0,0 0 0,-1 0 0,1 0-1,0 0 1,0-1 0,-1 0 0,1 0 0,0 0 0,0 0 0,0-1 0,0 1 0,0-1 0,0 0 0,1 0 0,-1-1 0,1 1 0,-1-1 0,1 0 0,-4-3 0,7 5-113,-1 0 1,0 0 0,0 1-1,1-1 1,-1 0 0,1 0-1,-1 0 1,1 0 0,-1 0-1,1 0 1,-1 0 0,1 0-1,0 0 1,0 0 0,0 0-1,-1 0 1,1 0 0,0 0-1,0-1 1,0 1 0,1 0-1,-1 0 1,0 0 0,0 0-1,0 0 1,1 0 0,-1 0-1,1 0 1,-1 0 0,1 0 0,0-1-1,9-12-2754</inkml:trace>
</inkml:ink>
</file>

<file path=ppt/ink/ink11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33.12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1 168 5728,'0'5'272,"-1"0"0,1 0 0,0 0 0,0 1 0,1-1 0,0 0 0,0 0 0,0 0 0,0 0 0,4 6 0,-5-9-256,1-1 1,-1 1 0,1-1-1,0 0 1,0 1 0,0-1-1,0 0 1,0 0-1,0 1 1,0-1 0,0 0-1,1 0 1,-1 0 0,0 0-1,1-1 1,2 2 0,-1 0 26,0-1 1,0 0 0,0-1 0,0 1 0,0-1 0,1 1-1,5-1 1,2-1 46,1-1 0,-1 1-1,20-7 1,-18 2-27,1 1 0,-1-2 0,0 0 0,0-1 0,-1 0 0,0-1 0,0 0 0,-1 0 0,-1-2 0,13-13 0,-19 18-15,0 1 0,0-1 0,0 0 0,0 0 0,-1-1 0,0 1 0,0-1 0,-1 1 0,0-1 0,2-10 0,-4 15-34,0 0-1,1 0 0,-1-1 0,0 1 0,0 0 0,0 0 0,-1 0 0,1 0 0,0-1 1,-1 1-1,0 0 0,1 0 0,-1 0 0,0 0 0,0 0 0,0 0 0,0 0 0,-1 1 0,1-1 1,0 0-1,-1 1 0,1-1 0,-1 0 0,0 1 0,1 0 0,-1-1 0,0 1 0,0 0 0,0 0 1,0 0-1,0 0 0,0 0 0,0 1 0,0-1 0,0 1 0,-3-1 0,-1 0-55,0 0 0,-1 1 0,1 0 0,0 0 0,-1 0 0,1 1 0,0 0 0,0 0 0,-1 0 0,1 1-1,-6 2 1,2 0-382,1 0 0,-1 1 0,1 0-1,1 1 1,-17 12 0,12-6-2440</inkml:trace>
</inkml:ink>
</file>

<file path=ppt/ink/ink11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33.48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95 0 6464,'-9'4'703,"8"-4"-618,-1 0 0,1 1 1,0-1-1,-1 0 0,1 1 0,0 0 0,0-1 0,0 1 0,0 0 1,0-1-1,0 1 0,0 0 0,0 0 0,0 0 0,0 0 1,0 0-1,0 0 0,0 0 0,1 0 0,-1 0 0,1 0 0,-1 1 1,1-1-1,-1 0 0,0 2 0,-22 60 107,12-20 41,2 0 1,1 1-1,-2 88 0,11-69-147,15 105-1,-16-164-252,0-2 95,0-1-1,0 0 0,0 0 1,0 0-1,1 0 1,-1 0-1,0 0 0,0 0 1,1 1-1,-1-1 1,1 0-1,-1 0 0,1 0 1,-1 0-1,1 0 1,-1 0-1,1-1 0,0 1 1,0 0-1,-1 0 1,1 0-1,0-1 0,1 2 1,7-4-2232</inkml:trace>
</inkml:ink>
</file>

<file path=ppt/ink/ink11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34.79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1 367 6304,'4'5'694,"0"0"1,0 1-1,0-1 1,-1 1 0,4 8-1,13 19-184,-7-15-90,-8-11-305,0 0 0,0 0 0,1 0-1,0 0 1,1-1 0,0 0 0,-1-1-1,2 1 1,10 5 0,-12-8-104,0 0 1,1 0 0,-1-1-1,1 0 1,-1 0-1,1-1 1,0 1-1,0-1 1,0-1-1,0 1 1,0-1-1,-1-1 1,1 1-1,0-1 1,0 0-1,0-1 1,-1 0-1,1 0 1,0 0-1,-1-1 1,0 0-1,0 0 1,0 0-1,10-8 1,-9 6 34,0 0-1,-1 0 1,0-1 0,1 0 0,-2 0 0,10-12-1,-13 15-38,0 0 1,0 0-1,-1-1 0,1 1 0,-1-1 0,0 0 0,0 1 0,0-1 0,0 0 0,-1 0 0,0 1 0,1-1 0,-1 0 1,-1 0-1,1 0 0,0 1 0,-2-6 0,1 5-12,-1-1-1,1 0 1,-1 0 0,0 1-1,0-1 1,-1 1 0,1 0-1,-1 0 1,-6-7 0,7 7-329,4 5 138,12 7 62,8 5 19,-10-11 128,0 0 1,0 0-1,0-1 1,0 0-1,0-1 1,1 0-1,19-4 1,4-3 119,42-13-1,-64 16-100,0-1-1,0-1 1,0 0-1,-1-1 1,0 0-1,-1-1 1,1-1-1,-1 0 1,-1 0-1,11-12 1,-20 19-19,0 1-1,-1-1 1,0 0-1,1 0 1,-1 0 0,0 0-1,0 0 1,0-1-1,0 1 1,0 0 0,0 0-1,0-3 1,-1 4-14,0 0 0,0 0 1,0 0-1,0-1 0,0 1 1,-1 0-1,1 0 0,0 0 0,-1 0 1,1 0-1,0 0 0,-1 0 1,1 0-1,-1 0 0,1 0 0,-1 0 1,0 0-1,0 1 0,1-1 1,-1 0-1,0 0 0,0 1 0,0-1 1,0 0-1,1 1 0,-1-1 1,-2 0-1,-2-1-3,0 0-1,0 0 1,0 0-1,-1 1 1,1 0 0,0 0-1,-1 1 1,-7-1-1,1 1-19,1 1-1,-1 0 0,-12 3 0,15-2 7,1 1-1,0 0 0,0 1 0,0 0 1,0 0-1,0 0 0,1 1 0,0 0 1,0 1-1,0 0 0,1 0 1,-1 0-1,2 1 0,-1 0 0,1 0 1,0 0-1,-8 16 0,10-17 12,0 0 0,0 1-1,0 0 1,1 0-1,0-1 1,0 1 0,1 0-1,0 0 1,0 1 0,1-1-1,0 0 1,0 0-1,1 0 1,-1 0 0,2 0-1,-1 0 1,1 0 0,0 0-1,0 0 1,1-1-1,0 1 1,6 10 0,-5-12 16,0-1 1,0 0-1,0 0 1,0 0-1,1 0 1,-1-1 0,1 0-1,0 0 1,0 0-1,0 0 1,1-1-1,-1 0 1,0 0 0,1-1-1,-1 1 1,1-1-1,0 0 1,0-1-1,10 1 1,-7-1-47,1-1-1,-1 1 1,1-2 0,-1 1 0,0-1-1,1-1 1,-1 1 0,0-2-1,-1 1 1,1-1 0,11-7 0,-11 5-49,-1 0 1,0-1 0,-1 0 0,1 0-1,12-16 1,-17 19 118,0-1 0,0 0-1,0 0 1,-1 0 0,1 0 0,-1 0 0,-1 0-1,1-1 1,-1 1 0,0-1 0,0 1 0,0-10-1,-5-21 160,0 58 299,5-2-374,1-1 1,9 36-1,-4-21-69,-6-28-23,0 0 0,0-1 0,1 1 0,0 0 0,0-1 0,0 1 0,1-1 0,-1 0 1,6 8-1,-8-13-18,0 0 0,1 0 0,-1 0 0,0 0 0,0 0 1,0 0-1,0 1 0,0-1 0,0 0 0,0 0 0,1 0 1,-1 0-1,0 0 0,0 0 0,0 0 0,0 0 0,1 0 1,-1 0-1,0 0 0,0 0 0,0 0 0,0 0 0,0 0 1,1 0-1,-1 0 0,0 0 0,0 0 0,0 0 0,0 0 1,1 0-1,-1 0 0,0 0 0,0 0 0,0 0 0,0 0 1,0 0-1,1 0 0,-1 0 0,0-1 0,0 1 0,0 0 1,0 0-1,6-10 91,2-23-205,-5 20 64,2-6-13,1-1 1,1 2 0,1-1-1,0 1 1,1 0 0,2 1 0,-1 0-1,2 0 1,0 2 0,18-19 0,-27 31 49,0 0 0,0 1 0,1-1 0,-1 1 1,0 0-1,1 0 0,-1 0 0,1 0 0,0 1 0,6-3 1,-8 4 2,0 0 0,0-1 0,0 1 0,1 0 0,-1 0 0,0 1 0,0-1 0,0 0 0,0 1 1,0-1-1,0 1 0,0-1 0,0 1 0,0 0 0,0 0 0,0 0 0,0 0 0,-1 0 0,1 0 0,0 1 1,2 2-1,3 5 26,0-1 1,-1 1 0,0 0-1,-1 1 1,5 10 0,0-1 15,5 15-24,-11-26-16,-1 1-1,1-1 0,1 0 1,-1 0-1,11 13 0,-10-15 19,1-1-1,-1 1 1,1-1-1,0 0 1,0 0-1,12 6 1,-16-10-34,0 0 0,1 0 0,-1 0-1,1 0 1,-1 0 0,1-1 0,0 1 0,-1-1 0,1 0 0,-1 0 0,1 0 0,0 0 0,-1 0 0,1 0 0,-1-1 0,1 0 0,0 1 0,-1-1 0,0 0 0,1 0 0,-1 0 0,1 0 0,2-3 0,1-1-81,-1 1-1,1-1 1,-2 0-1,1 0 1,0-1 0,-1 1-1,0-1 1,0 0-1,-1 0 1,3-8 0,4-9-68,10-34 1,-11 21 204,-1 1 1,-1-1-1,-2 0 1,0-54-1,-13 4 484,4 120-81,11 37 131,17 74 0,-15-105-565,2 0 0,2-1 1,22 47-1,-32-79-100,16 28-549,-18-33 484,0-1 0,0 1 0,0-1-1,1 1 1,-1-1 0,0 1 0,1-1 0,0 0-1,-1 1 1,1-1 0,0 0 0,-1 0 0,1 0-1,0-1 1,3 2 0,3-2-2190,-3-4 753</inkml:trace>
</inkml:ink>
</file>

<file path=ppt/ink/ink11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35.17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59 7392,'0'0'2720,"25"-4"-2080,27-7-224,-22 8-480,3-4-64,5-4 32,2 2 96,2 2-1152,4 3 640,-2 2-3232</inkml:trace>
</inkml:ink>
</file>

<file path=ppt/ink/ink11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35.51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12 5728,'2'-1'243,"0"0"0,0-1-1,-1 1 1,1 0 0,0 1 0,0-1 0,0 0 0,0 0 0,0 1-1,0-1 1,0 1 0,4-1 0,29 1-26,-24 0 254,138 5 1067,-117-2-2072,0 2 0,51 14 0,-54-11-2469,-20-5-335</inkml:trace>
</inkml:ink>
</file>

<file path=ppt/ink/ink11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35.88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90 7712,'13'-4'2880,"12"4"-2240,21-5-192,-21 3-32,15-9-320,6-5 96,4 2-96,-8-5-128,-6 8 0,-7 4-1664,-4 7 928,-4 11-3360</inkml:trace>
</inkml:ink>
</file>

<file path=ppt/ink/ink11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37.55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22 1984,'2'-3'140,"-1"1"-1,1-1 1,-1 1-1,1 0 1,0-1-1,2-1 1,-4 4-111,0-1-1,1 1 1,-1 0-1,0 0 1,1 0 0,-1 0-1,0-1 1,1 1-1,-1 0 1,0 0-1,1 0 1,-1 0 0,0 0-1,1 0 1,-1 0-1,0 0 1,1 0 0,-1 0-1,0 0 1,1 0-1,-1 0 1,1 0-1,0 0 11,-1 1-1,1-1 1,-1 1-1,1-1 1,-1 1-1,1-1 1,-1 1-1,1-1 0,-1 1 1,1 0-1,-1-1 1,0 1-1,1 0 1,-1-1-1,0 1 0,1 0 1,4 16 491,-1-1 0,5 32 0,1 10-14,35 81 200,1 4-93,-41-127-437,-1-5 10,-9-19-103,-3-14-111,0-1 1,1 0 0,-3-23-1,9 36 40,0 1 0,0-1-1,1 1 1,1-1 0,-1 1 0,2-1-1,-1 1 1,1 0 0,1-1-1,-1 1 1,2 0 0,-1 1-1,1-1 1,7-10 0,-10 17 5,0 0 1,0 0-1,1 1 1,-1-1-1,0 1 1,1-1-1,0 1 1,-1 0-1,1-1 1,0 1 0,-1 0-1,1 0 1,4-1-1,-5 1-12,0 1 1,0 0-1,0 0 0,0 0 0,0 0 1,0 0-1,0 0 0,0 0 1,0 0-1,0 0 0,0 1 0,0-1 1,0 0-1,0 1 0,0-1 0,-1 0 1,1 1-1,0-1 0,0 1 0,0 0 1,0-1-1,-1 1 0,1 0 1,0-1-1,0 1 0,-1 0 0,1 0 1,-1-1-1,1 1 0,0 1 0,5 9 117,-1 0-1,6 15 0,5 10-18,50 86 90,-30-42-134,-32-67 14,-3-11 54,-1-9-69,0-2-64,2-71 1,0 67-8,0 1 0,0 0 0,1 0 0,7-19 1,-4 17 3,17-40 41,-20 48-21,1 0 0,-1 1 0,1-1 1,0 1-1,1-1 0,5-5 1,-9 10-12,0 0 0,0 0 0,0 0 0,1 0 1,-1 0-1,0 0 0,0 1 0,1-1 0,-1 0 0,0 1 1,1-1-1,-1 1 0,1-1 0,-1 1 0,1 0 1,-1-1-1,1 1 0,-1 0 0,1 0 0,-1 0 0,1 0 1,-1 0-1,1 1 0,-1-1 0,0 0 0,1 1 0,-1-1 1,1 1-1,-1-1 0,0 1 0,1 0 0,-1 0 1,0-1-1,0 1 0,1 0 0,-1 0 0,0 0 0,1 2 1,2 2-6,0 0 1,0 0 0,-1 1-1,0-1 1,0 1 0,0 0 0,2 9-1,5 17-18,-2-1 0,-2 1-1,4 45 1,-9-71-338,-1 0 0,1 0-1,0 0 1,0-1 0,1 1 0,4 10-1,-1-11-1360,3-4-1866</inkml:trace>
</inkml:ink>
</file>

<file path=ppt/ink/ink11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38.08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14 263 5472,'0'0'76,"-1"0"1,1 0-1,-1 0 1,0 0 0,1 0-1,-1 1 1,1-1-1,-1 0 1,1 1-1,-1-1 1,1 0-1,-1 1 1,1-1-1,-1 0 1,1 1 0,-1-1-1,1 1 1,0-1-1,-1 1 1,1-1-1,-1 1 1,1-1-1,0 1 1,-1 0-1,2 0 0,-1 0 0,1 0 0,0 0-1,-1-1 1,1 1 0,0 0 0,-1-1 0,1 1-1,0 0 1,0-1 0,-1 1 0,3 0-1,11 10 3,-11-9-74,0 1 1,1-1-1,-1 0 0,0 0 1,1 0-1,0-1 0,-1 1 1,1-1-1,0 0 1,0 0-1,0 0 0,5 0 1,6 0 221,29-2-1,-35 1-125,-2-1-60,1 1 0,-1-1-1,0 0 1,1-1 0,-1 1 0,0-2 0,0 1 0,0-1 0,0 0 0,-1 0 0,1-1 0,-1 1 0,0-2 0,0 1-1,0-1 1,-1 0 0,1 0 0,-1 0 0,0-1 0,-1 0 0,1 0 0,-1 0 0,0 0 0,-1-1 0,0 1 0,0-1 0,0 0-1,-1 0 1,0 0 0,0 0 0,-1-1 0,2-11 0,-3 10-2,0 1 0,0-1 1,-1 1-1,0 0 0,0-1 0,-1 1 0,0 0 1,-1 0-1,0 0 0,0 0 0,-6-11 0,7 16-37,0 0-1,0 0 0,0 0 1,0 1-1,0-1 1,-1 1-1,1-1 0,-1 1 1,1 0-1,-1 0 0,0 0 1,0 0-1,0 0 0,0 1 1,0-1-1,-1 1 1,1 0-1,0 0 0,-1 0 1,1 1-1,-1-1 0,1 1 1,0 0-1,-1 0 0,1 0 1,-1 0-1,1 0 1,-1 1-1,-5 1 0,1 1-38,1-1 0,0 1 1,-1 1-1,2 0 0,-1 0 0,-12 9 0,-34 35-217,40-35 109,4-6-476,0 2 0,1-1 1,1 1-1,-1 1 0,1-1 1,-7 15-1,13-22 420,0 0 1,0-1-1,0 1 1,1 0-1,-1-1 1,1 1-1,-1 0 1,1 3 0,0-4-25,0 1 1,0-1 0,1 0 0,-1 1 0,0-1 0,1 1 0,0-1 0,-1 0 0,2 2 0</inkml:trace>
</inkml:ink>
</file>

<file path=ppt/ink/ink11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38.42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 4480,'3'5'286,"-1"0"1,0 1 0,0-1-1,0 1 1,-1 0-1,0 0 1,0-1-1,0 1 1,-1 0-1,1 0 1,-2 0-1,1 0 1,-1 5 0,0 18 1098,0-27-1339,1 0 0,0 0 0,1 0 0,-1 0 0,0 1 0,1-1 0,-1 0 1,1 0-1,0 0 0,-1-1 0,1 1 0,0 0 0,0 0 0,2 2 0,-2-3-49,0 0 1,0 0 0,0-1-1,0 1 1,0 0-1,0-1 1,0 1-1,1-1 1,-1 1-1,0-1 1,0 0-1,0 0 1,0 1-1,1-1 1,-1 0-1,0 0 1,0 0-1,0 0 1,1 0-1,-1 0 1,0-1-1,0 1 1,0 0-1,1-1 1,-1 1-1,2-2 1,11-3-253,-1-1-981,1 1 0,0 0 0,0 1 0,0 1 0,0 0 0,20-1 1,0 7 152</inkml:trace>
</inkml:ink>
</file>

<file path=ppt/ink/ink11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38.76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333 33 5888,'-3'-4'170,"0"2"1,0-1-1,0 0 0,0 1 1,0-1-1,-1 1 0,1 0 1,-1 0-1,0 1 0,1-1 1,-1 1-1,0-1 1,0 1-1,0 0 0,0 1 1,0-1-1,-6 1 0,-15 0-158,1 1 0,-1 2-1,-32 7 1,45-8-24,1 2 0,-1-1 1,1 2-1,-1 0 0,1 0 1,1 1-1,-1 0 0,-16 14 1,26-19 3,-1 0 0,1 0 0,0 0 0,0 0 1,0 0-1,0 1 0,0-1 0,0 0 0,0 1 1,1-1-1,-1 1 0,0-1 0,1 1 0,-1-1 1,0 3-1,1-3-17,0 0 0,1 0 0,-1 0 0,0 0 0,0 0 0,0 0 0,1 0 0,-1 0 0,1 0 0,-1 0 0,0 0 1,1 0-1,0 0 0,-1 0 0,1 0 0,-1-1 0,1 1 0,0 0 0,0 0 0,-1-1 0,1 1 0,0-1 0,0 1 0,0-1 0,2 2 0,7 2-77,1 0 0,1 0-1,-1-1 1,0-1-1,1 1 1,-1-2-1,1 0 1,12 0 0,41 5 441,-59-4-279,1-1-1,0 1 0,-1 0 1,0 0-1,1 1 1,-1 0-1,8 5 1,-12-7-32,0 0 0,0 1 0,0-1 0,0 1 0,-1 0 0,1 0 0,0-1 0,-1 1 0,1 0 0,-1 0 0,1 0 0,-1 1 0,0-1 0,0 0 1,0 0-1,0 1 0,-1-1 0,1 1 0,0 2 0,-1-3 4,0 0 1,0 0-1,-1 0 1,1 0-1,0 1 0,-1-1 1,0 0-1,1-1 1,-1 1-1,0 0 1,0 0-1,0 0 0,0 0 1,-1-1-1,1 1 1,0 0-1,-1-1 1,1 1-1,-1-1 1,1 0-1,-5 3 0,-2 2 132,-1-1 0,-1-1 0,1 1-1,-20 5 1,-41 8 479,32-14-1239,35-4 497,0 0 1,1 0 0,-1 0-1,0 0 1,0-1 0,0 1-1,1-1 1,-1 0 0,0 0-1,1 0 1,-4-2 0,6 3 15,-1 0 0,1 0 1,0-1-1,0 1 0,-1 0 1,1 0-1,0-1 0,0 1 1,-1 0-1,1-1 0,0 1 1,0 0-1,0-1 1,0 1-1,-1 0 0,1-1 1,0 1-1,0 0 0,0-1 1,0 1-1,0 0 0,0-1 1,0 1-1,0 0 0,0-1 1,0 1-1,0-1 0,0 1 1,0 0-1,0-1 0,0 1 1,1 0-1,-1-1 0,0 1 1,0 0-1,0-1 0,0 1 1,1 0-1,-1 0 0,0-1 1,0 1-1,1-1 0,13-10-2346,9 4 653</inkml:trace>
</inkml:ink>
</file>

<file path=ppt/ink/ink11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39.09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282 60 5472,'-4'-19'2006,"4"18"-1979,0-1 1,0 1-1,0 0 0,0 0 0,0-1 1,0 1-1,0 0 0,-1 0 1,1-1-1,-1 1 0,1 0 0,-1 0 1,1 0-1,-1 0 0,1-1 0,-1 1 1,0 0-1,0 0 0,1 0 0,-1 1 1,0-1-1,0 0 0,0 0 0,-2-1 1,-8-1-60,-1 0 0,1 1 0,-1 0 0,0 1 0,1 0 0,-1 1 0,0 0 0,0 1 0,-14 3 0,18-3 51,0 1 1,0 1 0,0-1 0,1 1-1,-1 0 1,1 1 0,0 0-1,-13 8 1,15-8-48,1-1 0,0 1-1,0 0 1,0 0 0,0 0-1,1 1 1,0-1 0,0 1 0,0 0-1,0 0 1,1 0 0,-1 0-1,-2 10 1,5-13 30,0-1 0,-1 1 0,1 0 0,0 0-1,0 0 1,0 0 0,0 0 0,0 0 0,0 0 0,0 0-1,1 0 1,-1 0 0,1-1 0,-1 1 0,1 0 0,0 0 0,0 0-1,0-1 1,0 1 0,0-1 0,0 1 0,0 0 0,1-1 0,-1 0-1,0 1 1,1-1 0,-1 0 0,1 0 0,0 0 0,-1 0-1,1 0 1,0 0 0,3 1 0,5 2 83,0-1-1,1 0 1,-1-1-1,19 2 1,-18-3-43,39 5 355,39 7 236,-75-11-466,0 2-1,-1 0 0,1 0 0,14 8 0,-26-11-134,0 0 0,0 0 0,-1 0-1,1 0 1,0 0 0,-1 0 0,1 0-1,-1 0 1,1 1 0,-1-1 0,0 1-1,0-1 1,1 1 0,0 3-1,-1-5-20,-1 1 0,0-1 0,0 1 0,0-1 0,0 1 0,0-1-1,0 1 1,0-1 0,0 1 0,0 0 0,0-1 0,-1 1 0,1-1-1,0 1 1,0-1 0,0 1 0,-1-1 0,1 1 0,0-1 0,-1 1-1,0 1 6,0-1-1,-1 0 1,1 0-1,-1 1 0,1-1 1,-1 0-1,1 0 1,-4 1-1,-18 8 82,-1-1 0,-49 10 1,23-6-395,-54 12-2231,55-13-1760</inkml:trace>
</inkml:ink>
</file>

<file path=ppt/ink/ink11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39.70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289 6 5408,'-3'-1'172,"0"0"0,-1 0 1,1 1-1,-1-1 0,1 0 1,-1 1-1,1 0 0,-1 0 0,-5 1 1,-33 5 845,34-4-975,3-2-45,-17 4-133,-26 9 0,42-11 90,-1 1-1,0-1 1,1 2 0,0-1-1,-1 1 1,2 0-1,-11 8 1,16-12 35,-1 0 0,1 0-1,0 0 1,0 0 0,0 0-1,0 1 1,-1-1 0,1 0 0,0 0-1,0 0 1,0 0 0,0 0 0,0 0-1,0 1 1,-1-1 0,1 0-1,0 0 1,0 0 0,0 0 0,0 1-1,0-1 1,0 0 0,0 0 0,0 0-1,0 1 1,0-1 0,0 0-1,0 0 1,0 0 0,0 1 0,0-1-1,0 0 1,0 0 0,0 0 0,0 0-1,0 1 1,0-1 0,0 0 0,0 0-1,0 0 1,1 0 0,-1 1-1,0-1 1,0 0 0,0 0 0,0 0-1,0 0 1,0 0 0,1 1 0,12 2-135,19-4 72,-21 1 131,0-1-1,0 1 0,0 1 0,0 0 0,0 1 1,0 0-1,0 0 0,-1 1 0,13 5 0,-18-5-35,-1-1 0,1 0 0,-1 1 0,0 0 0,0 0 0,0 0 0,0 0 0,0 1 0,-1-1 0,1 1 0,-1 0 0,0 0 0,0 0 0,-1 1 0,1-1 0,-1 1 0,0-1 0,0 1 0,0 0 0,-1 0 0,0 0 0,1 6 0,-1-3 74,-1 0 0,0 0 1,-1 0-1,0 0 0,0-1 0,0 1 1,-1 0-1,0-1 0,-1 1 0,0-1 1,0 0-1,-1 0 0,1 0 0,-1 0 1,-1-1-1,1 1 0,-1-1 0,-9 8 1,6-6-16,0 0 1,-1-1 0,0 0-1,0 0 1,0-1 0,-1-1-1,0 0 1,0 0 0,0 0-1,-1-1 1,1-1 0,-19 4-1,23-7-153,-1 1-1,1-1 1,0 0-1,-1-1 1,1 0-1,0 0 1,-1 0-1,-9-4 1,14 5-79,0-1 1,1 1-1,-1-1 1,0 0-1,0 0 1,0 0 0,1 0-1,-1 0 1,0 0-1,1 0 1,-1 0-1,1-1 1,0 1-1,-1-1 1,1 1-1,0-1 1,0 1-1,0-1 1,0 0-1,0 0 1,0 1-1,0-1 1,1 0-1,-1 0 1,1 0 0,-1 0-1,1 0 1,0 0-1,-1 0 1,2-3-1,2-13-2766</inkml:trace>
</inkml:ink>
</file>

<file path=ppt/ink/ink11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40.06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133 189 4736,'-5'5'347,"4"-4"-253,-1 1 0,1 0-1,-1-1 1,1 1 0,0 0 0,0 0-1,0 0 1,0 0 0,0 0-1,0 0 1,0 0 0,1 0 0,-1 0-1,1 0 1,0 0 0,-1 1-1,1-1 1,0 3 0,1 1-14,-1 2 2,1 0-1,0 0 1,1 0 0,0 0 0,5 14-1,-6-20-53,0-1-1,-1 1 0,1-1 0,0 0 1,0 1-1,0-1 0,0 0 0,0 0 0,1 0 1,-1 0-1,0 0 0,1 0 0,-1 0 1,0 0-1,1 0 0,-1 0 0,1-1 1,-1 1-1,1-1 0,-1 1 0,1-1 1,0 0-1,-1 1 0,1-1 0,0 0 1,-1 0-1,1 0 0,-1 0 0,1-1 1,0 1-1,-1 0 0,1-1 0,-1 1 1,1-1-1,-1 1 0,4-2 0,-1-1 19,1 1 0,0-1 0,-1 0 0,0 0-1,1 0 1,-1 0 0,0-1 0,-1 1-1,1-1 1,-1 0 0,0 0 0,0-1 0,4-5-1,2-7 129,0-1 1,6-21-1,-14 36-154,3-6 59,-1 0 0,0 0 0,-1-1-1,0 1 1,-1-1 0,0 1 0,0-15-1,-1 20-58,-1 0 0,1 0 0,-1 0 0,0 0-1,0 0 1,0 0 0,0 0 0,-1 1-1,1-1 1,-1 0 0,0 1 0,0-1 0,-1 1-1,1 0 1,-1 0 0,1 0 0,-1 0-1,0 0 1,0 1 0,-5-4 0,1 2-39,1 1 0,0 0 0,-1 0 1,1 1-1,-1 0 0,0 0 0,0 0 1,0 1-1,0 0 0,0 1 0,0-1 1,0 2-1,0-1 0,-12 2 1,9 0-182,0 0 0,0 1 1,0 0-1,1 1 0,-1 0 1,1 0-1,0 1 1,0 0-1,-11 9 0,-7 9-2274</inkml:trace>
</inkml:ink>
</file>

<file path=ppt/ink/ink11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41.26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76 14 4736,'-33'-12'2128,"32"12"-2101,1-1 0,0 1 0,-1 0 0,1 0 0,0 0 1,-1 0-1,1 0 0,0 0 0,-1 0 0,1 0 0,0 0 0,-1 0 1,1 0-1,0 0 0,-1 0 0,1 0 0,0 0 0,-1 1 0,1-1 0,0 0 1,-1 0-1,1 0 0,0 0 0,-1 1 0,1-1 0,0 0 0,0 0 0,-1 1 1,1-1-1,-8 14 660,-3 19 171,11-30-807,-5 20 58,1-1-1,-1 43 1,7 45 131,-2-93-185,7 74 101,-6-80-139,1-1 0,0 1 0,1-1 0,0 0 0,1 0 0,6 13 0,-9-21-11,0 0-1,0 0 0,1 0 1,-1 0-1,0-1 0,0 1 0,1-1 1,-1 1-1,1-1 0,0 1 1,-1-1-1,1 0 0,0 0 1,0 0-1,0 0 0,-1 0 0,1 0 1,0 0-1,0-1 0,0 1 1,0-1-1,4 1 0,-3-1-42,0-1 0,0 1 0,0-1 1,0 1-1,0-1 0,0 0 0,0 0 0,0-1 0,0 1 0,-1 0 0,1-1 0,0 0 0,-1 0 0,5-4 0,0 0-43,0-2 0,-1 1 0,1-1 1,-2 0-1,9-15 0,21-48 63,-22 42 49,-9 21-15,-1 1 20,1 0 0,-1 0-1,-1 0 1,1 0-1,-1-1 1,0 1-1,1-11 1,-12 30 533,3-1-377,1 0 0,1 0 0,0 0 0,1 1 0,-4 17 0,4-7-49,0 0 0,1 26 0,2-39-111,0 1-1,1 0 1,0-1 0,0 1 0,1 0 0,1-1 0,0 0 0,7 17-1,-8-23-55,-1 0 0,1 0-1,0 0 1,0 0 0,1 0 0,-1-1-1,1 1 1,-1-1 0,1 1-1,0-1 1,0 0 0,0 0-1,0-1 1,0 1 0,0 0-1,0-1 1,0 0 0,1 0-1,-1 0 1,1 0 0,-1 0-1,1-1 1,-1 0 0,1 1-1,-1-1 1,1-1 0,5 0-1,0 0-50,1-2-1,-1 1 1,1-1-1,-1-1 1,0 1-1,0-2 1,-1 1 0,1-1-1,-1-1 1,0 1-1,0-1 1,-1-1-1,0 1 1,10-12-1,-7 6 85,-1 0 0,0 0-1,0-1 1,-2 0 0,1-1 0,-2 1 0,0-1-1,8-27 1,-11 22 232,-3 14-14,-3 14-138,-4 14-24,2 0-1,1 0 1,1 1-1,1 0 1,1-1-1,2 35 1,0-52-83,-1-1-1,1 1 1,0-1 0,1 0 0,-1 1 0,1-1 0,3 7 0,-4-11 0,0 1 0,0 0 0,0-1-1,0 1 1,0 0 0,1-1 0,-1 0 0,0 1 0,1-1 0,-1 0-1,1 1 1,0-1 0,-1 0 0,1 0 0,0-1 0,0 1-1,0 0 1,-1 0 0,1-1 0,0 1 0,0-1 0,0 0 0,0 1-1,3-1 1,4-1-77,0-1 0,0 0 0,1 0 0,-1-1 0,-1 0 0,1-1 0,0 0 0,-1 0 0,0 0 0,15-12 0,-5 2 50,-1-1 0,-1-1 0,0 0 0,-1-1 0,-1 0 0,0-2 0,19-34 0,-15 19 62,-1-2 1,-2-1 0,17-61-1,-28 85 58,-1-1 0,0 1 0,-1 0-1,-1-1 1,0 0 0,0 1-1,-2-1 1,0 1 0,-3-21 0,2 30 282,2 13-357,2 16-40,20 83 636,10 160 0,-31-262-591,-1-1 0,0 1-1,0 0 1,0-1-1,-1 1 1,1-1 0,-1 0-1,0 1 1,-1-1 0,0 0-1,0 1 1,0-1-1,0 0 1,-1 0 0,1-1-1,-1 1 1,-6 6 0,8-10-32,1 0 0,-1 0 1,-1 1-1,1-1 0,0-1 1,0 1-1,0 0 0,0 0 1,-1 0-1,1-1 0,0 1 1,-1 0-1,1-1 0,0 1 1,-1-1-1,1 0 0,-1 1 1,1-1-1,-1 0 0,1 0 1,0 0-1,-1 0 0,1 0 0,-1 0 1,1-1-1,-1 1 0,1 0 1,-1-1-1,1 1 0,0-1 1,-1 1-1,1-1 0,-3-1 1,2 0 22,-1 0 0,1 0 0,0 0 0,0 0 0,0-1 0,0 1 0,0-1 0,0 1 0,0-1 0,1 1 1,0-1-1,-1 0 0,1 0 0,0 0 0,0 0 0,0-3 0,0-1-18,0-1 0,1 0 0,0 1 0,1-1 1,0 0-1,0 1 0,0-1 0,1 1 0,0-1 0,1 1 0,0 0 0,4-8 1,0 2 34,0 0 0,1 1 0,0-1 0,1 2 0,14-14 0,-16 17 77,1 1 0,0 1 0,0 0 0,1 0 0,0 0 0,18-7 0,-20 10-46,-1 0-1,1 1 1,0 0-1,0 0 0,1 1 1,-1 0-1,0 0 0,0 1 1,1 0-1,9 1 1,-13 0-30,-1 0 0,0 0 0,1 0 0,-1 0 0,0 1 0,0-1 0,0 1 1,0 0-1,0 0 0,0 0 0,-1 1 0,1-1 0,-1 1 0,0-1 0,1 1 0,-1 0 1,0 0-1,3 6 0,1 3 6,0 1 1,-1 0-1,5 18 1,-5-11-24,3 34 0,-6-35-1072,2 0 0,6 25-1,-6-32-87</inkml:trace>
</inkml:ink>
</file>

<file path=ppt/ink/ink11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41.63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17 1 7648,'-17'11'2816,"26"7"-2176,7 7-192,-7-10-1024,-1-1 224,5 2-1600,-1-5 1088,1-7-3072</inkml:trace>
</inkml:ink>
</file>

<file path=ppt/ink/ink11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42.00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34 312 3968,'0'2'98,"-1"7"301,0 0 0,0 0 0,-1 0 0,0 0 0,0 0 0,-1 0 0,-5 10 0,7-18-309,0 0 0,1 0 0,-1 0 0,1 1 0,-1-1 0,1 0 0,-1 1 0,1-1 0,0 0 0,0 0 0,0 1 0,-1-1 0,1 0 0,1 1 0,-1-1 0,0 1 0,0-1 0,0 0 0,1 0 0,-1 1 0,0-1 0,1 0 0,-1 1 0,1-1 0,0 0 0,-1 0 0,1 0 0,0 0 0,0 0 0,0 0 0,0 0 0,0 0 0,0 0 0,0 0-1,0 0 1,0-1 0,0 1 0,0 0 0,1-1 0,-1 1 0,0-1 0,0 1 0,1-1 0,-1 0 0,0 1 0,1-1 0,-1 0 0,0 0 0,1 0 0,-1 0 0,0 0 0,1 0 0,1-1 0,11-3-61,-1-1 1,1-1 0,-1 0-1,-1-1 1,1 0-1,-1-1 1,0-1-1,-1 1 1,0-2-1,-1 0 1,1 0-1,8-12 1,-9 9 9,-1-1-1,0 0 1,0 0 0,-2-1 0,1 0 0,-2 0-1,0-1 1,-1 1 0,-1-2 0,3-18 0,-6 30-15,-1-1 1,0 1 0,0-1-1,0 1 1,-1-1 0,0 1-1,0 0 1,0-1 0,0 1-1,-1 0 1,0 0-1,0 0 1,-1 0 0,1 0-1,-1 0 1,0 1 0,0-1-1,-1 1 1,1 0 0,-1 0-1,0 0 1,-6-4 0,5 4-48,0 1 0,0 0 0,-1-1 0,1 2 0,-1-1 0,0 1 0,1 0 0,-1 0 0,0 0-1,0 1 1,-1 0 0,1 0 0,0 0 0,0 1 0,0 0 0,0 0 0,-1 1 0,1 0 0,-9 2 0,9-1-73,0 0-1,1 1 1,-1 0-1,1-1 1,0 2 0,0-1-1,0 1 1,0 0-1,0 0 1,-4 5-1,2-2-312,2 0-1,-1 1 0,1 0 0,0 0 0,-7 16 0,-2 16-2576</inkml:trace>
</inkml:ink>
</file>

<file path=ppt/ink/ink11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42.36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42 2 5472,'0'0'43,"0"0"1,0-1-1,0 1 1,0 0 0,0 0-1,0 0 1,0 0-1,0 0 1,0 0-1,0 0 1,0 0-1,0 0 1,1 0-1,-1 0 1,0 0-1,0 0 1,0-1-1,0 1 1,0 0 0,0 0-1,0 0 1,0 0-1,1 0 1,-1 0-1,0 0 1,0 0-1,0 0 1,0 0-1,0 0 1,0 0-1,0 0 1,1 0 0,-1 0-1,0 1 1,0-1-1,0 0 1,0 0-1,0 0 1,0 0-1,0 0 1,0 0-1,0 0 1,1 0-1,-1 0 1,0 0 0,0 0-1,0 0 1,0 0-1,0 1 1,0-1-1,0 0 1,0 0-1,2 9 839,-4 15 73,-7 19-104,1 0 1,-1 51-1,-7 40-440,15-131-392,-1 20 138,5-16-179,-3-7 13,1 0 0,-1 0 0,0 0 0,1 0 0,-1 0 0,1 0 0,-1 0 0,1 0 0,-1 0 0,1-1 1,-1 1-1,0 0 0,1 0 0,-1 0 0,1-1 0,-1 1 0,0 0 0,1 0 0,-1-1 0,0 1 0,1-1 0,10-10-93,-1-1 0,-1 0 1,0-1-1,0 0 0,-1 0 0,6-16 0,-1 5 101,-7 13 49,10-17 328,36-52 0,-50 77-293,0 1 1,1-1 0,0 0 0,0 1 0,-1-1 0,8-3-1,-10 6-51,1-1-1,0 1 1,0 0-1,0-1 1,0 1-1,-1 0 1,1-1-1,0 1 1,0 0-1,0 0 1,0 0-1,0 0 1,0 0-1,0 0 1,0 0-1,-1 0 1,1 0-1,0 0 1,0 1-1,0-1 1,0 0-1,0 0 1,-1 1-1,1-1 1,0 1-1,0-1 1,0 1-1,-1-1 1,1 1-1,0-1 1,0 2-1,2 2 48,-1 0 0,0 0 0,0 0-1,0 1 1,-1-1 0,0 0 0,0 1 0,0-1-1,1 6 1,-1 0-13,18 127-12,-10-61-3484,-5-49 1686</inkml:trace>
</inkml:ink>
</file>

<file path=ppt/ink/ink11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43.10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81 4736,'-4'-18'2816,"17"10"-1723,-5 3-905,-1-1 0,1 1 0,1 0 0,-1 1 0,1 0 0,-1 0 0,1 0 0,0 2 0,0-1-1,16-2 1,6 1 11,60 0-1,90 17 949,-90-4-865,-72-8-234,1-1 0,0-1 0,28-5 0,-48 6-48,0 0 0,0 0 1,0 0-1,0 0 0,0 0 0,0 0 0,0 0 0,0 0 0,0 0 0,0 0 0,0 0 0,0 0 1,0 0-1,0 0 0,0 0 0,0 0 0,0 0 0,0 0 0,0-1 0,0 1 0,0 0 0,-7 0-21,-14 1 238,-22 2-113,0-1 1,-69-8 0,90 4-81,0 1-1,0 0 0,0 2 1,1 0-1,-1 1 0,0 2 1,-40 11-1,27-3-50,-41 20 1,54-23 46,11-7 9,11-2-26,0 0 1,0 0-1,0 0 0,-1 0 1,1 0-1,0 0 0,0 0 1,0 0-1,-1 0 1,1 0-1,0 0 0,0 0 1,0 0-1,0 0 1,0 0-1,-1-1 0,1 1 1,0 0-1,0 0 1,0 0-1,0 0 0,0 0 1,-1 0-1,1 0 0,0-1 1,0 1-1,0 0 1,0 0-1,0 0 0,0 0 1,0 0-1,0-1 1,0 1-1,0 0 0,0 0 1,0 0-1,-1 0 1,1-1-1,1 0 6,-1 0-1,1 0 1,-1 1-1,1-1 1,-1 0 0,1 0-1,-1 0 1,1 1-1,0-1 1,-1 0 0,1 1-1,0-1 1,0 0-1,0 1 1,-1-1 0,1 1-1,0-1 1,1 0-1,18-7 85,6 2 161,1 2 0,0 1 0,1 1 0,53 2 0,-30 1-217,46 1 174,103-4 495,-52-14-636,-87 2-2753,-53 11 523</inkml:trace>
</inkml:ink>
</file>

<file path=ppt/ink/ink11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48.50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61 5 2720,'0'0'46,"0"-1"0,-1 1 0,1 0 0,0-1 0,0 1 0,-1 0 0,1 0 0,0-1 0,0 1 0,-1 0 0,1 0 0,0-1-1,-1 1 1,1 0 0,-1 0 0,1 0 0,0 0 0,-1 0 0,1-1 0,0 1 0,-1 0 0,1 0 0,-1 0 0,1 0 0,0 0 0,-1 0 0,0 0 0,-12 7 544,-10 14 66,21-19-608,1 1-1,-1-1 1,1 1 0,-1-1-1,1 1 1,0 0-1,0-1 1,0 1 0,0 0-1,1 0 1,-1 0-1,1 0 1,0-1 0,0 1-1,0 0 1,0 0-1,0 0 1,0 0 0,1 0-1,1 4 1,1 5 169,1 0-1,0 0 1,9 15 0,-5-11-55,1 1 0,1-1-1,20 25 1,-26-35-93,1-1 1,1 1-1,-1-1 0,1-1 0,-1 1 0,1-1 0,1 0 1,-1 0-1,0 0 0,1-1 0,0 0 0,10 2 0,-16-4-3,1-1-1,0 0 0,0 0 0,0 0 0,-1 0 0,1 0 0,0 0 1,0 0-1,0-1 0,2 0 0,-4 1-48,0 0 0,1 0 0,-1 0 0,0 0 0,1 0 1,-1-1-1,0 1 0,1 0 0,-1 0 0,0 0 0,1-1 0,-1 1 0,0 0 1,0 0-1,1-1 0,-1 1 0,0 0 0,0-1 0,0 1 0,1 0 0,-1-1 0,0 1 1,0 0-1,0-1 0,0 1 0,0 0 0,0-1 0,0 1 0,0 0 0,0-1 0,0 1 1,0 0-1,0-1 0,0 1 0,0-1 0,0 1 0,0 0 0,0-1 0,0 1 0,0 0 1,0-1-1,-1 1 0,1 0 0,0-1 0,0 1 0,0 0 0,-1-1 0,1 1 0,0 0 1,-1-1-1,-1-2 32,-1-1 0,0 1 0,1-1 1,0 0-1,0 0 0,0 0 0,0 0 1,-1-8-1,2 8-38,1 1 1,0 0-1,0 0 0,0 0 1,1 0-1,-1 0 1,1 0-1,0-1 0,0 1 1,0 0-1,0 1 1,0-1-1,3-4 0,12-25 63,24-33 0,-34 55-21,1 1 0,1 1 0,-1-1-1,1 1 1,1 0 0,0 1 0,15-11 0,-21 16-35,-1 1 1,0 0-1,1 0 1,-1 0-1,1 0 1,-1 0-1,1 0 0,-1 1 1,1 0-1,-1-1 1,1 1-1,0 0 1,-1 0-1,1 0 0,-1 0 1,1 1-1,0-1 1,-1 1-1,1 0 1,-1-1-1,1 1 0,-1 0 1,0 1-1,1-1 1,3 3-1,3 3-10,-1 0-1,0 1 1,0 0-1,12 16 1,0-1 8,-18-20-25,8 7 62,0 1 0,-2 0 0,9 13 1,-15-21-36,-1 0-1,1 0 1,-1 0 0,1 0 0,-1 0 0,0 0 0,0 0 0,0 0 0,-1 1 0,1-1 0,-1 0 0,0 1 0,0-1 0,0 0 0,0 1-1,-1-1 1,1 0 0,-2 6 0,-1 1-14,2-7 34,0 0 0,-1 0 0,1 0 0,0 0 1,-1 0-1,0 0 0,0 0 0,-3 4 0,5-7-26,0 0 0,0 0 0,0 0 0,0 1 0,0-1 0,0 0 0,0 0 0,0 0 1,0 0-1,0 0 0,0 0 0,0 1 0,0-1 0,-1 0 0,1 0 0,0 0 0,0 0 0,0 0 0,0 0 0,0 0 0,0 0 0,0 1 1,-1-1-1,1 0 0,0 0 0,0 0 0,0 0 0,0 0 0,0 0 0,-1 0 0,1 0 0,0 0 0,0 0 0,0 0 0,0 0 0,0 0 0,-1 0 1,1 0-1,0 0 0,0 0 0,0 0 0,0 0 0,-1-8 149,7-14-73,1 4-76,1 0 1,1 0-1,1 1 1,0 0-1,24-29 1,-30 42-32,0-1 0,1 1 0,-1 0 0,1 0 1,0 0-1,10-5 0,-13 8 26,0 0 0,0 0 1,0 0-1,0 1 0,0-1 1,0 1-1,0-1 0,0 1 0,1 0 1,-1-1-1,0 1 0,0 0 0,0 1 1,0-1-1,1 0 0,-1 0 0,0 1 1,0 0-1,0-1 0,0 1 0,0 0 1,0 0-1,2 1 0,1 2 30,1 1 0,-1-1-1,0 1 1,0 1 0,0-1 0,-1 0-1,8 13 1,20 47 187,-11-22-171,-10-20-7,-9-16-43,1-1-1,-1 0 0,2 0 1,-1 0-1,0-1 0,1 1 0,0-1 1,0 0-1,9 8 0,-12-12-126,-1-1 0,1 1 0,0-1 0,0 1 0,0-1 0,0 1 0,0-1 0,0 0 0,0 0 0,0 1 0,0-1 0,0 0 0,0 0 0,0 0 0,0 0 0,0 0 0,0 0 0,0 0 0,0-1 0,0 1 0,2-1 0,-1 0-114,-1 0-1,1 0 0,0 0 0,-1 0 1,1 0-1,-1 0 0,1-1 0,-1 1 0,0-1 1,0 1-1,2-3 0,-1 1-455,0-1 0,0 0 0,0 0 0,0 0 0,-1 0 0,0 0 0,1-1 0,-1 1 0,0-8 0,-1 1-383</inkml:trace>
</inkml:ink>
</file>

<file path=ppt/ink/ink11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48.85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0 252 4736,'2'0'204,"-1"0"1,0 0-1,0 0 0,0 0 1,0 0-1,0 0 1,0 0-1,0 0 0,0 0 1,0 1-1,0-1 0,0 0 1,0 1-1,0-1 1,0 1-1,1 0 0,17 12 919,-15-10-1031,-1 1-1,1-1 1,0 0 0,0 0-1,0 0 1,1-1 0,-1 1-1,1-1 1,0 0 0,-1-1 0,1 1-1,0-1 1,0 0 0,0 0-1,0 0 1,0-1 0,0 1-1,0-1 1,0 0 0,8-2-1,5-2-2,-1-2-1,1 0 1,-1-1-1,0 0 1,0-2-1,21-14 0,-30 18-12,0-1-1,-1 0 0,0 0 1,-1 0-1,1-1 0,-1 0 1,0-1-1,-1 1 1,0-1-1,0 0 0,-1 0 1,1-1-1,-2 1 0,6-18 1,-8 22-60,-1 0 0,1-1 1,-1 1-1,1 0 1,-1-1-1,-1 1 1,1-1-1,-1 1 0,1 0 1,-1-1-1,-1 1 1,1 0-1,0 0 1,-1-1-1,0 1 0,0 0 1,0 1-1,-5-7 1,5 7-30,0 1 0,-1-1 0,1 1 0,-1 0 0,0 0 0,1 0 0,-1 0 0,0 0-1,0 1 1,0-1 0,0 1 0,0 0 0,-1 0 0,1 0 0,0 0 0,-1 1 0,1-1 0,0 1 0,-1 0 0,1 0 0,0 0 0,-1 0 0,1 1 0,0-1 0,-5 2 0,-4 2-194,0 0-1,1 1 1,-1 0 0,1 1 0,0 0 0,1 1-1,-19 15 1,21-16-478,1 1-1,0 0 1,0 1-1,1 0 1,-11 16-1,12-12-1532</inkml:trace>
</inkml:ink>
</file>

<file path=ppt/ink/ink11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49.20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5 3808,'11'-2'416,"-9"1"-348,0 1 0,0-1 1,1 1-1,-1 0 0,0 0 0,0 0 0,0 0 1,1 0-1,-1 0 0,0 1 0,0-1 0,0 1 1,0-1-1,0 1 0,0 0 0,0 0 0,0 0 1,3 2-1,5 4 570,-1 2 0,0-1 0,-1 1 0,0 1 0,0-1 0,12 22 0,-13-19-277,1-1 1,1 1-1,0-1 0,0-1 1,16 15-1,-20-22-373,0 0 0,0-1 0,0 1 0,0-1 0,0 0 0,0 0 0,0-1 0,1 1 0,6 0 0,6 0-1480,27-1 0,-25-2-65,0-5-1968</inkml:trace>
</inkml:ink>
</file>

<file path=ppt/ink/ink11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49.55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324 1 6560,'-12'1'475,"0"0"1,1 0-1,-1 2 0,1-1 1,-1 2-1,-15 5 1,-7 7-356,0 2 1,-47 31-1,55-33-60,-24 13-492,50-28 421,0-1 1,0 0-1,0 1 0,0-1 1,0 0-1,0 1 0,0-1 1,0 0-1,1 1 0,-1-1 1,0 0-1,0 1 0,0-1 1,0 0-1,0 1 0,1-1 1,-1 0-1,0 1 0,0-1 1,0 0-1,1 0 0,-1 1 0,0-1 1,0 0-1,1 0 0,-1 1 1,8 6-97,-1-3 98,1 1-1,-1-2 1,1 1-1,0-1 1,13 3-1,7 3-34,24 11 633,60 32 1,-107-49-461,1 0 0,-1 1 1,0-1-1,0 1 1,9 9-1,-13-12-107,0 0 1,0 0-1,0 0 1,-1 0-1,1 0 1,0 0-1,0 0 1,-1 0-1,1 1 1,-1-1-1,0 0 1,1 1-1,-1-1 0,0 0 1,1 0-1,-1 1 1,0-1-1,0 1 1,0-1-1,0 0 1,-1 1-1,1-1 1,0 0-1,0 0 1,-1 1-1,1-1 1,-1 0-1,1 0 0,-1 1 1,0-1-1,1 0 1,-1 0-1,0 0 1,-1 2-1,-3 2 63,-1 0 0,1 0 0,-1-1 0,0 0-1,0 0 1,-13 6 0,-44 16 305,37-15-291,-13 6-58,26-11-265,1 0 1,-1-1-1,0 0 0,0-1 0,-18 3 1,29-6-4,1-1 0,-1 0 1,0 0-1,0 0 0,1 0 1,-1 0-1,0 0 0,0-1 1,1 1-1,-1 0 0,0-1 1,0 0-1,-2-1 0,2-4-1175</inkml:trace>
</inkml:ink>
</file>

<file path=ppt/ink/ink11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49.97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374 3 5888,'-2'0'130,"1"-1"-1,0 1 1,0 0 0,0-1 0,0 1 0,0 0 0,-1 0-1,1 0 1,0 0 0,0 0 0,0 0 0,0 0 0,-1 0-1,1 0 1,0 0 0,0 1 0,0-1 0,0 1-1,0-1 1,0 0 0,0 1 0,-1 0 0,2-1 0,-3 2-1,-10 5-153,2-4 109,-1 0 0,-22 3 0,-16 4 135,35-4-162,0-1 0,0 2 0,1 0 0,-18 12 0,23-13-91,0 0 0,1 1 0,-1 0 0,2 0 0,-1 1 0,1 0 0,-8 13 0,13-19 25,1 0 0,-1 0 0,1 1 0,0-1 0,0 1 0,0-1 0,0 1-1,0 0 1,1-1 0,-1 1 0,1 0 0,0-1 0,0 1 0,0 0 0,0-1-1,0 1 1,1 0 0,0 2 0,0-2-2,0-1 1,0 0-1,0 0 0,0 0 1,0 0-1,1 0 0,-1 0 1,1 0-1,-1 0 0,1 0 1,0-1-1,0 1 0,0-1 1,0 1-1,0-1 0,0 0 1,0 1-1,0-1 0,1 0 1,2 0-1,5 2 10,0-1-1,1 0 1,-1 0-1,14-1 1,-16-1 74,0 0 0,-1 1 1,1 0-1,-1 0 1,1 0-1,-1 1 0,0 1 1,1-1-1,-1 1 1,8 4-1,-12-5 3,0 1 0,1-1 0,-1 1 0,0-1 0,0 1 0,-1 0 0,1 0 0,0 0 0,2 5 0,-4-6-29,0 0-1,-1-1 1,1 1-1,-1 0 1,1 0-1,-1 0 1,1-1-1,-1 1 0,0 0 1,0 0-1,0 0 1,0 0-1,0 0 1,-1-1-1,1 1 1,-1 0-1,1 0 1,-1 0-1,1-1 0,-1 1 1,0 0-1,0-1 1,-1 3-1,-2 1 41,0 1 0,-1-1-1,1-1 1,-1 1 0,0-1 0,0 1-1,0-1 1,-1-1 0,1 1 0,-1-1-1,0 0 1,0 0 0,0-1 0,0 0-1,-1 0 1,-10 2 0,-8 0-1393,-1-1 0,-48-1 0,68-2 795,-33 0-1495</inkml:trace>
</inkml:ink>
</file>

<file path=ppt/ink/ink11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51.70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315 30 4480,'-8'-2'607,"0"0"0,0 1-1,-13 0 1,-9-1-330,-18-7 334,21 4-446,-34-2 0,53 7-192,0 0-1,-1 0 1,1 1-1,0 0 0,0 0 1,0 1-1,0 0 1,-12 5-1,19-7 28,0 0 0,0 0-1,0 1 1,0-1 0,0 0-1,0 1 1,1-1 0,-1 1-1,0 0 1,0-1 0,0 1 0,0 0-1,1-1 1,-1 1 0,0 0-1,1 0 1,-1-1 0,1 1 0,-1 0-1,1 0 1,-1 0 0,1 0-1,-1 0 1,1 0 0,0 0-1,0 0 1,-1 0 0,1 0 0,0 0-1,0 0 1,0 0 0,0 0-1,0 0 1,1 1 0,-1 0 8,1 0 1,0-1 0,0 1 0,0-1-1,0 1 1,0-1 0,0 0-1,1 1 1,-1-1 0,0 0-1,1 0 1,-1 0 0,1 0-1,-1 0 1,1 0 0,-1 0-1,1 0 1,2 0 0,29 10 265,36 6 1,23 7 365,-75-19-519,-1 1-1,0 1 1,0 1 0,0 0-1,24 17 1,-36-22-84,0 1 0,0-1 0,-1 1 0,1 0 0,-1 0 0,0 0 0,0 0 0,-1 0 0,1 1 0,2 6 0,-3-7 0,-1 0 0,-1 0 0,1-1 0,0 1 0,-1 0 0,0 0 0,0 0 0,0 0 0,0 0 0,-1 0 0,0 0 0,1 0 0,-1 0 0,-1-1 0,-1 6 0,0-2 50,0 0 0,-1-1 1,0 1-1,0-1 1,-1 0-1,0 0 0,0 0 1,0-1-1,0 1 1,-1-1-1,0-1 0,0 1 1,0-1-1,-1 0 1,-9 4-1,6-4-117,0 0 1,0 0-1,-1-1 0,1-1 1,-1 0-1,0 0 0,0-1 1,0 0-1,1-1 0,-13-2 1,20 2-93,1 0 0,-1 0 0,0-1 0,1 0 1,-1 1-1,1-1 0,-5-2 0,7 3 32,-1-1 1,0 1-1,0-1 0,1 0 0,-1 1 0,0-1 0,1 1 1,-1-1-1,1 0 0,-1 1 0,1-1 0,-1 0 0,1 0 1,-1 0-1,1 1 0,-1-1 0,1 0 0,0 0 0,0 0 0,0 0 1,-1 0-1,1 0 0,0-1 0,3-12-2939</inkml:trace>
</inkml:ink>
</file>

<file path=ppt/ink/ink11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52.06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70 146 6880,'-3'12'482,"0"0"1,0 0 0,1 0-1,1 0 1,0 0 0,1 0-1,1 14 1,-1-24-467,1 0 0,-1 0-1,0 0 1,1 0 0,-1 0 0,1 0 0,0-1 0,0 1-1,0 0 1,0 0 0,0-1 0,0 1 0,0-1-1,0 1 1,0-1 0,1 1 0,-1-1 0,1 0 0,-1 1-1,1-1 1,0 0 0,-1 0 0,1 0 0,0 0-1,0-1 1,-1 1 0,1 0 0,0-1 0,0 1 0,0-1-1,0 0 1,0 0 0,4 0 0,-1 0 30,1 0 1,-1 0 0,1-1-1,0 0 1,-1-1 0,1 1-1,-1-1 1,0 0-1,0 0 1,8-5 0,0-1 12,-1-1 0,0-1 0,-1 1 0,0-2 0,-1 0 1,0 0-1,0-1 0,-2 0 0,1 0 0,9-20 0,-16 28-18,-1 0 0,1 0-1,-1 1 1,0-1-1,0 0 1,0 0 0,0 0-1,-1 0 1,1 0 0,-1 0-1,0-1 1,-1 1-1,1 0 1,-1 0 0,1 0-1,-1 0 1,-1 0-1,-1-6 1,0 6-28,1 1 1,-1-1-1,1 0 0,-1 1 0,0 0 1,-1-1-1,1 1 0,-1 0 0,1 1 1,-1-1-1,0 1 0,0 0 1,0-1-1,0 2 0,0-1 0,-8-2 1,2 1-205,0 1 1,0 0 0,0 0 0,0 1 0,0 0 0,-1 1 0,1 0 0,0 1-1,-1 0 1,1 1 0,0 0 0,0 0 0,0 1 0,1 0 0,-1 1 0,1 0-1,-1 0 1,1 1 0,-10 8 0,-7 7-1159</inkml:trace>
</inkml:ink>
</file>

<file path=ppt/ink/ink11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5:53.49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1 530 6144,'0'1'71,"0"-1"-1,0 0 1,1 0 0,-1 1 0,0-1-1,0 0 1,0 0 0,1 1 0,-1-1 0,0 0-1,0 0 1,0 0 0,1 0 0,-1 0-1,0 1 1,1-1 0,-1 0 0,0 0 0,0 0-1,1 0 1,-1 0 0,0 0 0,0 0-1,1 0 1,-1 0 0,0 0 0,1 0 0,-1 0-1,0 0 1,0 0 0,1 0 0,-1 0-1,0 0 1,1-1 0,13-7 610,-10 4-686,0 0-1,-1 0 1,1 0-1,5-8 0,21-52 372,0 0 330,-11 31-177,25-60 0,-40 81-534,0-1 1,0 1-1,-1-1 0,-1 0 1,0 0-1,-1 0 1,0 0-1,-2-22 0,1 32-10,-1 0 0,1 0 0,-1 0 0,0 0 0,0 1 1,-2-6-1,3 8 22,0 0 1,0-1 0,-1 1 0,1 0 0,0-1 0,0 1 0,0 0 0,-1 0 0,1-1 0,0 1 0,-1 0 0,1 0 0,0-1 0,-1 1-1,1 0 1,0 0 0,-1 0 0,1 0 0,0-1 0,-1 1 0,1 0 0,-1 0 0,0 0 6,1 0-1,-1 1 1,0-1 0,1 0 0,-1 1-1,0-1 1,1 0 0,-1 1 0,1-1 0,-1 0-1,1 1 1,-1-1 0,1 1 0,-1-1-1,1 1 1,-1-1 0,0 2 0,-3 4 87,0 1 0,1 0 1,-1 0-1,1 0 1,0 0-1,1 0 0,0 1 1,0-1-1,-1 14 0,1 8-112,1 37 0,1-39 8,0 0 27,1 1 0,1-1 0,1 0-1,9 35 1,-9-52 3,1-1-1,-1 1 1,1-1-1,1 0 1,0-1 0,8 14-1,-8-17-6,-1 0 0,1 0 0,-1-1 0,1 1 0,1-1-1,-1 0 1,0 0 0,1-1 0,0 0 0,11 5 0,-12-6-11,0-1 1,0 1-1,-1-1 1,1-1 0,0 1-1,0 0 1,0-1-1,0 0 1,0-1-1,0 1 1,0-1 0,0 0-1,0 0 1,-1 0-1,1 0 1,0-1 0,-1 0-1,1 0 1,-1-1-1,0 1 1,1-1 0,-1 0-1,0 0 1,3-3-1,3-4 46,0 0 0,-1 0-1,-1-1 1,0 0-1,0-1 1,-1 0 0,8-18-1,-12 23-21,0 0-1,0 0 0,-1-1 1,0 1-1,0-1 1,0 0-1,-1 0 0,-1 1 1,1-1-1,-1 0 1,-1 0-1,1 0 0,-1 0 1,-3-9-1,4 16-24,0 1 0,0-1 0,0 0 0,-1 1-1,1-1 1,0 0 0,0 1 0,-1-1 0,1 1 0,0-1-1,-1 0 1,1 1 0,-1-1 0,1 1 0,-1-1-1,1 1 1,-1-1 0,1 1 0,-1 0 0,1-1 0,-1 1-1,1 0 1,-1-1 0,0 1 0,1 0 0,-1 0 0,0-1-1,-1 1 1,2 0 8,-1 0 0,0 1 0,0-1 0,0 0 0,1 1 0,-1-1 0,0 0-1,1 1 1,-1-1 0,0 1 0,1-1 0,-1 1 0,0 0 0,1-1 0,-1 1 0,1 0 0,-1-1 0,1 1 0,0 0-1,-1-1 1,1 1 0,0 0 0,-1 0 0,1 0 0,0 0 0,-2 6 36,1-1-1,0 1 1,0-1 0,1 13 0,-1-3-11,0 7-4,0-1-1,2 0 1,1 1 0,0-1-1,2 0 1,11 40 0,-13-58-16,-1 0 0,1 0 0,0 0 1,0-1-1,0 1 0,1-1 0,-1 1 1,1-1-1,0 0 0,0 0 0,0 0 1,0 0-1,0-1 0,5 3 0,-5-3-17,0-1 1,0 0-1,0 1 0,0-1 0,0 0 1,0-1-1,0 1 0,0-1 0,0 1 1,1-1-1,-1 0 0,0 0 0,0 0 1,1-1-1,-1 1 0,0-1 0,0 0 0,0 0 1,3-1-1,5-3-32,-1 0 0,1-1 1,-2 0-1,1 0 0,-1-1 0,0-1 0,0 1 0,-1-1 1,12-15-1,-9 9 100,0-1 0,-2 0 0,1-1 0,-2 0 0,9-24 1,-13 30 0,-1 0 0,0-1 1,-1 1-1,1-16 0,-2 20-60,-1 0-1,0 0 1,0 0-1,-1 0 1,0 1-1,0-1 1,0 0-1,-1 1 0,-2-9 1,4 15-2,0-1 0,0 0 0,0 0 0,-1 0 0,1 0 0,0 0 0,0 1 0,0-1-1,0 0 1,0 0 0,0 0 0,0 0 0,0 0 0,-1 1 0,1-1 0,0 0 0,0 0 0,0 0 0,0 0 0,0 0 0,-1 0 0,1 0 0,0 0 0,0 0 0,0 0 0,0 0 0,-1 0 0,1 0 0,0 0-1,0 0 1,0 0 0,-1 0 0,1 0 0,0 0 0,0 0 0,0 0 0,0 0 0,-1 0 0,1 0 0,0 0 0,0 0 0,0 0 0,0 0 0,-1 0 0,1 0 0,0 0 0,0-1 0,0 1 0,0 0 0,0 0-1,0 0 1,0 0 0,-1 0 0,1-1 0,0 1 0,-1 13 43,1 0 0,0 0 0,1 0 0,0 0 0,1 0 0,1 0 0,4 13 0,-2-4-11,0-1 0,2 0 0,1-1 0,0 0 0,22 36 0,-27-51-35,0-1 1,1 0 0,0 1 0,0-1 0,0 0-1,0-1 1,1 1 0,-1-1 0,1 0-1,0 0 1,0 0 0,7 2 0,-8-4-26,-1 0 0,1 0 1,-1 0-1,1-1 0,0 1 1,-1-1-1,1 0 0,0 0 1,-1-1-1,1 1 0,-1-1 1,1 1-1,0-1 0,-1 0 1,0 0-1,1-1 0,-1 1 1,0-1-1,1 0 0,2-2 1,3-3-115,0 0 0,0-1 0,-1 0 1,0-1-1,0 0 0,7-12 1,36-64-284,-36 58 323,8-14 58,-2-1-1,20-55 1,-33 73 147,-1 0 1,-1-1-1,-1 0 1,-1 0-1,1-46 0,-5 59 16,0-4 99,0-1 1,-4-17 0,5 42-125,-1 1 0,-3 14 0,0 20 20,-5 169-30,8 88-895,0-299 731,0 0 0,1 1 1,-1-1-1,0 0 1,0 1-1,-1-1 0,1 0 1,0 0-1,0 1 1,-1-1-1,1 0 0,0 0 1,-1 1-1,0-1 1,1 0-1,-1 0 0,1 0 1,-3 2-1,3-3 28,-1 0 0,1 0 0,-1 0 0,1 0 0,-1 0 0,1-1 0,-1 1-1,1 0 1,-1 0 0,1 0 0,-1-1 0,1 1 0,-1 0 0,1-1 0,0 1 0,-1 0-1,1-1 1,0 1 0,-1-1 0,1 0 0,-1 1-65,-4-5 134,0 0 1,1-1-1,-1 1 0,2-1 1,-1 0-1,0 0 1,1 0-1,0 0 0,1-1 1,-1 1-1,1-1 0,0 0 1,1 0-1,0 1 1,0-1-1,0 0 0,1-9 1,0 15 30,0-1 0,1 1 0,-1-1 0,0 1 0,1-1 0,-1 1 0,1-1 0,-1 1 0,1 0 0,0-1 0,-1 1 0,1 0 1,0-1-1,0 1 0,0 0 0,0 0 0,0 0 0,1 0 0,-1 0 0,0 0 0,0 0 0,1 0 0,-1 0 0,0 1 0,1-1 0,2 0 0,2 0 109,0 0-1,-1 0 0,1 1 0,0 0 0,11 1 0,4 0-120,13-2 52,0-1 1,1-2 0,-1-2 0,0 0-1,-1-3 1,0-1 0,0-1 0,-1-1 0,0-2-1,-1-2 1,32-21 0,55-36-239,-114 70 166,0 0 0,0 0 1,-1 0-1,1 0 1,-1-1-1,6-7 0,-9 11-8,1-1 0,-1 0 0,1 0-1,-1 0 1,0 1 0,1-1 0,-1 0 0,0 0-1,1 0 1,-1 0 0,0 0 0,0 0-1,0 0 1,0 1 0,0-1 0,0 0 0,0 0-1,0 0 1,0 0 0,0 0 0,-1 0 0,1 0-1,0 0 1,-1 1 0,1-1 0,-1 0-1,1 0 1,0 0 0,-1 1 0,0-1 0,1 0-1,-1 1 1,1-1 0,-1 0 0,0 1-1,0-1 1,1 1 0,-1-1 0,0 1 0,0-1-1,-1 0 1,-3-1-35,-1 0 0,0 0 1,0 0-1,0 1 0,0-1 0,0 2 0,0-1 0,0 0 0,0 1 0,0 0 0,-9 2 1,-1 0 164,-1 1 0,-29 10 0,38-10-12,-1 0 0,2 0 0,-1 1 0,-13 9 0,17-11-65,1 1-1,0-1 1,0 1 0,0 0 0,0 0 0,1 0 0,-1 1 0,1-1 0,0 1 0,0-1 0,0 1 0,-2 5 0,1 1 56,1 1 0,0-1 0,0 0 0,1 1 0,0-1 0,1 0-1,1 1 1,-1-1 0,5 18 0,-1-9-28,1 0-1,1 0 1,0-1-1,13 26 0,-12-32-307,0 0 0,1 0 0,0-1 0,1 0 0,0 0 0,1-1 0,12 11-1,-14-15-285,-1 0-1,1-1 0,0 0 0,0 0 1,1 0-1,-1-1 0,1-1 0,0 1 0,0-2 1,0 1-1,11 1 0,-13-4-296,-1 0-1,1 0 1,0 0 0,0-1-1,9-2 1,-10 2 116</inkml:trace>
</inkml:ink>
</file>

<file path=ppt/ink/ink11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41.96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1 113 1152,'11'-13'837,"-11"12"-704,1-1 0,0 1 1,0 0-1,0 0 0,0 0 1,0-1-1,0 1 0,0 0 1,0 0-1,0 0 1,0 1-1,1-1 0,-1 0 1,0 0-1,1 1 0,-1-1 1,0 1-1,2-1 1,32-5 495,-8 0-83,1 2 0,36 0-1,50-2-90,-55 1-398,-34 4 4,0-2 1,0 0-1,0-2 0,-1 0 1,47-18-1,-70 22-93,-1 1 0,1 0 0,0 0 0,-1-1 0,1 1 0,0 0 0,-1-1-1,1 1 1,-1-1 0,1 1 0,-1 0 0,1-1 0,-1 0 0,1 1 0,-1-1 0,1 1 0,-1-1 0,0 1 0,1-2 0,-11 5-4777,5 3 3422</inkml:trace>
</inkml:ink>
</file>

<file path=ppt/ink/ink11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42.61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338 0 1248,'-6'2'539,"-18"16"108,0 0 1,1 1-1,0 1 0,-35 43 1,17-14-142,3 2 1,-55 98 0,92-147-496,0-1 1,0 0-1,0 1 1,0-1-1,1 1 1,-1-1-1,1 1 1,-1-1-1,1 1 1,0-1-1,-1 1 1,1 0-1,0-1 1,0 1-1,0-1 1,0 1-1,1 0 1,-1-1-1,0 1 1,1-1-1,-1 1 1,1-1-1,-1 1 1,1-1 0,-1 1-1,1-1 1,0 1-1,0-1 1,0 0-1,0 0 1,0 1-1,0-1 1,0 0-1,1 0 1,-1 0-1,0 0 1,3 1-1,1 2 8,0-1 0,0 0 1,0-1-1,0 1 0,0-1 0,0 0 0,1 0 0,10 2 1,1-2 21,28 0 0,-27-1-22,25 3 0,21 2-91,-15-2 219,-47-4-132,1 1-1,-1-1 1,1 0 0,-1 0-1,1 0 1,-1 0 0,1-1 0,2 0-1,-4 1-52,-1 0 1,1-1-1,0 1 0,-1 0 0,1-1 0,-1 1 0,1-1 0,-1 1 1,0 0-1,1-1 0,-1 1 0,1-1 0,-1 1 0,0-1 0,1 0 1,-1 1-1,0-1 0,0 1 0,1-1 0,-1 1 0,0-1 1,0 0-1,0 1 0,0-1 0,0 1 0,0-1 0,0 0 0,0 1 1,0-1-1,0 0 0,0 1 0,0-1 0,0 1 0,-1-1 1,1 0-1,0 1 0,0-1 0,-1 0 0,-2-6-511,0 0-1,-1 0 1,-8-12 0,-6-11-214,11 14 399,0 0-1,2 0 0,0-1 1,1 1-1,-3-30 0,4 14 602,2 0 0,3-37 0,0 43 1088,8-32 1,-7 51-945,0 10-67,-1 17-28,-3 39-95,0-2-1020,8 75 0,5-69-1080</inkml:trace>
</inkml:ink>
</file>

<file path=ppt/ink/ink11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43.98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356 148 736,'-1'-1'29,"-1"1"-1,1-1 1,0 1-1,0-1 1,0 0-1,-1 1 1,1 0-1,0-1 1,0 1 0,-1 0-1,1 0 1,0 0-1,-3 0 1,-10-3-2,7-1 239,-1 0 0,1-1 0,0 0 0,0 0 0,0-1 0,1 0 0,0 0 0,0 0 0,1-1 0,-7-9 0,5 6-103,0 1 1,-1 0-1,0 1 1,-16-13 0,21 19-147,1 0 1,-1 1 0,0 0 0,0-1-1,0 1 1,0 1 0,0-1 0,0 0 0,0 1-1,-1-1 1,1 1 0,0 0 0,0 0-1,0 0 1,0 0 0,-1 1 0,1 0 0,0-1-1,0 1 1,0 0 0,0 0 0,0 1-1,-4 1 1,0 1 12,1 0 0,-1 0 0,1 0 0,0 1 0,1 0-1,-1 0 1,1 1 0,0-1 0,-5 8 0,3-2 14,1 1 1,0-1-1,0 2 1,1-1-1,1 1 1,0-1 0,0 1-1,1 0 1,1 0-1,1 1 1,0-1-1,0 0 1,1 1-1,2 13 1,0-15 3,0 1 0,0 0 1,1-1-1,1 1 0,0-1 0,1 0 1,0 0-1,1-1 0,0 0 0,1 0 1,0 0-1,0-1 0,1 1 1,17 14-1,-21-21-36,1 0-1,0-1 1,-1 0 0,1 1 0,0-2 0,0 1-1,1-1 1,-1 0 0,1 0 0,-1 0-1,1-1 1,-1 0 0,1 0 0,9 1 0,-8-3 4,0 1-1,0-1 1,0 0 0,0 0 0,0-1 0,-1 0 0,1 0 0,0-1 0,-1 0 0,1 0 0,8-6 0,1-1-29,-1-2 1,0 1-1,22-23 0,-29 25 23,0 0 0,-1 0-1,-1-1 1,1 0 0,-1 0-1,-1 0 1,5-13-1,-6 9 4,-4 14-12,0 0 0,0 0 0,0 0-1,0 0 1,0 0 0,0 0 0,0 0 0,0 0 0,-1 0 0,1 0 0,0 0-1,0 0 1,0 0 0,0 0 0,0 0 0,0 0 0,0 0 0,0 0 0,0 0-1,0 0 1,0 0 0,0 0 0,0 0 0,0 0 0,0 0 0,0 0 0,-1 0 0,1 0-1,0 0 1,0 0 0,0 0 0,0 0 0,0 0 0,0 0 0,0 0 0,0 0-1,0 0 1,0 0 0,0 0 0,0-1 0,0 1 0,0 0 0,0 0 0,0 0-1,0 0 1,0 0 0,0 0 0,0 0 0,0 0 0,0 0 0,0 0 0,0 0-1,0 0 1,0 0 0,0 0 0,0 0 0,0 0 0,0-1 0,0 1 0,0 0 0,0 0-1,0 0 1,0 0 0,-1 2 11,-1 0 0,1 0 0,0 0-1,0 0 1,0 0 0,1 0 0,-1 0 0,0 1-1,0 1 1,0 4 1,0 0 1,0 0-1,1-1 0,0 1 0,1 0 0,-1 0 1,2 0-1,-1-1 0,1 1 0,0 0 1,0-1-1,1 1 0,5 9 0,-6-12 20,1-1-1,0 1 1,0-1 0,0 0-1,0 1 1,1-1-1,0-1 1,0 1 0,0-1-1,0 1 1,0-1-1,1 0 1,0 0-1,-1-1 1,1 0 0,0 0-1,0 0 1,0 0-1,0-1 1,10 2-1,-7-2 23,0-1 0,0 0-1,0 0 1,0 0 0,0-1-1,0-1 1,0 1 0,-1-1-1,1-1 1,0 1 0,-1-1-1,0-1 1,1 1-1,-1-1 1,-1-1 0,1 1-1,0-1 1,8-8 0,-9 6-30,1 0 1,-1-1 0,0 0 0,-1 1 0,0-2-1,0 1 1,-1-1 0,0 1 0,0-1-1,-1-1 1,0 1 0,-1 0 0,0-1-1,-1 1 1,1-14 0,-2 13-65,-1 0 0,0 0 0,-1 0 0,0 0 0,0 0 0,-1 1 0,0-1 0,-1 1 0,0 0 0,-1-1 0,0 2 0,0-1 0,-1 1 0,0 0 0,0 0 0,-1 0 0,0 1 1,0 0-1,-1 0 0,0 1 0,0 0 0,-1 1 0,1-1 0,-1 2 0,-16-7 0,21 9-89,0 1 0,0 0 0,0 1 1,-1-1-1,1 1 0,0-1 0,0 1 0,0 0 0,0 1 1,0-1-1,0 1 0,0 0 0,-1 0 0,2 0 1,-1 1-1,0-1 0,0 1 0,0 0 0,1 0 1,-1 0-1,1 0 0,-1 1 0,1-1 0,0 1 1,0 0-1,0 0 0,-4 7 0,-11 18-2613</inkml:trace>
</inkml:ink>
</file>

<file path=ppt/ink/ink11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44.48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0 410 3968,'4'5'227,"0"1"0,0 0 0,-1 0 0,0 0 0,0 0 0,0 0 0,-1 0 0,2 8-1,13 52 532,-16-64-748,-1 0 1,1 0-1,0 0 0,0 0 1,0 0-1,0 0 0,0 0 1,0-1-1,0 1 0,1 0 1,-1 0-1,1-1 0,-1 1 1,1-1-1,0 0 1,-1 1-1,1-1 0,0 0 1,4 1-1,-4-1 3,1 0-1,0-1 1,0 0-1,-1 1 1,1-1 0,0 0-1,0 0 1,0-1-1,-1 1 1,1-1 0,0 1-1,0-1 1,3-1-1,4-3 10,0 1-1,-1-2 1,1 1-1,-1-1 0,0-1 1,10-9-1,-6 4 21,-1-1 0,-1-1-1,0 0 1,-1 0 0,0-1-1,-1-1 1,-1 1 0,0-1-1,7-23 1,-6 10 202,-1-1 0,-1 1 0,-2-1 0,3-50 0,-8 63-251,-1 0-1,0 0 1,-1 1-1,-1-1 0,-1 1 1,-9-27-1,13 43 5,0-1 0,0 1 0,0-1 0,-1 1 0,1-1 0,0 1 0,0-1 0,0 1 0,0-1 0,-1 1-1,1-1 1,0 1 0,-1-1 0,1 1 0,0 0 0,-1-1 0,1 1 0,0 0 0,-1-1 0,1 1 0,0 0 0,-1-1 0,0 1 0,0 0 0,1 0-1,0 1 1,-1-1 0,1 0 0,0 1 0,-1-1-1,1 1 1,0-1 0,-1 1 0,1-1 0,0 1 0,0-1-1,0 1 1,-1-1 0,1 1 0,0-1 0,0 2-1,-4 29-46,2 19-4,3-1 1,9 70 0,-6-93 183,2-1 1,1 1 0,1-1-1,0 0 1,2-1 0,2 0-1,0-1 1,1 0 0,29 37-1,-38-54-96,0 0-1,1-1 0,0 0 0,10 8 1,-13-11-163,1 0 0,-1-1 0,1 1 0,0-1 0,-1 0 0,1 0 0,0 0 1,0 0-1,0 0 0,0-1 0,0 1 0,5-1 0,4 0-2132</inkml:trace>
</inkml:ink>
</file>

<file path=ppt/ink/ink11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45.68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151 370 3552,'4'-4'261,"0"-1"0,-1-1 1,0 1-1,0 0 0,3-8 0,-6 11-179,1 0-1,-1 0 1,1 0 0,-1 0-1,0 0 1,0 0 0,0 0-1,0 0 1,0 0 0,0 0-1,-1 0 1,1 0-1,-1 0 1,1 0 0,-1 0-1,0 0 1,0 0 0,0 1-1,-2-5 1,-5-4 36,-1-1 0,0 1 0,-1 0-1,0 1 1,0 0 0,-1 1 0,0 0 0,-14-7 0,24 15-110,0-1 0,1 1 0,-1-1 0,0 1 0,0 0 0,0-1 0,0 1 1,0 0-1,0 0 0,0 0 0,0-1 0,0 1 0,0 1 0,0-1 0,0 0 0,0 0 0,0 0 0,0 0 0,0 1 0,0-1 0,0 0 0,0 1 0,-1 0 0,0 0 27,1 0-1,-1 1 0,1-1 0,-1 1 0,1-1 0,0 1 0,-1-1 0,1 1 0,0 0 0,-1 3 0,-2 4 91,0 1 0,1 0-1,-2 15 1,4-23-131,-2 16 70,1 0 0,1-1-1,0 29 1,2-37-48,0 0 0,0 1 0,0-1 0,1 0 1,1 0-1,-1 0 0,1 0 0,7 11 0,-8-17-5,0 0 0,0 0 0,1 0 0,0 0 0,-1-1 0,1 0 0,0 1 0,0-1 0,0 0 0,1 0 0,-1-1 0,0 1 0,1-1 0,-1 1 0,1-1 0,-1 0 0,1 0 0,0-1 0,4 1 0,3 0 16,0-1-1,0 0 1,1 0-1,21-5 0,-17 2-42,0-1 0,0-1 0,-1-1 0,1 0 0,-1-1 0,0 0 0,-1-1 0,0-1 0,0 0 0,-1-1 0,0-1 0,0 0 0,-2-1 0,1 0 0,-1 0 0,12-20 0,-4 1 72,19-39 0,-38 70-54,0 0 0,0-1 0,0 1 0,0 0-1,0 0 1,0 0 0,0 0 0,0-1 0,0 1-1,0 0 1,0 0 0,0 0 0,0 0 0,0 0 0,0-1-1,0 1 1,0 0 0,0 0 0,0 0 0,1 0-1,-1 0 1,0-1 0,0 1 0,0 0 0,0 0-1,0 0 1,0 0 0,1 0 0,-1 0 0,0 0 0,0 0-1,0 0 1,0 0 0,0 0 0,1-1 0,-1 1-1,0 0 1,0 0 0,0 0 0,0 0 0,1 0-1,-1 0 1,0 0 0,0 0 0,0 0 0,0 0 0,0 1-1,1-1 1,-1 0 0,0 0 0,0 0 0,0 0-1,0 0 1,1 0 0,-1 0 0,0 0 0,0 0-1,0 0 1,0 1 0,0-1 0,4 15 125,-1 24 105,-3-16-166,-1 7-68,2 0-1,8 54 0,-8-81 2,-1 1 0,1 0-1,0-1 1,1 0-1,-1 1 1,0-1 0,1 0-1,0 1 1,0-1 0,0 0-1,0 0 1,0-1-1,1 1 1,-1 0 0,4 2-1,-4-4-20,0 0 0,0 0 0,0 0 1,0 0-1,1-1 0,-1 1 0,0-1 0,0 1 0,0-1 0,1 0 0,-1 0 0,0 0 0,1 0 0,-1 0 0,0 0 0,0-1 0,1 1 0,-1-1 0,0 1 0,0-1 0,0 0 1,0 0-1,0 0 0,3-2 0,8-4-13,-1-1 0,0-1 1,-1 0-1,0-1 0,0 0 1,-1 0-1,16-21 0,-23 26 56,-1 1 0,1 0 0,-1-1 0,0 0 0,0 1 0,0-1 0,0 0-1,-1 0 1,0 0 0,0 0 0,0-9 0,-5 19 70,0 5-49,4-2-35,-1 0-1,1 0 1,1 0-1,0 0 0,0 0 1,0 0-1,1 0 1,0 0-1,1-1 0,-1 1 1,2-1-1,-1 1 1,1-1-1,0 0 0,0-1 1,1 1-1,0-1 1,0 0-1,1 0 0,-1 0 1,1-1-1,1 0 1,-1 0-1,8 5 0,-9-8-48,-1 0 0,1-1-1,0 1 1,0-1-1,-1 0 1,1 0-1,0 0 1,0 0-1,0-1 1,1 0 0,-1 0-1,0-1 1,0 1-1,0-1 1,-1 0-1,1 0 1,0-1 0,5-2-1,1 0-35,0-1-1,-1 0 1,1-1 0,-2 0-1,1-1 1,16-14 0,-17 11 90,-1 1 0,0-1 0,0 0 1,-1-1-1,-1 0 0,0 0 0,0 0 1,6-21-1,-3 4 61,-1-1 1,7-46-1,-9 14 65,-2-88-1,-4 120 143,-9 68-56,5 11-215,2 1 0,8 93 0,-4-122 1,1-1 1,0 1 0,12 36-1,-13-52-12,0 0-1,0 0 0,0-1 0,1 0 0,0 1 1,0-1-1,1 0 0,-1 0 0,1-1 0,0 1 1,0-1-1,1 0 0,-1 0 0,1 0 0,0 0 0,0-1 1,0 0-1,7 3 0,-8-5-71,-1 0-1,1 0 1,0 0 0,-1-1-1,1 0 1,0 0-1,-1 0 1,1 0 0,0 0-1,-1-1 1,1 1 0,5-3-1,4-1-281,25-13 0,-22 10 312,7-5 52,-16 7 19,0 1-1,1 0 0,-1 1 1,10-4-1,-15 7-16,-1-1-1,1 1 1,0 0-1,0-1 1,-1 1-1,1 0 1,0 0 0,0 0-1,-1 0 1,1 1-1,0-1 1,0 0-1,-1 1 1,1-1-1,0 1 1,-1-1 0,1 1-1,0 0 1,-1 0-1,1 0 1,-1 0-1,1 0 1,-1 0 0,2 2-1,5 5 79,1 0-1,0-1 1,0 0 0,1 0 0,0-1-1,0 0 1,0-1 0,22 8-1,-26-11-61,-1-1 0,1-1 0,-1 1-1,1-1 1,0 0 0,-1 0 0,1-1-1,0 0 1,-1 0 0,1 0 0,-1 0-1,0-1 1,1 0 0,-1 0 0,0-1-1,9-5 1,2-1 34,-1-2 0,-1 0 0,25-23 0,-26 21-36,0-1-1,0 0 1,-1-1 0,-1 0 0,-1-1 0,9-17 0,-16 27-21,0-1 0,-1 1 0,0-1 0,0 1 0,-1-1 0,0 1-1,0-1 1,0-11 0,-2 13-13,1 0 0,-1 0 0,0 0 0,0 0 1,0 0-1,-1 0 0,0 1 0,0-1 0,0 0 0,-1 1 0,1 0 0,-6-8 0,5 8-44,0 1-1,-1-1 1,1 0 0,-1 1 0,0 0 0,0 0-1,0 0 1,0 0 0,0 1 0,-1 0 0,1 0 0,-1 0-1,1 0 1,-1 1 0,0-1 0,0 1 0,1 0-1,-1 1 1,0-1 0,0 1 0,-8 1 0,4 0-112,0 0 1,1 1-1,-1 1 1,1-1-1,-1 1 0,1 1 1,0 0-1,0 0 1,0 0-1,1 1 1,-10 7-1,-23 24-804,2 3-1585</inkml:trace>
</inkml:ink>
</file>

<file path=ppt/ink/ink11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46.77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0 486 4736,'12'20'1292,"20"26"0,-22-32-1210,-9-11-73,1-1-1,-1 0 1,1-1-1,-1 1 1,1 0-1,0 0 0,0-1 1,0 1-1,0-1 1,0 1-1,0-1 1,0 0-1,0 0 0,1 0 1,-1 0-1,0 0 1,1-1-1,-1 1 1,1-1-1,3 1 0,-2-1-43,1-1 0,0 0 0,0 0-1,0 0 1,-1 0 0,1-1-1,0 0 1,-1 0 0,8-4-1,-1-1-55,0 0-1,-1-1 0,0 0 1,0 0-1,-1-1 0,0 0 0,0-1 1,-1 0-1,0-1 0,6-12 0,1-3 82,-2-1 0,0-1-1,9-34 1,-13 34 181,-1-1 1,5-47-1,-11 59 86,-1 0 1,0 0-1,-2 0 1,0 0-1,-7-33 0,7 46-218,0-1 0,0 1 0,0-1 0,-1 1-1,0-1 1,0 1 0,0 0 0,-1 0-1,1 0 1,-4-4 0,6 7-38,-1 1 0,1 0 0,0-1 1,-1 1-1,1 0 0,0 0 0,-1-1 0,1 1 0,-1 0 0,1 0 0,-1-1 1,1 1-1,-1 0 0,1 0 0,0 0 0,-1 0 0,1 0 0,-1 0 0,1 0 1,-1 0-1,1 0 0,-1 0 0,1 0 0,-1 0 0,1 0 0,-1 0 1,0 1-1,0-1-1,0 1 1,1 0 0,-1-1 0,0 1 0,0 0 0,0 0 0,1 0-1,-1-1 1,0 1 0,1 0 0,-2 2 0,0 2 1,0-1 0,1 1 1,-1 0-1,0 6 0,-5 37-20,3 1-1,1-1 0,7 83 1,2-85 117,2 0 0,26 82 0,-24-95 36,-10-32-127,0 0 0,0 0 0,0-1 0,0 1-1,0-1 1,1 1 0,-1 0 0,0-1 0,1 1 0,-1 0 0,0-1 0,1 1 0,-1-1 0,1 1 0,-1-1 0,1 1 0,0-1-8,-1 0 0,0 0 1,0 0-1,1 0 0,-1 0 0,0 0 1,0 0-1,0 0 0,1 0 0,-1-1 1,0 1-1,0 0 0,0 0 1,1 0-1,-1 0 0,0 0 0,0-1 1,0 1-1,1 0 0,-1 0 0,0 0 1,0-1-1,0 1 0,0 0 1,0 0-1,0-1 0,0 1 0,1 0 1,7-28-31,-7 21 109,2-1-103,-1 1 0,1-1 0,6-11 1,-8 17 18,0 0 0,0 1 0,0-1 0,1 0 0,-1 1 1,0-1-1,1 1 0,-1-1 0,1 1 0,-1-1 0,1 1 0,0 0 1,0 0-1,-1 0 0,1 0 0,0 0 0,0 0 0,0 1 1,3-2-1,68 1-93,-47 1 182,37-4-1,-44 1-72,0-1 0,0 0 1,0-2-1,0 0 0,-1-1 0,0-1 0,29-18 1,-37 21 7,-1-2 0,-1 1 0,1-1 0,-1-1 0,-1 1 0,1-1 0,-1-1 0,0 1 0,-1-1 0,0 0 0,-1-1 0,0 1 1,0-1-1,-1 0 0,5-16 0,-8 22 2,-1 1 1,1 0-1,-1-1 1,0 1 0,0-1-1,0 1 1,0-1-1,-1 1 1,1-1 0,-1 1-1,0-1 1,0 1-1,0 0 1,-1 0 0,1 0-1,-1-1 1,1 1-1,-4-4 1,3 5-17,0 0 1,1 1-1,-1-1 0,0 0 1,0 0-1,0 1 0,0-1 1,-1 1-1,1 0 0,0-1 1,-1 1-1,1 0 0,0 0 1,-1 1-1,1-1 1,-1 0-1,0 1 0,1 0 1,-1-1-1,1 1 0,-1 0 1,0 1-1,1-1 0,-1 0 1,-3 1-1,2 1-11,0-1 1,0 1-1,1-1 0,-1 1 0,0 0 1,1 0-1,-1 1 0,1-1 0,-1 1 1,-4 5-1,-2 3-46,-14 22-1,17-23 66,-9 13 58,1 0 0,-12 28 0,21-39-96,1 0 0,0 0 0,2 0 0,-1 1 0,1 0 0,-2 20 0,5-29 16,0 0 1,0 0-1,0 0 1,0 0-1,1 0 1,-1 0-1,1 0 0,0 0 1,0 0-1,1-1 1,-1 1-1,1 0 1,0-1-1,-1 1 1,6 5-1,-4-6-14,0 0 0,0-1 0,0 1 0,0-1 0,0 0-1,1 0 1,-1 0 0,1 0 0,0 0 0,-1-1 0,1 0 0,0 0-1,0 0 1,0 0 0,6 0 0,4 0-58,0-1 1,1-1-1,-1 0 0,0-1 0,0 0 0,-1-1 1,1-1-1,-1 0 0,1-1 0,-1 0 1,0-1-1,-1-1 0,13-7 0,-18 9 170,1 0-2,-1 0 0,1 1 0,16-7 1,-23 10-71,1 1 1,0-1 0,0 1 0,0 0-1,0-1 1,0 1 0,0 0 0,0 0 0,0 0-1,-1 0 1,1 0 0,0 1 0,0-1 0,0 0-1,0 1 1,0 0 0,-1-1 0,1 1-1,0 0 1,0 0 0,-1 0 0,1 0 0,2 2-1,2 4 131,0 0-1,-1 0 1,9 14-1,-9-13-78,1 1 0,-1-1 0,8 7 0,-11-13-58,1 0 0,-1 0 1,1 0-1,-1 0 0,1 0 1,0 0-1,0-1 0,0 1 1,0-1-1,0 0 0,0 0 1,0 0-1,5 0 0,1 0 17,0-1 0,0 0 0,0-1 0,-1 0 0,1 0 0,0-1 0,0 0 0,0-1-1,9-4 1,-2 0 41,0 0 0,0-1 0,26-19 0,-32 20-32,-1-1 0,-1 0-1,1 0 1,-1 0 0,0-1 0,8-13-1,-13 17-13,0-1-1,0 1 0,0-1 1,0 0-1,-1 0 1,0 0-1,0 0 0,-1-1 1,0 1-1,0 0 1,0-1-1,-1 1 0,0-8 1,-1 6-29,-1-1-1,1 1 1,-1 0 0,-1 0 0,0 0 0,0 0 0,0 0 0,-1 1-1,0-1 1,-1 1 0,1 0 0,-1 0 0,-1 1 0,1 0 0,-1 0 0,0 0-1,-7-5 1,7 7-64,1 0 0,-1 0-1,0 1 1,0 0-1,0 0 1,-1 0 0,1 1-1,-1 0 1,1 0 0,-1 1-1,0 0 1,0 0-1,1 0 1,-1 1 0,0 0-1,0 1 1,0-1 0,1 1-1,-1 0 1,0 1-1,-9 3 1,5-1-415,0 1-1,1 1 1,-1 0 0,-12 9-1,-3 7-2740</inkml:trace>
</inkml:ink>
</file>

<file path=ppt/ink/ink11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47.10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54 0 5472,'13'3'2016,"-9"6"-1536,5 13-160,-9-8-320,0 4-64,0 4 672,0 11-352,-5 23 832,-3 21-608,0 3 352,-1-2-512,1-8-160,0-8-96,-1-3-2688,1 3 1440,-9-17-3456</inkml:trace>
</inkml:ink>
</file>

<file path=ppt/ink/ink11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48.59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12 670 3488,'30'-14'1080,"-21"11"-1003,-1-1 1,0 0-1,0-1 0,0 0 1,0 0-1,-1 0 0,0-1 1,0 0-1,-1-1 0,10-10 1,5-13 32,0-2 0,-3 0 0,0 0 0,-2-2 1,22-67-1,-34 87 2,-2 0 0,1-1 0,-2 1 0,0-1 0,-1 0 0,0 1 0,-1-1 0,-1 1 0,-1-1 0,0 1 0,0 0 0,-1 0 0,-1 0 0,-1 0 0,0 1 0,0 0 0,-17-23 0,20 31-97,0 0 1,-1 1-1,1 0 1,-1 0-1,0 0 0,0 0 1,-1 1-1,1 0 1,-9-5-1,10 6-17,1 1-1,-1 1 1,0-1-1,1 0 1,-1 0-1,0 1 0,1 0 1,-1 0-1,0-1 1,0 1-1,0 1 1,1-1-1,-1 0 1,0 1-1,0-1 1,1 1-1,-1 0 1,0 0-1,1 0 1,-4 2-1,-1 2 15,0 0 0,1 0 0,0 0 1,0 0-1,0 1 0,0 0 0,1 1 0,0-1 0,1 1 0,-1 0 0,1 0 1,0 0-1,1 0 0,0 1 0,-3 8 0,0 6 58,1 0 0,0 0 0,2 1 0,-2 28 0,4-1 19,2 0 0,2 1 0,2-1 1,3 0-1,1-1 0,19 55 0,15 48 279,-37-122-799,-1 1 1,-1 0-1,-1 32 0,-12-69-529,5 1 944,1 0-1,-1 0 1,1-1-1,0 1 1,0-1-1,1 1 0,-1-1 1,1 0-1,1 0 1,-1 0-1,1 0 1,0 0-1,0 0 0,1 0 1,-1 0-1,2-1 1,-1 1-1,1 0 1,-1 0-1,2 0 0,-1 0 1,1 0-1,0 0 1,0 0-1,0 0 1,1 1-1,4-7 0,118-170 1484,-125 181-1461,0 1 0,0 0 0,0 0 0,0 0 1,0 0-1,0-1 0,0 1 0,0 0 0,0 0 0,1 0 0,-1 0 0,0 0 0,0 0 0,0 0 0,0-1 0,0 1 1,0 0-1,1 0 0,-1 0 0,0 0 0,0 0 0,0 0 0,0 0 0,1 0 0,-1 0 0,0 0 0,0 0 0,0 0 1,0 0-1,1 0 0,-1 0 0,0 0 0,0 0 0,0 0 0,0 0 0,0 0 0,1 0 0,1 7 192,-2 11 24,-6 15-251,3-19 174,0-1-1,1 1 1,0 15-1,3-20-93,0 0 0,1 0 0,5 18 0,-2-5 22,-3-12 291,-2-12-336,1 0 0,-1 1 0,0-1 0,0 1 0,1-1 0,-1 0 0,1 1-1,-1-1 1,1 1 0,0-1 0,1-1 0,14-18 145,1 2 0,1 0-1,34-28 1,-11 10 96,-25 22-296,32-22 0,-41 32 44,0 1 0,0 0 1,0 0-1,1 1 0,0 0 0,-1 0 1,1 1-1,9-2 0,-13 4-12,-1 0 0,0-1 0,0 1 0,0 1 0,0-1 0,0 0 0,0 1 0,0 0 0,0-1 0,0 1 0,0 0 0,0 1-1,-1-1 1,6 3 0,-4-1 24,-1 0 0,1 0 0,-1 0-1,0 0 1,0 1 0,0 0-1,0-1 1,4 9 0,-2-3 16,-1-1 1,-1 1-1,0 0 1,0 1-1,-1-1 0,0 0 1,0 1-1,0 17 1,-2-18 35,0 0 0,1 0 1,2 10-1,-2-16-60,-1 0 1,1 0-1,0-1 0,0 1 1,0 0-1,1-1 0,-1 1 1,0-1-1,1 1 0,0-1 1,0 0-1,-1 1 0,4 1 1,-3-3-2,-1 0 0,1 0 0,-1-1 0,1 1 0,-1 0 0,1-1 0,-1 0 0,1 1-1,-1-1 1,1 0 0,0 0 0,-1 0 0,1 0 0,0 0 0,-1 0 0,1 0 0,0-1 0,-1 1 0,1-1 0,1 0 0,5-2 60,0 0-1,12-7 0,-17 8-64,7-4 8,0-1 1,0 0 0,0-1-1,-1 0 1,-1-1 0,1 0 0,-2 0-1,9-11 1,3-8 64,24-50 0,-36 64 30,0 0-1,-1-1 1,6-20 0,-11 31-93,0 0-1,0 0 1,-1 0 0,1 1-1,-1-1 1,0 0 0,0 0 0,0 0-1,-1 0 1,1 0 0,-1 0-1,0 1 1,0-1 0,0 0 0,-1 1-1,1-1 1,-1 1 0,0-1 0,-2-3-1,0 3-45,1 0-1,-1 1 0,0 0 1,0 0-1,0 0 0,0 0 1,-1 1-1,1-1 0,-1 1 1,1 0-1,-1 1 1,0-1-1,0 1 0,0 0 1,0 0-1,0 0 0,-7 1 1,0-1-97,0 2 1,0 0 0,0 0 0,0 1-1,0 1 1,-12 3 0,7 0-212,1 0 0,-1 1 0,2 1 1,-1 1-1,1 0 0,0 1 0,1 0 0,-21 21 1,19-15-895,0 1 0,2 1 0,-20 29 0,13-11-1806</inkml:trace>
</inkml:ink>
</file>

<file path=ppt/ink/ink11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49.23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97 1 4384,'0'0'30,"0"0"-1,0 0 1,0 0 0,0 0 0,0 0 0,0 0 0,0 1-1,0-1 1,0 0 0,0 0 0,0 0 0,-1 0-1,1 0 1,0 0 0,0 0 0,0 0 0,0 0 0,0 0-1,0 0 1,0 0 0,0 0 0,0 0 0,0 0-1,0 0 1,0 0 0,0 0 0,-1 0 0,1 1-1,0-1 1,0 0 0,0 0 0,0 0 0,0 0 0,0 0-1,0 0 1,0-1 0,0 1 0,0 0 0,-1 0-1,1 0 1,0 0 0,0 0 0,0 0 0,0 0-1,0 0 1,0 0 0,0 0 0,0 0 0,0 0 0,0 0-1,0 0 1,0 0 0,0 0 0,0 0 0,-1 0-1,1 0 1,0-1 0,0 1 0,0 0 0,0 0-1,0 0 1,0 0 0,0 0 0,0 0 0,0 0 0,0 0-1,-9 10 339,-8 17-525,7-9 371,1-1 1,0 2-1,2-1 0,0 1 1,1 1-1,1-1 1,0 1-1,2 0 0,0 0 1,1 0-1,1 0 1,1 0-1,1 0 0,5 25 1,-2-2-13,-4-43-196,1 0-1,-1 0 0,0-1 0,0 1 0,0 0 0,0 0 1,0 0-1,0 0 0,0-1 0,0 1 0,1 0 0,-1 0 1,0 0-1,0 0 0,0 0 0,0 0 0,0 0 0,1-1 1,-1 1-1,0 0 0,0 0 0,0 0 0,0 0 0,1 0 1,-1 0-1,0 0 0,0 0 0,0 0 0,1 0 0,-1 0 1,0 0-1,0 0 0,0 0 0,1 0 0,-1 0 0,0 0 1,0 0-1,0 0 0,1 0 0,-1 0 0,0 0 0,0 1 1,0-1-1,0 0 0,0 0 0,1 0 0,-1 0 0,0 0 1,0 0-1,0 1 0,0-1 0,0 0 0,0 0 0,1 0 1,-1 0-1,0 1 0,0-1 0,0 0 0,0 0 0,0 0 1,0 1-1,0-1 0,0 0 0,0 0 0,0 0 0,0 0 1,0 1-1,0-1 0,8-15 173,-8 14-174,27-66 83,-18 41 81,1 1 1,1 0 0,1 0-1,1 1 1,19-25 0,-29 45-116,0 1 0,0-1 0,0 1 1,1 0-1,-1 0 0,1 0 1,7-3-1,-10 5-43,0 0 0,1 1 0,-1-1 0,0 1 0,1-1 1,-1 1-1,1 0 0,-1 0 0,1-1 0,-1 1 0,1 0 0,-1 0 0,0 0 0,1 1 1,-1-1-1,1 0 0,-1 0 0,1 1 0,-1-1 0,1 1 0,-1-1 0,0 1 0,1 0 1,-1 0-1,0-1 0,0 1 0,2 2 0,1 1 10,0 0-1,-1 0 1,1 1 0,-1 0-1,0-1 1,-1 1 0,1 0-1,-1 0 1,0 1 0,2 5-1,2 11-9,3 27 1,-3-15-3,-4-21 4,-1 0-1,0 24 1,-1-28 92,0-9-102,0 1 1,0-1-1,0 0 0,0 0 1,0 0-1,0 0 1,0 0-1,0 0 0,1 0 1,-1 0-1,0 0 1,0 1-1,0-1 0,0 0 1,0 0-1,0 0 0,0 0 1,0 0-1,0 0 1,1 0-1,-1 0 0,0 0 1,0 0-1,0 0 0,0 0 1,0 0-1,0 0 1,0 0-1,1 0 0,-1 0 1,0 0-1,0 0 1,0 0-1,0 0 0,0 0 1,0 0-1,0 0 0,1 0 1,-1 0-1,0 0 1,0 0-1,0 0 0,0 0 1,0 0-1,0-1 0,0 1 1,0 0-1,0 0 1,0 0-1,1 0 0,-1 0 1,0 0-1,0 0 1,0 0-1,0-1 0,44-47 68,-22 23-28,24-28 24,-17 19 186,52-48 1,-77 78-182,0 1 1,1 0-1,-1 0 1,1 0-1,-1 0 1,1 1-1,0 0 0,6-2 1,-9 3-39,0 1 0,0 0 0,0-1 0,-1 1 0,1 0 0,0 0 0,0 0 0,0 0 1,0 1-1,-1-1 0,1 0 0,0 1 0,0-1 0,-1 1 0,1-1 0,0 1 0,-1 0 0,1 0 0,0 0 0,-1 0 0,1 0 1,-1 0-1,0 0 0,1 1 0,-1-1 0,2 3 0,2 3 7,-1 1 0,0-1 1,0 1-1,-1-1 0,0 1 1,3 15-1,8 49 3,-13-60-528,0 0 0,-1 0-1,-2 22 1,-2-4-704</inkml:trace>
</inkml:ink>
</file>

<file path=ppt/ink/ink11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50.71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 3232,'2'1'125,"0"0"-1,0 0 1,0 0-1,0 0 1,0 0 0,-1 1-1,1-1 1,-1 1-1,1-1 1,-1 1 0,1-1-1,-1 1 1,0 0-1,0 0 1,2 3 0,12 35 381,-10-24-366,-2-8-96,13 37 220,-1 0 1,9 53-1,-22-84-244,3 25-111,-5-36 35,1-1 1,-2 1 0,1 0-1,0 0 1,0-1-1,-1 1 1,0 0 0,1-1-1,-1 1 1,0 0 0,-2 2-1,3-5 57,0 0-1,0 0 1,0 0-1,0 0 1,0 0 0,0 0-1,-1 0 1,1 0-1,0 0 1,0 0 0,0 0-1,0 0 1,0 0-1,0 0 1,0 0-1,-1 0 1,1 0 0,0 0-1,0 0 1,0 0-1,0-1 1,0 1-1,0 0 1,0 0 0,0 0-1,0 0 1,-1 0-1,1 0 1,0 0 0,0 0-1,0 0 1,0 0-1,0-1 1,0 1-1,0 0 1,0 0 0,0 0-1,0 0 1,0 0-1,0 0 1,0 0-1,0-1 1,0 1 0,0 0-1,0 0 1,0 0-1,0 0 1,0 0 0,0 0-1,0 0 1,0-1-1,-2-6 98,3-4 47,0-1 0,0 0 0,2 1 0,-1 0-1,1-1 1,1 1 0,0 0 0,0 1 0,1-1 0,0 1-1,1 0 1,0 0 0,1 1 0,0-1 0,1 1 0,-1 1-1,2 0 1,16-13 0,-22 18-117,1 0 0,0 1 0,-1-1 0,1 1 0,0 0 0,1 0 0,-1 1 0,0-1 0,1 1 0,-1 0 0,0 0 0,1 0 0,-1 1 0,9-1 0,-10 2-32,0-1 1,1 1-1,-1-1 0,0 1 0,0 0 1,1 0-1,-1 1 0,0-1 0,0 1 1,0-1-1,0 1 0,-1 0 0,1 0 1,0 0-1,-1 0 0,0 1 0,1-1 1,-1 1-1,0-1 0,3 6 0,0 1-21,0 1 0,-1-1 0,1 1 0,-2 0 0,0 1-1,0-1 1,1 12 0,-2-15 34,-2 0 1,1 0-1,-1 0 0,0 0 1,0 0-1,-1-1 0,0 1 1,0 0-1,-1 0 0,0-1 1,0 1-1,-3 6 0,-1 1-4,5-12 28,0 0 0,0 1-1,0-1 1,0 0 0,0 0 0,0 0-1,-2 3 1,-2-15 170,5 5-191,0 1 0,0 0 1,0-1-1,0 1 1,1 0-1,0 0 0,0-1 1,0 1-1,0 0 1,1 0-1,3-7 0,0-2-22,3-8-8,1 0-1,1 1 0,1 0 0,21-29 0,-23 38 29,0 0 0,1 0 0,0 1 0,1 1 0,0-1-1,0 2 1,1-1 0,16-7 0,-25 14 5,0 0 0,0 1 0,0 0-1,0 0 1,1 0 0,-1 0 0,0 0 0,0 1 0,1-1-1,-1 1 1,0 0 0,1 0 0,-1 0 0,0 0 0,1 1 0,-1-1-1,0 1 1,0 0 0,0 0 0,4 2 0,-2-1 2,-1 1 0,0 0 0,-1 0 0,1 0 0,0 0 0,-1 1 0,0-1 0,0 1 0,0 0-1,0 0 1,-1 0 0,1 0 0,2 7 0,1 4 0,0 0 1,-1 1-1,-1 0 0,0 0 0,1 17 0,-1 5-722,-2 39 1,-2-74 578,0-2-108,0 1 0,0-1 1,0 0-1,0 1 0,0-1 1,0 0-1,1 1 0,-1-1 1,0 1-1,1-1 0,-1 0 0,1 0 1,-1 1-1,1-1 0,-1 0 1,1 0-1,0 1 0,0-1 1,1 2-1,6 3-2038</inkml:trace>
</inkml:ink>
</file>

<file path=ppt/ink/ink11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51.08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1 166 4224,'0'12'1223,"0"-6"-981,0 0 1,0 0-1,0 0 0,3 8 0,-3-12-179,1 0 1,0 0 0,0 0-1,0 0 1,0 0-1,0 0 1,0 0-1,0 0 1,1-1 0,-1 1-1,0-1 1,1 1-1,0-1 1,-1 1-1,1-1 1,2 2-1,1-1 51,0 1 0,0-1 0,0 0 0,0 0 0,0 0 0,0 0 0,1-1 0,-1 0 0,0 0 0,11-1 0,-4 0-42,-1-1 0,1 0 0,22-7 0,-11 2 11,0-1 0,42-19 1,-56 21 45,1 0 1,-1-1 0,0 0 0,-1 0 0,1-1 0,-1 0 0,-1 0-1,14-16 1,-19 20-66,0 0 0,0 0 0,-1 1 0,1-1-1,0 0 1,-1 0 0,0-1 0,0 1 0,0 0 0,0 0-1,0 0 1,-1-1 0,1 1 0,-1-1 0,0 1-1,0 0 1,0-1 0,-1 1 0,0-4 0,0 3-35,-1 0 0,1 0 0,-1 1 1,0-1-1,0 1 0,-1 0 0,1 0 1,-1-1-1,1 2 0,-1-1 0,0 0 0,0 0 1,0 1-1,-1 0 0,-5-4 0,3 3-63,0-1 0,-1 1 0,0 1-1,1-1 1,-1 1 0,0 0 0,0 1-1,0-1 1,0 1 0,0 1 0,-1-1-1,1 1 1,0 1 0,0-1 0,0 1-1,0 1 1,0-1 0,0 1 0,-8 3 0,1 1-404,1 1 1,0 0 0,1 0 0,0 1 0,0 1 0,0 0 0,1 1 0,-14 16 0,-1 3-3611</inkml:trace>
</inkml:ink>
</file>

<file path=ppt/ink/ink11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51.71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1 540 5728,'25'-11'1677,"-20"10"-1581,-1-1 1,1 0 0,-1 0-1,1 0 1,-1 0 0,0-1-1,0 0 1,0 0 0,0 0-1,0 0 1,-1-1-1,6-5 1,-3-3-149,0 0 0,-1 0 0,0 0 0,-1 0 0,0-1 0,-1 0 0,3-17 0,3-95 316,-9 97-80,2-127 566,-3 90-1025,3 146 1128,20 122 0,0-102-671,-19-91-160,1 1 0,0-1 0,0 1 0,1-1 0,1-1 0,-1 1 0,9 9 0,-11-16-21,0 0 1,0-1 0,0 1 0,0-1-1,0 0 1,0 0 0,0 0 0,1-1-1,-1 1 1,1-1 0,0 0 0,-1 1-1,1-2 1,0 1 0,-1 0 0,1-1-1,0 0 1,0 0 0,0 0 0,-1 0-1,1 0 1,0-1 0,5-1 0,3-1-73,-1 0 0,0-1 0,0-1 1,0 0-1,0 0 0,13-10 0,-4 1 76,-2-2-1,0 0 0,24-27 0,-32 32 22,-10 10-29,1 1 0,-1-1-1,0 1 1,1-1 0,-1 1 0,0 0-1,1-1 1,-1 1 0,0 0 0,1-1-1,-1 1 1,1 0 0,-1-1 0,1 1-1,-1 0 1,1 0 0,-1-1 0,1 1-1,-1 0 1,1 0 0,-1 0 0,1 0-1,-1 0 1,1 0 0,-1 0 0,1 0-1,-1 0 1,1 0 0,-1 0 0,1 0 0,-1 0-1,1 0 1,-1 0 0,1 0 0,-1 1-1,1-1 1,-1 0 0,1 0 0,-1 1-1,1-1 1,-1 0 0,1 1 0,-1-1-1,0 0 1,1 1 0,-1-1 0,0 1-1,1-1 1,-1 1 0,0-1 0,1 1-1,-1-1 1,0 2 0,2 3 47,0 0 0,0 1 0,0-1 0,0 8 1,-1-6 42,1 2 15,1 0-1,0 0 1,0 0-1,0-1 0,1 1 1,9 12-1,-12-18-90,1-1-1,0 1 1,0-1 0,0 0-1,0 0 1,0 0 0,0 0-1,1 0 1,-1-1 0,1 1-1,-1 0 1,1-1 0,0 0-1,-1 0 1,1 0-1,0 0 1,0 0 0,0-1-1,0 1 1,0-1 0,0 1-1,-1-1 1,1 0 0,0 0-1,4-1 1,2-2 30,0 1 0,0-1 0,0 0 0,-1-1 0,1 0 0,-1 0 0,0-1 0,-1 0 0,1-1 0,-1 1 0,0-1 0,0-1 0,-1 1 0,0-1 0,10-15 0,-10 15-1,-1-1-1,-1 0 1,0 1-1,0-2 1,0 1-1,-1 0 1,0-1-1,-1 1 1,0-1-1,0 0 1,-1 0-1,0 0 1,-1 0-1,0 0 1,0 0-1,-2-12 1,1 17-78,0 0 0,0-1 0,-1 1 0,1 0-1,-1 0 1,0 0 0,0 0 0,0 0 0,-1 0 0,1 1 0,-1-1 0,0 1 0,0 0 0,0-1 0,0 1-1,-1 1 1,1-1 0,-1 0 0,0 1 0,0 0 0,0 0 0,0 0 0,0 0 0,0 1 0,0-1-1,-1 1 1,1 0 0,0 1 0,-1-1 0,1 1 0,-1 0 0,1 0 0,-1 0 0,-6 1 0,0 2-217,1 0 1,0 1 0,1 0 0,-1 0-1,1 1 1,-1 1 0,-14 10-1,-2 6-2018,-28 26-1,29-25-616</inkml:trace>
</inkml:ink>
</file>

<file path=ppt/ink/ink11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52.30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1 132 5152,'13'24'1431,"-7"-15"-1193,-1 0 1,-1 0 0,0 0-1,4 11 1,-6-10-100,1 1 0,1-1 1,0 1-1,1-1 0,-1 0 0,2 0 1,0-1-1,8 12 0,-11-18-137,1 1 0,-1 0 0,1-1 0,0 0 0,0 0-1,0 0 1,0 0 0,1-1 0,-1 1 0,1-1 0,0 0 0,-1-1-1,1 1 1,0-1 0,0 0 0,0 0 0,0 0 0,0-1 0,9 0-1,-5-1-98,-1 0-1,1 0 0,-1-1 0,1-1 1,-1 1-1,0-1 0,0 0 0,0-1 0,0 0 1,-1 0-1,1-1 0,-1 0 0,0 0 1,-1-1-1,1 0 0,-1 0 0,0 0 1,-1-1-1,7-9 0,5-12 353,0 0 1,-2-1-1,19-52 1,-27 63 123,17-58 538,-21 70-786,-1 9 144,-3 11-9,-16 98 237,11-79-524,1 0 1,1 0 0,1 62-1,9-69 135,-1-15-103,-5-11-14,0 0 1,0 0-1,0 0 1,0 0-1,0 1 1,0-1-1,0 0 1,1 0-1,-1 0 1,0 0-1,0 0 1,0 0-1,0 0 1,0 0-1,0 0 1,1 0 0,-1 0-1,0 0 1,0 0-1,0 0 1,0 1-1,0-1 1,1 0-1,-1 0 1,0 0-1,0-1 1,0 1-1,0 0 1,0 0-1,1 0 1,-1 0-1,0 0 1,0 0-1,0 0 1,0 0-1,0 0 1,0 0-1,1 0 1,-1 0-1,0 0 1,0 0-1,0-1 1,0 1-1,0 0 1,0 0-1,0 0 1,0 0-1,0 0 1,1-1-1,6-11 9,0 0 1,0-1-1,7-22 0,4-6 39,-5 13-46,2 1 1,1 0 0,25-32 0,-35 51 1,0 0-1,1 1 1,1-1 0,-1 2 0,1-1-1,0 1 1,1 0 0,-1 0 0,1 1-1,0 1 1,0-1 0,1 1 0,0 1 0,10-3-1,-17 5 16,1 1 0,0-1 0,0 1 0,0 0 0,0 0 0,0 0 0,0 1 0,0-1 0,0 1 0,5 2-1,-7-3 4,0 1 0,0 0 0,0 0-1,0 1 1,0-1 0,0 0-1,0 1 1,0-1 0,-1 1 0,1-1-1,-1 1 1,1 0 0,-1 0-1,0 0 1,1 0 0,-1 0 0,0 0-1,0 0 1,0 3 0,2 3 24,-2-1 1,1 1-1,-1 0 1,-1 0-1,1-1 1,-1 9-1,-8 50 78,2-12-141,5-44-294,1 1 0,-1-1 0,2 0 0,-1 1 0,2-1 0,-1 1 0,6 15 0,-7-25 235,0-1-1,0 1 1,1 0 0,-1-1 0,1 1-1,-1 0 1,1-1 0,-1 1-1,1-1 1,-1 1 0,1 0 0,-1-1-1,1 0 1,1 2 0,10-1-2305</inkml:trace>
</inkml:ink>
</file>

<file path=ppt/ink/ink11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52.68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33 23 5408,'-13'-22'1984,"13"26"-1536,-4 11-128,0-8-320,1 4-64,-1 7-448,0 0 256,4-2-2688</inkml:trace>
</inkml:ink>
</file>

<file path=ppt/ink/ink11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53.15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476 1 5632,'-2'5'296,"0"-1"0,0 1 0,1 0 1,0 0-1,0 0 0,0 1 0,0-1 0,1 7 1,-2 7-121,-2-2-220,-12 31 0,4-12-12,-16 53 101,-19 73 204,26-67-274,-12 66 103,31-145 6,-1 1-1,-7 23 1,10-38-26,3-11 209,4-11-231,0 1 1,2 0-1,0 1 1,1 0-1,1 1 0,1 0 1,0 0-1,1 2 0,1-1 1,23-20-1,-32 32 1,1 0 1,-1 0-1,1 1 0,-1-1 1,1 1-1,11-4 0,-15 6-29,0 1 0,0-1 0,0 1 0,0-1 0,1 1 0,-1 0 0,0 0 0,0 0-1,0 0 1,0 0 0,1 1 0,-1-1 0,0 1 0,0-1 0,0 1 0,0 0 0,0-1-1,0 1 1,0 0 0,0 0 0,-1 1 0,1-1 0,0 0 0,2 3 0,1 3 68,1 0 1,-1 1-1,0 0 1,-1 0-1,0 0 1,0 1-1,-1-1 1,0 1-1,2 10 1,-1-5 91,0 0 0,11 19 0,-12-26-134,1-1 0,0 0 0,0 0-1,1 0 1,-1-1 0,1 1 0,1-1 0,-1 0 0,1-1-1,0 1 1,8 4 0,-9-7-34,-1 0 1,1 0-1,0 0 0,-1-1 0,1 1 1,0-1-1,0 0 0,0-1 0,0 1 1,0-1-1,0 0 0,0 0 0,0-1 1,0 0-1,0 1 0,-1-2 0,9-1 1,3-5 31,0 0 0,0 0 1,-1-1-1,0-1 0,24-21 0,-23 18 25,0 1 0,1 0 0,36-18 0,-51 29-31,0 0 0,0 0-1,0 0 1,0 1 0,0-1 0,0 1 0,0-1 0,0 1-1,1 0 1,-1 0 0,0 0 0,0 0 0,0 1 0,0-1-1,0 0 1,0 1 0,0-1 0,3 2 0,-3-1 10,1 1 1,-1 0 0,1-1-1,-1 1 1,0 0 0,1 0-1,-1 0 1,0 1-1,0-1 1,-1 0 0,4 5-1,-1 3 48,1-1-1,-1 1 1,0 1-1,-1-1 1,0 0-1,1 14 1,-2-9 72,-1 0 0,0 0 0,-2 0 1,1 0-1,-2 0 0,0 0 1,-7 23-1,-3 4 339,-25 52 0,16-45 194,-52 88 1,57-113-511,0-1 0,-2-1 0,-1 0 0,0-2 0,-34 29 0,-4-5-246,-3-3 1,-82 45 0,79-54-1228,-2-3 0,-109 33 1,-50-8-5816</inkml:trace>
</inkml:ink>
</file>

<file path=ppt/ink/ink11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25.64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1 494 1408,'4'-8'3294,"13"-9"-2739,-8 9-308,20-24 44,-16 19-153,-1 0-1,19-28 1,101-189 1408,-126 217-1478,1-1 0,7-23 0,-13 32-36,1 0 0,-1 0 0,-1 0 0,1 0 0,-1 0 0,0-1 0,0 1-1,0 0 1,-1 0 0,-1-9 0,2 14-30,0 0 1,0 0-1,0-1 0,-1 1 1,1 0-1,0 0 0,0 0 1,0 0-1,0 0 0,0-1 0,0 1 1,0 0-1,-1 0 0,1 0 1,0 0-1,0 0 0,0 0 1,0 0-1,0 0 0,-1 0 1,1-1-1,0 1 0,0 0 0,0 0 1,0 0-1,-1 0 0,1 0 1,0 0-1,0 0 0,0 0 1,0 0-1,-1 0 0,1 0 1,0 0-1,0 0 0,0 0 0,0 1 1,-1-1-1,1 0 0,0 0 1,0 0-1,0 0 0,0 0 1,-1 0-1,1 0 0,0 0 0,0 0 1,0 1-1,0-1 0,0 0 1,0 0-1,0 0 0,0 0 1,-1 0-1,1 1 0,0-1 1,0 0-1,0 0 0,0 0 0,0 0 1,0 1-1,-10 12-18,8-9 12,-1 1-16,1 0-1,0 0 1,-1 0 0,1 1 0,1-1-1,-1 1 1,1-1 0,0 1 0,0-1-1,1 7 1,-1 11 105,4 25-1,33 223 668,-34-265-767,-1 0 1,0 0-1,0 1 0,0-1 0,-1 0 0,0 0 0,-1 1 0,1-1 0,-1 0 0,0 0 0,-1 0 0,1 1 0,-1-2 0,-4 9 0,2-7-2139</inkml:trace>
</inkml:ink>
</file>

<file path=ppt/ink/ink11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26.87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888 1 480,'-69'6'1305,"2"-1"1401,59-5-2474,0 1 0,0 0 0,0 0 0,0 1 0,1 0 0,-10 3 0,-42 22 679,3 0-652,38-20-221,0 2 1,1 0-1,-31 22 0,-43 42 109,49-37-122,-1 0 0,2 2 0,-49 57 0,77-77-1,0 0-1,1 0 1,2 1 0,0 1-1,-9 22 1,-28 106-6,9 39 163,36-170-175,1 1-1,1 0 0,4 29 1,-3-32 40,2 1 1,0 0-1,1-1 1,0 0-1,2 0 1,-1 0 0,2-1-1,0 1 1,1-2-1,15 22 1,5 4 35,40 42 1,-58-70-71,0-1 1,1 0-1,1-1 1,0 0-1,0-1 1,0 0-1,1-1 1,20 9-1,-3-5 34,-11-4 40,1 0 0,0 0-1,0-2 1,24 3 0,-31-6-48,-1-1-1,0-1 1,1 0 0,-1-1 0,0 0 0,0 0 0,0-2 0,0 1 0,20-8-1,-5-2 22,-1-1 0,0-1-1,0-2 1,-2 0 0,0-1-1,-1-2 1,36-36 0,-1-1-84,29-32 183,-65 63-161,-2 3 16,-1 0 0,-2 0-1,25-41 1,-28 33 15,-1 0 0,-1-1 0,-2 0 0,-1-1 1,-1 0-1,-2-1 0,-1 1 0,-2-1 0,-1 0 0,-3-41 0,0 63 49,0-1 0,-1 1-1,-1 0 1,0 0-1,0 1 1,-1-1 0,0 0-1,-10-17 1,5 15-35,0 0 0,0 1 0,-1 0 0,-1 0 0,-19-16 0,0 6-45,0 1 1,-1 1-1,-1 2 0,-54-23 0,69 34-350,0 1 1,0 0-1,0 1 0,0 1 0,-31-4 0,-21 6-4468</inkml:trace>
</inkml:ink>
</file>

<file path=ppt/ink/ink11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28.63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27 1312,'0'-26'2896,"0"35"-2160,1 12-527,2 0 1,1 0-1,0 0 1,8 20-1,-6-20-179,8 25 82,2-1 0,2-1 0,24 44 0,-34-72-67,-3-6 26,0-1 0,0 1 0,1-1 0,9 10 0,-10-11 153,-9-8-16,-12-10-80,10 4-118,0 0-1,1 0 0,0-1 1,0 1-1,-5-11 1,8 13-1,0 0 1,0-1-1,1 0 0,0 1 1,0-1-1,0 0 1,0 1-1,0-1 0,1 0 1,1-9-1,1-9 52,1 0 1,1 0-1,1 0 0,0 1 1,2 0-1,1 0 0,1 0 1,1 1-1,18-29 0,-25 45-45,1 0-1,0 0 1,0 0-1,1 0 0,-1 1 1,1 0-1,0 0 1,0 0-1,0 0 1,0 1-1,1 0 0,0 0 1,11-4-1,-13 6-17,0 0 0,-1 0 0,1 0 0,0 1 0,0 0 0,0 0 0,0 0-1,0 0 1,0 1 0,0-1 0,0 1 0,0 0 0,-1 0 0,1 0 0,0 1 0,0-1-1,-1 1 1,1 0 0,-1 0 0,0 0 0,0 1 0,0-1 0,4 4 0,3 4 6,-1 1 0,0 0 0,0 0-1,-1 1 1,-1 0 0,0 0 0,0 1 0,5 15 0,-4-2-26,0-1 0,-2 1 0,5 37-1,-6-26 117,0-2 46,2 47 0,-7-81-55,-9-24 192,7 13-267,0 0-1,1 0 1,0 0 0,1-1-1,1-16 1,0-2 87,0 8-73,0 1 0,1-1 0,2 1 0,0 0 0,0 0 0,2 0 0,1 1 0,0 0 0,20-34 0,-24 47-8,1 0-1,0 0 1,0 1 0,1-1-1,-1 1 1,1 0 0,0 1-1,7-5 1,-10 7-21,1 1 1,-1-1-1,1 1 0,0 0 0,-1 0 1,1 1-1,0-1 0,-1 0 0,1 1 1,0 0-1,0-1 0,-1 1 0,1 0 1,0 1-1,0-1 0,0 0 0,-1 1 1,1 0-1,0-1 0,-1 1 1,1 0-1,3 2 0,4 3 34,0 0 0,-1 0-1,0 1 1,0 0 0,0 0 0,-1 1-1,0 0 1,-1 1 0,9 12-1,7 13 149,21 42 0,-41-70-146,12 26-112,-1 0-1,16 56 1,-23-64-800,1-1-2927</inkml:trace>
</inkml:ink>
</file>

<file path=ppt/ink/ink11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30.02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8 122 1472,'-2'-4'703,"4"4"-622,-2 22 404,0 9 995,7 51-1,-5-71-1260,0 1 0,1 0 0,1-1-1,0 1 1,1-1 0,0 0 0,8 13-1,-8-16-64,1 0 0,-1 0 0,1-1-1,1 1 1,0-1 0,0-1 0,0 1-1,14 8 1,-16-12-106,1 0 1,0 0-1,0 0 0,1-1 0,-1 0 0,0 0 1,1-1-1,-1 0 0,1 0 0,-1 0 0,1-1 1,0 0-1,11-1 0,-10-1 19,1 0 0,0 0 1,-1-1-1,0 0 0,1 0 0,-1-1 0,-1 0 0,1 0 1,0-1-1,-1 0 0,0-1 0,0 1 0,-1-1 1,1-1-1,-1 1 0,6-9 0,0-3 91,0 0 0,-1 0 0,-1-1 0,-1 0 1,12-33-1,-17 39-60,0 1 0,-1 0 1,0-1-1,-1 0 1,-1 0-1,0 1 0,-1-16 1,0 24-74,0-1 0,-1 1 0,0-1 1,0 1-1,0-1 0,0 1 0,-1 0 0,1 0 1,-1 0-1,0 0 0,-1 0 0,1 0 0,-1 0 1,1 0-1,-1 1 0,0 0 0,-1-1 0,1 1 1,0 1-1,-1-1 0,0 0 0,1 1 0,-9-4 1,2 2-13,0 1 1,0 0-1,0 1 1,0 0-1,-1 0 1,1 1-1,0 1 1,-1 0-1,1 0 1,-18 3 0,11 0-116,0 1 1,1 0 0,-1 1-1,1 1 1,-28 14 0,33-14-285,1 0 0,0 1 0,0 0 0,1 1 0,-1 0 0,2 0 0,-1 1 1,1 0-1,1 1 0,-12 18 0,-3 16-3966</inkml:trace>
</inkml:ink>
</file>

<file path=ppt/ink/ink11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30.50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 12 2720,'7'-11'757,"-7"11"-748,0 0 0,0 0 0,0 0-1,0 0 1,0 0 0,0 0 0,0 0-1,1 0 1,-1 0 0,0 0 0,0 0 0,0 0-1,0 0 1,0 0 0,0 0 0,0 0-1,0 0 1,0 0 0,0 0 0,0 0 0,0 0-1,1 0 1,-1 0 0,0 0 0,0 0-1,0 1 1,0-1 0,0 0 0,0 0 0,0 0-1,0 0 1,0 0 0,0 0 0,0 0-1,0 0 1,0 0 0,0 0 0,0 0-1,0 1 1,0-1 0,0 0 0,0 0 0,0 0-1,0 0 1,0 0 0,0 0 0,0 0-1,0 0 1,0 0 0,0 0 0,0 0 0,0 1-1,0-1 1,0 0 0,0 0 0,-1 0-1,1 0 1,0 0 0,0 0 0,0 0 0,0 0-1,-5 28 731,2-18-475,0 11 257,0 0-1,2 1 1,0 26 0,10 67 750,-5-69-1031,5 45 299,36 163 0,-44-249-531,1 4-198,0 0 0,1 0 0,0 0 0,0-1 0,1 1 0,0-1 0,0 0 0,12 15 0,3-7-3868</inkml:trace>
</inkml:ink>
</file>

<file path=ppt/ink/ink11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31.97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441 41 3136,'1'-2'61,"-1"1"1,0-1-1,0 1 0,0-1 1,0 1-1,0-1 0,-1 1 1,1-1-1,0 1 0,-1 0 1,1-1-1,-1 1 0,1-1 1,-1 1-1,0 0 0,1 0 1,-1-1-1,0 1 0,0 0 1,0 0-1,0 0 0,0 0 1,0 0-1,0 0 0,-1 0 1,1 0-1,0 1 0,0-1 1,-1 0-1,1 1 0,0-1 1,-1 1-1,1-1 0,-1 1 1,1 0-1,-1-1 0,-1 1 1,-9 0 161,0 0 0,0 1 0,0 1 0,0 0 1,0 0-1,-16 6 0,11-3-168,-126 40 313,121-37-413,1 1 0,1 1 0,0 1 0,-29 22-1,34-20 316,13-6-27,2-7-234,1 0 1,-1 1 0,0-1-1,1 0 1,-1 0-1,0 0 1,0 0-1,1 1 1,-1-1 0,1 0-1,-1 0 1,0 0-1,1 0 1,-1 0 0,0 0-1,1 0 1,-1 0-1,0 0 1,1 0-1,-1 0 1,0 0 0,1 0-1,-1 0 1,1-1-1,61-9 101,1 3-1,0 3 0,78 4 1,-136 1-115,0-1 1,0 1-1,1-1 0,-1 1 1,0 1-1,0-1 1,0 1-1,-1 0 0,1 0 1,0 0-1,-1 1 1,1 0-1,-1 0 0,0 0 1,0 0-1,0 0 1,0 1-1,-1 0 0,1 0 1,-1 0-1,0 0 1,0 1-1,-1-1 0,1 1 1,-1-1-1,0 1 1,0 0-1,2 7 0,-2-4 141,0 1 1,-1-1-1,0 1 0,0 0 0,-1-1 0,0 1 0,0 0 0,-1-1 0,0 1 0,-1-1 0,0 1 0,0-1 0,-1 0 0,-4 11 0,4-14-78,1 0-1,-1 0 1,0 0-1,0-1 0,0 1 1,-1-1-1,1 0 1,-1 0-1,0 0 0,-1 0 1,1-1-1,0 0 1,-1 1-1,0-2 0,0 1 1,0-1-1,0 1 1,0-1-1,0-1 0,-1 1 1,1-1-1,-1 0 1,-5 1-1,-1-2-34,0 0-1,1-1 1,-1-1 0,1 0-1,-1 0 1,1-1 0,-15-6-1,8 2-655,1 0 0,0-2-1,-28-18 1,32 16-775,4 2-1605</inkml:trace>
</inkml:ink>
</file>

<file path=ppt/ink/ink11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32.37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70 124 3328,'-3'12'917,"-2"5"-487,-7 21-1,7-25-195,0 0 0,1 1 0,1-1 0,0 1 0,-1 22 0,4-29-119,0 0 0,0 0 1,0-1-1,1 1 0,0 0 1,0 0-1,0-1 0,1 1 1,0-1-1,1 1 0,-1-1 1,1 0-1,6 9 0,-7-13-79,0 1 0,0-1-1,0 0 1,1 0 0,-1 0-1,1 0 1,-1-1 0,1 1-1,0-1 1,-1 1 0,1-1-1,0 0 1,0 0-1,0 0 1,0 0 0,0-1-1,0 1 1,0-1 0,1 0-1,-1 0 1,0 0 0,0 0-1,0 0 1,4-2 0,0 1 58,1-1 1,-1 0 0,0-1 0,1 0-1,-1 0 1,-1-1 0,1 0 0,11-8-1,-5 1 109,0-1-1,-1 0 0,0 0 0,-1-2 0,-1 1 1,0-2-1,-1 1 0,0-1 0,-1 0 1,-1-1-1,9-28 0,-14 37-119,0 0 1,-1 0 0,0 0-1,0 0 1,0-1-1,-1 1 1,0 0-1,-1-1 1,0 1-1,0 0 1,-3-10-1,3 12-83,-1 0 0,0 0 0,0 0 0,-1 0 0,1 0 0,-1 1 0,0-1 0,-1 1 0,1 0 0,-1 0 0,1 0 0,-1 1 0,0-1 1,0 1-1,-1 0 0,-4-3 0,1 2-59,0 0 1,0 1-1,0 1 1,-1-1 0,1 1-1,0 0 1,-1 1-1,0 0 1,1 1 0,-1-1-1,0 2 1,1-1 0,-1 1-1,-15 4 1,16-3-231,1 0-1,0 0 1,-1 1 0,1 0 0,0 1 0,1 0 0,-1 0-1,1 0 1,-1 1 0,1-1 0,1 2 0,-1-1-1,1 1 1,0-1 0,0 1 0,-8 14 0,-1 16-3631</inkml:trace>
</inkml:ink>
</file>

<file path=ppt/ink/ink11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33.56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11 801 4576,'-1'0'60,"1"0"0,0 1 0,0-1-1,-1 0 1,1 0 0,0 1 0,-1-1 0,1 0 0,0 0 0,-1 0 0,1 0 0,-1 1 0,1-1 0,0 0-1,-1 0 1,1 0 0,-1 0 0,1 0 0,0 0 0,-1 0 0,1 0 0,-1 0 0,1 0 0,0 0 0,-1 0-1,0-1 1,4-9 807,1-2-589,12-44 315,27-59 0,-32 85-461,4-11 115,-2-2 1,14-73 0,-4-91 443,-23 203-676,0 0 0,0 0-1,0 0 1,0-1 0,0 1-1,-1 0 1,-2-7 0,3 11-18,0-1 1,0 1 0,0 0 0,0 0 0,0-1-1,0 1 1,0 0 0,0 0 0,0-1 0,-1 1-1,1 0 1,0 0 0,0 0 0,0-1-1,0 1 1,0 0 0,-1 0 0,1 0 0,0 0-1,0-1 1,0 1 0,-1 0 0,1 0-1,0 0 1,0 0 0,-1 0 0,1 0 0,0-1-1,0 1 1,0 0 0,-1 0 0,1 0-1,0 0 1,0 0 0,-1 0 0,1 0 0,0 0-1,0 0 1,-1 0 0,1 0 0,0 0 0,0 1-1,-1-1 1,1 0 0,0 0 0,0 0-1,-1 0 1,1 0 0,0 0 0,0 1 0,0-1-1,-1 0 1,1 0 0,0 0 0,0 0-1,0 1 1,0-1 0,-1 0 0,1 0 0,0 0-1,0 1 1,0-1 0,-10 17-141,5-2 119,0 1 1,1-1-1,1 1 0,-3 20 0,2 66-54,4-72 108,2 1 1,1-1-1,2 0 0,1 0 1,11 33-1,-10-42-3,0-1-1,2-1 1,0 0-1,1 0 1,1-1-1,1 0 1,1-1 0,15 17-1,-25-30-6,1-1 0,0 1 1,-1-1-1,1 0 0,0 0 0,0-1 1,1 1-1,-1-1 0,8 3 0,-10-4-10,1-1 1,-1 1-1,1-1 0,-1 0 0,1 1 0,-1-1 1,1 0-1,-1-1 0,0 1 0,1 0 0,-1-1 0,1 1 1,-1-1-1,1 0 0,-1 0 0,0 0 0,0 0 0,0 0 1,1 0-1,1-2 0,3-3 16,-1 0 0,1 0 0,-1-1 0,-1 1 0,1-1 0,-1 0 0,8-16 0,23-57 54,-36 79-80,8-19-77,-2-1-1,0-1 1,3-28 0,-8 84 186,0 1 1,8 41-1,-6-64-98,-1 0 1,1 0-1,1 0 1,0 0-1,1-1 1,0 0-1,1 0 0,0 0 1,13 16-1,-17-24 2,0-1-1,0 1 0,0-1 1,0 0-1,1 0 0,-1 0 1,1 0-1,0 0 0,-1-1 1,1 1-1,0-1 0,0 0 1,0 0-1,0 0 0,0 0 1,0 0-1,0-1 0,0 1 1,0-1-1,1 0 1,-1 0-1,0 0 0,0 0 1,0-1-1,0 1 0,0-1 1,0 0-1,0 0 0,0 0 1,0 0-1,0 0 0,0-1 1,0 1-1,4-4 0,10-8 20,0-1-1,-2 0 0,1-1 0,22-29 1,-6 6 3,-20 25-14,2 0-30,-1-2 0,-1 0 0,0-1 1,-1 0-1,13-26 0,-22 39-17,-1 1 1,-1-1-1,1 1 0,0-1 0,-1 1 0,1-1 0,-1-3 0,0 6 20,0 0 1,0 0-1,0 0 0,0 0 0,0 0 1,0 0-1,0 0 0,0 0 0,0 0 0,0 0 1,0 0-1,0 0 0,0 0 0,0 0 1,0 0-1,0 0 0,0 0 0,0 0 0,0 0 1,0 1-1,0-1 0,0 0 0,0 0 0,0 0 1,0 0-1,0 0 0,0 0 0,0 0 1,0 0-1,-1 0 0,1 0 0,0 0 0,0 0 1,0 0-1,0 0 0,0 0 0,0 0 0,0 0 1,0 0-1,0 0 0,0 0 0,0 0 1,0 0-1,0 0 0,0 0 0,-3 13-27,3-6 12,0-1 1,1 1 0,-1-1 0,2 0 0,-1 1-1,1-1 1,0 0 0,4 11 0,1 1 15,-6-15 5,5 15 0,0 0 0,11 18 0,-15-31 16,1-1 0,0 1 0,0 0 0,0-1 0,1 0 0,0 0 0,0 0 0,0 0 0,0-1 0,0 1 0,1-1 0,5 3 0,-9-5-4,1 0 1,0-1-1,0 1 0,0-1 0,0 1 1,0-1-1,0 1 0,0-1 0,0 0 1,0 0-1,0 0 0,0 0 0,0 0 1,0-1-1,0 1 0,0-1 0,0 1 1,0-1-1,0 0 0,0 1 1,0-1-1,-1 0 0,1 0 0,3-3 1,2-2 24,-1 0 0,1 0 0,-1-1 1,7-10-1,-8 11-18,21-27 117,-6 10-42,24-40 1,-19 18-110,-2-1 0,-2-1 1,-2-1-1,24-97 0,-35 111-28,5-19-77,8-70 0,-21 104-101,-1 15-43,-1 13 72,-5 65 103,3 1 0,11 130 0,-1-157 174,19 71 1,22 42 31,-26-109-3797</inkml:trace>
</inkml:ink>
</file>

<file path=ppt/ink/ink11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34.03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77 5888,'7'-2'341,"0"1"0,0 0-1,1 1 1,-1 0 0,0 0 0,0 0 0,0 1 0,12 2 0,14 1-161,80 8 314,57 1-162,7-18-75,-128 1 306,76-16-1,-119 19-502,0 0 0,-1-1 0,1 0 0,-1 0 0,1 0 0,-1 0 0,1-1 0,-1 0 0,0 0 0,0 0 0,4-5 0,-8 8-56,0-1 0,-1 1 0,1-1 1,-1 1-1,1-1 0,-1 1 0,1-1 1,-1 0-1,0 1 0,1-1 0,-1 1 1,0-1-1,1 0 0,-1 1 0,0-1 1,0 0-1,0 1 0,1-1 0,-1 0 1,0 0-1,0 1 0,0-1 1,0 0-1,0 1 0,0-1 0,-1 0 1,1 0-1,0 1 0,0-1 0,0 0 1,-1 1-1,1-1 0,0 0 0,-1 1 1,1-1-1,0 1 0,-1-1 0,1 1 1,-1-1-1,1 0 0,-1 1 0,1 0 1,-1-1-1,0 0 0,-2-1-25,0 0 0,0 1-1,-1-1 1,1 1 0,0-1 0,-1 1-1,-6-1 1,1 0 3,1 1 0,-1 1 0,0 0 0,0 0 0,0 1 0,0 0 0,0 0 0,0 1 0,1 0 0,-15 5 0,10-1 37,1-1 0,-1 2 0,1 0 1,0 0-1,1 1 0,-13 11 0,19-14 71,0 0 0,0 0 0,0 0 0,1 1 0,0-1-1,0 1 1,1 0 0,-1 0 0,1 1 0,0-1 0,1 0 0,0 1 0,0 0 0,-2 13 0,3-16-45,1 1 1,0-1-1,1 0 1,-1 0-1,1 1 0,-1-1 1,1 0-1,0 0 1,1 0-1,-1 0 1,1 0-1,0 0 1,0 0-1,0 0 1,0-1-1,1 1 0,-1-1 1,1 0-1,0 1 1,0-1-1,0-1 1,1 1-1,-1 0 1,1-1-1,-1 0 0,5 3 1,5 1 2,-1 0 1,1-1-1,0-1 1,14 3-1,60 10 8,-50-11-71,17 2-376,24 6-3032,-17 3 623,-2-4-1754</inkml:trace>
</inkml:ink>
</file>

<file path=ppt/ink/ink11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36.27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 16 4896,'-4'-15'1824,"8"19"-1440,8-1-96,-3 5-224,3 6-96,1 8 96,-5 12-32,-8 9-160,0 1 64,-8 1-1504</inkml:trace>
</inkml:ink>
</file>

<file path=ppt/ink/ink11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37.20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62 38 3648,'0'0'32,"0"0"1,0 0 0,0 0-1,0 0 1,-1 0-1,1 0 1,0 0-1,0 0 1,0 0 0,0 0-1,-1 0 1,1 0-1,0 0 1,0 0-1,0 0 1,0 0-1,-1 0 1,1 0 0,0 1-1,0-1 1,0 0-1,0 0 1,0 0-1,0 0 1,-1 0 0,1 1-1,0-1 1,0 0-1,0 0 1,0 0-1,0 0 1,0 0-1,0 1 1,0-1 0,0 0-1,0 0 1,0 0-1,0 1 1,0-1-1,0 0 1,0 0-1,0 0 1,0 0 0,0 1-1,0-1 1,0 0-1,0 0 1,0 0-1,6 14 192,1 5-225,-4-1 232,-1 0-1,-1 1 1,-1 27-1,-9 57 665,7-86-808,-10 68 337,-38 143 0,49-227-589,0-7 51,-1-20 10,3-30 194,6-234 529,-7 288-610,4-84 421,-3 77-330,0 0 0,1 1 1,0 0-1,0-1 1,1 1-1,0 0 1,8-15-1,-10 23-83,-1-1-1,1 0 1,-1 0-1,1 0 1,-1 1-1,1-1 1,0 0-1,-1 1 1,1-1-1,0 0 1,0 1-1,-1-1 1,1 1-1,0-1 1,0 1-1,0 0 1,0-1 0,-1 1-1,1 0 1,0-1-1,0 1 1,0 0-1,0 0 1,0 0-1,0 0 1,1 0-1,0 0 1,0 1-1,-1 0 1,1-1 0,0 1-1,0 0 1,-1 0-1,1 0 1,0 0 0,-1 0-1,1 1 1,-1-1 0,2 2-1,4 4 27,-1 2-1,0-1 1,9 16-1,40 88 280,7 12-78,-59-120-240,13 25 134,1-1-1,2-1 1,27 30-1,-38-49-52,-1-1-1,1 0 0,1 0 0,-1-1 0,19 10 0,-20-13-25,-1-1 0,1 1 0,0-1 0,0 0-1,0 0 1,0-1 0,0 0 0,0-1 0,13 1 0,-16-2-43,-1 1-1,1 0 1,-1-1 0,1 0 0,-1 1 0,1-2 0,-1 1 0,0 0 0,0-1 0,1 1 0,-1-1 0,0 0 0,-1 0 0,1 0 0,0 0 0,0-1 0,-1 1-1,4-5 1,-3 2 10,0 1 0,0-1 0,0-1 0,-1 1-1,0 0 1,0-1 0,0 1 0,-1-1 0,0 0-1,1-10 1,-1-5-16,-1 0 0,-1 1 0,0-1 0,-2 0 0,-8-32 0,1 17-7,-2 1 0,-20-45 1,16 46-252,-2 1 1,-22-33 0,28 52-155,11 13 346,1 1 0,0 0-1,-1-1 1,1 1-1,0-1 1,-1 1-1,1 0 1,0-1 0,-1 1-1,1 0 1,-1 0-1,1-1 1,-1 1 0,1 0-1,-1 0 1,1 0-1,0-1 1,-1 1 0,1 0-1,-1 0 1,1 0-1,-1 0 1,1 0-1,-1 0 1,1 0 0,-1 0-1,1 0 1,-1 0-1,1 1 1,-1-1 0,1 0-1,-1 0 1,0 1-1,1-1-105,0 1-1,0 0 0,-1 0 0,1 0 0,0 0 1,0 0-1,0 0 0,0 0 0,1 0 0,-1 0 1,0 0-1,0 0 0,1-1 0,-1 1 0,0 0 1,1 0-1,-1 0 0,2 1 0,5 12-1090</inkml:trace>
</inkml:ink>
</file>

<file path=ppt/ink/ink11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37.85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111 105 2560,'-3'0'131,"-1"-1"1,0 1-1,1 0 0,-1 0 1,0 0-1,1 0 0,-1 1 1,0 0-1,1-1 0,-1 1 1,1 0-1,-1 1 1,1-1-1,-1 1 0,1 0 1,0-1-1,0 1 0,0 1 1,0-1-1,0 0 0,0 1 1,-2 3-1,2-2 47,-1-1 0,2 1-1,-1 0 1,0 0 0,1 0-1,0 1 1,0-1 0,0 0 0,0 1-1,1 0 1,0-1 0,0 1 0,0 0-1,0-1 1,1 1 0,0 8-1,1-3 1,0-1-1,1 0 0,0 0 0,0 0 0,1 0 0,0 0 1,1 0-1,5 9 0,-7-15-140,-1-1 0,1 1 0,0-1 1,0 0-1,0 0 0,0 0 0,0 0 0,0 0 0,0 0 1,1 0-1,-1-1 0,0 1 0,1-1 0,0 0 0,-1 1 1,1-1-1,0 0 0,-1-1 0,1 1 0,0 0 0,0-1 0,0 0 1,0 0-1,0 0 0,0 0 0,-1 0 0,1 0 0,0-1 1,0 1-1,3-2 0,2-1 42,0 0-1,-1 0 1,1-1-1,-1 0 1,0-1-1,0 1 1,0-1-1,-1-1 1,1 1 0,-1-1-1,-1 0 1,1-1-1,-1 1 1,7-13-1,-6 10-57,-1-1-1,0 0 1,0 0-1,-1-1 0,0 1 1,-1-1-1,-1 0 0,1 1 1,-2-2-1,2-16 1,-4 22-37,1 0 0,-1 0 0,0 0 0,0 0 0,0 0 0,-1 1 0,0-1 0,0 0 0,-1 1 0,0-1 0,0 1 0,0 0 0,0 0 0,-1 0 0,0 0 0,0 1 0,0 0 0,0-1 0,-10-6 0,12 10 1,0 0 1,0 0-1,1 0 1,-1 1 0,0-1-1,0 0 1,0 1 0,0-1-1,0 1 1,0 0-1,0-1 1,0 1 0,0 0-1,0 0 1,0 0-1,0 1 1,-3 0 0,2 0-8,1 0 0,-1 0 0,0 0 0,0 1 0,1-1 0,-1 1 0,0 0 0,1 0 0,0 0 0,-3 3 1,-3 3-98,1 1 0,1 1 1,-1-1-1,-8 20 0,10-19-417,0 0-1,1 1 1,-4 16-1,7-24 258,0 0 0,1 1 0,-1-1 0,1 0-1,0 1 1,0-1 0,0 1 0,0-1 0,1 0-1,-1 1 1,1-1 0,0 0 0,0 1 0,0-1-1,3 5 1,-3-7 186,0 0-1,-1 0 1,1 0 0,0 0-1,0-1 1,1 1-1,-1 0 1,0-1 0,0 1-1,0-1 1,0 1 0,1-1-1,-1 0 1,0 1-1,0-1 1,1 0 0,-1 0-1,0 0 1,0 0-1,1 0 1,-1 0 0,0 0-1,2 0 1,34-9-196,-25 6 601,14-3 194,-11 2 132,0 0 0,0 1-1,0 1 1,0 1 0,0 0-1,21 1 1,-33 1-469,0-1 0,0 1-1,1 0 1,-1 0 0,0 1 0,-1-1 0,1 1-1,0-1 1,0 1 0,-1 0 0,5 4 0,1 1 248,-1 2 1,8 9 0,-9-10-229,0 0 0,13 12-1,-9-11-207,0-2 0,0 1 0,21 10 0,-25-15-282,1 0-1,-1-1 1,1 0-1,-1 0 1,1 0 0,0-1-1,-1 0 1,13 0-1,1-1-1895</inkml:trace>
</inkml:ink>
</file>

<file path=ppt/ink/ink11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38.43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332 148 3328,'0'-2'75,"0"-2"153,0 0 0,0 0 1,0 0-1,-1 0 0,1-1 1,-1 1-1,0 0 0,0 0 1,-1 0-1,-2-5 0,0 2 43,-1 0-1,0 0 0,0 0 0,-1 1 0,0-1 0,0 2 0,-1-1 0,1 1 1,-1 0-1,0 0 0,-1 0 0,1 1 0,-1 0 0,-15-4 0,18 6-190,0 0 0,-1 1 0,1 0 0,0 0 0,-1 1-1,1-1 1,-1 1 0,1 1 0,-1-1 0,1 1 0,-1-1-1,1 2 1,0-1 0,-1 1 0,1-1 0,0 1 0,0 1-1,0-1 1,0 1 0,1 0 0,-1 0 0,1 0 0,0 0-1,-5 6 1,2-1-2,0 0 0,1 1 0,1 0-1,-1 0 1,1 1 0,1-1 0,0 1-1,0 0 1,-2 13 0,-2 8 205,-5 56 0,11-65-245,0 0 0,1 1 0,2-1 0,0 1 0,1-1-1,7 26 1,-7-40-22,0-1 0,1 0 0,-1 0 1,2 0-1,-1 0 0,1 0 0,0-1 0,1 1 0,6 6 0,-7-9-3,0 1 1,1-2-1,0 1 1,0-1-1,0 1 0,0-1 1,0-1-1,1 1 1,-1-1-1,1 0 0,0 0 1,0 0-1,8 0 1,-2 0-38,1-1 1,-1 0-1,1-1 1,0-1-1,-1 0 1,1 0-1,-1-1 1,1-1-1,-1 0 1,0-1-1,0 0 1,0-1-1,-1 0 1,14-9-1,-8 4 58,-2-1 0,0-1 0,0-1 0,-1 0-1,-1-1 1,0 0 0,-1-1 0,19-30 0,-11 13-26,-2-2 1,-2 0 0,-1 0 0,-1-2 0,9-39 0,-21 68-34,-1 1 1,0-1-1,0 0 1,-1 0-1,0 0 1,0 0-1,0 1 1,-1-1-1,-2-9 1,3 15 18,0 0 0,0 1 0,0-1 0,-1 0 0,1 1 0,0-1 0,0 0 0,-1 0 0,1 1 0,-1-1 0,1 1 0,0-1 0,-1 0 0,1 1 0,-1-1 0,0 1 0,1-1 0,-2 0 0,2 1-2,0 0 1,-1 0-1,1 0 1,-1 0 0,1 0-1,0 0 1,-1 0-1,1 0 1,-1 0-1,1 0 1,0 0 0,-1 1-1,1-1 1,-1 0-1,1 0 1,0 0 0,-1 0-1,1 1 1,0-1-1,-1 0 1,1 0-1,0 1 1,-1 0 0,-1 1-27,-1 1 0,1 0 0,0 0 1,1 0-1,-1 0 0,-2 5 1,-2 11 127,0-1 1,1 1 0,1 1-1,1-1 1,-2 27 0,4-12 174,2-1 0,6 47 1,-6-69-194,1-1 1,1 1 0,0-1 0,0 0 0,1 0 0,1 0 0,0 0 0,0-1-1,0 1 1,10 10 0,-7-10-50,1-1 0,0 0 0,1 0 0,0-1 0,0 0 0,1 0 0,0-1 0,14 6 0,-5-3-836,0-2 0,1-1 0,0 0 0,0-2 0,1 0 0,-1-1 0,1-2 1,37 1-1,-36-5-1503,29-6 0</inkml:trace>
</inkml:ink>
</file>

<file path=ppt/ink/ink11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54.96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 0 3328,'-1'3'232,"1"0"1,-1 0 0,1 0-1,0 0 1,0 0-1,0 0 1,1 4-1,0 7-113,13 230 945,-1-24-182,12 128 9,-21-314-774,-3-17 88,7 32 1,-4-40 37,-4-22-86,-2-37-117,-16-88 0,-3-28-131,23-1 139,0 59 48,-3 37 53,3-83 251,-2 154-396,4-39-9,-4 36-19,1 0 1,0 0-1,0-1 1,0 1-1,0 0 1,0 0-1,1 0 1,2-5-1,-3 7 23,-1 1-1,1 0 1,-1-1-1,1 1 1,0 0-1,-1 0 1,1-1 0,-1 1-1,1 0 1,0 0-1,-1 0 1,1 0-1,0-1 1,-1 1-1,1 0 1,-1 0 0,1 0-1,0 1 1,-1-1-1,1 0 1,0 0-1,-1 0 1,1 0 0,-1 1-1,1-1 1,0 0-1,-1 0 1,1 1-1,-1-1 1,1 0-1,-1 1 1,1-1 0,-1 1-1,1-1 1,-1 1-1,1-1 1,-1 1-1,20 22-12,43 78 144,-43-66 15,1-1-1,38 46 1,-51-71-121,0 0 0,0-1 0,1 0-1,0-1 1,0 0 0,1 0 0,0-1 0,0 0 0,0-1 0,1 0 0,0-1-1,22 7 1,-29-10-6,0-1 0,0 1-1,1-1 1,-1 1 0,0-1 0,0 0-1,1-1 1,-1 1 0,0-1-1,0 0 1,0 0 0,0 0 0,0 0-1,0-1 1,0 0 0,0 0-1,0 0 1,-1 0 0,1 0 0,-1-1-1,1 1 1,-1-1 0,0 0-1,0 0 1,0-1 0,-1 1 0,4-5-1,4-8 23,0 0 0,0-1 0,-2-1 0,0 0 0,-1 0 0,-1 0 0,-1-1 0,0 1 0,-1-1 0,-2 0 0,2-26 0,-6 16 0,-3 17-109,5 12 64,-1 0-1,1 0 1,0 0-1,0-1 1,-1 1-1,1 0 0,0 0 1,0 0-1,-1 0 1,1 0-1,0 0 1,0 0-1,-1 0 1,1 0-1,0 0 0,-1 0 1,1 0-1,0 0 1,0 0-1,-1 0 1,1 0-1,0 0 1,0 0-1,-1 0 0,1 0 1,0 0-1,-1 0 1,1 0-1,0 1 1,0-1-1,0 0 0,-1 0 1,1 0-1,0 0 1,0 1-1,-1-1 1,0 2 4,0-1 1,0 0 0,-1 1 0,1 0-1,0-1 1,1 1 0,-1-1 0,0 1-1,0 0 1,1 0 0,-1 0 0,1-1 0,-1 1-1,1 4 1,-1 30-16,2-22-7,1 46 2,13 83-1,22 60 40,-18-101 28,-16-90-53,40 261-274,-42-266-183,0 0-1,0 1 0,0-1 0,1 0 1,0 0-1,4 9 0,5 0-3476</inkml:trace>
</inkml:ink>
</file>

<file path=ppt/ink/ink11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55.31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7 6048,'4'-7'2240,"9"7"-1728,12 3-160,-13-3-96,3 8-224,6-5-32,0 1 32,0 0-32,0-4 0,-4 0-352,-1 0 192,-3 0-1344,-6 0 832,-3 0-2528</inkml:trace>
</inkml:ink>
</file>

<file path=ppt/ink/ink11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55.64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56 5216,'4'-11'2368,"30"0"-2048,-18 7 544,13 4-544,8 0 416,4 4-416,5-1 64,-5-3-256,0-3-192,1-4 0,-4-1-672,-2 1 416,1-4-2144</inkml:trace>
</inkml:ink>
</file>

<file path=ppt/ink/ink11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56.49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37 42 3712,'0'-2'73,"0"0"0,0 1 0,0-1-1,0 1 1,0-1 0,0 1 0,0-1 0,-1 1 0,1-1 0,-1 1 0,1-1 0,-1 1-1,0-1 1,1 1 0,-1-1 0,0 1 0,0 0 0,0 0 0,0-1 0,0 1 0,0 0-1,0 0 1,0 0 0,-1 0 0,1 0 0,0 0 0,0 1 0,-1-1 0,1 0-1,-1 1 1,1-1 0,-3 0 0,4 1-49,0 0 1,-1 0-1,1 0 0,0 0 0,0 0 1,0 0-1,-1-1 0,1 1 1,0 0-1,0 0 0,0 0 0,-1 0 1,1 0-1,0 0 0,0 0 0,0 1 1,-1-1-1,1 0 0,0 0 1,0 0-1,0 0 0,-1 0 0,1 0 1,0 0-1,0 0 0,0 0 0,-1 1 1,1-1-1,0 0 0,0 0 0,0 0 1,0 0-1,0 1 0,-1-1 1,1 0-1,0 0 0,0 0 0,0 0 1,0 1-1,0-1 0,0 0 0,-2 15 309,7 21-106,-4-33-126,15 85 456,36 108 1,-19-76 98,-33-120-654,0 0 0,0 1 0,0-1 0,0 0 0,0 0-1,0 0 1,0 0 0,0 0 0,0 0 0,0 0 0,0 1 0,0-1 0,0 0 0,0 0 0,0 0 0,0 0 0,0 0 0,0 0 0,0 0 0,1 1 0,-1-1 0,0 0 0,0 0 0,0 0 0,0 0 0,0 0 0,0 0 0,0 0 0,0 0 0,0 0 0,1 0 0,-1 0 0,0 0-1,0 0 1,0 0 0,0 1 0,0-1 0,0 0 0,0 0 0,1 0 0,-1 0 0,0 0 0,0 0 0,0 0 0,0 0 0,0 0 0,0 0 0,1-1 0,-1 1 0,0 0 0,0 0 0,0 0 0,0 0 0,0 0 0,0 0 0,6-9 136,1-14 30,9-47-197,-1 2-23,24-71-1,-33 124 208,10-22 0,-14 34-115,0-1 0,0 1 0,0 0 0,0 0 0,1 0 0,-1 0 0,1 0 0,0 0 0,0 0 0,0 1 0,6-4 0,-8 5-44,0 1 1,0 0 0,-1-1-1,1 1 1,0 0-1,0-1 1,0 1 0,0 0-1,0 0 1,1 0-1,-1 0 1,0 0 0,0 0-1,0 0 1,0 1 0,0-1-1,0 0 1,0 0-1,-1 1 1,1-1 0,0 1-1,0-1 1,0 1-1,0-1 1,0 1 0,0-1-1,-1 1 1,1 0 0,0 0-1,-1-1 1,1 1-1,0 0 1,-1 0 0,1 0-1,-1 0 1,1 1-1,2 4 17,0 0-1,-1 0 0,0 0 0,2 10 1,45 231 189,-48-244-173,4 34 12,-5-34-16,0-1-1,0 1 0,0-1 0,0 1 0,0 0 0,-1-1 1,1 1-1,-1 0 0,0-1 0,-1 5 0,1-8-6,1 0 1,-1 0-1,1 1 0,-1-1 0,1 0 0,-1 0 0,1 0 0,0 0 1,-1 0-1,1 0 0,0 0 0,0 0 0,0 0 0,0-1 0,0-9-7,1 0 0,1 0 0,0 0 0,1 0 0,4-15 0,26-53-41,-22 53-22,-2 6-2,1-1 0,1 2 0,15-21 0,-19 30 38,1 0-1,0 1 1,1 0 0,0 0 0,0 1-1,0 0 1,16-8 0,-23 14 26,1 0 0,-1 1 1,1-1-1,0 1 0,-1 0 1,1 0-1,0 0 0,0 0 0,0 1 1,0-1-1,0 1 0,0-1 1,0 1-1,-1 0 0,1 0 1,0 1-1,0-1 0,0 0 1,0 1-1,0 0 0,0 0 0,0 0 1,-1 0-1,1 0 0,0 0 1,-1 1-1,1-1 0,-1 1 1,4 3-1,2 3 26,0 1 1,0 1-1,-1-1 1,-1 1-1,1 0 0,-2 1 1,1-1-1,-1 1 1,-1 0-1,5 20 0,-2 2-478,-1 0-1,3 52 0,-8-61-614,-2-19 316,1 1-1,0 0 1,1 0 0,-1 0 0,1 0 0,3 8 0,-1-9-1531</inkml:trace>
</inkml:ink>
</file>

<file path=ppt/ink/ink11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56.84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1 203 4480,'2'10'430,"1"0"0,-1 0-1,-1 1 1,0-1 0,0 0 0,-2 17 0,1-15-337,0 1-1,0-1 1,4 20-1,-2-28-16,-1 1 0,0-1 0,1 0 0,0 0 0,0 1 0,0-1 0,0-1 0,1 1 0,-1 0 0,1-1 0,0 1 0,0-1-1,7 6 1,-6-6-28,1 1-1,-1-1 1,1-1-1,0 1 1,0 0 0,0-1-1,0 0 1,0-1-1,1 1 1,-1-1-1,0 0 1,1 0-1,-1 0 1,1-1-1,-1 0 1,1 0-1,-1 0 1,1-1-1,-1 0 1,1 0-1,6-2 1,-4 0 20,0-1 0,0 1 0,0-1 0,-1-1 0,0 0 0,1 0 1,-2 0-1,1 0 0,-1-1 0,1-1 0,-2 1 0,11-14 0,-4 2 105,-1-1 0,-1 0 0,0-1 0,6-20 0,-11 27-86,-2 1 0,1-1 0,-2 0 1,0 0-1,0 0 0,-1 0 0,-2-25 1,0 32-91,0 0 1,0 1 0,0-1-1,-1 1 1,0-1 0,0 1-1,-1 0 1,1 0 0,-1 0-1,0 0 1,-1 0 0,1 1 0,-1-1-1,0 1 1,0 0 0,0 0-1,-1 0 1,1 1 0,-7-4-1,6 4-137,0 0 0,-1 0 0,0 1-1,0 0 1,0 0 0,0 0 0,0 1-1,0-1 1,0 1 0,0 1 0,0-1-1,-1 1 1,1 1 0,0-1 0,0 1 0,0 0-1,-9 2 1,10-1-166,-1-1-1,1 1 1,0 0 0,0 0 0,0 1-1,0 0 1,0 0 0,1 0 0,-1 0-1,1 1 1,0-1 0,0 1-1,-3 5 1,-7 12-2659</inkml:trace>
</inkml:ink>
</file>

<file path=ppt/ink/ink11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57.23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149 0 3712,'-3'3'253,"-1"1"1,1-1-1,-1 0 0,1 1 1,0 0-1,0 0 1,0 0-1,-3 7 0,1-3 192,-10 16-164,1 0-1,1 1 1,1 0 0,1 1-1,1 0 1,2 1 0,-7 33-1,9-23 18,2-1 0,1 2-1,2-1 1,7 68-1,-5-97-232,1 1 0,0 0 0,0-1 0,1 0 0,0 0 0,1 1 0,0-2 0,0 1 0,0 0 0,1-1 0,0 0 0,1 0 0,-1 0 0,1-1 0,1 0 0,-1 0 0,1-1 0,0 1 0,0-1 0,1-1 0,-1 0 0,1 0 0,0 0 0,0-1 0,0 0 0,11 2 0,57 17-2433,-76-22 2244,1 0-1,-1 0 1,0 0-1,1 0 1,-1 1 0,0-1-1,1 0 1,-1 0-1,0 0 1,1 0-1,-1 1 1,0-1 0,1 0-1,-1 0 1,0 1-1,0-1 1,1 0 0,-1 0-1,0 1 1,0-1-1,1 0 1,-1 1-1,0-1 1,0 0 0,0 1-1,0-1 1,-5 8-1746,3-6 1702,-13 12-2264</inkml:trace>
</inkml:ink>
</file>

<file path=ppt/ink/ink11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57.84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0 137 4064,'9'11'1810,"-8"-10"-1772,0 0 1,-1 0 0,1 0 0,0 0 0,0 0-1,0-1 1,0 1 0,0 0 0,0 0 0,0-1-1,0 1 1,0 0 0,0-1 0,0 1-1,0-1 1,0 1 0,0-1 0,1 0 0,-1 1-1,0-1 1,0 0 0,0 0 0,1 0 0,-1 0-1,0 0 1,0 0 0,3-1 0,150-6 2565,29-4-1523,-62-9-494,44-6-49,-39 11-217,323-26 894,-173 24-591,137 0-96,-313 15-3610,-93 1 1887,-19-2-2848,-11 3 753</inkml:trace>
</inkml:ink>
</file>

<file path=ppt/ink/ink11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58.30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13 3 6144,'-1'0'95,"1"-1"0,0 1 0,-1 0 0,1 0 0,-1 0 0,1-1 0,0 1 0,-1 0-1,1 0 1,-1 0 0,1 0 0,-1 0 0,1 0 0,-1 0 0,1 0 0,0 0 0,-1 0 0,1 0 0,-1 0 0,1 0 0,-1 1 0,1-1 0,0 0 0,-2 1 0,1 11 699,1-5-1130,1 0 309,0 1-1,0-1 1,3 10 0,2 15 312,19 141 760,-15-121-562,20 65-1,-28-111-416,0 0-1,1-1 1,0 1-1,0 0 0,0-1 1,0 1-1,1-1 1,4 5-1,-7-9-33,0 0 0,0 0 1,1 0-1,-1 0 0,0 0 0,0-1 0,1 1 0,-1 0 0,0-1 0,1 1 0,-1 0 1,1-1-1,-1 0 0,1 1 0,-1-1 0,2 0 0,-1 0 14,0 0-1,-1-1 0,1 1 1,0-1-1,-1 1 1,1-1-1,0 1 0,-1-1 1,1 0-1,-1 0 0,0 0 1,1 0-1,-1 0 1,1 0-1,-1 0 0,0-1 1,2-1-1,3-6 96,0-1 0,0 0 0,-1 0-1,0 0 1,0-1 0,-2 1 0,6-21 0,3-8 60,57-132 349,-57 141-1042,-10 23-707,1 1 1,-1 0-1,1-1 0,6-8 0,-1 7-3403</inkml:trace>
</inkml:ink>
</file>

<file path=ppt/ink/ink11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6:59.61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0 118 3328,'2'-1'169,"0"0"1,-1 0-1,1 0 1,0 0-1,0 0 0,0 0 1,0 1-1,0-1 1,0 1-1,0-1 1,0 1-1,0 0 0,3-1 1,34 2 1281,-20 0-853,7-1 23,-1-1-1,48-8 0,-18-2-226,58-5-1,-82 14-113,-1 1-1,0 2 0,48 6 0,-76-7-269,40 7 268,54 2-1,-82-9-231,0 0 0,0-1 0,0-1 0,0 0 0,-1-1 0,1-1 1,23-8-1,-28 8-62,-4 1 65,1 1 0,-1 0-1,1 0 1,0 0 0,10-1 0,-32 10-108,7-5-148,1 0-1,-1-1 1,0 0-1,0-1 1,0 1 0,1-2-1,-18-2 1,0-2-365,-32-11 1,-10-3 467,31 12 733,0 1 0,-71-3 1,133 9-532,0 1 1,-1 1 0,30 7-1,30 20 464,18 4-350,-80-28-90,24 10 0,-39-13-77,0 1 0,-1 1-1,1-1 1,-1 1 0,1 0 0,-1 0-1,7 7 1,-11-9-38,0 0-1,-1 0 1,1 0-1,-1 0 0,0 0 1,1 0-1,-1 0 1,0 1-1,0-1 0,0 0 1,0 1-1,-1-1 1,1 1-1,-1-1 1,1 5-1,-1-3 18,-1 0 0,1 0 0,-1 0 0,0 0 1,0 0-1,0 0 0,0 0 0,-4 7 0,0-1 103,-1-1 1,0 0-1,-1 0 0,0 0 0,0-1 1,-10 9-1,-3-2-109,0 0-1,0-2 1,-2 0-1,-26 12 1,3-2-1167,35-18 380,-7 4-1385,-25 18-1,12-3-2399</inkml:trace>
</inkml:ink>
</file>

<file path=ppt/ink/ink11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7:01.67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 36 1728,'-9'-35'2453,"9"34"-1935,9 16 63,4 28-168,-2 0 0,11 86 0,-6-28-191,17 119 663,-32-188-581,-13-43 48,10 7-347,0-1-1,0 1 0,1-1 0,0 1 0,0-1 0,0 0 0,0 1 0,1-1 0,0-6 0,4-46-11,-2 38 11,2-19 7,2 0 0,16-55 0,-14 69 17,0 0 1,2 0 0,1 1-1,23-38 1,-30 55 38,1-1 0,0 1 0,0 0 0,1 0 0,-1 1 0,1 0 0,11-8 0,-16 12-52,1 0-1,0 0 1,0 0 0,0 0-1,0 0 1,0 0-1,0 0 1,0 1-1,1-1 1,-1 1 0,0 0-1,0 0 1,0-1-1,0 1 1,1 1-1,-1-1 1,0 0-1,0 0 1,0 1 0,0-1-1,1 1 1,-1 0-1,0 0 1,0 0-1,0 0 1,-1 0 0,1 0-1,0 0 1,0 0-1,0 1 1,1 2-1,3 2-7,-1 1-1,-1 0 0,1 1 1,-1-1-1,0 1 1,-1 0-1,0 0 0,3 12 1,0-1-1,80 266 405,-83-276-373,-2-6-27,0 1-1,0-1 1,0 1-1,0 0 1,-1-1 0,1 1-1,-1 0 1,0 0-1,-1 5 1,1-9-7,0 0 0,0 1 1,0-1-1,0 0 0,-1 1 0,1-1 0,0 0 0,0 0 1,0 1-1,-1-1 0,1 0 0,0 1 0,-1-1 0,1 0 1,0 0-1,0 0 0,-1 1 0,1-1 0,0 0 1,-1 0-1,1 0 0,0 0 0,-1 0 0,1 0 0,0 1 1,-1-1-1,1 0 0,-1 0 0,1 0 0,0 0 0,-1 0 1,1 0-1,0-1 0,-1 1 0,1 0 0,0 0 1,-1 0-1,1 0 0,0 0 0,-1 0 0,1-1 0,0 1 1,-1 0-1,1 0 0,0 0 0,-1-1 0,-1 0 21,1 0-1,-1 0 1,1-1-1,-1 1 0,1 0 1,0-1-1,-1 1 1,0-3-1,-1-2 3,0-1 1,1 1-1,0-1 1,0 1-1,1-1 1,-1 0-1,2 0 0,-1-13 1,1-3-8,5-32 1,-2 35-64,1-1 1,1 1-1,0 0 0,2 0 1,0 0-1,2 1 0,0 0 1,1 1-1,0 0 0,2 1 1,18-23-1,-21 29 79,1 0 0,0 0 0,1 1 0,0 0 0,23-15 0,-31 23-21,0 0 0,0 1 0,0-1 0,0 1 0,0 0 0,1 0-1,-1 0 1,1 0 0,-1 0 0,0 1 0,1 0 0,-1-1 0,1 1 0,-1 0 0,1 1 0,-1-1 0,1 1 0,-1-1-1,0 1 1,1 0 0,-1 1 0,0-1 0,0 0 0,0 1 0,0 0 0,0-1 0,0 1 0,0 1 0,0-1-1,-1 0 1,3 3 0,0 1 17,0 0 0,-1 0 0,0 0 0,0 0 0,0 1 0,-1 0 0,0-1 0,-1 1 0,3 10 0,13 71 82,-12-53-105,26 147-2350,-23-136 1077</inkml:trace>
</inkml:ink>
</file>

<file path=ppt/ink/ink11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7:05.75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129 3 2080,'-5'1'140,"-1"0"0,1 0 0,0 0 0,0 1 0,0-1 0,-6 4 0,-6 1 0,13-4-61,1-1 0,-1 0-1,0 1 1,1 0 0,-1 0 0,1 0 0,-1 0-1,1 1 1,0-1 0,0 1 0,0 0 0,0 0 0,1 0-1,-1 0 1,1 0 0,-3 6 0,2-3 68,1 0 0,0 0 1,0 0-1,1 0 0,0 0 0,0 0 1,0 1-1,1-1 0,0 0 1,0 7-1,2 7 85,1-1 1,0 0-1,1 1 0,1-1 1,1-1-1,8 20 1,-8-25-79,0-1 0,1 1 0,0-1 0,1-1 0,0 0 0,1 0 0,0 0 0,1-1 1,15 13-1,-23-21-111,1 0-1,-1 0 1,1 0 0,0-1 0,0 1 0,0 0 0,0-1 0,0 0-1,0 0 1,0 0 0,0 0 0,0 0 0,0-1 0,0 1-1,1-1 1,-1 0 0,0 0 0,0 0 0,1 0 0,-1-1 0,0 1-1,0-1 1,0 0 0,1 0 0,-1 0 0,0 0 0,0-1-1,2-1 1,2-1 19,-1 0 0,-1-1-1,1 0 1,-1 0 0,1-1 0,-1 1-1,5-10 1,27-47 309,-25 40-286,11-18 64,-7 14-16,-1-1 1,12-33-1,-25 56-115,0-1-1,-1 1 1,0-1 0,0 1 0,-1-1-1,1 1 1,-1-1 0,0 1-1,0-1 1,0 1 0,-1-1 0,-1-7-1,1 9-19,-1-1 0,1 1 0,-1 0 0,0-1 0,0 1 0,0 0 0,0 0 0,0 1 0,-1-1 0,1 0 0,-1 1 0,0-1-1,1 1 1,-1 0 0,-6-4 0,-1 1-144,0 1 0,0 0-1,0 0 1,-1 1-1,1 1 1,-1 0 0,1 0-1,-1 1 1,0 0 0,0 0-1,1 2 1,-1-1 0,0 1-1,-10 3 1,10-2-294,0 1 0,0 0 0,1 0-1,-1 1 1,1 1 0,0 0 0,1 0 0,-1 1 0,1 0 0,0 0 0,0 1-1,1 1 1,-13 13 0,-7 19-1506,7-1 655</inkml:trace>
</inkml:ink>
</file>

<file path=ppt/ink/ink11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7:06.08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28 34 4064,'14'-21'1403,"-13"20"-1368,0 0 1,0 0-1,-1 0 1,1 0-1,0 1 1,1-1 0,-1 0-1,0 0 1,0 1-1,0-1 1,0 0-1,1 1 1,-1-1-1,0 1 1,0-1-1,1 1 1,1 0-1,-3 0-29,-1 1 223,-3 3-138,1 1 0,-1 0 0,1-1 0,0 1-1,0 0 1,1 0 0,-3 7 0,-12 42 306,17-52-385,-5 18 200,0 0 0,2 1 0,0 0-1,1 0 1,2 0 0,3 41 0,12 100 733,21 153-909,-33-301-951,-1 0 0,0 1 0,-1-1-1,-1 20 1,0-32 582,-1-1 0,1 1 0,-1 0 0,1 0 0,-1 0 0,0 0 0,0-1 0,-1 4 0</inkml:trace>
</inkml:ink>
</file>

<file path=ppt/ink/ink11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7:07.81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41 3648,'3'-2'196,"0"1"0,1-1 0,-1 1 0,1 0 0,-1 0 0,1 0 0,-1 1 0,1-1 0,0 1 1,-1 0-1,5 0 0,4 1 188,-1 1 1,15 4-1,20 3 56,-15-8-476,0-2 0,0 0-1,0-2 1,0-2-1,35-9 1,-61 13-232,-1 0 0,1-1 0,0 1 0,-1-1 1,0 0-1,1 0 0,-1-1 0,6-4 0,-5 3-2297</inkml:trace>
</inkml:ink>
</file>

<file path=ppt/ink/ink11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7:08.16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56 5888,'0'5'2176,"5"-3"-1664,15 3-160,-11-5-128,3-5-192,5-2 192,8-4-128,8-4 192,8 5-192,5 2-32,0 1-32,-10 3-480,-3 4 256,1 8-1888,-9-1 1152,-9 7-2624</inkml:trace>
</inkml:ink>
</file>

<file path=ppt/ink/ink11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7:09.10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9 231 4064,'-1'0'78,"1"-1"0,0 1 1,0-1-1,0 1 0,-1-1 0,1 1 1,0-1-1,-1 1 0,1 0 0,0-1 1,-1 1-1,1-1 0,-1 1 0,1 0 1,-1-1-1,1 1 0,-1 0 0,1 0 1,-1-1-1,0 1 0,2 11 507,2 2-531,3 24 631,14 43-1,-1-4-10,6 53-12,12 58 233,-34-169-754,-2-12-58,-1-6 29,-23-152-632,1 6 523,14 95-20,-1-69 0,8-51 257,2 85-105,-1 75-140,0 8-8,-1-1-1,1 0 1,0 0 0,1 1-1,-1-1 1,1 0 0,-1 0-1,1 1 1,2-6 0,-3 9 10,0 0 1,0 0 0,0 0 0,1 0 0,-1 0-1,0 0 1,0 0 0,0 0 0,0 0 0,0 0-1,0 0 1,0 0 0,1 0 0,-1 0 0,0 0-1,0 0 1,0 0 0,0 0 0,0 0-1,0 0 1,1 0 0,-1 0 0,0 0 0,0 0-1,0 0 1,0 0 0,0 0 0,0 0 0,0 1-1,0-1 1,1 0 0,-1 0 0,0 0 0,0 0-1,0 0 1,0 0 0,0 0 0,0 0-1,0 1 1,0-1 0,0 0 0,0 0 0,0 0-1,0 0 1,0 0 0,0 0 0,0 0 0,0 1-1,0-1 1,0 0 0,0 0 0,0 0 0,4 9-52,3 22 17,-1-3 27,2 0 0,13 31 0,-18-50 27,1-1-1,1 0 0,0 0 0,0 0 0,0-1 1,1 1-1,0-1 0,0-1 0,1 1 1,0-1-1,8 6 0,-3-5 23,-1 0-1,1-1 1,1-1-1,-1 0 1,1-1 0,0 0-1,0-1 1,0 0-1,1-1 1,-1 0-1,1-1 1,-1-1 0,1 0-1,-1-1 1,1 0-1,22-6 1,-28 4-16,-1 0 0,0 0-1,0-1 1,0 0 0,0 0 0,0-1 0,-1 0-1,0 0 1,0 0 0,0-1 0,5-6 0,-7 7-17,0-1 0,0 1 0,0-1 0,-1 1 0,0-1 0,0 0-1,0 0 1,-1-1 0,0 1 0,0 0 0,-1-1 0,1 1 0,-1-11 0,-1 15-12,0 0-1,0-1 0,-1 1 1,1 0-1,-1 0 1,0-1-1,1 1 0,-1 0 1,0 0-1,0 0 0,-1 0 1,1 0-1,-3-3 1,4 5-2,0-1 1,-1 1 0,1 0 0,0-1 0,-1 1 0,1 0 0,0 0 0,-1-1 0,1 1 0,-1 0 0,1 0-1,-1 0 1,1-1 0,-1 1 0,1 0 0,-1 0 0,1 0 0,0 0 0,-1 0 0,1 0 0,-1 0 0,1 0-1,-1 0 1,0 0 0,0 1-3,0-1 1,0 1-1,1 0 0,-1-1 0,0 1 0,0 0 0,1-1 0,-1 1 0,1 0 0,-1 0 1,0 0-1,1-1 0,0 1 0,-1 0 0,1 0 0,-1 0 0,1 2 0,-2 2-38,1 1 1,0 0-1,0 0 0,0 0 0,1 0 0,0 0 0,0 7 0,9 46 114,-4-36-53,10 74-46,25 136 358,-4-81-3582,-29-128 324</inkml:trace>
</inkml:ink>
</file>

<file path=ppt/ink/ink11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7:09.52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45 12 4320,'-1'1'152,"0"0"1,1-1-1,-1 1 0,1 0 1,0 0-1,-1-1 1,1 1-1,-1 0 0,1 0 1,0 0-1,0 0 0,-1-1 1,1 1-1,0 0 1,0 0-1,0 0 0,0 0 1,0 0-1,0 0 0,0 0 1,0-1-1,1 3 1,0-1-62,-1 1 0,1-1 0,-1 0 0,1 0 0,0 1 1,0-1-1,0 0 0,2 3 0,-1-4-54,-1 0 0,0 1 0,1-1 0,-1 0 0,0 0 0,1 0 0,-1 0 0,1 0 0,0 0 0,-1 0 0,1 0 0,3 0 0,-4 0-17,-1-1 0,0 0 0,1 0 0,-1 0-1,1 0 1,-1 0 0,1 0 0,-1 0 0,1-1 0,-1 1 0,1 0-1,-1 0 1,0 0 0,1 0 0,-1 0 0,1-1 0,-1 1 0,1 0 0,-1 0-1,0-1 1,1 0 0,0 1 18,-1-1 1,1 0-1,-1 0 0,1 0 1,-1 0-1,0 0 1,1 0-1,-1 0 0,0 0 1,0 0-1,0 1 0,0-1 1,0 0-1,0-2 0,0 1-3,0-1-1,-1 1 1,1 0-1,-1-1 1,0 1-1,0 0 1,1 0-1,-1 0 1,-1 0-1,1 0 1,0 0-1,-1 0 1,1 0-1,-1 0 1,1 1-1,-1-1 1,0 0-1,1 1 1,-4-2-1,4 2-70,-1 0 0,0-1-1,1 1 1,-1 1 0,0-1 0,0 0-1,0 0 1,0 1 0,0-1-1,0 1 1,0-1 0,0 1-1,0 0 1,0 0 0,0 0-1,0 0 1,0 0 0,0 0 0,0 1-1,0-1 1,0 1 0,0-1-1,-2 2 1,3-2-45,0 1 0,1 0 0,-1-1 0,0 1 0,0 0 0,0 0 0,1 0 1,-1-1-1,0 1 0,1 0 0,-1 0 0,0 0 0,1 0 0,-1 0 0,1 0 0,0 0 0,-1 0 0,1 0 0,0 0 0,0 0 0,0 1 0,-1 0 1,4 28-2135,-2-26 1838,3 24-2503</inkml:trace>
</inkml:ink>
</file>

<file path=ppt/ink/ink11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7:10.00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45 8 4320,'-1'-1'102,"0"1"-1,0-1 1,0 1 0,0-1 0,-1 1-1,1 0 1,0 0 0,0-1 0,0 1-1,0 0 1,0 0 0,0 0 0,-1 0-1,1 0 1,0 1 0,0-1 0,0 0-1,0 1 1,0-1 0,-2 1 0,1 1 51,0-1 0,1 1 1,-1-1-1,1 1 1,-1 0-1,1 0 0,0 0 1,0 0-1,0-1 0,-2 5 1,2-4-96,1 0 0,-1 0 0,1 0 0,0 0 0,-1-1 0,1 1 0,0 0 0,0 0 0,0 0 0,0 0 0,1 0 0,-1 0 0,0 0 0,1-1 0,-1 1 0,1 0 0,0 0 0,0-1 0,0 1 0,-1 0 0,1-1 0,2 2 0,3 6 118,1-1 1,15 15 0,-5-6 1,15 23 48,-2 1-1,35 63 0,-15-23-42,-40-63-65,8 13 186,-17-30-268,0 1 0,0-1 1,1 0-1,-1 0 0,0 1 1,0-1-1,1 0 0,-1 0 0,0 0 1,1 0-1,-1 0 0,1-1 1,-1 1-1,1 0 0,3 0 1,-5-1-23,1 0 1,0 0 0,0 0 0,-1 0-1,1-1 1,0 1 0,-1 0 0,1 0-1,0-1 1,-1 1 0,1 0 0,0-1-1,-1 1 1,1 0 0,-1-1 0,1 1-1,-1-1 1,1 1 0,-1-1 0,1 0-1,-1 1 1,1-1 0,-1 1 0,0-1-1,1 0 1,8-20 122,-7 15-81,34-98 215,6-13 171,-35 100-334,2-1 0,0 1 0,1 1 0,17-22 0,-4 11-64,-9 11-1447,15-23-1,-23 31-702,1 1-2646</inkml:trace>
</inkml:ink>
</file>

<file path=ppt/ink/ink11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7:10.62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54 4736,'4'-19'1530,"-4"17"-1452,1 1-1,-1-1 0,1 1 1,-1 0-1,1-1 0,0 1 1,0 0-1,0 0 0,-1-1 1,1 1-1,0 0 0,1 0 1,-1 0-1,0 0 0,0 0 1,0 0-1,0 1 0,1-1 1,-1 0-1,0 1 0,3-2 1,1 1 248,0-1 0,0 1 1,0 0-1,8-1 1,9 0 209,1 2-1,36 4 1,46 11 100,-60-7-431,-32-6-202,-1 0-37,1 0 1,-1 0-1,1-2 1,0 1 0,22-3-1,-25-2-1344,-10 2-69,-6 1 432,-10 1-1043</inkml:trace>
</inkml:ink>
</file>

<file path=ppt/ink/ink11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7:11.02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22 6048,'7'-4'2240,"-3"4"-1728,13 0-160,-5 0-256,5 0-128,4 0 736,4 0-384,8-4-64,4 4-160,-4-3-864,0-1 416,-8 1-1536,-4-1 1056</inkml:trace>
</inkml:ink>
</file>

<file path=ppt/ink/ink11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7:12.93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348 317 1984,'-1'0'49,"0"1"1,0-1-1,0 1 1,0-1 0,1 1-1,-1-1 1,0 0-1,0 1 1,0-1-1,0 0 1,0 1-1,0-1 1,0 0-1,0 0 1,0 0-1,0 0 1,0 0-1,0 0 1,0 0-1,0-1 1,0 1-1,1 0 1,-1 0-1,0-1 1,0 1-1,0-1 1,0 1-1,0-1 1,0 1-1,1-1 1,-1 1-1,0-1 1,0 0-1,1 1 1,-1-1-1,1 0 1,-1 1-1,0-1 1,1 0-1,-1 0 1,1 0-1,0 0 1,-1 0 0,1 0-1,-2-4 162,0 0 0,0 1-1,1-1 1,0 0 0,0 0 0,0 0 0,1-7-1,0-4 102,0 1-1,1 0 1,1-1-1,1 1 0,0 0 1,1 0-1,9-22 0,-9 29-184,0 0 0,0 0 0,1 1 0,0 0 0,0 0 0,1 0 0,0 0 0,0 1 0,1 0-1,-1 0 1,1 1 0,0 0 0,1 0 0,14-7 0,-18 10-130,0 0 0,1 1 0,0-1 0,-1 1 0,1 0 0,0 0 0,-1 1 1,1-1-1,0 1 0,0 0 0,0 0 0,-1 1 0,1-1 0,0 1 0,0 0 0,-1 0 0,7 3 0,-6-2-1,0 1-1,0 0 0,0 0 1,0 0-1,-1 1 0,1-1 1,-1 1-1,0 0 0,0 0 1,0 1-1,-1-1 0,0 1 1,1 0-1,2 7 0,1 2 4,-1 1 0,-1 0-1,-1 0 1,0 1 0,0-1-1,-2 1 1,0 0 0,-1-1-1,-1 26 1,-1-21 16,-1 0 0,-1 0 0,-1 0 0,0 0 0,-2-1 0,0 0 0,-11 22 0,-24 43 433,-75 115 0,103-182-385,0 0 0,-1-1 0,0-1-1,-2 0 1,1-1 0,-34 23 0,25-22-36,-1-1 0,0-2 1,0 0-1,-45 13 0,58-21 10,1-1 0,-1-1 0,-13 2 0,22-4-30,1 1 1,-1-1-1,1 0 0,-1 0 1,1 0-1,0-1 0,-1 1 1,1 0-1,-1-1 0,1 0 1,0 1-1,-1-1 0,1 0 1,0 0-1,0 0 0,0-1 1,0 1-1,0 0 0,0-1 1,0 1-1,-2-3 0,3 2-10,0 0 0,1 1 0,-1-1-1,0 0 1,1 1 0,-1-1 0,1 0-1,0 0 1,-1 0 0,1 1 0,0-1-1,0 0 1,0 0 0,0 0 0,1 1-1,-1-1 1,0 0 0,1 0-1,-1 0 1,1 1 0,0-1 0,0 0-1,-1 1 1,2-2 0,2-3-9,-1 1 0,1-1-1,0 1 1,0 0 0,9-7 0,-5 5-7,1 0 1,0 1-1,0 0 1,1 1-1,-1-1 1,1 2-1,1 0 1,-1 0-1,0 1 1,1 0-1,0 0 1,-1 1-1,1 1 1,0 0-1,0 1 1,0 0-1,0 0 1,0 1-1,0 0 1,0 1-1,0 1 1,-1 0-1,1 0 1,-1 1-1,0 0 1,0 0-1,0 2 1,0-1-1,8 8 1,12 8 177,-10-5 41,35 20 1,-39-28-162,10 7 210,46 17 0,-65-29-210,0 0 0,1-1 0,-1 0-1,1-1 1,-1 0 0,1 0 0,0 0-1,-1-1 1,1 0 0,0-1 0,12-2 0,-18 3-241,-1-1 0,1 1 0,0-1 1,-1 1-1,1-1 0,0 0 1,-1 0-1,1 0 0,-1 0 0,0 0 1,1 0-1,-1 0 0,0 0 1,1-1-1,-1 1 0,1-2 0,2-2-1376</inkml:trace>
</inkml:ink>
</file>

<file path=ppt/ink/ink11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7:14.10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6 1824,'0'0'57,"0"0"1,0 0-1,0-1 1,0 1-1,0 0 1,1 0-1,-1-1 0,0 1 1,0 0-1,0 0 1,0-1-1,0 1 1,0 0-1,0 0 1,1 0-1,-1-1 0,0 1 1,0 0-1,0 0 1,1 0-1,-1-1 1,0 1-1,0 0 1,0 0-1,1 0 0,-1 0 1,0 0-1,0 0 1,1 0-1,-1 0 1,0 0-1,0-1 0,1 1 1,-1 0-1,0 0 1,0 0-1,1 0 1,-1 0-1,0 1 1,0-1-1,1 0 0,-1 0 1,0 0-1,0 0 1,1 0-1,-1 0 1,0 0-1,0 0 1,1 1-1,-1-1 0,0 0 1,0 0-1,0 0 1,1 0-1,-1 1 1,0-1-1,0 0 1,0 0-1,0 0 0,1 1 1,44 61 1558,-33-48-1439,-1 1 0,0 0 0,-1 1 0,12 27 0,-17-32-95,0 0 1,-1 1-1,-1 0 0,0-1 1,-1 1-1,2 17 0,-15-41 185,10 6-254,0 0 0,0-1-1,1 1 1,0-1 0,1 1 0,-1 0 0,1-1 0,0 1 0,0 0 0,1-1 0,3-5-1,-1 3 47,0 1 0,1-1 0,0 2 0,0-1 1,1 0-1,0 1 0,0 0 0,1 1 0,0-1 0,0 1 0,1 0 0,-1 1 0,1 0 0,16-8 0,-22 13-51,-1-1 0,0 1 0,1-1 1,-1 1-1,0 0 0,1 0 0,-1-1 0,0 1 1,1 0-1,-1 0 0,1 0 0,-1 1 0,0-1 1,1 0-1,-1 0 0,0 1 0,1-1 0,-1 1 1,0-1-1,3 2 0,-3-1-6,1 1 0,0-1 0,-1 1 0,1 0 0,-1-1 0,0 1 0,1 0 0,-1 0-1,0 0 1,0 0 0,1 4 0,1 2 3,-1 1 0,0-1-1,-1 1 1,0 0 0,0 13 0,-1 94 171,0-115-168,0-1 0,0 0 1,0 0-1,0 1 0,0-1 1,0 0-1,0 0 0,0 1 0,0-1 1,0 0-1,0 1 0,0-1 1,0 0-1,0 0 0,0 1 1,0-1-1,0 0 0,0 0 0,0 1 1,0-1-1,0 0 0,1 0 1,-1 1-1,0-1 0,0 0 1,0 0-1,0 0 0,1 1 1,-1-1-1,0 0 0,1 0 0,4-6 151,4-16-18,-5 9-136,1 0 0,0 1 0,1 0 0,1 0 0,0 1 0,0 0-1,1 0 1,0 0 0,1 1 0,0 0 0,1 1 0,13-10 0,-20 17 6,0 0 0,-1 0 0,1 0 0,0 0 0,0 1 0,1-1 0,-1 1 0,0 0 0,0 0-1,1 0 1,-1 0 0,0 1 0,1-1 0,-1 1 0,1 0 0,-1 0 0,0 0 0,1 1 0,-1-1 0,1 1 0,-1 0 0,0 0 0,1 0 0,3 2 0,-2-1-13,-1 1 1,1 0-1,-1 0 1,1 0-1,-1 1 0,0 0 1,0-1-1,-1 1 1,1 1-1,-1-1 1,0 0-1,0 1 1,0 0-1,3 8 1,4 14-116,-8-19-32,1 0 1,0 0-1,0-1 0,1 1 1,0-1-1,7 11 0,-10-17 46,-1-1-1,1 1 1,-1-1-1,1 1 1,0 0-1,-1-1 1,1 1-1,0-1 0,-1 0 1,1 1-1,0-1 1,-1 0-1,1 1 1,0-1-1,0 0 1,0 0-1,-1 1 0,1-1 1,0 0-1,0 0 1,1 0-1,-1 0-197,1-1-1,0 1 1,0-1-1,-1 0 1,1 1-1,-1-1 1,1 0-1,2-2 1,12-8-2366</inkml:trace>
</inkml:ink>
</file>

<file path=ppt/ink/ink11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7:14.47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18 45 3808,'-2'1'187,"1"0"0,0 1 0,0-1 0,0 1 0,0-1-1,0 1 1,0 0 0,0-1 0,0 1 0,1 0 0,-1 0 0,1 0 0,-1 2 0,-3 25 972,4-19-928,0 0-1,1 0 1,0 0 0,1-1 0,4 17 0,-6-24-209,1-1 1,-1 1-1,1 0 0,0-1 1,-1 1-1,1-1 1,0 1-1,0-1 1,0 1-1,0-1 0,0 0 1,0 0-1,1 1 1,-1-1-1,0 0 0,1 0 1,-1 0-1,1 0 1,-1 0-1,1-1 0,-1 1 1,1 0-1,-1-1 1,1 1-1,0-1 1,-1 0-1,1 1 0,0-1 1,-1 0-1,1 0 1,0 0-1,0 0 0,-1 0 1,1-1-1,0 1 1,-1 0-1,1-1 0,0 1 1,-1-1-1,3 0 1,3-3 28,1 0 0,-1 0 0,0 0 0,0-1 0,0 0 0,-1 0 0,10-10 0,-5 3 116,-1 0 0,0 0 1,8-14-1,-17 24-144,0 0-1,1 0 1,-1 0 0,0 0 0,0 0-1,-1 0 1,1 0 0,0 0 0,-1-1-1,1 1 1,-1 0 0,0 0 0,1 0-1,-1-1 1,0 1 0,-1 0 0,1 0-1,0-1 1,-1 1 0,1 0 0,-1 0-1,-1-4 1,0 3-41,0 0-1,0 1 1,0-1-1,0 1 1,-1-1-1,1 1 0,-1 0 1,1 0-1,-1 0 1,0 0-1,0 1 1,0-1-1,0 1 1,-5-2-1,3 1-154,1 1 0,-1 0-1,1 0 1,-1 0 0,0 1-1,1-1 1,-1 1 0,0 0-1,0 1 1,1-1 0,-1 1-1,0 0 1,1 0 0,-1 0-1,1 1 1,-1-1 0,1 1-1,0 0 1,-6 4 0,1 1-915</inkml:trace>
</inkml:ink>
</file>

<file path=ppt/ink/ink11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7:14.82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 1 4640,'-4'0'1728,"4"7"-1344,0 0-96,0 1 192,-5 3-320,5 3 768,0 4-512,0 4 512,0 1-512,5 3 32,-1 3-256,0 0 32,0 5-128,3 2-832,-3-3 384,0-3-2016,1-8 1280</inkml:trace>
</inkml:ink>
</file>

<file path=ppt/ink/ink11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7:15.20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1 196 4736,'3'-1'239,"1"0"1,-1 1-1,1-1 0,-1 0 1,1 0-1,-1-1 1,0 1-1,1-1 0,-1 0 1,0 0-1,5-4 1,-3 2-75,0 1 1,0 0 0,9-4 0,5 1 101,-1 1 1,1 1-1,23-3 0,61-1 153,-59 5-309,548-59 3419,-329 29-2634,-170 29-834,-65 5-496,-1-2 0,1-1 0,50-11 0,-77 13 383,-1 0 0,0 0 1,0 0-1,1 0 1,-1 0-1,0 0 1,0 0-1,1 0 1,-1 0-1,0 0 0,0 0 1,0 0-1,1 0 1,-1 0-1,0 0 1,0 0-1,1-1 1,-1 1-1,0 0 0,0 0 1,0 0-1,1 0 1,-1 0-1,0-1 1,0 1-1,0 0 1,0 0-1,0 0 0,1-1 1,-1 1-1,0 0 1,0 0-1,0 0 1,0-1-1,0 1 1,0 0-1,0 0 0,0-1 1,0 1-1,0 0 1,0-1-1,0 1-125,-1-1 0,0 1 0,1-1 0,-1 1 0,1 0 1,-1-1-1,0 1 0,0 0 0,1-1 0,-1 1 0,0 0 0,1 0 0,-1 0 0,-1-1 0,-13 1-1157</inkml:trace>
</inkml:ink>
</file>

<file path=ppt/ink/ink11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7:15.62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69 17 4992,'-5'-11'1658,"5"11"-1636,0-1 1,0 1-1,0 0 0,0 0 1,1-1-1,-1 1 0,0 0 1,0 0-1,0-1 0,0 1 1,0 0-1,1 0 0,-1 0 1,0-1-1,0 1 0,0 0 1,1 0-1,-1 0 0,0 0 1,0-1-1,0 1 0,1 0 1,-1 0-1,0 0 0,0 0 0,1 0 1,-1 0-1,0 0 0,1 0 1,-1 0-1,0 0 0,0 0 1,1 0-1,-1 0 0,0 0 1,0 0-1,1 0 0,0 0 202,-1 8 12,-1 0-1,-1-1 0,1 1 0,-1-1 0,-5 13 1,-5 16-32,-29 201 47,38-212-54,1 0 1,1-1-1,0 1 0,5 30 1,-4-52-130,1 0 0,0 0 0,0 0 1,0 0-1,0 0 0,0-1 1,1 1-1,-1 0 0,1 0 0,0-1 1,0 1-1,0-1 0,0 1 0,0-1 1,0 0-1,1 0 0,-1 0 0,1 0 1,-1-1-1,1 1 0,0-1 1,0 1-1,0-1 0,5 2 0,5 0 169,0 0 0,1-1-1,-1-1 1,20 0 0,-24 0-157,57-1 160,41 1-159,-95 0-480,0 1 1,0 0-1,0 1 1,0 0-1,-1 0 1,17 9-1,-22-9-277,-1 0 0,0 0 0,0 1 0,-1 0 0,8 7 1,-7-7 223,16 15-3110</inkml:trace>
</inkml:ink>
</file>

<file path=ppt/ink/ink11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7:16.22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208 10 4384,'-1'-1'139,"0"0"0,0 0 0,0 0 0,0 0-1,0 1 1,0-1 0,-1 0 0,1 1 0,0-1 0,0 1 0,-1-1 0,1 1 0,0 0 0,0 0 0,-2-1 0,1 2-101,0-1 1,0 0 0,1 1 0,-1 0 0,0-1 0,0 1 0,1 0 0,-1 0 0,1 0 0,-3 2-1,3-3 21,0 0-1,0 1 1,0-1-1,1 1 1,-1 0-1,0-1 1,0 1-1,1 0 1,-1-1-1,0 1 0,1 0 1,-1 0-1,0 0 1,1 0-1,0-1 1,-1 1-1,1 0 1,-1 0-1,1 0 1,0 0-1,0 0 0,-1 1 1,2-1-9,-1 0-1,0 0 1,0 0-1,1 0 1,-1 0 0,1 0-1,-1 0 1,1 0 0,-1-1-1,1 1 1,-1 0 0,1 0-1,0-1 1,0 1-1,-1 0 1,1-1 0,2 2-1,1 1 66,0-1-1,1 0 0,0 0 0,-1 0 1,1 0-1,0-1 0,5 1 0,-7-1-96,0-1-1,0 1 1,0-1-1,0 0 0,-1 0 1,1-1-1,0 1 1,0 0-1,0-1 1,0 0-1,-1 0 0,1 1 1,0-2-1,2 0 1,-5 2-19,1-1 0,-1 1 0,0 0 0,0 0 1,0 0-1,0 0 0,0-1 0,0 1 0,0 0 1,0 0-1,0 0 0,0 0 0,0-1 0,0 1 1,0 0-1,0 0 0,0 0 0,0-1 0,0 1 0,0 0 1,0 0-1,0 0 0,0 0 0,0-1 0,0 1 1,-1 0-1,1 0 0,0 0 0,0 0 0,0-1 1,0 1-1,0 0 0,0 0 0,-1 0 0,1 0 1,0 0-1,0 0 0,0 0 0,0-1 0,-1 1 0,1 0 1,0 0-1,0 0 0,0 0 0,0 0 0,-1 0 1,1 0-1,0 0 0,0 0 0,-1 0 0,-10-4-37,10 4 38,-6-2 0,0 0 0,0 1 0,-1 0 0,1 1 0,0-1 0,-1 1 0,1 1 0,0-1 0,-1 1 0,1 1 0,0-1 0,0 1 0,0 1 0,0-1 0,-8 5 0,13-6 15,1 0 0,-1 0 0,1 1 1,-1-1-1,1 1 0,0-1 0,-1 1 0,1-1 1,0 1-1,0 0 0,0 0 0,1-1 1,-1 1-1,0 0 0,1 0 0,-1 0 0,1 0 1,-1 0-1,1 0 0,0 0 0,0 0 1,0 0-1,0 0 0,0 0 0,1 0 0,-1 0 1,0-1-1,1 1 0,-1 0 0,1 0 0,0 0 1,0 0-1,0-1 0,0 1 0,0 0 1,0-1-1,0 1 0,0 0 0,1-1 0,1 2 1,-3-3-4,1 1 1,-1-1 0,0 0-1,1 0 1,-1 1-1,0-1 1,1 0 0,-1 0-1,1 1 1,-1-1 0,1 0-1,-1 0 1,0 0 0,1 0-1,-1 1 1,1-1-1,-1 0 1,1 0 0,-1 0-1,1 0 1,-1 0 0,1 0-1,-1-1 1,1 1 0,-1 0-1,1 0 1,-1 0-1,0 0 1,1 0 0,-1-1-1,1 1 1,-1 0 0,1 0-1,-1-1 1,0 1 0,1 0-1,-1-1 1,1 0-1,-1 1 9,0-1 0,1 1 0,-1-1 0,0 0 0,0 1 0,0-1-1,1 0 1,-1 1 0,0-1 0,0 0 0,0 1 0,0-1 0,0 0-1,0 1 1,-1-1 0,1 0 0,0 1 0,0-1 0,0 0 0,-1 1-1,1-1 1,0 0 0,-1 1 0,1-1 0,0 1 0,-1-1 0,-1-1-8,0 0-1,0 0 1,0 0 0,0 1 0,0-1 0,0 1 0,0-1 0,0 1-1,-1 0 1,1 0 0,0 0 0,-1 0 0,1 0 0,-1 1 0,1-1-1,-1 1 1,0-1 0,1 1 0,-1 0 0,-4 0 0,3 1-249,0 0 0,-1 0 0,1 0 0,0 0 1,0 0-1,-1 1 0,1 0 0,0 0 0,0 0 0,1 0 1,-5 4-1,-9 9-1188</inkml:trace>
</inkml:ink>
</file>

<file path=ppt/ink/ink11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7:18.95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0 707 5216,'4'1'2667,"-3"-1"-2667,-1 0 0,1-1 0,0 1 0,0 0 0,0-1 0,0 1 0,-1 0 0,1-1 0,0 1 0,-1-1 0,1 1 0,0-1 0,-1 1 0,1-1 0,0 0-1,0 0 1,15-33 272,3 8-144,24-26 0,-27 34 146,0-1-1,-2-1 0,21-36 1,-10 1 134,-4-2 0,17-64 0,-17 51-299,0 9-86,10-40-3,-30 92-63,-5 10-48,-4 15-10,4-1 193,2 2 0,0-1-1,1 0 1,1 17 0,0-1 4,5 623 517,1-605-1332,-3-34-900,0 24 0,-3-28 451</inkml:trace>
</inkml:ink>
</file>

<file path=ppt/ink/ink11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7:19.67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 0 4160,'0'0'70,"-1"1"0,1-1 0,-1 0 1,1 0-1,0 1 0,-1-1 0,1 0 0,-1 0 1,1 1-1,0-1 0,-1 1 0,1-1 0,0 0 1,0 1-1,-1-1 0,1 1 0,0-1 0,0 1 1,-1-1-1,1 0 0,0 1 0,0-1 0,0 1 1,0-1-1,0 1 0,0 0 0,1 18 295,1-4-103,4 167 2632,0 4-1585,10 108-274,-15-282-968,-1 3 93,1-1 0,1 1 1,1-1-1,0 1 0,0-1 1,9 21-1,-10-33-111,-1 1 0,1-1-1,0 0 1,-1 0 0,1 0 0,0 0 0,0 0 0,0 0 0,1 0-1,-1-1 1,0 1 0,1-1 0,-1 0 0,1 1 0,-1-1-1,1 0 1,0-1 0,-1 1 0,6 1 0,4-1 107,0 0-1,0-1 1,17-2 0,-11 1-12,130 1-422,-68 1-3599,-51-2 1733,-1-1-2378</inkml:trace>
</inkml:ink>
</file>

<file path=ppt/ink/ink11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7:20.96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1 365 3904,'75'-67'1440,"-42"42"-1120,24-24-96,-15 27-256,16-10-32,12-17-32,9-9 32,-9-5-928</inkml:trace>
</inkml:ink>
</file>

<file path=ppt/ink/ink11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7:21.52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0 623 4480,'46'-49'1664,"-10"17"-1312,35-20-64,-33 22-32,15-2-192,-3-2 384,4-2-224,-1-1 864,5-4-608,8 1-128,1-4-224,-2-4-544,-2 1 224,-5-5-1728,-5 4 1024</inkml:trace>
</inkml:ink>
</file>

<file path=ppt/ink/ink11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7:20.17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7 6976,'20'15'2592,"-7"-12"-2016,12 1-160,-14-4-96,6 0-256,4-4-96,0 1 0,4-4-192,-5 3 128,-3 0-1216,-4 1 704,-6-1-1088,-3 4 992,-4 7-2752</inkml:trace>
</inkml:ink>
</file>

<file path=ppt/ink/ink11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7:20.53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15 6720,'4'3'2496,"4"1"-1952,13 8-128,-8-8 256,4-1-448,8 1 544,8-4-448,11-4 64,7 1-224,-6-6-448,-4 2 160,-4-4-2432,-12 0 1408</inkml:trace>
</inkml:ink>
</file>

<file path=ppt/ink/ink12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7:24.43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202 341 896,'0'0'58,"1"-1"-1,-1 1 1,1 0 0,-1-1-1,0 1 1,1-1 0,-1 0-1,0 1 1,1-1 0,-1 1-1,0-1 1,0 1 0,1-1-1,-1 0 1,0 1 0,0-1-1,0 1 1,0-1-1,0 0 1,0 1 0,0-1-1,0 0 1,0 1 0,-1-2-1,1-4 1099,4-9 204,-3 12-1232,-1 1-1,1-1 1,-1 1-1,1-1 1,0 0-1,2-3 1,-2 3-98,0 1 0,0-1 0,0 1 1,-1-1-1,1 1 0,0-5 0,3-18 989,-3 18-913,-1 0 0,1 1-1,1-1 1,-1 0 0,1 1 0,1 0 0,-1-1 0,1 1 0,0 0 0,0 0 0,1 0 0,0 1-1,0-1 1,0 1 0,10-9 0,2-1 125,0 1 0,1 1 0,33-19 0,-30 20 72,26-11 0,-37 19-239,1 1 1,-1 0-1,1 0 0,0 1 1,14-2-1,-21 4-70,-1 0-1,1 0 1,-1 0-1,1 0 0,0 1 1,-1-1-1,1 1 0,-1-1 1,1 1-1,-1 0 1,1 0-1,-1 0 0,0 1 1,0-1-1,1 0 1,-1 1-1,0 0 0,0-1 1,0 1-1,-1 0 0,1 0 1,0 0-1,-1 0 1,1 0-1,-1 0 0,0 1 1,1-1-1,-1 0 1,1 5-1,1 3 17,0 0 0,-1 0 0,0 1 0,-1-1 0,0 0 0,-1 12 0,0 7-19,-2-1 0,-1 1 0,-1-1 0,-8 29-1,6-36 31,-1-1-1,0 0 0,-2-1 0,0 0 1,-1 0-1,-16 21 0,-47 58 743,-141 144 0,197-225-699,0 0 0,-2-1 0,1-1 0,-2-1 0,0 0 0,-22 11 0,39-24-53,1 0 0,0 0 1,0-1-1,0 1 1,0 0-1,-1-1 1,1 0-1,0 1 0,-1-1 1,1 0-1,0 0 1,-1 0-1,1 0 0,-5-2 1,6 2-13,0-1 0,0 1 0,0-1 0,0 1 0,1-1 0,-1 0 0,0 0-1,0 1 1,0-1 0,0 0 0,1 0 0,-1 0 0,0 0 0,1 0 0,-1 0 0,1 0 0,-1 0 0,1 0 0,-1 0 0,1 0 0,0 0 0,0 0 0,-1-1 0,1 1 0,0 0 0,0 0-1,0 0 1,0 0 0,0 0 0,1-2 0,0-2-3,-1-1 1,2 1-1,-1 0 0,1-1 0,0 1 0,0 0 1,0 0-1,1 0 0,-1 0 0,1 1 0,1-1 1,-1 1-1,0 0 0,1 0 0,0 0 0,0 0 1,0 0-1,1 1 0,-1 0 0,1 0 0,0 0 0,0 1 1,0-1-1,0 1 0,0 0 0,0 1 0,1-1 1,-1 1-1,0 0 0,1 0 0,-1 1 0,1 0 1,-1 0-1,7 0 0,7 3 1,-1 1 0,1 0-1,-1 1 1,26 11 0,68 37 103,-99-46-77,24 13-5,34 15 149,-60-30-169,1-1 0,-1 0 0,1-1 0,20 2 1,-28-4 10,-1-1 1,1 0-1,-1 0 0,0-1 1,1 1-1,-1-1 1,1 1-1,-1-1 1,0 0-1,0 0 1,0-1-1,1 1 1,-1-1-1,0 1 0,-1-1 1,1 0-1,0 0 1,0-1-1,-1 1 1,0 0-1,1-1 1,-1 1-1,0-1 1,0 0-1,0 0 0,0 0 1,-1 0-1,3-5 1,1-5 11,0-1 0,-1 0 0,0-1 0,-2 1 0,3-19 0,3-164-677,-4 253 698,-3 7-73,-5 129 361,3-184-294,0-2 2,1 0 1,0 1-1,0-1 1,0 0-1,2 9 1,-2-15-37,0 0 0,0 0 0,0 0 0,0 0 0,0 1 0,0-1 0,0 0 1,0 0-1,0 0 0,0 0 0,0 0 0,0 0 0,0 1 0,0-1 0,0 0 1,0 0-1,0 0 0,0 0 0,0 0 0,0 0 0,0 1 0,0-1 0,0 0 0,1 0 1,-1 0-1,0 0 0,0 0 0,0 0 0,0 0 0,0 0 0,0 0 0,0 0 1,1 0-1,-1 1 0,0-1 0,0 0 0,0 0 0,0 0 0,0 0 0,0 0 1,1 0-1,-1 0 0,0 0 0,0 0 0,0 0 0,0 0 0,0 0 0,0 0 0,1 0 1,-1 0-1,0-1 0,0 1 0,0 0 0,0 0 0,0 0 0,0 0 0,1 0 1,-1 0-1,0 0 0,0 0 0,0 0 0,0 0 0,0 0 0,0-1 0,0 1 1,0 0-1,0 0 0,1 0 0,5-11 89,-5 8-72,34-80 328,-26 59-333,1-1 1,1 1-1,22-34 1,-25 46-14,1 1 0,0 0 0,1 1 1,0 0-1,0 1 0,23-16 0,-23 19 20,-1 1 0,1 0 0,0 0 0,1 1 0,-1 0 0,1 1 0,-1 0 0,1 1 1,14-1-1,-22 2-20,0 1 0,0 0 0,-1 0 1,1 0-1,0 1 0,-1-1 1,1 1-1,0-1 0,-1 1 0,1 0 1,0 0-1,-1 0 0,1 0 1,-1 0-1,0 1 0,1-1 1,-1 1-1,0 0 0,0 0 0,0-1 1,0 1-1,0 0 0,-1 1 1,1-1-1,0 0 0,-1 0 0,0 1 1,0-1-1,2 5 0,1 6 14,0 0-1,-1 0 0,0 0 1,0 25-1,-1-24 14,1 22 34,-2 0 1,-4 57-1,2-89-86,0 0 88,1 0-1,0-1 1,-1 1 0,1 0-1,1-1 1,-1 1 0,2 6-1,-2-10-51,1-1 0,-1 1 1,0 0-1,1 0 0,-1 0 0,1-1 0,-1 1 0,1 0 0,-1-1 0,0 1 1,1 0-1,-1-1 0,0 1 0,1-1 0,-1 1 0,0 0 0,1-1 1,-1 1-1,0-1 0,0 1 0,0-1 0,0 1 0,1-1 0,-1 0 0,8-15-37,15-55-6,-16 49 38,0-1 0,1 1 0,2 1 1,17-32-1,-17 39-20,1-1 0,0 2 1,1-1-1,13-11 0,-20 21 1,-1 0-1,1 0 1,-1 1 0,1-1 0,0 1 0,0 0-1,1 1 1,-1 0 0,0-1 0,1 2-1,0-1 1,-1 1 0,1-1 0,0 1-1,0 1 1,5-1 0,-8 2 16,0-1 0,0 1 1,0 0-1,-1 0 0,1 0 0,0 0 0,-1 0 1,1 1-1,-1-1 0,1 1 0,-1 0 0,0 0 1,0 0-1,0 0 0,0 0 0,0 0 1,0 0-1,0 0 0,-1 1 0,1-1 0,-1 1 1,0-1-1,0 1 0,2 4 0,2 8 18,-1 0 0,0 0 0,2 21 0,-4-19 9,6 30 102,-1-2-101,19 65 0,-26-109-35,1 3-145,1 0 0,-1 0 0,1 0 0,0 0 1,4 6-1,-6-9 3,1 0 1,-1-1 0,1 1-1,0 0 1,-1-1 0,1 1-1,0-1 1,-1 1 0,1-1 0,0 1-1,0-1 1,0 0 0,-1 1-1,1-1 1,0 0 0,0 0-1,0 1 1,0-1 0,0 0-1,0 0 1,-1 0 0,1 0-1,0 0 1,0 0 0,0-1 0,0 1-1,0 0 1,0 0 0,-1 0-1,1-1 1,0 1 0,0-1-1,1 0 1,13-10-2251,-1-6-1471</inkml:trace>
</inkml:ink>
</file>

<file path=ppt/ink/ink12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7:24.79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13 258 3968,'1'10'643,"-1"0"1,1 0 0,-3 19-1,0-20-265,2 1 0,-1-1 0,1 1 1,1-1-1,2 13 0,-2-19-308,-1-1 0,1 1 1,1 0-1,-1 0 0,0-1 1,1 1-1,-1-1 0,1 1 0,-1-1 1,1 0-1,0 0 0,0 0 1,0 0-1,1 0 0,-1 0 0,0 0 1,1-1-1,-1 1 0,1-1 0,0 0 1,4 2-1,0-1-24,-1 0 0,1-1 0,0 0 0,0 0 0,-1-1 0,1 0 0,0 0 0,0 0 0,0-1 0,-1 0 0,1 0 0,9-4 0,-1 0-30,0 0 0,0-2 0,-1 0-1,17-10 1,0-5 284,0-1-1,-2-1 1,-1-2 0,-1 0-1,38-49 1,-58 66-97,0 0 0,0 0 0,-1-1 0,-1 1 0,0-1 0,4-11 0,-8 18-172,0 0 0,0 1 1,0-1-1,-1 0 0,1 1 0,-1-1 0,0 0 1,0 0-1,0 0 0,0 1 0,0-1 0,-1 0 1,1 0-1,-1 1 0,0-1 0,0 0 0,0 1 1,0-1-1,0 1 0,-1-1 0,1 1 0,-1 0 0,1-1 1,-1 1-1,0 0 0,0 0 0,0 0 0,0 0 1,-3-2-1,-4-1-36,0-1 0,-1 2 0,0-1 0,0 1 0,0 0-1,0 1 1,0 1 0,-1-1 0,0 2 0,1-1 0,-17 1 0,2 1-128,-1 1 0,1 1 1,-47 10-1,58-9-405,0 1 1,0 0-1,0 0 1,1 2-1,-1 0 0,1 0 1,1 1-1,-1 1 1,-18 15-1,-12 20-4363</inkml:trace>
</inkml:ink>
</file>

<file path=ppt/ink/ink12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7:25.17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63 3232,'5'-10'414,"-3"7"-284,0 0 1,-1 1-1,1-1 0,0 0 0,1 1 0,-1 0 1,5-5-1,0-2 229,-7 8-138,1-1 0,0 1 0,0-1 0,0 1 0,0-1 0,1 1 0,-1 0 0,0-1 0,0 1 0,1 0 0,-1 0 0,3-1 0,1 7 739,-1 3-672,-1 1 0,0 0-1,0 0 1,-1 1 0,2 15 0,1 0-5,34 246 2543,-17 3-4650,-22-265 1628,1 5-869,-1-6 173,1 0 1,-1 0-1,1 0 1,1-1-1,-1 1 1,1 0-1,4 9 1,-5-16 734,0 0 1,-1 0-1,1-1 1,0 1-1,0 0 1,0 0-1,0 0 1,0-1 0,0 1-1,0 0 1,0-1-1,0 1 1,0-1-1,2 1 1</inkml:trace>
</inkml:ink>
</file>

<file path=ppt/ink/ink12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7:26.39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113 72 2720,'4'-9'747,"-4"11"-296,-4 18-337,-10 77 594,7-43-456,-3 17-73,-2 2 377,-3 111-1,15-24 475,0-158-1009,0 0 0,0 0 1,0-1-1,0 1 0,0 0 1,0 0-1,0-1 0,-1 1 1,1 0-1,-1 0 0,1-1 1,-1 1-1,0-1 0,0 1 1,-1 2-1,-3-20 278,-14-74-197,12 65-85,2-1 0,0 1 0,-1-45 0,5 7 343,3 1-1,18-106 0,-20 163-338,7-16-15,-7 20-7,0 1 1,0 0-1,0 0 1,0-1 0,0 1-1,1 0 1,-1 0-1,0-1 1,0 1-1,0 0 1,1 0 0,-1 0-1,0 0 1,0-1-1,1 1 1,-1 0-1,0 0 1,0 0 0,1 0-1,-1 0 1,0 0-1,1 0 1,-1 0-1,1 0 2,0 0 0,-1 0-1,1 0 1,-1 1-1,1-1 1,-1 0 0,1 0-1,-1 1 1,1-1-1,-1 1 1,1-1-1,-1 0 1,1 1 0,-1-1-1,0 1 1,1 0-1,5 9 37,0 0 0,-1 0 0,0 1 0,-1 0 0,0 0-1,3 14 1,2 6 36,5 10 27,1 0 1,3-1-1,1-1 1,2-1-1,32 45 1,-48-75-30,1-1 1,0 0-1,13 11 1,-16-16-26,-1 0 1,0-1 0,0 1 0,1-1 0,-1 0 0,1 0 0,-1 0 0,1 0 0,-1 0 0,1 0 0,0-1 0,-1 1 0,1-1 0,0 0 0,-1 1-1,1-1 1,4-1 0,0 0 32,0-1 0,0 0-1,-1 0 1,1-1-1,-1 0 1,1 0 0,-1 0-1,0-1 1,0 0 0,0 0-1,-1 0 1,1-1-1,-1 0 1,0 0 0,-1 0-1,1-1 1,3-7-1,-1 3-15,-2 0 0,1-1 0,-2 0-1,1 0 1,-1 0 0,-1-1 0,0 1-1,-1-1 1,2-19 0,-3 1-77,-2 0 0,0 0 0,-12-58 0,-33-87-591,44 170 499,-14-38-620,14 40 423,1 0 0,-1 1-1,1-1 1,-1 0 0,0 1 0,0-1 0,0 1 0,0 0 0,-1-1 0,1 1 0,-6-3-1,-2 2-1461,4 10-1664</inkml:trace>
</inkml:ink>
</file>

<file path=ppt/ink/ink12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7:26.76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1 326 4896,'15'4'549,"1"0"0,-1 1 1,0 0-1,19 10 0,-29-12-486,1-1 0,-1 0 0,1-1 0,-1 1 0,1-1 0,-1 0 0,1-1 0,0 1 0,-1-1 0,1 0 0,0 0 0,-1-1 0,1 0 0,8-2 0,3-2 105,1-1 0,-2 0-1,23-12 1,-24 10-62,0-1-1,0 0 0,-1-1 1,0-1-1,21-21 0,-30 27-61,0-1-1,0 0 1,0 0-1,-1 0 1,1 0-1,-2-1 1,1 0-1,-1 0 1,0 0-1,0 0 1,-1 0-1,0 0 1,0-1-1,-1 1 1,1-11-1,-2 12-32,-1 0 1,0 1-1,0-1 0,0 0 0,-1 1 0,0-1 0,0 1 1,0-1-1,-1 1 0,0 0 0,0 0 0,0 0 0,-1 0 0,1 1 1,-1-1-1,0 1 0,0 0 0,-1 0 0,1 1 0,-1-1 1,0 1-1,0 0 0,-10-4 0,9 4-31,-1 0 0,1 0 0,-1 1 1,1 0-1,-1 0 0,0 1 0,1 0 0,-1 0 0,0 1 0,0 0 1,0 0-1,0 0 0,1 1 0,-1 0 0,0 0 0,0 1 0,1 0 1,-1 0-1,1 0 0,-7 5 0,4-2-47,1 1 0,0 0 0,0 1 0,0 0-1,-11 14 1,-27 44-1807,40-56 1500,2-4-182,0 1 0,1 0-1,0 0 1,0 0-1,0 1 1,1-1-1,-1 1 1,0 6 0,1 14-1167</inkml:trace>
</inkml:ink>
</file>

<file path=ppt/ink/ink12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7:27.11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0 5312,'12'9'1952,"-3"-2"-1504,8 11-128,-13-7 384,4 0-448,3 0 384,2 0-352,3 0 64,5 1-224,0-5-128,4-1-32,0-1-1440,-1-5 768,5 0-2016</inkml:trace>
</inkml:ink>
</file>

<file path=ppt/ink/ink12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7:27.46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381 284 4640,'9'-20'565,"-5"11"-310,0 0 0,-1 0 0,0 0 1,-1 0-1,3-17 0,-4 20-176,0 0 0,-1 0 0,0-1 0,0 1 0,0-1 0,0 1 0,-1 0 0,0-1 0,-1 1 0,1 0 0,-1 0 0,0 0 0,-1 0 0,1 0 0,-4-5 0,0 4-46,1 0 0,-1 0 0,1 1 0,-2-1 0,1 1 0,-1 1 0,0-1 0,0 1 1,-1 0-1,1 1 0,-1 0 0,-14-5 0,16 6-32,0 2 0,0-1 0,0 1-1,0 0 1,0 0 0,0 0 0,0 1 0,0 0 0,0 0 0,-1 1 0,1 0 0,0 0 0,0 0-1,0 1 1,0-1 0,0 2 0,1-1 0,-1 1 0,-6 3 0,3 1 32,1 0 1,-1 1-1,1 0 1,0 0-1,1 0 1,0 1-1,1 0 1,-1 1-1,2 0 1,-1 0 0,-5 16-1,-4 14 17,-17 69 0,27-89-46,4-16-9,-5 15 37,2 1 0,0-1 0,1 1 0,-1 40 0,4-55-6,0-1 1,0 1-1,1-1 0,0 1 0,0-1 1,0 0-1,1 1 0,-1-1 1,1 0-1,0 0 0,0 0 1,0 0-1,1 0 0,0-1 0,-1 1 1,1-1-1,0 0 0,1 1 1,-1-1-1,1-1 0,-1 1 1,1 0-1,0-1 0,0 0 0,0 0 1,0 0-1,0 0 0,5 1 1,6 0-4,0 0 1,0-1 0,0 0 0,1-1-1,-1-1 1,0-1 0,1 0-1,18-4 1,-15 2-94,-1-2-1,1 0 1,-1-1-1,0 0 1,0-2 0,18-11-1,2-3 115,54-42 0,-51 30 589,-1-2-1,43-50 1,-66 69-110,-17 17-515,1 0 1,-1 0-1,0 0 1,0 0-1,0-1 0,0 1 1,1 0-1,-1 0 1,0 0-1,0 0 0,0 0 1,1 0-1,-1 0 1,0 0-1,0 0 1,0 0-1,1 0 0,-1 0 1,0 0-1,0 0 1,0 0-1,1 0 0,-1 0 1,0 0-1,0 0 1,1 0-1,-1 0 0,0 0 1,0 0-1,0 0 1,0 1-1,1-1 0,-1 0 1,0 0-1,0 0 1,0 0-1,0 0 1,1 1-1,-1-1 0,0 0 1,0 0-1,0 0 1,0 0-1,0 1 0,0-1 1,0 0-1,0 0 1,0 0-1,0 1 0,1-1 1,-1 0-1,0 4 109,1 0 0,-1 0-1,0 0 1,0 0 0,0 0 0,0 0-1,-1 0 1,1 0 0,-3 6 0,-13 38 402,10-33-339,-73 238-536,22-66-2845,16-66-2431</inkml:trace>
</inkml:ink>
</file>

<file path=ppt/ink/ink12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7:53.38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198 476 2080,'0'-2'123,"-1"0"1,1-1-1,0 1 1,-1 0-1,1 0 1,-1-1-1,0 1 1,-1-3-1,1 4-37,0-1-1,0 0 0,0 0 0,1 0 0,-1 0 0,1 0 1,-1 0-1,1 0 0,0 0 0,0 0 0,0 0 0,0-4 1,7-24 642,-5 23-426,0 0 1,0 0-1,-1 0 0,1-12 0,-1 11 123,0 12-77,1 16 111,-3-5-286,-1 1 0,0-1 0,-1 0 0,-1 0-1,-6 17 1,4-15-76,1 0 0,0 1 0,-2 28-1,6-21-58,2 1 0,0 0 0,7 35 0,23 77 0,-17-83 12,0 3 153,-3 0 0,-2 1-1,2 84 1,-13-52-67,-21 134 0,19-184-24,0 61 0,6-72-71,-1-25-21,0-1 0,0 0 0,-1 0 0,0 1 0,0-1 0,0 0 0,0 1 0,-1-1-1,0 0 1,0 1 0,0-1 0,0 0 0,-2 4 0,2-6 423,2-15-342,0 1 0,6-24 0,1-3-15,7-129-57,-2 15-47,3-298-260,-16 361 252,2 50 11,7-42 1,-3 27-197,-3 30 281,2-31-295,-5 52 143,0-1 0,0 0 0,0 1 0,-1-1 0,0 0-1,-2-6 1,3 9-20,-1 1-1,0 0 1,1 0-1,-1 0 1,0 0-1,0-1 1,0 1-1,1 0 1,-1 1-1,0-1 1,0 0-1,-1 0 1,1 0-1,0 0 1,0 1-1,0-1 0,0 1 1,-1-1-1,1 1 1,0-1-1,0 1 1,-1 0-1,1-1 1,0 1-1,-1 0 1,1 0-1,-3 0 1,-1 0-62,1-1 1,-1 0 0,0 0 0,0 0-1,1-1 1,-1 1 0,1-1-1,-1 0 1,1-1 0,0 1-1,0-1 1,-7-5 0,2 1 178,0-1 0,1 0 0,1-1 0,-11-13 0,9 9 339,1 0 0,0 0 1,-7-21-1,13 29-219,0 0 0,0 0 0,0 0 0,1 0 0,0-1 0,0 1 0,1 0 0,-1-1 0,1 1 0,0-1 0,1 1-1,-1 0 1,2-7 0,-1 11-128,-1 0-1,0 0 1,0 1-1,0-1 1,1 0-1,-1 0 1,0 0-1,1 1 0,-1-1 1,1 0-1,-1 1 1,1-1-1,-1 0 1,1 1-1,0-1 1,-1 1-1,1-1 1,-1 1-1,1-1 0,0 1 1,0-1-1,-1 1 1,1 0-1,0-1 1,0 1-1,0 0 1,-1 0-1,1-1 1,0 1-1,0 0 0,0 0 1,0 0-1,-1 0 1,1 0-1,0 0 1,1 1-1,2 0 25,1 0 0,-1 1 0,0 0 0,0 0 0,7 5 0,4 1-2,3 0 45,0-1-1,1 0 1,0-1 0,31 5 0,-15-7 171,62 1-1,195-2 940,-34 8-1376,-190-6 302,163 7 282,-172-12 77,112-13 0,140-27 87,-241 34-405,1 4 0,100 10-1,-111-2-134,94 10 106,-110-14-76,67-5 0,90-16-146,118-10 146,7-8 157,-164 16 10,-7-5-461,38-3 390,-54 21-155,65-6 175,-114 2-199,174-2-1,-144 25-78,-45-4 110,208 1 416,-124 2-191,43-4-79,-45-4-141,-101 2-7,87 17 0,-92-13 69,1-1 1,0-3 0,58-3 0,-107-1-64,2 0 6,7 0-27,0 0 0,0 1 0,19 3 0,-28-3 13,0-1 0,0 1 1,-1 0-1,1 0 0,0 0 0,-1 1 1,1-1-1,-1 1 0,1-1 0,-1 1 0,0 0 1,0 0-1,0 0 0,0 0 0,0 0 0,0 0 1,0 1-1,-1-1 0,1 1 0,1 3 1,0 2-28,-1 0 1,0 0-1,0 0 1,-1 1 0,0-1-1,0 1 1,-1-1 0,-1 16-1,-3 6-22,-8 33-1,8-49 59,-66 378 315,44-217-241,-6 57-76,11 122 344,20-342-236,0 0 1,-1 0 0,-5 19-1,6-29-77,0 1 0,0 0 0,0-1 0,0 1 1,0 0-1,0-1 0,-1 0 0,1 1 0,-1-1 0,0 0 0,1 1 0,-1-1 0,0 0 0,0 0 0,-1-1 0,1 1 0,0 0 1,-1-1-1,1 1 0,-1-1 0,-2 1 0,2-1-51,-1 0 0,1 0-1,0 0 1,0 1 0,0-1 0,1 1 0,-1 0 0,0 0 0,0 0 0,1 0-1,0 0 1,-3 3 0,-2 1-23,1-1 67,0-1 1,0 1-1,0-2 0,0 1 1,-1-1-1,0 0 0,1 0 0,-1-1 1,0 0-1,0 0 0,0 0 1,-1-1-1,-11 0 0,-8 0 94,0-2 1,-36-5-1,25 2-215,-69-2-24,60 4 139,0-1 0,-55-12-1,50 3 43,7 1-125,0 2-1,-73-5 0,-172 9-75,200 3 124,-92 4-99,71 9-71,-154 7-105,183-15 324,-150 23 1,28-6-234,68-10 66,-289 16 218,123-1-212,211-14 200,-77-1 26,-18 3-81,-15 24-153,-17 3 8,183-36 148,-363 34 230,324-35-230,0-4 0,0-3-1,-101-18 1,89 5-24,-217-32-16,269 45-37,0 2 1,-1 2-1,1 1 0,-68 11 0,74-8 64,-1 0-1,1-2 1,-42-3 0,37 0-17,1 2-1,-42 5 1,68-5-12,-25 4-1,-48 15 0,79-20 21,-1 0 1,1 0-1,-1 0 0,1 1 0,-1-1 1,0 0-1,1 0 0,0 0 0,-1 1 1,1-1-1,-1 0 0,1 0 0,-1 1 1,1-1-1,-1 0 0,1 1 0,0-1 0,-1 1 1,1-1-1,0 1 0,-1-1 0,1 0 1,0 1-1,0-1 0,-1 1 0,1-1 1,0 2-1,0-2 0,0 1 0,1 0 0,-1 0 1,0-1-1,1 1 0,-1 0 0,0-1 0,1 1 0,-1-1 1,1 1-1,-1-1 0,1 1 0,-1 0 0,1-1 0,-1 0 1,2 2-1,4 1 15,0 1 0,0-1 0,8 3 0,8 0-12,0 0 0,-1-2 0,2 0-1,33 0 1,129 0 51,-136-5 38,86-15-1,-68 7-130,1 2 1,89 5-1,-147 2 30,179-16 66,-57 3 119,-99 12-176,0 0-1,33 5 1,-33-1 7,0-2 1,41-3-1,67-14 69,-12 1-64,-61 10 61,134-15 106,-134 10-256,2 3-1,137 5 1,-165 6 39,49 10 1,-2 1 103,-9-4-21,86 9 133,-129-18-171,0-1 0,54-6-1,13-5 128,34 8-279,-74 3 142,93 9 145,-110-5-135,-1-2 0,0-1-1,55-7 1,287-13-28,-330 15 112,88-15 0,11-2-41,-86 17-211,75-7 254,-107 6-98,64-16 0,-48 7-16,1 3 0,82-5 0,115 10 170,-222 5-93,30-6-123,-15 1 120,-7 1-105,6 0 94,57-3 135,2 0-352,-67 7 210,-6 1 23,50-6 0,-67 4 14,-10 0-78,-1 1 0,1 0 0,0-1-1,0 0 1,-1 1 0,1-2 0,-1 1-1,1 0 1,-1-1 0,1 1 0,-1-1-1,0 0 1,1 0 0,3-4 0,10-9 14,-2-1 1,15-18 0,-24 25-5,0 0 0,-1 0 0,0 0 0,0-1 0,-1 0 0,5-16 0,-1-7 45,-3 1 0,-1-1 0,0-36 0,0 6-23,-1 39-6,0-3-47,-2 0 0,0-1 1,-5-40-1,-16-121 27,1 9 14,12 133-84,-25-84 1,9 65-197,7 20-35,-11-51 0,-3-109-263,24 163 506,4 26-11,-2-25 0,4 40 57,0 1-1,0-1 0,0 1 1,0 0-1,0-1 1,-1 1-1,1 0 0,-1-1 1,1 1-1,-1 0 1,1-1-1,-1 1 0,0 0 1,1 0-1,-1 0 1,0 0-1,0 0 0,0 0 1,-2-2-1,1 1-1,0 1-1,-1 0 1,1 0 0,-1 0-1,1 0 1,-1 0-1,1 0 1,-1 0 0,-4 0-1,-4 1 11,-1 0-1,1 0 0,-22 4 1,-214 46-246,220-44 317,0-2 1,-51 2 0,-56-10 163,-24 1-304,89 4 41,-104-13 1,35-5 37,-190 1 0,84-1 233,115 4-274,17 8 3,-49-5 92,84-1-158,-35-3 176,-62-8-136,39 17-22,-152 13 1,46 22-37,14-1 233,-74 1 60,244-25-153,-1-3 0,-72-5 0,7-1-109,-140 15-11,138-8 76,0 1-38,-188 32 106,-36-5 66,132-17-56,31-10-79,129-4 81,55 0-171,3 1 111,-1-1-1,0 1 1,1 0 0,-1 0 0,1 0 0,0-1 0,-1 1 0,1 0 0,0 0 0,-1-1 0,1 1 0,0-1 0,0 1-1,0-1 1,-1 1 0,3 0 0,1 1 8,13 9-35,0 0-1,1-1 1,1-2-1,0 0 1,0 0-1,0-2 1,1-1-1,28 5 1,18-1 91,80-1 0,-133-7-49,515-17 305,-390 7-334,155-25 112,-111 9 109,26-10-315,-14 1-7,3 21 224,-1 0-46,162-6-163,-162 12 118,-98 2-74,133 10 0,47 12 168,-19-1-47,-152-11 74,113-9 0,11 0-95,-6 4 346,-178-1-578,0 2 0,0 2 0,-1 2-1,70 17 1,-106-20-40,-1 1-1,1 1 0,-1 0 1,9 5-1,-8-3-1040,-1 1 0,13 12 0,-22-19 1271</inkml:trace>
</inkml:ink>
</file>

<file path=ppt/ink/ink12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7:56.42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 0 1408,'0'0'1904,"-4"9"-1285,3-9-599,1 1 1,0-1 0,1 1-1,-1-1 1,0 1 0,0-1-1,0 1 1,0-1 0,0 1-1,0-1 1,1 1 0,-1-1-1,0 1 1,0-1 0,1 1-1,-1-1 1,0 0 0,1 1 0,-1-1-1,0 0 1,1 1 0,-1-1-1,1 0 1,-1 1 0,1-1-1,-1 0 1,1 0 0,-1 1-1,0-1 1,2 0 0,16 2 462,-13-2-402,-4 0 90,-1-1-228,0 1 0,1 0 1,-1-1-1,0 1 1,0 0-1,1 0 0,-1-1 1,0 1-1,1 0 1,-1 0-1,0-1 1,1 1-1,-1 0 0,0 0 1,1 0-1,-1 0 1,1 0-1,-1 0 1,0-1-1,1 1 0,-1 0 1,1 0-1</inkml:trace>
</inkml:ink>
</file>

<file path=ppt/ink/ink12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8:06.16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1493 73 1888,'-1'-1'104,"0"-1"0,0 1 0,-1 0 0,1 0 0,0 0 0,-1 0 1,1 1-1,-1-1 0,1 0 0,-1 0 0,1 1 0,-1-1 0,-2 1 0,-11-7 316,2-2 77,0 2 1,0 0-1,-1 0 0,-19-6 0,25 10-411,-1 1 0,1 0 0,-1 1-1,1 0 1,-1 0 0,0 0 0,1 1 0,-1 1-1,-10 1 1,15-1-70,-14 1 126,0 1 0,1 1 1,-1 1-1,1 1 0,-31 14 0,-40 29 487,-121 63-452,14-16-241,163-82 194,0-2 0,-39 10 0,45-15-46,0 1 0,0 2 0,0 0 0,-42 25 0,43-18-110,2 2 0,0 0 0,0 1 0,2 2 0,1 0 0,-24 34-1,18-18 36,2 1-1,1 0 1,-25 66-1,40-85-27,2-1 0,0 1 0,1 0 1,2 1-1,0-1 0,1 1 0,0-1 0,3 31 0,2-25 55,1 1-1,1-1 1,1 0 0,1 0 0,1-1-1,13 26 1,-19-45-31,1-1-1,1 1 1,-1-1-1,1 0 0,0 0 1,0 0-1,0 0 1,1-1-1,-1 0 1,1 1-1,0-2 1,0 1-1,1-1 1,-1 0-1,1 0 1,10 4-1,5-1 117,0 0-1,1-1 1,32 3 0,15 2-19,-36-4-9,1-3 0,-1 0 0,54-4 0,16 1-43,117-5 756,-138 1-658,-61 3-109,1 0 0,0 2 0,-1 1 0,1 0 0,-1 2-1,23 6 1,-21-3-19,1-2 1,0 0-1,0-1 0,0-2 0,0-1 0,1 0 0,-1-2 0,31-4 1,21-1-68,2 0 104,99-12 103,-84 7-141,142 0 0,-174 11-55,16 1 147,115-13 0,73-17-79,-215 26-12,90-9-2,17-17 83,-117 22-93,1 1 0,80 0 0,-30 3 53,38 1-155,-17 1 114,53-11-31,-42 4 100,54-6 94,-134 9-198,0 1 1,0 3-1,81 7 0,-75-3 49,63-5 0,-69-1-30,-1 3 0,55 6 0,-21 3 87,-34-5-123,68 16 0,56 23 53,-154-40 19,1-1 0,-1 0 0,1 0 0,23-1-1,50-9 158,-77 7-171,20-2 6</inkml:trace>
</inkml:ink>
</file>

<file path=ppt/ink/ink12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8:07.88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46 0 1568,'-3'2'111,"0"0"-1,1 0 1,-1 0 0,1 0-1,0 1 1,-1-1 0,-3 6-1,-8 7-136,13-14 149,1 0 0,-1 0 0,0 0 0,0 0 0,1 1 0,-1-1 0,0 0 1,1 1-1,0-1 0,-1 0 0,1 1 0,0-1 0,-1 1 0,1-1 0,0 0 1,0 1-1,1 1 0,-1-2-94,0 0 1,0 0 0,0 0-1,0-1 1,0 1 0,0 0-1,0 0 1,0-1-1,1 1 1,-1 0 0,0-1-1,1 1 1,-1 0 0,0-1-1,1 1 1,-1 0 0,1-1-1,-1 1 1,1-1-1,0 1 1,-1-1 0,1 1-1,-1-1 1,1 1 0,0-1-1,-1 1 1,1-1-1,0 0 1,0 0 0,-1 1-1,1-1 1,0 0 0,0 0-1,0 0 1,64-4 1207,-64 4-1307,-1 1 1,1-1-1,0 0 0,0 0 1,-1 0-1,1 0 0,0 0 1,-1 0-1,1 0 0,0-1 1,-1 1-1,1 0 0,0 0 1,-1 0-1,1-1 0,0 1 0,-1 0 1,1-1-1,0 1 0,-1 0 1,1-1-1,-1 1 0,1-1 1,-1 1-1,1-1 0,-1 1 1,1-1-1,-1 0 0,0 1 1,1-1-1,-1 1 0,0-1 0,1 0 1,-1 1-1,0-1 0,0 0 1,0 1-1,0-1 0,1 0 1,-1 1-1,0-1 0,0 0 1,0 0-1,-1-1 0,-2-8-1951</inkml:trace>
</inkml:ink>
</file>

<file path=ppt/ink/ink12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8:09.60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4671 1234 2304,'0'0'1728,"0"16"-491,0-15-1232,1 1-1,-1-1 1,1 0-1,-1 1 1,1-1-1,0 0 1,-1 1-1,1-1 1,0 0-1,0 1 1,0-1-1,0 0 1,0 0-1,0 0 1,0 0-1,0 0 1,1 0-1,-1-1 1,0 1-1,0 0 1,1 0-1,-1-1 1,1 1-1,-1-1 1,1 1-1,-1-1 1,0 0-1,1 0 1,-1 0-1,1 1 1,2-2-1,-3 1 135,16-2 783,11 3-580,37 7 0,-55-7-322,5 0 49,1 0 0,-1-2 0,1 0-1,29-5 1,-24 2 58,37-1 0,12 1 187,-45 4-148,38-5-1,-52 3-98,-1 0-1,1-1 1,0 0 0,-1-1-1,19-8 1,9-8 180,-8 5-131,0-2 0,-1 0 0,-1-2 0,35-30 0,-31 19-143,9-9 267,40-46 0,-75 76-166,0 1 0,0-1 1,-1 0-1,0 0 0,0 0 0,-1-1 0,4-12 1,-6 15-33,-1 0 0,1 0 0,-1 0 0,-1-1 0,1 1 0,-1 0 0,0 0 0,-1-1 0,0 1 0,0 0 1,-3-10-1,-21-60 228,-4 1 0,-41-78 0,63 141-291,-1 1 0,0 0-1,0 0 1,-1 1 0,-1 0-1,0 1 1,0 0 0,-1 0-1,0 1 1,-1 1 0,0 0-1,0 0 1,-1 1 0,0 1-1,0 0 1,-26-7 0,26 8 28,1 0 1,0 0 0,-15-10 0,0 0 19,-12-5 79,26 12-138,-1 0 0,0 1 1,-27-8-1,7 6 7,-117-37 247,116 35-234,-70-14 1,-38 6 2,137 19 9,5 0 0,-37-5-136,-54-12 0,41 6 367,-91-6 0,60 8-319,24 5 221,-84 4 0,122 1-79,-140 12-92,-18-13 155,-46 1-164,-26 29 265,154-16-282,-41 8 123,91-17-35,-78-2 0,56-6 108,28 2-44,1-1 1,0-2-1,-56-13 0,70 10-84,11 3-7,-1 0 0,1 0 0,-1 2 0,-26-2 1,-2 6-63,-1 2 0,-60 15 0,22-4 20,49-10 97,-1 0 0,1-3 0,-1-1 1,-38-3-1,-11-5 34,-33-4 68,46 0 77,-91-11 274,10 0-451,-109-7-279,171 30-1236,0 3-1,-109 20 1,-177 51-3939,335-66 5121,-259 61-2116</inkml:trace>
</inkml:ink>
</file>

<file path=ppt/ink/ink12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20.26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34 52 1664,'-19'-23'2357,"5"-5"-237,13 27-1689,2 3-75,5 11-15,2 0-168,0 0 1,1 0-1,0-1 0,15 15 0,-12-13-93,0 0-1,17 28 0,18 55 203,-34-66-133,1 0 1,31 45 0,-33-64-35,-12-12-107,1 0 0,-1 0 0,0 1 0,1-1 0,-1 0 0,1 0 0,-1 0 0,1 0 0,-1 0 0,0 0 0,1 0 0,-1 0 0,1 0 0,-1 0 0,1 0 0,-1 0 0,0 0-1,1 0 1,-1 0 0,1-1 0,0 1 0,0-1-1,0 0-1,0 0 1,0-1-1,0 1 1,0 0-1,-1 0 0,1-1 1,0 1-1,-1 0 1,1-1-1,-1 1 1,1-1-1,-1 1 0,1 0 1,-1-1-1,0-2 1,1-2-2,-1-1 1,0 1 0,0 0 0,-1 0-1,0-1 1,0 1 0,0 0 0,-1 0-1,-3-8 1,-3-6 78,-17-26 1,-1-5 238,25 49-323,0-1-1,0 1 1,0-1 0,0 1 0,1-1-1,0 0 1,-1 1 0,1-1-1,0 1 1,0-1 0,0 0-1,1 1 1,-1-1 0,0 1 0,1-1-1,0 1 1,0-1 0,0 1-1,0-1 1,0 1 0,0 0-1,0 0 1,1-1 0,-1 1 0,1 0-1,0 0 1,0 1 0,-1-1-1,1 0 1,0 0 0,3-1 0,1-1 19,0 0 0,0 1 0,1 0 1,-1 0-1,1 0 0,0 1 1,0 0-1,0 0 0,0 1 0,9-2 1,-9 3-2,0 0 0,0 0 0,-1 0 0,1 0 0,0 1 0,0 1 0,0-1 0,0 1 0,-1 0 0,1 0 0,-1 1 0,1 0 0,-1 0 0,0 1 0,0 0 0,-1 0 0,1 0 0,-1 0 0,0 1 0,0 0 0,0 0 0,0 0 0,-1 1 0,0 0 0,-1 0 0,1 0 0,-1 0 0,5 11 0,-4-5 39,-1 0-1,0 0 0,0 0 1,-1 0-1,-1 0 0,0 0 0,-1 1 1,-1 21-1,1-34-49,0 0-1,0 0 1,0 1 0,0-1 0,0 0-1,0 0 1,0 0 0,0 0-1,0 1 1,0-1 0,0 0-1,0 0 1,0 0 0,0 0 0,0 1-1,0-1 1,0 0 0,0 0-1,0 0 1,-1 0 0,1 1 0,0-1-1,0 0 1,0 0 0,0 0-1,0 0 1,0 0 0,0 1-1,0-1 1,-1 0 0,1 0 0,0 0-1,0 0 1,0 0 0,0 0-1,-1 0 1,1 0 0,0 0 0,0 0-1,0 0 1,0 1 0,0-1-1,-1 0 1,1 0 0,0 0-1,0 0 1,-5-10 79,-2-14-130,6 16 35,1 0 1,0 0-1,0 0 0,0 0 0,1 0 0,1 0 0,-1 0 0,1 0 0,0 0 0,1 1 1,0-1-1,0 1 0,1 0 0,0 0 0,0 0 0,0 0 0,1 1 0,0 0 0,0 0 1,1 0-1,0 0 0,0 1 0,0 0 0,1 0 0,-1 1 0,10-5 0,-9 6 16,0-1-1,1 1 1,-1 1-1,1 0 0,0 0 1,0 0-1,0 1 1,0 0-1,0 0 0,0 1 1,0 1-1,0-1 1,0 1-1,0 0 0,0 1 1,0 0-1,-1 0 1,1 1-1,9 4 0,-7-3 7,0 1 0,0 1-1,-1 0 1,0 0 0,0 1-1,-1 0 1,1 0 0,-2 1 0,10 11-1,-8-7 29,-2 0-1,1 0 1,-1 1-1,-1 0 1,0 0-1,6 24 1,8 31-1684,-15-57 401,2-7-1254</inkml:trace>
</inkml:ink>
</file>

<file path=ppt/ink/ink12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20.63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0 117 2720,'5'6'937,"0"0"0,-1 0 0,6 11 0,13 15 473,-21-29-1371,0-1 1,0 0-1,1 0 1,-1-1-1,0 1 1,1 0-1,0-1 1,-1 1-1,1-1 1,0 0-1,4 2 1,-1-2 12,0-1 0,0 1 1,1-1-1,-1 0 0,0 0 1,0 0-1,0-1 0,13-3 0,-1-1 374,31-13 0,-35 11-253,0 1 0,-1-2-1,0 0 1,0 0-1,-1-1 1,0-1 0,0 0-1,-1 0 1,0-1-1,11-16 1,-21 25-125,1 1 0,-1-1 0,0 0 0,0 0 1,0 0-1,-1 0 0,1 0 0,0-1 0,-1 1 0,1 0 0,-1 0 0,0 0 0,0-1 0,0-1 1,0 2-33,0 1 0,-1 0 0,1 0 0,-1-1 0,1 1 0,-1 0 1,1 0-1,-1 0 0,0 0 0,0 0 0,1 0 0,-1 0 0,0 0 1,0 0-1,0 0 0,0 0 0,0 0 0,0 1 0,0-1 0,-1 0 1,1 1-1,0-1 0,0 1 0,0-1 0,-2 1 0,-6-3 28,0 1 0,0 1 0,-1-1 0,1 1-1,-17 1 1,-49 7-134,67-6 67,-16 2-393,-36 10 1,50-10-282,-1 1 0,1 0 0,0 0 0,0 1-1,-15 9 1,17-6-1057,10 0-1494</inkml:trace>
</inkml:ink>
</file>

<file path=ppt/ink/ink12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20.98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22 5 3968,'4'-2'1019,"-4"1"-992,0 1 1,0 0-1,0 0 0,0 0 1,1 0-1,-1-1 0,0 1 1,0 0-1,0 0 0,0 0 1,1 0-1,-1 0 0,0-1 0,0 1 1,1 0-1,-1 0 0,0 0 1,0 0-1,0 0 0,1 0 1,-1 0-1,0 0 0,0 0 1,1 0-1,-1 0 0,0 0 1,0 0-1,1 0 0,-1 0 1,0 0-1,0 0 0,0 0 1,1 1-1,-1-1 0,0 0 1,0 0-1,1 0 0,-1 0 0,0 1 1,-7 14 1374,1-2-1103,1 1-1,1 0 0,1 0 1,0 1-1,0-1 1,2 1-1,-1 20 0,3-8 15,0 0-1,2 0 1,7 30 0,-6-38-168,1 0 0,1-1 0,1 1 0,1-1 0,0-1 0,13 20 1,-13-25-279,1 0 0,0-1 0,1 1-1,0-2 1,0 1 0,1-2 0,1 1 0,21 12 0,-14-10-1717,-12-1-2886</inkml:trace>
</inkml:ink>
</file>

<file path=ppt/ink/ink12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22.01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423 17 3712,'-2'-1'78,"1"-1"0,0 1 0,0 0 0,-1 0 0,1-1 0,-1 1 0,1 0-1,-1 0 1,0 0 0,1 1 0,-1-1 0,0 0 0,1 1 0,-1-1 0,0 1 0,0-1 0,0 1 0,0 0 0,1 0 0,-1 0 0,0 0 0,0 0 0,0 0 0,0 0 0,-3 2-1,-20 3 144,0 2 0,1 1-1,0 1 1,-26 13-1,27-11-133,-12 4 119,-33 21 0,55-28-168,1 0 0,0 1 0,1 0 0,0 1 0,-18 20 0,28-29-25,-1 1 1,1 0-1,0 0 0,-1 0 1,1 0-1,0 0 1,0 0-1,0 0 0,1 0 1,-1 0-1,0 1 1,0 2-1,1-3-7,1-1 0,-1 0 0,0 0 0,0 0 0,1 0 0,-1 0 0,0 1 0,1-1 0,-1 0 0,1 0 1,0 0-1,-1 0 0,1 0 0,0 0 0,0 0 0,0-1 0,-1 1 0,1 0 0,0 0 0,0-1 0,0 1 0,0 0 0,0-1 0,3 2 0,1 0 2,1 0-1,-1-1 0,1 1 1,0-1-1,-1 0 1,1-1-1,0 1 1,0-1-1,11-1 1,1 0 18,39 0 104,53 2 354,-98 0-413,-1 0 1,0 1 0,0 0 0,0 1-1,-1 0 1,1 0 0,-1 1-1,12 7 1,-21-11-66,4 3 44,1 0-1,-1 0 1,1 1-1,8 7 1,-13-9-28,0-1 1,1 0 0,-1 1-1,0-1 1,0 1-1,0-1 1,0 1 0,-1 0-1,1-1 1,0 1-1,-1 0 1,1-1-1,-1 1 1,1 0 0,-1 0-1,0 0 1,0-1-1,0 1 1,0 0 0,0 0-1,0 0 1,-1 3-1,-1-1 42,1 0-1,-1 0 0,0 0 0,0 0 1,0 0-1,0-1 0,0 1 0,-1-1 0,0 1 1,0-1-1,-5 5 0,-5 2 167,-25 16 0,22-15-195,-16 9 177,-48 22 0,63-34-226,0-1-1,-1 0 1,0-2-1,-35 7 1,50-12-51,-1 0 0,0 1 1,0-1-1,1-1 1,-1 1-1,0 0 0,0-1 1,1 0-1,-1 0 0,0 0 1,-6-3-1,9 3-28,1 1 0,-1-1 0,0 1 0,0-1 0,0 0 0,1 1 0,-1-1 0,0 0 1,1 1-1,-1-1 0,1 0 0,-1 0 0,1 0 0,-1 0 0,1 1 0,0-1 0,-1 0 0,1 0 0,0-2 0,0 2-135,0-1 0,0 0 0,0 1 0,0-1 0,1 1 0,-1-1 0,1 1 0,-1-1 0,1 1 0,0-1 0,0 1 0,-1-1 0,1 1 0,0 0 0,2-3 0,12-10-1697,1 3-59</inkml:trace>
</inkml:ink>
</file>

<file path=ppt/ink/ink12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22.37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42 142 4480,'-1'5'351,"0"0"1,1 0-1,0 0 0,0-1 0,0 1 1,0 0-1,3 8 0,-3-9-265,1 0 0,0-1 0,0 1-1,0-1 1,1 1 0,-1-1-1,1 0 1,0 1 0,0-1 0,0 0-1,0 0 1,0 0 0,1 0-1,-1-1 1,4 3 0,-3-3-47,-1 0 1,1-1-1,0 1 1,0-1-1,0 0 1,0 0 0,0 0-1,0 0 1,0-1-1,0 1 1,0-1-1,0 0 1,0 1-1,1-1 1,-1-1-1,0 1 1,0 0 0,3-2-1,8-2 97,0-1 0,0 0 0,0-1 0,-1-1 0,0 0 0,-1-1 0,0 0 0,0-1 0,14-13 0,-22 19-86,0-1-1,-1 0 1,1 0 0,0 0 0,-1 0-1,0-1 1,0 1 0,-1-1 0,1 0-1,-1 0 1,4-9 0,-6 11-34,1-1-1,-1 1 1,0 0 0,0 0 0,0-1-1,0 1 1,-1 0 0,1 0 0,-1-1 0,0 1-1,0 0 1,0 0 0,0 0 0,0 0-1,-1 0 1,1 0 0,-1 1 0,0-1 0,0 0-1,0 1 1,-3-3 0,1 0-24,0 1 1,-1 1-1,1-1 1,-1 1-1,0-1 1,0 1-1,0 1 1,0-1-1,0 1 0,-1 0 1,1 0-1,-1 0 1,1 1-1,-1 0 1,0 0-1,0 1 1,1-1-1,-1 1 1,0 0-1,0 1 0,1-1 1,-1 1-1,0 0 1,-8 3-1,3 0-233,0 0-1,1 1 0,-1 0 1,1 0-1,0 1 1,0 1-1,1-1 0,0 1 1,0 1-1,0 0 1,-10 14-1,15-18-166,1 0 0,0 0 0,-4 10 0,-3 15-3261</inkml:trace>
</inkml:ink>
</file>

<file path=ppt/ink/ink12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4:23.76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1 574 5152,'1'-2'326,"0"-1"0,1 0 1,-1 1-1,1-1 0,0 1 1,0 0-1,3-4 0,12-15 24,-4-6-322,-1 0 0,-1-1 1,8-31-1,13-88 205,-26 119-81,-3 16-94,-1-1-1,0 0 0,0 0 1,-2 0-1,0-16 0,-2 20-81,-1 9 4,0 5-16,-1 4 72,1 0-1,0 0 0,1 0 0,-1 1 1,2-1-1,-2 18 0,4 60 353,0-61-266,2 0 1,1 1-1,0-1 0,10 26 1,-12-44-84,1 1 0,1-1 0,-1 1 0,1-1 0,1 0 0,0-1 0,0 1 0,0-1 1,1 0-1,0 0 0,0 0 0,1-1 0,0 0 0,0 0 0,11 6 0,-12-9-15,0-1 0,-1 0-1,1 0 1,0-1 0,0 1-1,0-1 1,0-1 0,1 1-1,-1-1 1,0 0 0,0 0 0,0-1-1,0 0 1,0 0 0,0 0-1,0-1 1,10-4 0,-6 2-14,0-1 1,0 0 0,-1 0-1,0-1 1,0 0 0,0-1 0,0 0-1,-1-1 1,8-9 0,-8 8-11,-2 0 0,1-1 0,7-15 1,-11 19-6,-1 0 0,1 1 0,-1-1 0,-1 0 0,1 0 1,-1 0-1,0-1 0,0-5 0,-5 41 202,3-14-121,2 0-1,-1 1 0,2-1 1,0 0-1,1 0 0,0 0 1,8 21-1,-10-34-67,-1-1 1,1 1-1,0 0 1,0 0-1,0-1 0,0 1 1,1 0-1,-1-1 1,0 1-1,1-1 1,-1 1-1,1-1 0,-1 0 1,4 2-1,-4-3-1,1 1-1,-1-1 0,1 1 1,-1-1-1,0 0 1,1 0-1,-1 1 1,1-1-1,-1 0 1,1 0-1,-1-1 0,1 1 1,-1 0-1,0 0 1,1-1-1,-1 1 1,1-1-1,-1 1 0,0-1 1,3-1-1,12-9-140,-1 0 1,0-1-1,0 0 0,-2-1 0,18-21 0,21-20 15,-52 54 122,1 0 1,-1-1-1,0 1 1,1 0-1,-1-1 1,1 1-1,-1 0 1,1 0-1,-1-1 1,1 1-1,-1 0 1,1 0-1,-1 0 1,1 0-1,-1 0 1,1 0-1,-1 0 1,1 0-1,-1 0 1,1 0-1,-1 0 1,1 0-1,-1 0 1,1 0-1,-1 0 1,1 0-1,-1 1 1,1-1-1,-1 0 1,0 0-1,1 1 1,-1-1-1,1 1 1,15 16 351,-1 0-296,-6-11-49,1 0 0,0-1 0,0 0 0,1 0 0,-1-1 0,1-1 0,0 1 0,0-2 0,0 0-1,1 0 1,-1-1 0,0 0 0,13-1 0,-6-1-105,-1 0-1,0-1 1,1-1 0,-1-1-1,0 0 1,-1-2-1,32-13 1,-36 13 93,-1 0 0,0-1 1,0-1-1,0 1 0,-1-2 0,0 1 0,-1-2 1,9-10-1,-11 11-7,0-1 1,-1 1-1,-1-1 1,0 0-1,0-1 1,-1 1-1,0-1 1,-1 0-1,4-19 1,-5 14 10,0-1 0,-1 0 1,-1 1-1,-1-1 0,0 0 0,-4-21 1,3 29-16,0 0 0,-1-1 1,0 1-1,0 0 0,-1 1 0,0-1 1,-1 1-1,0-1 0,0 1 1,-1 1-1,0-1 0,-9-9 0,14 16 4,0 0 1,0 0-1,0 0 0,0 1 0,-1-1 0,1 0 0,0 0 0,0 1 0,-1-1 0,1 1 1,0-1-1,-1 1 0,1-1 0,-2 1 0,2 0 2,0 0-1,1 0 1,-1 0 0,0 0-1,0 0 1,1 1-1,-1-1 1,0 0 0,1 0-1,-1 1 1,1-1 0,-1 0-1,0 1 1,1-1 0,-1 1-1,1-1 1,-1 1 0,1-1-1,-1 1 1,0 0 0,-1 3-7,1-1 1,-1 1 0,1-1 0,-1 1 0,1 0 0,1-1 0,-1 1 0,0 6 0,-3 43 69,3-1 0,2 0 0,10 72 0,-4-88 33,14 45 0,-12-48 85,-9-32-167,1 0-1,-1 0 1,0 0-1,0 0 1,1 0 0,-1 0-1,1 0 1,-1 0 0,1-1-1,-1 1 1,1 0-1,-1 0 1,1 0 0,0-1-1,-1 1 1,1 0-1,0-1 1,0 1 0,0 0-1,0-1-3,0 0 0,0 0-1,-1 1 1,1-1 0,0 0-1,0 0 1,0 0 0,-1-1-1,1 1 1,0 0 0,0 0-1,-1 0 1,1 0 0,0-1-1,0 1 1,-1 0 0,1-1-1,1 0 1,2-2-3,1-1 1,0 0-1,-1 0 0,7-9 0,-8 10 3,3-5-29,1 0 1,1 1-1,-1 0 1,1 1-1,12-8 1,-14 11 2,0-1 1,0 2-1,0-1 0,0 1 1,1 0-1,-1 0 1,1 0-1,0 1 1,8-1-1,35 0-69,-28 3 229,0-2 0,-1-1 1,1-1-1,0-1 1,-1 0-1,21-9 0,66-33 306,-102 42-419,-1 1 0,1-1 0,-1 0 0,0 0 0,0-1 0,0 1 0,-1-1 0,0 0-1,7-11 1,-10 15-22,0 0 0,0-1 0,0 0 0,0 1 0,0-1 0,-1 1 0,1-1 1,-1 0-1,1 0 0,-1 1 0,0-1 0,1 0 0,-1 0 0,0 1 0,0-1 0,0 0 0,0 0 0,-1 0 0,1 1 0,0-1 0,-1 0 0,1 1 0,-1-1 0,0 0 0,0 1 0,1-1 0,-1 0 0,0 1 0,0 0 0,0-1 0,-1 1 0,1-1 0,0 1 0,-1 0 0,1 0 0,0 0 0,-1 0 0,1 0 0,-4-2 0,-1 1-10,0-1 0,0 1 0,0 0 0,0 0-1,0 1 1,0 0 0,-1 0 0,1 0 0,0 1 0,-1 0 0,1 0 0,-1 1 0,1-1 0,0 1-1,0 1 1,-1-1 0,-11 6 0,7-3 108,-1 2 1,1 0-1,0 0 0,0 1 0,1 0 0,-1 1 1,-16 17-1,20-18 37,0 1 1,1 0-1,0 0 0,1 0 1,0 1-1,0-1 1,-7 18-1,10-19-69,0 1 1,0-1-1,1 0 1,0 1-1,0-1 0,1 1 1,0-1-1,0 1 1,0-1-1,1 0 0,3 11 1,1-1-190,0-1 1,2 1-1,0-1 0,1 0 1,1-1-1,0 0 1,1 0-1,0-1 0,2 0 1,-1-1-1,2 0 1,14 12-1,-21-21-328,0 0 0,0 0 0,0 0 0,13 5 0,-5-4-2519,21 3 0</inkml:trace>
</inkml:ink>
</file>

<file path=ppt/ink/ink12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8:25.00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0 178 576,'11'2'135,"-10"-2"-121,1 1 1,0-1 0,-1 0 0,1 1 0,0-1 0,-1 1 0,1-1 0,-1 1 0,1 0 0,-1 0 0,1 0 0,-1 0 0,0 0-1,1 0 1,0 1 0,1 1-2,1 1 0,-1-1 0,0-1 0,1 1 0,0 0 0,5 2 0,-7-4 28,0 0 0,0-1-1,0 1 1,0-1 0,0 0 0,0 1 0,0-1 0,0 0-1,0 0 1,0 0 0,1-1 0,-1 1 0,0 0 0,0-1-1,0 1 1,0-1 0,0 0 0,-1 0 0,3 0 0,16-5 566,-2 2-417,23-9 0,-23 8-175,25-6 1,121-22 437,-134 29-220,-6-1 117,47-1 0,-56 6-264,-1 0-1,1-1 0,-1-1 1,1-1-1,18-5 0,-23 6 34,-1 0 0,1 0 0,17-1 0,-15 3-107,-1-1 0,14-4 0,-9 2-36,1 1 0,-1 1 0,0 0 0,27 3 0,-1-1 16,-19 0-19,0 2 0,0 0-1,23 7 1,37 6 104,-39-13 48,-26-3 32,0 2 1,26 4-1,-31-3-127,1-1-1,0-1 1,19 0-1,-18-1 99,1 0 0,19 5 0,-9-2-108,1 0 1,29-1-1,14 1 153,-2 1 116,20 2 36,-66-5-251,-1 0 0,1-2 0,31-4 0,28-1 110,245 6 354,-231-5-522,133-7 321,-68 2-135,28-2 206,87-1-363,-39 6 62,18-9 207,-70 1-367,-49 6 26,61-1 22,-151 9 9,-1 3-1,61 10 1,-27-1-18,19 3 124,-70-9-117,0-2-1,1-1 1,46-3 0,-24 0 25,-1 1-36,130 4 100,-64 0 38,22 3-352,147 24 360,-226-27-44,-1-4 0,85-8 0,-35 0-213,-42 5 124,124-9 5,-165 9 112,33-8 0,-26 4-147,32-3 0,-37 7 158,74-8-75,-21 3-84,-46 6 19,61-13 1,-68 9 50,-15 4 4,0-1 0,0 0 0,-1 0 0,20-10 0,-1-1-209,-28 13 157,-1 1 0,1 0 0,0 0 1,0 0-1,0-1 0,-1 1 0,1 0 0,0 0 0,0 0 0,0 0 0,0 0 1,-1 1-1,1-1 0,0 0 0,0 0 0,0 0 0,0 1 0,-1-1 0,1 0 1,1 1-1,-2-1-1,0 0 0,0 1 1,0-1-1,0 0 0,0 0 1,1 0-1,-1 0 0,0 0 1,0 1-1,0-1 0,0 0 0,0 0 1,0 0-1,0 1 0,0-1 1,0 0-1,0 0 0,0 0 1,0 0-1,0 1 0,0-1 1,0 0-1,0 0 0,0 0 1,0 1-1,0-1 0,0 0 1,0 0-1,0 0 0,0 0 1,0 1-1,0-1 0,0 0 0,0 0 1,0 1-1,-13 7-1128,-29 8-2963</inkml:trace>
</inkml:ink>
</file>

<file path=ppt/ink/ink12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8:50.14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1459 258 1888,'0'0'98,"0"-1"1,0 1-1,0-1 0,0 0 1,0 1-1,0-1 1,0 1-1,0-1 0,-1 1 1,1-1-1,0 1 0,0-1 1,-1 1-1,1-1 1,0 1-1,0 0 0,-2-2 1,2 2-43,0-1 0,-1 1 0,1-1 0,-1 1 0,1-1 0,0 1 1,-1-1-1,1 0 0,0 1 0,0-1 0,-1 0 0,1 1 0,0-1 1,0 1-1,0-1 0,0 0 0,0 1 0,0-2 0,0-6 467,-1 0-1,1 0 1,-1 0 0,-5-15-1,5 10-367,1 12-142,0 0 0,0 0-1,0 0 1,0 0 0,0 0 0,-1 0 0,1 0-1,0 0 1,0 0 0,-1 0 0,1 0 0,-1 0-1,1 0 1,0 0 0,-1 0 0,0 0 0,1 1-1,-1-1 1,0 0 0,1 0 0,-1 1 0,0-1-1,0 0 1,-1 0 0,-4-2-29,0 0-1,-1 1 0,1 0 1,-1 0-1,0 0 1,0 1-1,1 0 0,-1 1 1,-8-1-1,-9 2 247,-31 4-1,-14 7-125,-23 2 251,52-10-104,1 1-1,-60 18 1,88-21-225,1-1 1,-1 1-1,1-2 0,-1 1 0,1-2 1,-1 1-1,-16-4 0,21 3 31,-12 0-36,1 0-1,-1 1 1,1 1 0,-1 1 0,1 0 0,0 2 0,-22 6 0,0 3-94,-71 34 0,76-28 165,1 2 1,1 1-1,-33 30 0,51-41-88,-73 69-200,38-34 126,40-38 57,-22 20-31,-34 39 1,57-57 53,-1 1 1,2 0-1,0 0 1,0 1-1,1-1 1,0 2-1,1-1 1,-4 15-1,-2 18-33,1 1 0,3 1 0,1-1 0,3 1 0,3 62 0,2-87 88,0 1 0,12 43 1,-11-55-33,1 1 1,1-1-1,0 0 1,0-1-1,1 1 1,0-1-1,11 13 1,6 5-27,94 109-23,-88-107 81,0-2 0,46 34 0,-62-53-24,0-2 0,1 1 0,0-2 0,0 0 0,1-1 0,-1 0 0,1-1 0,0 0 0,1-2 0,-1 0 0,19 0 0,17-1 3,-1-3 0,54-8 0,257-5 612,-317 15-634,612-25 906,-402 28-632,-189 0-251,68 2-1,173 14 141,-226-8-163,0-4-1,0-3 0,109-9 1,95-3 223,-85 5-181,-138-1-147,59-1 142,-95 6-42,0 0 0,47 10 0,49 12-108,-23-5 38,-26-3-158,117 21-330,-104-31 872,-38-3-273,9-2-65,73-8-1,-29 1 55,57-11-48,-54 4 66,206-15-294,-279 25 173,0-1 0,0-1 0,-1-1 1,33-13-1,-42 12 22,-1-1 0,1-1 0,-2-1 0,1 0-1,-2-2 1,25-20 0,61-70 56,-61 59 20,-10 12-18,38-51-1,-61 71-21,-1 0 1,-1 0 0,0-1-1,-1 0 1,0 0-1,-1 0 1,0-1-1,4-22 1,-4-4-4,-2 1 0,-2-1 0,-1 1 0,-2-1 0,-8-41 0,7 64 1,0 0 1,-1 0-1,-12-31 0,13 41 6,0 0-1,-1 0 1,0 0 0,0 1 0,-1-1-1,0 1 1,0 0 0,0 0 0,-1 1 0,-11-9-1,-89-48-250,31 21 373,41 18-39,-37-32 0,27 19-80,-5-4-5,-31-22-30,63 50-63,2 0 91,0 2 0,-1 0 0,0 1-1,-29-12 1,-2 8-49,0 1-1,-1 3 1,-59-5-1,75 11-18,-85-4 116,51 5-148,25-2 171,-63-14-1,-14-3-131,20 15-117,84 6 147,0 1 0,0 0 0,0 1 0,-26 7 1,28-5 37,-1-1 0,0-1 0,1 0 0,-1-1 0,-15-1 0,-64-7 62,30 2-84,14 3-9,1 2 1,-92 13 0,107-10-54,0-2 0,0-1 0,0-1 0,-43-8 1,-62-3-118,-86 15-234,46 1 591,49 2-87,4-1-49,-96-15 99,199 10-231,0 0 1,0 2-1,-36 6 0,35-4 178,1-1 0,-1 0-1,-33-2 1,-172-12 122,219 11-223,-15 1 30,0-2 0,0 0 0,-41-9-1,-35-8 382,60 11-215,-45-12 1,47 10-112,22 5 15,1 0 1,-20-8-1,5-2-19,-1 2 0,0 1-1,-47-11 1,7 9-32,-103-6 1,128 18-642,1 1-1,0 3 1,-73 13-1,-30 18-3461,-41 12 1217,-16 5 724</inkml:trace>
</inkml:ink>
</file>

<file path=ppt/ink/ink12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9:01.34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2176 337 480,'0'-2'89,"0"-1"0,-1 1 0,1 0 0,0 0 0,-1 0 0,0 0 1,1 0-1,-1 0 0,0 0 0,0 0 0,0 0 0,0 1 0,0-1 0,0 0 0,-1 0 0,1 1 0,-1-1 0,1 1 0,-1-1 1,1 1-1,-4-2 0,-4-2 393,1 1 0,-1 0 1,-16-5-1,16 6-143,0-1 0,-14-6 1,-4-5-109,-1 2 0,-51-17 1,7 3-143,-3 1 135,60 20-187,0 2-1,0-1 1,-1 2-1,1 0 1,-20-1-1,19 4 13,-1 0 1,1 1-1,0 1 0,-17 4 0,-26 2-215,-21-6 268,-10 1 287,56-1-300,9 0 5,-27 5 0,-72 16-154,-103 24 269,171-32-65,2 2 0,0 2 0,-85 44 0,73-30-137,40-21-8,1 1 1,-47 33 0,55-34-33,2 1 0,0 1 0,0 1 0,1 0 0,-15 22 0,-19 33 204,-39 82-1,69-117-111,2 1 0,2 1-1,1 1 1,-13 63 0,-23 182-11,43-238 30,3 0-1,1 0 1,8 69 0,31 132 224,-32-225-281,0-1 1,1 1-1,1-2 0,15 30 0,-16-37-5,1 0 0,0-1 0,1 0 0,1 0 0,-1-1 1,2 0-1,-1-1 0,14 11 0,70 43 268,-55-38-73,-1 1 0,39 36 0,-34-18 259,69 92-1,-101-122-430,1-1 0,1-1 0,0 0 0,0 0 1,1-1-1,1-1 0,0 0 0,0-1 0,1 0 0,0-1 0,22 8 0,293 84 420,-285-92-451,1-2 0,49 0 0,0-1 53,35 13-216,8 1 166,-99-18 61,0-1-1,68-11 1,36-1-201,-126 12 99,30 0 122,58 7 0,-82-4-79,0-1 0,45-4 0,45-12-14,-13 1 54,44-7-106,-90 9-15,0-2 0,0-2 0,65-30 0,-89 32-66,-2-1 1,0-1 0,0-1-1,-1-2 1,-2-1 0,45-41-1,95-133-243,-136 155 184,-18 24 145,-1-1 1,0 0-1,-1 0 0,-1-1 1,-1 0-1,9-28 1,-7 13-24,-2 1 1,5-62 0,-6 32-179,4-69-96,-9 103 426,-2 1-1,0-1 0,-6-26 1,-67-234 765,65 256-743,0-1-106,-2 1 0,-1 0 0,-1 1 0,-2 0 0,0 1 0,-38-48 0,-33-18 205,64 73-134,1 0 1,1-2-1,1 0 0,-19-32 1,-1-16-187,12 20 170,-50-70 0,66 106-61,-1 1-1,0 0 1,-1 1 0,-1 0 0,0 1 0,-1 0 0,0 1 0,-29-15 0,-82-30 63,-42-22 9,150 69 60,-1 1 1,0 0-1,0 2 1,-36-8-1,3 1-4,26 4-47,1-1 0,-38-20 0,36 16-16,-103-45-5,101 48 39,0 2-1,-51-10 1,39 12-145,-1 2-1,0 2 1,1 2 0,-1 1-1,0 3 1,1 1 0,-58 13-1,-63 27-2008,-53 25-53,-35 5-2224</inkml:trace>
</inkml:ink>
</file>

<file path=ppt/ink/ink12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9:24.35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177 141 1824,'-2'0'167,"-1"-1"0,0 0 0,1 0 0,-1 0 0,1 0 1,-1 0-1,1-1 0,0 1 0,0 0 0,-1-1 0,1 0 0,0 0 0,0 0 0,1 1 1,-1-2-1,0 1 0,1 0 0,-1 0 0,1 0 0,-2-4 0,3 4-122,0 0-1,0 0 0,0 1 1,0-1-1,0 0 0,0 0 1,0 0-1,1 1 1,-1-1-1,1 0 0,-1 0 1,1 1-1,0-1 0,0 1 1,-1-1-1,1 0 0,0 1 1,1-1-1,-1 1 1,0 0-1,3-3 0,2-2 70,1 0-1,0 0 0,8-4 0,-6 4-37,0 1-1,1 0 1,-1 1-1,1 0 1,20-4-1,-24 6-49,0 1 0,-1 0 0,1 0 0,0 1 0,0 0 0,-1 0 0,1 0-1,0 1 1,0-1 0,-1 1 0,1 1 0,9 2 0,-13-2-7,1 0-1,-1 0 1,1 0 0,-1 0 0,1 0 0,-1 0-1,0 0 1,0 1 0,0-1 0,0 1 0,-1 0-1,1-1 1,-1 1 0,1 0 0,-1 0 0,0 0-1,0 0 1,0 0 0,-1 0 0,1 0 0,-1 1-1,1 3 1,-1 8 78,0 1-1,-1-1 1,-3 19-1,4-30-88,-7 50 25,-14 88 503,16-121-449,0 0 0,-2 0-1,0-1 1,-16 31 0,18-42-24,-2 0-1,1 0 0,-1 0 1,-1-1-1,1 0 1,-1 0-1,-1-1 1,1 0-1,-16 9 1,6-5-22,-1-1 1,0-1-1,-1 0 1,-21 5-1,32-11-46,1-1-1,-1 0 1,1-1 0,-1 1-1,0-2 1,0 1 0,-12-2-1,21 1 9,-1 0-1,0 0 1,1 0-1,-1 0 0,0 0 1,1-1-1,-1 1 0,0 0 1,1 0-1,-1 0 1,1-1-1,-1 1 0,0 0 1,1-1-1,-1 1 0,0-1 1,1 0-2,0 1-1,0 0 1,0 0 0,0-1 0,0 1-1,0 0 1,0 0 0,0-1 0,0 1 0,0 0-1,0 0 1,0-1 0,0 1 0,0 0-1,0 0 1,0 0 0,1-1 0,-1 1 0,0 0-1,0 0 1,0 0 0,0-1 0,0 1-1,1 0 1,-1 0 0,0 0 0,0 0-1,0 0 1,1-1 0,1 0-21,0-1 1,1 1-1,-1 0 0,1 0 0,-1-1 0,5 0 1,23-4-48,0 2 0,0 0 1,34 2-1,90 10 190,-140-6-115,60 9 62,-67-9-19,1 0 0,-1 0 0,1 1 0,-1 0 0,0 0-1,0 1 1,8 5 0,-14-8-176,1 0 1,-1 1-1,1-1 0,-1 0 0,0 1 1,0 0-1,1-1 0,-1 1 1,0 0-1,-1-1 0,1 1 0,1 3 1,2 5-948</inkml:trace>
</inkml:ink>
</file>

<file path=ppt/ink/ink12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9:25.56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671 130 1824,'-5'-6'239,"1"-1"-1,0 1 1,-4-10 0,6 13-150,0 0 1,0 1 0,0 0 0,0-1 0,0 1 0,-1 0-1,1 0 1,-1 0 0,1 1 0,-1-1 0,0 0-1,-4-1 1,-4-3 380,2 1-71,-1 1 1,1 0-1,-1 0 0,-15-3 0,-43-8 800,55 13-1040,-3-1 16,2 0-90,-29-2-1,38 5-83,0 0 0,0 0 0,0 1 0,0 0-1,0 0 1,0 0 0,0 0 0,1 1 0,-8 3-1,1 1-11,-1 1-1,2 1 0,-1 0 1,1 0-1,0 1 0,0 0 0,1 1 1,-11 16-1,-6 11 135,-24 45-1,39-61-139,-15 30 127,-22 61 0,44-102-106,-10 30 72,2 0-1,1 0 0,2 1 1,2 1-1,2-1 1,0 63-1,6-75-135,4 33 0,-3-49 94,0 1 1,2-1 0,-1 0 0,9 20-1,-4-19-24,-1 0-1,2-1 0,-1 0 0,2-1 1,14 16-1,62 52 153,-26-26-92,-31-25-71,2-2 0,0-1 0,2-1 0,44 25 0,-69-45 62,0 0 0,1-1 0,-1 0 0,1-1 0,0 0 1,0 0-1,0-1 0,1 0 0,-1-1 0,12 1 0,2-2-35,1-2-1,-1 0 0,1-2 1,-1 0-1,0-1 1,-1-2-1,1 0 1,36-18-1,-27 9 48,0 0-1,-1-2 0,0-2 1,-2 0-1,0-2 1,30-31-1,-26 18 4,-1-1-1,31-47 1,-49 63-33,-2-2 0,0 0 0,-1 0 0,-1-1 0,-1 0 0,6-26 0,-5-4 158,-1 0 0,1-70 0,-10 113-157,0 0 0,0 1 0,-1-1 1,0 0-1,-1 0 0,0 1 0,0-1 1,-1 1-1,0 0 0,-1 0 1,0 0-1,-1 0 0,1 0 0,-2 1 1,1 0-1,-1 0 0,0 1 0,-1-1 1,-12-10-1,-7-1 37,0 0-1,-1 2 1,-1 1-1,-35-16 1,-7-3-4,5-4-223,2-3 0,-83-72 1,100 78-831,4 12-3232</inkml:trace>
</inkml:ink>
</file>

<file path=ppt/ink/ink12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1:09.567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162 148 992,'11'-32'539,"-17"24"407,1 8 5,5 6-614,1-4-315,-1-1-1,1 0 0,0 0 1,-1 0-1,1 0 0,0 0 1,0 0-1,-1 0 1,1 0-1,0 0 0,0-1 1,0 1-1,0 0 1,0 0-1,0-1 0,0 1 1,3 0-1,23 8 788,-15-5-509,-1-1 12,-7-1-260,-1-1 0,1 0 1,-1 0-1,1 0 0,0 0 1,-1-1-1,7 0 0,-4 1 99,-5-1-144,-1 0 1,1 0-1,-1 0 1,1 0-1,0 0 1,-1 0-1,1 0 1,-1 0-1,1 0 1,0 0-1,-1 0 1,1-1-1,-1 1 1,1 0-1,1-1 1,-2 0-4,1 0 1,-1 1-1,1-1 0,-1 0 1,0 0-1,1 0 1,-1 0-1,0 0 1,0 0-1,1 0 0,-1 0 1,0 0-1,0 0 1,0 0-1,-1-1 0,0-9 362,1 10-357,-1 1-1,1 0 1,0 0-1,0 0 1,0 0-1,0 0 0,0 0 1,0-1-1,0 1 1,-1 0-1,1 0 1,0 0-1,0 0 0,0 0 1,0 0-1,0 0 1,-1 0-1,1 0 1,0 0-1,0 0 1,0 0-1,0-1 0,-1 1 1,1 0-1,0 0 1,0 0-1,0 0 1,0 0-1,-1 1 0,1-1 1,0 0-1,0 0 1,-2 1 18,0 0-1,1 0 1,-1 0 0,1 0 0,-1 0-1,1 1 1,0-1 0,-2 2 0,1 0-26,0 0 1,0 0-1,0 1 0,0-1 1,0 0-1,1 1 1,0-1-1,0 1 0,0-1 1,-1 6-1,-3 41 108,4-30-36,-6 156 268,3-70 102,3-34-185,-3 36-41,-4 42-179,4-58 14,3 286 476,26-4-160,-18-304-237,-3-41-90,-1 1 0,-1-1 0,-2 1 0,-4 34 0,-32 119 285,34-172-330,0 1 1,1 0-1,0 0 0,1 0 1,2 21-1,-1-33 13,-1 1-1,0 0 1,1 0-1,-1-1 1,0 1-1,1 0 1,-1-1-1,1 1 1,-1 0-1,1-1 1,0 1-1,-1-1 1,1 1-1,0-1 1,-1 1-1,1-1 1,0 1-1,-1-1 1,1 0-1,0 1 1,0-1-1,0 0 1,-1 0-1,1 1 1,0-1-1,0 0 1,0 0-1,0 0 1,-1 0-1,1 0 1,0 0 0,1-1-1,31-5 371,-24 3-329,6 1-19,0 1 0,0 0 0,0 0 1,1 2-1,-1 0 0,0 1 0,25 6 1,-37-8-32,37 7 54,0-3 0,1-1 0,-1-3-1,1-1 1,61-9 0,197-53 715,-105 17-277,55-16-6,-198 50-456,0 1 1,1 2 0,92-2-1,-109 12-112,-1 2 1,70 13-1,-37-4 114,242 54 112,-131-26-181,-120-31 46,104 23-8,-91-13 31,118 17 0,-124-31 84,-39-4-166,44 8 0,-55-6 96,0-1-1,-1 0 1,1-1-1,0 0 1,25-3-1,-33 1-46,-1 0 1,1 0-1,-1-1 0,0 0 0,1 0 1,-1-1-1,0 1 0,0-1 1,-1-1-1,1 1 0,-1-1 0,1 0 1,-1 0-1,0-1 0,6-6 1,-9 7 6,1 1 0,-1-1 1,0 1-1,0-1 1,-1 0-1,1 0 0,-1 1 1,0-1-1,0 0 0,1-7 1,0-3 39,-2-24-1,0 28-25,-9-242 197,6 202-119,-7-88-200,-42-205 1,12 136-59,-24-403 0,56 452-187,4 87-101,4 71 444,0-1 0,0 0-1,-1 1 1,1-1-1,0 1 1,0-1 0,-1 0-1,1 1 1,0-1 0,0 0-1,-1 1 1,1-1-1,-1 1 1,1-1 0,-1 1-1,1-1 1,-1 1-1,1 0 1,-1-1 0,1 1-1,-1-1 1,1 1 0,-1 0-1,0-1 1,1 1-1,-1 0 1,1 0 0,-1 0-1,0-1 1,1 1 0,-1 0-1,0 0 1,1 0-1,-2 0 1,-13-5 152,-16-17-37,0 2-1,-1 0 1,-69-28 0,-10 9-58,58 23-29,-72-35 0,105 41-50,-1 0 1,0 2-1,0 1 1,-1 0 0,0 2-1,0 0 1,0 2-1,-23-1 1,-55 5-102,32 1 46,19 0 41,-67 12 1,2 0 139,35-7 11,-47 3-254,26-5 127,1 4 0,-128 29 0,183-30 96,-76 4-1,-46-10-76,149-2-21,-110 6-85,2-1 73,52-4 33,0-4 1,-92-16-1,149 17-11,0 0 1,0 1-1,-1 0 0,1 2 0,-17 2 0,-79 17-76,79-12 77,17-5-41,0 1 0,1 1 0,-25 11 0,39-15 42,13-1-47,47-7 138,98-1-266,160 12 0,-294-3 170,85 8 48,163-8 1,-104-6 3,17-1-2,105-16-36,13-1 10,211 5 77,-406 21-207,71-2 314,-90-10-133,75-4-74,-159 13 0,-1 0 0,0 1 0,1-1 0,-1 1 0,0 0 0,0 0 0,1 0 0,-1 0 1,0 0-1,0 1 0,0-1 0,0 1 0,0 0 0,-1 0 0,1 0 0,0 0 0,-1 1 0,0-1 1,1 1-1,-1-1 0,0 1 0,0 0 0,2 5 0,2 5 9,0 0 0,-1 1 0,0-1 0,2 19-1,-3-17-10,5 29 9,-2 0 0,1 71 1,-2-17-108,21 79 41,-17-119 192,-5-20-111,1 75 1,-13 39 123,3-77-201,3-64 84,-2 56 56,8 108 1,0-120-26,-2 0-1,-2 0 0,-10 93 1,6-118-34,1 1 1,2-1 0,1 1 0,1 0 0,8 36 0,-8-52 5,0 0 1,0 0-1,-2 0 1,0 0 0,-1 0-1,0 0 1,-1-1-1,-4 17 1,3-25 0,1 0 0,-1-1 0,0 1 1,0 0-1,-1-1 0,-6 8 1,-12 19 21,19-24-39,-1-1 0,0 0 0,-1 0 0,0 0 1,0 0-1,0-1 0,-1 0 0,0 0 1,0 0-1,-1-1 0,-8 6 0,-2-2-30,0-1 0,-1-1-1,0-1 1,-1 0 0,-24 4 0,18-4 25,-15 3 25,-1-2-1,0-2 0,0-1 1,-1-3-1,1-1 0,-1-2 1,-42-7-1,32 3-17,-87 3 0,30 1 8,70 0 59,1-1-1,-59-14 1,38 2-206,-120-14 1,122 24 163,0-2 0,1-3 1,-78-23-1,100 23-73,-1 1 0,0 2 0,0 2 0,0 1 0,-48 1 0,-168 18 14,205-11 31,-92 18 74,78-11-57,-124 36-49,29-6-31,60-29 77,28-5 63,51-5-15,-1 0-1,-28-2 1,38 0-70,0-1 0,1 0 0,0 0-1,-1 0 1,1-1 0,0 0 0,-1 0 0,1-1 0,0 0-1,-5-3 1,6 2 16,0-1 0,1 1 0,0-1-1,0 0 1,0 0 0,0 0 0,1 0-1,0-1 1,-4-8 0,2 3-280,-1 1 1,-8-12-1,7 14-266,0-1 0,-16-12-1,-25-13-5220</inkml:trace>
</inkml:ink>
</file>

<file path=ppt/ink/ink12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1:44.07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43 75 1824,'0'-4'160,"0"3"-62,0-1-1,0 1 0,0-1 0,0 1 0,0-1 0,0 1 0,0-1 0,-1 1 1,1-1-1,0 1 0,-1 0 0,1-1 0,-1 1 0,0-1 0,1 1 1,-1 0-1,0 0 0,0-1 0,0 1 0,0 0 0,0 0 0,-2-2 1,-22-26 2312,25 29-2386,-1 0-1,1-1 1,0 1-1,-1 0 1,1 0-1,0 0 1,0-1-1,-1 1 1,1 0-1,0-1 1,0 1-1,0 0 1,-1 0-1,1-1 1,0 1-1,0 0 1,0-1-1,0 1 1,0 0-1,-1-1 1,1 1-1,0-1 1,6-1 583,-4 2-559,0 0 0,0 1 0,0-1 0,0 0-1,0 1 1,-1 0 0,1-1 0,3 2 0,-1 2-50,0-1 0,0 1-1,-1-1 1,1 1 0,-1 0 0,0 1 0,0-1 0,2 5 0,0 0 14,0 1-1,6 20 1,-1 10 230,6 51 1,-4-21-94,28 228 1156,-2-20-620,-25-213-475,23 66 1,1-23 161,30 107 131,-60-182-189,3-1 1,18 46 0,-26-74-231,2 6-70,1-1 0,-1 0 0,1-1 0,11 15 0,-32-28-3923,1-5-976</inkml:trace>
</inkml:ink>
</file>

<file path=ppt/ink/ink12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1:49.061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136 58 2912,'0'-9'1082,"-1"9"-957,1-1 1,0 0-1,0 0 1,0 1 0,0-1-1,0 0 1,0 1-1,0-1 1,0 0 0,0 0-1,1 1 1,-1-1-1,0 0 1,1 0 0,-1 0-84,1 0 1,0 1 0,0 0 0,-1-1 0,1 1 0,0-1 0,0 1 0,0 0 0,0 0 0,0-1 0,-1 1 0,1 0 0,0 0 0,0 0 0,0 0 0,0 0 0,1 0-1,2 1 29,1-1-1,-1 1 0,0 0 1,1 0-1,4 2 0,14 4 314,24-3 163,-27-3-411,1 1 0,23 6-1,-4 3 45,-1 0-1,-1 3 0,-1 1 0,40 22 0,11 8 418,-76-40-544,1 0-1,0-1 1,0-1-1,0 0 1,18 1-1,26 5 150,-38-5-138,-1-2 1,25 2-1,115-15 519,1 1-83,-34-1-293,-52 3-89,3 1 76,1 4 0,105 10-1,-106-3-27,84-6-1,-44 0-37,-25 5-66,-53 0-45,0-2-1,51-6 1,138-33 275,-202 34-259,130-16-138,-12 2 125,-62 5-41,1 3-1,160 3 1,-190 10-13,76 2 31,-121-5 3,0 0 0,0 0 0,-1 1 0,1 0 0,0 1 0,-1-1 0,11 5 0,-13-4-16,-1-1 0,0 1 0,1 0 0,-1 1 0,0-1 0,0 0 0,-1 1 0,1 0 0,0-1 0,-1 1 0,0 0 0,1 0 0,-1 1 0,0-1 0,1 4 0,4 10-13,0 1 0,-2 0 0,0 1 0,4 28 0,1 77-72,-8-100 59,0 36 42,1 20-80,8 80 327,8 62 359,21-33-348,-11-66-143,53 171-77,-57-202 586,-25-91-614,0 0 1,1 0 0,-1 0 0,-1-1-1,1 1 1,0 0 0,0 0 0,0 0-1,0 0 1,-1 0 0,1 0-1,0 0 1,-1-1 0,1 1 0,-1 0-1,1 0 1,-1 0 0,1-1 0,-1 1-1,1 0 1,-1-1 0,0 1 0,1-1-1,-1 1 1,0 0 0,0-1 0,1 0-1,-1 1 1,0-1 0,-1 1 0,-5 2-66,0 0 0,-15 3 0,2 0 196,-9 4-158,0-1 0,-1-1 0,0-2 0,-32 3 0,44-7 27,0 0-59,0-2-1,-1 0 1,1-1-1,-27-5 1,-4 0-18,-201-5-125,-10-4 214,118 4-12,-73-7-10,-140-5 0,63 17 26,-289-10-207,309 11 238,1-1 41,225 8-141,-70 13 0,16-2 1,-26 3-138,98-11 197,0 1 0,-38 14 1,38-12 120,23-9-42,17-5-53,-4 4-45,-1 0 1,1 0 0,0 1-1,8 0 1,7-2-8,28-3-39,85 1 0,104 1-107,388 1 529,-528-3-306,2 1-40,175 15 126,-163-11-303,-38-1 170,81-1 113,-21 10-134,-52-7 3,204-4 52,-222 4-57,-36 0 14,42-4 0,-51 2-50,0 1 1,27 2-1,-3 0-41,162 8-60,-18-2 390,-61-3-395,136-4 69,-264 0 77,1 0 0,-1 0 1,1 0-1,-1 0 0,1 0 1,-1 0-1,1 0 0,-1-1 1,0 1-1,1 0 0,-1 0 0,1 0 1,-1 0-1,0-1 0,1 1 1,-1 0-1,1-1 0,-1 1 1,0 0-1,1 0 0,-1-1 1,0 1-1,0-1 0,1 1 0,-1 0 1,0-1-1,0 1 0,0-1 1,1 1-1,-1 0 0,0-1 1,0 1-1,0-1 0,0 1 0,0-1 1,0 1-1,0 0 0,0-2 1,-4-19 163,3 13-145,-19-79-141,1 8 230,0-83-98,5 41 50,-51-179-174,51 250 63,-3 1 0,-1 1-1,-45-85 1,51 110 23,0 0 0,2-2-1,0 1 1,2-1 0,1 0 0,1-1 0,1 1 0,1-1 0,-1-43 0,4 34-160,2 0 0,1 0 1,2 1-1,11-45 1,-14 76 129,0-1 0,0 1 1,0 0-1,0 0 1,1 0-1,3-5 0,-5 7-29,-4 9-48,1-3 137,0-1 0,-1 0 0,1 0 0,-1 0 0,0 0 0,0-1 0,-1 0 0,1 0 0,-1 0 0,1 0 0,-1-1 0,0 1 0,0-1 0,0 0 0,-6 1 0,-3 0 6,-1-1 0,1 0 0,0-1 0,-1 0 0,-14-2 0,-72-12 103,66 7-80,-59-2 1,-2 1-86,23 0 88,-279 0-223,303 4 208,-1-2-1,-54-12 1,56 8-83,-1 2 1,-56-1-1,96 8 50,-33 0 47,-63 7 1,-18 8-171,107-15 179,0 0 1,0-1 0,1 0 0,-1-1-1,-27-8 1,10 1-69,0 1 0,-1 2 0,0 1 0,-1 2 0,1 1 0,-1 2 0,1 1 0,0 2 0,-35 7 0,28-4 71,0-3 1,-82-3-1,53-1 3,-30 5-143,-108 17 0,18-11-39,89-8 146,-179 4 168,184-12-309,34 1 163,-19 2-223,80 3 321,2 1-49,22 6-130,1-2-1,-1 0 1,1-2 0,0 0-1,-1-2 1,1 0 0,34-5-1,14 1 50,0 3-1,130 17 1,-158-14-35,1-2 0,78-9 0,-49 2 140,-69 5-106,249-10 69,-71-1-177,-1-1 18,-139 13 87,0 2 0,-1 2 0,57 12 0,-66-10 6,0-2 0,0-1 0,57-4 0,-37 1 7,255 17 56,-213-6-59,88 12-57,-60 2 56,-70-13 68,1-2 0,80 4 0,-76-14-496,1-2 0,-1-3-1,0-2 1,108-29 0,-163 35-352,-6 3-367,-16 7-3326</inkml:trace>
</inkml:ink>
</file>

<file path=ppt/ink/ink12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2:12.651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138 426 2080,'-1'-7'211,"0"1"0,0-1 0,-1 1 0,0-1 1,0 1-1,0 0 0,-1-1 0,0 1 0,0 1 0,-5-7 0,2 2 80,4 5-245,0 0-1,0 0 0,0-1 1,1 1-1,0 0 1,0-1-1,0 1 1,1-1-1,0 0 0,0 1 1,0-1-1,0 1 1,1-1-1,0 1 0,0-1 1,1 1-1,0 0 1,0-1-1,0 1 1,0 0-1,1 0 0,0 0 1,0 1-1,0-1 1,0 1-1,1 0 0,0-1 1,0 2-1,0-1 1,6-4-1,-9 7-21,0 0-1,0 1 1,0-1 0,0 1-1,1-1 1,-1 1 0,0 0-1,0-1 1,0 1-1,0 0 1,1 0 0,-1 0-1,0 0 1,0 0 0,0 0-1,1 0 1,-1 0-1,0 0 1,0 1 0,0-1-1,0 0 1,1 1 0,-1-1-1,0 1 1,0-1-1,0 1 1,0 0 0,0-1-1,0 1 1,0 0 0,0 0-1,-1 0 1,1-1-1,0 1 1,1 2 0,2 4 74,0-1 0,0 1 0,0 0 1,3 12-1,-1-5-16,3 8 276,12 44 0,-14-40-159,11 26 1,-9-29-147,-1 1 0,-1 0 0,7 47 0,0 77 61,-8-67 114,22 418 1132,-24-209-1050,-3-281-240,-1 0 0,0-1 1,-1 1-1,0 0 0,0-1 0,-1 1 1,0-1-1,0 0 0,-1 1 1,-6 11-1,8-19-69,1 0 1,0 0-1,-1-1 1,1 1-1,0 0 1,-1-1-1,1 1 1,-1-1-1,1 1 1,-1 0-1,0-1 1,1 1-1,-1-1 1,1 1-1,-1-1 1,0 0-1,1 1 0,-1-1 1,0 0-1,0 1 1,1-1-1,-1 0 1,0 0-1,0 0 1,1 0-1,-1 0 1,0 0-1,0 0 1,0 0-1,1 0 1,-1 0-1,0 0 1,0 0-1,1 0 1,-1-1-1,0 1 0,0 0 1,1 0-1,-1-1 1,0 1-1,1-1 1,-1 1-1,-1-2 1,0 0 4,0 0 0,-1 0 1,1-1-1,0 1 0,1-1 1,-1 0-1,0 0 0,1 1 1,-2-5-1,-5-16 60,0 0 0,-5-30-1,-1-23 72,-19-114-134,25 130-46,1-73 0,18-211-68,-10 315 110,-1-37-55,2-27-115,-1 82 153,0 1 1,1-1 0,1 1 0,0-1 0,0 1 0,7-14 0,-4 9-15,-6 13 7,1 0 1,-1 0 0,1 0-1,0 1 1,0-1 0,0 0-1,0 0 1,0 0 0,0 0-1,1 1 1,-1-1 0,0 1 0,1-1-1,-1 1 1,4-2 0,-5 3 22,1-1 0,0 1 1,-1 1-1,1-1 1,0 0-1,0 0 0,-1 0 1,1 0-1,0 0 1,-1 0-1,1 1 0,0-1 1,-1 0-1,1 1 1,-1-1-1,1 0 0,0 1 1,-1-1-1,1 1 1,-1-1-1,1 1 0,-1-1 1,1 1-1,-1-1 1,1 2-1,13 19 181,-11-17-162,2 4-10,0 1 0,-1 0 0,0 0 0,-1 0 0,0 0-1,3 16 1,6 61-62,-10-66 94,15 274 14,-16 2 227,-2-143-37,6-29 29,28 168 0,17-21 198,-41-229-332,6 31 316,-15-72-438,1 0 1,-1 0 0,0-1-1,0 1 1,0 0 0,0 0 0,0 0-1,0 0 1,0 0 0,0 0 0,0-1-1,0 1 1,-1 0 0,1 0-1,0 0 1,-1 0 0,1-1 0,0 1-1,-1 0 1,1 0 0,-1-1 0,1 1-1,-1 0 1,0 0 0,-1 0 6,1 0 1,-1-1 0,0 1-1,1-1 1,-1 0-1,0 1 1,1-1 0,-1 0-1,-3 0 1,-10 1-161,14 0 131,0-1 1,0 0-1,0 1 0,0-1 1,0 1-1,0-1 0,0 1 1,1-1-1,-1 1 1,0 0-1,0 0 0,1-1 1,-1 1-1,0 0 0,1 0 1,-1-1-1,1 1 1,-1 0-1,1 0 0,-1 0 1,1 0-1,-1 0 0,1 0 1,0 0-1,0 0 1,0 0-1,-1 0 0,1 0 1,0 0-1,0 0 0,0 0 1,1 0-1,-1 0 0,0 0 1,0 0-1,0 0 1,1 0-1,-1 0 0,1 0 1,-1 0-1,1 0 0,-1 0 1,1 0-1,-1-1 1,1 1-1,0 0 0,-1 0 1,1-1-1,0 1 0,0 0 1,-1-1-1,1 1 1,2 0-1,2 1 10,0-1 0,0-1-1,0 1 1,0-1 0,0 0 0,0 0 0,0 0 0,1 0 0,-1-1-1,7-2 1,11-1 39,18 1 9,0 2 0,0 2 0,71 10 0,-30-6 19,-26-3-14,43 3 87,131-10 0,-97-10-62,-13 2 39,-49 9-158,138 9-1,-119-1 120,125-11-1,-25 0 18,117 1 55,-228 7-186,152 22-1,-143-11 34,44-1 91,-77-8-77,-1 3-1,0 2 0,55 15 1,-44-1 38,65 33 0,-120-52-31,0 0 0,0 0 0,0-1 1,0 0-1,0-1 0,0 0 0,0-1 0,1 0 0,-1 0 0,0-1 0,0-1 0,0 1 0,15-6 1,-22 6-2,-1 0 1,1 0-1,0 0 1,-1-1-1,1 1 1,-1-1-1,1 1 1,-1-1 0,0 0-1,0 0 1,1 0-1,-1-1 1,-1 1-1,1 0 1,0-1 0,-1 1-1,1-1 1,-1 0-1,0 1 1,0-1-1,0 0 1,2-5 0,-1-4 43,0 1 0,0-1 0,-1 0 0,-1-14 0,-12-136-19,4 82-204,-26-445-717,32 471 819,-7-157 56,-17 2-280,-2 68-82,-14-77 52,26 132 31,9 54 65,1-1-1,-2-55 1,8 87 204,0 0 0,0 1 0,0-1 0,0 1 0,0-1 1,0 1-1,-1-1 0,1 1 0,0-1 0,0 0 0,0 1 1,0-1-1,-1 1 0,1-1 0,0 1 0,0-1 0,-1 1 1,1-1-1,0 1 0,-1 0 0,1-1 0,-1 1 0,1-1 0,0 1 1,-1 0-1,1-1 0,-1 1 0,1 0 0,-1 0 0,1-1 1,-1 1-1,1 0 0,-1 0 0,0 0 0,1 0 0,-1 0 1,-3-1 45,1 2 0,0-1 0,-1 0 0,1 1 0,-5 1 0,-5 0 64,-18 0 210,0-3 0,0 0 1,-61-12-1,-91-32 132,5 1-461,-136 8 31,30 6-152,188 13 205,6 0-151,-143-8 0,-114 22 99,-130-4 1,-178-4-275,643 11 228,-212 19-112,159-10 194,50-9-32,0 1 0,0-2-1,0 0 1,0-1 0,0 0-1,1-1 1,-18-6 0,29 7-146,4 1 42,11 0 4,19 1 46,100 16-115,57 3 122,-39-19 193,283-39 0,-79-19 333,-20 17-391,-122 19-18,195 0-137,-362 21 52,248-9 112,-67 1-106,-30-4 113,-115 5-181,158 6-1,-18 39-155,-172-27 240,-30-6-50,0 0 1,-1 1-1,0 1 0,0 0 1,-1 1-1,24 14 0,-34-17 11,1 1 0,-1-1 1,-1 1-1,1 1 0,-1-1 0,1 1 0,-1 0 0,-1 0 0,1 0 0,-1 0 0,-1 1 1,1 0-1,-1 0 0,0 0 0,0 0 0,-1 1 0,3 14 0,-4-4 0,0 0 0,-1 0 0,-1 0 0,-5 28 0,-1 20-32,-6 373 63,14-390 43,2 1 0,2-1 0,3 1 1,2-2-1,1 1 0,3-2 0,2 0 1,27 56-1,-15-45 181,-6-15-272,-2 2 0,-2 0 0,14 55 0,-21-48 172,-2 0 0,-2 1 0,-1 61 0,-6-106-105,0-1-1,-1 1 1,1-1 0,-2 0-1,1 0 1,-1 1 0,0-1-1,-4 8 1,3-10 8,1 0 0,-2 0 0,1 0 0,0-1-1,-1 1 1,0-1 0,0 0 0,-1 0 0,1 0 0,-9 6 0,0-2-12,4-2 13,0 0 0,0 0 1,-16 6-1,-165 75-50,175-77 29,-27 20-1,35-23 4,-1-1 0,0 0 0,0-1 0,-1 0 0,0 0 0,1 0 0,-1-1 0,-1-1 0,1 0 0,-11 3 0,1-4 2,0-2-1,-1 1 1,1-2-1,-26-4 1,10 1-17,-155-10-85,-289 14-1,389 2 47,-106-12-1,111 4-182,-122 6-1,-124 7 324,-186-37-27,402 18-193,0 6 0,-126 9-1,59 2 35,147-2 32,13-1 214,-30-1 1,45-1-136,0-1-1,0 0 1,0 0 0,0 0 0,0-1 0,0-1 0,1 1-1,-9-4 1,5-1-7,-1 0 0,1 0-1,0-1 1,1 0 0,0 0 0,0-1 0,1-1-1,0 1 1,1-1 0,0-1 0,-11-20-1,0-8-39,2-1 0,-13-45 1,7 16 124,-39-83-133,-10-28-12,-42-227-264,69 132-204,23-2 255,19 240 108,4-47 0,-1 73 79,0 0 0,1 0 0,1 0 1,0 0-1,0 0 0,1 0 0,0 1 0,8-15 0,-9 21 32,-1 1 0,1-1 0,0 0 0,0 1 0,0 0 0,0 0 0,1 0 0,-1 0 0,1 0 0,0 1 0,0 0 0,-1-1 0,2 2 0,-1-1 0,0 0 0,0 1 0,1-1 0,-1 1 0,0 1 0,1-1 0,-1 1 0,7-1 0,7 2 9,0 1 1,0 0-1,0 2 1,23 6-1,-6-1 5,36 5 51,-1-3 0,81 1 0,146-10 150,-164-3-83,-49 1-98,379-4 230,-220-2-202,-61 1-35,44-3 10,-148 3-11,294-16-10,-2 21-2,-265 3 116,1-5 1,111-17 0,-210 18-115,106-11-196,-89 10 159,-1 2 0,42 4 0,-59-3 21,-1 0 0,1 0 0,-1 1 0,1 0 0,-1 0 0,0 0 0,0 1 0,0-1 0,0 1-1,0 0 1,0 1 0,-1-1 0,0 1 0,1 0 0,-2 0 0,1 1 0,0-1 0,-1 1 0,6 8 0,-1 5-18,1 1 0,-2-1 0,-1 1 0,5 26 0,-9-39 18,7 40-21,6 80 1,-2-13 80,29 88 25,-2-16 86,-20-64-150,6 133 1,-26-158 169,-4-1 0,-33 190 0,33-264-120,-1 0 1,-1-1-1,0 0 1,-2 0-1,0 0 1,-1-1-1,-1-1 1,-1 1-1,-26 32 1,-107 114 314,137-158-288,1 0 1,-1-1-1,0 1 0,-1-2 0,0 1 0,-13 6 0,15-9-27,1-1-1,-1 1 1,1-2-1,-1 1 1,0-1-1,0 1 1,0-1-1,0-1 1,0 1-1,1-1 1,-12-1-1,-23-7 155,0-2-1,1-1 0,-52-23 0,-46-15-259,-52 5-683,-60 5-505,-73 18-2289,-89 28 1024</inkml:trace>
</inkml:ink>
</file>

<file path=ppt/ink/ink12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2:20.515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2886 154 2496,'-2'-1'128,"1"0"-1,-1 0 1,1 1-1,-1-1 1,0 1 0,1-1-1,-1 1 1,0 0-1,1 0 1,-3-1 0,-8-1 89,11 2-180,0-1 0,0 0 1,0-1-1,0 1 0,0 0 0,0 0 0,0 0 0,0-1 0,1 1 0,-1 0 0,0-1 1,1 1-1,-1 0 0,1-1 0,0 1 0,-1-1 0,1 1 0,0-1 0,0 1 0,0-1 1,0-2-1,0-2 225,1 0 1,-1 0-1,4-11 1,-2 11 43,1 0 1,0-1-1,0 1 1,5-7-1,5-11 567,-12 22-816,0 0 1,0 1-1,0-1 0,0 1 0,0 0 1,1-1-1,-1 1 0,0 0 1,3-2-1,3 2 397,-6 1-437,-1 1-1,0-1 0,0 0 0,1 1 0,-1-1 0,0 0 0,0 1 0,1-1 0,-1 1 0,0-1 0,0 1 1,0-1-1,0 1 0,0-1 0,0 0 0,0 1 0,0-1 0,0 1 0,0-1 0,0 1 0,1 3 68,-1 0 0,1 0-1,-1 0 1,1 0-1,3 5 1,-3-5-47,0 0 0,0 0 1,0 0-1,0 0 0,0 6 1,-2 20 284,2 0 1,1 0 0,8 38-1,-4-38-5,-3 1-1,0-1 0,-2 42 1,-1-62-233,8 96 295,1 1-97,-8-68-11,9 46 0,-1-15 211,-9-59-416,0-1 1,0 1-1,-1-1 0,0 1 0,-4 14 1,-18 49 357,8-26-329,4-15-15,0 0 0,-2-1-1,-1-1 1,-29 47 0,33-62-48,-2-1 0,1 0 0,-1-1 0,-1-1 0,-1 0 0,0 0 1,0-1-1,-2-1 0,1-1 0,-19 10 0,-13 1 71,-1-2 0,-53 13 0,37-12-23,34-12 23,0-1 0,-49 6 0,-65-4-77,84-6-126,-42 5 291,-133 2-190,145-12 151,-111 12 0,-49 0-214,168-10 61,-156 20 0,16 25-52,-7 1 207,36-9-84,168-31-91,0 0 1,0 2-1,1 0 1,0 2 0,-28 15-1,49-24-15,1 1 0,-1-1 0,1 0 0,-1 0 0,1-1 0,-1 1-1,0 0 1,0-1 0,1 0 0,-1 1 0,-3-1 0,5 0-73,0 0-1,0-1 1,0 1-1,1 0 1,-1 0 0,0-1-1,0 1 1,0 0 0,0-1-1,1 1 1,-1-1-1,0 1 1,0-1 0,1 1-1,-1-1 1,0 0 0,1 1-1,-1-1 1,1 0 0,-1 1-1,1-1 1,-1 0-1,1 0 1,-1 0 0,1 1-1,0-1 1,-1 0 0,1 0-1,0 0 1,0 0-1,0 0 1,-1 0 0,1 1-1,0-1 1,0 0 0,1-1-1,-2-2-506,1 0 0,0 1 0,0-1 0,1 0 0,-1 1 0,1-1 0,0 1 0,0-1 0,0 0 0,0 1 0,0 0 0,1-1 1,0 1-1,0 0 0,0 0 0,0 0 0,3-4 0,11-8-723</inkml:trace>
</inkml:ink>
</file>

<file path=ppt/ink/ink12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2:21.298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673 5 4896,'6'-4'1915,"-6"8"-1128,-7 12-289,1-10-382,0 1 1,0-1 0,-1 0-1,0-1 1,0 1 0,0-2-1,-15 9 1,-61 21 1144,25-11-682,39-14-488,0 1 0,0 0 0,1 2 1,1 0-1,0 1 0,1 1 0,0 0 0,1 1 0,1 1 0,-20 27 1,2 3 74,3-4 280,-1-1 1,-2-2-1,-41 38 1,53-61-330,15-12-12,-1 1 0,1-1 0,0 1 0,0-1 1,1 1-1,-8 11 0,12-15-98,0 0-1,0 0 1,0-1 0,1 1 0,-1 0 0,1 0-1,-1 0 1,0-1 0,1 1 0,-1 0 0,1-1-1,0 1 1,-1 0 0,1-1 0,0 1-1,-1-1 1,1 1 0,0-1 0,-1 1 0,1-1-1,1 1 1,5 2 66,0 0 0,-1-1 0,1 0 0,1 0 0,-1-1 0,7 1 0,45 1 387,-36-2-457,-1-1 193,41-4 0,-57 4-152,0-1 1,-1-1-1,1 1 0,-1-1 0,0 0 1,0 0-1,1 0 0,-1-1 0,0 1 1,-1-1-1,1-1 0,6-5 0,-11 9-44,1-1 0,-1 1 0,0 0 0,0-1 0,1 1 0,-1-1 0,0 1 0,0-1 0,0 1 0,0-1 0,1 1 0,-1-1 0,0 1 0,0-1 0,0 1 0,0-1 0,0 1 0,0-1 0,-1 1 0,1-1 0,0 1 0,0-1 0,0 1 0,-1-1 0,-6-15 7,1 3 45,1-3-52,2-1 0,-2-26 1,1 10-34,-8-77 129,8 45-171,1 53-473,4 23 185,1 1 368,5 30 99,2 0-1,27 74 1,-6-20-2991,-25-79 215,-5-17 2519,0 0 0,0 0 0,1 0 0,-1 0 0,0 0 0,0 0 0,0-1 0,1 1 1,-1 0-1,2-5-3977,-2 5 4120</inkml:trace>
</inkml:ink>
</file>

<file path=ppt/ink/ink12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2:25.034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34 12 1472,'-18'0'3157,"18"0"-3117,-1 0 0,0 0 0,1 0-1,-1 0 1,1 0 0,-1 0 0,1 0-1,-1 0 1,0 1 0,1-1 0,-1 0 0,1 0-1,-1 1 1,1-1 0,-1 0 0,1 1 0,0-1-1,-1 0 1,1 1 0,-1-1 0,1 1 0,0-1-1,-1 2 1,0-1 10,0 1-1,1-1 1,-1 1 0,1-1-1,0 1 1,-1 0-1,1-1 1,0 4 0,0 4 14,1-1 0,3 16-1,-3-20-40,26 132 349,15 80 1139,-36-190-1265,-5-21-91,1 1-1,-1 0 0,1 9 1,2-32-54,-2-33 36,1-1 0,3 1 0,1 0 0,3 1-1,21-60 1,-23 79-109,-5 21 7,-1-1-1,1 0 1,1 1-1,0 0 1,9-16-1,-13 24-34,1 0 1,-1 1-1,1-1 1,-1 0-1,1 0 0,0 1 1,-1-1-1,1 0 1,0 1-1,-1-1 1,1 0-1,0 1 0,0-1 1,0 1-1,-1 0 1,1-1-1,0 1 0,0-1 1,0 1-1,0 0 1,0 0-1,0 0 0,1-1 1,-1 2 7,0-1 1,0 0-1,0 1 0,0-1 0,0 1 1,0-1-1,0 1 0,0 0 1,0-1-1,0 1 0,0 0 1,-1 0-1,1-1 0,0 1 1,0 0-1,0 2 0,4 4 56,-1 1-1,-1 0 1,6 16 0,-7-20-70,14 51 190,13 69 0,-27-109-112,0-1-1,0 19 1,-2-27-42,0 0-1,0 1 1,-1-1 0,0 0 0,0 0 0,-1 0 0,-3 10-1,5-15-19,-1 0 0,1 0 0,0 0 0,-1 0 0,1 0 0,-1 0 0,1-1 0,-1 1 0,0 0 0,1 0 0,-1 0 0,0-1 0,0 1 0,1 0 0,-1-1 0,0 1 0,0-1 0,0 1 0,0-1 0,0 0 0,0 1 0,0-1 0,1 0 1,-1 1-1,0-1 0,-2 0 0,2 0 7,0 0 0,0-1 0,0 1 0,1-1 0,-1 1 0,0-1 0,0 1 0,0-1 0,1 1 0,-1-1 0,0 0 0,1 1 0,-1-1 0,1 0 0,-1 1 0,0-1 0,1 0 0,0 0 0,-1 0 0,1 0 0,-1 1 0,1-1 0,0 0 0,0 0 0,-1 0 0,1 0 0,0-2 0,-1-11-31,0 0 1,1 0-1,1-1 1,0 1-1,1 0 1,1 0-1,0 0 1,1 0-1,0 1 1,1-1-1,0 1 1,15-24-1,-13 26 27,1 0-1,0 1 1,12-12 0,-15 17 20,1 0 1,0 0 0,-1 1-1,1-1 1,1 1 0,-1 1-1,7-4 1,-11 6-32,-1 1 0,1-1-1,-1 1 1,1-1 0,-1 1 0,1-1 0,0 1-1,-1 0 1,1 0 0,-1 0 0,1 0 0,0 0-1,-1 0 1,1 0 0,-1 1 0,1-1 0,-1 1-1,1-1 1,0 1 0,-1-1 0,0 1 0,1 0-1,-1 0 1,1 0 0,-1-1 0,0 1 0,0 1-1,0-1 1,1 0 0,-1 0 0,0 0 0,1 2-1,2 4-4,-1 0 0,0 0 0,0 0-1,-1 1 1,3 11 0,-1-6 48,8 33-55,14 45 133,37 90-1,-62-180-296,5 10-682,-6-11 797,0 0 1,0 0-1,0 1 1,0-1-1,0 0 1,0 0-1,0 0 1,0 0-1,0 0 1,0 0-1,0 1 1,0-1-1,0 0 1,1 0-1,-1 0 1,0 0 0,0 0-1,0 0 1,0 0-1,0 0 1,0 0-1,0 0 1,1 0-1,-1 1 1,0-1-1,0 0 1,0 0-1,0 0 1,0 0-1,1 0 1,-1 0-1,0 0 1,0 0-1,0 0 1,0 0-1,0 0 1,1 0-1,-1-1 1,0 1-1,0 0 1,0 0-1,0 0 1,0 0-1,0 0 1,1 0-1,-1 0 1,0 0-1,0 0 1,0 0-1,0 0 1,0-1-1,0 1 1,0 0-1,0 0 1,0 0-1,1 0 1,-1 0-1,0 0 1,0-1-1,0 1 1,0 0-1,0 0 1,0 0-1,0 0 1,0 0-1,0-1 1,-1-6-2187,-6-3-774</inkml:trace>
</inkml:ink>
</file>

<file path=ppt/ink/ink12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2:25.667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0 314 4576,'11'4'2253,"-10"-4"-2240,0 0 0,-1 0 0,1 0-1,-1 0 1,1 0 0,-1 0 0,1 0 0,0 0 0,-1 1-1,1-1 1,-1 0 0,1 1 0,-1-1 0,1 0-1,-1 1 1,1-1 0,-1 0 0,0 1 0,1-1-1,-1 1 1,1-1 0,-1 1 0,0-1 0,1 1 0,-1-1-1,0 1 1,0-1 0,1 1 0,-1-1 0,0 2-1,3 4 74,0 0-1,0-1 0,1 1 0,0-1 0,0 0 0,0 0 1,1 0-1,-1 0 0,10 6 0,-12-9-36,0-1 1,0 0-1,0 1 0,1-1 0,-1 0 0,1 0 1,-1 0-1,1 0 0,-1-1 0,1 1 0,-1-1 1,1 1-1,0-1 0,-1 0 0,1 0 0,-1 0 1,1-1-1,0 1 0,-1 0 0,1-1 0,-1 0 1,1 0-1,-1 1 0,1-2 0,-1 1 0,0 0 1,4-2-1,-2-1 18,0 1 0,1-1-1,-1 0 1,-1-1 0,1 1 0,-1 0 0,0-1 0,0 0 0,0 0 0,0 0 0,3-9 0,1-7 312,7-35 1,-11 45-257,0-5 16,0-1 0,-1 0-1,0 1 1,-2-32 0,0 40-98,-1 0 1,-1 0-1,1 0 0,-1 0 0,-1 0 1,1 0-1,-2 0 0,1 1 0,-1-1 1,0 1-1,-9-12 0,12 17-44,0 0-1,-1 1 1,1-1-1,-1 1 1,0-1-1,1 1 1,-1 0-1,0 0 0,0-1 1,0 1-1,0 0 1,0 1-1,0-1 1,0 0-1,0 1 1,0-1-1,-4 0 1,3 1-4,0 0 1,0 1 0,0-1 0,0 1 0,0-1 0,0 1-1,0 0 1,0 0 0,0 0 0,0 1 0,1-1-1,-5 3 1,1 1-50,1-1 1,-1 1-1,1 0 0,0 1 0,0 0 0,0-1 0,1 1 0,0 1 0,0-1 0,1 1 0,-1-1 1,-3 12-1,3-4-363,0-1 1,1 0-1,0 1 1,1 0 0,-1 25-1,3-35 181,0-1 0,0 1-1,1 0 1,-1-1 0,1 1 0,2 6-1,-3-10 197,0 1 0,1 0 0,-1-1-1,0 1 1,1 0 0,-1-1-1,0 1 1,1-1 0,-1 1-1,1-1 1,-1 1 0,1-1 0,0 1-1,-1-1 1,1 1 0,-1-1-1,1 0 1,0 1 0,-1-1-1,1 0 1,0 0 0,-1 1 0,1-1-1,0 0 1,-1 0 0,1 0-1,0 0 1,0 0 0,-1 0 0,1 0-1,0 0 1,-1 0 0,1 0-1,0 0 1,0-1 0,-1 1-1,1 0 1,1-1 0,9-4-160,0-1 1,17-11-1,-22 13 325,0-1 0,0 1 0,1 1-1,-1-1 1,1 1 0,0 1 0,0-1 0,0 1 0,0 0-1,0 0 1,10 0 0,-15 2-67,0 0 0,0 0 0,0 0 0,1 0 0,-1 1-1,0-1 1,0 1 0,0-1 0,0 1 0,0 0 0,0 0 0,0 0 0,0 0-1,0 0 1,0 0 0,0 0 0,-1 1 0,1-1 0,0 1 0,-1-1 0,1 1-1,-1 0 1,0 0 0,2 3 0,1 2 172,-2 1 0,1-1 0,-1 1 1,0 0-1,1 13 0,7 25 600,-9-43-785,0 0 0,0-1 0,0 1 1,0 0-1,1-1 0,-1 1 0,1 0 0,0-1 0,0 0 0,0 1 0,0-1 1,3 2-1,6 3 2,0 0 0,0 0 1,1-1-1,0-1 0,0 0 1,25 7-1,-15-7-1428,34 3 1,-48-7 194,1-1-1,-1-1 1,1 0 0,15-3 0,-3-4-215</inkml:trace>
</inkml:ink>
</file>

<file path=ppt/ink/ink12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2:26.101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240 0 5984,'-4'1'470,"-1"-1"0,0 1 0,0 0 0,1 0 0,-1 0 0,-5 3 0,5-2-516,1 0-1,-1-1 1,0 1 0,1-1-1,-1-1 1,-7 2-1,3-2-92,-1 1 0,-16 3 0,22-4 134,0 1 0,1 0-1,-1 1 1,0-1 0,0 1 0,1-1 0,-1 1-1,-6 5 1,9-6 3,0 1-1,0-1 1,0 1 0,0 0 0,0-1-1,0 1 1,0 0 0,1 0-1,-1 0 1,0 0 0,1-1-1,0 1 1,-1 0 0,1 0-1,0 0 1,0 0 0,0 2-1,5 33 18,-4-35-15,2 7 87,0 1-1,0-1 1,1 0-1,0 0 1,1 0-1,0 0 1,1-1-1,0 0 1,13 15-1,5 7 473,-20-24-514,1 0-1,-1 1 0,-1-1 1,1 1-1,-1 0 1,-1 0-1,1 0 0,-1 0 1,0 1-1,-1-1 0,0 0 1,0 1-1,0-1 0,-1 1 1,0-1-1,-1 1 1,0-1-1,0 1 0,0-1 1,-1 0-1,-3 9 0,1-6 193,0 0 0,0 0 0,-1-1 0,0 0-1,-10 14 1,13-21-222,0 0 0,0 0 1,1 0-1,-1 0 0,-1 0 0,1-1 0,0 1 0,0 0 0,-1-1 0,1 0 1,-1 0-1,1 1 0,-1-1 0,1-1 0,-1 1 0,0 0 0,1-1 0,-1 1 1,0-1-1,0 0 0,1 0 0,-1 0 0,0 0 0,0 0 0,1-1 0,-6-1 1,3 1-317,0-1 1,1-1 0,-1 1 0,0-1 0,1 0 0,0 0-1,0 0 1,0 0 0,0-1 0,0 1 0,1-1-1,-1 0 1,-2-5 0,-3-9-2521</inkml:trace>
</inkml:ink>
</file>

<file path=ppt/ink/ink12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2:26.569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397 3 5312,'-1'0'186,"0"-1"1,0 1-1,0 0 1,0-1-1,-1 1 0,1 0 1,0 0-1,0 0 1,0 0-1,0 0 0,0 0 1,0 0-1,0 0 1,0 0-1,-2 1 1,-24 6-330,10-2 273,-13 1-71,-13 3-83,-44 14 0,73-18 24,1 0 0,0 1 0,0 0 0,1 1 0,0 1 0,0 0 0,-15 13 0,24-19-2,1 1 0,-1 0-1,0 0 1,1 0 0,0 0 0,-1 0 0,1 1-1,1-1 1,-1 1 0,0-1 0,1 1-1,0 0 1,0-1 0,0 1 0,0 0 0,0 0-1,1 0 1,0 0 0,0 0 0,0 6-1,1-4-1,1 0 0,-1 0 0,1 0 0,0 0-1,0-1 1,1 1 0,0-1 0,0 1 0,0-1-1,1 0 1,-1 0 0,7 6 0,6 4 276,0-1-1,1-1 1,30 18 0,-31-22-32,-1 1 0,0 1 0,0 1 0,-1 0 1,17 19-1,-29-29-175,0 1 0,0 0 0,0-1 0,0 1 0,-1 0 0,1 0 0,-1 0 0,0 0 0,1 0 0,-2 0 0,1 0 0,0 1 0,0 4 0,-1-5-25,-1-1-1,1 0 0,0 1 0,-1-1 1,0 1-1,0-1 0,0 0 0,0 0 1,0 0-1,0 1 0,0-1 0,-1 0 1,1 0-1,-1 0 0,1-1 1,-1 1-1,0 0 0,0-1 0,-2 2 1,-6 5 25,-1-1 0,0 0 0,-1-1 0,0-1 0,-19 8 0,-66 13-2018,56-18 76,3-5-2811</inkml:trace>
</inkml:ink>
</file>

<file path=ppt/ink/ink12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2:27.385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176 6 3328,'0'0'34,"0"0"-1,-1 0 1,1-1 0,0 1 0,0 0 0,0-1-1,0 1 1,0 0 0,0 0 0,-1-1 0,1 1-1,0 0 1,0 0 0,0 0 0,-1-1 0,1 1-1,0 0 1,0 0 0,-1 0 0,1-1 0,0 1-1,-1 0 1,1 0 0,0 0 0,0 0 0,-1 0-1,1 0 1,0 0 0,-1 0 0,1 0-1,0 0 1,0 0 0,-1 0 0,1 0 0,0 0-1,-1 0 1,1 0 0,0 0 0,-1 0 0,-4 14 299,3-7-445,-4 15 117,-37 143 641,-19 112 1972,61-274-2602,-1 3 21,1 0 0,-2-1 0,-3 9 0,6-14-41,0 1 0,0-1 0,0 1 0,0-1 0,-1 1 0,1-1 0,0 1 0,0-1 0,-1 0 0,1 1 0,0-1 0,-1 1-1,1-1 1,0 0 0,-1 1 0,1-1 0,-1 0 0,1 0 0,0 1 0,-1-1 0,1 0 0,-1 0 0,1 0 0,-1 1 0,1-1 0,-1 0 0,1 0 0,-1 0 0,1 0 0,-1 0 0,1 0 0,-1 0 0,1 0 0,0 0 0,-1 0 0,1 0-1,-1-1 1,1 1 0,-1 0 0,1 0 0,-1 0 0,1 0 0,-1-1 0,1 1 0,0 0 0,-1-1 0,1 1 0,-1 0 0,1-1 0,0 1 0,-1 0 0,1-1 0,0 1 0,-1-1 0,-1-2-11,0-1 0,1 1 0,-1-1 0,1 1 0,-1-1 1,1 1-1,0-1 0,1 0 0,-1 1 0,0-1 0,1-6 0,2-45-109,-2 50 123,3-13-5,-1 1 1,2-1 0,9-27 0,25-49-9,-23 59 27,-11 24 33,-3 6 16,1 1 0,0-1 0,0 0 0,1 0 0,0 1 0,5-8 0,-8 12-46,1 0 0,-1 0 0,0 0 0,1 0-1,-1 0 1,0 0 0,1 0 0,-1 0-1,0 0 1,1 0 0,-1 0 0,0 0 0,1 0-1,-1 0 1,0 1 0,0-1 0,1 0 0,-1 0-1,0 0 1,0 1 0,1-1 0,-1 0-1,0 0 1,0 1 0,1-1 0,-1 0 0,0 0-1,0 1 1,0-1 0,0 1 0,8 10 227,-8-10-197,12 21 350,10 30 0,2 3 119,-3-12-190,57 103 102,-75-141-372,0 0 0,0 0 1,1-1-1,0 1 0,6 5 1,-9-9-31,1 0 0,-1 0-1,0 0 1,1 0 0,-1-1 0,0 1 0,1 0 0,-1-1 0,1 1 0,-1-1 0,1 1 0,-1-1-1,1 0 1,-1 0 0,1 1 0,-1-1 0,1 0 0,-1 0 0,1-1 0,-1 1 0,1 0 0,0 0-1,-1-1 1,3 0 0,2-2 31,-1-1-1,1 1 0,-1-1 1,0 0-1,0-1 0,-1 1 1,1-1-1,-1 0 0,0 0 0,0 0 1,-1 0-1,1-1 0,-1 1 1,-1-1-1,5-12 0,-2 3 10,0-1 0,-1 0 0,-1-1 0,-1 1 0,1-19 0,-4-2-38,-1 0 0,-2 0 0,-11-48 0,14 78-50,-1-3 10,1 3-146,0 1-1,0-1 0,-1 0 0,0 1 1,0-1-1,-1 1 0,0 0 0,-5-9 1,8 14 65,-1 1 1,1-1-1,0 1 1,-1-1-1,1 1 0,-1 0 1,1-1-1,-1 1 1,1 0-1,-1-1 1,1 1-1,-1 0 1,0 0-1,1-1 1,-1 1-1,1 0 1,-1 0-1,1 0 1,-1 0-1,0 0 1,1 0-1,-1 0 0,1 0 1,-1 0-1,0 0 1,1 0-1,-1 0 1,1 0-1,-1 1 1,0-1-1,1 0 1,-1 0-1,1 1 1,-1-1-1,1 0 1,-1 1-1,1-1 1,-1 0-1,1 1 0,0-1 1,-1 1-1,1-1 1,-1 1-1,1-1 1,0 1-1,0-1 1,-1 1-1,1-1 1,0 1-1,0-1 1,-1 1-1,1 0 1,0-1-1,0 1 1,0-1-1,0 1 0,0 0 1,0-1-1,0 1 1,0-1-1,0 1 1,0 0-1,0-1 1,1 1-1,-1-1 1,0 2-1,7 15-2983</inkml:trace>
</inkml:ink>
</file>

<file path=ppt/ink/ink12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2:27.824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13 114 3328,'-1'0'61,"1"0"-1,0 0 1,-1 0-1,1 1 1,-1-1 0,1 0-1,-1 0 1,1 0 0,-1 0-1,1 1 1,0-1-1,-1 0 1,1 0 0,-1 1-1,1-1 1,0 0 0,-1 0-1,1 1 1,0-1-1,-1 0 1,1 1 0,0-1-1,0 1 1,-1-1 0,1 0-1,0 1 1,0-1-1,-1 1 1,1 1 54,-1 0-1,1 0 1,0 0 0,0-1-1,0 1 1,0 0 0,0 0-1,0 2 1,0-1 22,1 0 0,-1 0 1,1 0-1,0 0 0,0 1 0,0-1 0,0-1 0,1 1 0,-1 0 0,3 3 0,-2-4-84,0 0-1,0 0 0,1 0 0,-1 0 0,1 0 0,-1 0 0,1-1 0,0 1 1,0-1-1,-1 0 0,1 0 0,0 0 0,0 0 0,0 0 0,1-1 0,-1 1 0,4-1 1,-2 0-21,0 0 0,-1-1 0,1 0 0,0 0 0,-1 0 0,1 0 0,-1-1 0,1 0 0,-1 0 0,8-5 0,-4 2 108,0-1 0,-1 0 0,1 0 1,-2-1-1,1 0 0,-1 0 0,0-1 0,0 1 0,-1-1 1,0-1-1,-1 1 0,1-1 0,-2 1 0,1-1 0,-1 0 0,-1-1 1,4-17-1,-6 26-128,0 0 0,0 0 0,0 0 0,0 0 1,0 0-1,0 0 0,0 0 0,0 0 0,0 1 1,0-1-1,-1 0 0,1 0 0,0 0 0,-1 0 1,1 0-1,0 0 0,-1 0 0,1 1 0,-1-1 0,0 0 1,1 0-1,-1 0 0,1 1 0,-2-2 0,1 2-8,-1-1-1,1 1 0,0-1 1,-1 1-1,1-1 0,-1 1 1,1 0-1,-1 0 0,1 0 1,-1 0-1,1 0 0,-1 0 1,1 0-1,-2 0 0,-6 2-53,0 1-1,1-1 0,0 1 1,-10 5-1,4-1-180,0 0-1,0 1 1,-15 12 0,25-17-31,-1 1 1,1 0-1,0 0 1,0 0-1,0 0 0,1 0 1,0 1-1,-1 0 1,1 0-1,1 0 1,-1 0-1,-1 6 1,3-10 170,1-1 0,0 1-1,0 0 1,0-1 0,0 1 0,0-1 0,-1 1 0,1 0 0,0-1 0,0 1 0,1-1-1,-1 1 1,0 0 0,0-1 0,0 1 0,0-1 0,0 1 0,1 0 0,-1-1 0,0 1 0,0-1-1,1 1 1,-1-1 0,0 1 0,1-1 0,-1 1 0,1-1 0,-1 0 0,1 1 0,-1-1-1,1 1 1,-1-1 0,1 0 0,-1 1 0,1-1 0,11 5-2053</inkml:trace>
</inkml:ink>
</file>

<file path=ppt/ink/ink12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2:28.288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13 0 2560,'9'4'960,"-9"0"-768,0 3-32,-5 0 768,1 2-544,0-2 416,0 0-480,0-1 192,4 3-288,0-2-64,4 0-96,0 1 160,4-1-128,-3 0-32,3 0-32,0 1-544,3-1 288,-2 0-1728</inkml:trace>
</inkml:ink>
</file>

<file path=ppt/ink/ink12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2:28.642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136 96 3552,'3'-4'282,"0"-1"0,0 0 1,-1 0-1,0 0 0,0 0 1,2-10-1,-3 13-121,-1 0 0,0 0 0,0 0 0,0 0 0,0 0 0,0 0 0,0 0 0,-1 0 0,1 0 0,-1 0 0,1 0 0,-1 1 0,0-1 0,1 0 0,-1 0 0,0 0 1,0 1-1,-1-1 0,1 0 0,0 1 0,0-1 0,-3-1 0,4 2-132,-1 1 0,0-1 1,0 0-1,0 1 1,0-1-1,0 0 0,0 1 1,0-1-1,0 1 1,0 0-1,0-1 0,0 1 1,-1 0-1,1 0 0,0-1 1,0 1-1,0 0 1,0 0-1,0 0 0,-1 1 1,1-1-1,-2 0 1,1 1 1,-1 0 0,1 1 1,-1-1-1,1 0 1,0 1-1,-1-1 0,1 1 1,0 0-1,-3 3 1,-3 5 73,0 0 1,0 0 0,-7 14 0,15-22-85,-8 11 65,1 2 0,1-1 0,0 1 0,1-1 0,1 2 1,-5 24-1,8-31-75,-1 0 1,2 1 0,-1-1 0,2 0 0,-1 1 0,1-1 0,0 0 0,1 0 0,0 0 0,1 0 0,0 0 0,5 12 0,-7-19-20,1 1 1,-1-1 0,0 0-1,0-1 1,1 1 0,-1 0-1,1 0 1,-1-1 0,1 1-1,0 0 1,0-1 0,0 0-1,0 1 1,0-1 0,0 0-1,0 0 1,0 0 0,0 0 0,0-1-1,1 1 1,-1-1 0,0 1-1,1-1 1,-1 0 0,0 0-1,1 0 1,-1 0 0,0 0-1,1 0 1,-1-1 0,0 1-1,0-1 1,4-1 0,5-2-180,0-1 0,-1 0-1,1-1 1,-1 0 0,11-9 0,-16 11 113,15-10 32,-2-2-1,1 0 0,30-35 1,-45 46 125,-1 1-15,-1 0 1,1 1 0,0 0-1,1 0 1,-1-1-1,1 2 1,-1-1-1,1 0 1,0 1-1,5-3 1,-9 5-31,1 0 0,0 0 0,-1-1 0,1 1 0,-1 0 0,1 0 0,0 0 0,-1 0 0,1 0 0,-1 0 1,1 1-1,-1-1 0,1 0 0,0 0 0,-1 0 0,1 0 0,-1 1 0,1-1 0,-1 0 0,1 1 0,-1-1 0,1 0 0,-1 1 0,1-1 0,-1 1 0,0-1 0,1 0 0,-1 1 0,0-1 0,1 1 1,-1-1-1,0 1 0,1-1 0,-1 1 0,0 0 0,0-1 0,1 2 0,4 25 1145,-4-18-639,4 14-256,0-1-1,2 0 0,0 0 1,1 0-1,2-1 0,0 0 1,22 33-1,-26-45-848,0-1 1,13 12 0,-17-17 291,1 0 0,0-1 1,1 0-1,-1 1 0,0-1 1,0 0-1,1-1 0,-1 1 1,7 1-1,-6-2-609,-1 0-1,1-1 1,0 0-1,0 0 1,0 0-1,7-1 1</inkml:trace>
</inkml:ink>
</file>

<file path=ppt/ink/ink12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2:30.693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9 34 2912,'-3'-13'1213,"-2"-1"502,5 19-1623,1-1 0,0 0 0,0 0 0,0 1 0,0-1 0,1 0 0,0 0 0,0 0 0,3 4 1,4 11-6,19 45 3,-3-3 339,3-1-1,48 76 1,-56-105-232,-2 1 0,-1 0 1,14 38-1,-7-22 112,-24-70 219,-24-71-522,19 64-15,1-1 0,2 0 1,0 1-1,3-1 0,0 0 0,2 0 1,1 0-1,1 1 0,1 0 0,20-54 1,-20 70 80,0 0 1,11-18-1,-15 28-65,0-1-1,0 1 1,1 0-1,-1 0 1,1 0-1,0 1 1,0-1 0,0 1-1,0-1 1,0 1-1,1 0 1,-1 0-1,6-2 1,-8 4-18,1 0 1,0-1-1,0 1 1,-1 0-1,1 0 1,0 0-1,-1 1 0,1-1 1,0 0-1,0 1 1,-1-1-1,1 1 1,-1-1-1,1 1 0,0 0 1,-1 0-1,0 0 1,1-1-1,-1 1 1,1 1-1,-1-1 0,0 0 1,0 0-1,0 0 1,2 3-1,2 3 17,0 0 0,0 0 0,6 15 0,133 269 90,-134-274-58,-2 1 0,0 0 0,0 1 0,-2-1 0,0 1 0,-1 0 0,3 31 0,-7-45-23,1 12 47,-1 0-1,0 0 1,-2 17 0,1-33-46,0 0 1,-1 0-1,1 0 1,0 0-1,0 0 0,0 0 1,-1 0-1,1 0 1,-1 0-1,1 0 1,0 0-1,-1 0 1,0 0-1,1 0 1,-1 0-1,0 0 1,-1 1-1,2-2-5,-1 0 0,1 1 1,-1-1-1,0 0 0,1 0 0,-1 0 0,1 0 0,-1 0 1,0 0-1,1 0 0,-1 0 0,1 0 0,-1 0 1,0 0-1,1 0 0,-1 0 0,1 0 0,-1-1 1,0 1-1,1 0 0,-1 0 0,0-1 0,-2-1 0,1 0-1,-1 0 0,1 0 0,0 0 1,0 0-1,-1-1 0,1 1 0,1-1 1,-1 1-1,-2-5 0,-1-5-19,1 0 0,0 0 0,1-1 1,0 1-1,1-1 0,0 1 0,1-1 0,0 0 0,2 1 0,-1-1 0,1 0 0,1 1 0,5-21 0,4-4-26,1-1-1,3 2 1,20-40 0,-22 51 13,1-1 1,1 1 0,1 1-1,2 1 1,0 0 0,1 2-1,30-27 1,-45 45 1,0 0-1,0 0 1,0 0-1,1 0 1,-1 1-1,0 0 1,1 0-1,5-2 1,-8 4 16,0 0 0,-1-1 0,1 1 0,0 0 0,0 0 0,-1 0 0,1 0 0,0 0 0,0 0 0,0 0 0,-1 1 0,1-1 0,0 1 0,0-1 0,-1 1 0,1 0 0,-1 0 0,1-1 0,-1 1 0,1 0 0,-1 0 0,1 1 0,-1-1 0,0 0 0,2 2 0,3 5 3,-2 0 1,1 0-1,-1 1 1,0-1-1,-1 1 1,0 0-1,-1 0 1,1 0-1,0 13 0,1-3 12,15 78 53,-8-34 35,39 120 0,-44-167 3,1 0 0,1 0 1,0-1-1,20 28 1,-23-37-62,1 1 1,-1-1 0,1 0 0,1 0 0,-1-1 0,1 0 0,0 0-1,0 0 1,0-1 0,1 0 0,-1-1 0,10 4 0,-13-6-59,1 0 0,-1 0 0,1-1 0,-1 1 1,1-1-1,-1 0 0,1-1 0,-1 1 1,1-1-1,-1 1 0,5-3 0,0 0-433,-1 0-1,1 0 1,-1-1 0,10-6-1,13-11-999</inkml:trace>
</inkml:ink>
</file>

<file path=ppt/ink/ink12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2:31.512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39 7 3488,'-8'-7'1037,"2"9"-306,5-1-683,0 1-1,0-1 0,1 1 0,-1-1 1,0 1-1,1-1 0,0 1 0,-1 0 0,1-1 1,-1 3-1,0 15 475,1 0-1,1-1 1,0 1 0,8 34 0,-3-15-342,-5-31-156,38 300 587,-38-275-179,-10-45-75,-2-20-272,2-1 0,-6-48-1,2 8 3,7 44-199,1 1 0,-1-59 0,6 87 106,0 0 0,0 0 1,0 0-1,0 0 0,0 0 0,0 0 0,0 0 0,0 0 0,1-1 0,-1 1 0,0 0 0,1 0 0,-1 0 0,1 0 0,-1 1 0,1-1 1,-1 0-1,1 0 0,0 0 0,-1 0 0,1 0 0,1-1 0,-1 2 5,0 0 1,1 0-1,-1 0 1,0-1-1,0 1 1,0 0-1,0 0 0,0 1 1,0-1-1,0 0 1,0 0-1,0 0 1,1 1-1,-1-1 1,0 1-1,0-1 0,0 1 1,-1-1-1,1 1 1,0-1-1,0 1 1,1 1-1,11 9 27,0 0-1,0 2 1,-1-1-1,-1 2 1,0-1 0,13 23-1,3 3 111,2 3 85,3-3 0,1 0 1,65 57-1,-95-93-177,1 0 0,-1-1 0,1 0-1,0 1 1,0-1 0,0 0 0,4 1 0,-7-3-28,0 1 1,1-1 0,-1 0-1,0 0 1,0 0-1,0 0 1,0 0-1,1 0 1,-1 0-1,0 0 1,0 0 0,0-1-1,0 1 1,1 0-1,-1-1 1,0 1-1,0-1 1,0 1-1,0-1 1,0 1-1,0-1 1,0 0 0,0 0-1,-1 1 1,1-1-1,0 0 1,0 0-1,0 0 1,-1 0-1,2-2 1,1-3 9,0 0 1,0 0 0,-1-1-1,0 1 1,0-1-1,-1 1 1,1-1-1,-1-8 1,1-6 8,-2-30 0,-2 30-39,0-1 0,-1 1 0,-7-27 0,6 35-61,0 0-1,-1 0 1,-1 1-1,0 0 1,0 0-1,-13-16 1,11 15-385,-17-18-722,23 29 874,0 0-1,0 1 1,0-1 0,0 0 0,0 1 0,0-1 0,-1 1-1,1 0 1,-1 0 0,1 0 0,-5-2 0,-2 3-3142</inkml:trace>
</inkml:ink>
</file>

<file path=ppt/ink/ink12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2:31.976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18 250 6048,'-5'7'508,"4"-5"-416,0-1 1,-1 1-1,1-1 0,0 1 1,0 0-1,0-1 1,0 1-1,1 0 0,-1-1 1,0 1-1,1 0 1,-1 0-1,1 0 0,0 0 1,0 0-1,-1 0 0,1 0 1,0-1-1,1 1 1,-1 0-1,0 0 0,0 0 1,2 2-1,0 2 7,1-1-1,-1 0 0,2 0 1,-1 0-1,8 9 1,-10-12-83,0-1 0,1 0 0,-1 0 0,1 1 0,-1-1 0,1 0 0,-1 0 0,1 0 0,0-1 0,0 1 0,-1 0 0,1-1 0,0 1 1,0-1-1,0 1 0,-1-1 0,1 0 0,0 0 0,0 0 0,0 0 0,0 0 0,0 0 0,0 0 0,2-1 0,0-1 0,1 0-1,0-1 1,-1 1-1,0-1 1,1 0 0,-1 0-1,0 0 1,-1-1-1,1 1 1,0-1 0,-1 0-1,0 0 1,0 0-1,0 0 1,-1-1 0,1 1-1,-1-1 1,3-7-1,2-10 33,0 0 0,6-39 0,-12 58-45,1-10 6,2-5 17,-1 1 0,0-23 0,-3 35-35,0 1-1,0-1 0,0 1 0,-1 0 1,0-1-1,0 1 0,0 0 0,0 0 1,-1 0-1,1-1 0,-1 1 0,0 1 1,0-1-1,-5-6 0,5 9 3,1-1 0,0 1 1,-1-1-1,1 1 0,-1 0 0,0 0 0,1 0 1,-1 0-1,0 0 0,0 0 0,0 0 0,1 1 1,-1-1-1,0 1 0,0-1 0,0 1 1,0 0-1,0 0 0,0 0 0,0 0 0,0 0 1,0 0-1,0 0 0,0 1 0,0-1 0,0 1 1,-2 0-1,0 1-15,-1 0 0,1 0 0,0 1 0,0-1 0,0 1 0,0 0 0,0 0-1,1 0 1,-6 7 0,3-3 14,1 0-1,1 1 1,-1 0 0,1 0-1,1 0 1,-1 0-1,1 0 1,1 1-1,0 0 1,0-1-1,-1 10 1,3-11-2,-1 0 0,1-1 0,0 1 0,0 0 0,1-1 0,0 1 0,0 0 0,1-1 0,-1 1 0,1-1 0,1 0 0,-1 0 0,1 0 0,0 0 0,6 7 0,-7-10 19,0-1 0,1 1 0,0-1 1,-1 0-1,1 0 0,0 0 0,0 0 0,0-1 0,0 1 1,0-1-1,1 0 0,-1 0 0,0 0 0,1 0 0,-1 0 0,0-1 1,6 1-1,6-1 12,0 0 1,26-5 0,-11 2-87,-19 3 71,0 0-1,0 0 0,0 1 0,-1 1 1,1 0-1,17 5 0,-10-1-607,0 1-1,31 18 1,-33-17-358</inkml:trace>
</inkml:ink>
</file>

<file path=ppt/ink/ink12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2:32.447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200 26 5152,'0'-1'129,"0"0"1,0 0 0,0-1-1,0 1 1,0 0 0,0 0-1,0 0 1,0 0-1,-1 0 1,1 0 0,0 0-1,-1 0 1,1 0 0,-1 0-1,1 0 1,-1 0-1,0 0 1,0-1 0,0 2-79,-1-1 1,1 0-1,-1 1 1,1-1-1,-1 1 1,1-1-1,-1 1 1,1 0-1,-1 0 1,1-1-1,-1 1 1,1 0-1,-3 1 1,-11-1 33,-1 1 0,1 0 1,0 1-1,-18 5 0,29-5-73,1-1-1,-1 0 1,1 1-1,-1 0 1,1 0-1,0 0 0,0 0 1,0 1-1,0-1 1,0 1-1,0-1 1,1 1-1,-1 0 0,1 0 1,0 1-1,0-1 1,0 0-1,0 1 1,1-1-1,-3 7 0,0 4 101,1 1 0,0 0-1,-2 29 1,4-34-73,-1 19 119,2 38 0,1-55-116,0 1-1,1-1 1,1 0-1,-1 0 1,9 19-1,-10-27-30,1 0 0,1 0 0,-1 0 0,0-1 0,1 1 0,0-1 0,0 0 0,0 0 0,0 0 0,0 0 0,1 0 0,-1-1-1,1 0 1,0 1 0,-1-1 0,1-1 0,0 1 0,0 0 0,0-1 0,1 0 0,-1 0 0,0 0 0,0-1 0,1 1 0,6-1 0,-2 0 7,0-1-1,0 0 1,-1 0-1,1-1 1,0 0-1,-1 0 1,1-1 0,-1 0-1,0-1 1,0 0-1,12-8 1,-6 2 11,0-2-1,-1 0 1,0-1-1,-1 0 1,20-29-1,43-80 180,-72 116-207,8-12 1,-1 0-1,-1-1 1,0 0-1,-2 0 1,7-25-1,-14 44 10,0-1-1,0 1 0,1 0 1,-1-1-1,0 1 0,0-1 0,0 1 1,0 0-1,0-1 0,0 1 1,0-1-1,0 1 0,0 0 1,0-1-1,0 1 0,0-1 0,0 1 1,-1 0-1,1-1 0,0 1 1,0 0-1,-1-2 0,-2 12 281,1 9-148,1 0 0,1 0-1,1 0 1,0 0-1,2 0 1,0 0 0,10 32-1,-5-26-275,2 0 0,0-1 0,2 0-1,0 0 1,17 22 0,-3-12-1809,5-5 524</inkml:trace>
</inkml:ink>
</file>

<file path=ppt/ink/ink12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3:02.138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38 253 2144,'-1'-3'196,"0"-1"259,1 5-181,1 3-213,-1-1 0,1 0 0,-1 0 0,0 0 0,0 5 0,-11 30 468,8-30-402,0 1 1,0-1 0,-1 14 0,3-8 103,1-1 0,1 0 1,0 1-1,0-1 0,1 0 1,1 0-1,7 22 0,42 86 473,-40-95-453,42 77 251,-28-55-129,30 76 0,-51-109-208,5 23-1,-9-34-142,0 0-1,-1 0 1,1 0-1,-1 0 0,0 0 1,0 0-1,-1 0 1,1 0-1,-1 0 1,0 0-1,-1 6 0,1-9 2,0 1 0,0-1 0,0 1-1,0-1 1,-1 0 0,1 1 0,0-1 0,0 0-1,-1 0 1,1 0 0,-1 0 0,1 0-1,-1 0 1,1-1 0,-1 1 0,1 0 0,-1-1-1,0 1 1,1-1 0,-1 0 0,0 1-1,0-1 1,-1 0 0,-6 0 119,0 0-1,1-1 1,-14-2-1,7 1-59,3 0-46,0 1 0,0-2 0,0 1 0,0-2 0,1 1 0,-1-2 0,-19-9 0,29 12-41,0 1 0,0-1-1,0 0 1,0 1 0,0-1 0,0 0-1,1 0 1,-1 0 0,0 0 0,1-1-1,0 1 1,-1 0 0,1 0 0,0-1-1,0 1 1,1-1 0,-1 1 0,0-1-1,1 0 1,0 1 0,-1-1 0,1 1-1,0-1 1,0 0 0,0 1 0,1-4-1,1-4 29,1 0 0,0 0 0,0 0-1,1 0 1,6-12 0,3-2 46,0 0 0,2 1 0,1 1 0,20-22 1,83-75 234,-81 84-130,-3-1-1,46-58 0,-66 73-42,0-1-1,-1 0 1,-1-1 0,-2 0-1,0-1 1,11-39 0,-20 56-106,0-1 0,-1 1 0,0-1 0,0 0 0,-1 0 0,0 0 0,0 1 0,-1-1 0,0 0 0,0 0 0,-1 1 0,0-1 0,0 1 0,-1-1-1,0 1 1,-7-13 0,5 13-37,0 0-1,0 0 0,-1 1 1,0 0-1,0 0 1,0 0-1,-1 0 0,0 1 1,0 0-1,0 1 0,-1 0 1,1 0-1,-1 0 0,-16-4 1,14 5-45,0 0 1,0 1 0,0 1 0,0-1-1,-1 2 1,1-1 0,0 1-1,0 1 1,-1 0 0,1 0 0,0 1-1,0 1 1,0-1 0,1 2 0,-1-1-1,1 1 1,-1 1 0,1 0 0,-15 10-1,13-5-234,1-1 0,0 2 0,0-1 0,1 1-1,-12 19 1,6-6-1099,-22 48-1,11-6-1995</inkml:trace>
</inkml:ink>
</file>

<file path=ppt/ink/ink12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3:02.503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0 12 6240,'5'-11'2304,"-1"15"-1792,4-1-160,-8 5-320,-4 2-96,0 1 96,0 0 0,4 0-384,4 0 224,0-4-1664</inkml:trace>
</inkml:ink>
</file>

<file path=ppt/ink/ink12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3:02.989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87 32 4320,'11'-25'1392,"-6"18"-823,-2 11-314,-3 9-98,-9 14-177,-22 44-1,7-19 142,19-40-90,-1 2 71,0 0 1,0 0-1,2 1 0,-1 0 0,2-1 1,-3 32-1,6-45-89,0 0 0,0 0 1,0 0-1,0 0 0,0 1 1,0-1-1,1 0 0,-1 0 1,0 0-1,1 0 0,-1 0 0,1 0 1,0 0-1,-1 0 0,1 0 1,0 0-1,-1 0 0,1 0 1,0 0-1,0-1 0,0 1 1,0 0-1,0 0 0,2 0 1,1 1-42,0 0 1,1-1-1,-1 0 1,1 1 0,5-1-1,17 6 254,-22-4-177,0 0 0,0 0 0,0 0 0,-1 1 0,0 0 0,1-1 0,-1 1-1,-1 1 1,1-1 0,3 7 0,4 6 272,12 29-1,-12-24-251,31 53 446,13 30 560,-54-104-1006,0 1 0,-1 0 1,1 0-1,0-1 1,-1 1-1,0 0 1,0 0-1,1 0 0,-1 0 1,0 0-1,0-1 1,-1 1-1,1 0 0,0 0 1,-1 0-1,1 0 1,-1-1-1,0 4 0,-1-3 1,0 1-1,1-1 1,-1 1-1,0-1 1,0 0-1,0 0 1,0 0-1,0 0 1,-1 0-1,-4 2 0,0 0 8,0 0-1,0-1 0,-1 0 0,1-1 0,-1 0 0,0 0 0,0 0 0,-8 0 1,11-2-147,1 0 1,-1 0 0,0 0 0,1-1-1,-1 1 1,0-1 0,1 0 0,-1 0 0,1-1-1,-1 1 1,1-1 0,0 0 0,0 0-1,-5-4 1,3 1-670,1 0 1,-1 0-1,1 0 0,0-1 0,0 0 0,0 0 0,-6-13 0,-1 0-2759</inkml:trace>
</inkml:ink>
</file>

<file path=ppt/ink/ink12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3:03.335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0 15 6048,'0'-14'2240,"9"17"-1728,3-3-160,-3 8-320,3-5-96,5 5 96,4-5 0,0 1-288,4-4 128,-6 4-1088,2-4 672,0 3-1088,-5 5 928,-3 6-1920</inkml:trace>
</inkml:ink>
</file>

<file path=ppt/ink/ink12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3:03.679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0 290 3648,'4'1'190,"0"0"-1,-1 0 1,1 1 0,-1 0 0,1 0 0,-1 0-1,0 0 1,0 0 0,4 4 0,23 27-9,-24-25-49,1 0 0,0-1 1,9 8-1,-13-12 0,0-1-1,0 0 1,1 0 0,-1 0 0,1 0 0,0 0 0,-1-1-1,1 1 1,7 1 0,-9-3-97,0 0 0,-1 0 0,1 0 1,0 0-1,0 0 0,-1-1 0,1 1 0,0 0 0,-1-1 1,1 1-1,0-1 0,-1 0 0,1 1 0,0-1 0,-1 0 1,1 0-1,-1 0 0,0 0 0,1 0 0,-1 0 0,0-1 1,0 1-1,1 0 0,0-3 0,3-5 16,0 0 0,0 0 0,-1-1 0,-1 0 0,1 0 0,-2 0 0,3-16 0,0 3 26,14-71 333,-16 79-335,-2-1 0,0 0 0,-1 0 0,-1-17-1,0 29-87,1 1 0,-1-1-1,0 0 1,0 0 0,0 1 0,-1-1-1,1 0 1,-1 1 0,0 0-1,0-1 1,0 1 0,0 0 0,0 0-1,-1 0 1,0 0 0,1 0-1,-1 1 1,0-1 0,-1 1-1,-3-3 1,4 4-32,0-1 0,-1 1 0,1 0 0,0 0 0,-1 1 0,1-1 0,0 1 0,-1-1 0,1 1 0,-1 0 0,1 0 0,0 1 0,-1-1 0,1 1 0,0 0 0,-1-1 0,1 1 0,0 1 0,0-1 0,0 0-1,0 1 1,0 0 0,-3 2 0,1-1-288,0 1 0,0 1 1,1-1-1,-1 0 0,1 1 0,1 0 0,-7 8 0,-17 40-3145,20-38 2900,-9 16-521</inkml:trace>
</inkml:ink>
</file>

<file path=ppt/ink/ink12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3:04.049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311 0 4640,'2'8'233,"0"-1"0,-1 0 0,0 1 1,0-1-1,0 1 0,-1-1 0,0 1 0,0-1 1,-1 1-1,-3 13 0,-13 39 382,3 2 0,-13 124 0,25-152-192,-2 0-1,-2 0 1,-1 0-1,-12 35 0,18-65-376,-1 0 0,0 0-1,0 0 1,0 0 0,0 0-1,-1 0 1,1-1 0,-1 0 0,0 1-1,0-1 1,0 0 0,0 0-1,-1 0 1,1-1 0,-1 1-1,0-1 1,0 0 0,0 0-1,0 0 1,0-1 0,0 1 0,0-1-1,0 0 1,-1 0 0,1-1-1,0 1 1,-1-1 0,1 0-1,0 0 1,-1 0 0,1-1-1,0 1 1,-1-1 0,1 0 0,0-1-1,-6-1 1,4 0-44,0 0-1,1 0 1,-1-1-1,0 0 1,1 0 0,0 0-1,0-1 1,0 1 0,-6-9-1,8 9-43,1 1 1,0-1-1,0 0 0,0 1 1,0-1-1,0 0 0,1 0 0,0-1 1,-1 1-1,2 0 0,-1 0 0,0-1 1,1 1-1,0 0 0,0 0 0,1-5 1,2-7-477,1 1 1,1 0 0,0 0-1,1 0 1,0 1 0,9-14-1,13-19-1844</inkml:trace>
</inkml:ink>
</file>

<file path=ppt/ink/ink12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3:04.412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252 9 3488,'-11'-9'1115,"11"9"-1082,-1 1 1,1-1 0,-1 0 0,1 0 0,-1 1 0,1-1-1,0 1 1,-1-1 0,1 0 0,-1 1 0,1-1 0,0 1-1,-1-1 1,1 1 0,0-1 0,0 1 0,-1-1 0,1 1-1,0-1 1,0 1 0,-9 18-125,7-14 133,-83 233 1187,76-210-1066,0-1 71,1 1 1,1 0 0,2 0-1,-3 36 1,5 18 194,-7 116 459,2-137-683,-22 164 465,27-211-569,-1 0 1,0-1-1,-9 20 0,13-32-115,0-1-1,0 0 0,0 1 0,0-1 0,0 0 0,0 0 1,0 1-1,0-1 0,0 0 0,0 0 0,-1 1 0,1-1 1,0 0-1,0 0 0,0 1 0,-1-1 0,1 0 0,0 0 1,0 0-1,0 1 0,-1-1 0,1 0 0,0 0 1,0 0-1,-1 0 0,1 0 0,0 1 0,-1-1 0,1 0 1,0 0-1,0 0 0,-1 0 0,1 0 0,0 0 0,-1 0 1,1 0-1,0 0 0,0 0 0,-1 0 0,1 0 0,0 0 1,-1-1-1,1 1 0,0 0 0,-1-1-125,0 1 1,1-1-1,-1 0 0,1 1 1,-1-1-1,1 0 0,-1 1 1,1-1-1,0 0 0,-1 0 1,1 0-1,0 0 0,0 1 0,-1-3 1,1-11-1029</inkml:trace>
</inkml:ink>
</file>

<file path=ppt/ink/ink12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3:05.352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17 29 3648,'2'-3'276,"8"-14"632,-9 16-865,-1 1 0,0-1-1,1 1 1,-1-1 0,0 1 0,1-1 0,-1 1 0,0-1 0,1 1-1,-1-1 1,1 1 0,-1 0 0,1-1 0,-1 1 0,1 0 0,-1-1 0,1 1-1,-1 0 1,1 0 0,-1 0 0,1 0 0,-1-1 0,1 1 0,0 0-1,-1 0 1,1 0 0,0 1-4,-1-1 1,1 0-1,-1 1 1,1-1-1,-1 1 0,0-1 1,1 1-1,-1-1 0,0 1 1,0 0-1,1-1 0,-1 1 1,0-1-1,0 1 0,0-1 1,0 1-1,0 0 0,0-1 1,0 2-1,0 16 438,0-10-232,-5 54 637,1-19-350,0 16-99,-3 0 1,-15 68 0,18-98-50,12-42-96,27-73-197,-8 22-171,-25 57 108,1 0 0,0 0 0,0 0 0,1 1 0,0-1 0,0 1 0,0 0 0,1 0 0,0 0 0,0 1 0,7-6 0,-12 10-27,1 1 1,-1-1 0,1 1-1,-1 0 1,1-1 0,0 1 0,-1-1-1,1 1 1,-1 0 0,1 0-1,0-1 1,-1 1 0,1 0 0,0 0-1,0 0 1,-1 0 0,1 0-1,0 0 1,-1 0 0,1 0 0,0 0-1,-1 0 1,1 0 0,0 0-1,-1 0 1,1 1 0,0-1 0,-1 0-1,1 0 1,0 1 0,-1-1-1,1 1 1,-1-1 0,1 0-1,0 1 1,-1-1 0,1 1 0,-1-1-1,0 1 1,1 0 0,-1-1-1,1 1 1,-1-1 0,0 1 0,1 0-1,-1-1 1,0 1 0,0 0-1,0-1 1,1 1 0,-1 1 0,1 3 46,0 1 0,0 0 1,0-1-1,0 11 0,-5 144 267,4-158-295,0 1 0,0-1 0,0 1 0,1-1 0,-1 1 0,1-1 0,-1 0 0,1 1 1,0-1-1,1 3 0,-1-4-12,-1-1 0,0 0 1,0 1-1,1-1 1,-1 0-1,0 1 0,1-1 1,-1 0-1,0 1 1,1-1-1,-1 0 0,0 0 1,1 0-1,-1 1 1,1-1-1,-1 0 0,0 0 1,1 0-1,-1 0 1,1 0-1,-1 0 0,1 0 1,-1 0-1,1 0-6,0 0-1,0 0 0,0-1 1,0 1-1,0-1 0,0 1 1,0-1-1,0 1 0,-1-1 1,1 1-1,0-1 1,0 0-1,-1 1 0,2-2 1,4-6-33,0 1 1,8-15 0,10-14 222,-19 31-242,0 0 0,0 0-1,1 0 1,9-6 0,-14 10 37,0 1 0,0-1 0,0 0 0,0 1 0,0-1 0,1 1-1,-1 0 1,0-1 0,0 1 0,1 0 0,-1 0 0,0-1 0,0 1 0,3 1 0,-3-1 15,0 0 0,-1 1-1,1-1 1,0 0 0,0 1 0,-1-1 0,1 1-1,0 0 1,-1-1 0,1 1 0,-1-1 0,1 1-1,-1 0 1,1-1 0,-1 1 0,1 0 0,-1 0 0,0-1-1,1 1 1,-1 0 0,0 0 0,0 0 0,1 0-1,-1-1 1,0 2 0,0 3 47,1 0 0,-1 0 0,0 0 0,0-1 1,-1 1-1,0 0 0,-1 8 0,-3 17 6,5-29-45,0 0 0,0-1-1,0 1 1,0-1 0,0 1 0,0 0 0,0-1 0,0 1-1,0-1 1,1 1 0,-1 0 0,0-1 0,0 1 0,1-1-1,-1 1 1,0-1 0,0 1 0,1-1 0,-1 1 0,1-1-1,-1 1 1,0-1 0,1 1 0,-1-1 0,1 0 0,0 1-1,0-1-12,0 1-1,0-1 0,0 0 0,0 0 0,0 0 1,0 0-1,0 0 0,0 0 0,0 0 0,0-1 0,0 1 1,0 0-1,0-1 0,1 0 0,4-1-29,0-1-1,-1-1 1,10-6 0,54-34-95,-67 43 125,1-1 1,0 0-1,0 1 1,0 0 0,0 0-1,0 0 1,1 0-1,-1 0 1,4 0 0,-6 1 1,1 0 1,-1 0 0,0 0 0,0 0-1,0 0 1,0 0 0,1 0-1,-1 1 1,0-1 0,0 0 0,0 1-1,0-1 1,0 1 0,0-1-1,0 1 1,0-1 0,0 1 0,0 0-1,0 0 1,0-1 0,-1 1 0,1 0-1,0 0 1,0 0 0,-1 0-1,1 0 1,0 0 0,0 1 0,1 4 2,1 0 0,-1 0 0,2-1 0,-1 0 0,1 1 0,-1-1 1,1 0-1,1-1 0,5 6 0,-8-8 0,1 0-1,-1-1 0,1 1 1,-1-1-1,1 0 1,0 0-1,-1 0 1,1 0-1,0 0 1,0-1-1,0 1 0,0-1 1,0 1-1,0-1 1,0 0-1,0 0 1,0-1-1,0 1 1,0-1-1,-1 1 1,7-3-1,-2 0 18,0 0 0,-1 0 0,1-1 0,-1 0 1,0-1-1,0 1 0,0-1 0,0 0 0,-1 0 0,0-1 0,9-11 1,-4 2 10,0-1 1,-1 0-1,12-30 1,-18 37-18,0 1 0,-1-1-1,0 1 1,0-1 0,-1 0 0,0 0 0,0 0 0,-1 1-1,-2-18 1,2 23-54,-1 0 0,1 0-1,-1 0 1,0 0 0,0 0-1,0 0 1,0 0 0,-1 0-1,1 1 1,-1-1-1,0 1 1,0-1 0,1 1-1,-2-1 1,1 1 0,0 0-1,0 0 1,-1 0 0,1 0-1,-1 1 1,1-1 0,-1 1-1,0-1 1,0 1 0,0 0-1,1 0 1,-1 0 0,0 1-1,0-1 1,0 0 0,-5 1-1,5 0-138,-1 0 0,1 0-1,0 0 1,0 0 0,0 1 0,-1 0-1,1-1 1,0 1 0,0 1-1,0-1 1,0 0 0,0 1 0,1-1-1,-1 1 1,-4 2 0,5-1-419,-1-1 1,1 1-1,-1 0 0,1-1 1,0 1-1,0 0 1,0 0-1,-2 5 1,0-2-1109</inkml:trace>
</inkml:ink>
</file>

<file path=ppt/ink/ink12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3:05.702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122 7 4896,'11'-7'1824,"-7"18"-1440,-8 7-96,-3-2 704,-2 5-608,-3 5 64,-1 3-288,1 16-96,-5 20-32,5 20 32,-5 3-32,0-4-224,1-3 96</inkml:trace>
</inkml:ink>
</file>

<file path=ppt/ink/ink12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3:06.100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1 452 4160,'112'-58'1536,"-42"17"-1216,17-37-64,-42 31 64,26-15-224,11 3-256,6 4 96,-6 3-1184</inkml:trace>
</inkml:ink>
</file>

<file path=ppt/ink/ink12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2:32.815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12 0 6144,'-11'0'2272,"11"3"-1760,4 5-160,0-5-160,3 4-192,6 2 352,7-7-192,6 3 64,3-5-128,4-5-64,-1 3 0,2-7-736,-5 2 384,-4 0-1216,-9 3 864,-3 8-3232</inkml:trace>
</inkml:ink>
</file>

<file path=ppt/ink/ink12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2:33.163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0 47 5984,'0'-7'2208,"9"-1"-1728,16-3-128,-8 8 608,8-5-608,7 5 192,5-1-288,1 1-32,-5 6-128,0 4-1248,-5 4 608,2 0-4832</inkml:trace>
</inkml:ink>
</file>

<file path=ppt/ink/ink12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2:44.609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294 358 3712,'-27'-30'2513,"22"26"-2342,0-1 1,1 1 0,-1-1 0,1 0 0,1-1 0,-1 1 0,-5-12 0,7 10-52,-1 0 0,2 0 0,-1 0-1,1 0 1,0 0 0,0 0 0,1-1 0,0 1 0,0 0 0,1 0 0,0-1 0,0 1 0,1 0 0,0 0-1,0 0 1,0 0 0,7-11 0,-3 7-54,0 0 0,1 1-1,0 0 1,1 0 0,0 1 0,1-1-1,0 2 1,0-1 0,16-9 0,-19 13-25,1 1 1,0 1-1,1-1 1,-1 1 0,1 0-1,-1 1 1,1 0 0,0 0-1,0 1 1,11-1-1,-15 1-43,1 1-1,-1 0 0,1 1 0,-1-1 1,0 1-1,1 0 0,-1 0 0,0 0 1,1 0-1,-1 1 0,0-1 0,0 1 1,0 0-1,-1 1 0,1-1 0,0 1 1,-1-1-1,1 1 0,-1 0 0,4 5 1,-2-1 11,0 1 1,-1 0-1,0 0 1,0 0 0,-1 1-1,0 0 1,0-1 0,-1 1-1,0 0 1,-1 0-1,1 17 1,-2-6 17,0 0 0,-2 0 0,0 0 0,-7 26 0,2-22 17,-1-1-1,-14 29 0,1-3 25,-2 13 87,-45 104 281,55-139-344,-1-1 0,-2 0 0,-36 46 1,39-57-47,0-1 0,-2-1 0,1 0 0,-33 20 0,34-25 3,1-1 0,-2 0 1,1-1-1,-1-1 0,0 0 0,0-1 0,-16 3 1,25-7-53,1 0 1,0 0 0,-1 0 0,1-1 0,0 1-1,-1-1 1,1 0 0,-4-2 0,6 2 0,0 1-1,0-1 1,0 0 0,0 0 0,1 0 0,-1 0 0,1 0 0,-4-3 0,5 3 1,-1 1 1,1-1-1,-1 0 1,1 1 0,0-1-1,-1 0 1,1 1-1,0-1 1,-1 0 0,1 1-1,0-1 1,0 0 0,0 0-1,0 1 1,-1-1-1,1 0 1,0 0 0,0 0-1,1 1 1,-1-1-1,0 0 1,0-1 0,1 2 0,-1-1 0,0 1 0,0-1 0,1 1 0,-1-1 0,0 1 0,1-1 0,-1 1 0,1 0 0,-1-1 0,0 1 0,1 0 0,-1-1 0,1 1 0,-1 0 0,1 0 0,-1-1 0,1 1 0,-1 0 0,1 0 0,0 0 0,-1 0 0,1 0 0,14-1 0,-12 1 0,16 1-1,0 1 1,0 1 0,-1 0 0,23 8-1,11 2 13,35 8 80,33 6 238,-83-20-164,38 6-22,-66-12-118,1 0-1,-1-1 1,1 0-1,-1-1 1,18-3 0,-22 3-16,-1-1 1,1 1 0,-1-1-1,0 0 1,1 0 0,-1-1-1,0 1 1,0-1 0,-1 0-1,1 0 1,0 0 0,-1-1-1,0 1 1,0-1 0,0 0-1,0 0 1,-1 0 0,1 0-1,-1 0 1,0 0 0,0-1-1,-1 1 1,1-1 0,-1 0-1,0 1 1,0-1 0,-1 0-1,1 1 1,-1-7 0,0-15-37,3-108-82,-2 53-78,0 75 116,0 6 22,1 4-37,10 69-104,-4-16 207,16 103 265,-23-151-224,0-2 54,0 6 20,-1-13-126,0 0-1,0 0 0,0 0 1,0 1-1,-1-1 1,1 0-1,0 0 0,0 0 1,0 0-1,0 1 1,0-1-1,1 0 0,-1 0 1,0 0-1,0 0 1,0 1-1,0-1 0,0 0 1,0 0-1,0 0 1,0 0-1,0 0 0,0 1 1,0-1-1,0 0 0,1 0 1,-1 0-1,0 0 1,0 0-1,0 0 0,0 0 1,0 1-1,1-1 1,-1 0-1,0 0 0,0 0 1,0 0-1,1 0 1,0-13 301,-2 6-243,3-12-77,1 0 0,0 0 0,1 0 0,12-31 0,-7 20 3,8-15-117,-15 41 121,0 0 0,0 0 0,0 1 0,0-1 0,1 1 0,-1 0 0,1-1 0,0 1 0,4-3 0,-6 5 3,0 1 0,0-1 0,-1 1 0,1-1 0,0 1 0,0 0 0,0 0 0,0-1 1,-1 1-1,1 0 0,0 0 0,0 0 0,0 0 0,0 0 0,0 0 0,0 0 0,0 0 1,-1 0-1,1 0 0,0 0 0,0 1 0,0-1 0,0 0 0,0 1 0,-1-1 0,1 0 1,0 1-1,0-1 0,-1 1 0,1 0 0,0-1 0,-1 1 0,1-1 0,0 1 1,-1 0-1,1 0 0,-1-1 0,1 2 0,3 4 18,-1-1-1,0 1 1,-1 0 0,3 8 0,-3-7-11,9 19 115,-2 2-1,-1-1 1,-2 1 0,0 0-1,-2 0 1,1 32 0,-5-58 13,0-11 59,0-11-228,1-1 1,7-38-1,-6 49 25,1 0 1,0 0-1,1 0 0,-1 1 1,2 0-1,0 0 0,11-17 1,-12 20-24,0 2 8,-1-1 1,1 1-1,7-8 0,-10 11 22,0 0 0,0 1 0,-1-1 0,1 0 0,0 1 0,0-1 1,0 1-1,0 0 0,0-1 0,0 1 0,0 0 0,0-1 0,-1 1 0,1 0 0,0 0 0,0 0 0,0 0 0,0 0 0,1 0 1,-1 0-1,0 0 0,-1 0 0,1 0 0,0 1 0,0-1 0,0 0 0,0 1 0,1 0 0,3 2-5,0 1-1,0-1 0,-1 1 1,0 1-1,0-1 1,0 0-1,0 1 1,-1 0-1,0 0 0,0 0 1,0 0-1,3 8 1,1 9 22,11 43-1,-5-13-211,-8-42-1080,2-9-1455,-5-3 2005,0 1 1,0-1-1,-1 1 0,1-1 0,0 1 1,-1-1-1,2-2 0,7-7-164,-5 8 908,-1 0 0,0 0-1,1 0 1,0 1 0,-1-1 0,1 1 0,0 0 0,0 1 0,0-1 0,8 0-1,2 0 1416,0 1 0,19 1 1,-14 0-547,-15 1-721,0-1-1,-1 1 1,1 1-1,-1-1 1,0 1-1,1-1 1,-1 1-1,0 0 1,0 1-1,0-1 1,0 1-1,-1 0 1,5 3-1,-2-1-13,0-1-1,0 1 1,9 3 0,-14-7-99,1-1 1,0 0 0,0 1-1,0-1 1,0 0 0,0 0-1,-1 0 1,1 0 0,0 0-1,0 0 1,0-1 0,0 1-1,0 0 1,-1-1 0,1 0-1,0 1 1,0-1 0,-1 0-1,1 0 1,-1 0 0,1 0-1,-1 0 1,1 0 0,-1-1-1,1 1 1,-1 0 0,0-1-1,2-2 1,1-1 54,0 0 0,-1 0 0,1-1 0,-1 1 0,0-1 0,-1 0 0,3-8 0,-3 7-21,-1 0 1,0 0 0,0 0-1,-1 0 1,0 0-1,0 0 1,0 0 0,-3-9-1,3 12-74,-1 1 0,0 0-1,0-1 1,0 1 0,0 0-1,0 0 1,-1 0 0,1 0-1,-1 0 1,0 0 0,0 1-1,0-1 1,0 1 0,0-1-1,-1 1 1,1 0 0,-1-1-1,1 1 1,-6-2 0,6 3-33,-1 0 1,0 1 0,0-1 0,0 1 0,0 0-1,0 0 1,0 0 0,0 0 0,0 0 0,0 0-1,0 1 1,0 0 0,1-1 0,-1 1 0,-5 3-1,-3 0-89,0 2-1,-14 8 0,-29 24-1344,49-33 871,0-1 0,0 1 0,0 0 1,0 0-1,1 1 0,0-1 0,-5 9 0,7-3-1366,8-3-1610</inkml:trace>
</inkml:ink>
</file>

<file path=ppt/ink/ink12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2:44.943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122 65 4800,'0'-1'66,"1"-1"0,-1 0 0,1 0 1,-1 0-1,0 0 0,0 1 0,0-1 0,0 0 1,0 0-1,0 0 0,0 0 0,-1 0 0,1 0 1,-1 1-1,1-1 0,-1 0 0,1 0 0,-1 1 1,0-1-1,0 0 0,0 1 0,0-1 0,0 1 1,-1-1-1,1 1 0,0 0 0,-1-1 0,1 1 0,-1 0 1,1 0-1,-1 0 0,1 0 0,-4-1 0,3 1-20,0-1 0,0 1 0,0 0 0,0 0 0,0 0-1,0 1 1,0-1 0,0 1 0,0-1 0,0 1 0,0-1-1,-1 1 1,1 0 0,0 0 0,0 0 0,0 0 0,-1 1 0,1-1-1,0 0 1,0 1 0,0 0 0,0-1 0,0 1 0,0 0-1,0 0 1,0 0 0,0 0 0,1 1 0,-1-1 0,0 0-1,1 1 1,-1-1 0,1 1 0,-1 0 0,1-1 0,-2 5-1,-1 0 99,1 1-1,0-1 1,0 1-1,1 0 1,0 0-1,0 0 1,0 0-1,1 1 1,0 11-1,1 7 137,4 35-1,-2-45-177,6 47 218,3 1 0,30 96 0,-21-106-166,-18-49-409,1 1 0,-1-1 0,1 0-1,1 0 1,-1 0 0,1-1 0,5 7-1,4-3-858</inkml:trace>
</inkml:ink>
</file>

<file path=ppt/ink/ink12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2:45.343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32 32 5312,'-1'-1'127,"0"1"0,0 0 0,0 0 0,0 0 0,0 0 0,0 1 0,0-1 1,0 0-1,0 0 0,0 0 0,1 1 0,-1-1 0,0 0 0,0 1 0,0-1 0,0 1 0,0-1 0,0 1 1,1 0-1,-1-1 0,0 1 0,1 0 0,-1-1 0,0 1 0,1 0 0,-1 0 0,0 1 0,0 0-87,0-1-1,0 0 1,0 0-1,1 1 1,-1-1-1,1 0 1,-1 1-1,1-1 1,-1 1-1,1-1 1,0 0-1,-1 1 1,1-1-1,0 1 1,0-1-1,0 1 1,0-1-1,1 1 1,-1-1-1,0 1 1,1-1-1,-1 0 1,1 2-1,-1-2-35,1-1-1,-1 1 0,0 0 0,0-1 0,1 1 0,-1-1 0,1 1 1,-1-1-1,0 1 0,1-1 0,-1 1 0,1-1 0,-1 1 0,1-1 1,0 0-1,-1 1 0,1-1 0,-1 0 0,1 1 0,0-1 0,-1 0 1,1 0-1,0 0 0,-1 1 0,2-1 0,-1 0 16,0-1-1,0 1 1,0 0 0,0-1-1,-1 1 1,1-1 0,0 1-1,0-1 1,0 1 0,-1-1-1,1 1 1,0-1 0,-1 0-1,1 0 1,0 1 0,0-2-1,0-1 103,1 1-1,0-1 1,-1 0 0,1 0-1,-1 0 1,0 0 0,0 0-1,0 0 1,1-7 0,-3 19 142,2 17 46,-1-24-288,0-1 0,0 0 0,0 1 0,0-1 0,1 0 0,-1 1-1,1-1 1,-1 0 0,1 0 0,-1 0 0,1 1 0,0-1 0,0 0 0,-1 0-1,2 1 1,-2-2-11,1 0-1,-1 0 1,1 0-1,-1 0 1,0 0-1,1 0 1,-1 0-1,0 0 1,1 0-1,-1 0 1,0-1 0,1 1-1,-1 0 1,0 0-1,1 0 1,-1 0-1,0-1 1,1 1-1,-1 0 1,0 0-1,0-1 1,1 1-1,-1 0 1,0-1-1,0 1 1,1 0-1,-1-1 1,0 1-1,0 0 1,0-1-1,7-11 118,-4 5-82,-1 0 0,0 0 1,0-1-1,0 1 0,-1-1 1,0 0-1,-1-12 0,-2 11-289,2 9 216,-1 0 1,1 0-1,0 0 0,-1 0 0,1 0 1,0 0-1,0 0 0,-1 0 0,1 0 1,0 0-1,0 1 0,-1-1 0,1 0 0,0 0 1,0 0-1,-1 1 0,1-1 0,0 0 1,0 0-1,0 0 0,-1 1 0,1-1 1,0 0-1,0 0 0,0 1 0,0-1 0,0 0 1,0 1-1,-1-1 0,1 0 0,0 0 1,0 1-1,0-1 0,0 1 0,-8 21-2217,-4 13 656</inkml:trace>
</inkml:ink>
</file>

<file path=ppt/ink/ink12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2:56.012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3 1 2080,'0'0'31,"0"0"0,0 0 0,-1 0 0,1 0 0,0 0 0,0 0 0,0 0 0,0 0 0,0 0 0,0 0 0,0 0 0,0 0 0,0 0 0,0 0 0,0 0 1,0 0-1,0 0 0,0 0 0,0 0 0,-1 0 0,1 0 0,0 0 0,0 0 0,0 0 0,0 0 0,0 0 0,0 0 0,0 0 0,0 0 0,0 0 0,0 0 0,0 0 0,0 0 0,0 0 0,0 0 0,0 0 0,0 0 0,0 0 0,0 0 0,0 0 0,0 1 0,0-1 1,0 0-1,-1 0 0,1 0 0,0 0 0,0 0 0,0 0 0,0 0 0,0 0 0,0 0 0,0 0 0,0 0 0,0 0 0,0 0 0,0 0 0,0 0 0,1 1 0,-1 6 748,4 15-544,-2-14 67,3 28 306,-2 0 0,-2 59 0,-2-51-438,1-44-160,0 1 0,0 0 0,0 0 0,0 0 0,0-1 0,0 1 0,0 0 0,0 0 0,0 0 0,1-1 0,-1 1 0,0 0 0,1 0 0,-1-1 0,0 1 0,1 0 0,-1-1 0,1 1-1,-1 0 1,1-1 0,-1 1 0,1-1 0,-1 1 0,1 0 0,0-1 0,-1 0 0,1 1 0,0-1 0,-1 1 0,1-1 0,0 0 0,0 1 0,-1-1 0,1 0 0,0 0 0,0 0 0,0 0 0,-1 0 0,1 0 0,1 0 0,3 0-1,1-1 0,0 0 0,-1 0-1,0-1 1,6-1 0,6-2-12,-10 3 31,1 1 0,-1 1 1,1-1-1,-1 1 0,1 1 0,0-1 1,-1 1-1,1 1 0,12 3 0,-9-1 3,0 0 1,0 1-1,0 0 0,0 0 0,15 12 0,-23-14 9,0 0 0,1 0-1,-1 1 1,0-1 0,-1 1-1,1 0 1,-1 0 0,1 0 0,-1 0-1,0 0 1,-1 1 0,1-1-1,-1 0 1,0 1 0,1 7 0,1 9 106,-2-1 0,0 26 0,-2-28-63,1 12 220,-2 0 0,-1-1-1,-9 35 1,11-60-250,0 1 1,0-1-1,-1 0 0,1 0 1,-1 0-1,0 0 0,0-1 0,0 1 1,-1-1-1,1 1 0,-1-1 1,0 0-1,0 1 0,0-2 1,-4 5-1,3-5-28,1-1 1,-1 1-1,1-1 1,-1 1-1,1-1 1,-1 0-1,0 0 0,0-1 1,1 1-1,-1-1 1,0 0-1,0 0 1,0 0-1,0 0 0,1-1 1,-8-1-1,3 0-819,-1-1 1,1 0-1,0-1 0,0 0 0,0 0 0,-12-9 0,11 6-2539</inkml:trace>
</inkml:ink>
</file>

<file path=ppt/ink/ink12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2:56.397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0 70 5056,'21'-36'1888,"-8"25"-1472,8 0-128,-13 7 0,4 1-224,1-1 32,4 4-32,2 0-64,2 4 32,-4-1-32,-1 1 0,1 3 0,0 0 0,-1 1 0,-3 3 0,0 1 64,-2 1-32,1 3-2272</inkml:trace>
</inkml:ink>
</file>

<file path=ppt/ink/ink12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3:06.671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1 433 3232,'23'-29'1184,"-2"4"-896,25-16-96,-8 23-32,19-8-128,18-8-96,7-13 32,1-11 32,20-20 0,9 1-640</inkml:trace>
</inkml:ink>
</file>

<file path=ppt/ink/ink12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3:07.431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0 28 2400,'1'-1'98,"0"0"0,-1 0 0,1 0-1,0 0 1,0 0 0,-1 0 0,1 1 0,0-1 0,0 0 0,0 1 0,0-1-1,0 0 1,0 1 0,0-1 0,0 1 0,0-1 0,1 1 0,0-1-1,27-7 972,-9 5-769,0 2 1,0 0-1,34 3 1,-37-2-197,24 2 52,94 3-77,-107-11-3524,-35 8 1589</inkml:trace>
</inkml:ink>
</file>

<file path=ppt/ink/ink12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3:07.800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5 20 4480,'-5'-16'1664,"14"16"-1312,6-4-64,-7 4-256,9 4-64,4 0 160,0-1-64,4 1 320,4 1-192,3-5 160,1 0-192,-3 0-224,-5 0 32,-4 0-704,-5 0 416,-5-5-3200,-2 5 1952,-9-7 384</inkml:trace>
</inkml:ink>
</file>

<file path=ppt/ink/ink12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3:18.451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15 9 2304,'-3'-7'752,"2"5"-107,0 18 305,-2-3-683,1-1 0,0 1 1,1-1-1,0 1 1,1 0-1,1 18 0,2-8-219,55 364 1611,-58-387-1659,11 51-336,-3 2 0,3 66 0,-11-118-549</inkml:trace>
</inkml:ink>
</file>

<file path=ppt/ink/ink12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3:18.889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20 2 2496,'0'0'17,"0"0"0,0 0 0,0-1 1,0 1-1,0 0 0,0 0 0,0 0 0,0 0 0,0 0 1,0 0-1,0 0 0,0 0 0,0 0 0,0 0 1,0 0-1,0 0 0,0 0 0,0 0 0,0 0 0,0 0 1,1 0-1,-1 0 0,0 0 0,0 0 0,0 0 0,0 0 1,0 0-1,0 0 0,0 0 0,0 0 0,0 0 0,0 0 1,0 0-1,0 0 0,0 0 0,0 0 0,0 0 0,1 0 1,-1 0-1,0 0 0,0 0 0,0 0 0,0 0 0,0 0 1,0 0-1,0 0 0,0 0 0,0 0 0,0 0 1,0 0-1,0 0 0,0 0 0,0 0 0,0 0 0,0 0 1,0 1-1,0-1 0,0 0 0,0 0 0,0 0 0,0 0 1,0 0-1,-2 7 634,-7 13 24,5-13-310,3-4-256,0 1 0,0 0 0,0 0 0,0-1-1,0 1 1,1 0 0,0 0 0,0 7 0,7 35 69,-4-23-29,9 90 645,1 12-52,-2-24 136,-5 139 1,-6-228-839,-4 71-477,5-75-902,2-7 374</inkml:trace>
</inkml:ink>
</file>

<file path=ppt/ink/ink12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3:19.490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27 132 4160,'1'-2'78,"-1"1"1,1 0 0,-1-1-1,0 1 1,1-1-1,-1 1 1,0 0-1,0-1 1,0 1 0,0-1-1,0 1 1,-1-1-1,1 1 1,0 0 0,-1-1-1,1 1 1,-1-1-1,1 1 1,-1 0-1,0 0 1,1-1 0,-1 1-1,0 0 1,0 0-1,0 0 1,0 0-1,0 0 1,0 0 0,-2-2-1,1 2-57,1 0 0,0 0 0,0-1 0,0 1 0,0 0 0,0-1 0,0 1 0,0-1 0,0 1 0,1-1 1,-1 0-1,1 1 0,-1-1 0,1 0 0,-1 1 0,1-1 0,0 0 0,0 0 0,0 1 0,0-1 0,0 0 0,0 0 0,1 1 0,-1-1 0,0 0 0,1 1 0,0-1 0,-1 0 0,1 1 0,0-1 0,0 1 0,0-1 0,1-1 0,0 0 40,0 0 0,0 1-1,0-1 1,0 1 0,1-1 0,-1 1-1,1 0 1,-1 0 0,1 0-1,0 0 1,0 0 0,0 1 0,0-1-1,0 1 1,0 0 0,0 0-1,4-1 1,-2 2-51,0 0 1,0 0-1,0 1 0,0-1 1,-1 1-1,1 0 1,0 0-1,0 1 0,7 3 1,5 3 49,20 13 1,-7-3 114,-27-17-166,6 5 87,1-2 0,18 7 1,-26-10-71,1 0 0,0 0 0,-1-1 0,1 0 0,0 1 0,-1-1 0,1 0 1,0 0-1,-1 0 0,1-1 0,0 1 0,-1-1 0,1 1 0,0-1 0,-1 0 0,4-2 0,-5 3-15,-1 0-1,0 0 0,1 0 0,-1 0 0,0-1 0,1 1 0,-1 0 1,0 0-1,0 0 0,1-1 0,-1 1 0,0 0 0,0-1 0,1 1 0,-1 0 1,0 0-1,0-1 0,0 1 0,1 0 0,-1-1 0,0 1 0,0 0 1,0-1-1,0 1 0,0-1 0,0 1 0,0 0 0,0-1 0,0 1 1,0 0-1,0-1 0,0 1 0,0 0 0,0-1 0,0 1 0,0-1 1,0 1-1,0 0 0,0-1 0,-1 1 0,1 0 0,0-1 0,0 1 1,0 0-1,-1-1 0,0 0-7,0 1 1,1-1-1,-1 0 1,0 1-1,0-1 1,1 1-1,-1-1 1,0 1-1,0-1 1,0 1-1,0-1 1,0 1-1,0 0 1,0 0 0,-2-1-1,2 1 3,-1 1 0,1-1 0,-1 0-1,1 1 1,-1-1 0,1 1 0,-1-1 0,1 1 0,0 0 0,-1 0-1,1 0 1,0-1 0,-1 1 0,1 0 0,0 1 0,0-1 0,0 0 0,0 0-1,0 0 1,0 1 0,0-1 0,1 0 0,-1 1 0,0-1 0,1 1-1,-1-1 1,1 1 0,-1 2 0,-2 7 81,1 0-1,1 0 1,-1 12-1,1-12 1,-9 242 725,5-80-131,4-45-1972,1-126 267,0-17-3194,-4 8 2970,0 0-1040</inkml:trace>
</inkml:ink>
</file>

<file path=ppt/ink/ink12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3:19.822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0 147 4576,'0'-12'1664,"0"6"-1280,4-1-96,1 2 672,-1-2-576,4 3 128,5-7-320,3 4 32,1 0-128,0-1-64,4 1 0,-2 0-32,2 0 0,0-1-96,0-3 64,4-1-896,0 1 512,-4 2-1440</inkml:trace>
</inkml:ink>
</file>

<file path=ppt/ink/ink12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3:20.154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3 134 4320,'-1'34'2059,"0"-22"-1761,1-1 0,-1 1 0,2-1 0,0 1 0,0-1 0,1 0-1,5 18 1,-5-26-237,-1 0 0,1 0 1,0 0-1,0 0 0,0-1 0,0 1 0,0-1 0,0 1 0,1-1 0,-1 0 0,1 0 0,0 0 0,-1 0 0,1-1 0,0 1 0,0-1 0,0 0 0,0 1 0,0-1 0,1-1 0,-1 1 0,0 0 0,0-1 0,5 1 0,-3-1-4,1 0 0,-1 0 0,1-1 0,-1 0 0,0 1-1,1-2 1,-1 1 0,0-1 0,0 1 0,0-1 0,0-1-1,0 1 1,-1-1 0,8-5 0,-5 2 17,1-2-1,-1 1 1,-1-1-1,0 0 1,0 0 0,0-1-1,-1 0 1,0 0-1,6-17 1,-6 12 5,0 0 1,-2-1-1,1 1 0,-2-1 0,0 1 0,0-19 1,-2 28-73,0 0 0,-1 0 1,0 0-1,0 0 0,0 0 1,0 1-1,-1-1 1,-3-8-1,4 11-35,0 0 1,0 1-1,0-1 0,0 0 1,-1 1-1,1-1 0,0 1 1,-1-1-1,1 1 0,-1-1 1,0 1-1,1 0 0,-1 0 1,0 0-1,1 0 0,-1 0 1,0 1-1,0-1 1,0 0-1,0 1 0,0-1 1,0 1-1,-4 0 0,2 0-80,-1 1 0,0 0-1,1 0 1,-1 0 0,1 0 0,-1 1-1,1 0 1,0 0 0,0 0-1,-1 1 1,1-1 0,1 1 0,-1 0-1,-6 7 1,-2 2-632,0 1-1,-17 25 1,21-26-261,1 1 0,-11 23 1,5-9-1651</inkml:trace>
</inkml:ink>
</file>

<file path=ppt/ink/ink12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3:20.493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474 0 5216,'-2'33'1266,"-2"0"0,-13 58 0,-1 12-990,0 148 1113,17-244-1306,0 11 60,0-1 0,-2 1 0,0-1 0,-11 32 0,10-38-72,0-1 1,-1 0 0,0 0 0,-1 0-1,0-1 1,-1 1 0,0-2 0,-14 15-1,7-10 74,0-1 1,-1-1-1,0-1 0,-1 0 0,-33 15 0,40-21-88,0-1 0,1 0-1,-1 0 1,-1-1-1,1 0 1,0 0 0,0-1-1,-1-1 1,1 1 0,-1-2-1,1 1 1,0-1 0,-15-3-1,20 2-52,0 1 0,1 0-1,-1-1 1,1 1 0,-1-1-1,1 0 1,0 0 0,0-1 0,0 1-1,0 0 1,0-1 0,1 0-1,-1 0 1,1 0 0,-3-4 0,3 5-18,1-1 0,0 1 0,0-1 0,0 0 0,1 1 0,-1-1 0,1 0 0,-1 0 0,1 1 0,0-1 0,0 0 0,0 0 0,0 1 0,1-1 0,-1 0 1,1 1-1,-1-1 0,1 0 0,0 1 0,0-1 0,0 1 0,2-4 0,5-5-48,0 0 0,1 0 0,0 0 0,1 1 0,0 1 0,12-9 0,-4 2-27,139-126-2524,-65 66 1184</inkml:trace>
</inkml:ink>
</file>

<file path=ppt/ink/ink12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3:32.471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1 410 1568,'3'-10'501,"-2"8"-165,6 13 480,11 25-6,-13-27-637,1 1-1,-2 0 0,1 0 0,-2 1 0,1-1 0,-1 1 0,2 19 0,-3 22 392,-6 69 1,-1-4-409,5-64 61,-9 323 606,5-250-690,-4 40 177,-5-31-65,5 111 464,8-199-661,2-5-38,3-1-1,16 76 0,-3-31 1,-16-69 108,2 0 0,0-1 0,1 0 0,0 0 0,1 0 0,1-1 0,14 23 0,8 9-20,-20-31-47,1-1 1,0-1-1,23 27 1,54 47-164,-75-77 152,1 0 1,0-1 0,1 0-1,0-1 1,1 0 0,0-1 0,0-1-1,21 7 1,-14-7 127,0-1 0,1-1 1,-1-1-1,1-1 0,36 0 1,125 8-35,-119-5-41,128-4 0,79-17 488,-223 15-506,0-3-1,73-13 1,-14 1 99,-58 10-92,137-6-113,-48 6-55,162-4 227,-1 16-112,-282-6-18,311-3 195,-111-2-28,45-10-158,-1-15 60,-192 20-153,379-17 249,-220 33-374,88 5-287,-194-19 554,-1-1-31,134 15-742,-134-8 400,161-21 0,-222 12 316,86-27 0,-86 20-8,84-13 0,131-3 44,9 6 4,-120 14-24,-144 10-23,-1 2 1,0 1 0,32 2-1,-45-1-4,0 1 0,0-1 0,-1 1 0,1 0 1,0 1-1,-1-1 0,0 1 0,1 1 0,-1-1 0,-1 1 0,1 0 0,0 1 0,9 9 0,62 80 49,-57-68 7,-11-13-36,-1 0 1,0 0-1,-1 1 1,0 0 0,-1 0-1,8 30 1,13 95 241,-24-117-128,20 213 233,-15-135-277,-8-92-58,1 1 0,1-1 0,-1 1 0,2-1 0,-1 0 0,5 9 1,-6-14-21,1 0 0,-1 0 0,1 0 0,0 0 0,0-1 0,0 1 0,0-1 0,1 1 0,-1-1 0,1 0 0,0 0 0,-1 0 0,1 0 0,0 0 0,0 0 0,0-1 0,0 0 1,4 2-1,43 11-90,58 16 67,-87-25 63,1-1-1,0-2 0,23 1 0,191-17-84,-183 10-82,61 3 0,-53 2-31,-22 1 157,-1 2 0,0 2 0,42 11 0,-49-9 31,-18-7-60,1 0 1,0 0 0,0-1 0,0-1-1,-1 0 1,24-5 0,2 0-121,-24 4 123,67-5 15,-70 7-79,1 0-1,-1 1 1,1 1-1,18 4 1,56 25 41,-69-22 62,0-2 0,1-1-1,0 0 1,1-1 0,26 3 0,-38-8-35,1 0 1,-1-1 0,0 0-1,0-1 1,1 0 0,-1 0-1,7-4 1,-4 3-4,-1 0-1,1 0 1,17-2 0,-16 5-111,0 0 0,0 1 0,1 0 0,-1 1 1,0 0-1,-1 1 0,20 6 0,5 6-406,35 19-1,-70-33 529,11 5 95,0-1 0,0-1 0,24 7-1,-28-9-50,-1-1 0,1 0-1,-1 0 1,1-1-1,0 0 1,-1-1 0,15-2-1,50-12 29,-44 7-178,-19 5 41,0 1 0,1-1 0,-1 1 0,16-1 0,-3 2 17,0-1 0,23-6 0,7 0 179,-21 4-299,1 2 0,-1 1 1,1 2-1,40 5 1,-50-4 513,38 0 0,-42-3-319,0 1 1,1 2-1,27 4 0,-36-4 53,0-1-1,0 0 1,16-1 0,-16-1-50,-1 1 1,0 1-1,0-1 1,17 5-1,-22-4-16,0 1 0,1-1-1,0 0 1,-1 0 0,1 0-1,0-1 1,-1 1-1,1-1 1,0 0 0,-1-1-1,1 1 1,0-1 0,-1 0-1,1 0 1,-1-1 0,1 1-1,-1-1 1,0 0-1,1 0 1,-1 0 0,4-4-1,16-10 46,22-21-1,12-9-9,-41 35 0,-2-1 0,28-27-1,-36 31-28,-1 0 0,1 0 0,-1-1 0,-1 0-1,1 0 1,-2 0 0,5-12 0,-1-4 67,-2-1 0,0 0 0,-2 1 0,1-46 0,-2 30 18,12-141-325,32-304 700,-34 387-514,-5-2 1,-7-151-1,-9 98-202,-22-370 370,25 244-1325,6 181 823,0 34 426,16-116 0,-11 152 124,16-44 1,-5 20-46,-14 40-128,0 0 0,0 0 0,-1 0 0,-1 0 1,0 0-1,-1 0 0,-1 0 0,0-1 0,0 1 0,-1 0 0,-6-19 0,7 30 5,1 1 0,-1-1-1,0 1 1,1-1 0,-1 1-1,0 0 1,0-1 0,0 1 0,0 0-1,0-1 1,0 1 0,0 0-1,-1 0 1,1 0 0,0 0-1,-1 0 1,1 0 0,-1 0 0,-1 0-1,-3-1-31,1 1 0,0 0 0,0 0 0,-10 0 0,-6-2-28,-43-7 391,-129-3 0,-66 21-495,246-8 140,-250-10 35,201 6-83,1-1 103,0-1-1,-95-24 1,-106-26-114,216 50 56,-1 2-1,0 2 0,-80 8 1,-26 4-4,82-7-15,-73 14 1,-67 31-62,-16 3 180,-122 26-59,140-37 338,49-11 307,117-19-487,-1-2 0,0-3 0,-54 1 0,-335-20 8,198-17-122,171 18 15,-101-35 0,-23-22 156,-61-21-253,126 47 57,-78-25-335,146 56 290,-91-8 1,88 14-93,-15 1 19,-79 3 0,100 4 139,-1 0-152,0 3 0,-79 16 0,-102 40-56,-40 3 236,-5-17 76,223-38-194,-186 15-115,205-20 156,5-1-22,-92 7 58,-159-9 0,-234-25-154,454 25 113,-177 2-51,1 17-4,123 2 30,-18 2-32,88-17 51,-246 25 116,-117 16 60,285-25-273,-154 49 0,257-65 166,-1-1 0,1 0 0,-1-2 0,0 0 1,0-2-1,0 0 0,0-1 0,0-2 0,-39-7 1,17 1-170,-45-4 1,67 12 24,1 2 0,0 0 0,-22 5 1,1-1 124,-10-2-88,51-4 54,4-3-58,0 1 44,1 0-1,-1 0 1,1 1-1,5-3 1,-9 4-10,17-6-33,0 0 1,0 1-1,31-4 1,54-1-54,2 1 79,118-31 41,-176 32-2,67-3 0,-63 7 1,52-9 1,153-32 85,-201 36 7,0 2 1,73 1-1,-88 8-99,-1 2 0,63 14 0,-64-10 26,1-2 1,62 3 0,-61-9-9,-1-2 1,0-2 0,0-1-1,56-16 1,3-10 155,-41 13-202,66-14-1,-79 25-12,-1 1 0,1 1 0,0 3 0,0 2 0,0 1 0,57 10 0,-55-6 64,0-1 0,76-4 0,41 3-53,-79 10-2,-62-8 8,1-1-1,0-1 0,41 0 1,185-24 47,-190 16-31,-1-3 0,1-2 0,-1-3 0,64-24 0,-59 18 14,1 2 0,0 4 0,0 2 0,74-3 0,-71 11-11,56-5-195,-121 8 175,188-17 232,-155 16-274,0 1 0,0 2 0,53 10 0,26 6 49,-64-11-45,67 17 0,58 35 73,-97-31 10,-41-15-64,208 69-14,-174-62 59,109 16 0,-172-35-39,90 12 46,114 2 0,198-29 132,-254 4-282,160-17 346,-258 18-241,1 2 1,0 3-1,1 3 0,107 11 1,-70 1 20,44 8 136,-70-5-138,45 8-46,-22-10-212,147 18 417,2-16 15,-57-9-123,122-3 76,400-54-128,-619 45-7,110-4-25,-145 11-13,85-1-4050,-131 1 3591,0-1 0,0 0 1,0 0-1,0-1 0,12-3 0,-12 1-512,0 0 0,0 0 0,-1-1 0,10-7 0</inkml:trace>
</inkml:ink>
</file>

<file path=ppt/ink/ink12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5:27.09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4333 350 3488,'0'-3'438,"1"1"-404,-1 1 1,0 0-1,0 0 0,0-1 1,0 1-1,0 0 0,0 0 0,0-1 1,0 1-1,-1 0 0,1 0 0,0 0 1,-1-1-1,1 1 0,-1 0 1,1 0-1,-1 0 0,0 0 0,1 0 1,-1 0-1,0 0 0,0 0 1,1 0-1,-1 0 0,0 0 0,0 0 1,0 1-1,0-1 0,-3-1 1,-1 0 198,-1-1 1,1 1 0,-1 0-1,0 0 1,1 1 0,-1 0-1,-10-1 1,-43 1 251,28 2-493,-8-1 182,0-2 1,0-2-1,0-1 0,1-3 0,-58-17 0,71 17-52,0 2 0,0 1 0,0 0 0,0 2-1,-40 0 1,-7 4 62,-156-5-72,182 0-49,0-1 0,-87-23 0,-176-70 129,272 87-291,0 1-1,-61-6 0,-78 1 121,122 11 145,-161 7-186,207-3 8,-42 0 86,0-2 0,-66-11 0,67 7-50,-30-1 51,-118 3 0,-80 26 68,205-11-95,2 2 0,-95 32 0,64-13 264,-133 25 0,190-50-240,-98 21-42,118-21-35,1 0-1,1 1 1,-1 1-1,-20 13 1,1 2-2,-68 50-1,97-63 76,0 0-1,0 1 1,1 0-1,1 1 0,0 0 1,1 1-1,1 1 0,-12 22 1,-13 44 115,3 2 0,-23 105 0,50-175-85,0 0 1,1 1-1,1-1 0,0 1 1,1 0-1,1 0 1,0-1-1,2 20 0,2-11 1,1 0 0,1 0-1,9 20 1,-9-26-85,8 16 99,25 44 0,-33-67-77,0 1 0,1-1 1,0 0-1,1-1 0,-1 1 0,2-2 0,-1 1 0,15 9 0,-10-9 1,1 0-1,0-1 1,0 0-1,1-1 0,18 6 1,6-1 165,63 16-137,-40-13 57,74 6 1,-132-20-115,59 6 236,122-7 0,37-8-275,39-4 334,-230 9-186,179-14 337,-142 17-385,-1-2 0,0-4 1,82-18-1,-77 12-71,101-6 0,-108 13-47,119 0 185,-42 2-38,-40 1-295,129 12 0,-150 0-62,155 38 0,-206-38 177,-13-4 104,0 0 0,22 2 0,226 16 84,-183-17-132,-37-5 42,1-1 0,-1-2 0,46-8 0,-75 7-41,0 0-1,0 0 1,-1-1-1,0-1 0,1-1 1,-2 0-1,1-1 1,-1-1-1,0 0 1,-1-1-1,0 0 1,0-1-1,-1 0 1,0-1-1,-1-1 0,0 0 1,-1 0-1,12-19 1,4-17-113,29-73 1,-48 103 151,28-55-66,-21 46-57,-1-1 0,12-38 0,-13 23-31,-2 0 1,8-75-1,-17 96 96,0 0-1,-2 0 1,0 0 0,-1 1-1,-2-1 1,0 0 0,-10-30 0,8 38 20,0 0 1,0 0 0,-17-24 0,17 30-3,0 0 0,0 0 1,-1 1-1,0 0 1,0 0-1,-16-12 1,10 12 8,0 0 1,0 1 0,0 1-1,-1 0 1,1 0 0,-24-4-1,-89-5-132,93 12 114,-1-1 0,-58-14 1,-24-8-35,66 16 68,3-2-23,-53-20-1,64 18 6,-1 2 1,0 1 0,-44-5 0,49 11-11,1 1 0,-1 3 0,0 0 0,-49 7 1,28 0-13,0-2 1,-61-4-1,60-1 57,1 2-1,-61 9 1,40 6 45,49-10-107,-1-2 0,1 0 0,-44 1 0,8-7 135,0-2 0,-98-18 0,30 0 155,58 11-248,-197-18 173,219 24-183,-54-1 14,-14-1 0,96 4 12,-131-9-73,113 10 13,-75 8 1,11 10-67,85-13 117,1 1 0,0 0 0,-31 15 0,-80 42 205,85-43-218,-1-2-1,-79 21 1,69-24 132,18-4-12,17-5-72,1 0 1,-1 1 0,1 1-1,1 0 1,-22 13-1,-30 20-23,38-23-15,-38 27-1,59-37 33,1 0 1,0 1-1,1 0 0,0 1 0,0 0 1,1 0-1,-12 21 0,11-16 8,2 0 1,0 0-1,1 1 0,0 0 0,1 0 0,1 1 0,-2 16 1,3-6 25,1 0 0,2 0 1,5 39-1,-3-38-15,0-3-43,0-2 1,1 1 0,12 35-1,6-1 199,55 103-1,-68-144-155,1 0-1,1-1 1,1 0 0,0-1 0,1 0-1,0-1 1,1 0 0,0-1-1,1-1 1,28 16 0,-23-17-69,0-1 1,1-1-1,34 8 1,67 7-135,-55-11 299,116 15-77,-109-18-86,-17-3-35,113-3 0,58-21 203,-154 11-186,232-7 140,-89 7 297,-5-1-214,131-2-359,-186 13 326,-48 1-142,-7-1 39,64-2 43,-111-5-117,0 4 0,75 7-1,-93-3 68,-17-3-26,22 5 0,-5 1-72,1-2 1,69 1-1,-85-5 120,-6-1-108,-1 0 1,0-1-1,19-3 1,-1-4 51,0-2 1,-1 0 0,-1-3 0,0 0 0,-1-2 0,56-37 0,-26 8-77,-3-2 0,56-58 0,-71 61 103,-18 18-232,1 1 1,37-28 0,-49 43 192,1-1 1,-2 0 0,23-23 0,-31 28 3,0-1-1,0 1 1,-1-1 0,1 1-1,-1-1 1,-1 0-1,1 0 1,-1 0-1,0-1 1,0 1-1,-1 0 1,0-1-1,0-6 1,0-11-43,-2 1 0,-1 0 0,-1-1 0,-1 1 1,-1 0-1,-14-41 0,9 40 20,-1 1 1,-21-32-1,28 48-26,-10-12-3,-1 0 0,0 1 0,-1 0 0,-1 2 0,-26-20 0,28 24 84,-1 1 1,0 0-1,-32-14 1,-58-19-111,-14-7-121,51 14 224,-44-22 2,88 48 36,-1 1 0,-45-12 0,17 11-52,-1 3-1,-58-2 1,-114 8-11,151 2 34,-31 4-46,0 5 1,-153 34 0,213-36 34,-66 3-1,-48-8 68,-67 5-518,159-1 358,0-2 0,-79-7 1,96-2 55,19 1-17,0 1 0,-60 4 0,-16 11-14,-135 12-14,180-20 130,14-2-70,0 2 1,1 2-1,-67 18 0,49-8 37,-125 14 0,44-8-163,93-12 137,0 2 1,1 3 0,1 2 0,1 3 0,-95 50 0,138-65-28,1 1 1,0 0-1,-1 1 0,2 0 1,-1 0-1,1 1 0,1 0 1,-1 0-1,1 0 0,-9 17 1,5-4-314,1 1 0,0-1 0,-8 40 0,-1 15-3836</inkml:trace>
</inkml:ink>
</file>

<file path=ppt/ink/ink12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5:42.558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36 232 1248,'-2'4'240,"1"-3"10,0 1 0,1-1 0,-1 0 0,0 1 0,1-1 0,-1 1 0,1-1 0,-1 1 0,1-1 0,0 1 0,0-1 0,0 1 0,0 0 0,0-1 0,0 3 0,1 12 244,0 0 1,5 17 0,-3-17-334,0 0 0,0 20 1,-2 68 116,-2 92 475,-16-1 237,0 15-482,10-82-408,3-66 68,5 92 0,3-107-95,3-1 0,14 52 0,-19-88-52,1-1 0,1 1 1,0-1-1,0 0 0,0 0 0,1-1 1,8 12-1,-8-15-1,-1 0 0,1 0 0,0 0 0,0-1 0,0 1 0,0-1 0,1-1 0,0 1 0,0-1 0,0 0 0,9 4 0,1-3 77,0 1-1,1-2 0,-1 0 0,18 0 0,65-2 18,-50-2-53,398 12 110,-370-8-86,148-14 1,-161 8 72,107 8 0,-26 2-48,-91-10-17,0-3-1,80-17 1,-107 17-45,11 1 47,0 2 0,74 3 1,-49 1-9,-12-1 72,104-4-169,-135 2 10,-1 1 0,0 1 0,1 0 0,-1 2 0,0 0 0,0 1 0,0 1 0,23 8 0,-24-6 16,108 30 176,15-5-176,-122-26-29,21 8-1,-23-6 89,36 7 0,-3-7-65,73 0 0,-29-2 103,-35-2-19,44 5-60,-63-3-4,44-2-1,-75-4 33,1 1-1,0-2 1,0 1 0,-1-1-1,1-1 1,11-4 0,-10 3 116,-9 4-167,-1 0-1,0-1 1,1 1 0,-1-1 0,1 1 0,-1-1-1,0 0 1,1 0 0,-1 0 0,0 0 0,0 1 0,0-1-1,0-1 1,0 1 0,0 0 0,0 0 0,0 0 0,0-1-1,0 1 1,-1 0 0,2-2 0,1-5 8,0-1 0,0 1 0,-1 0 0,0 0 1,-1-1-1,1-11 0,-1-55 15,-2 39 54,1 17-67,1-27 50,-3 0 0,-1 1-1,-10-48 1,-40-219-236,-38-183-33,79 445 164,-2-1-1,-2 2 0,-36-78 1,45 115-27,2 0-1,-1-1 1,2 1 0,0-1 0,0 0 0,1 0 0,1 0 0,-2-26 0,4 36 60,0-25-118,1-1 1,6-36-1,-6 52 103,-1 12 181,-2 2-127,-5 2-21,1 0 0,-1 0 0,0-1 0,1 0 1,-1 0-1,0-1 0,0 0 0,0 0 0,-13-1 1,-7-1 80,-34-7 0,13 1 8,36 6-99,-237-16 306,190 15-309,1-3-1,-101-21 1,105 17-4,0 1 0,-1 4 0,0 1 0,0 3 0,-99 13 0,-194 14-91,343-27 92,-211 12 39,153-5-82,-90 20 1,88-12 67,-2-4 1,0-2 0,-97 1-1,26-7-187,-92-3 376,112-16-203,81 10-98,-72-5 0,102 11 63,-9 0-1,0 1 1,-19 2-1,30-2 6,0 0-1,1 0 1,-1 1 0,1 0 0,-1-1-1,1 1 1,0 1 0,0-1 0,-1 1 0,2-1-1,-1 1 1,-4 4 0,6-5 22,0 0 1,-1 0 0,1 0-1,-1 0 1,0-1-1,0 1 1,0-1-1,0 1 1,0-1 0,0 0-1,0 0 1,0-1-1,-4 2 1,6-2-23,1 0 0,-1 1 1,1-1-1,-1 0 0,1 1 0,-1-1 0,0 0 1,1 1-1,0-1 0,-1 1 0,1-1 0,-1 1 1,1 0-1,-1-1 0,1 1 0,0-1 1,0 1-1,-1 0 0,1-1 0,0 2 0,-1-2 19,-2 8-10,0 0 0,1 1 0,-1-1 0,1 0 0,-1 15 0,1 45-179,3-43 221,-5 29 0,0 3-42,3 86 0,2-65-16,-7 64 81,0-1-21,2 13 23,-1 67 81,4-188-135,-8 44 0,4-44 5,0 44 1,4-28-50,3 0 1,9 49 0,-10-91 24,1 2-12,-1 0 1,1 0-1,6 14 0,-7-20 37,0-1-1,0 0 1,0 0-1,0 0 1,0 0 0,1 0-1,-1 0 1,1-1-1,-1 1 1,1 0-1,0-1 1,0 1 0,0-1-1,0 0 1,0 0-1,0 1 1,0-1-1,0 0 1,4 1 0,9 0 22,1 0 0,-1-1 0,0-1 0,1 0 0,17-3 1,18 1-269,96-4 126,0 1 263,-40 9-63,-58-1-13,59-3 1,-49-4 2,0-3 0,92-23 0,29-4-28,-120 25 61,13-1-97,118-2 0,-160 14-8,1 1-1,-1 1 1,0 2-1,34 11 1,-61-16-8,26 5 48,0-1 1,0-1 0,0-2-1,0-1 1,0-2 0,0 0-1,37-8 1,-44 7-63,0 0 0,1 1 0,35 4 0,70 17 177,-92-14-136,28 7-161,-21-3 221,0-2 1,0-1-1,1-3 1,47 0-1,144-11 84,-116 3-27,-99 2-146,0 0-1,38-9 1,-8 0 116,-9 2-82,-33 6-34,0 1 0,0 0 0,0 1 0,0-1 0,0 2 0,0-1 0,18 3 0,-23-1-12,-1 0 0,0 0 0,1 1 1,-1 0-1,0-1 0,0 1 0,0 0 1,4 4-1,-5-4 32,0 0 0,0 0 0,1 0 0,-1-1 0,0 1 0,1-1 0,-1 0 0,1 0 0,-1 0 0,1 0 0,-1 0 0,1 0 0,3 0 0,-6-2-6,1 1 0,0 0 0,0 0 0,-1-1 0,1 1 0,0-1 0,-1 1 0,1 0 0,0-1 1,-1 1-1,1-1 0,-1 0 0,1 1 0,-1-1 0,1 1 0,-1-1 0,1 0 0,-1 1 0,0-1 1,1 0-1,-1 0 0,0 1 0,1-1 0,-1 0 0,0 0 0,0 1 0,0-1 0,0 0 0,0 0 1,0 1-1,0-3 0,-1-27 97,1 28-94,-3-17 47,0-1-1,-8-21 0,0-4-85,-21-123 8,-9-232 36,32 287-104,-11-54 34,-2-31 116,19 143-95,-1-14-68,-15-82-1,-1 74-15,12 50 125,1 9-16,-1 0 0,0 0 0,-2 1 0,-20-29-1,23 36 26,3 3-3,-1 0 0,1 1 0,-1 0 0,-1 0 0,1 0 0,-1 1 0,0 0 0,-1 0 0,1 0 0,-1 1 0,0 0 0,0 0 0,0 0 0,0 1 0,-1 1 0,1-1 0,-1 1 0,0 0 0,0 1 0,0 0 0,1 0 0,-1 0 0,-12 2 0,-28 4-513,-1 3 0,-52 14 1,21-3-1190,-41 4-4902</inkml:trace>
</inkml:ink>
</file>

<file path=ppt/ink/ink12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15.559"/>
    </inkml:context>
    <inkml:brush xml:id="br0">
      <inkml:brushProperty name="width" value="0.05" units="cm"/>
      <inkml:brushProperty name="height" value="0.05" units="cm"/>
      <inkml:brushProperty name="color" value="#FFC114"/>
    </inkml:brush>
  </inkml:definitions>
  <inkml:trace contextRef="#ctx0" brushRef="#br0">95 328 2400,'1'-20'472,"0"0"0,-2 1 0,0-1 0,-6-29 0,1 4 768,5 40-963,0-1 1,0 1 0,-4-11-1,5 15-245,-1 0-1,1 0 1,0 0 0,-1 0-1,1 0 1,0 1 0,-1-1-1,1 0 1,-1 0-1,1 0 1,-1 1 0,0-1-1,1 0 1,-1 0 0,0 1-1,1-1 1,-1 1 0,0-1-1,0 1 1,0-1-1,0 1 1,1-1 0,-1 1-1,0 0 1,0-1 0,0 1-1,0 0 1,0 0 0,0 0-1,0 0 1,-1 0-1,1 0-15,0 0 0,0 1 0,1-1 0,-1 1 0,0-1 0,1 1 0,-1-1 0,0 1 0,1-1 0,-1 1 0,1-1 0,-1 1 0,1 0 0,-1 0 0,1-1 0,-1 1 0,1 0 0,0 0 0,-1-1 0,1 1 0,-1 1 0,-2 22 66,2-17-41,-16 387 1020,17-388-1045,29 428 736,-3-134-449,-7-58-232,-12-66 88,-2-36 370,-4-100-302,-2-31-216,1 1 0,0-1 0,1 1 0,0-1 0,0 1 0,1-1-1,6 17 1,-7-24 10,0-1 1,-1 1-1,1-1 0,0 0 0,0 1 0,1-1 0,-1 0 0,0 0 0,0 1 0,1-1 0,-1 0 1,0-1-1,1 1 0,-1 0 0,1 0 0,1 0 0,29 6 256,-2 0-118,-11-1-53,0 0 0,37 6 0,41 0-30,-91-12-70,24 3-95,191 13 359,-3-3 82,-5 0-170,-43-6-48,-79-2 25,50 4 33,-84-5-212,1 1 1,111 26-1,-152-26 51,1-2 0,0 0-1,28 1 1,53-7 11,-61 2 103,13-1-110,9-1-71,60 5-1,-67 5 168,-31-4-42,31 1 1,24 1-93,-29-1 16,-13 0 100,49 11 0,24 3 141,53 7-152,-155-24-90,-1 1 0,1-2 1,0 1-1,0-1 0,0 1 1,0-2-1,0 1 0,-1-1 1,1 0-1,0 0 0,0 0 1,-1-1-1,1 0 0,-1 0 1,1 0-1,-1-1 1,0 0-1,8-5 0,-1-2 42,0 1-1,0-2 1,13-15-1,-22 21-28,1 0 0,-1 0 0,0-1 0,0 1-1,0 0 1,-1-1 0,0 0 0,0 0 0,0 1 0,-1-1-1,2-11 1,-2-16-5,-2 0 0,-1-1 0,-6-31 0,1 6 28,-35-193-60,-1-21-61,30-10-300,4 22 458,14-74-405,-5 332 321,0-1 0,-1 1 0,1-1 1,-1 1-1,0-1 0,1 1 0,-1-1 1,-1 1-1,-1-5 0,2 6 1,0 1-1,0 0 1,0 0 0,0-1 0,0 1-1,0 0 1,0 0 0,0 0-1,0 0 1,0 0 0,-1 0 0,1 0-1,0 1 1,-1-1 0,1 0-1,-1 1 1,1-1 0,-1 1 0,1-1-1,-1 1 1,1 0 0,-1 0-1,-2 0 1,-157-11 287,57 3-119,-73-10-90,53 3 59,-219-21 79,214 18-149,-12-1 97,70 14-258,7 2 160,0-3 0,-96-21 0,114 16-58,1 3 1,-69-5 0,-92 9-148,163 4 108,3-1 72,-1-2-1,-69-15 1,-76-34-21,146 39-83,-67-12-1,88 22 20,-1 0-1,0 2 0,0 0 1,0 2-1,-32 4 0,-80 16 27,125-20 0,0-1-1,0 0 1,1 0-1,-1 0 1,0-1-1,0 0 1,0-1-1,1 0 1,-1 0-1,-11-5 1,17 7 2,0-1 1,1 1-1,-1 0 1,0-1-1,0 1 0,0 0 1,0 0-1,1 0 1,-1 0-1,0 0 0,0 0 1,0 0-1,0 0 1,0 0-1,1 0 1,-1 0-1,0 0 0,0 0 1,0 1-1,1-1 1,-1 0-1,0 1 0,0-1 1,0 1-1,1-1 1,-1 1-1,0-1 1,1 1-1,-1-1 0,1 1 1,-1 0-1,0-1 1,1 1-1,0 0 1,-1 0-1,1-1 0,-1 1 1,1 0-1,0 0 1,-1-1-1,1 1 0,0 0 1,0 1-1,-2 5-12,1 0 0,0-1-1,1 1 1,0 9 0,0-13 14,1 19-43,1 0 1,0 0 0,2 0 0,1 0 0,1-1 0,15 38 0,-6-18 8,-2 1-1,10 58 1,4 88 222,-27-186-170,34 395 292,-28-296-280,0 52 2,-2-60-8,0 31 34,-8 71 196,4-167-270,0-18 27,1 1 0,0-1 0,0 0 0,1 0 0,0 0 0,1 0 0,0 0 1,0-1-1,1 1 0,7 11 0,-7-14 4,1-1 1,0 1-1,0-1 0,0 0 1,1-1-1,-1 1 0,2-1 1,-1 0-1,0 0 0,1-1 1,0 0-1,0 0 1,12 4-1,13 4-19,2-2 1,42 7-1,70 3-95,-125-17 125,42 2 29,79-4 0,-13-2 90,126 26-74,-46-3 239,30 2-17,6 0-216,-26-5-15,-170-12 99,1 3 0,65 20-1,-96-24-145,0-1-1,0-1 1,0-1-1,1-1 0,27 0 1,96-12 107,-77 3-27,29 6-66,-54 1 46,46 4 39,-85-4-75,0 0 1,0 0 0,1-1-1,-1 1 1,0-1 0,0 1-1,0-1 1,0 0-1,0 0 1,0 0 0,0 0-1,0 0 1,2-3 0,22-22-114,-16 15 51,-7 7 75,-1 0 0,1 0 0,-1 0 0,1-1 0,-1 1 0,-1-1 0,1 1 0,-1-1 0,1 0 0,0-6 0,0-5 36,0-30 0,-29-527 15,25 540-22,-67-511-133,-38 64-112,103 465 189,0 0-1,-1 0 0,-1 0 1,0 0-1,-1 1 0,0 0 0,-1 1 1,-1-1-1,-19-22 0,26 34-42,0 0 0,0 0-1,0 0 1,-1 1 0,1-1-1,0 0 1,-1 1 0,0 0-1,1-1 1,-1 1 0,0 0 0,1 0-1,-1 1 1,0-1 0,0 1-1,0-1 1,0 1 0,-3 0-1,-3 1-5,1 0-1,-1 1 0,1 0 0,-14 5 0,12-4 96,0 0 1,-19 3 0,12-5 86,-1-2 1,1 0 0,-35-6-1,11 0-44,-53 1-119,-105 4 0,97 4-3,-68-7-69,124 2 259,-75-16 0,40 1 20,-155-41-225,-81-28 100,287 79 24,-94-12 12,30 6-191,-80-11-40,136 22 72,-1 2 0,-58 5 0,54 1-37,-122 8 174,126-17-334,28 2 269,0 1 0,0 0-1,-13 1 1,21 0-226,0 0 0,0 1 0,0-1 0,1 1 0,-1-1 0,0 1 0,0 0 0,1 0 0,-1 1 0,1-1 0,-1 0 0,1 1 0,0 0 0,-1-1 0,1 1 0,0 0 0,-2 3 0,-17 28-1830</inkml:trace>
</inkml:ink>
</file>

<file path=ppt/ink/ink12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33.53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64 432 1664,'-12'-67'1205,"10"53"-893,1 0-1,1-1 1,1-17-1,0-4 539,-1 7-346,-1-20 50,3 0 0,9-61-1,-11 109-538,0 1-1,0-1 1,0 0-1,0 0 1,0 0-1,1 0 1,-1 1-1,0-1 1,0 0-1,1 0 1,-1 0-1,0 1 1,1-1-1,-1 0 0,1 1 1,-1-1-1,1 0 1,0 1-1,-1-1 1,1 0-1,0 0 1,0 2-15,-1-1 0,1 0 1,-1 0-1,1 1 0,-1-1 0,1 1 1,-1-1-1,1 0 0,-1 1 0,1-1 1,-1 1-1,0-1 0,1 1 1,-1-1-1,0 1 0,1-1 0,-1 1 1,0-1-1,0 1 0,1 0 0,-1-1 1,0 1-1,0-1 0,0 1 1,0 1-1,10 39 298,5 61 1,-4-22-155,9 147 323,-15-138-278,7 139 19,-9-24-173,3 69 181,49 241 749,-30-373-962,2 35 367,-18 7 35,8 67 65,-15-216-389,0 0 0,-6 63 1,-1-4 170,5-43-362,-1 0 42,7 54 1,-3-53 156,-4 91 0,-1-47-59,2 102-4,6-146 57,-1-31-38,-4-16 63,-2-6 88,-25-238-540,12 87 150,-5-19 201,-45-346 50,2 99-207,34 189 107,15 116 54,-3-168-143,11 134 8,2 82 116,-2-251-224,18-168-50,-15 454 197,-9-52 1,6 52-37,-2-54 0,7 80-51,3 6 77,5 11 49,6 21-78,-1 22 67,-2-1 0,4 60 0,-11-77 36,20 139-85,16 154 110,-22-145 139,10 145 194,-10-50-396,5 111 337,-21-239-294,24 346 80,8-302 161,7 70-151,-25 124 278,-16-387-332,0 0 0,0-1 1,0 1-1,-1 0 0,1-1 1,-1 1-1,1 0 1,-1-1-1,0 1 0,-2 4 1,3-6 176,-4-8-218,-1-33-374,-8-98 67,5 41 347,-52-241 5,10 80 96,-7-285-238,-12-79 12,53 523 42,4-1 0,4 0 0,8-134 0,13 46 18,5-90-36,-18 228 165,-10-84-1,-20-48 234,-3-21-120,22 136-1636,10 74-53,-12 4-2747</inkml:trace>
</inkml:ink>
</file>

<file path=ppt/ink/ink12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4:30.29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46 547 2400,'0'1'77,"-1"0"1,0-1-1,1 1 0,-1 0 1,0-1-1,0 1 0,0-1 1,1 1-1,-1-1 0,0 1 1,0-1-1,0 0 1,0 1-1,0-1 0,0 0 1,0 0-1,0 0 0,0 0 1,0 0-1,0 0 0,0 0 1,0 0-1,0 0 0,0 0 1,0 0-1,0-1 0,1 1 1,-1 0-1,0-1 1,0 1-1,0 0 0,-1-2 1,0 0 39,1 1 1,-1-1 0,1 0 0,0 0 0,0 0-1,-1 0 1,2 0 0,-1 0 0,0-1 0,0 1 0,1 0-1,-1 0 1,1 0 0,-1-4 0,0-5 73,1 0 0,1 0 0,-1 0 0,2 0 0,2-14 1,19-53 634,29-46-199,-31 80-461,21-69 1,-39 102-168,1 0-34,-1 1 0,-1-1 0,0 0 0,1-12 0,-3 62 30,2 1-1,13 65 1,15 117 801,-15-88 61,-6-65-1121,-1 80 0,-7-144-1311,2-6 41,1-6-1207</inkml:trace>
</inkml:ink>
</file>

<file path=ppt/ink/ink12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4:31.32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32 396 3648,'-3'-8'369,"1"-1"0,-1 0 0,1 0 0,-1-9 0,-13-63 735,14 65-781,1 0 0,1 0 0,1 0-1,0 1 1,1-1 0,4-15 0,-4 22-217,1 0 0,-1 0 0,2 1-1,-1-1 1,1 1 0,1 0 0,0 0 0,0 0 0,0 0 0,1 1 0,10-10 0,-13 14-94,0 0 0,1 0 0,-1 1 0,1 0 1,-1 0-1,1 0 0,0 0 0,0 0 0,0 1 0,0 0 1,0 0-1,0 0 0,0 0 0,0 0 0,7 1 0,-5 0-7,0 1 0,0 0-1,0 0 1,0 1 0,0-1-1,0 1 1,0 0-1,-1 1 1,10 5 0,0 2 8,-2 1-1,1 0 1,-1 0 0,-1 1 0,0 1 0,17 23-1,-21-24-6,-1 0 0,0 0 0,-1 1 0,0 0 0,-1 0-1,0 1 1,-1-1 0,3 18 0,-3-6 44,-2 0-1,0-1 1,-3 48-1,0-59-9,-1 1 0,0-1 0,0 1 0,-2-1-1,1 0 1,-2 0 0,0 0 0,0-1 0,-1 0 0,-1 0 0,0 0 0,0-1-1,-1 0 1,-1 0 0,0-1 0,0 0 0,-1-1 0,0 0 0,-1 0 0,0-1 0,0-1-1,-21 11 1,21-13 4,-34 15-75,42-19 22,-1 0-1,1 0 1,0 0-1,0 0 1,-1-1-1,1 0 1,0 1-1,-1-1 1,1 0-1,0-1 1,-5 0-1,7 1 4,0 0 0,0 0 0,0-1 0,1 1 1,-1 0-1,0-1 0,0 1 0,1 0 0,-1-1 0,0 1 0,1-1 0,-1 1 1,0-1-1,1 0 0,-1 1 0,1-1 0,-1 1 0,1-1 0,-1 0 0,1 0 0,-1 1 1,1-1-1,0 0 0,-1 0 0,1 1 0,0-1 0,0 0 0,-1 0 0,1 0 1,0 1-1,0-1 0,0 0 0,0 0 0,0 0 0,0 0 0,1 1 0,-1-1 0,0 0 1,0 0-1,0 0 0,1 1 0,0-2 0,0-1-19,1 0 1,-1 0-1,1 0 1,0 0-1,0 0 0,0 0 1,1 1-1,4-5 0,-3 4 15,1 0 0,-1 0-1,1 1 1,0 0 0,0 0-1,0 0 1,0 1 0,0-1-1,0 1 1,0 0 0,0 1-1,1-1 1,-1 1 0,0 0 0,0 0-1,1 1 1,-1-1 0,0 1-1,0 1 1,7 1 0,10 5-42,0 0 0,-1 1 0,25 15 0,-38-19 50,47 29 87,4 3 98,-50-33-160,-1 0 0,1 0 0,0-1-1,-1 0 1,13 2 0,-16-5-12,0 0 1,0 0-1,0 0 0,0 0 0,0-1 1,0 0-1,0 0 0,0 0 0,0-1 1,-1 0-1,1 1 0,-1-2 0,6-2 1,-2 0-3,0 0 1,0-1-1,0 0 1,-1 0-1,0 0 1,7-9-1,-8 6 8,1 0 1,-1-1-1,-1 1 1,0-1-1,0 0 1,-1-1-1,0 1 1,2-13-1,-2 4 11,0 0-1,-2-1 0,1-32 1,-5 28-126,0 26 25,2 13 25,0-6 33,1 0 0,-1 0-1,2 0 1,0-1 0,0 1 0,0 0 0,1-1-1,1 1 1,-1-1 0,1 0 0,1 0 0,8 13 0,-6-12 47,1 0 0,0 0 0,1-1 0,0 0 0,0 0 0,1-1 0,0-1 0,0 1 0,13 5 0,-14-8 32,0 0 0,0 0 1,0-1-1,1 0 0,-1 0 1,1-1-1,0-1 0,15 1 1,-20-2-30,-1 0 1,0-1-1,1 1 1,-1-1-1,0 0 1,0-1-1,1 1 1,-1-1-1,0 0 1,-1 0-1,1 0 1,0 0-1,0-1 1,-1 1-1,0-1 1,1 0-1,-1 0 1,0 0-1,0-1 1,-1 1-1,5-7 1,0-3 51,-1-1 1,0 1-1,0-1 1,5-27-1,-8 30-55,9-32 113,-2-2 0,-2 0 0,-2 0-1,-1 0 1,-3-64 0,-3 100-141,0-1 0,-1 0 0,0 0 0,0 1 0,-1-1 0,0 1 0,-1 0 0,-7-15 0,9 21-42,0 0 0,0 0 0,0 0 0,0 0 0,-1 0 0,1 0 1,-1 1-1,0-1 0,0 1 0,0 0 0,0 0 0,0 0 0,0 0 0,-1 1 1,1-1-1,0 1 0,-1 0 0,1 0 0,-1 0 0,0 0 0,1 0 0,-1 1 1,0 0-1,1 0 0,-8 0 0,-1 3-190,1 0 1,0 0-1,0 1 1,0 0-1,0 1 1,1 0-1,-1 1 1,-15 11-1,22-14 26,0 0 0,0 0-1,0 1 1,0 0 0,0-1 0,1 1-1,-1 1 1,1-1 0,0 0 0,1 1 0,-5 7-1,-2 21-847</inkml:trace>
</inkml:ink>
</file>

<file path=ppt/ink/ink12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4:31.82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24 237 3808,'-6'9'383,"4"-6"-272,0-1 0,0 1-1,0 0 1,0 0 0,1 1-1,0-1 1,-1 0 0,1 0 0,0 1-1,1-1 1,-2 7 0,2 5 17,0 1 0,2 0 0,-1-1 0,2 1 0,0-1 1,0 0-1,2 0 0,0 0 0,1 0 0,0-1 0,1 0 0,1 0 0,10 14 1,-8-14 79,0-1 1,1 0 0,0-1-1,1 0 1,1-1 0,-1 0-1,2-1 1,0 0 0,0-2-1,0 1 1,1-2 0,19 8-1,-30-14-120,1 1 0,0-1-1,-1 0 1,1 0 0,0 0-1,-1-1 1,1 0-1,0 0 1,0 0 0,-1 0-1,1-1 1,0 0 0,-1 0-1,1 0 1,-1-1 0,1 1-1,-1-1 1,0 0-1,1 0 1,-1-1 0,0 1-1,0-1 1,-1 0 0,1 0-1,0 0 1,-1 0 0,0-1-1,0 1 1,0-1-1,0 0 1,-1 0 0,1 0-1,-1 0 1,0-1 0,0 1-1,2-8 1,0-8 179,0 0-1,-1 0 1,1-37 0,-8-62 245,3 91-450,-3 1 0,0-1 0,-1 0 0,-13-33 1,14 48-80,-1 1 0,0 0 1,-1 0-1,0 0 1,-1 1-1,0 0 0,-1 0 1,-1 0-1,1 1 1,-2 1-1,-10-10 1,15 15-49,-1 0 0,0 1 0,0-1 0,0 1 0,0 1 0,0-1 0,0 1 0,-1 0 0,1 0 0,-1 1 1,1 0-1,-1 0 0,-12 1 0,15 0-77,0 0 1,0 1-1,0-1 1,-1 1-1,1 0 1,0 1 0,1-1-1,-1 1 1,0-1-1,0 1 1,1 0-1,-1 1 1,1-1-1,-1 0 1,1 1-1,0 0 1,0 0-1,0 0 1,0 0 0,1 0-1,0 1 1,-1-1-1,-2 7 1,2-3-174,1 0 1,-1 0-1,2 0 1,-1 0-1,1 0 1,0 0-1,0 0 1,1 14-1,1-8-420,0 1 0,1-1 0,7 24 0,7 8-1942</inkml:trace>
</inkml:ink>
</file>

<file path=ppt/ink/ink12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4:32.19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10 355 5824,'-9'33'1866,"9"-30"-1814,-1-1 0,1 1 0,0-1 0,0 1-1,0-1 1,0 0 0,1 1 0,-1-1 0,1 1-1,-1-1 1,1 0 0,0 1 0,0-1 0,0 0-1,0 0 1,0 0 0,0 1 0,1-1-1,-1-1 1,1 1 0,0 0 0,-1 0 0,1-1-1,4 4 1,-1-1-15,1 0 0,0-1 0,0 0-1,0 0 1,0 0 0,0-1 0,10 3 0,-13-4 22,1 0 1,-1-1 0,1 1 0,-1-1-1,1 0 1,-1 0 0,1 0 0,-1 0-1,1-1 1,-1 0 0,0 1 0,1-1-1,-1 0 1,0-1 0,1 1-1,4-3 1,-4 1 56,0 0 0,0-1 0,0 1-1,0-1 1,0 0 0,-1 0 0,0 0 0,0-1-1,5-8 1,0-5 193,0 0 0,-1 0-1,-2-1 1,7-32 0,-12 49-287,6-27 379,-1 0-1,2-54 1,-6 76-379,-2-1 0,1 1 0,-1 0 0,0-1 0,0 1 1,-1 0-1,0 0 0,0 0 0,0 0 0,-1 0 0,-1 1 0,1-1 0,-1 1 0,0 0 0,0 0 0,-1 0 0,-5-6 0,7 10-72,0-1 0,0 1 0,0 0 0,0 0 0,-1 0 0,1 1-1,-1-1 1,1 1 0,-1 0 0,0 0 0,1 0 0,-1 0 0,0 1 0,0-1-1,0 1 1,1 0 0,-1 0 0,0 0 0,-6 2 0,5-1-64,0 0 1,0 1 0,0 0-1,0 0 1,1 0-1,-1 0 1,1 1-1,-1 0 1,1 0-1,0 0 1,0 0 0,0 1-1,1-1 1,-5 7-1,2-3-153,1 1 0,0-1 0,1 1 0,0 0 0,0 1 0,1-1 0,0 1 0,0-1 0,1 1 0,0 0 0,1 0 0,0 0 0,0 11 0,6 21-2885</inkml:trace>
</inkml:ink>
</file>

<file path=ppt/ink/ink12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4:32.58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201 1 4576,'2'1'87,"-1"-1"1,1 1-1,0 0 1,-1 0-1,1 0 0,-1 1 1,1-1-1,-1 0 1,0 0-1,1 1 1,-1-1-1,0 1 0,0-1 1,0 1-1,0-1 1,0 1-1,0 0 1,-1-1-1,1 1 0,0 0 1,-1 0-1,0 0 1,1 0-1,-1-1 1,0 1-1,0 0 0,0 3 1,3 91 1677,-1-12-981,27 185 784,-11-158-890,22 159 868,-39-255-1431,0 0 0,-1 0-1,0 0 1,-1 0 0,-1 0 0,0 0 0,-7 20 0,3-17 63,0-1 0,-2 0 1,0 0-1,-1-1 1,-18 25-1,-4 4 347,-3-1-1,-65 67 0,97-109-513,0 0 0,0-1 0,0 1 0,0 0 0,0-1 0,-1 1 0,1-1 0,0 0 0,-1 0 0,1 0 0,-6 1 0,7-2-23,0 0 1,-1 0-1,1 0 0,0 0 0,-1-1 0,1 1 1,0 0-1,0-1 0,0 1 0,-1-1 1,1 1-1,0-1 0,0 0 0,0 1 0,0-1 1,0 0-1,0 0 0,0 0 0,0 0 0,0 0 1,0 0-1,1 0 0,-1 0 0,0 0 0,1 0 1,-2-2-1,-1-4-189,0-1 1,0 1-1,1 0 1,0-1-1,0 0 0,1 1 1,0-1-1,0 0 1,1-9-1,0-7-1156,7-41 0,-1 34-471,2 1 1,2 1-1,0 0 1,20-38-1,-26 60 1724,29-64-1811</inkml:trace>
</inkml:ink>
</file>

<file path=ppt/ink/ink12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4:33.61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77 12 3392,'-5'0'1106,"7"-1"-203,-1 1-837,0-1 0,0 1-1,0 0 1,0-1 0,0 1 0,-1-1-1,1 1 1,0-1 0,0 1 0,0-1-1,-1 1 1,2-2 0,-1-1 574,-2 3-263,-9 6-184,-14 14-467,20-17 388,-32 30 286,36-33-336,-8-6 661,5 6 312,6 7-532,8 11-306,0 2-1,-2-1 1,12 37-1,-8-23-144,76 227 75,-43-84-3938,-34-106 1660,-10-15-699</inkml:trace>
</inkml:ink>
</file>

<file path=ppt/ink/ink12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4:35.30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6 273 2080,'-6'1'935,"6"0"-76,10-4-365,3-6 311,1 1 1,23-11-1,-29 16-666,-1 1-1,1-1 1,0 1 0,0 1-1,0-1 1,0 2-1,11-1 1,189-16 565,-128 8-208,-64 7-439,162-10 969,-174 12-1013,7 0 86,1-1-1,11-1 0,-20 1-64,0 1 0,0-1 0,0 0 0,0 0 0,-1 0 0,1 0 0,0 0 0,-1-1 0,1 1 0,-1-1 0,1 1 0,-1-1 0,3-3 0,-4 5-24,-1-1 0,0 1 1,1-1-1,-1 1 0,1-1 0,-1 1 1,0-1-1,0 0 0,1 1 1,-1-1-1,0 1 0,0-1 1,0 0-1,1 1 0,-1-1 0,0 0 1,0 1-1,0-1 0,0 0 1,0 1-1,-1-1 0,1 0 0,0 1 1,0-2-1,-1 1 11,0-1-1,1 1 0,-1 0 1,0-1-1,0 1 1,0 0-1,0-1 1,0 1-1,-3-2 1,0 0 5,-1-1 0,0 1 0,0 0 0,-9-4 0,10 6-13,-1 0 0,1 0 1,0 0-1,0 0 1,0 1-1,-1 0 0,1 0 1,0 0-1,-6 1 1,-40 9 74,20-3-86,-54 4 52,-6 1-210,52-4 70,12-4 48,-1 2 0,1 1-1,0 0 1,-49 24 0,5 1 187,69-31 1,-3-8-44,6 4-78,0 1 0,0-1-1,0 1 1,1-1-1,-1 1 1,0 0 0,1 0-1,0 0 1,-1 0-1,1 1 1,0-1 0,0 1-1,5-2 1,4-1-2,1 1 0,14-3 0,2 1 11,13-3 139,0 1 1,46 0 0,-26 3-46,5 0-221,48-7 484,-108 10-362,0 0 1,0-1-1,0 0 1,-1 0-1,1-1 1,-1 0-1,0 0 1,0-1-1,0 1 1,7-6-1,-13 9-25,0-1 0,1 1 0,-1 0-1,1 0 1,-1-1 0,0 1 0,1 0 0,-1-1 0,0 1-1,1 0 1,-1-1 0,0 1 0,0-1 0,1 1-1,-1 0 1,0-1 0,0 1 0,0-1 0,0 1-1,1-1 1,-1 1 0,0-1 0,0 1 0,0-1-1,0 1 1,0-1 0,0 1 0,0 0 0,0-1-1,0 1 1,-1-2 0,0 2-2,1-1-1,-1 0 1,0 1-1,0-1 1,1 1-1,-1-1 1,0 1-1,0 0 1,0-1-1,0 1 1,0 0-1,0 0 1,1-1-1,-3 1 1,-32-1-99,17 4 28,0 1 0,1 0 0,-29 11 0,-20 5-48,-20-1-116,-133 10 1,161-29-64,58 0 289,0 0 1,0 0-1,0 0 1,0 0-1,1 0 1,-1 0-1,0-1 1,0 1 0,0 0-1,0 0 1,0 0-1,0 0 1,0 0-1,0-1 1,0 1-1,0 0 1,0 0 0,0 0-1,0 0 1,0-1-1,0 1 1,0 0-1,0 0 1,0 0-1,0 0 1,0-1 0,0 1-1,0 0 1,0 0-1,0 0 1,0 0-1,0 0 1,0-1-1,0 1 1,0 0 0,0 0-1,0 0 1,-1 0-1,1 0 1,0 0-1,0-1 1,0 1-1,0 0 1,0 0 0,0 0-1,-1 0 1,1 0-1,0 0 1,0 0-1,0 0 1,0 0-1,0 0 1,-1 0 0,1 0-1,0 0 1,0 0-1,0 0 1,0 0-1,-1 0 1,1 0-1,0 0 1,0 0 0,0 0-1,10-8-10,7 4 96,0 0 0,1 1 0,30-1 0,-6 0 33,37-7 207,89-24-1,74-34-1071,-164 46-653,-36 11-2218,-32 12-464</inkml:trace>
</inkml:ink>
</file>

<file path=ppt/ink/ink12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4:43.05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0 750 5216,'1'-5'284,"-1"0"1,1 0-1,1 0 1,-1 0-1,0 0 0,1 0 1,0 1-1,0-1 1,6-7-1,8-24-142,89-233 920,-53 149 84,45-148 1,-97 268-1148,0 0-1,0 0 1,0 0-1,0 0 1,0 0-1,0 0 1,0 0 0,0 0-1,0 0 1,0 0-1,0 0 1,0 0 0,0 0-1,0 0 1,0 0-1,0 0 1,0 0 0,0 0-1,0 0 1,0 0-1,1 0 1,-1 0-1,0 0 1,0 0 0,0 0-1,0 0 1,0 0-1,0 0 1,0 0 0,0 0-1,0 0 1,0 0-1,0 0 1,0 0-1,0 0 1,0 0 0,0 0-1,0 0 1,0 0-1,0 0 1,0 0 0,0 0-1,0 0 1,0 0-1,2 10-131,0 28-192,0-5 170,35 303 597,-11-3 926,-23-189-7141,-2-148 3981,3-5-997</inkml:trace>
</inkml:ink>
</file>

<file path=ppt/ink/ink12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4:43.49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11 800 6304,'0'0'90,"-1"0"-1,0 0 1,1 0 0,-1 0 0,1-1-1,-1 1 1,1 0 0,-1 0 0,1-1-1,-1 1 1,1 0 0,0-1 0,-1 1 0,1-1-1,-1 1 1,1-1 0,0 1 0,-1 0-1,1-1 1,0 1 0,0-1 0,-1 1-1,1-1 1,0 0 0,0 1 0,0-1 0,0 1-1,0-1 1,0 1 0,0-1 0,0 1-1,0-1 1,0 0 0,0 1 0,0-1-1,2-29-81,0 19 187,47-292 499,28 43 780,-31 120-1018,-35 103-552,-9 34-62,0 10 36,0 21-20,-2-19 116,15 160-101,3 63 270,-14-131-128,17 237-478,-16-304-1265,-3-28-448,-1-22 209,-1-8-988</inkml:trace>
</inkml:ink>
</file>

<file path=ppt/ink/ink12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4:44.14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59 469 6464,'-2'-2'258,"-1"0"-1,1 1 1,0-1 0,-1-1 0,1 1-1,0 0 1,0-1 0,1 1 0,-1-1-1,-1-2 1,-10-32-69,7 14-117,0 0 1,2-1 0,1 1-1,1-1 1,1 0 0,1 0-1,6-44 1,-5 59 28,1 0 0,1 1 0,-1-1 1,1 0-1,8-14 0,-10 21-87,0 0 1,0 0 0,1 0-1,-1 0 1,1 0 0,-1 0-1,1 0 1,0 1 0,0-1-1,0 1 1,0-1 0,0 1-1,0 0 1,0-1 0,0 1-1,0 0 1,1 1 0,-1-1-1,0 0 1,1 1 0,-1-1-1,0 1 1,1 0 0,-1-1-1,1 1 1,3 1 0,10 2-46,0 1 0,0 1 0,-1 0 1,0 2-1,18 8 0,16 7 34,-39-18-10,9 5 86,1-2 1,0-1 0,35 8-1,-50-14-42,0 1 0,0 0 0,0-1 0,0 0 0,1 0 0,-1-1 0,0 0 0,0 1 0,0-2 0,0 1 0,0 0 0,-1-1 0,1 0 0,0 0 0,-1-1 0,1 1 0,-1-1 0,0 0 0,0 0 0,7-7 0,-6 5-15,0-1 0,-1 0 0,0-1 1,0 1-1,0-1 0,-1 0 0,4-12 0,-6 17-23,0-1 0,0 0 0,0 0 0,0 0 0,-1 0 0,0 0 0,1 0 0,-1-1 0,0 1 0,-1 0 0,1 0 0,0 0 0,-1 0 0,0 0 0,0 0 0,0 0 0,0 1 0,0-1 0,0 0 0,-1 0 0,-1-2 0,2 4-10,0 0 1,1 0-1,-1 0 1,0 1-1,0-1 1,0 0-1,0 1 0,1-1 1,-1 0-1,0 1 1,0-1-1,0 1 1,0 0-1,0-1 0,-1 1 1,1 0-1,0-1 1,0 1-1,0 0 1,0 0-1,0 0 0,0 0 1,0 0-1,0 0 1,0 1-1,0-1 1,-1 0-1,1 0 0,0 1 1,-1 0-1,1 0 7,-1-1 0,1 1 0,0 0 0,0 0 0,0 0 0,0 0-1,0 0 1,0 0 0,0 0 0,0 0 0,1 1 0,-1-1 0,0 0 0,1 1-1,-1-1 1,0 0 0,1 1 0,0-1 0,-1 0 0,1 1 0,0-1 0,0 1-1,0 1 1,2 45-37,11 61-1,2 29 1133,3 200 227,7-98-1724,-21-219-101,-2-7-1343,1 23-1</inkml:trace>
</inkml:ink>
</file>

<file path=ppt/ink/ink12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4:44.47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0 141 8064,'5'22'2976,"11"-22"-2304,9-11-192,-12 3-416,4-6-128,3-8-256,5 0 192,3-1-736,2 5 480,3 0-672,0 3 608,-1 8-1472,-3 3 1088</inkml:trace>
</inkml:ink>
</file>

<file path=ppt/ink/ink12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4:44.81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1 393 5408,'0'4'212,"0"1"0,0 0 0,0-1 0,0 1 0,1-1 0,-1 1 0,1-1 0,1 1 0,-1-1 0,0 1 0,1-1 0,0 0 0,0 0 0,0 0 0,6 7 0,-4-6-87,0 0-1,0 0 1,1 0 0,0 0 0,0-1 0,0 0-1,0 0 1,1-1 0,-1 1 0,1-1 0,0 0 0,0-1-1,0 1 1,1-1 0,-1 0 0,0-1 0,8 1 0,-7-1 18,1-1 1,0 0-1,0 0 1,-1-1-1,1 0 1,0-1-1,-1 1 1,1-1-1,-1-1 1,0 1-1,0-1 1,0-1 0,0 1-1,10-8 1,-8 4 18,0-1 0,-1 1 1,0-2-1,0 1 0,-1-1 1,0 0-1,0-1 0,9-18 1,-3 2 86,-2-1 0,11-34 0,-18 48-127,0-1 1,-1 1 0,-1-1-1,0 1 1,-1-1 0,0 0 0,-2-23-1,0 29-189,0 1-1,-1 0 0,0-1 1,0 1-1,-1 0 0,1 0 1,-2 0-1,1 1 0,-1-1 0,0 1 1,0 0-1,0 0 0,-1 0 1,0 0-1,-10-7 0,9 7-128,-1 1 0,0 1 0,0 0-1,0 0 1,-1 0 0,1 1 0,-1 0-1,0 0 1,-15-3 0,18 5 52,0 1 0,0-1 0,0 1 0,0 0 0,1 0 0,-1 1 0,0-1 0,0 1 0,0 0 0,1 0 0,-1 1 0,0-1 0,1 1 0,-1 0 0,1 0 0,0 1 0,0-1 0,-6 5 0,3 0-326,1 0 1,0 0 0,0 0 0,1 1-1,0-1 1,0 1 0,1 1-1,-4 8 1,-23 71-4230,31-87 4657,-10 37-1153</inkml:trace>
</inkml:ink>
</file>

<file path=ppt/ink/ink12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4:45.18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247 0 5632,'5'90'2544,"15"20"-982,-8 32-827,5 48 402,-3-93-275,8 85 904,-20-146-1314,-1 1 0,-8 70 0,6-95-370,-2 1 0,0 0 1,0-1-1,-1 0 0,0 0 0,-1 0 0,-1 0 0,-9 14 0,13-21-80,-1-1 0,0-1-1,0 1 1,-1 0-1,1-1 1,-1 0 0,0 0-1,0 0 1,0 0-1,0 0 1,0-1-1,-1 0 1,1 0 0,-1 0-1,0 0 1,1-1-1,-1 0 1,0 0-1,0 0 1,0 0 0,0-1-1,0 0 1,1 0-1,-9-1 1,4-1-69,1 0 1,0 0-1,0-1 1,1 0-1,-1 0 0,1-1 1,-1 0-1,1 0 1,0-1-1,1 0 1,-1 0-1,1-1 1,0 0-1,0 0 0,1 0 1,-1 0-1,2-1 1,-1 0-1,-5-10 1,4 6-55,0-1 0,1 0 1,1 0-1,-1-1 1,2 1-1,0-1 0,0 0 1,2 0-1,-1 0 0,1 0 1,2-26-1,2 22-167,1-1 0,0 1 1,1-1-1,8-17 0,34-65-1495,-44 93 1629,53-91-3814,73-97 1,-59 99 2420</inkml:trace>
</inkml:ink>
</file>

<file path=ppt/ink/ink12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4:45.54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70 7648,'0'-3'2816,"4"-1"-2176,4-11-192,1 8-160,3 0-256,5-4 128,4 4-96,4-1-160,7 5 32,1-1-192,1 4 160,-1 4 32,-5 3 64,-7 0-1216,-5 1 672,-7 3-1952,-9-1 1376,-9-2-2336</inkml:trace>
</inkml:ink>
</file>

<file path=ppt/ink/ink12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4:45.89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0 9792,'20'0'3648,"1"3"-2848,29-3-224,-17 0 128,16 4-512,5 1-576,-4-3 192,-9-2-3584,-8 4 2048,-20-8-3776</inkml:trace>
</inkml:ink>
</file>

<file path=ppt/ink/ink12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4:59.52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1030 3392,'1'-8'277,"1"1"0,-1-1 0,1 1 0,1-1 0,-1 1 0,1 0 0,0 0 0,1 0 0,0 1 0,5-7 0,11-25 132,48-123 349,5-15 25,-46 118-617,107-262 553,-118 273-687,-6 21 14,-2-1 1,11-52-1,-19 68-37,0 11-9,0 0 0,0 0 0,0 0 0,0 0 0,0 0 1,0 0-1,0-1 0,0 1 0,0 0 0,0 0 0,0 0 1,0 0-1,0 0 0,0 0 0,0 0 0,0 0 0,-1 0 0,1 0 1,0 0-1,0 0 0,0 0 0,0 0 0,0 0 0,0-1 1,0 1-1,0 0 0,0 0 0,0 0 0,0 0 0,0 0 0,0 0 1,0 0-1,0 0 0,-1 0 0,1 0 0,0 0 0,0 0 1,0 0-1,0 0 0,0 0 0,0 0 0,0 0 0,0 0 0,0 0 1,0 0-1,0 0 0,0 0 0,-1 0 0,1 0 0,0 0 0,0 1 1,0-1-1,0 0 0,0 0 0,0 0 0,0 0 0,-1 1 1,0 1 0,0-1 0,0 1 1,0-1-1,0 1 0,1-1 0,-1 1 0,0 3 0,-3 15-1,1 0 0,1 1 0,0-1 0,3 29 0,0-16 0,11 191 907,-4-108-417,6 55 351,-8-133-1758,0 0 1,18 54-1,-19-81-2283</inkml:trace>
</inkml:ink>
</file>

<file path=ppt/ink/ink12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5:00.29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0 144 4480,'0'0'1445,"5"4"-624,-3 2-805,0-1-1,0 1 0,-1 0 1,0 0-1,0 6 0,3 11 224,10 64 380,13 55 240,-22-119-568,2 0 0,1-1 0,1 1 0,12 21 0,-16-36-179,0-1 0,0 1 0,1-1 0,0 0 0,0 0 0,1-1-1,0 0 1,0 0 0,15 9 0,-18-12-42,1-1 0,-1 0 0,1 1 0,-1-2 0,1 1 0,0 0 0,-1-1 0,1 0-1,0 0 1,0-1 0,0 1 0,0-1 0,0 0 0,0 0 0,0-1 0,0 0 0,0 0 0,0 0 0,9-3 0,-9 1-10,0 0 0,0-1 0,-1 1 0,1-1 0,-1 0 0,0 0 0,0 0 0,0-1 0,-1 1 0,1-1 0,-1 0 0,0 0 0,0 0 0,3-11 0,3-8 143,12-50 1,-19 65-157,0 2 3,11-44 344,9-79-1,-21 114-373,0 0 0,-1 0 0,0 1-1,-2-1 1,0 0 0,0 0 0,-1 1-1,-1 0 1,-9-23 0,9 30-43,0-1-1,-1 1 1,0 0 0,0 1-1,-1 0 1,0-1 0,0 2 0,0-1-1,-1 1 1,0 0 0,-1 0 0,-9-5-1,13 8-56,-1 0 0,0 1-1,1 0 1,-1 0 0,0 0 0,0 1-1,0 0 1,-1 0 0,1 0-1,0 0 1,0 1 0,0 0 0,-1 0-1,1 1 1,0-1 0,0 1-1,0 0 1,0 0 0,0 1-1,0 0 1,0-1 0,-9 6 0,8-3-195,1 0 1,-1 0 0,1 0-1,-1 1 1,1 0-1,1 0 1,-1 0 0,-6 10-1,-6 18-2503</inkml:trace>
</inkml:ink>
</file>

<file path=ppt/ink/ink12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5:00.86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150 250 6240,'-3'4'402,"1"1"0,0-1 0,0 1 0,0 0 0,1-1 0,0 1 1,-2 9-1,3-12-395,0 1 0,0-1 1,0 1-1,0 0 0,1-1 1,-1 1-1,1-1 0,-1 0 1,1 1-1,0-1 1,0 1-1,0-1 0,1 0 1,-1 0-1,0 0 0,1 1 1,2 2-1,7 7 258,-1 1 0,-1 0 0,0 1 0,-1-1 0,0 2 0,8 21 0,25 94 1206,-34-105-1314,-1-6 55,2 9 186,6 40 0,-13-64-354,-1-1 0,0 1 0,0 0 0,0-1 0,0 1 0,-1 0 0,1-1 1,-1 1-1,0 0 0,0-1 0,-1 1 0,1-1 0,-1 0 0,1 1 0,-1-1 0,0 0 1,0 0-1,0 0 0,-1 0 0,1 0 0,-1-1 0,0 1 0,1-1 0,-1 0 1,0 0-1,0 0 0,-1 0 0,1 0 0,-7 2 0,6-2-15,0-1 0,0 0 0,0 0 1,0 0-1,0-1 0,0 0 0,0 1 0,0-1 0,0-1 0,0 1 0,0 0 0,0-1 1,0 0-1,0 0 0,0 0 0,0-1 0,1 1 0,-1-1 0,0 0 0,1 0 0,-1 0 1,1 0-1,0-1 0,0 1 0,-1-1 0,2 0 0,-4-4 0,2 2-51,1 1 0,0-2 0,1 1 0,-1 0-1,1 0 1,0-1 0,0 1 0,1-1 0,0 0 0,0 1 0,0-1-1,0 0 1,1-7 0,1-1 31,0 0-1,1 0 1,0 0 0,5-17 0,-2 15 97,1 0 0,0 0 0,1 1 0,1 0 0,1 0 0,10-15 0,69-75 447,-72 86-316,-1 1 0,0-2 0,20-38-1,-28 44-170,0-1 0,-1 0 0,-1 0 0,0 0 0,-1-1 0,4-26-1,-8 36-69,1-1 0,-1 0 0,0 0 0,-1 1 0,1-1-1,-2 1 1,1-1 0,0 0 0,-4-6 0,3 9-4,0 0 1,0 0-1,0 0 1,0 0 0,-1 1-1,1 0 1,-1-1 0,0 1-1,0 0 1,0 0-1,-1 0 1,1 1 0,-1-1-1,0 1 1,-4-3-1,0 2-113,0 0 0,0 0-1,0 0 1,0 1 0,-1 0-1,1 1 1,-1 0 0,1 0-1,-1 1 1,1 0 0,-1 0 0,1 1-1,-1 0 1,1 1 0,-1 0-1,1 0 1,0 1 0,0 0-1,-11 5 1,7-1-292,0 0 1,1 1 0,0 0-1,0 0 1,1 1-1,0 1 1,0 0-1,1 0 1,1 1 0,0 0-1,-11 18 1,-5 19-2900</inkml:trace>
</inkml:ink>
</file>

<file path=ppt/ink/ink12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5:01.56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0 206 6976,'2'-11'458,"-1"1"1,2-1 0,-1 0 0,1 0-1,1 1 1,0-1 0,1 1-1,8-14 1,-8 16-392,1 1 1,-1 0-1,2 1 1,-1-1-1,1 1 0,-1 1 1,2-1-1,-1 1 0,1 0 1,15-7-1,-14 8-50,-1 1 0,2-1 0,-1 1 0,0 1 0,1 0 0,-1 0 0,1 1 0,-1 0 1,1 1-1,10 0 0,-15 1-21,-1-1 1,0 1 0,0 0-1,1 0 1,-1 0 0,0 1-1,0-1 1,-1 1 0,1 0-1,0 0 1,0 1 0,-1-1-1,1 1 1,-1 0 0,0-1 0,0 2-1,0-1 1,0 0 0,-1 0-1,1 1 1,-1-1 0,0 1-1,0 0 1,0 0 0,2 6-1,0 7 12,0 0-1,0 0 0,-2 0 1,0 0-1,-1 0 0,-1 1 0,-1-1 1,0 0-1,-1 1 0,-8 31 1,3-23 63,-1 0 1,-1-1-1,-2 0 1,0-1 0,-2 0-1,-22 33 1,5-19 57,28-36-121,0 0 0,1-1-1,-1 1 1,0 0 0,-1-1-1,1 1 1,0-1 0,0 1 0,0-1-1,-1 0 1,1 0 0,-1 0-1,1 0 1,-6 0 0,8-1-10,0 0 1,1 0-1,-1 0 1,0 0-1,0 0 1,0 0-1,0 0 1,0 0-1,0 0 1,0 0-1,0 0 1,0-1-1,1 1 1,-1 0-1,0 0 1,0 0-1,0 0 1,0 0-1,0 0 0,0 0 1,0-1-1,0 1 1,0 0-1,0 0 1,0 0-1,0 0 1,0 0-1,0 0 1,0-1-1,0 1 1,0 0-1,0 0 1,0 0-1,0 0 1,0 0-1,0 0 1,0-1-1,0 1 0,0 0 1,0 0-1,0 0 1,-1 0-1,1 0 1,0 0-1,0 0 1,0 0-1,0-1 1,0 1-1,0 0 1,0 0-1,0 0 1,-1 0-1,1 0 1,0 0-1,0 0 1,0 0-1,0 0 1,0 0-1,0 0 0,-1 0 1,1 0-1,0 0 1,0 0-1,0 0 1,10-8-92,-3 4 79,1 1 1,0-1-1,0 1 1,0 1-1,0 0 1,16-3-1,-2 3-21,31-1 0,-43 3 74,0 1 1,0 0 0,0 0 0,0 1 0,-1 0-1,1 1 1,-1 0 0,1 0 0,-1 1 0,0 0-1,-1 1 1,16 10 0,-19-11 2,0 1 1,1-1-1,-2 1 0,1 1 1,0-1-1,-1 1 1,0-1-1,0 1 0,-1 0 1,0 1-1,0-1 1,0 0-1,-1 1 0,0 0 1,0 0-1,-1-1 0,1 1 1,-1 12-1,0-9 129,-2 1 0,1-1 0,-1 0-1,-1 0 1,0 0 0,0 0 0,-1-1 0,0 1 0,-5 10-1,5-14-111,-1 1-1,0-1 1,0 0 0,0 0-1,-1 0 1,1-1-1,-1 0 1,-1 0-1,1 0 1,-1 0-1,0-1 1,0 0 0,-10 5-1,0-3-300,1 0 0,-1-2 0,0 0-1,0 0 1,0-2 0,0 0 0,0-1-1,-1 0 1,1-2 0,0 0 0,-20-3 0,34 4 42,1 0-1,0-1 1,-1 1 0,1 0 0,-1 0 0,1-1 0,0 1 0,-1-1 0,1 1 0,0-1 0,-1 0 0,1 1 0,0-1 0,0 0 0,0 0 0,0 0 0,0 0 0,0 0 0,-2-2 0,3 1-67,-1 1 0,1-1 1,0 0-1,0 0 1,0 1-1,0-1 0,0 0 1,1 1-1,-1-1 1,0 0-1,1 1 0,-1-1 1,1 1-1,0-1 1,-1 1-1,1-1 0,1-1 1,14-25-2374</inkml:trace>
</inkml:ink>
</file>

<file path=ppt/ink/ink12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5:01.94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10 173 5984,'-3'8'232,"2"-1"1,-1 1 0,1-1-1,0 1 1,0-1-1,1 1 1,0 0 0,0-1-1,1 1 1,0 0 0,1-1-1,-1 1 1,1-1-1,1 0 1,-1 1 0,6 9-1,-4-11-180,-1 0 0,1 0 1,0-1-1,0 1 0,0-1 0,1 0 0,-1 0 0,9 6 1,-10-8 85,1-1 1,0 0 0,0 1 0,0-1 0,0 0 0,0-1 0,0 1-1,1-1 1,-1 0 0,1 0 0,-1 0 0,1 0 0,4-1 0,-5 0-16,-1 0 1,0-1 0,1 1 0,-1-1 0,0 0 0,0 0 0,0 0-1,0 0 1,1 0 0,-1-1 0,-1 1 0,6-4 0,-3 1 36,-1 0 0,1 0 1,-1-1-1,0 1 1,0-1-1,4-7 0,2-5 128,-1-1 0,-1-1 0,7-21 0,-14 38-268,4-10 61,-2 1 1,0-1 0,0 0 0,-1 0 0,0 0-1,-1 0 1,0 0 0,-3-24 0,2 31-115,-1 0-1,-1-1 1,1 1 0,-1 0 0,1 0 0,-1 1 0,-1-1-1,1 0 1,-1 0 0,0 1 0,0 0 0,0 0-1,0-1 1,-1 2 0,0-1 0,1 0 0,-1 1 0,-1 0-1,1 0 1,0 0 0,-1 0 0,-9-3 0,9 4-164,0 0-1,0 1 1,0 0 0,-1 0-1,1 0 1,0 1 0,0-1-1,-1 1 1,1 1 0,0-1-1,-1 1 1,1 0 0,0 0-1,0 0 1,0 1 0,0 0-1,0 0 1,0 0 0,0 1-1,0-1 1,1 1 0,0 0-1,-1 0 1,1 1 0,0-1-1,0 1 1,1 0 0,-1 0-1,-2 6 1,-7 14-2944</inkml:trace>
</inkml:ink>
</file>

<file path=ppt/ink/ink12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5:02.34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163 0 4160,'2'1'93,"-1"-1"-1,1 1 1,-1-1 0,1 1 0,-1 0-1,0-1 1,1 1 0,-1 0 0,0 0-1,0 0 1,0 0 0,1 0 0,-1 0-1,0 1 1,0-1 0,-1 0-1,1 0 1,0 1 0,0-1 0,-1 1-1,1-1 1,0 0 0,-1 1 0,1 2-1,0 4 137,0 0-1,0-1 0,-1 1 0,0 8 1,-1-1 241,14 406 4074,-9-374-4258,13 256 1151,-17-289-1275,-1-1 0,0 0 1,-1 1-1,-1-1 0,0 0 1,-6 18-1,7-26-84,-1 1 0,1 0-1,-1-1 1,0 1 0,-1-1 0,1 0 0,-1 0-1,0-1 1,0 1 0,0-1 0,-1 0-1,0 0 1,0 0 0,0 0 0,0-1 0,-6 3-1,9-5-66,-1 0-1,0 0 0,0 0 1,1-1-1,-1 1 0,0-1 1,0 1-1,0-1 0,0 0 1,1 0-1,-1 0 0,0-1 1,0 1-1,0-1 0,0 1 1,1-1-1,-1 0 0,0 0 1,1 0-1,-1-1 0,1 1 1,-1-1-1,1 1 0,0-1 1,-1 0-1,1 0 0,-3-3 1,-1-1-96,1-1 1,0 1 0,1-1-1,0 0 1,0 0 0,0 0 0,1 0-1,-4-14 1,2 4-182,2 0 1,0-1-1,1 0 0,0 1 1,2-1-1,0 0 0,5-34 1,-3 36-495,2 0 1,0 0 0,10-23 0,-9 27-510,1 0-1,0 0 1,1 1 0,15-19-1,17-14-1471,5-9 1221</inkml:trace>
</inkml:ink>
</file>

<file path=ppt/ink/ink12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5:02.78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17 7552,'47'-7'3091,"-26"3"-2747,0 1 0,0 1 0,0 1-1,31 3 1,-10 5-356,1 2 1,42 16-1,-74-22-91,-7-2-138,0 0 1,-1 1 0,1-1 0,-1 1 0,0 0 0,6 3 0,-9-4 129,0-1 1,1 0 0,-1 1 0,0-1 0,1 0 0,-1 1-1,0-1 1,1 0 0,-1 1 0,0-1 0,0 1 0,1-1-1,-1 1 1,0-1 0,0 0 0,0 1 0,0-1 0,0 1-1,0-1 1,0 1 0,0-1 0,0 1 0,0 0 0,0 0-56,0-1 0,-1 1 0,1 0 0,-1 0 0,0-1 0,1 1 0,-1 0 0,1-1 1,-1 1-1,0-1 0,0 1 0,1-1 0,-1 1 0,0-1 0,0 0 0,0 1 0,1-1 0,-2 1 1,-14 3-2470</inkml:trace>
</inkml:ink>
</file>

<file path=ppt/ink/ink12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5:03.13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 10304,'17'7'3808,"0"-7"-2944,16 0-256,-16 0-608,-2-3-128,6 3-224,0-4 192,-1 4-2048,1 0 1248,-4 4-4288</inkml:trace>
</inkml:ink>
</file>

<file path=ppt/ink/ink12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5:06.05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21 72 3136,'-3'-4'333,"0"1"-1,1-1 1,-1 0 0,1 1-1,0-1 1,-2-8 0,3 11-280,1 0 0,0-1-1,0 1 1,0 0 0,0 0 0,0 0 0,0-1 0,0 1 0,0 0-1,0 0 1,1 0 0,-1-1 0,0 1 0,1 0 0,-1 0 0,1 0-1,-1 0 1,1 0 0,0 0 0,-1 0 0,1 0 0,0 0-1,0 0 1,0 0 0,-1 1 0,1-1 0,0 0 0,0 0 0,2 0-1,0 0 5,0 0 0,0 0 0,0 0 0,0 1 0,0-1 0,0 1 0,0 0 0,0-1 0,0 2 0,0-1 0,4 1 0,7-1 91,8 2 115,0 0-1,1 2 1,-1 0-1,35 13 1,-31-9-189,-24-8-212,0 1 1,0 0-1,0-1 0,0 1 0,0-1 0,0 0 1,0 0-1,0 1 0,0-1 0,0-1 1,0 1-1,0 0 0,0 0 0,0-1 0,0 1 1,0-1-1,2 0 0,1-4-827</inkml:trace>
</inkml:ink>
</file>

<file path=ppt/ink/ink12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5:06.50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62 4640,'2'-3'206,"-1"0"0,1 1-1,0-1 1,0 0 0,0 1 0,0 0 0,1-1 0,-1 1 0,1 0 0,-1 0-1,1 0 1,0 1 0,4-3 0,4-2 83,1 1 0,13-4 0,-15 7-112,1 0 0,0 0 0,0 1 0,0 1 0,0 0 0,14 1 1,9 0 86,-6-1-863,1 2 0,50 8 0,-54-3-3529</inkml:trace>
</inkml:ink>
</file>

<file path=ppt/ink/ink12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5:08.22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33 564 3328,'-2'0'166,"0"0"0,0 0 0,0 0 0,0-1 0,0 1 0,1 0 0,-1-1 0,0 1 0,0-1 1,0 0-1,0 0 0,-2-1 0,4 2-123,-1-1 1,1 0 0,-1 1-1,1-1 1,-1 0 0,1 1-1,0-1 1,-1 0-1,1 0 1,0 0 0,-1 1-1,1-1 1,0 0 0,0 0-1,0 0 1,0 1 0,0-1-1,0 0 1,0 0-1,0 0 1,0 0 0,0 1-1,0-1 1,1 0 0,-1 0-1,0 0 1,1 1 0,-1-1-1,0 0 1,1 0 0,-1 1-1,1-1 1,0-1-1,6-8 479,1-1 0,16-17 0,6-9 19,-9 4-295,-2-2 0,16-38 0,-23 47-189,50-122 342,-33 76-494,-26 65 47,0 1 30,-1 1-1,0 0 1,0 0 0,-1-1-1,0 0 1,2-10 0,-3 15-116,0 14 118,0 21 50,-13 518 1559,10-502-1549,-10 98-2483,13-135-819</inkml:trace>
</inkml:ink>
</file>

<file path=ppt/ink/ink12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5:08.60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20 4800,'9'21'1792,"-5"-17"-1408,4 1-96,-4-5 64,0-5-256,-1 1 544,6-3-384,-1-4-96,0 0-96,1 4-640,-1 3 320,0 4-1952</inkml:trace>
</inkml:ink>
</file>

<file path=ppt/ink/ink12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5:09.32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55 209 2304,'-2'1'113,"0"0"-1,0 0 1,0 0 0,1 1 0,-1-1-1,0 1 1,1-1 0,-1 1 0,1-1-1,0 1 1,-1 0 0,1 0 0,0 0-1,0-1 1,-1 4 0,-10 14 846,11-18-682,1-1-212,0 0 0,0-1 0,-1 1 0,1 0 0,0 0 1,0 0-1,0-1 0,0 1 0,-1 0 0,1 0 0,0 0 0,0 0 0,-1 0 0,1-1 1,0 1-1,0 0 0,-1 0 0,1 0 0,0 0 0,0 0 0,-1 0 0,1 0 1,0 0-1,0 0 0,-1 0 0,1 0 0,0 0 0,0 0 0,-1 0 0,1 0 1,0 0-1,0 0 0,-1 0 0,1 0 0,0 0 0,0 1 0,-1-1 0,1 0 0,0 0 1,-1 1-1,-4 12 723,3 19-595,2-31-127,0 27 282,3 90 733,-1-102-975,0 0 0,1-1 0,0 1-1,2-1 1,7 20 0,-11-32-65,1 0 0,-1 0 0,1-1 0,-1 1 0,1-1 0,0 1 1,0-1-1,0 0 0,0 0 0,0 0 0,0 0 0,1 0 0,-1 0 0,1 0 0,0-1 0,-1 1 0,7 1 0,-6-2-9,1 0-1,0-1 1,0 1-1,0-1 0,0 0 1,0 0-1,0 0 0,0 0 1,0-1-1,0 0 1,0 0-1,-1 0 0,6-2 1,4-2 18,0-1 0,0-1 0,-1 0 0,0-1 0,-1 0 0,1 0 1,-2-1-1,1-1 0,-1 0 0,-1 0 0,0-1 0,0 0 0,-1-1 0,10-18 1,-8 9 6,0 0 0,-2-1 1,0 0-1,-2 0 0,0-1 1,-2 0-1,4-44 0,-7 54-68,-1 1-1,0-1 0,-1 0 1,0 1-1,-1-1 0,-5-16 1,5 22-16,-1 0 0,1 1 0,-2-1 0,1 1 0,0 0 0,-1 0 0,0 0 0,-1 0 0,1 1 0,-1 0 0,0 0 0,-11-8 0,10 9-98,0 0 0,0 0 0,0 1 0,-1-1 0,0 1 0,0 1 0,0 0 0,0 0 0,0 0 0,0 1 0,0-1 0,-12 1 0,13 1-39,0 1 1,0-1-1,0 1 1,1 0-1,-1 1 1,1-1-1,-1 1 1,1 0-1,-1 0 1,1 1-1,0 0 1,0 0-1,0 0 1,1 0-1,-1 1 1,-6 7-1,4-3-391,0 0-1,1 1 0,0 0 1,1 0-1,-1 0 1,2 1-1,0-1 1,0 1-1,0 0 1,2 1-1,-3 12 1,3 19-784</inkml:trace>
</inkml:ink>
</file>

<file path=ppt/ink/ink13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5:09.93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59 317 4800,'0'0'72,"-1"0"0,1 0-1,0-1 1,0 1 0,-1 0 0,1 0 0,0-1 0,0 1 0,0 0 0,0 0-1,-1-1 1,1 1 0,0 0 0,0-1 0,0 1 0,0 0 0,0-1-1,0 1 1,0 0 0,0-1 0,0 1 0,0 0 0,0-1 0,0 1 0,0 0-1,0-1 1,0 1 0,7 10-186,30 102 808,-17-65 235,25 71 979,-44-114-1870,1 0 0,-2 0 1,1 0-1,0 0 0,-1 0 0,0 0 1,0 0-1,0 0 0,0 0 0,-1 0 1,-1 8-1,1-10 2,0-1 0,1 1 0,-1 0 0,0-1 0,0 1 0,0-1 0,0 1 0,0-1 1,0 0-1,-1 1 0,1-1 0,0 0 0,-1 0 0,1 0 0,-1 0 0,1 0 0,-1 0 0,1 0 0,-1-1 0,0 1 1,1 0-1,-1-1 0,0 1 0,0-1 0,1 0 0,-1 0 0,0 1 0,-3-2 0,3 1-13,-1 0-1,0 0 0,1-1 0,-1 1 1,1-1-1,-1 0 0,0 0 1,1 0-1,0 0 0,-1 0 0,1 0 1,0-1-1,0 1 0,-1-1 0,1 0 1,0 0-1,1 1 0,-1-1 1,0 0-1,0-1 0,1 1 0,0 0 1,-1 0-1,1-1 0,0 1 0,0 0 1,0-1-1,0 1 0,0-1 1,1 0-1,-1 1 0,1-1 0,0 0 1,0 1-1,0-1 0,0 0 0,0 1 1,1-1-1,-1 1 0,2-6 1,3-3 100,0 0 1,0 1 0,1-1-1,1 1 1,0 1 0,0-1 0,9-8-1,8-11 14,18-26 141,-3-2-1,-3-1 0,40-85 1,-74 140-278,2-7 2,0 0-1,0 0 1,-1 0-1,3-13 1,-6 20-8,1 1-1,-1-1 1,0 0 0,0 0-1,0 1 1,0-1 0,0 0-1,-1 1 1,1-1 0,-1 0-1,0 1 1,0-1 0,0 1-1,0-1 1,0 1 0,-1-1-1,1 1 1,-1 0 0,1 0-1,-1 0 1,0 0 0,-2-2-1,-3-1-95,0 0 0,0 0 0,0 1 0,-1 0 0,1 1 0,-1 0 0,0 0 0,0 0 0,0 1 0,0 0 0,-1 1 0,1 0 0,-11 0-1,7 1-207,0 0-1,1 1 0,-1 0 1,0 1-1,0 0 0,1 1 0,-1 0 1,-20 9-1,25-8 22,0-1 0,0 1 1,1 1-1,0-1 0,0 1 0,0 1 0,0-1 1,1 1-1,-10 12 0,-15 31-2936</inkml:trace>
</inkml:ink>
</file>

<file path=ppt/ink/ink13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5:10.56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7 105 5152,'-2'-2'134,"2"0"0,-1 0 0,0 0 0,0 0 0,1-1 0,-1 1 0,1 0 1,-1-1-1,1 1 0,0 0 0,0-1 0,0 1 0,1 0 0,-1 0 0,0-1 0,1 1 0,0 0 0,-1 0 1,1-1-1,0 1 0,0 0 0,0 0 0,0 0 0,1 0 0,-1 0 0,0 0 0,3-1 0,0-2-38,0 1-1,1 1 1,0-1 0,0 0-1,0 1 1,0 0-1,0 0 1,1 1-1,-1 0 1,1-1-1,-1 2 1,1-1-1,8-1 1,-11 3-109,0 0 0,0-1 0,0 1 0,1 0 0,-1 1 0,0-1 0,0 0 1,0 1-1,0 0 0,0 0 0,-1 0 0,1 0 0,0 0 0,0 0 0,0 1 0,-1-1 0,1 1 0,-1 0 1,1 0-1,-1 0 0,0 0 0,0 0 0,0 0 0,0 1 0,0-1 0,0 1 0,1 3 0,0-1 19,-2 0-1,1 0 0,0 0 0,-1 0 0,0 1 1,0-1-1,-1 0 0,1 1 0,-1-1 0,-1 10 1,-1 4 15,-9 31 0,9-38-19,-13 43 124,-2-1 0,-44 93 0,59-138-115,8-9 21,17-13 12,-12 7-88,-4 3 31,0 0 0,1 0 0,-1 1 1,1 0-1,0 1 0,0 0 0,0 0 0,0 1 0,-1-1 0,1 2 1,0-1-1,0 1 0,0 0 0,0 1 0,-1 0 0,1 0 0,-1 1 1,1 0-1,7 4 0,-7-3 37,0 1 0,-1-1 0,1 2 0,-1-1-1,0 1 1,-1 0 0,1 0 0,-1 1 0,0 0 0,-1 0 0,0 0 0,0 1 0,0 0 0,-1-1 0,-1 2-1,6 12 1,-9-19 44,1 0-1,-1 0 0,1 0 1,-1 0-1,0 0 0,0 0 1,0 0-1,0 0 0,0 0 0,0 0 1,-1 0-1,1 0 0,-1 0 1,1 0-1,-1 0 0,0 0 1,0 0-1,0 0 0,0 0 1,0-1-1,0 1 0,0 0 1,0-1-1,-1 1 0,-2 2 0,-2 0 194,-1 1-1,0 0 1,0-1-1,0-1 0,-9 4 1,6-2-64,-89 36 423,-11 5-2462,81-34-771,24-12-128</inkml:trace>
</inkml:ink>
</file>

<file path=ppt/ink/ink13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5:11.11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84 0 5312,'-11'9'642,"0"1"1,-10 12 0,18-18-548,-1 0 0,1 1 0,1-1 1,-1 1-1,0-1 0,1 1 0,0 0 0,0 0 1,-1 7-1,-3 21 230,2 0 0,1 0 0,2 57 0,20 98 1526,-12-134-1653,-1-2-229,-1 60-1,-6-83-1947,-8 50 0,4-56-1573</inkml:trace>
</inkml:ink>
</file>

<file path=ppt/ink/ink13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5:11.80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340 97 7456,'-17'27'3220,"14"-21"-3076,-1-1 1,1 1-1,-1-1 0,-7 8 0,2-5-164,1 0-1,-1-1 1,-1-1-1,-16 10 1,-45 17-20,44-22 94,-31 19-1,49-26-8,2 2 0,-1-1 0,0 1 0,1 0 0,0 1 0,1 0 0,-11 14 0,16-20-26,0 0 0,0 0 0,0 1-1,0-1 1,0 0 0,0 1 0,1-1-1,-1 0 1,1 1 0,-1-1 0,1 1-1,-1-1 1,1 1 0,0-1-1,0 1 1,0-1 0,0 1 0,0-1-1,0 1 1,0-1 0,0 1 0,1-1-1,-1 1 1,0-1 0,1 0 0,-1 1-1,1-1 1,0 1 0,-1-1 0,1 0-1,0 0 1,0 1 0,0-1 0,0 0-1,0 0 1,0 0 0,0 0 0,1 0-1,-1 0 1,2 1 0,3 1 27,1 0 1,-1 0 0,0 0-1,1-1 1,-1 0-1,1-1 1,13 2 0,4-1-215,0-1 0,1-1 1,-1-2-1,0 0 0,0-2 0,0 0 1,0-2-1,38-14 0,-55 17 2,0 0-1,0-1 0,0 0 0,-1-1 0,1 1 0,-1-1 1,-1 0-1,1-1 0,-1 0 0,0 1 0,0-2 1,0 1-1,-1 0 0,0-1 0,0 0 0,-1 0 1,4-10-1,-7 16 207,0 0 0,1 1 1,-1-1-1,0 0 0,0 0 1,1 0-1,-1 0 0,1 0 1,-1 1-1,1-1 1,-1 0-1,1 1 0,-1-1 1,1 0-1,0 1 0,-1-1 1,1 0-1,0 1 0,0-1 1,-1 1-1,2-1 0,0 1 24,-1 0 0,1 1 0,-1-1 0,1 1-1,-1-1 1,0 1 0,1-1 0,-1 1 0,1 0 0,-1-1 0,0 1-1,0 0 1,2 2 0,20 15 379,-16-13-409,0 1-1,0-1 1,0 0-1,1-1 0,-1 1 1,14 4-1,-13-7 35,-1 0-1,0-1 1,1 0-1,-1 0 1,1 0-1,-1-1 1,1 0 0,-1-1-1,1 0 1,-1 0-1,1 0 1,-1-1-1,0 0 1,0-1-1,0 1 1,0-1-1,8-5 1,-8 4 45,0-1 1,0 1-1,-1-1 0,1-1 1,-1 0-1,0 1 0,-1-2 1,1 1-1,-1-1 0,-1 1 1,1-2-1,-1 1 0,0 0 1,-1-1-1,4-10 1,-3 7-58,-1-1 1,-1 0 0,0 0 0,0 0-1,-1 0 1,-1 0 0,-2-20 0,2 28-77,-1 0 0,1 0 0,-1 1 0,0-1 1,0 0-1,-1 1 0,1-1 0,-1 0 0,0 1 0,0 0 1,0 0-1,0-1 0,0 1 0,-1 0 0,1 1 0,-1-1 1,0 0-1,0 1 0,0-1 0,0 1 0,-1 0 0,1 0 0,0 1 1,-1-1-1,1 0 0,-1 1 0,-6-1 0,2 0-81,-1 1-1,0 1 1,0-1 0,0 2-1,1-1 1,-1 1-1,0 0 1,1 1-1,-1 0 1,1 1-1,-16 6 1,8-2-133,1 0 1,-1 2-1,2 0 1,-1 1-1,-14 12 1,19-13-227,0 0 1,1 1 0,0 0 0,1 0 0,0 0 0,0 1-1,2 1 1,-1-1 0,-9 24 0,12-9-1141,7-7-1056</inkml:trace>
</inkml:ink>
</file>

<file path=ppt/ink/ink13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5:12.18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20 4224,'41'-15'1568,"-33"10"-1216,13 10-96,-9 1 928,-3 3-704,-1 2 928,1 7-800,-1 0 736,0 11-736,-4 9 512,1 9-640,-1 7 160,0-2-352,-4-3-1664,0-9 736,-4-7-2720,8-12 1888,4-13-2912</inkml:trace>
</inkml:ink>
</file>

<file path=ppt/ink/ink13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9:33.15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31 133 2816,'-4'-3'256,"-8"-3"803,12 6-1040,0 0 0,-1 0 0,1 0 0,-1 0 0,1 0 0,0 0 0,-1 0 0,1 0 0,0 0 0,-1 0 0,1 0 0,0 0 0,-1 0 0,1 0 0,0 0 0,-1 1 1,1-1-1,0 0 0,0 0 0,-1 0 0,1 1 0,0-1 0,-1 0 0,1 0 0,0 1 0,0-1 0,0 0 0,-1 0 0,1 1 0,0-1 0,0 0 0,0 1 0,-1 0 1,0 1 53,0 1 0,1 0 0,-1 0 0,0 0 0,1 0 0,0-1 0,-1 1 0,1 0 0,0 0 0,1 4 0,7 31 380,-3-18-339,2 14 215,20 56-1,-24-81-276,1 0 1,0 0-1,0-1 0,1 1 1,0-1-1,1 0 1,0-1-1,0 1 0,1-1 1,-1 0-1,11 7 0,-14-12-35,0 0 0,0 0 0,0-1 0,1 1-1,-1-1 1,1 0 0,-1 0 0,1 0 0,-1 0 0,1-1-1,-1 1 1,1-1 0,0 0 0,-1 0 0,1 0-1,0 0 1,-1-1 0,1 0 0,-1 1 0,1-1-1,-1-1 1,1 1 0,-1 0 0,0-1 0,0 0 0,6-3-1,2-3 18,0 0 0,-1-1-1,-1 0 1,1-1 0,15-21-1,-10 11 114,0-1-1,-1-1 1,-2 0-1,18-42 1,-26 55-63,-1 1 0,-1-1 1,1 0-1,-1 0 0,-1 0 0,0 0 1,0 0-1,-1 0 0,0 0 1,0 0-1,-1-1 0,-1 1 1,1 0-1,-1 1 0,-1-1 0,-6-16 1,7 20-96,-1 1 1,1 0-1,-1 1 1,1-1 0,-1 0-1,0 1 1,0 0-1,-1-1 1,1 1 0,-1 0-1,0 1 1,-6-5-1,7 6-76,0 0-1,0-1 1,-1 1-1,1 0 0,0 1 1,-1-1-1,1 1 1,-1-1-1,1 1 0,0 0 1,-1 0-1,1 0 1,-1 1-1,1-1 1,-1 1-1,1 0 0,-5 2 1,-3 2-564,-1 0 0,1 1 1,0 1-1,-18 14 1,-8 11-2177</inkml:trace>
</inkml:ink>
</file>

<file path=ppt/ink/ink13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9:33.55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58 648 4992,'49'-160'2517,"-40"130"-2360,16-57-38,-22 73-68,-1-1 1,0 0-1,-1 0 1,-1-15-1,-3-7 349,-1-1 0,-2 1 0,-18-61 0,22 91-318,0 0 0,0 1 0,-1-1 0,0 0 0,0 1 0,-1 0 0,-6-10 0,9 16-74,1-1-1,-1 0 0,1 0 1,-1 1-1,0-1 1,1 1-1,-1-1 0,0 0 1,1 1-1,-1-1 0,0 1 1,0 0-1,0-1 1,0 1-1,1-1 0,-1 1 1,0 0-1,0 0 0,0 0 1,0 0-1,0-1 1,0 1-1,0 0 0,0 0 1,1 1-1,-3-1 0,1 1-5,1 0 0,0 0-1,-1 0 1,1 0-1,0 0 1,-1 0 0,1 0-1,0 0 1,0 1 0,0-1-1,0 0 1,0 1-1,-1 2 1,-2 5-24,0 0 0,0 1 0,-4 18 0,0 15-9,2 0 0,-1 54 0,7 84-73,1-162 87,23 271-52,22-3 951,-11-70-329,-15-44-3865,-18-118 96</inkml:trace>
</inkml:ink>
</file>

<file path=ppt/ink/ink13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9:33.91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25 8480,'0'-25'3136,"21"25"-2432,17 3-224,-19 1 256,14 3-512,17 4-224,3 9-32,2-2-2880,7-4 1568,-17-6-4000</inkml:trace>
</inkml:ink>
</file>

<file path=ppt/ink/ink13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9:36.23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466 65 2496,'0'-2'81,"0"0"1,0 1 0,-1-1-1,1 0 1,0 0-1,0 1 1,-1-1-1,1 0 1,-1 1-1,0-1 1,1 1-1,-1-1 1,-2-2-1,0 1 79,1 0 0,-1 0 0,0 1 0,-1-1 0,-3-2 0,2 3-42,1-1 0,0 1-1,-1 0 1,1 0-1,-1 0 1,0 0 0,0 1-1,0 0 1,0 0 0,0 0-1,-6 1 1,3 0 13,1 0 1,-1 1-1,1 0 0,-1 1 1,1 0-1,-13 5 0,-4 4 32,2 1 0,0 0 0,-31 25 0,26-18-197,15-11 11,-11 7 50,0 1 0,2 1 0,0 1 0,-23 25 0,42-42-36,0 1-1,1 0 0,0 0 0,-1 0 0,1 0 0,0 0 0,0 0 1,0 0-1,0 1 0,0-1 0,1 0 0,-1 1 0,1-1 0,-1 0 0,1 1 1,0-1-1,0 5 0,1-5 14,0 0 0,-1 0 0,1 0 0,0 0 0,0 0 0,0 0 0,0 0 0,1 0 0,-1 0 0,0 0 0,1 0 0,-1-1 0,1 1 0,0-1 0,0 1 0,-1-1 0,1 0 0,3 2 0,4 1-2,-1 0-1,1 0 0,0-1 1,0 0-1,0 0 1,14 1-1,60 4-107,-28-4 159,-16 0-39,50 8 7,-79-10-19,0 1 0,0 0 0,0 0 0,-1 1 0,1 0 0,13 9-1,-20-11 24,0 0 0,0 0 0,0 1 0,0-1 0,-1 1 0,1-1 0,-1 1 0,0 0 0,0 0 0,0 0 0,0 0 0,0 0 0,-1 0 0,0 1 0,1-1 0,-1 0 0,0 1 0,0-1 0,-1 1 0,1-1 0,-1 1-1,0 0 1,0-1 0,0 1 0,0-1 0,-1 1 0,-1 5 0,1-5 38,-1 1 0,1-1 0,-1 0 0,0 0 1,0-1-1,-1 1 0,1 0 0,-1-1 0,0 1 0,0-1 0,0 0 0,0 0 0,0 0 0,-1 0 0,1-1 0,-1 1 0,0-1 0,0 0 0,0 0 1,0-1-1,0 1 0,-7 1 0,1-1 3,0 0 1,-1-1-1,1-1 1,-1 0 0,1 0-1,-12-2 1,-64-14-50,52 8-58,-89-24-1948,122 32 1960,-15-7-1718,16 7 1695,0 0-1,0 0 0,-1-1 0,1 1 0,0 0 0,0 0 0,0 0 0,-1 0 1,1-1-1,0 1 0,0 0 0,0 0 0,0-1 0,0 1 0,-1 0 0,1 0 1,0 0-1,0-1 0,0 1 0,0 0 0,0 0 0,0-1 0,0 1 1,0 0-1,0-1 0,0 1 0,0 0 0,0 0 0,0-1 0,0 1 0,0 0 1,0 0-1,0-1 0,0 1 0,0 0 0,0 0 0,1-1 0,-1 1 1,0 0-1,0 0 0,0 0 0,0-1 0,1 1 0,-1 0 0,0 0 0,0 0 1,0-1-1,1 1 0,-1 0 0,0 0 0,0 0 0,0 0 0,1 0 0,-1 0 1,0 0-1,1-1 0,17-7-1851</inkml:trace>
</inkml:ink>
</file>

<file path=ppt/ink/ink13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9:36.61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1 228 2496,'8'11'1328,"2"7"-985,-9-15-262,1 0 1,-1-1-1,0 0 0,1 1 0,0-1 0,-1 0 0,1 0 1,0 0-1,0 0 0,0 0 0,3 2 0,4 1 53,1 0 0,-1-1 0,1 0 0,-1 0 0,1-1 0,0-1 0,0 0 0,1 0 0,-1-1-1,0 0 1,1 0 0,-1-1 0,0-1 0,1 0 0,-1 0 0,0-1 0,15-5 0,-15 4-13,0-1 0,-1 1 0,0-2 0,0 1-1,0-2 1,0 1 0,15-13 0,-18 12-24,-1 1 0,0 0-1,0-1 1,0 0 0,-1 0-1,0 0 1,0-1 0,-1 1 0,0-1-1,0 0 1,3-10 0,-5 12-65,0 0 0,-1 1 0,0-1-1,1 0 1,-2 0 0,1 1 0,0-1 0,-1 0 0,0 1 0,0-1 0,0 0 0,-1 1 0,0-1 0,0 1 0,0 0 0,0 0 0,0 0 0,-1 0 0,0 0 0,0 0 0,0 1-1,0-1 1,-5-3 0,-1-1-40,1 1 0,-1 1 0,-1-1 0,1 1 0,-1 1-1,0 0 1,0 0 0,-21-5 0,21 7-148,1 1 0,0 1 0,-1-1 0,1 2 0,-1-1 0,-12 2 0,16 0 11,0 0-1,0 0 1,0 0-1,0 1 1,1 0-1,-1 0 1,1 0 0,-1 1-1,1 0 1,0 0-1,-6 5 1,-11 13-1375</inkml:trace>
</inkml:ink>
</file>

<file path=ppt/ink/ink13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9:36.95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64 1 3392,'-1'0'59,"1"0"1,-1 0-1,1 0 1,-1-1-1,1 1 1,-1 0-1,1 0 1,-1 0-1,1 0 1,-1 0-1,1 0 1,-1 0-1,1 0 1,-1 0-1,1 0 1,-1 1-1,1-1 1,-1 0-1,1 0 1,-1 0-1,1 1 1,-1-1-1,1 0 1,-1 1-1,-10 12 177,-6 24-485,16-33 407,-4 12-85,0 0 0,2 0 1,-1 0-1,2 0 0,0 19 1,4 85 644,-1-77-516,3 44 86,26 145 0,-21-191-1584</inkml:trace>
</inkml:ink>
</file>

<file path=ppt/ink/ink13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9:38.40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41 446 4384,'-18'0'1424,"17"1"-1396,1-1 0,-1 0 0,0 1 1,1-1-1,-1 1 0,1-1 0,-1 1 1,1-1-1,-1 1 0,1-1 0,-1 1 1,1-1-1,0 1 0,-1 0 0,1-1 0,0 1 1,-1 0-1,1-1 0,0 1 0,0 0 1,0-1-1,0 1 0,0 0 0,0-1 0,0 1 1,0 1-1,-2 7-129,-1-3 193,1 0 0,0 0 0,1 1 0,0-1 0,0 1 0,0-1 0,1 1 0,0-1 0,0 1 0,2 12 0,2 5 522,13 37 0,-16-57-630,3 11 58,1 0 0,1-1 0,0 0 0,1 0 1,1-1-1,10 16 0,-14-24-23,-1-1 0,1 0 0,0 0 0,0 0 0,0-1 0,1 0 1,-1 0-1,1 0 0,6 3 0,-8-5-10,1 1 1,0-1-1,0 0 1,0 0-1,0 0 1,0-1-1,0 0 1,0 1-1,0-2 1,0 1-1,0 0 1,0-1-1,7-1 1,-5 0 6,-1 0 0,0 0 1,0 0-1,0-1 0,0 1 1,-1-1-1,1 0 0,-1-1 0,1 1 1,-1-1-1,0 0 0,-1 0 1,1 0-1,-1 0 0,4-6 0,0-3 35,1-1-1,-2 0 0,0 0 0,5-18 1,-10 28-58,1-1 0,-1 1 0,0-1 0,-1 1 0,1-1 1,-1 0-1,0 0 0,0 1 0,-1-1 0,1 0 0,-2-5 0,-1 3-26,1 0 0,-1 1 0,0-1 0,0 1-1,-1-1 1,-7-9 0,-6-3 6,13 15-59,1 0 0,-1 0-1,1 0 1,-6-9-1,47 42-201,-30-24 301,1 0-1,0-1 1,-1 0-1,1 0 1,1-1-1,-1 0 1,0-1-1,1 0 0,-1 0 1,1-1-1,0 0 1,-1-1-1,1 0 1,18-3-1,11-3 132,67-20 1,-87 19-134,0 0 1,-1 0-1,0-2 0,0 0 1,24-18-1,-39 24-6,1 0-1,-1 0 0,0 0 1,0 0-1,0 0 0,0-1 1,0 1-1,2-5 1,-5 7-3,1 0-1,-1 0 1,1 0 0,-1 0 0,0-1 0,1 1 0,-1 0 0,0 0 0,0 0 0,0 0 0,0-1 0,0 1 0,0 0 0,0 0 0,0 0 0,0 0 0,0-1 0,-1 1 0,1 0 0,0 0 0,-1 0 0,1 0 0,-1 0 0,0 0 0,1 0 0,-1 0 0,0 0 0,1 0 0,-1 0 0,0 0 0,0 1 0,0-1 0,-2-1 0,-1-1-18,-2 0 0,1 0 0,0 1 0,0 0 0,-1 0 0,0 0 0,1 0 0,-1 1-1,0 0 1,-11 0 0,7 0-21,0 2 0,0-1 0,-1 1-1,1 0 1,-14 5 0,18-4 19,0 0 0,0 0-1,0 1 1,1 0 0,-1 0 0,1 0 0,0 1 0,0 0-1,0 0 1,0 0 0,1 1 0,-7 8 0,6-6 0,0 0 1,1 0 0,0 1-1,0 0 1,1 0 0,0 0-1,0 0 1,-3 16 0,5-15 10,0 1 0,0-1 1,1 1-1,0-1 0,1 1 1,0-1-1,4 19 1,-3-21 12,0-1 1,0 1-1,1 0 1,0-1-1,0 0 1,1 0 0,0 0-1,0 0 1,0 0-1,10 9 1,-9-11-48,0 1 1,0-1 0,0 0-1,1-1 1,0 0-1,-1 1 1,1-2 0,0 1-1,0-1 1,1 0-1,-1 0 1,0 0 0,9 0-1,-7-2 23,0 0-1,0 0 1,-1-1 0,1 0-1,-1 0 1,1-1-1,-1 0 1,1 0 0,-1-1-1,13-7 1,2-2 1,0-1 0,-1-2 1,-1 0-1,0-1 0,-1-1 1,-1-1-1,30-37 0,-44 49 14,0 1-1,0-2 0,0 1 1,-1 0-1,0-1 0,0 0 1,-1 0-1,0 0 0,0 0 1,-1 0-1,0 0 0,1-8 0,-3 9 47,0 5-101,-1 10-7,2-5 72,-1 6 74,1 0-1,1 0 1,0 0 0,0 0-1,5 14 1,8 19 303,16 85 0,-30-118-256,0-8-16,0-3-21,-1-1-70,0 0-1,0 0 1,1-1 0,-1 1 0,1 0 0,-1 0 0,1-1-1,0 1 1,0 0 0,0-4 0,4-26-6,-3 27-9,1-6 21,0 2 1,1-1-1,0 0 0,1 0 0,0 1 0,0 0 0,1 0 0,0 0 0,0 0 0,1 1 1,0 0-1,1 0 0,0 0 0,0 1 0,0 0 0,1 1 0,0 0 0,1 0 0,-1 0 1,1 1-1,0 0 0,0 1 0,12-4 0,-8 4-15,0 0 0,1 0 0,0 2-1,0-1 1,19 1 0,-29 1-23,0 1 1,0 1-1,0-1 1,0 0-1,-1 1 1,1 0-1,0 0 1,0 0-1,0 1 1,0-1-1,-1 1 1,1 0-1,-1 0 1,1 0-1,-1 0 1,0 1-1,0-1 1,0 1-1,0 0 1,0 0-1,-1 0 1,1 0-1,1 4 1,3 5 39,-2 1 1,9 25 0,-1-2-141,-7-18 61,13 27 69,-17-42 3,1 1 1,-1 0-1,1-1 0,-1 1 1,1-1-1,0 0 0,0 0 1,0 0-1,5 2 0,-7-4-27,0 0-1,0 0 0,0-1 1,1 1-1,-1-1 0,0 1 1,1-1-1,-1 1 0,0-1 1,1 0-1,-1 0 0,1 0 1,-1 0-1,0 0 0,1 0 1,-1 0-1,0 0 0,1 0 1,1-1-1,0 0-11,-1 0 0,1 0 0,-1-1 0,1 1-1,-1-1 1,0 1 0,0-1 0,0 0 0,3-2 0,2-5-35,0 0 0,0 0 0,9-16 0,-16 24 54,23-42 2,-1-1 0,-3-1 1,20-67-1,-19 37 9,14-108-1,-29 130-90,-5 48 62,0 1 1,0-1-1,-1 1 1,1 0-1,-1-1 0,0 1 1,0 0-1,0-1 0,-3-5 1,4 9 12,-1 1 1,1-1-1,0 1 1,0-1 0,-1 1-1,1 0 1,0-1-1,-1 1 1,1-1-1,0 1 1,-1-1 0,1 1-1,-1 0 1,1-1-1,-1 1 1,1 0-1,-1 0 1,1-1 0,-1 1-1,1 0 1,-1 0-1,1 0 1,-1-1 0,1 1-1,-1 0 1,1 0-1,-2 0 1,1 0 5,0 1 1,0-1-1,0 1 1,1-1 0,-1 1-1,0-1 1,0 1-1,0-1 1,1 1-1,-1 0 1,0-1-1,1 1 1,-1 0 0,0 1-1,-2 2 18,1 0 0,0 0 0,0 0 0,0 0 1,-3 9-1,3 2 11,0 0 0,1 0-1,0 0 1,2 24 0,13 61 438,-8-65-417,2-2 0,12 34 0,-13-48-10,1 0 0,0-1 0,2 0-1,22 31 1,-28-44-42,60 74 221,-56-70-298,1 0 1,0-1 0,0 0 0,1-1 0,-1 0 0,16 7-1,-23-13-113,1 0 0,-1 0 0,1 0-1,-1-1 1,1 1 0,-1-1 0,1 0-1,-1 1 1,1-1 0,-1 0 0,1 0-1,-1-1 1,1 1 0,-1-1 0,1 1-1,-1-1 1,1 0 0,-1 0 0,1 0 0,-1 0-1,0 0 1,0 0 0,0-1 0,0 1-1,0-1 1,0 1 0,0-1 0,0 0-1,0 0 1,2-3 0,2-7-2243</inkml:trace>
</inkml:ink>
</file>

<file path=ppt/ink/ink13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9:38.76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 96 8128,'-4'4'3008,"4"3"-2336,16 0-160,-3-2-224,8-1-256,4-4-96,11 0 32,18-9-320,17-5 192,7-5-1440,-3-2 896,-9 2-3840,13 1 2528,-1-5 32</inkml:trace>
</inkml:ink>
</file>

<file path=ppt/ink/ink13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9:39.52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22 90 2144,'-2'-5'111,"-2"-2"43,1 1 0,0-1 0,1 0 0,0 0 0,0 0 0,-1-12 0,3 18-68,0-1 0,0 1 0,0-1 0,1 1 0,-1 0 0,0-1 0,1 1 0,-1 0 0,1-1 0,-1 1 0,1 0 0,0 0 0,-1-1 0,3-1 0,-3 3-58,0 0 0,1-1 0,-1 1 0,1 0 0,-1-1 0,0 1 0,1 0-1,-1 0 1,1 0 0,-1 0 0,0-1 0,1 1 0,-1 0 0,1 0 0,-1 0 0,1 0-1,-1 0 1,1 0 0,-1 0 0,1 0 0,-1 0 0,0 0 0,1 0 0,-1 0 0,1 1-1,-1-1 1,1 0 0,-1 0 0,0 0 0,1 1 0,-1-1 0,1 0 0,-1 0 0,0 1-1,1-1 1,-1 0 0,0 1 0,1-1 0,-1 0 0,0 1 0,0-1 0,1 1 0,-1 0-1,4 5 73,-1 1 0,1 0-1,-1 0 1,-1 0-1,1 1 1,-1-1 0,1 10-1,2 4 118,27 116 564,11 43-853,-28-140-856,-2-9-2421</inkml:trace>
</inkml:ink>
</file>

<file path=ppt/ink/ink13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9:39.87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 25 5152,'-9'-22'1888,"14"19"-1440,11 3-160,-12 0-224,5 3-96,-5 5-192,0 4 128,-4-1-1152,0 3 672,0 1-2560</inkml:trace>
</inkml:ink>
</file>

<file path=ppt/ink/ink13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9:40.22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0 3712,'29'104'2739,"7"20"-1505,-18-64-847,13 74-1,-29-133-39,0-4-116,3-11-17,4-21-67,-4 14-3,0 0-1,15-34 1,-16 46-144,0 0 0,1 0 0,0 1 0,1-1 1,0 1-1,0 0 0,14-14 0,-18 20 14,0 1 0,0-1 0,1 0 0,-1 1 0,1-1 0,-1 1 0,1-1 0,-1 1 0,1 0 0,-1 0 0,1 1 0,0-1 0,0 0 0,-1 1 0,1 0 0,0 0 0,0-1 0,0 2 0,-1-1 0,1 0 0,0 0 0,0 1 0,0 0 0,-1-1 0,1 1 0,0 0 0,-1 1 0,1-1 0,-1 0 0,1 1 0,2 1 0,5 5 7,0 1 0,0 0 0,-1 1 0,0 0 0,8 13 0,-15-21-30,15 21 30,29 34 578,-40-51-503,0 0 0,0 0 0,1-1 0,0 0-1,0 0 1,12 6 0,22 4 92,-30-11-406,0 0 1,-1 0-1,19 11 0,-27-14 107,0 0 0,0 1-1,0-1 1,-1 1-1,1-1 1,-1 1 0,1-1-1,0 3 1,8 21-2657</inkml:trace>
</inkml:ink>
</file>

<file path=ppt/ink/ink13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9:45.61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13 0 1152,'-1'1'36,"1"0"0,-1 0 0,0 0 0,0 0-1,0 0 1,1 0 0,-1 0 0,0 0 0,1 1 0,-1-1 0,1 0 0,-1 0 0,1 0 0,0 1-1,-1 2 1,2 21 176,0-7-65,-3 44 123,0 22 325,2-72-312,1 1-1,1 0 1,0-1-1,6 20 1,40 82 974,-31-78-887,-2 1 0,12 41 0,45 288 745,-54-264-1094,-17-96-295,0-2-77,0 0 1,-1-1-1,1 1 0,-1 0 1,-1 8-1,-2-4-2513</inkml:trace>
</inkml:ink>
</file>

<file path=ppt/ink/ink13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9:46.43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280 16 3968,'-2'-3'490,"1"2"-406,1 1 0,-1-1 0,1 1 1,-1-1-1,1 1 0,-1-1 0,1 0 0,0 1 1,-1-1-1,1 0 0,0 1 0,0-1 0,-1 0 0,1 1 1,0-1-1,0 0 0,0 0 0,-8 8-143,1 3 135,0-1-1,0 1 1,1 1-1,1-1 1,-5 12-1,-17 57 597,14-38-485,-115 259 921,107-256-1026,15-29-69,4-10 25,0 0-1,0 0 1,0 0 0,-1-1 0,0 1-1,-5 6 1,8-11-45,-1 0-1,1-1 1,0 1-1,0 0 1,-1 0-1,1 0 1,0-1-1,0 1 1,-1 0-1,1 0 1,0-1-1,0 1 0,0 0 1,0 0-1,-1-1 1,1 1-1,0 0 1,0-1-1,0 1 1,0 0-1,0 0 1,0-1-1,0 1 1,0 0-1,0-1 1,0 0-1,1-4-14,0 0 0,0 0-1,1 0 1,0 0 0,0 1-1,0-1 1,0 0 0,1 1-1,0-1 1,0 1 0,0 0-1,0 0 1,1 0 0,-1 1-1,6-5 1,-6 6 8,0 1-1,0-1 0,0 0 1,1 1-1,-1 0 1,0 0-1,0 0 1,1 0-1,-1 0 0,1 1 1,-1 0-1,1-1 1,-1 1-1,1 1 1,-1-1-1,1 0 0,-1 1 1,0 0-1,1-1 1,-1 1-1,5 3 1,6 2 15,0 1 1,0 0 0,20 16-1,-13-9-2,-11-8 39,1 0-1,0-1 0,0 0 0,0 0 0,0-1 0,1-1 1,0 0-1,0-1 0,0 0 0,18 1 0,-22-3-24,0 0-1,0-1 0,-1 0 0,1 0 1,0-1-1,-1 0 0,1 0 0,-1 0 0,0-1 1,1-1-1,-2 1 0,1-1 0,0 0 1,-1 0-1,1-1 0,-1 0 0,7-8 1,-5 4 12,-1 0 0,-1 0 0,0-1-1,0 0 1,-1 0 0,7-17 0,-9 20-42,-1 0-1,0 0 1,0 0-1,0 0 1,-1 0 0,0-1-1,-1 1 1,0 0-1,0-8 1,2 22 51,0 1 0,1 0 0,0-1-1,0 0 1,0 0 0,1 0 0,0 0 0,1 0 0,0-1 0,0 1 0,0-2 0,0 1 0,1 0 0,0-1 0,0 0 0,11 6 0,-5-3 34,1-1 1,0-1 0,0 0-1,0-1 1,1 0-1,-1-1 1,1 0 0,21 2-1,-29-6-15,0 1 0,-1-1 0,1 0-1,0-1 1,0 1 0,0-1 0,0 0-1,-1 0 1,1-1 0,-1 0 0,1 0 0,-1 0-1,1-1 1,-1 1 0,0-1 0,6-5-1,-6 3 12,0 1 0,0-1 0,0-1 0,-1 1 0,0-1 0,0 1 0,0-1 0,-1 0 0,0-1 0,0 1 0,0-1-1,-1 1 1,3-12 0,-3 8-53,-1 0 0,0 0 0,0 0 0,-1 0 0,0 0-1,-1 0 1,0 0 0,0 0 0,-1 0 0,-1 1 0,1-1-1,-2 0 1,1 1 0,-1 0 0,-1 0 0,1 0 0,-2 0-1,1 1 1,-1 0 0,0 0 0,-1 1 0,0-1 0,0 1-1,-1 1 1,0-1 0,0 1 0,0 1 0,-1 0 0,1 0-1,-14-5 1,16 8-74,-1 0-1,1 0 0,0 1 1,0 0-1,-1 0 0,1 0 1,-1 1-1,1 0 1,-1 1-1,1-1 0,0 1 1,-1 0-1,1 1 0,0-1 1,0 1-1,-1 1 0,2-1 1,-9 5-1,4-1-262,2 0 0,-1 0 0,1 1 0,0 0 0,0 0 0,1 1 1,0 0-1,0 0 0,1 1 0,-8 13 0,-4 12-762</inkml:trace>
</inkml:ink>
</file>

<file path=ppt/ink/ink13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9:46.84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257 1 3488,'2'1'96,"-1"0"0,1 0 0,-1 0 0,1 0 1,-1 0-1,0 1 0,0-1 0,1 1 0,-1-1 0,0 1 0,0-1 1,0 1-1,-1-1 0,1 1 0,0 0 0,-1 0 0,1-1 0,-1 1 1,1 2-1,0 4-31,-1 0 1,1-1-1,-2 12 1,0 0 293,6 266 1609,-1-219-1449,3-1 0,19 79 0,-23-131-410,-1-1-1,0 1 1,0 0 0,-1 0 0,-2 20-1,1-28-49,-1 0-1,0 1 1,0-1 0,-1 0-1,0 0 1,0-1-1,0 1 1,0 0-1,-1 0 1,1-1 0,-1 0-1,-1 1 1,1-1-1,0 0 1,-1-1-1,-6 6 1,5-5-10,-1 0 0,-1 0-1,1-1 1,0 0 0,-1 0 0,0 0 0,1-1-1,-1 0 1,0 0 0,0-1 0,0 0-1,-1 0 1,1 0 0,0-1 0,-13-2 0,9 1-20,1 0 0,1-1 1,-1-1-1,0 0 1,1 0-1,-1-1 0,1 0 1,0 0-1,0-1 1,-15-11-1,20 13-42,1 0 1,0 0-1,-1 0 1,1 0-1,0-1 0,0 1 1,1-1-1,-1 0 1,1 0-1,0 0 0,0 0 1,0 0-1,0 0 1,1 0-1,-1-1 0,1 1 1,0-1-1,0-4 1,1 2-7,1-1 1,0 1 0,0 0 0,0-1-1,1 1 1,0 0 0,0 0-1,1 0 1,-1 1 0,2-1 0,3-6-1,13-21-67,2 2-1,1 0 1,44-46-1,-21 32-1265,77-60 0,-18 23-659,-10-8-1531,-92 89 3431</inkml:trace>
</inkml:ink>
</file>

<file path=ppt/ink/ink13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9:30.58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17 48 1728,'-7'-16'844,"5"14"-657,1 0 1,0 0-1,0 0 0,0-1 1,0 1-1,1 0 1,-1-1-1,0 1 1,1 0-1,0-1 1,-1-4-1,4 21 477,6 28 1,-1-12-287,10 43 89,2 0 1,55 125-1,-79-205-145,-4-9-293,1 1 0,0-2 0,-5-17 0,9 19 22,0-1 0,1-1 0,1 1 1,1 0-1,0 0 0,1 0 0,1 0 0,0 0 1,7-23-1,-8 36-23,0 0 0,0 0 0,1 0 0,-1 0 0,1 0 0,0 0 0,0 1 0,3-5 0,-4 6-20,0 0 0,0 0 0,0 0 0,0 0 0,0 1 0,1-1 0,-1 0 0,0 1 0,0-1 1,1 1-1,-1-1 0,0 1 0,0-1 0,1 1 0,-1 0 0,0 0 0,1-1 0,-1 1 0,1 0 0,-1 0 0,0 1 0,1-1 0,-1 0 0,2 1 0,6 2 13,0 1 0,0 0 1,0 0-1,-1 1 0,0 0 0,11 9 0,-2 0 14,26 28 1,-33-30-21,-1 0 0,0 1 1,-1 0-1,0 0 0,-1 1 0,-1 0 1,0 1-1,-1-1 0,0 1 1,-1 0-1,-1 0 0,0 0 0,-1 1 1,0 15-1,-2-28-7,-1 0-1,1 0 1,0 0-1,-1 0 1,0 0-1,0 0 1,0 0 0,0 0-1,0 0 1,-1 0-1,1 0 1,-1-1-1,1 1 1,-3 2-1,3-4 4,0 0-1,0-1 0,1 1 0,-1 0 0,0-1 1,0 1-1,0-1 0,0 1 0,1-1 0,-1 1 0,0-1 1,0 0-1,0 1 0,0-1 0,0 0 0,0 0 1,0 0-1,-2 0 0,2 0-7,-1 0 0,1-1 0,-1 1 0,1-1 0,0 1 0,-1-1 0,1 0 0,0 1 0,-1-1 0,1 0 0,0 0 0,0 0-1,0 0 1,0 0 0,0 0 0,-2-2 0,2 1 6,0 0 0,-1 0-1,1-1 1,0 1 0,0 0-1,0-1 1,0 1 0,1 0-1,-1-1 1,1 1 0,-1-1-1,1 0 1,0-3 0,4-36-124,-3 36 108,3-21 36,1 0-1,2 1 0,19-48 1,-22 63 19,1 0 1,1 1 0,0 0 0,0 0 0,1 1-1,0-1 1,0 1 0,1 1 0,0 0-1,1 0 1,16-11 0,-23 17-46,1 0-1,0 0 1,0 1-1,0 0 1,1-1 0,-1 1-1,0 0 1,0 0-1,1 1 1,-1-1 0,0 1-1,1 0 1,-1 0-1,0 0 1,1 0-1,4 1 1,-4 0-8,0 1 1,0-1-1,0 1 1,0 0-1,0 0 0,0 0 1,-1 0-1,1 1 0,-1 0 1,1 0-1,3 3 1,3 7 9,0 0 0,0 1 1,-1 0-1,-1 1 1,10 21-1,-3-2 71,-1 1 0,-1 0 0,11 54 0,-23-83-46,-1-2-325,1-1 0,-1 1-1,1 0 1,0-1 0,0 1 0,0-1 0,1 0-1,-1 1 1,1-1 0,0 0 0,0 0 0,4 6-1,2-2-3378</inkml:trace>
</inkml:ink>
</file>

<file path=ppt/ink/ink13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9:31.30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14 201 2816,'-1'1'75,"0"0"-1,0 1 1,0-1-1,0 0 1,0 0 0,0 1-1,0-1 1,0 0 0,0 1-1,1-1 1,-1 1-1,0-1 1,1 1 0,0-1-1,-1 1 1,1 2 0,0 0-3,0 0 0,1 0 0,-1 0 0,1 0 0,2 6 0,0 0 184,0 1 0,1-1 0,0 0 0,1 0 0,9 16 0,-11-22-179,-1-1-1,1 0 0,0 1 1,0-1-1,0-1 1,1 1-1,-1 0 1,1-1-1,-1 1 1,1-1-1,0 0 0,0-1 1,0 1-1,0 0 1,0-1-1,0 0 1,7 1-1,-2-1 91,0 0 0,0-1 0,0 0 1,0 0-1,0-1 0,0 0 0,0 0 0,0-1 0,12-5 0,-15 5-71,-1 0 0,0-1 0,1 0 0,-1 0 0,0 0-1,-1 0 1,1-1 0,-1 0 0,1 0 0,-1 0 0,0-1 0,-1 1 0,1-1 0,-1 0-1,4-8 1,-2 2 1,0-1 1,-1 1-1,-1-1 0,0 0 0,0 0 0,1-22 0,-3 26-46,-1 0 0,0 0 1,0 0-1,-1-1 0,0 1 0,-1 0 0,1 0 0,-2 0 1,1 0-1,-7-14 0,6 18-56,1 0 0,-1 0 0,0 1 0,0-1 0,0 1-1,-1 0 1,1 0 0,-1 0 0,0 1 0,1-1 0,-1 1 0,0 0 0,0 0 0,-1 0 0,1 0 0,0 1 0,-1 0-1,1 0 1,-1 0 0,1 0 0,-1 1 0,-5-1 0,2 1-9,1 1 0,-1-1 0,1 1 0,-1 1 0,1-1 0,-1 1 0,1 1 0,0-1 0,0 1 0,0 1 0,0-1 0,-10 8 0,9-5-179,1 0 0,0 0-1,0 1 1,0 0 0,1 0-1,0 1 1,1 0 0,0 0-1,0 0 1,0 1 0,-4 12-1,8-20 138,1 0-1,-1 0 1,1 0-1,0 0 1,-1 0-1,1 0 1,0 1-1,0-1 1,0 0-1,0 0 1,-1 0-1,2 0 1,-1 0-1,0 1 1,0 0-1,0-2 16,1 1 0,-1-1 0,0 0 0,1 0 0,-1 0 0,0 1 0,0-1 0,1 0 0,-1 0 0,0 0 0,1 0 0,-1 0 0,0 1 0,1-1 0,-1 0 0,0 0 0,1 0 0,-1 0 0,0 0 0,1 0 0,-1 0 0,0 0 0,1 0 0,-1 0 0,0 0 0,1-1-1,-1 1 1,0 0 0,1 0 0,0 0 0,3-3-276,1 1 0,0-1-1,-1 0 1,1 0 0,4-4 0,38-30-595,79-45 0,-63 47 1581,-55 31-332,1 0-1,0 1 0,1 0 1,-1 1-1,15-3 0,-21 5-210,0 0-1,0 0 0,0 0 1,-1 1-1,1-1 0,0 1 1,0-1-1,0 1 0,0 0 1,-1 0-1,1 0 0,4 3 0,1 1 423,0 0-1,11 11 1,-13-10-210,0 0 0,1-1 0,14 9 0,-13-11-321,0 1-1,0 0 1,0 1-1,-1-1 0,0 1 1,0 1-1,0 0 1,-1 0-1,0 0 0,0 0 1,0 1-1,5 8 1,12 30-1495,-13-25-121,1 0 1,1 0-1,19 23 1,-19-31-162</inkml:trace>
</inkml:ink>
</file>

<file path=ppt/ink/ink13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9:31.80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318 7 4576,'-16'-3'568,"-1"1"0,1 1-1,-1 1 1,1 0 0,-25 4 0,14 0-379,0 2-1,-39 13 1,60-17-179,0 0 0,1 1-1,-1 0 1,1 0 0,-1 0-1,1 1 1,0 0 0,1 0 0,-10 9-1,13-12-7,0 1 0,0-1-1,0 1 1,-1-1-1,2 1 1,-1 0 0,0-1-1,0 1 1,0 0-1,1 0 1,-1 0 0,1 0-1,-1-1 1,1 1-1,0 0 1,0 0-1,0 0 1,0 0 0,0 0-1,0 0 1,1 0-1,-1 0 1,1 0 0,-1-1-1,1 1 1,-1 0-1,1 0 1,0-1 0,0 1-1,0 0 1,0-1-1,0 1 1,1-1 0,-1 1-1,3 1 1,-1 1-7,1-1-1,0 0 1,0 0 0,0 0 0,0 0 0,1-1 0,-1 1 0,1-1 0,-1 0-1,1-1 1,0 1 0,0-1 0,8 1 0,1-1-27,1-1 0,-1 0 0,20-4 0,-16 2 4,33 0 0,-45 3 69,0 0 0,0 0 1,-1 0-1,1 1 0,-1 0 1,1 0-1,-1 0 0,1 1 1,-1-1-1,0 2 0,0-1 1,-1 0-1,1 1 0,-1 0 1,1 0-1,-1 0 0,-1 0 1,1 1-1,0 0 0,-1 0 1,0 0-1,0 0 0,-1 0 1,1 0-1,-1 1 0,0-1 1,-1 1-1,1 0 0,-1-1 1,0 1-1,0 0 0,-1 0 1,0 0-1,0 0 0,0-1 1,-1 1-1,0 0 0,0 0 1,0 0-1,-1-1 0,0 1 1,0-1-1,-6 11 0,5-11 35,-1 0-1,1 0 1,-1 0-1,-1-1 1,1 1-1,-1-1 0,0 0 1,0-1-1,0 1 1,0-1-1,0 0 1,-1 0-1,0 0 0,1-1 1,-8 2-1,-6 1-231,-1-1-1,1-1 1,-28 0-1,6 0-888,24-3-619,9-3 502</inkml:trace>
</inkml:ink>
</file>

<file path=ppt/ink/ink13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9:32.28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392 6 4736,'-2'-1'178,"-1"0"0,0 0 0,1 0 0,-1 1 0,0-1 1,0 1-1,0-1 0,1 1 0,-1 0 0,0 0 0,0 0 0,0 1 0,0-1 0,1 1 1,-6 1-1,-5 2-189,1 1 0,-14 7 0,19-8 218,-136 65 438,130-63-659,1 0-1,-1 1 1,1 0-1,1 1 1,-1 1-1,-18 18 1,29-27 11,0 1 0,1 0 1,-1 0-1,0 0 0,0 0 1,1 0-1,-1 0 0,1 0 1,-1 0-1,1 0 0,-1 0 1,1 0-1,0 0 0,-1 0 1,1 1-1,0-1 0,0 0 1,0 0-1,0 0 0,0 0 1,0 0-1,0 1 0,0-1 1,0 0-1,1 0 0,-1 0 0,0 0 1,1 0-1,-1 0 0,1 0 1,-1 0-1,1 0 0,0 0 1,-1 0-1,1 0 0,0 0 1,0 0-1,0 0 0,-1 0 1,1-1-1,0 1 0,2 0 1,4 4-15,1-1 0,-1 0 1,1 0-1,14 3 0,-14-4-40,2 1 85,18 6 151,0 1 0,46 26 0,-66-33-103,-1 1 0,0 0-1,0 1 1,0 0 0,-1 0 0,1 0-1,-2 1 1,1 0 0,-1 0-1,0 0 1,0 0 0,-1 1 0,0 0-1,4 10 1,-6-12 0,-1 0-1,1 0 1,-1-1 0,0 1-1,-1 0 1,1 0-1,-1 0 1,0 0 0,-1 0-1,0 0 1,1 0-1,-2 0 1,1 0 0,-1 0-1,0-1 1,0 1 0,0-1-1,-1 1 1,0-1-1,0 0 1,0 0 0,-1 0-1,0 0 1,0-1-1,0 0 1,0 0 0,-7 5-1,-2 0-20,0-1 1,-1-1-1,0 0 0,-26 8 0,-62 13-763,54-17-246,5 0-2038</inkml:trace>
</inkml:ink>
</file>

<file path=ppt/ink/ink13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9:53.57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 76 1248,'0'4'209,"0"1"0,0-1 0,-1 1 0,1-1 0,-2 7 0,-2 11 164,4-1-105,0 0 0,2 1 0,0-1 0,1 0 0,1 0 0,1 0 0,11 28 0,-15-44-225,1-1 0,0 0 1,0 0-1,0 0 0,0 0 1,0 0-1,1 0 1,0 0-1,0-1 0,0 1 1,0-1-1,6 4 0,-7-5-17,1 0-1,0-1 0,0 0 1,0 1-1,0-1 0,0 0 1,0-1-1,0 1 0,0 0 1,0-1-1,0 0 0,0 0 1,1 0-1,-1 0 0,0 0 1,0-1-1,0 1 0,6-2 1,-4 0 16,0 0 1,0-1-1,0 1 1,0-1-1,0 0 1,0 0-1,-1 0 0,0-1 1,0 0-1,0 1 1,0-1-1,0-1 1,-1 1-1,1-1 1,-1 1-1,-1-1 1,5-7-1,-2 0 30,0-1 0,-1 1 0,0-1 1,-1 0-1,0 0 0,1-16 0,-3 15-35,-1 0-1,0 0 1,0 1-1,-2-1 1,0 0 0,-7-25-1,8 33-26,-1 1 0,0-1 0,-1 0-1,1 1 1,-1 0 0,0 0 0,0 0 0,-1 0 0,1 0-1,-1 0 1,0 1 0,-1 0 0,1 0 0,-1 0-1,0 0 1,1 1 0,-2 0 0,-4-3 0,8 6-37,0-1 1,1 1 0,-1-1-1,0 1 1,1 0-1,-1 0 1,0-1-1,0 1 1,1 1 0,-1-1-1,0 0 1,1 0-1,-1 1 1,0-1 0,1 0-1,-1 1 1,1 0-1,-1-1 1,1 1 0,-1 0-1,1 0 1,-1 0-1,1 0 1,0 0 0,-1 0-1,1 0 1,0 1-1,0-1 1,-2 3-1,-2 3-456,0 0-1,1 0 1,0 1-1,-4 12 0,-1 5-796,4-2-501</inkml:trace>
</inkml:ink>
</file>

<file path=ppt/ink/ink13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9:53.91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 2816,'8'22'1056,"-4"-7"-832,9 7-64,-5-8 128,5 4-192,-1 2 320,9-6-224,0 1 256,4-4-256,3 0 256,1-4-256,0-3-32,-4-1-96,0 1 96,-5-4-96,1 0-224,4 0 64,-8 0-2368</inkml:trace>
</inkml:ink>
</file>

<file path=ppt/ink/ink13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9:54.25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 26 3392,'-10'-15'1088,"8"11"-651,3 4-426,-1-1-1,0 1 0,1-1 1,-1 1-1,1-1 1,-1 1-1,1 0 1,-1-1-1,1 1 0,-1 0 1,1-1-1,-1 1 1,1 0-1,0 0 1,-1-1-1,1 1 0,-1 0 1,1 0-1,0 0 1,-1 0-1,1 0 1,-1 0-1,1 0 0,0 0 1,-1 0-1,1 0 1,-1 0-1,1 0 1,0 1-1,-1-1 0,1 0 1,-1 0-1,1 1 1,-1-1-1,1 0 1,-1 1-1,1-1 0,-1 0 1,1 1-1,-1-1 1,1 1-1,-1-1 1,0 1-1,1-1 0,-1 1 1,1 0-1,-1 0 7,46 52 924,64 99 0,-95-128-840,-1 1 0,-1 0 0,-1 1 0,-1 1 0,9 35 0,-11-23-11,-1 0 0,-2 1 0,1 44 0,-6-64-152,-1 0 0,-1-1 0,0 1 0,-2-1 0,0 1 0,-1-1 0,-8 22 0,-29 65-290</inkml:trace>
</inkml:ink>
</file>

<file path=ppt/ink/ink13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9:59.35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21 3 1408,'0'-1'108,"0"1"-1,-1 0 1,1 0 0,0-1 0,-1 1-1,1 0 1,0 0 0,-1 0 0,1 0-1,0 0 1,-1-1 0,1 1 0,-1 0-1,1 0 1,0 0 0,-1 0 0,1 0-1,-1 0 1,1 0 0,0 0 0,-1 0-1,1 0 1,-1 1 0,1-1 0,0 0-1,-1 0 1,1 0 0,0 0 0,-1 0-1,1 1 1,0-1 0,-1 0-1,0 1 7,0 0 0,1 0 0,-1 0 0,1 1 0,-1-1 0,0 0 0,1 0 0,0 0 0,-1 0 0,0 3 0,1 1-35,-1-1 1,1 1-1,-1 0 0,1 0 1,1 6-1,8 35 209,1-1 0,3 0 0,23 56 0,-32-90-200,2-1 0,0 0 1,0 0-1,0 0 0,1-1 0,1 0 0,-1 0 0,2-1 1,-1 0-1,1-1 0,0 0 0,1 0 0,-1-1 1,17 8-1,-22-12-63,0-1 0,-1 1 0,1-1 0,0 0 0,0 0 0,0-1 0,-1 1 0,1-1 0,0 0 0,0 0 0,0 0 0,0-1 0,0 1 0,0-1 0,-1 0 0,1 0 0,0 0 0,0-1 0,-1 1 1,1-1-1,-1 0 0,1 0 0,-1 0 0,0 0 0,0-1 0,0 1 0,5-6 0,-1-1 34,0 0 1,-1 0 0,0 0-1,-1-1 1,0 1-1,0-1 1,-1-1-1,5-18 1,-4 9 6,-2 1 0,0-1-1,-1 0 1,-1 0 0,-2-31 0,1 48-104,-1-1 1,1 1 0,-1-1-1,1 1 1,-1-1 0,0 1-1,0 0 1,0-1 0,-1 1-1,1 0 1,-1 0 0,0 0-1,0 0 1,0 0 0,0 0-1,0 1 1,0-1 0,-1 1-1,0-1 1,1 1 0,-1 0-1,-3-2 1,6 4-80,-1 1 0,1-1 0,0 0 0,-1 0 0,1 1 0,0-1 0,-1 0-1,1 0 1,0 1 0,0-1 0,-1 1 0,1-1 0,0 0 0,0 1 0,0-1 0,0 0 0,-1 1 0,1-1 0,0 1 0,0 0-1,-1 6-2852</inkml:trace>
</inkml:ink>
</file>

<file path=ppt/ink/ink13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09:59.97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232 12 4064,'-19'-4'864,"-1"0"0,0 2 0,-31 0 0,44 2-779,0 0 1,-1 1 0,1-1-1,0 1 1,0 1 0,-11 3-1,14-3-104,0 0 0,0 0-1,0 0 1,0 1 0,1 0 0,-1-1-1,1 1 1,0 1 0,0-1-1,0 0 1,-4 7 0,5-7 16,0 1 0,0-1-1,1 1 1,-1-1 0,1 1 0,0 0 0,0-1 0,0 1 0,0 0-1,1 0 1,0 5 0,0 1-31,0 0-1,1 0 0,2 9 1,-3-18 43,1 0 0,-1 0 0,0 0-1,1 0 1,-1-1 0,0 1 0,1 0 0,-1 0 0,1-1 0,0 1 0,-1 0 0,1-1 0,-1 1 0,1 0 0,0-1 0,0 1 0,-1-1-1,1 1 1,0-1 0,0 0 0,0 1 0,-1-1 0,1 0 0,0 1 0,0-1 0,0 0 0,0 0 0,0 0 0,0 0 0,-1 0 0,1 0-1,0 0 1,0 0 0,0 0 0,0 0 0,0-1 0,1 1 0,4-2-21,1 0 1,0 0-1,9-4 0,-13 5-8,3-2 35,1 1 0,0 0 0,0 1 1,1 0-1,-1 0 0,0 0 0,12 1 0,-6 1-16,-1 0 0,0 1 0,20 5 0,-22-3 50,0 0 0,0 0 0,0 1 0,-1 0 0,0 1 0,0 0 0,0 0-1,0 1 1,-1 0 0,0 0 0,-1 1 0,0 0 0,0 1 0,-1-1 0,0 1 0,0 1 0,-1-1 0,0 1 0,0 0 0,-2 0 0,1 0-1,2 14 1,-5-21 5,-1 1-1,1-1 0,-1 1 1,0-1-1,0 1 1,0-1-1,-1 1 0,1-1 1,-1 1-1,0-1 0,0 0 1,0 1-1,-1-1 1,-1 5-1,0-4 1,-1 1 0,1-1-1,-1 0 1,1 0 0,-1 0 0,0 0 0,-1-1 0,-6 5 0,-8 5 109,-1-2-1,0 0 1,-39 15 0,48-23-211,1 1 1,-1-2-1,0 1 1,0-2-1,0 1 1,0-1-1,0-1 1,0 0-1,-21-3 1,29 2-179,0 1 0,0-1-1,0 0 1,0 0 0,0-1 0,1 1 0,-1-1 0,-4-2 0,6 3 64,0 1 0,0-1 1,0 0-1,0 0 0,0 0 1,0 0-1,1 0 0,-1-1 0,0 1 1,1 0-1,-1 0 0,0 0 0,1-1 1,-1 1-1,1 0 0,0 0 1,-1-1-1,1 1 0,0-1 0,0 1 1,0 0-1,0-3 0,6-17-2499</inkml:trace>
</inkml:ink>
</file>

<file path=ppt/ink/ink13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00.43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0 250 4160,'5'0'182,"-1"-1"0,1 1 1,-1-1-1,1-1 0,-1 1 1,0 0-1,1-1 0,-1 0 0,0 0 1,0 0-1,0-1 0,-1 1 1,1-1-1,5-4 0,4-6-34,0-1-1,13-18 1,-10 13 344,-16 19-486,12-14 234,0 0 0,-2-1 0,16-27-1,-25 41-203,0-1 0,0 1-1,-1 0 1,1-1-1,0 1 1,-1-1-1,0 1 1,1-1-1,-1 1 1,0-1 0,0 0-1,0 1 1,0-1-1,0 1 1,0-1-1,0 1 1,0-1-1,-1 0 1,1 1 0,-1-1-1,1 1 1,-1-1-1,1 1 1,-1 0-1,0-1 1,0 1-1,0 0 1,0-1 0,0 1-1,0 0 1,0 0-1,0 0 1,0 0-1,-3-1 1,2 0-12,-1 1 1,1 0-1,-1 0 1,1 1-1,-1-1 1,0 0-1,1 1 0,-1 0 1,0 0-1,0-1 1,1 2-1,-1-1 1,0 0-1,0 0 0,1 1 1,-1 0-1,0-1 1,1 1-1,-5 2 1,-1 2-19,0-1 1,1 1 0,0 0-1,0 0 1,0 1-1,1 0 1,-1 0 0,2 1-1,-1 0 1,1 0-1,0 0 1,0 0 0,1 1-1,0 0 1,0 0-1,-5 17 1,7-18 14,0 1-1,1-1 1,-1 1-1,2 0 1,-1-1-1,1 1 1,0 0-1,1-1 1,-1 1-1,2 0 1,-1-1-1,1 1 1,0-1-1,1 1 1,-1-1-1,1 0 1,1 0-1,0 0 1,7 10-1,-8-13 7,0-1 0,0 0 0,1 1 0,-1-1 0,1 0 0,0-1 0,-1 1-1,1-1 1,0 0 0,9 4 0,-6-4-13,1 0 0,0 0-1,0 0 1,0-1 0,13 0-1,4-1-351,0-2 0,48-10 0,-70 11 270,103-16-4257,-67 12 1056</inkml:trace>
</inkml:ink>
</file>

<file path=ppt/ink/ink13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04.66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324 315 2240,'7'-16'877,"-6"14"-843,0-1 0,1 0 0,-1 0-1,0 0 1,0 0 0,0 0 0,-1 0 0,1 0 0,-1-5 0,0-6 38,-1 0 1,-1 0-1,0 0 1,-1 1-1,-1-1 1,0 1-1,0 0 1,-1 0-1,-8-13 1,8 17 93,0 0-1,-1 0 1,0 0 0,-1 0 0,0 1-1,0 0 1,-1 1 0,0 0 0,0 0 0,-1 0-1,0 1 1,-12-6 0,17 10-143,0 0 0,-1 1 0,1 0 0,-1 0 0,1 0 0,-1 0-1,1 1 1,-1-1 0,1 1 0,-1 1 0,0-1 0,1 0 0,-1 1 0,1 0 0,-1 0 0,1 1 0,-1-1 0,1 1 0,0 0 0,0 0 0,0 0 0,0 0 0,0 1 0,0 0 0,1 0-1,-1 0 1,1 0 0,0 0 0,0 1 0,0 0 0,0-1 0,-2 6 0,-4 6-4,1 1 1,1 1-1,1-1 1,0 1-1,1 0 0,-5 29 1,6-16 50,1 0 0,2 0 0,2 35 0,-1-56-61,1-1 0,0 1-1,1-1 1,4 15 0,-5-20-3,0-1 0,0 1 1,1 0-1,-1 0 0,1-1 0,-1 1 0,1-1 1,0 0-1,0 1 0,0-1 0,0 0 0,1 0 1,-1 0-1,1 0 0,-1-1 0,5 3 0,4 0 8,0 0 1,0-1-1,0-1 0,0 0 0,1 0 0,-1-1 0,0-1 0,1 0 0,-1 0 0,1-1 0,-1 0 0,21-6 0,-14 2 20,-1-1 0,0 0 0,0-1-1,0-1 1,-1 0 0,0-1 0,20-16 0,-34 24-12,16-15-98,-17 16 108,0-1-1,-1 0 0,1 0 0,0 0 1,0 0-1,0 0 0,-1 0 1,1 0-1,-1-1 0,1 1 1,-1 0-1,1 0 0,-1 0 0,1-2 1,-1 8-13,-1 0 32,1 0 0,0-1 0,0 1 1,1 0-1,-1 0 0,1 0 0,0-1 0,0 1 1,1 0-1,-1-1 0,1 1 0,0-1 1,5 8-1,-3-6 23,0-1-1,1 0 1,0 0 0,-1-1 0,2 1 0,-1-1 0,0 0 0,1 0-1,7 3 1,-8-5-54,-1-1 0,1 1-1,-1-1 1,1 0-1,0 0 1,0 0 0,-1-1-1,1 0 1,0 0 0,0 0-1,0 0 1,0-1-1,7-1 1,-4-1 63,-1 1 0,0-1 0,0 0 0,0-1 0,0 0 0,-1 0 0,1 0 0,-1-1 0,0 0 1,0 0-1,-1 0 0,0-1 0,0 0 0,0 0 0,0 0 0,-1 0 0,0-1 0,-1 0 0,1 0 0,2-9 0,-3 10-70,-1-1 0,-1 1 0,1 0-1,-1-1 1,0 1 0,0 0 0,-1-1-1,0 1 1,0-1 0,0 1 0,-1-1 0,0 1-1,-1 0 1,1-1 0,-1 1 0,0 0 0,0 0-1,-1 0 1,0 0 0,0 1 0,-1-1 0,1 1-1,-1-1 1,-6-5 0,5 6-65,-1 0 1,1 0-1,-1 0 0,0 1 1,-1 0-1,1 0 0,-1 1 1,0-1-1,0 1 0,0 1 1,-10-3-1,13 4-48,0 1-1,0-1 1,-1 1-1,1 0 1,0 0-1,-1 0 1,1 1-1,0-1 1,-1 1-1,1 0 0,0 1 1,0-1-1,0 1 1,0-1-1,0 1 1,0 1-1,0-1 1,1 0-1,-1 1 1,-4 5-1,3-4-138,1 1 0,0-1-1,0 1 1,0 1-1,1-1 1,0 0 0,0 1-1,-3 7 1,-4 20-689</inkml:trace>
</inkml:ink>
</file>

<file path=ppt/ink/ink13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05.21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26 378 4640,'-2'6'478,"0"-1"1,0 1 0,1-1-1,-2 12 1,-4 13-323,5-25-126,1-1 0,-1 1 0,1-1 0,0 1-1,0-1 1,1 1 0,-1 0 0,1-1 0,1 10 0,-1-12-18,1 1 0,0-1 0,-1 0 0,1 0 0,0 1 0,0-1 1,1 0-1,-1 0 0,0 0 0,1 0 0,-1-1 0,1 1 0,-1 0 0,1 0 1,0-1-1,0 1 0,0-1 0,0 0 0,0 0 0,0 1 0,4 0 0,1 1 3,0 0 0,0-1 0,0 0 0,1-1 0,-1 1 0,1-2 0,-1 1 0,1-1 0,-1 0 0,1 0 0,-1-1 0,1 0 0,-1 0 0,0-1 0,1 0 0,-1 0 0,0-1 0,0 0 0,0 0 0,-1 0 0,1-1 0,-1 0 0,0-1 0,0 1 0,0-1 0,-1 0 0,1-1 0,-1 1-1,0-1 1,4-7 0,3-7 91,-1 0-1,-1 0 0,0-1 0,7-25 0,-6 10 360,11-66 0,-18 74-198,0-45 0,-4 61-234,-1-1 0,0 0-1,-1 1 1,0-1 0,-7-21 0,8 32-39,1 1-1,-1 0 1,1 0 0,-1 0-1,1 0 1,-1 0 0,0 1-1,0-1 1,1 0 0,-1 0-1,0 0 1,0 1 0,0-1-1,0 0 1,-2 0 0,3 1-18,-1 1 0,1-1 0,-1 1 0,1 0 0,0-1 0,-1 1 0,1 0 0,0-1 0,-1 1 0,1 0 0,0 0 0,0-1 0,0 1 0,0 0 0,-1 1 0,0 30-90,0 1 0,8 62 0,-3-58 254,2-1-1,11 37 1,-12-55 7,1 0 1,1-1-1,0 0 1,2-1-1,0 1 1,11 14-1,-16-25-128,1-1 0,-1 0 0,1 0 1,0 0-1,0 0 0,1-1 0,-1 0 0,1 0 0,0 0 0,0-1 1,0 0-1,1 0 0,-1-1 0,1 0 0,-1 0 0,13 2 1,-11-3-369,0-1 1,0 0-1,0 0 1,0 0-1,0-1 1,0 0-1,0-1 1,13-4-1,4-5-2237</inkml:trace>
</inkml:ink>
</file>

<file path=ppt/ink/ink13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06.50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194 181 5472,'-2'-2'249,"0"0"0,0-1 0,0 1 0,0 0 0,-1 0 0,1 1 0,-1-1 0,0 0 0,1 1 0,-1 0 0,-5-2-1,-35-7 5,12 4 11,29 5-254,-1 1 1,1-1-1,0 1 0,-1 0 1,1 0-1,-1 0 1,1 0-1,-1 0 1,1 0-1,-1 1 0,1-1 1,-1 1-1,1 0 1,0-1-1,0 1 1,-1 0-1,1 0 0,0 1 1,0-1-1,0 0 1,0 1-1,0 0 1,0-1-1,0 1 0,1 0 1,-1 0-1,1 0 1,-1 0-1,1 0 1,0 0-1,-1 0 0,0 3 1,-1 1 26,1 1 0,-1 0 0,1 1 0,0-1 0,0 0 0,1 0 0,0 1 0,0-1 0,1 13 0,2 0 3,0 0 0,2 0-1,6 25 1,-7-34-23,1 0 0,1 0 0,-1-1-1,2 0 1,-1 1 0,1-2 0,10 13 0,-14-20-14,1 1-1,-1-1 1,1 1 0,-1-1 0,1 0 0,0 0-1,0 0 1,0 0 0,0-1 0,0 1 0,1-1 0,-1 0-1,0 0 1,5 1 0,-2-1 7,-1-1 1,1 0-1,0 0 0,-1 0 0,1-1 1,-1 1-1,1-1 0,6-3 0,1 0 8,0-1 1,0-1-1,-1 0 0,0 0 0,0-2 0,18-13 0,-24 15 11,1-1 1,-1 0-1,0 0 1,-1 0-1,8-14 0,14-18-157,-26 39 128,-1-1 0,1 1 0,-1-1 0,1 1 0,0-1 0,-1 1 0,1-1 0,-1 1 0,1-1 0,0 1 0,-1 0 0,1-1 0,0 1 0,0 0 0,-1 0 0,1-1 0,0 1 0,-1 0 0,1 0 0,0 0 0,0 0 1,-1 0-1,1 0 0,0 0 0,0 0 0,-1 1 0,1-1 0,0 0 0,0 0 0,-1 0 0,1 1 0,0-1 0,-1 0 0,1 1 0,0-1 0,-1 1 0,1 0 0,3 2 60,0 1 0,0-1 0,-1 1 1,5 6-1,-3-3-74,10 12 41,1-2 0,27 25 1,-38-37-9,0-1 0,1 0-1,-1 0 1,1-1 0,0 1 0,0-1 0,0 0 0,0-1 0,1 0 0,-1 0 0,1 0 0,-1-1 0,12 2 0,-14-4-13,0 1 1,0-1-1,1 0 1,-1 0-1,0 0 1,0-1-1,-1 1 1,1-1-1,0 0 1,-1 0-1,1 0 0,-1-1 1,1 1-1,-1-1 1,0 0-1,0 0 1,0 0-1,-1 0 1,1-1-1,-1 1 1,3-5-1,2-3-9,-2 0 0,1 0-1,-1-1 1,-1 0 0,6-22-1,-5-9-138,-2 6 28,-3 37 112,0 0-1,0 0 0,0 0 0,0-1 0,0 1 0,0 0 1,0 0-1,0 0 0,0 0 0,0-1 0,0 1 1,0 0-1,0 0 0,0 0 0,0-1 0,0 1 0,0 0 1,0 0-1,0 0 0,1 0 0,-1 0 0,0-1 1,0 1-1,0 0 0,0 0 0,0 0 0,0 0 0,0 0 1,1-1-1,-1 1 0,0 0 0,0 0 0,0 0 1,0 0-1,1 0 0,-1 0 0,0 0 0,0 0 0,0 0 1,0 0-1,1 0 0,-1 0 0,5 8 13,3 20 104,-7-24-122,7 22-66,17 42 0,-22-60 83,2 0 0,-1 0 1,1 0-1,0-1 1,1 1-1,-1-1 0,2-1 1,10 11-1,-14-15-16,1 1 0,-1-2 1,1 1-1,-1 0 0,1-1 0,0 1 0,-1-1 1,1 0-1,0 0 0,0-1 0,0 1 0,0-1 1,0 0-1,0 0 0,0 0 0,0 0 0,0-1 1,-1 0-1,1 1 0,7-4 0,0 0-98,0 0 0,0-1 0,0-1 0,-1 0 0,16-12 0,-17 11 65,0-1 1,-1 0-1,0-1 1,0 1-1,-1-2 1,0 1-1,-1-1 1,0 0-1,-1 0 1,0-1 0,7-21-1,-5 10 55,-2 0 0,0 0 0,-2 0 0,0-1 0,-1-29 0,-3 28 43,-2-1 0,-5-24-1,1 8 84,12 120-64,-2-8-52,2-14-77,14 62 1,-13-91 39,2 0-1,1 0 0,1-1 1,15 29-1,-19-45 79,-2-1-19,2 0 1,-1 0-1,1-1 1,9 12-1,-14-20-39,1 1-1,-1-1 1,0 1 0,1-1-1,-1 0 1,1 1-1,0-1 1,-1 0 0,1 0-1,0 0 1,-1 0-1,1-1 1,0 1 0,0 0-1,0-1 1,0 1-1,0-1 1,0 0 0,0 0-1,0 1 1,0-1 0,0 0-1,0-1 1,0 1-1,-1 0 1,1-1 0,0 1-1,0-1 1,0 1-1,3-2 1,19-12-339,-1-1-1,41-35 1,9-6 360,-70 54-32,-1 1 0,1-1 0,0 1 1,0-1-1,0 1 0,-1 0 0,1 0 0,0 0 1,0 1-1,1-1 0,-1 1 0,0-1 0,0 1 1,0 0-1,0 0 0,0 0 0,0 1 0,5 0 1,-1 2 11,0 0 0,1 0 0,-1 1 0,0 0 0,0 0 0,6 6 0,-3-4 30,-1 1-1,1-1 1,0-1-1,17 8 1,-24-12-1,1 0 1,-1 0-1,1 0 1,0-1-1,0 1 0,0-1 1,-1 0-1,1 0 1,0 0-1,0-1 1,-1 1-1,1-1 0,0 0 1,0 0-1,-1 0 1,1 0-1,-1-1 1,5-2-1,-2 0 11,0 0 1,-1-1-1,1 0 1,-1 0-1,0 0 1,0-1-1,-1 1 1,1-1-1,-1 0 0,0-1 1,-1 1-1,0-1 1,0 0-1,0 1 1,-1-1-1,0-1 1,2-11-1,-2 11-48,-1-1-1,0 1 1,-1-1 0,1 1 0,-2-1-1,1 1 1,-1 0 0,-1-1-1,1 1 1,-1 0 0,-1 0 0,0 0-1,0 0 1,0 0 0,-5-7-1,5 11-63,1 1-1,-1-1 1,0 1 0,0-1-1,-1 1 1,1 0-1,-1 1 1,1-1-1,-1 1 1,0-1-1,0 1 1,0 0 0,0 1-1,0-1 1,-1 1-1,1-1 1,0 1-1,-1 1 1,1-1-1,-1 0 1,1 1-1,-1 0 1,1 0 0,-1 1-1,1-1 1,0 1-1,-8 2 1,4-1-132,0 1 0,1 0-1,-1 0 1,1 0 0,0 1 0,0 0 0,0 1 0,1 0-1,-1 0 1,1 0 0,0 0 0,1 1 0,-1 0 0,-7 12-1,3 4-1094,10-20 986,-1 0 0,1-1 0,0 1 0,0 0 0,1 0 0,-1 0 0,0 0 0,1 2 0</inkml:trace>
</inkml:ink>
</file>

<file path=ppt/ink/ink13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07.14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0 152 5728,'2'30'844,"2"-1"0,0 0 1,11 35-1,-14-61-835,0 3 6,1 1 0,0-1 0,1 1-1,-1-1 1,1 0 0,0 0-1,1 0 1,-1 0 0,1-1 0,8 10-1,-9-13-71,-1 0 0,1 0 0,-1 0 0,1 0 0,0-1 0,0 1 0,0-1 0,0 0 0,0 0 0,0 0 0,0 0 0,0 0 0,0-1 0,0 1 0,0-1 0,1 0 0,-1 0 0,0 0 0,0 0 0,0 0 0,0-1 0,1 0-1,-1 0 1,6-2 0,5-3-73,1 0-1,-1-1 1,0-1 0,-1-1-1,0 0 1,13-11-1,-8 4 295,-1 0 1,-1-2-1,22-28 0,-28 32-44,-1-1 0,0 0 0,-1 0-1,9-25 1,-13 29-45,-1 0 0,0 0 1,-1 0-1,0 0 0,-1 0 0,0-1 0,0 1 0,-2-12 0,1 21-63,0 1 0,-1-1 0,1 1 0,0 0-1,0-1 1,-1 1 0,1 0 0,-1-1 0,1 1 0,-1 0 0,0 0-1,1 0 1,-1-1 0,0 1 0,0 0 0,-1-2 0,1 3-7,1 0 0,0 0 0,-1 0 1,1 0-1,0 0 0,0-1 0,-1 1 0,1 0 1,0 0-1,-1 0 0,1 0 0,0 0 0,-1 0 1,1 0-1,0 0 0,-1 0 0,1 0 0,0 0 1,-1 0-1,1 1 0,0-1 0,0 0 0,-1 0 1,1 0-1,-1 1 0,-8 10 74,6-1-48,-1 0 1,1 0-1,0 0 1,-2 20-1,0 44 47,4-52-9,0 176 198,1-108-113,2-77-14,-2-13-140,0 0-1,0 0 1,1 0-1,-1 0 1,0 0 0,0 0-1,0 0 1,0 0-1,0 0 1,0 0-1,1 0 1,-1 0-1,0 0 1,0 0-1,0 0 1,0 0-1,0 0 1,0 0-1,0 0 1,1 0-1,-1-1 1,0 1-1,0 0 1,0 0 0,0 0-1,0 0 1,0 0-1,0 0 1,0 0-1,0 0 1,0 0-1,0-1 1,0 1-1,1 0 1,-1 0-1,0 0 1,0 0-1,0 0 1,0 0-1,0-1 1,0 1-1,0 0 1,0 0 0,7-24-178,-5 17 145,0-5 62,0 0 0,2 0 0,-1 0 0,2 0 0,-1 1 0,10-17 0,-11 26 18,-1-1 1,0 0-1,1 1 0,-1 0 0,1-1 0,0 1 0,0 0 0,-1 1 0,2-1 0,-1 0 1,0 1-1,0 0 0,0 0 0,5-2 0,6 0 165,1 1 0,17-1 0,-5 1 13,4-2-92,19-2 33,79-19-1,-115 22-144,1-2 0,-2 0 0,1-1 0,-1 0-1,0-1 1,0 0 0,0-1 0,-1-1 0,-1 0 0,13-12 0,-19 17-16,-1-1 1,0 0-1,0-1 1,0 1 0,-1-1-1,4-6 1,-7 11-10,1 0-1,-1-1 1,1 1 0,-1 0-1,1-1 1,-1 1 0,1 0-1,-1-1 1,0 1 0,0-1-1,0 1 1,0 0 0,0-1-1,0 1 1,0-1 0,-1 1-1,1 0 1,0-1 0,-1 1-1,1 0 1,-1-1 0,1 1 0,-1 0-1,0 0 1,1-1 0,-1 1-1,0 0 1,0 0 0,0 0-1,0 0 1,0 0 0,0 0-1,0 0 1,-2 0 0,-2-1-5,0 0 0,-1 0 0,1 1 0,-1 0 0,1 0 0,-1 1 0,1-1 1,-1 1-1,1 0 0,-1 1 0,-7 1 0,-6 0 33,1 1-1,-1 1 1,1 1 0,-26 11 0,34-12 27,1 1 0,-1-1 0,1 2 0,0 0 0,0 0 0,1 0 0,0 1 0,0 0 0,-11 14 0,17-18-5,0-1 0,0 1 0,0 0 0,1 0 0,-1 0 0,1 0 0,-1 0 0,1 0 0,0 0 0,0 0 0,1 1 0,-1-1 0,1 0 0,0 1-1,0 3 1,0-3 11,1 0-1,0 0 0,0 0 0,0-1 1,1 1-1,-1 0 0,1 0 1,0-1-1,0 1 0,0-1 0,1 0 1,4 6-1,2 1 54,1-1-1,0 0 1,1 0-1,0-1 1,0 0 0,0-1-1,1-1 1,21 9 0,-17-8-168,0-2 1,0 0 0,1-1 0,-1-1 0,1-1 0,30 1 0,43-8-1650,8-5-4970</inkml:trace>
</inkml:ink>
</file>

<file path=ppt/ink/ink13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08.11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21 18 5216,'-8'-4'1952,"4"4"-1536,0-10-96,-1 6-384,5 15-224,5 3 192,-1 13 352,4 2-160,9 7 416,-5 9-288,1 6 96,-1 8-192,-3 3-64,-2 1-32,-3-12-672,0 1 352,-4-12-2720</inkml:trace>
</inkml:ink>
</file>

<file path=ppt/ink/ink13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08.70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0 345 4640,'2'-1'148,"0"0"1,0 0-1,0 1 0,0-1 1,0 1-1,0-1 0,0 1 1,0 0-1,0 0 0,0 0 1,0 0-1,0 0 1,0 0-1,4 1 0,29 12-6,-19-6 173,-6-3-294,1-1 0,-1 0 0,0 0 0,1-1-1,0 0 1,0-1 0,-1 0 0,1-1 0,0 0-1,0-1 1,0 0 0,-1-1 0,1 0 0,0 0-1,-1-1 1,0-1 0,1 0 0,-2 0 0,17-9-1,16-15-116,-2-1 0,0-2 0,64-67 0,-99 93 130,-1 1-1,0-1 0,-1 0 0,1 0 1,-1-1-1,0 1 0,5-11 0,-8 14 3,1-1 0,-1 1-1,1-1 1,-1 1 0,0-1 0,0 1-1,0-1 1,0 1 0,0 0 0,0-1-1,-1 1 1,1-1 0,-1 1 0,0 0-1,0-1 1,0 1 0,0 0 0,0 0-1,0-1 1,0 1 0,-1 0 0,-1-2-1,-3-2 85,1 0 0,-1 0 0,0 1-1,-12-8 1,16 11-115,0 1 0,-1-1 1,1 1-1,0-1 0,-1 1 0,0 0 1,1 0-1,-1 0 0,0 0 1,0 1-1,1-1 0,-1 1 0,0 0 1,0 0-1,0 0 0,-4 0 0,6 1-5,0-1-1,0 1 1,0 0-1,0-1 1,0 1-1,0 0 1,0 0-1,1 0 1,-1 0-1,0 0 1,0 0-1,1 0 1,-1 0-1,1 0 1,-1 0-1,1 0 1,-1 0-1,1 0 1,0 0-1,-1 1 0,1-1 1,0 0-1,0 0 1,0 0-1,0 1 1,0-1-1,0 0 1,1 2-1,-1 4 2,1 0 1,0 0-1,3 11 0,17 45 9,30 61 0,-49-118-4,15 32 135,2-1-1,2-1 1,1 0-1,2-2 1,41 48-1,-62-79-106,-1-1-1,1 1 1,0-1-1,0 1 1,0-1 0,5 3-1,-7-5-24,-1 1 0,1-1-1,0 0 1,0 0 0,-1 0 0,1 1-1,0-1 1,0 0 0,-1 0-1,1 0 1,0 0 0,0 0 0,0 0-1,-1-1 1,1 1 0,0 0 0,0 0-1,-1-1 1,1 1 0,0 0-1,-1-1 1,1 1 0,0 0 0,-1-1-1,1 1 1,0-1 0,-1 1 0,1-1-1,-1 1 1,1-1 0,-1 0-1,1 1 1,-1-1 0,0 0 0,1 0-1,3-8 5,0-1 0,0 1-1,-1-1 1,-1 1-1,1-1 1,-2 0 0,2-16-1,3-16 31,-3 29-42,0-1 0,1 1 0,0 0 0,1 1 0,9-20 0,-13 31 18,0 0 1,-1 0-1,1 0 1,0-1-1,-1 1 1,1 0-1,0 0 1,0 0-1,0 0 1,0 1-1,0-1 0,0 0 1,0 0-1,0 0 1,1 1-1,-1-1 1,0 1-1,0-1 1,1 1-1,1-1 1,-2 1-7,0 0 1,0 0-1,0 1 0,0-1 1,1 0-1,-1 1 0,0-1 1,0 1-1,0-1 0,0 1 0,0-1 1,0 1-1,0 0 0,-1-1 1,1 1-1,0 0 0,0 0 1,1 1-1,2 5 10,1 0 0,-1-1 0,0 2 0,-1-1 0,4 9 0,21 72 39,7 13-55,-27-79-770,-6-14 133,1 0-1,0 0 1,1 0 0,5 8-1,-1-5-579</inkml:trace>
</inkml:ink>
</file>

<file path=ppt/ink/ink13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09.10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33 255 5728,'10'-2'433,"1"0"1,-1-1 0,0 0-1,0-1 1,0 0-1,0 0 1,10-7-1,-13 7-421,-1-1-1,1 0 1,-1-1-1,0 1 1,-1-1-1,1 0 1,-1-1-1,0 1 0,-1-1 1,4-7-1,0 0 59,8-23 0,-14 32-29,-1-1 0,1 1 1,-1-1-1,0 1 0,0-1 0,-1 1 0,0-11 1,0 14-20,0-1 0,-1 1 0,1 0 0,-1 0 0,0 0 1,0 0-1,0 0 0,0 0 0,0 1 0,0-1 0,0 0 1,0 0-1,-1 1 0,1-1 0,-1 1 0,1-1 0,-1 1 0,0 0 1,0-1-1,1 1 0,-1 0 0,0 0 0,0 0 0,0 0 0,0 1 1,0-1-1,0 1 0,-3-1 0,1 0-3,-1 0-1,0 1 1,1 0 0,-1 0 0,1 0-1,-1 0 1,1 1 0,-1-1-1,1 1 1,-1 1 0,1-1-1,-7 3 1,5-1 32,0 1 1,1 0-1,-1 0 0,1 0 0,-1 1 1,2 0-1,-1 0 0,0 0 0,1 0 1,0 1-1,-6 9 0,3 0 35,0 0 1,0 0-1,-7 28 0,11-29-56,-1 1-1,2-1 1,0 1 0,1 0 0,0 0-1,3 25 1,-1-30 6,1 1 0,0-1 0,0 1 0,1-1-1,1 0 1,0-1 0,0 1 0,1 0 0,0-1 0,8 11 0,-11-16-163,2-1 0,-1 1 1,0-1-1,1 1 1,-1-1-1,1 0 1,0 0-1,0-1 0,0 1 1,1-1-1,-1 0 1,0 0-1,1 0 1,6 1-1,30 3-1094</inkml:trace>
</inkml:ink>
</file>

<file path=ppt/ink/ink13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09.90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8 4896,'0'0'73,"1"-1"0,-1 1-1,0-1 1,0 1 0,1-1 0,-1 1 0,0 0 0,0-1 0,1 1-1,-1 0 1,0-1 0,1 1 0,-1 0 0,1-1 0,-1 1 0,0 0-1,1 0 1,-1-1 0,1 1 0,-1 0 0,1 0 0,-1 0 0,1 0-1,-1 0 1,1 0 0,-1 0 0,1 0 0,-1 0 0,0 0 0,2 0-1,0 0 8,-1 1-1,1-1 0,-1 1 0,1 0 0,-1 0 1,0 0-1,1 0 0,-1 0 0,3 2 0,3 4 50,0 1-1,8 11 0,-13-15 111,9 12-85,0 1 0,-2 0-1,0 0 1,-1 1 0,7 23-1,22 96 184,-36-125-227,1 1 0,-2 13-1,0-20 246,2-31-159,0 6-173,0-12 148,2 0 0,7-34 0,-8 56-138,-1 0 1,1 1 0,0-1-1,1 1 1,0 0-1,1 0 1,-1 0-1,2 0 1,-1 1 0,1 0-1,12-12 1,-17 17-33,1 1 0,-1 0 0,1-1 0,0 1 0,-1 0 0,1 0 0,0 0 0,0 0 0,0 0 0,0 0 0,0 0 0,0 1 0,0-1 0,0 1 0,0 0 0,0-1 1,0 1-1,0 0 0,0 0 0,1 0 0,-1 1 0,0-1 0,0 0 0,0 1 0,0-1 0,0 1 0,0 0 0,0 0 0,0 0 0,0 0 0,-1 0 0,1 0 0,0 0 0,-1 0 0,1 1 1,0-1-1,1 3 0,2 2 5,1 1 0,-1 0 0,-1 0 1,0 0-1,0 1 0,0-1 0,-1 1 0,4 10 1,-1 7-5,0 1 1,-2 0-1,2 28 1,-3 62 851,-1-140-770,1 0 0,10-44 0,-10 56-107,1-6 42,1 1 0,1-1 0,0 1 0,15-28 0,-17 38-24,0 0-1,1 1 1,-1-1 0,1 1 0,1 0-1,-1 0 1,1 1 0,0-1 0,0 1-1,1 0 1,0 1 0,-1 0 0,9-4-1,-7 5 22,0 0-1,0 0 1,0 0-1,0 1 0,1 1 1,13-2-1,-19 3-21,1 0 1,0 0-1,-1 0 0,1 1 1,-1 0-1,1 0 0,0 0 1,-1 0-1,0 0 0,1 1 0,-1-1 1,0 1-1,1 0 0,-1 0 1,0 0-1,-1 1 0,6 4 1,-2 0-4,-1 0 0,0 0 0,0 1 0,0 0 1,-1 0-1,0 0 0,-1 0 0,0 1 1,4 16-1,-1 7-142,4 43 0,-6 46-3459,-4-104 1114</inkml:trace>
</inkml:ink>
</file>

<file path=ppt/ink/ink13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10.38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87 113 6048,'2'3'271,"0"0"0,0 0 0,0 0 0,-1 0 0,0 0 0,0 1 0,0-1 0,0 0 0,0 1 0,0-1 0,-1 6 0,0 2-240,0 0 0,-3 14 0,1-2 144,-1-1-141,0 26 66,3-44-80,0 0 0,0-1 1,0 1-1,1 0 0,0-1 1,0 1-1,0-1 0,0 1 0,1-1 1,1 5-1,-2-7-12,0 0-1,0 0 0,0 0 1,1 1-1,-1-1 1,0-1-1,0 1 1,1 0-1,-1 0 1,0 0-1,1-1 1,-1 1-1,0-1 1,1 1-1,-1-1 1,1 1-1,-1-1 1,1 0-1,-1 0 1,1 0-1,0 0 1,-1 0-1,1 0 1,-1 0-1,2-1 1,2 0 7,0 0 1,0 0 0,0-1-1,-1 1 1,1-1-1,7-4 1,-2-1 25,0 0 0,-1-1 0,1 0 0,-2 0 0,1-1 0,-1 0 0,12-17 0,-7 5 33,0-1-1,17-39 1,-27 53-29,1 0 0,-2 0 0,1 0 0,-1-1-1,0 1 1,0-11 0,-2 16-25,0 0 0,0 0 0,0 0 1,0 1-1,-1-1 0,1 0 0,-1 0 0,0 0 0,0 0 1,0 0-1,0 1 0,0-1 0,-1 0 0,1 1 0,-1 0 1,0-1-1,0 1 0,1 0 0,-2-1 0,1 1 0,-3-2 1,0 0-36,0 1 0,-1 0 1,1 1-1,-1-1 1,1 1-1,-1 0 0,0 0 1,0 1-1,0 0 1,0 0-1,0 0 0,0 1 1,0-1-1,0 2 0,-9 0 1,7 0-16,1 1 1,-1-1 0,0 2-1,1-1 1,-1 1-1,1 0 1,0 1 0,0-1-1,0 1 1,0 1-1,-9 7 1,7-3-27,1 0 0,-1 0-1,1 1 1,1 0 0,0 0 0,-7 15 0,2-1-833,-16 48 0,26-66 526,0 0-1,1 1 0,-1 0 1,0 9-1,2-14 314,0-1-1,0 1 1,0-1 0,0 0 0,0 1-1,0-1 1,1 1 0,-1-1-1,0 1 1,1-1 0,-1 1 0,1-1-1,-1 0 1,1 1 0,0-1 0,0 0-1,0 0 1,0 0 0,-1 1 0,1-1-1,1 0 1,-1 0 0,0 0 0,0 0-1,3 1 1,3 0 265,1 1 0,0-1 0,1-1-1,-1 1 1,0-2 0,0 1 0,0-1 0,17-1 0,22 0 848,-24 5-687,0 0 0,-1 1-1,1 2 1,-1 0-1,0 1 1,40 22 0,-48-23-353,35 16-148,-44-21-171,0 0 0,1 0 0,-1-1 0,0 0 0,1 0 0,-1-1 0,11 0 0,0-2-2818</inkml:trace>
</inkml:ink>
</file>

<file path=ppt/ink/ink13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10.80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272 6 7296,'-6'-1'265,"-1"-1"0,1 1 0,-1 0 0,0 1 0,0 0 1,1 0-1,-1 0 0,0 1 0,1 0 0,-1 0 0,0 1 0,1 0 1,-10 4-1,-3 2-369,1 1 1,0 1 0,-30 22-1,42-28 73,0 1-1,1 0 1,-1 0 0,1 0-1,1 1 1,-1 0-1,1 0 1,0 0-1,0 0 1,0 1 0,1-1-1,0 1 1,-4 13-1,7-18-19,0-1 0,-1 1 0,1 0 0,0 0-1,0-1 1,0 1 0,0 0 0,1 0 0,-1-1 0,0 1-1,1 0 1,-1-1 0,1 1 0,0-1 0,-1 1 0,1 0-1,1 1 1,0-1-24,0 0 0,0 1 0,0-1 0,0 0 0,1 0 0,-1 0 0,1-1 0,-1 1 0,4 1 0,5 2-3,-1-1-1,1 0 1,0-1-1,13 2 0,70 10 607,-60-11-350,0 2-1,0 1 0,37 13 1,-64-17-150,0 1 0,0-1-1,0 1 1,0 0 0,7 6 0,-13-9-12,0 0 0,0 0-1,0 0 1,0 1 0,0-1-1,0 0 1,0 0 0,0 1 0,0-1-1,-1 0 1,1 1 0,-1-1-1,1 1 1,0 1 0,-1-2 3,0 0-1,0 0 1,0 0 0,-1 0 0,1 0-1,0 0 1,0-1 0,-1 1 0,1 0-1,-1 0 1,1 0 0,0 0 0,-1-1-1,0 1 1,1 0 0,-1 0 0,1-1-1,-1 1 1,0 0 0,0-1 0,1 1-1,-1-1 1,0 1 0,0-1 0,-1 1-1,-8 5 31,-1-1 0,1-1 0,-1 0-1,0 0 1,0-1 0,0-1 0,-1 0-1,1 0 1,-14-1 0,0 0-1070,1-2 1,-1-1-1,-32-7 1,53 8 605,1 1 0,-1-1 0,0 0 0,1 0 0,-1-1 0,0 1 0,1-1 0,0 0 1,-5-3-1,-2-8-1068</inkml:trace>
</inkml:ink>
</file>

<file path=ppt/ink/ink13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11.19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326 2 7040,'-15'-1'806,"0"0"1,0 1 0,-17 3-1,25-2-914,1 0 0,0 0-1,0 1 1,0 0 0,0 1-1,0-1 1,-10 7 0,12-7 100,0 1 0,0 0 0,0-1 0,1 1 1,-1 0-1,1 1 0,0-1 0,0 1 1,0-1-1,0 1 0,-3 6 0,6-8-17,-1 0-1,1 0 0,0 0 0,-1 0 0,1 0 1,0 1-1,0-1 0,1 0 0,-1 0 0,0 0 0,1 0 1,-1 0-1,1 0 0,0 0 0,-1 0 0,1 0 1,0 0-1,0 0 0,0 0 0,1 0 0,-1-1 1,0 1-1,1-1 0,1 3 0,7 6-102,0-1-1,19 14 1,-19-16 124,63 46 472,13 10 1010,-84-62-1469,1 2 141,1 0 0,-1 0 0,0 0-1,6 7 1,-8-9-121,-1-1 0,0 1-1,1 0 1,-1-1 0,0 1-1,1 0 1,-1-1 0,0 1 0,0 0-1,1 0 1,-1-1 0,0 1 0,0 0-1,0 0 1,0-1 0,0 1-1,0 0 1,0 0 0,0-1 0,-1 1-1,1 0 1,0 0 0,0-1 0,-1 1-1,1 0 1,0-1 0,-1 1-1,1 0 1,0-1 0,-1 1 0,1-1-1,-1 1 1,1 0 0,-1-1 0,-1 1-1,-4 4 47,-1-1-1,0 0 1,0-1-1,-1 0 1,1 0 0,-1-1-1,1 1 1,-10 0-1,5 0-62,-112 22-1718,20-5-1153,55-5 1115,14 3-1632</inkml:trace>
</inkml:ink>
</file>

<file path=ppt/ink/ink13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11.67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100 260 4064,'-3'10'382,"0"0"1,2-1-1,-1 1 1,0 13-1,2-19-408,0 0-1,0 0 1,0 0-1,1 1 1,-1-1-1,1 0 1,0 0-1,0 0 1,1 0-1,-1-1 1,1 1-1,0 0 1,2 4-1,-2-7 33,0 1 0,-1-1 0,1 1 0,0-1 1,0 0-1,0 0 0,0 0 0,0 0 0,0 0 0,0 0 0,0-1 0,1 1 0,-1-1 0,0 1 0,0-1 0,0 0 0,1 0 0,-1 0 0,0 0 1,0 0-1,1 0 0,3-2 0,3 0 83,0 0 1,1-1-1,-2 0 0,12-6 1,-4 0 102,0 0 0,-1-1 0,0-1 0,0 0 1,15-17-1,59-71 1695,-82 92-1767,6-9 420,15-23-1,-25 35-446,0-1-1,-1 0 1,0 0 0,0 1-1,0-1 1,0 0 0,-1-1-1,0 1 1,0 0 0,0-8-1,-1 10-92,0 0-1,-1 1 0,1-1 0,-1 0 0,0 0 0,0 1 1,0-1-1,0 1 0,0-1 0,0 1 0,-1 0 1,1-1-1,-1 1 0,0 0 0,0 0 0,0 0 1,0 0-1,0 0 0,0 0 0,0 1 0,-1-1 0,1 1 1,0 0-1,-1-1 0,0 1 0,-3-1 0,-5-2-57,0 1-1,0 0 1,0 1-1,0 0 1,-12 0-1,10 1-14,0 1 0,0 1 0,0 0 0,1 1 0,-1 0 0,1 1 0,-1 0-1,-21 10 1,17-6-407,0 2-1,1 0 1,0 1-1,1 1 0,-20 18 1,-15 16-1302,1-6-1316</inkml:trace>
</inkml:ink>
</file>

<file path=ppt/ink/ink13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12.03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147 458 6976,'44'-53'3141,"-42"51"-3129,-1 0-1,0-1 1,0 1-1,0 0 1,-1 0-1,1-1 1,-1 1-1,1 0 1,-1-1-1,1 1 1,-1 0 0,0-1-1,0 1 1,0 0-1,-1-3 1,-1-5-25,0 0 1,-5-13 0,-1-2-13,1-6 25,-9-36 0,-30-82 0,43 142-37,0 1 0,0 0 0,0 0 0,-7-8 1,9 12 26,1 1 0,-1 0-1,0 1 1,0-1 0,0 0 0,0 0 0,0 0 0,-1 0 0,1 1 0,0-1 0,0 1 0,-2-2 0,2 2 7,0 0 0,0 0 0,1 0 0,-1 0 0,0 0 0,0 0 1,1 0-1,-1 0 0,0 1 0,0-1 0,1 0 0,-1 0 0,0 1 0,0-1 1,1 0-1,-1 1 0,0-1 0,1 1 0,-1-1 0,1 1 0,-1-1 0,0 1 1,0 0-1,-3 4 5,1 0 1,-1 0 0,1 1 0,0-1-1,0 1 1,0 0 0,1-1 0,-2 10-1,-11 53-92,13-59 86,-3 27 101,2-1-1,2 69 0,16 72 131,-8-103-177,3 26 28,7 97 147,-16-162-566,-2 0 0,-1-1 0,-11 58-1,0-50-815,-3-10-1792</inkml:trace>
</inkml:ink>
</file>

<file path=ppt/ink/ink13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12.37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 7872,'50'0'2944,"-22"4"-2304,18-1-160,-21-3-2656</inkml:trace>
</inkml:ink>
</file>

<file path=ppt/ink/ink13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14.09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0 629 3552,'0'-1'113,"1"-1"-1,-1 1 1,1-1 0,-1 1-1,1-1 1,0 1 0,0-1-1,-1 1 1,1 0 0,0-1-1,0 1 1,0 0 0,1 0-1,-1-1 1,0 1 0,2-1-1,10-12 31,3-8 139,0-2 0,-2 0 0,-1 0 0,-1-2-1,15-44 1,-2-4-19,41-111 514,-60 171-785,-1-1-1,0 0 1,-1 0 0,-1 0-1,0-1 1,1-27-1,-4 42 9,0 1-1,0 0 0,0-1 1,0 1-1,0 0 0,0-1 1,0 1-1,0 0 0,0-1 1,-1 1-1,1 0 0,0 0 1,0-1-1,0 1 0,0 0 1,0-1-1,-1 1 0,1 0 1,0 0-1,0-1 0,0 1 0,-1 0 1,1 0-1,0 0 0,0-1 1,-1 1-1,1 0 0,0 0 1,-1 0-1,1 0 0,0 0 1,0-1-1,-1 1 0,1 0 1,0 0-1,-1 0 0,1 0 1,0 0-1,-1 0 0,1 0 1,0 0-1,-1 0 0,1 0 1,0 0-1,-1 1 0,1-1 1,0 0-1,-1 0 0,1 0 0,0 0 1,-1 1-12,0-1 0,0 0 1,0 1-1,0-1 0,0 1 0,0 0 0,0-1 1,1 1-1,-1 0 0,0-1 0,0 1 1,1 0-1,-1 0 0,0-1 0,1 1 1,-1 1-1,-1 5 30,0 0-1,1 0 1,0 0 0,1 0 0,-1 0 0,2 0 0,0 8 0,0 10-23,-2 88-13,15 330 986,-11-418-884,1-1 1,2 1-1,0-1 0,2 0 1,18 41-1,-17-54-825,-1-9-1856</inkml:trace>
</inkml:ink>
</file>

<file path=ppt/ink/ink13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14.69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80 19 4992,'1'-1'94,"1"-1"0,-1 1 0,0 0 0,1-1 1,-1 1-1,1 0 0,-1 0 0,1 0 0,-1 0 0,1 0 1,0 0-1,0 0 0,-1 0 0,1 1 0,0-1 0,0 1 0,0-1 1,0 1-1,0 0 0,0 0 0,-1 0 0,1 0 0,0 0 0,0 0 1,2 1-1,-3-1-102,-1 1 1,1-1-1,-1 1 1,1-1 0,-1 1-1,1 0 1,-1-1-1,1 1 1,-1 0-1,0-1 1,1 1-1,-1 0 1,0 0-1,0-1 1,1 1 0,-1 0-1,0 0 1,0 1-1,2 17 187,-5 35 198,-16 85 0,15-110-198,-57 232 951,28-132-297,28-106-602,-3 30 0,7-44-180,0 0-1,1 0 1,1 0-1,-1 0 1,2 0-1,2 11 1,-4-18-35,0-1 1,1 0-1,-1 1 0,1-1 1,0 1-1,-1-1 0,1 0 1,0 0-1,0 0 0,0 1 1,0-1-1,0 0 0,0 0 0,0 0 1,0 0-1,0 0 0,1-1 1,-1 1-1,0 0 0,1-1 1,-1 1-1,0 0 0,1-1 1,-1 0-1,3 1 0,2 0 19,0-1 0,0 0 0,0 0 0,12-2-1,-5 0-8,217-24 1425,-77 4-1531,-153 22 133,17-2-4210,-16 3 3913,-1-1 0,0 0 0,1 1-1,-1-1 1,0 0 0,1 1-1,-1-1 1,0 0 0,1 1-1,-1-1 1,0 1 0,0-1-1,0 1 1,1-1 0,-1 0 0,0 1-1,0-1 1,0 1 0,0-1-1,0 1 1,0-1 0,0 1-1,0-1 1,0 1 0,0-1 0,0 1-1,0 0 1,0 7-1324</inkml:trace>
</inkml:ink>
</file>

<file path=ppt/ink/ink13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15.39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544 23 4800,'-8'-6'547,"6"5"-446,0-1 0,1 1 0,-1 0 0,0 0-1,0 0 1,0 0 0,0 0 0,0 0-1,0 1 1,0-1 0,0 1 0,0-1-1,0 1 1,0 0 0,-4 0 0,-44-2 99,33 0-234,-1 2 0,1 0-1,-1 1 1,1 0 0,-18 5-1,7 2 23,0 2 0,2 1-1,-1 1 1,1 1-1,1 1 1,0 1-1,1 2 1,-41 36-1,58-47 2,1 1 1,0-1-1,1 2 0,-1-1 0,-4 9 0,8-12 22,0 0 1,0 0 0,0 0-1,1 0 1,-1 1 0,1-1 0,0 1-1,0-1 1,1 1 0,0-1-1,-1 8 1,2-9 1,-1-1 0,1 0 0,0 0 0,0 0-1,0 0 1,0 0 0,0 0 0,0 0 0,0 0 0,1-1 0,-1 1 0,1 0-1,-1-1 1,1 1 0,-1-1 0,1 1 0,0-1 0,0 0 0,0 0 0,0 0-1,2 1 1,5 2-41,1 0 0,-1 0 0,14 2 0,10 0 21,63 4 1,4 0-24,-59-3 36,-23-5 28,0 0-1,-1 2 1,1 0 0,-1 1-1,28 12 1,-44-17-9,1 1-1,-1 0 1,0 0-1,1 0 0,-1-1 1,0 1-1,0 0 1,0 1-1,0-1 1,0 0-1,0 0 1,0 0-1,0 1 1,0-1-1,-1 0 1,1 1-1,0-1 0,-1 0 1,1 1-1,-1-1 1,1 1-1,-1 1 1,0 0 45,0 0 1,0 0-1,-1 0 1,1-1-1,-1 1 1,0 0-1,1 0 0,-1-1 1,-1 1-1,1-1 1,-2 4-1,-3 3 178,1-1 0,-2 0 0,1 0 0,-1-1 0,-15 13 0,2-4-75,-2-1-1,1-1 1,-47 21-1,55-29-267,-1-1 0,0 0 0,1-1 0,-2-1 0,1 0 0,0-1 0,0-1 0,-23 0 0,32-1-265,-1 0 0,1-1 0,0 0 0,-1 0 0,1 0 0,0-1 0,0 1 0,0-1 0,-5-3 0,-4-6-3048</inkml:trace>
</inkml:ink>
</file>

<file path=ppt/ink/ink13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15.76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186 180 5728,'34'35'2909,"-26"-25"-2815,1 0 0,0-1 0,15 11 0,-21-18-84,0 0 0,0 0 0,1-1 1,-1 1-1,0-1 0,1 0 0,-1 0 0,1 0 0,-1 0 0,1-1 0,0 1 0,6-1 1,-4 0 17,0-1 1,0 0 0,0 0-1,0-1 1,0 1 0,0-1-1,6-3 1,-2 0 173,0 0 0,-1-1 1,1-1-1,-1 1 0,0-1 0,-1-1 0,15-15 1,-20 19-91,1-1 0,-1 1 1,0-1-1,-1 1 0,1-1 1,-1 0-1,0 0 0,0 0 0,0-1 1,-1 1-1,0 0 0,0-1 1,0 1-1,0-8 0,-1 9-103,-1 0 0,1 0-1,-1 0 1,0 0-1,0 0 1,0 0-1,-1 0 1,1 0-1,-1 1 1,0-1 0,0 0-1,0 1 1,0-1-1,-1 1 1,0 0-1,1 0 1,-1 0-1,0 0 1,-6-4 0,-1 1-40,0 1 1,1 0-1,-2 0 1,1 1 0,0 1-1,-1-1 1,0 2 0,1-1-1,-1 2 1,0-1-1,0 1 1,-14 1 0,6 1-195,-1 0 0,1 2 1,0 0-1,0 1 0,0 1 0,-23 9 1,27-8-867,1 1 1,1 0 0,-1 1 0,1 0-1,0 1 1,-22 21 0,7 1-942</inkml:trace>
</inkml:ink>
</file>

<file path=ppt/ink/ink13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16.79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0 719 5472,'10'-7'615,"1"-1"290,18-18 0,-25 23-840,-1-2-1,0 1 1,1 0 0,-2-1 0,1 1-1,0-1 1,-1 0 0,2-5 0,2-10 88,-2 0-1,0-1 1,-2 1 0,1-39 0,-1 13 155,0 11-170,3-49 169,21-108 0,-26 192-315,0 1 0,0-1 1,0 0-1,0 0 0,0 0 1,0 0-1,0 0 1,0 0-1,0 0 0,0 0 1,0 0-1,0 0 0,0 0 1,0 0-1,0 0 0,0 0 1,0 0-1,0 0 1,0 1-1,0-1 0,0 0 1,0 0-1,0 0 0,1 0 1,-1 0-1,0 0 0,0 0 1,0 0-1,0 0 1,0 0-1,0 0 0,0 0 1,0 0-1,0 0 0,0 0 1,0 0-1,0 0 0,0 0 1,1 0-1,-1 0 1,0 0-1,0 0 0,0 0 1,0 0-1,0 0 0,0 0 1,0-1-1,0 1 0,0 0 1,0 0-1,0 0 0,0 0 1,0 0-1,4 13-108,3 18 79,1 32-29,14 88 23,-16-125 136,1 1 0,1-1-1,19 42 1,17 15-68,-36-70 18,1 0 0,0 0 0,22 22 0,-30-33-23,2 0 1,-1 0-1,0 0 1,0 0-1,1-1 0,-1 1 1,1-1-1,-1 0 0,1 0 1,-1 0-1,1 0 1,0 0-1,0 0 0,-1-1 1,1 0-1,5 1 0,-4-1 0,-1-1-1,1 0 1,0 1 0,-1-1-1,1 0 1,-1-1-1,0 1 1,1-1-1,-1 1 1,0-1-1,5-4 1,0 0-20,0-1 0,-1 0 0,0-1 0,0 0 0,-1 0 0,0-1 0,0 1 0,5-13 0,-7 14 16,-1 0-1,-1 0 0,1-1 0,-1 1 0,0-1 0,-1 1 1,0-1-1,0 1 0,-1-1 0,0 0 0,0 0 0,-3-12 1,3 19-24,0 0 0,0 0 0,0 0 1,-1 0-1,1 0 0,-1 0 0,1 0 0,-1 0 1,1 0-1,-1 0 0,0 0 0,0-1 1,0 2 3,1-1-1,0 1 1,-1 0 0,1 0 0,0 0 0,0 0 0,-1 0 0,1-1 0,0 1 0,-1 0 0,1 0 0,0 0 0,-1 0 0,1 0 0,0 0 0,-1 0 0,1 0-1,0 0 1,-1 0 0,1 0 0,0 1 0,-1-1 0,1 0 0,0 0 0,-1 0 0,1 0 0,0 1 0,-2 0-7,0 0 1,1 1-1,-1-1 1,1 1-1,0 0 1,-1-1-1,1 1 1,0 0-1,0 0 0,0 0 1,-1 2-1,-6 16 14,1 0 0,1 0 0,0 1 1,2 0-1,0 0 0,-1 26 0,5-44 5,0-1 1,0 0-1,0 0 1,0 0-1,1 0 1,-1 0-1,1 0 1,-1 0-1,1 0 0,0 0 1,-1 0-1,1 0 1,0 0-1,0 0 1,1-1-1,-1 1 1,0 0-1,1-1 1,1 3-1,-2-3-41,1 0 0,0-1 0,0 1 0,0 0 0,-1 0 1,1-1-1,0 1 0,0-1 0,0 1 0,0-1 0,0 0 0,0 0 0,0 0 0,0 0 0,0 0 0,0-1 0,0 1 0,0 0 0,0-1 0,2 0 0,19-8 62,0-1 0,0-1 0,-1-1 0,0-1 0,25-20 0,-23 15 357,-17 14-336,0-1 0,1 1 0,-1 0 0,1 0-1,0 1 1,9-3 0,-14 5-38,0 1 1,0-1-1,-1 1 0,1 0 0,0-1 1,0 1-1,0 1 0,0-1 0,0 0 1,-1 1-1,1-1 0,0 1 0,0 0 1,-1 0-1,1 0 0,0 0 0,-1 1 1,1-1-1,-1 1 0,1-1 0,2 4 1,5 6 40,0 0 0,14 21 1,-15-19-103,0 0 0,22 21 0,-28-31-9,0 0 0,0-1 0,1 1 1,-1-1-1,1 0 0,-1 0 0,1 0 0,0 0 0,0-1 1,0 1-1,0-1 0,0 0 0,0 0 0,0-1 1,7 1-1,3-2-112,0 0 1,0-1-1,0 0 1,0-1-1,0-1 1,24-9-1,-13 1 207,0 0-1,37-25 0,-52 29 21,1 0 0,-1-1 0,-1 0 0,0-1 0,0 0 0,-1 0 0,0-1 0,0 0 0,-1 0 0,-1-1 0,0 0 0,-1 0 0,0-1 0,-1 1 0,3-14 0,26-144 76,2-12-100,-31 169 8,0-4 34,1 0 0,0 0 0,1 1 0,15-27 0,-21 43-78,0-1 1,0 1-1,0-1 1,1 1 0,-1 0-1,0-1 1,0 1 0,1-1-1,-1 1 1,0 0-1,1-1 1,-1 1 0,0 0-1,1 0 1,-1-1-1,1 1 1,-1 0 0,0 0-1,1-1 1,-1 1-1,1 0 1,-1 0 0,1 0-1,-1 0 1,1 0-1,-1 0 1,1 0 0,-1 0-1,1 0 1,-1 0-1,0 0 1,1 0 0,-1 0-1,1 0 1,-1 0-1,1 0 1,-1 0 0,1 1-1,-1-1 1,0 0-1,1 0 1,-1 0 0,1 1-1,-1-1 1,0 0-1,1 1 1,-1-1 0,0 0-1,1 1 1,-1-1 0,0 0-1,0 1 1,1-1-1,-1 1 1,0-1 0,1 1-1,1 4 9,1 0 0,-1 0 1,3 9-1,3 19-72,-1 0 0,-2 1-1,-1 0 1,-1 37 0,-1-27 66,-2-44-2,5 79-829,-10 141 0,1-189-1158</inkml:trace>
</inkml:ink>
</file>

<file path=ppt/ink/ink13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17.14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 6560,'16'14'3089,"12"2"-2863,-21-12 96,1-1-312,-1 0 0,1 0 0,0 0 0,0-1 1,0 0-1,0-1 0,0 0 0,1 0 0,-1-1 0,11 0 0,13-3 16,44-10 0,-12 3-18,-51 8-73,-1 2 0,0 0 0,1 0 0,-1 1 0,0 1 1,0 0-1,0 0 0,0 1 0,0 1 0,13 5 0,-10-2-125,-1 0 0,-1 1 0,1 1 0,-1 0 0,-1 1-1,0 0 1,16 17 0,-10-8-1511,-2-1-1723</inkml:trace>
</inkml:ink>
</file>

<file path=ppt/ink/ink13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17.48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 0 7872,'16'3'2944,"-11"13"-2304,3 6-160,-8-4-256,0 4-224,-4 3-992,-5-7 544,1 2-2784,0-11 1792,4 3-2048</inkml:trace>
</inkml:ink>
</file>

<file path=ppt/ink/ink13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17.83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0 375 6144,'2'2'284,"8"9"831,0-1 0,22 18 0,-28-26-1101,0 1 0,0-1 1,1 1-1,-1-1 0,1 0 0,-1-1 0,1 1 0,0-1 0,-1 0 1,1 0-1,0 0 0,7-1 0,1 0 18,-1-2 0,0 1 0,1-1-1,12-5 1,46-17 115,-68 24-144,12-6 108,-1 0 0,1-1 0,-1-1 0,-1 0 0,1-1-1,-1 0 1,-1-1 0,0 0 0,17-19 0,-23 22 12,0 0 0,-1-1 0,0 0 0,0 0 0,-1 0 0,1 0 0,-2-1 0,1 1 0,-1-1 0,-1 0 0,0 0 0,0 0 0,-1 0 0,0 0 0,0-1 0,-1 1 0,-1-15 0,0 17-134,-1 0-1,1 1 1,-1-1 0,-1 1 0,1-1-1,-1 1 1,0 0 0,-1 0 0,1 0-1,-1 0 1,0 1 0,-1-1 0,1 1-1,-1 0 1,0 0 0,0 1-1,-1 0 1,1 0 0,-1 0 0,0 0-1,-7-2 1,6 2-54,-1 1-1,1 1 1,-1-1 0,0 1-1,1 1 1,-1-1 0,0 1-1,0 1 1,0-1 0,0 1-1,0 1 1,0-1 0,0 2-1,0-1 1,1 1 0,-1 0-1,-14 6 1,13-4-233,0 1 0,1 1 1,0-1-1,0 1 0,-12 12 1,-30 37-2365,16-12-1407</inkml:trace>
</inkml:ink>
</file>

<file path=ppt/ink/ink13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18.18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 7712,'2'0'184,"0"1"1,0 0-1,0 0 1,0 0-1,0 0 1,0 0 0,0 0-1,0 0 1,-1 1-1,1-1 1,0 0-1,-1 1 1,1 0-1,-1-1 1,1 1-1,-1 0 1,0 0 0,0 0-1,0 0 1,0 0-1,0 0 1,1 4-1,0 3-341,0 1 0,-1 0 0,1 19 0,-1-9 354,1 4-197,-1 1 0,-1-1 0,-1 0 0,-1 1 0,-1-1 0,-1 0 0,-8 26 0,6-27-14,6-22 28,0 0-1,0 0 1,-1 0-1,1 0 1,0-1 0,0 1-1,0 0 1,0 0-1,0 0 1,0 0 0,1 0-1,-1 0 1,0-1-1,0 1 1,1 0-1,-1 0 1,0 0 0,1 0-1,-1-1 1,1 1-1,-1 0 1,2 1 0,-1-2-1,-1 0 0,1 0 0,-1 0-1,1-1 1,0 1 0,-1 0 0,1 0 0,-1 0 0,1 0 0,0-1 0,-1 1 0,1 0 0,-1-1 0,1 1 0,-1 0 0,1-1 0,-1 1 0,1-1 0,-1 1 0,0-1 0,1 1 0,0-1 0,11-15 108,-11 15-98,15-24 59,23-48 1,-26 47-55,0 1 1,25-33 0,-35 54-51,0 0 0,0 0 1,1 0-1,0 1 0,0 0 0,0-1 0,5-2 1,-8 5 21,0 1 1,1-1 0,-1 1-1,0-1 1,0 1-1,0 0 1,0-1 0,0 1-1,0 0 1,1 0 0,-1 0-1,0 0 1,0 0 0,0 0-1,0 0 1,1 0 0,-1 0-1,0 0 1,0 1-1,0-1 1,0 1 0,0-1-1,0 1 1,0-1 0,0 1-1,0-1 1,0 1 0,0 0-1,0-1 1,0 1-1,0 0 1,-1 0 0,1 0-1,0 0 1,0 0 0,-1 0-1,1 0 1,0 1 0,5 11 56,0 1 1,-1-1-1,-1 1 1,0 0-1,-1 1 1,2 15-1,-2-12-15,0-1 0,1 1 0,12 29 0,-11-37-38,0-1 1,0 0-1,1-1 0,0 1 0,0-1 0,1-1 0,0 1 0,1-1 1,-1 0-1,2-1 0,-1 0 0,0 0 0,1 0 0,0-1 0,1-1 1,-1 0-1,14 4 0,-20-7-256,1 0-1,-1 0 1,0-1-1,1 0 1,-1 1 0,1-2-1,-1 1 1,1 0 0,-1 0-1,0-1 1,1 0-1,3-1 1,-3 0-58,1 0-1,-1-1 0,1 1 1,-1-1-1,0 0 1,0 0-1,7-7 1,37-47-3738</inkml:trace>
</inkml:ink>
</file>

<file path=ppt/ink/ink13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02.57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72 612 5568,'-1'-4'230,"-1"-1"0,1 1 0,0-1 1,1 0-1,-1 0 0,1 1 0,0-1 1,0 0-1,1 0 0,0 1 0,2-10 0,-2 4-234,0-1 0,0 0 0,-1 1 0,-1-1 0,1 1 0,-5-19 0,1-2 182,-6-92 669,6 58-404,-23-126 0,24 175-428,2 13-18,1-1 1,-1 1 0,0-1 0,0 1 0,0-1 0,-3-4 0,4 8-3,0 0 0,0 0 1,-1 0-1,1 0 0,0 1 0,0-1 1,0 0-1,-1 0 0,1 0 0,0 0 1,0 0-1,0 0 0,-1 1 0,1-1 1,0 0-1,0 0 0,0 0 0,0 0 1,-1 1-1,1-1 0,0 0 0,0 0 1,0 0-1,0 1 0,0-1 0,0 0 0,0 1 1,-2 5 59,0 0 1,1 0 0,0 0 0,1 0-1,-1 0 1,1 0 0,0 0 0,2 10-1,-1 1 4,1 22 12,2 0 0,1 0-1,20 72 1,-20-94 31,1 0-1,1 0 0,1-1 0,0 0 1,1 0-1,0-1 0,1 0 0,1-1 1,0 0-1,27 24 0,-23-26 21,0 0-1,1-1 1,1 0-1,-1-2 1,29 12 0,-38-18-438,0 0 1,1-1-1,-1 0 1,1 0-1,-1 0 0,1-1 1,0-1-1,0 1 1,-1-1-1,1 0 1,0-1-1,0 0 1,-1 0-1,1-1 1,-1 0-1,14-5 0,-3-4-974</inkml:trace>
</inkml:ink>
</file>

<file path=ppt/ink/ink13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02.91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8 159 7456,'-8'0'2784,"19"0"-2176,14 7-160,-8-7-864,4-7 128,4-4 192,4-4 64,3-4 32,10 1 32,8 0-320,3-4 160,5 4-384,1 3 288,-2 4-576,-7 4 448,0 2-1760</inkml:trace>
</inkml:ink>
</file>

<file path=ppt/ink/ink13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03.27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1 225 4480,'3'9'217,"1"0"-1,0 0 1,0-1-1,1 0 1,0 0 0,0 0-1,1-1 1,0 1 0,1-1-1,-1-1 1,1 1 0,1-1-1,-1-1 1,1 1-1,0-1 1,0 0 0,0-1-1,1 0 1,0 0 0,0-1-1,0 0 1,0-1 0,0 0-1,0 0 1,1-1-1,-1 0 1,1-1 0,12 0-1,-11-2-64,0 1 1,-1-2-1,1 1 0,-1-1 0,1-1 0,-1 0 0,0 0 1,-1-1-1,1 0 0,-1-1 0,0 0 0,0-1 0,-1 1 0,0-2 1,13-13-1,-12 10-33,-1 1 1,0-2 0,-1 1-1,0-1 1,-1 0-1,0 0 1,-1-1 0,0 0-1,-1 0 1,-1 0-1,0-1 1,2-15 0,-5 24-61,1 0 0,-1 0 0,0 0 0,-1 1 0,1-1 0,-1 0 0,0 0 0,0 1 0,-1-1 0,-2-6 0,2 8-49,1 0 0,-1 0-1,0 0 1,-1 0 0,1 0-1,0 0 1,-1 1 0,0-1-1,1 1 1,-1 0 0,0 0-1,0 0 1,0 0 0,-6-2-1,1 1-52,1 1-1,-1 0 1,0 1-1,0 0 1,0 0-1,0 1 1,1-1-1,-1 2 1,0-1-1,0 1 1,0 0-1,0 1 1,1 0-1,-14 5 1,-2 2-593,0 1 1,1 1-1,-32 21 1,-4 10-1525,4-4-3168</inkml:trace>
</inkml:ink>
</file>

<file path=ppt/ink/ink13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01.46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13 39 3136,'-1'0'81,"0"0"0,1 0 0,-1 1 0,1-1 0,-1 0 1,1 0-1,-1 0 0,1 0 0,-1 1 0,1-1 0,-1 0 0,1 1 0,-1-1 0,1 0 1,-1 1-1,1-1 0,0 1 0,-1-1 0,1 0 0,-1 1 0,1-1 0,0 1 0,0-1 1,-1 1-1,1-1 0,0 1 0,0-1 0,0 1 0,-1 0 0,1-1 0,0 1 1,0-1-1,0 1 0,0-1 0,0 1 0,0 0 0,0-1 0,0 1 0,1-1 0,-1 1 1,0 0-1,8 32 624,-4-21-492,0 2-55,1-1 1,0 0-1,1 0 1,0 0-1,1-1 0,0 0 1,1-1-1,1 1 0,0-1 1,0-1-1,1 0 0,13 11 1,-19-18-29,1 1 0,0-1 0,0 0 0,0 0 0,0 0 0,0-1 0,0 0 0,1 0 0,10 3 0,-13-5-57,0 0-1,1 0 1,-1 0-1,0 0 1,0 0-1,1 0 0,-1-1 1,0 0-1,0 0 1,0 0-1,1 0 1,-1 0-1,0 0 1,-1-1-1,1 0 1,0 1-1,0-1 0,4-4 1,1-2 82,0 0 0,-1 0 0,0-1-1,0 0 1,-1-1 0,0 1 0,7-18 0,-9 21-100,-2-1 1,1 0-1,-1 0 1,0 1-1,0-1 1,-1-1-1,0 1 1,0 0-1,-1 0 1,0 0-1,0 0 1,-1-1-1,-1-6 1,1 10-51,-1 0 1,0-1-1,0 1 0,0 0 1,-1 0-1,1 1 0,-1-1 1,0 0-1,0 1 0,0 0 1,0 0-1,-1 0 0,1 0 1,-1 0-1,0 1 0,0-1 1,0 1-1,0 0 1,0 0-1,0 1 0,-8-3 1,-3 0-290,0 1 0,-1 0 0,1 1 0,-31 0 1,38 3-280,0-1 1,0 1 0,1 1-1,-1-1 1,0 1-1,1 1 1,-1 0 0,-9 4-1</inkml:trace>
</inkml:ink>
</file>

<file path=ppt/ink/ink13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01.86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67 1 5408,'-53'30'2432,"52"-30"-2426,0 1 0,0 0 1,0-1-1,0 1 0,1 0 1,-1-1-1,0 1 0,0 0 1,1 0-1,-1 0 0,0 0 1,1 0-1,-1 0 0,1-1 1,-1 1-1,1 0 0,0 1 1,-1-1-1,1 0 0,0 0 0,0 0 1,0 0-1,-1 0 0,1 0 1,0 0-1,1 0 0,-1 0 1,0 0-1,0 0 0,0 0 1,1 0-1,0 2 0,1 6 140,1 1-1,9 16 0,-5-10 21,13 37 227,21 47 292,54 72 659,-70-128-934,-12-24-176,1 1-1,28 32 1,41 32-326,-12-14-3477,-54-53 871</inkml:trace>
</inkml:ink>
</file>

<file path=ppt/ink/ink13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30.24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165 0 1152,'-4'8'1611,"4"1"-1259,1-1 0,1 0 1,0 1-1,4 11 1,3 14 119,-4 1-187,-1 1 0,-2-1-1,-3 40 1,0-19-123,0-42-123,0-1 0,-1 0-1,-1 0 1,-5 18-1,7-26-1,1-5-28,0 1 0,0-1 0,0 0 0,0 1 0,0-1 0,0 0 0,0 0 0,-1 1 0,1-1 0,0 0 0,0 1 0,0-1 0,0 0 0,0 0 0,-1 1 0,1-1 0,0 0 0,0 0 0,0 0 0,-1 1 0,1-1 0,0 0 0,0 0 0,-1 0 0,1 1 0,0-1 0,-1 0 0,-3-6 72,0-16 28,8-71-39,-1 76-70,6-26 0,-5 31 0,-1-1 0,-1 0 0,2-24 0,-4 35-32,2 7-31,0 11 24,-1 12 186,6 46 0,2 45 1037,-16-241-1088,1-4-326,6 119 201,0 0 0,1 0-1,2-13 1,-2 10-163,0 14 171,0 0-1,0-1 1,0 1-1,-1 0 1,0 0-1,1 0 1,-1-1-1,-1 6 1,1 14 17,4 125 616,-4-102-547,4-2 308,-4-60-502,-1 0 0,-2-17 0,2 27 101,-1 1 0,1-1 0,-1 0 0,0 0 0,-1 1 0,1-1 0,-1 1-1,-6-9 1,-15-14-34,18 22 52,1 1 0,-1-1-1,2-1 1,-1 1 0,1-1 0,0 1-1,0-1 1,-3-9 0,5 11 138,0-4-357,10 19 10,4 8 295,-2 1 1,0 1 0,-1 0 0,12 37-1,14 87 287,-33-136-302,6 38 99,-8-41-115,0-1 0,0 0 0,0 1 0,0-1 0,0 0 1,-1 1-1,-2 7 0,3-11-38,0-1 1,-1 0-1,1 0 1,0 0-1,0 1 1,0-1-1,-1 0 1,1 0-1,0 0 1,0 0-1,-1 0 1,1 1-1,0-1 1,0 0-1,-1 0 1,1 0-1,0 0 1,0 0-1,-1 0 1,1 0 0,0 0-1,0 0 1,-1 0-1,1 0 1,0 0-1,0 0 1,-1 0-1,1 0 1,0 0-1,0 0 1,-1 0-1,1-1 1,0 1-1,0 0 1,-1 0-1,1 0 1,-9-6 18,6 2-11,0 0 0,0 0 0,0-1 0,1 0 0,0 1 0,0-1 0,-3-7 0,-8-41 87,8 30-74,-2-10-81,-2-43 0,5 43-3,-8-41 0,8 65 34,1 0 0,-1 1 0,-1 0 0,0-1 0,0 1 1,0 1-1,-1-1 0,0 1 0,-9-8 0,14 37-271,1-21 304,0 0 1,0 0 0,0 0 0,0 0 0,0 0-1,0 0 1,-1 0 0,1 0 0,0 0-1,-1 0 1,1 0 0,-1 0 0,1 0-1,-1 0 1,1 0 0,-1 0 0,0-1-1,1 1 1,-1 0 0,0 0 0,0-1-1,0 1 1,0 0 0,1-1 0,-1 1 0,0-1-1,0 1 1,0-1 0,0 0 0,0 1-1,0-1 1,0 0 0,0 0 0,-1 1-1,1-1 1,0 0 0,0 0 0,-1 0-1,-2-1 31,1 1 0,-1 0-1,0-1 1,1 0 0,-1 1 0,1-1-1,-1-1 1,1 1 0,-1-1-1,-3-1 1,3-1-96,5 3-67,-1 0 113,1 1 0,-1 1-1,0-1 1,1 0 0,-1 0 0,0 0-1,1 0 1,-1 0 0,0 0-1,1 0 1,-1 0 0,0 0-1,1 1 1,-1-1 0,0 0 0,1 0-1,-1 0 1,0 1 0,0-1-1,1 0 1,-1 1 0,25 25 51,-19-20-17,0 1 0,0-1-1,0 1 1,-1 0-1,7 13 1,0 4 44,-1 0 1,-2 1-1,0 0 1,8 45-1,-16-55 162,-1-15-228,0 0 0,0 0 0,0 0 0,0 0 1,0 0-1,0 0 0,-1 0 0,1 0 0,0 0 1,0 0-1,0 0 0,0 0 0,0 0 1,0 0-1,0 0 0,0 0 0,0 0 0,0 0 1,0 0-1,0 0 0,-1 0 0,1 0 0,0 0 1,0 0-1,0 0 0,0 0 0,0 0 1,0 0-1,0 0 0,0 0 0,0 0 0,0 0 1,0 0-1,-1 0 0,1 0 0,0 0 1,0 0-1,0 0 0,0 0 0,0 0 0,0 0 1,0 0-1,0 0 0,0 0 0,0 0 0,0 0 1,0-1-1,0 1 0,0 0 0,0 0 1,0 0-1,0 0 0,0 0 0,0 0 0,0 0 1,0 0-1,0 0 0,0 0 0,0 0 0,0-1 1,0 1-1,0 0 0,0 0 0,0 0 1,0 0-1,-11-24 142,-11-33-72,11 29-189,-13-48 1,19 61 130,0 0 0,0 0 0,-15-26 0,14 29-181,13 20 67,1 0 1,1 0-1,-1-1 1,1 0-1,1-1 1,12 8-1,-16-12 135,0 1 0,0-2-1,0 1 1,0-1 0,0 1-1,0-2 1,9 1 0,44-3 10,-13-1 55,-27 3 21,-11-1-103,0 0 0,0 1 1,0 1-1,-1-1 0,1 1 0,0 1 1,0-1-1,-1 1 0,11 4 0,-18-6-13,0 1 0,1-1 0,-1 0 1,0 0-1,0 0 0,1 0 0,-1 1 0,0-1 0,0 0 0,0 0 0,1 0 0,-1 1 0,0-1 0,0 0 0,0 0 0,0 1 0,0-1 0,0 0 0,1 0 0,-1 1 0,0-1 0,0 0 0,0 1 0,0-1 0,0 0 1,0 0-1,0 1 0,0-1 0,0 0 0,0 1 0,0-1 0,0 0 0,-1 0 0,1 1 0,0-1 0,0 0 0,0 1 0,0-1 0,0 0 0,-1 0 0,1 0 0,0 1 0,0-1 0,0 0 0,0 0 0,-1 0 0,1 1 1,0-1-1,0 0 0,-1 0 0,1 0 0,0 0 0,0 0 0,-1 1 0,1-1 0,0 0 0,-1 0 0,-1 1-4,1 0-1,-1 0 1,0-1-1,0 1 1,0 0 0,1-1-1,-1 1 1,-3 0-1,-27-2-8,-30 1 20,55 0-12,0 1 0,1 0 0,-1 1 0,0-1 0,1 1 0,-12 5 0,16-6-10,1 0 0,-1 0 0,1 1 1,-1-1-1,1 0 0,0 0 1,0 1-1,-1-1 0,1 1 0,0-1 1,0 1-1,1-1 0,-1 1 0,0 0 1,0-1-1,1 1 0,-1 0 1,1 0-1,-1-1 0,1 3 0,-1 6-65,0-1-1,2 18 1,0-10 61,-1 75 369,8-119-229,-4 13-143,0-1 0,1 2 0,0-1 0,1 0-1,0 1 1,1 0 0,1 1 0,0-1 0,1 2 0,0-1-1,1 1 1,14-13 0,-22 22 12,8-6-29,-9 9 8,-4 5-2,-76 131 172,43-73-164,20-45-1780</inkml:trace>
</inkml:ink>
</file>

<file path=ppt/ink/ink13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32.16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1 455 1472,'0'0'52,"0"-1"-1,1 0 1,-1 0-1,0 1 1,1-1-1,-1 0 1,1 0 0,-1 1-1,1-1 1,-1 1-1,1-1 1,-1 0 0,1 1-1,-1-1 1,1 1-1,0-1 1,-1 1-1,1 0 1,0-1 0,1 0-1,11-9 605,67-117 1622,-60 91-1652,1 1-1,44-55 0,6-2-332,-68 88-277,0 1-3,-1-1 0,1 1 1,-1-1-1,0 0 1,0 1-1,-1-1 1,1 0-1,-1 0 0,2-7 1,-3 10-17,-1 1 0,1 0 0,0-1 0,-1 1 0,1 0-1,0 0 1,-1-1 0,1 1 0,-1 0 0,1 0 0,0 0 0,-1 0 0,1-1 0,-1 1 0,1 0 0,-1 0 0,1 0 0,0 0 0,-1 0 0,1 0 0,-1 0 0,1 0 0,-1 0 0,1 0 0,0 1 0,-1-1-1,0 0 1,0 1-5,-1 0-1,1-1 0,0 1 1,-1 0-1,1 0 0,0 0 1,0 1-1,0-1 0,0 0 0,0 0 1,0 1-1,0-1 0,0 0 1,0 1-1,1-1 0,-1 1 1,0-1-1,0 3 0,-7 30 4,7-16 120,1 0 1,1 1 0,3 18 0,0 0 66,9 85 350,6 99 397,-19-215-917,0-4-15,0 1 0,0 0 0,0-1 0,0 1 0,-1 0 0,1-1 0,-1 1-1,-1 3 1,2-4-247</inkml:trace>
</inkml:ink>
</file>

<file path=ppt/ink/ink13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33.03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28 3072,'0'-12'1066,"-1"-3"-666,2 15-367,0 8-7,18 124 2011,-16-102-2027,10 153 1116,-15-170-928,2-13-194,0 0 0,0 0 0,0 0 0,0 0 0,0 0 0,0 0 0,0 0 0,0 0 0,0 1 1,0-1-1,0 0 0,0 0 0,-1 0 0,1 0 0,0 0 0,0 0 0,0 0 0,0 0 0,0 0 0,0 0 0,0 0 0,0 0 0,-1 0 0,1 0 0,0 0 0,0 0 0,0 0 0,0 0 0,0 0 0,0 0 0,0 0 1,-1 0-1,1 0 0,0 0 0,0 0 0,0 0 0,0 0 0,0 0 0,0 0 0,0 0 0,0-1 0,0 1 0,-1 0 0,1 0 0,0 0 0,0 0 0,0 0 0,-1-1 12,1-1-1,-1 1 1,0 0-1,1-1 0,-1 1 1,0 0-1,1-1 1,0 1-1,-1-1 1,1 1-1,0-1 1,0 1-1,0-2 0,0-6 28,1 1-1,0-1 0,1 1 0,-1 0 0,7-15 0,19-39-42,-9 21 3,-16 38 3,11-25 94,-12 26-95,0 1 0,0-1 0,0 1 0,0-1 0,0 0 0,0 1 0,1 0 0,-1-1 0,1 1 0,-1 0 0,1 0 0,2-2 0,-3 3-1,0 0-1,0 0 1,0 0 0,0 0-1,0 0 1,0 0 0,0 1-1,0-1 1,0 0 0,0 0 0,0 1-1,0-1 1,0 1 0,-1-1-1,1 1 1,0-1 0,0 1-1,0-1 1,0 1 0,-1 0-1,1-1 1,0 1 0,-1 0-1,1 0 1,0 1 0,16 22-95,-5 2 43,-1-1 27,20 30 0,-20-33 87,-9-18 19,0 0 0,0 0 0,0 0 0,0-1 0,6 7 0,-8-9 27,1-13 133,3-10-297,1-5 1,8-27 0,-10 46 71,-1 0 0,2 0 0,-1 0 0,1 1 0,0 0 0,1-1-1,9-10 1,-13 17-22,0 0 0,0-1 0,0 1 0,0 0 0,1 0 0,-1 0 0,0 0 0,0 1 0,1-1 0,-1 0 0,1 1 0,-1-1 0,1 0 0,-1 1 0,1 0 0,-1-1 0,1 1 0,-1 0-1,1 0 1,1 0 0,-1 0 1,1 1-1,-1-1 0,0 1 0,0 0 1,0 0-1,1 0 0,-1 0 1,0 0-1,0 0 0,0 0 0,-1 1 1,3 1-1,5 6 23,-1 0 1,0 1-1,0-1 1,6 14-1,-8-14 33,4 6-58,13 27 0,-20-35 28,0-1 0,-1 0-1,0 1 1,0 0 0,-1-1-1,0 1 1,1 11 0,-2-14-188,0 0 1,0-1-1,1 1 0,-1-1 1,1 1-1,0-1 1,0 1-1,0-1 1,0 1-1,1-1 1,3 6-1,-1-4-2049</inkml:trace>
</inkml:ink>
</file>

<file path=ppt/ink/ink13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33.45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63 0 4736,'-1'0'114,"1"0"0,-1 1 0,1-1 0,-1 0 0,0 0 1,1 0-1,-1 1 0,1-1 0,-1 0 0,1 1 0,-1-1 0,1 0 0,-1 1 1,1-1-1,0 1 0,-1-1 0,1 1 0,-1-1 0,1 1 0,0-1 0,0 1 1,-1 0-1,-12 20-470,8-13 529,0 0-167,1-1 0,0 1 0,1 0 0,0 0 0,0 0 0,1 1 0,0-1 0,-1 11 0,0 9 39,1 34 0,5-4 317,10 58-1,-12-108-305,0 2 5,1 0 0,0 0 0,1 0-1,0 0 1,1 0 0,6 14 0,-7-20-3,0 1 0,0 0 1,0-1-1,1 0 1,-1 0-1,1 0 0,0 0 1,0-1-1,1 1 0,-1-1 1,1 0-1,-1 0 0,10 3 1,7 1 113,0-1-1,0-1 1,1 0 0,-1-2 0,30 1 0,26 4-1283,-43 0-175,0 6-2404</inkml:trace>
</inkml:ink>
</file>

<file path=ppt/ink/ink13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36.54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30 93 2560,'-5'42'1240,"2"49"0,2-84-1091,2 0 0,-1 1 1,1-1-1,0 0 0,0 0 0,1 0 1,3 9-1,-3-13-91,-1 0-1,1 0 1,-1-1 0,1 1-1,0 0 1,0-1 0,0 0-1,0 1 1,1-1 0,-1 0-1,0 0 1,1 0 0,0-1-1,-1 1 1,1-1 0,0 1-1,0-1 1,0 0 0,0 0-1,3 1 1,1-1 10,0 0 0,0 0-1,0-1 1,-1 0 0,1 0 0,0-1 0,0 0-1,0 0 1,-1-1 0,1 1 0,0-1 0,-1-1-1,0 1 1,1-1 0,-1 0 0,0-1 0,-1 1-1,1-1 1,6-6 0,1-1 111,-1-1 0,0 0 0,0-1-1,-1-1 1,-1 1 0,14-25 0,-19 29-128,0-1 0,-1 1-1,0-1 1,0 0 0,-1 0 0,4-17 0,-7 24-58,0 0 0,1 0 0,-1 0 0,0 0 0,0 0 0,-1 0 0,1 0 0,-1 0 0,1 0 0,-1 0 0,0 0 0,0 0 0,0 0 0,0 0 0,-1 1 0,1-1 0,-1 1 0,0-1 0,0 1 0,0-1 0,0 1 0,0 0 0,0 0 0,0 0 0,-1 0 0,1 1 0,-5-4 0,-5 1-132,1 0 1,-1 0-1,0 1 0,-1 0 1,1 1-1,0 0 0,-1 1 1,1 1-1,0 0 0,-17 2 1,23-1-11,-1 0 0,1 1 0,0 0 0,-1 0 0,1 0 1,0 1-1,0 0 0,0 0 0,1 0 0,-1 1 0,1 0 1,0 0-1,0 0 0,0 1 0,1 0 0,-1 0 0,-6 10 0,4-3-196,0 0 0,1 1 0,0-1 0,1 1 0,1 0 0,0 0 0,-3 20 0,2 11-1399</inkml:trace>
</inkml:ink>
</file>

<file path=ppt/ink/ink13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36.91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1 435 3488,'24'-32'880,"41"-58"548,-56 75-1171,0 1 0,-2-2 1,0 1-1,8-27 0,-6 9 218,-2 0 0,6-61-1,-14 65-65,1 28-395,0 0 0,0 0 1,-1 0-1,1 0 1,0 0-1,0 0 0,-1 0 1,1 0-1,-1 0 1,1 0-1,-1 0 0,1 0 1,-1 0-1,0 0 1,1 1-1,-1-1 0,0 0 1,0 0-1,1 1 0,-1-1 1,0 0-1,0 1 1,0-1-1,-1 0 0,1 1-13,1 0 0,0 0 0,-1 0-1,1 0 1,0 0 0,-1 0-1,1 0 1,-1 0 0,1 0 0,0 1-1,-1-1 1,1 0 0,0 0-1,-1 0 1,1 0 0,0 1 0,-1-1-1,1 0 1,0 0 0,0 0-1,-1 1 1,1-1 0,0 0 0,0 1-1,-1-1 1,1 0 0,0 1-1,-6 10-82,5-9 70,-6 18-16,1 1 1,0-1-1,1 1 0,2 0 1,-3 42-1,6-29 106,1 1 1,11 67-1,-3-56-6,3-1 0,1 0 0,2-1 0,2-1 0,39 70 0,-37-83-311,-13-20-654,1 0-1,-1 1 1,-1 0-1,0 0 1,4 12-1,-8-12-940,-4-9 431</inkml:trace>
</inkml:ink>
</file>

<file path=ppt/ink/ink13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37.26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67 6304,'13'3'2336,"4"1"-1824,23 0-128,-15-4 0,17-4-288,8-3 32,-2-4-64,-2-4-2880,-8-3 1568,-9-5-2272</inkml:trace>
</inkml:ink>
</file>

<file path=ppt/ink/ink13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51.68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8 683 2080,'0'1'25,"-8"15"695,10-9-373,9-6 321,-8-2-605,0 1 0,0-1 1,1-1-1,-1 1 0,0 0 0,0-1 1,-1 1-1,1-1 0,0 0 0,0 0 0,-1 0 1,3-3-1,5-4 172,13-19-1,-23 27-224,104-151 1245,-47 63-739,-1-3-77,60-135 0,-99 191-427,0-2-10,-12 26 69,-4 10 14,-1 3 45,-19 73-388,-17 138-1,28-112 295,4 107 1,4-160-105,0-40-77,-1-4 20,1 0-1,0 0 1,0 0 0,1 0 0,-1 0 0,0 0 0,1-1-1,0 1 1,2 5 0,4 0-3016</inkml:trace>
</inkml:ink>
</file>

<file path=ppt/ink/ink13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52.07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82 106 5152,'-2'0'129,"1"0"0,-1-1 0,1 1 1,-1 0-1,0 0 0,1 0 0,-1 0 0,1 1 1,-1-1-1,1 0 0,-1 1 0,1-1 0,-3 1 0,3 1-51,-1-1 0,1 1 0,0-1 0,-1 1-1,1-1 1,0 1 0,0 0 0,0 0 0,-1 3-1,-17 24-49,16-25-57,1-1 1,-1 1 0,1 0 0,-1 0-1,1 0 1,0 0 0,1 0 0,-1 0 0,1 0-1,0 1 1,0-1 0,0 0 0,0 9-1,1 0 0,2 0 0,0 0 0,0 0 0,1 0 0,6 17 0,1-3 25,19 37 1,-24-56 43,-1 1 0,2-1 0,-1 0 0,1 0 0,0 0 0,1-1 0,-1 0 0,2-1 0,8 8 0,-13-12-25,-1-1-1,0 0 1,1 0 0,-1 0-1,1 0 1,-1 0 0,1-1-1,-1 1 1,1-1-1,-1 1 1,1-1 0,0 0-1,-1 0 1,1 0 0,-1-1-1,1 1 1,0-1 0,-1 1-1,1-1 1,-1 0-1,1 0 1,3-2 0,-1 1 1,0-1 1,0-1-1,0 1 1,-1-1-1,1 1 1,-1-1-1,0-1 0,0 1 1,4-7-1,8-12 273,-2-1-1,19-40 0,-27 49-68,0 0 0,-1-1 0,-1 1 0,0-1 0,-1 1 1,1-18-1,-4 22-164,-1 0 1,0 0-1,0 0 1,-1 1-1,-1-1 1,0 1-1,0-1 1,-7-13-1,7 16-74,-2-1 0,1 1-1,-1 0 1,0 0 0,-1 1-1,0 0 1,0 0 0,0 0-1,-15-11 1,17 16-91,0-1 0,0 1-1,0 1 1,0-1 0,-1 0 0,1 1-1,0 0 1,-1 0 0,0 0 0,1 1 0,-1 0-1,1 0 1,-1 0 0,0 0 0,1 1-1,-1-1 1,1 1 0,-1 0 0,-6 3 0,3-1-283,-1 0 0,1 1 0,-1 1 0,1-1 0,1 1 0,-1 0 0,1 1 0,-12 11 0,-4 11-2317</inkml:trace>
</inkml:ink>
</file>

<file path=ppt/ink/ink13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52.47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85 133 3968,'-11'7'457,"8"-6"-378,1 0 1,-1 0-1,1 1 0,-1 0 0,1-1 0,0 1 0,0 0 0,0 0 0,0 0 1,0 0-1,1 0 0,-1 0 0,0 1 0,1-1 0,0 1 0,-2 3 0,-6 19 72,1 2 0,-9 52 0,15-61-159,0-1-1,2 1 0,-1-1 0,2 1 0,5 30 0,-5-43 53,1 1 0,0-1 0,0 0 0,0 0 0,0 0 0,1 0 0,0-1 0,0 1 0,0-1 0,0 0 0,1 1 0,0-2 0,0 1 0,0 0 0,0-1 0,0 0 0,1 1 0,0-2 0,-1 1 0,1-1 0,0 1 0,0-1 0,0-1 0,1 1 0,8 1 0,-4-1 11,0-1 1,0 0-1,0-1 1,0 0-1,0 0 1,0-1-1,0 0 1,0-1-1,0 0 1,-1-1-1,1 0 0,-1 0 1,13-7-1,-10 3 21,0-1 0,0 0 0,-1-1 0,17-16 0,34-47 597,-46 53-536,-3 4 58,6-6 68,-2-1-1,0 0 0,22-41 1,-35 55-230,-1 1 0,0-1 0,-1 0 0,1 0 0,-1 0 0,-1 0 0,1-9 0,-2 11-27,0 0 0,0 1-1,0-1 1,-1 0 0,0 1 0,-1-1-1,1 1 1,-1-1 0,0 1 0,0 0 0,-4-7-1,3 6-32,-1 0-1,0 0 1,0 1-1,0 0 1,0 0-1,-1 0 1,0 0-1,0 1 1,0 0-1,-1 0 1,1 0-1,-1 1 1,0 0 0,0 0-1,0 0 1,0 1-1,-1 0 1,1 0-1,0 0 1,-1 1-1,0 0 1,1 0-1,-1 1 1,0 0-1,-11 1 1,-3 3-484,-1 1 0,1 0 0,1 2 0,-25 11 0,-22 14-1382</inkml:trace>
</inkml:ink>
</file>

<file path=ppt/ink/ink13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52.90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54 340 4736,'-1'13'754,"0"1"0,2 24 0,0-14-611,-1-9-131,1-1 0,0 1 0,1 0 0,0-1 0,1 1-1,1-1 1,0 0 0,1 0 0,9 16 0,-11-24 7,1 1-1,0-1 1,0 0-1,1 0 1,0-1 0,0 1-1,0-1 1,1-1-1,0 1 1,-1-1-1,2 1 1,-1-2 0,0 1-1,1-1 1,0 0-1,0 0 1,0-1 0,0 0-1,14 3 1,-16-5 11,1 1 0,-1-1 0,1 0 0,0-1 0,-1 1 0,1-1 0,-1 0 0,1 0 0,-1-1 0,1 0 0,-1 0 0,0 0 0,0-1 0,0 1 0,0-1 0,0 0 0,-1-1 0,1 1 0,-1-1 0,4-4 0,6-7 87,-2 0 0,0 0 0,-1-1 1,12-23-1,-8 13 504,-1 0 0,20-55 0,-31 71-448,0-1 1,0 0-1,-2 0 0,1 0 0,-1 0 0,-1 0 0,0 0 0,0 0 1,-1 0-1,0-1 0,-4-11 0,-2-1-121,-1 1-1,0 0 1,-2 1 0,-21-37 0,26 50-135,-1 1 0,0-1-1,0 2 1,0-1 0,-1 1 0,0 0 0,-1 0 0,1 1 0,-1-1 0,-1 2 0,1 0 0,-1 0 0,0 0 0,-11-4 0,13 8-73,-1-1 0,1 1-1,-1 0 1,1 1 0,-1 0-1,0 0 1,1 1 0,-1-1-1,1 2 1,-1-1 0,1 1-1,0 0 1,0 1 0,-13 5-1,8-2-130,1 1-1,-1 0 1,1 1-1,0 0 1,0 1-1,1 0 1,-12 14-1,16-15-183,0 0 1,0 0-1,1 0 0,0 0 0,1 1 0,0 0 1,0 0-1,1 0 0,0 1 0,-2 12 1,-5 42-869</inkml:trace>
</inkml:ink>
</file>

<file path=ppt/ink/ink13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53.66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14 13 4064,'-11'-12'1307,"11"12"-1277,-1 1 0,1-1 0,0 1 0,-1 0 0,1-1 0,0 1 0,0 0 0,0-1 0,-1 1 0,1 0 0,0-1 0,0 1 0,0 0 0,0-1 0,0 1 0,0 0 1,1-1-1,-1 1 0,0 0 0,0-1 0,1 2 0,3 25-238,-3-20 199,36 163 112,-34-148 15,-1 0 1,-1 0-1,0 0 1,-2 1 0,-6 35-1,2-41 135,2-12-103,2-5-144,1 0 0,0 0 0,0 0 0,0 0 0,0 0 0,-1 0 0,1 0 0,0 0 0,0 0 0,0 0 0,0 0 0,0 0 0,-1 0 0,1 0 0,0-1 0,0 1 0,0 0 0,0 0 0,0 0 0,0 0 0,-1 0 0,1 0 0,0-1 0,0 1 0,0 0 0,0 0 0,0 0 0,0 0 0,0 0 0,0-1 0,0 1 0,0 0 0,0 0 0,0 0 0,-2-7 16,1 1-1,0 0 1,0 0-1,0-1 0,1 1 1,0 0-1,1-11 0,9-45 48,-6 45-18,0 0-1,1 1 0,1 0 0,0 0 0,10-17 0,-13 28-4,0-1 0,0 1-1,1 0 1,0 0 0,0 0-1,0 0 1,1 1 0,-1 0-1,1 0 1,0 0 0,1 0-1,-1 1 1,0 0 0,1 0-1,0 0 1,11-3 0,-15 5-45,1 1 1,-1-1 0,0 1-1,0 0 1,0 0 0,0 0-1,1 0 1,-1 0-1,0 0 1,0 1 0,0-1-1,0 1 1,0-1 0,1 1-1,-1 0 1,0 0 0,-1 0-1,3 1 1,-1 0-5,-1 0 0,1 0 0,-1 1-1,0-1 1,0 1 0,0-1 0,0 1 0,-1 0 0,1 0 0,2 5 0,0 5-12,0 0 0,-1 1 1,-1-1-1,2 20 0,-3-28 17,2 24 103,0-6 15,-1-1 1,-1 1-1,-3 29 1,0-42-39,1-20-15,4-3-50,-1 1 1,1 0-1,1 0 0,0 0 1,1 1-1,10-19 0,0 5 112,32-41 0,-31 49 22,1 0 1,0 1-1,1 1 1,21-14-1,-38 28-147,4-3-5,1 0 1,-1 0 0,1 1 0,-1 0-1,12-4 1,-16 6 4,1 1 1,-1 0-1,1-1 1,0 1-1,-1 0 0,1 0 1,0 0-1,-1 0 0,1 0 1,-1 1-1,1-1 0,0 0 1,-1 1-1,1-1 0,-1 1 1,1-1-1,-1 1 0,1 0 1,-1 0-1,1 0 0,-1 0 1,0 0-1,0 0 0,1 0 1,-1 0-1,0 0 0,0 1 1,1 1-1,1 1 18,-1 0 0,1 1 0,-1-1 0,0 1-1,-1 0 1,1-1 0,-1 1 0,0 0 0,0 0 0,0 5 0,0 55 34,-1-41-113,0 22-96,0 81-2921</inkml:trace>
</inkml:ink>
</file>

<file path=ppt/ink/ink13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54.03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181 0 6144,'2'2'186,"-1"0"0,1 0-1,-1 0 1,0 0 0,0 1 0,0-1 0,0 0 0,0 0 0,-1 1-1,1-1 1,-1 1 0,1-1 0,-1 1 0,0 2 0,-4 33-18,3-31-31,-3 14-119,-1-1-1,0 0 1,-13 30 0,-31 52-106,27-60 144,-18 50 1,28-56-19,-13 64-1,22-83 51,0 1 1,2-1-1,0 1 0,1 0 1,0-1-1,4 21 0,-2-31-2,0 1-1,0-1 0,0 0 1,1 0-1,0 0 0,1 0 0,-1 0 1,1-1-1,1 0 0,-1 0 1,1 0-1,0 0 0,0-1 0,1 1 1,-1-1-1,1-1 0,1 1 1,-1-1-1,12 6 0,8 1-56,1 0-1,0-2 1,0-1-1,29 4 1,24 8-2422,-73-18 1855,-1 0-1,0 0 0,12 7 1,12 16-3398</inkml:trace>
</inkml:ink>
</file>

<file path=ppt/ink/ink13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37.81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470 15 4480,'-5'-3'271,"-1"1"0,0 0 1,1 0-1,-1 0 0,0 1 1,0 0-1,0 0 0,-10 0 0,-5 2-182,-25 3 0,2 0 145,27-3-201,0 0-1,0 2 0,0 0 1,1 1-1,0 1 0,-1 0 1,2 1-1,-18 9 1,22-9-34,1 0-1,0 0 1,0 1 0,1 1 0,0-1 0,0 2 0,1-1 0,0 1 0,0 0 0,1 1 0,0-1 0,-6 14-1,12-21 12,0-1-1,0 1 1,1-1-1,-1 1 0,1 0 1,-1 0-1,1-1 1,0 1-1,0 0 1,0 0-1,0 2 0,0-3-7,0-1 0,0 1 0,0 0 0,0-1 0,1 1 0,-1-1 1,0 0-1,0 1 0,1-1 0,-1 1 0,0-1 0,1 1 0,-1-1 0,1 0 0,-1 1 0,0-1 0,1 1 0,-1-1 0,1 0 0,-1 0 0,1 1 0,-1-1 0,1 0 0,-1 0 0,1 0 0,-1 1 0,1-1 0,-1 0 0,1 0 0,-1 0 0,1 0 0,0 0 0,-1 0 0,1 0 0,-1 0 0,1 0 0,-1-1 0,1 1 0,37-10 45,-29 7-6,1 0 1,14-2-1,-19 4-50,14-2-26,-1 1 0,1 1 1,-1 0-1,24 3 0,-38-2 45,0 1 0,0-1 0,1 1 0,-1 0 1,0 1-1,0-1 0,-1 1 0,1-1 0,0 1 0,0 0 0,-1 0 0,1 1 1,-1-1-1,0 1 0,0 0 0,0 0 0,0 0 0,0 0 0,-1 0 0,1 1 0,-1-1 1,0 1-1,0-1 0,0 1 0,2 5 0,-3-2 85,1 0 0,-1-1 1,0 1-1,0 0 0,-1 0 0,0 0 0,0 0 1,-1 0-1,0 0 0,0 0 0,-1 0 0,1-1 0,-1 1 1,-1-1-1,1 1 0,-1-1 0,-1 0 0,-4 8 1,2-5 28,0-1 0,-1 1 1,0-1-1,0 0 1,-1-1-1,0 0 0,0 0 1,-1-1-1,0 0 1,0 0-1,-12 5 0,-1-2-460,0-1 0,-1-1 0,-46 8 0,66-14 62,0-1-1,0 0 0,-1 0 1,1 0-1,0 0 0,-1 0 1,-5-2-1,8 1 170,0 1 0,0 0-1,1 0 1,-1-1 0,0 1 0,0-1 0,0 1-1,1-1 1,-1 1 0,0-1 0,0 1 0,1-1-1,-1 0 1,1 1 0,-1-1 0,0 0-1,1 1 1,-1-1 0,1 0 0,0 0 0,-1 0-1,1 1 1,0-1 0,-1 0 0,1 0 0,0 0-1,0 0 1,0 0 0,-1 0 0,1 0 0,0 1-1,1-3 1,5-18-2220</inkml:trace>
</inkml:ink>
</file>

<file path=ppt/ink/ink13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38.15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30 192 5312,'-2'9'383,"0"0"1,0 0 0,1 0-1,0 0 1,1 0-1,0 11 1,1-15-373,-1 0 0,1 0 0,0-1-1,0 1 1,0-1 0,1 1 0,0-1 0,0 0 0,0 1 0,0-1-1,1 0 1,-1 0 0,7 7 0,-8-10-1,0 0 0,0-1 1,0 1-1,0 0 0,0 0 0,0-1 0,0 1 0,0 0 1,0-1-1,0 1 0,1-1 0,-1 1 0,0-1 0,0 0 1,1 0-1,-1 1 0,0-1 0,0 0 0,1 0 0,-1 0 1,2-1-1,-1 1 1,0-1 0,0 0 0,1 0 0,-1 0 0,0 0 0,0 0 0,0 0 0,0-1 0,0 1 0,3-3 0,3-5 49,0 0 1,0-1-1,10-16 1,-14 19 8,9-14 50,37-59 709,-44 70-685,-1 0 1,0-1-1,-1 0 1,-1 0-1,5-21 1,-7 29-139,-1 1 0,0-1 0,0 0 0,0 0 0,0 0 0,-1 0 0,1 0 0,-1 0 0,0 0 0,0 1 0,0-1 0,0 0 0,0 1 1,0-1-1,-1 1 0,1-1 0,-1 1 0,0-1 0,0 1 0,0 0 0,0 0 0,0 0 0,0 0 0,-1 0 0,1 1 0,0-1 0,-4-1 0,2 1-74,0 0 0,0 1 0,0-1 1,-1 1-1,1 0 0,0 0 0,-1 0 0,1 0 0,0 1 0,-1 0 0,1 0 1,-1 0-1,1 0 0,-1 1 0,1 0 0,0 0 0,-5 1 0,0 3-276,1-1 0,-1 1-1,1 1 1,1 0-1,-1 0 1,1 0-1,0 1 1,0 0 0,1 0-1,0 1 1,0 0-1,-6 10 1,-12 21-2311</inkml:trace>
</inkml:ink>
</file>

<file path=ppt/ink/ink13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39.35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38 529 6720,'31'-20'1890,"-15"10"-1139,18-15 0,-31 22-752,0-1 0,0 1 0,0-1-1,0 0 1,-1 0 0,1 0 0,-1 0 0,0-1 0,-1 1 0,1-1 0,-1 1 0,1-1 0,-2 1 0,1-1 0,0-4 0,0-8-35,-1 1 1,-2-29 0,-1 25-9,-1 0 0,0 0 0,-2 0 0,-11-29 0,3 17 52,-33-54 1,46 85-26,-3-6-89,0 0 1,-10-10 0,13 16 89,0 0-1,0 1 1,1-1 0,-1 0 0,0 0 0,0 1 0,0-1-1,0 1 1,-1-1 0,1 1 0,-2-1 0,3 0 10,-1 1 0,1 0 0,-1 0 0,1 1 0,0-1-1,-1 0 1,1 0 0,-1 0 0,1 0 0,-1 0 0,1 0 0,-1 1 0,1-1 0,0 0 0,-1 0 0,1 1 0,-1-1 0,1 0 0,0 1 0,-1-1 0,1 0 0,0 1-1,0-1 1,-1 0 0,1 1 0,0-1 0,0 1 0,-1-1 0,1 1 0,-2 5-14,1 0-1,-1 0 1,2 0-1,-1 1 1,0-1-1,1 0 1,0 0-1,1 1 1,-1-1-1,3 8 1,-1 4 5,1 6 0,0 1 1,2-1-1,1 0 0,0-1 1,2 0-1,1 0 0,12 24 1,84 147 227,-100-184-199,1 0 0,0 0-1,1-1 1,0 0 0,0 0 0,1-1 0,12 11-1,-18-17-5,1 0-1,-1-1 1,1 1-1,0 0 1,0-1-1,0 0 0,0 1 1,0-1-1,0 0 1,0-1-1,0 1 1,0-1-1,4 1 0,-4-1 5,-1 0 0,1-1 0,0 1-1,-1-1 1,1 0 0,-1 0 0,1 0-1,-1 0 1,0 0 0,1 0-1,-1-1 1,0 1 0,0-1 0,0 0-1,0 1 1,0-1 0,0 0 0,2-3-1,9-10 22,-1-1 0,12-21 0,-20 30-37,0 1 1,-1-1 0,0 1-1,-1-1 1,1 0-1,-1 0 1,-1 0-1,1 0 1,0-12-1,-5 5-243,3 14 242,0 0 0,0 0 1,0 0-1,0 0 0,0 0 0,0 0 0,0 0 0,0 0 0,-1 0 0,1 0 1,0 0-1,0-1 0,0 1 0,0 0 0,0 0 0,0 0 0,0 0 0,-1 0 0,1 0 1,0 0-1,0 0 0,0 0 0,0 0 0,0 0 0,0 0 0,-1 0 0,1 0 1,0 0-1,0 0 0,0 0 0,0 0 0,0 1 0,0-1 0,0 0 0,-1 0 1,1 0-1,0 0 0,0 0 0,0 0 0,0 0 0,0 0 0,0 0 0,0 0 0,0 0 1,0 1-1,-1-1 0,1 1 6,-1 0-1,0 1 1,1-1 0,-1 0 0,1 1-1,0-1 1,-1 0 0,1 1-1,0-1 1,0 1 0,0-1 0,0 1-1,0-1 1,0 0 0,0 1 0,1 1-1,4 18 70,2 0 1,1 0-1,1-1 0,0 0 0,1-1 0,23 32 0,-28-44-66,0-1 0,0 0 0,0-1-1,1 1 1,0-1 0,0 0 0,0-1 0,1 1 0,0-1 0,7 3 0,-10-5-16,0-1 1,-1 1 0,1-1 0,0 0 0,0 0 0,0-1-1,0 1 1,0-1 0,0 0 0,0 0 0,0 0 0,1-1-1,-1 0 1,0 1 0,-1-1 0,1 0 0,0-1 0,0 1-1,0-1 1,5-3 0,1-2-120,0 0 1,-1-1-1,0 0 1,0 0-1,-1-1 1,11-14-1,38-65-342,-32 47 495,-16 26-2,-2 0 1,1 0-1,6-25 0,-5 15 11,-9 24-29,1-1 0,-1 1 0,1-1 0,-1 1 0,1-1 0,-1 1 0,1 0 0,0-1 0,0 1 0,0 0 0,0-1 0,0 1 1,0 0-1,0 0 0,0 0 0,0 0 0,1 0 0,-1 0 0,0 0 0,2 0 0,-1 1 17,-1 0 1,1 0-1,-1 1 0,1-1 0,-1 1 1,1-1-1,-1 1 0,0-1 0,1 1 1,-1 0-1,0 0 0,0 0 1,0-1-1,1 1 0,-1 0 0,0 1 1,0-1-1,0 0 0,-1 0 0,2 2 1,15 17-54,1-1-1,0-1 1,2-1 0,30 22 0,-44-36 15,-1 0 0,0 0 0,1-1 0,0 1 0,-1-1 0,1 0 0,0-1 0,0 0 0,0 0 0,0 0 0,0 0 0,1-1 0,-1 0 0,0-1 0,0 1 0,0-1 0,0 0 0,0 0 0,0-1 0,0 0 0,0 0 0,8-5 0,-7 3-17,1 0 1,-1-1 0,1 0-1,-1 0 1,-1-1 0,1 0-1,-1 0 1,0-1 0,0 1-1,-1-1 1,0-1 0,0 1-1,-1-1 1,0 0 0,4-10-1,-2-2-30,0 0 0,-2-1 0,0 0 0,-1 0 0,0-39-1,-5 21 97,0 0-1,-11-46 0,-7 7 451,36 197 21,-4-63-441,2-2 0,2 1 0,25 55 0,-31-87-13,0 0 0,-2 1 0,-1 1 0,6 42 0,-12-62-45,-1 1 0,0-1 0,-1 0 0,0 8 0,1-12-4,-1 0 0,1 0-1,0 0 1,0 1-1,-1-1 1,1 0-1,-1 0 1,1 0-1,-1 0 1,1 0 0,-1 0-1,1 0 1,-1 0-1,0 0 1,0 0-1,0-1 1,1 1-1,-1 0 1,0 0-1,0-1 1,0 1 0,0 0-1,0-1 1,0 1-1,-2 0 1,3-2 6,-1 1 0,0 0 1,0 0-1,0 0 0,1 0 0,-1-1 1,0 1-1,1 0 0,-1-1 1,0 1-1,1 0 0,-1-1 0,0 1 1,1-1-1,-1 1 0,1-1 1,-1 0-1,1 1 0,-1-1 0,1 1 1,-1-1-1,0-1 0,-8-16 42,8 11-62,-1 0-1,1 0 1,0 0 0,1 0 0,0 0 0,0 0 0,1 1 0,-1-1 0,1 0-1,3-9 1,-1 6 20,0 0 0,1 0 0,0 1 0,0-1 0,1 1 0,9-12 0,-12 17 4,2 0-1,-1 1 0,0-1 0,1 1 1,0 0-1,0 0 0,0 0 1,0 0-1,0 0 0,0 1 0,1 0 1,5-2-1,-3 2 48,0 0 0,0 0 0,0 1 0,0 0 0,0 1 0,0 0 0,12 1 0,-1 1 33,0 2 1,0 0 0,0 1 0,-1 1-1,29 14 1,-32-13-490,0 1 0,20 16-1,4 6-3652,-33-23 1755</inkml:trace>
</inkml:ink>
</file>

<file path=ppt/ink/ink13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39.70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 0 5632,'0'34'2112,"0"-8"-1664,0 3-96,-4-11-2304</inkml:trace>
</inkml:ink>
</file>

<file path=ppt/ink/ink13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40.05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1 153 3712,'23'28'1490,"33"32"1,-47-52-1168,0 0 0,1 0 1,0-1-1,1 0 1,0-1-1,0 0 0,15 6 1,-22-11-279,-1 0 0,0 0 1,1 0-1,-1-1 1,1 1-1,-1-1 0,1 0 1,-1 0-1,1 0 0,-1-1 1,1 1-1,-1-1 1,1 0-1,-1 0 0,1 0 1,-1 0-1,0-1 0,0 1 1,1-1-1,-1 0 1,-1 0-1,1 0 0,0 0 1,0 0-1,-1-1 0,1 1 1,-1-1-1,0 1 1,3-5-1,-1 1 17,0 0 0,-1 0-1,1 0 1,-1-1 0,-1 1 0,1-1-1,-1 0 1,-1 1 0,1-1 0,-1 0 0,0 0-1,0 0 1,-1 0 0,-1-8 0,0 8-51,0 0 1,-1-1 0,0 1-1,0 0 1,-1 0 0,0 1-1,0-1 1,-1 1 0,0-1 0,0 1-1,-8-10 1,4 8-75,1 1 0,-1-1 0,0 1 0,0 0 1,-1 1-1,0 0 0,-14-7 0,20 12 27,-1-1-1,1 1 1,-1 0 0,1 0-1,0 0 1,-1 0 0,0 0-1,1 1 1,-1 0 0,1 0-1,-1 0 1,0 0-1,1 0 1,-1 1 0,1-1-1,-7 3 1,6-1-10,0 0 0,-1 0 0,1 1 0,0-1 0,0 1 0,1 0 0,-1 0 0,1 1 0,-1-1 0,1 1 0,0-1 0,-3 5 0,-4 9-1137,0-1 1,1 1-1,-11 31 1,12-29-1613</inkml:trace>
</inkml:ink>
</file>

<file path=ppt/ink/ink13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40.38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 4896,'1'0'83,"0"0"1,0 0-1,0 0 1,0 1-1,0-1 1,0 0 0,0 1-1,0-1 1,0 1-1,-1-1 1,1 1-1,0-1 1,0 1-1,0-1 1,0 1-1,-1 0 1,1 0-1,0-1 1,-1 1-1,1 0 1,-1 0-1,1 0 1,-1 0-1,1 0 1,-1 0 0,1 0-1,-1 0 1,0 0-1,0 0 1,1 2-1,0 4 66,0 0 0,0 0-1,-1 10 1,0-14-37,0 37 332,1 2-21,-2 1-1,-12 77 1,11-110-382,0 0 199,7-20-212,1-2 92,1-1 0,0 1 1,0 1-1,1-1 0,1 1 0,0 1 1,0-1-1,1 2 0,1-1 0,12-8 1,-16 14-2,1 0 0,-1 1 0,1 0 0,-1 0 0,1 1 0,0 0 0,0 0 0,0 1 0,0 0 0,0 1 0,0-1 0,0 2 0,0-1 0,0 1 0,0 0 0,0 1 0,0 0 0,8 2 0,-8-1-245,-1 0-1,1 0 1,0 0-1,-1 1 1,0 0-1,0 1 1,0 0-1,0 0 1,-1 0-1,0 1 0,0-1 1,0 2-1,-1-1 1,0 1-1,0-1 1,-1 1-1,6 11 1,-7-10-396,-1-1 1,1 1 0,1 12-1,-2 21-4432</inkml:trace>
</inkml:ink>
</file>

<file path=ppt/ink/ink13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41.61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5 2304,'0'-4'864,"0"8"-672,-4-4-32,4 7 416</inkml:trace>
</inkml:ink>
</file>

<file path=ppt/ink/ink13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42.79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0 472 4064,'6'-11'511,"1"0"-1,-1 0 1,10-9-1,-11 13-480,0-1 0,-1 1-1,0-1 1,0 0-1,-1 0 1,1 0-1,-2 0 1,3-13-1,3-6 105,-2 5-62,-1-1 0,0 0 0,1-34 0,-4-71 515,-2 93-448,-2 17-104,-2 16-60,-4 7-97,4 1 133,0 0 0,0 0 0,0 1 0,0-1 0,1 1 0,0-1 0,1 1 0,-1 0 0,1 0 0,1 0 0,-1 0 0,0 8 0,0 11 155,1 0-1,3 27 1,-1-29 31,1-1 0,1 1 1,1-1-1,1 0 0,2 0 1,16 41-1,-8-28 5,14 29 150,-24-56-306,0 0 0,1 0 0,0 0 0,10 11 0,-15-19-38,0 0-1,0 0 0,0 0 1,1 0-1,-1 0 1,0 0-1,0 0 1,1-1-1,-1 1 1,0 0-1,1-1 1,-1 1-1,1-1 1,-1 1-1,1-1 1,-1 0-1,1 0 1,-1 0-1,1 0 1,-1 0-1,1 0 1,1 0-1,0-1 7,-1 0 0,1 0 0,0 0 0,-1 0 0,0 0 0,1-1 0,-1 0 0,0 1-1,1-1 1,-1 0 0,2-3 0,2-1 8,-1 0-1,0 0 1,-1-1 0,0 1-1,0-1 1,0 0-1,4-15 1,8-33-97,-16 55 73,0 0-1,0 0 1,0 0 0,0 0-1,0-1 1,0 1-1,0 0 1,0 0-1,0 0 1,0 0 0,0 0-1,1 0 1,-1 0-1,0-1 1,0 1-1,0 0 1,0 0 0,0 0-1,0 0 1,0 0-1,0 0 1,0 0-1,0 0 1,0 0 0,0 0-1,1-1 1,-1 1-1,0 0 1,0 0-1,0 0 1,0 0-1,0 0 1,0 0 0,0 0-1,1 0 1,-1 0-1,0 0 1,0 0-1,0 0 1,0 0 0,0 0-1,0 0 1,0 0-1,1 0 1,-1 0-1,0 0 1,0 0 0,0 0-1,0 0 1,0 0-1,0 0 1,0 1-1,0-1 1,1 0-1,-1 0 1,5 9 65,2 14 74,2 22 71,23 63 0,-28-97-166,1-1-1,9 19 1,-12-26-33,0 0 1,0 0 0,0 0 0,1 0-1,-1 0 1,1-1 0,0 1-1,-1-1 1,1 0 0,0 1 0,0-2-1,6 4 1,-8-5 0,1 1 1,-1-1-1,1 0 0,-1 1 0,1-1 1,-1 0-1,1 0 0,-1 0 1,1-1-1,-1 1 0,1 0 0,-1 0 1,1-1-1,-1 1 0,1-1 0,-1 1 1,1-1-1,-1 0 0,0 0 1,0 1-1,1-1 0,-1 0 0,0 0 1,0 0-1,0 0 0,0 0 1,0-1-1,0 1 0,0 0 0,1-3 1,3-4 4,0-1 0,-1 0 0,5-15 1,-5 13-7,2-1-11,-2-1 0,0 1-1,0-1 1,-1 0 0,-1-1 0,1-24-1,0 22-226,0 14 132,0 8 61,1 7 36,0 1 0,0-1 0,2-1 0,-1 1 0,2-1 0,0 0 0,0 0 0,11 13 0,-16-23 18,0 1 1,0-1-1,1 0 1,-1 0 0,0 0-1,1 0 1,-1-1-1,1 1 1,0-1 0,-1 1-1,1-1 1,0 0-1,0 0 1,0 0 0,0-1-1,5 1 1,-5-1 5,1 0 1,0 0-1,0-1 0,-1 1 1,1-1-1,0 0 1,-1 0-1,1-1 0,-1 1 1,1-1-1,5-3 1,4-5 75,1 0 0,-1-2 1,-1 1-1,20-25 1,-21 24-28,-7 7-4,0 0 1,0 0 0,0-1-1,-1 1 1,0-1 0,0 0-1,0 1 1,0-1 0,-1-1-1,0 1 1,2-12 0,-4 14-61,0 1 0,0-1 0,0 1 0,0-1 1,-1 1-1,1 0 0,-1-1 0,0 1 0,0-1 0,0 1 0,0 0 1,-1 0-1,1 0 0,-1-1 0,0 1 0,0 1 0,0-1 1,0 0-1,0 0 0,-1 1 0,1 0 0,-1-1 0,-4-2 1,2 2-101,-1-1 0,1 1 0,-1 0 0,0 0 1,0 1-1,0-1 0,-1 1 0,1 1 0,-1-1 1,1 1-1,-1 0 0,1 1 0,-1 0 1,1 0-1,-1 0 0,1 1 0,-1-1 0,1 2 1,-1-1-1,-8 4 0,4-1-296,1 0-1,0 1 1,1 0 0,-1 1-1,1 0 1,0 1 0,0 0-1,1 0 1,0 0 0,0 1-1,-9 14 1,1 0-1165,2 0-1381</inkml:trace>
</inkml:ink>
</file>

<file path=ppt/ink/ink13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43.44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 4736,'2'0'127,"0"0"1,-1 0-1,1 0 1,0 1-1,-1-1 1,1 0-1,-1 1 1,1 0-1,-1-1 1,1 1-1,-1 0 1,1 0-1,-1-1 0,0 1 1,1 0-1,-1 1 1,0-1-1,2 2 1,1 3-119,0-1 1,-1 1-1,5 9 0,-6-10 100,1 0-1,0 0 0,0 0 1,0 0-1,5 5 0,2-1 117,1 1 1,0-1-1,1-1 0,0 0 1,22 11-1,-27-16-339,-1 0 0,1 0 0,0-1 0,0 0 0,0 0 0,0 0-1,0-1 1,0-1 0,0 1 0,1-1 0,-1 0 0,0 0 0,9-2 0,6-5-1822</inkml:trace>
</inkml:ink>
</file>

<file path=ppt/ink/ink13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43.84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307 1 5216,'-7'0'363,"0"1"1,0 0-1,0 0 1,0 0-1,1 1 1,-1 0-1,-12 6 1,0 1 37,-21 16 0,8-6 283,11-5-674,1 1-1,-21 19 1,21-17 297,20-17-309,-1 0 0,1 1 0,0-1 0,0 0 0,0 0 0,0 0 0,0 0 0,0 1 0,1-1 0,-1 0 0,0 0 0,0 0 0,0 0 0,0 1 0,0-1 0,0 0 0,0 0 0,0 0 0,0 0 0,0 1 0,0-1 0,1 0 0,-1 0 0,0 0 0,0 0 0,0 0 0,0 0 0,0 1 0,1-1 0,-1 0 0,0 0 0,0 0 0,0 0 0,0 0 0,1 0 0,-1 0 0,0 0 0,0 0 0,0 0 0,1 0 0,6 3-65,1-1 50,-1-1 0,1 1 0,-1-2 0,1 1 0,14-2 0,11 1-94,-27 0 92,142 13 49,-128-9 104,1 0 0,-1 0 0,0 2 1,-1 1-1,22 10 0,-39-16-116,1 0 0,-1 1 0,1-1 0,-1 1 0,0 0 0,1 0 0,-1 0 0,0 0 0,0 0 0,2 3 0,-4-4 12,1 1 0,0-1 1,-1 0-1,0 0 0,1 0 0,-1 0 1,0 0-1,1 0 0,-1 1 0,0-1 1,0 0-1,0 0 0,0 0 0,0 1 1,0-1-1,0 0 0,-1 0 0,1 0 1,0 0-1,-1 1 0,1-1 0,-1 0 1,1 0-1,-1 0 0,1 0 0,-1 0 1,-1 2-1,-8 7 217,0 0-1,-1 0 1,0-1 0,0 0 0,-14 8-1,5-3-83,-92 58 700,97-63-1017,-2-1 0,1 0 1,-1-2-1,0 0 1,-23 5-1,34-10-231,-1 0-1,1-1 1,0 1 0,0-1-1,0 0 1,0-1 0,-1 0-1,1 0 1,0 0 0,0 0-1,0-1 1,0 0 0,1-1-1,-1 1 1,-7-5 0,-20-14-3375</inkml:trace>
</inkml:ink>
</file>

<file path=ppt/ink/ink13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45.26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33 27 3328,'0'-2'126,"-1"1"-1,0 0 1,0 0 0,0 0 0,0 0-1,0 0 1,0 0 0,-1 0 0,1 0 0,0 1-1,0-1 1,-3-1 0,2 1-134,1 0 1,-1 0 0,0 0-1,0 0 1,1 0-1,-1 0 1,1-1-1,-3-1 1,33 86 1441,-12-41-1036,22 58-208,-34-85 6,-2-1 0,1 1 0,-2 0 0,2 29 0,-8-80 231,4 22-358,1-1 0,0 1 1,2 0-1,-1 0 0,2 0 0,0 0 0,0 0 1,13-24-1,-15 32-42,1 1 0,1-1 0,-1 1 1,1-1-1,0 1 0,1 0 0,-1 1 0,1-1 1,0 1-1,0 0 0,0 0 0,0 0 0,1 1 1,0 0-1,0 0 0,0 0 0,0 1 1,0 0-1,0 0 0,0 0 0,13-1 0,-17 3-27,0 0-1,0 0 0,1 0 1,-1 0-1,0 0 0,0 1 1,1-1-1,-1 1 1,0-1-1,0 1 0,0 0 1,0 0-1,1 0 0,-2 0 1,1 0-1,0 1 0,3 1 1,-3-1-3,0 1 1,1 0 0,-1 0-1,0 0 1,-1-1 0,1 2-1,0-1 1,-1 0 0,0 0-1,2 5 1,0 5-5,-1 1-1,0 0 1,-1 0-1,0 20 1,0-3 175,-1 17 272,4-59-416,0 0 0,1 0 1,0 0-1,1 0 0,0 1 1,1 0-1,0 0 0,9-9 0,10-8 88,36-31 0,-58 54-103,0 0-1,1 0 0,-1 1 1,1 0-1,0 0 0,0 0 0,0 0 1,11-3-1,-15 6-14,0 0 1,-1 0-1,1 0 0,0 0 0,0 0 0,0 0 1,-1 1-1,1-1 0,0 0 0,0 0 1,-1 0-1,1 1 0,0-1 0,0 1 1,-1-1-1,1 0 0,0 1 0,-1-1 1,1 1-1,-1-1 0,1 1 0,-1 0 1,1-1-1,-1 1 0,1 0 0,-1-1 1,1 2-1,11 23 119,-10-20-108,8 22 16,-2 1 0,-1 1 0,4 32 0,3 13-1310,-10-60 393,0-6-901</inkml:trace>
</inkml:ink>
</file>

<file path=ppt/ink/ink13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45.82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 81 3488,'0'2'166,"1"0"0,0 0 1,-1 0-1,0 0 0,1-1 1,-1 1-1,0 0 0,0 0 0,0 0 1,0 0-1,0 0 0,-1 0 0,1 0 1,0 0-1,-1-1 0,0 3 0,0-2-91,0 1-1,0-1 0,0 0 0,1 0 0,-1 0 0,1 1 1,-1-1-1,1 0 0,0 1 0,0-1 0,0 0 0,0 1 1,1-1-1,-1 0 0,1 1 0,-1-1 0,2 4 0,0-3-35,0 0 0,0 0-1,0-1 1,0 1-1,0 0 1,0-1-1,1 0 1,-1 1-1,1-1 1,0 0-1,2 1 1,7 4 4,-1-2-1,1 0 1,-1 0-1,1-1 1,18 3 0,-13-3 73,-1-1 1,1-1 0,30 0-1,-40-2-20,1 0 1,0-1-1,0 0 0,-1-1 0,1 0 1,-1 0-1,1 0 0,-1-1 0,0 0 1,10-6-1,-12 6-34,0-1-1,-1 1 1,1-1 0,-1 0-1,0 0 1,0 0 0,0 0-1,-1-1 1,1 1 0,-1-1-1,0 0 1,-1 0 0,4-9-1,-4 10-17,-1-1 0,0 0 0,0 1 0,-1-1 0,1 0 0,-1 0 0,0 1 0,-1-1 0,1 0 0,-1 1 0,0-1 0,0 0 0,0 1 0,-1-1 0,1 1 0,-5-8 0,4 8-62,0 0 1,0 1 0,-1 0-1,1-1 1,-1 1 0,0 0-1,1 0 1,-1 0 0,-1 1 0,1-1-1,0 1 1,-1 0 0,1 0-1,-7-3 1,4 3-37,0 0 0,0 1 0,0-1 0,0 1 0,-1 0 0,1 1 0,0 0 0,-12 1 1,5 0-66,0 2 1,1-1 0,-1 2 0,1 0 0,0 0 0,0 1 0,0 1 0,-19 11 0,24-12-178,0 0 0,-1 0 0,2 0 0,-1 1 0,1 0 0,0 1 0,0-1 0,0 1 0,-8 14 0,14-20 216,-1-1 0,1 1 0,-1 0 1,1 0-1,-1 0 0,1-1 0,0 1 1,-1 0-1,1 0 0,0 0 0,0 0 1,0 0-1,0 0 0,0 0 0,0-1 0,0 1 1,0 0-1,0 0 0,0 0 0,0 0 1,0 0-1,1 0 0,-1-1 0,0 1 0,1 0 1,-1 0-1,0 0 0,1-1 0,-1 1 1,1 0-1,0 0 0,-1-1 0,1 1 0,-1 0 1,1-1-1,0 1 0,0-1 0,-1 1 1,1-1-1,0 1 0,0-1 0,0 0 1,-1 1-1,1-1 0,2 1 0,3 0-209,1 0-1,0 0 0,0-1 0,13 0 1,-11 0 420,37-2 964,-22 1-193,-1 1 0,25 2 0,-41-1-638,0 0-1,0 1 0,0 0 0,0 0 0,0 0 1,0 1-1,-1 0 0,1 0 0,-1 0 1,0 1-1,7 5 0,60 48 1209,-70-55-1692,0-1 0,-1 1 0,1-1 0,0 0 0,0 0 0,0 0 0,0 0 0,0 0 0,0-1 0,0 1 0,0-1 0,0 0 0,0 0 0,5 0 0,-6 0 5,10 0-2291</inkml:trace>
</inkml:ink>
</file>

<file path=ppt/ink/ink13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46.27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371 12 7392,'0'0'86,"0"-1"0,0 0 1,0 1-1,0-1 0,0 1 1,0-1-1,0 1 0,-1-1 0,1 1 1,0-1-1,0 1 0,-1 0 1,1-1-1,0 1 0,-1-1 0,1 1 1,0 0-1,-1-1 0,1 1 1,-1 0-1,1-1 0,-1 1 0,1 0 1,-1-1-1,1 1 0,0 0 1,-1 0-1,1 0 0,-1 0 1,0-1-1,1 1 0,-1 0 0,1 0 1,-1 0-1,1 0 0,-1 0 1,1 0-1,-1 0 0,1 1 0,-1-1 1,1 0-1,-1 0 0,0 0 1,-31 10-482,20-6 433,-101 24-1292,-33 11 470,141-38 791,0 1 0,0 0-1,0 1 1,-7 4-1,11-7-8,0 1 0,0-1 0,1 1 0,-1-1-1,0 1 1,0-1 0,1 1 0,-1-1 0,1 1 0,-1 0-1,0-1 1,1 1 0,-1 0 0,1 0 0,0-1-1,-1 1 1,1 0 0,0 0 0,-1-1 0,1 1-1,0 0 1,0 0 0,0 0 0,-1 0 0,1 0-1,0-1 1,0 1 0,0 0 0,1 0 0,-1 0 0,0 0-1,0 0 1,0-1 0,1 1 0,-1 0 0,1 1-1,2 2 7,-1-1-1,1-1 0,0 1 0,0 0 0,0-1 1,0 1-1,0-1 0,1 0 0,-1 0 0,1 0 1,-1-1-1,5 2 0,7 2 37,28 4-1,-19-4 43,27 6 100,-25-7 5,0 2-1,-1 1 1,25 10-1,-47-15-167,0-1-1,0 0 1,0 1-1,-1-1 1,1 1-1,-1 0 1,1 0-1,-1 0 1,1 0-1,-1 1 1,0-1-1,0 0 1,0 1-1,-1 0 1,1-1-1,-1 1 1,1 0 0,1 5-1,-3-6 34,1 1 0,-1-1 0,0 0 0,0 1 0,0-1-1,0 1 1,-1-1 0,1 0 0,-1 1 0,1-1 0,-1 0 0,0 1 0,0-1 0,0 0-1,0 0 1,0 0 0,0 0 0,0 0 0,-1 0 0,1 0 0,-1 0 0,0-1 0,1 1 0,-1 0-1,-3 1 1,-4 3 24,0 0-1,-1 0 1,0-1 0,0 0-1,0-1 1,0 0-1,-1 0 1,0-1-1,0-1 1,0 0 0,-13 1-1,4-2-546,-1 0 0,1-1 0,-1-2 0,1 0 0,-25-6-1,16 0-1608,7-6 678</inkml:trace>
</inkml:ink>
</file>

<file path=ppt/ink/ink13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46.71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208 6 4800,'-1'0'97,"1"-1"1,0 1 0,-1-1-1,1 1 1,-1-1-1,1 1 1,-1 0 0,1-1-1,0 1 1,-1 0 0,0 0-1,1-1 1,-1 1-1,1 0 1,-1 0 0,1 0-1,-1 0 1,1-1-1,-1 1 1,0 0 0,1 0-1,-1 0 1,-1 0-1,-18 3-135,7-1 70,-87 2-877,87-4 884,12 0-28,0 0 0,0 0 0,0 0-1,0 0 1,0 0 0,1 0-1,-1 0 1,0 1 0,0-1 0,0 0-1,0 0 1,1 1 0,-1-1-1,0 1 1,-1 0 0,1 0 1,1-1 0,0 0 0,0 1 0,-1-1 0,1 1 0,0-1 1,0 0-1,0 1 0,0-1 0,-1 1 0,1-1 0,0 1 0,0-1 0,0 1 0,0-1 1,0 0-1,0 1 0,0-1 0,0 1 0,0-1 0,1 2 0,-1 0 2,1-1 1,0 1-1,0 0 0,0 0 0,0 0 0,0-1 1,0 1-1,1 0 0,-1-1 0,1 1 0,2 1 0,2 1-8,-1 0 0,1-1 0,0 0-1,0 0 1,0-1 0,1 0 0,11 3 0,49 4 61,-45-6-5,-6-2 89,217 36 1864,-249-31-1418,8-5-603,-192 49 464,149-35-2977,-93 43 0,119-47-308</inkml:trace>
</inkml:ink>
</file>

<file path=ppt/ink/ink13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47.26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4 147 3648,'-4'12'1904,"4"-7"-1813,0-1 1,1 1-1,-1-1 0,1 0 1,0 1-1,0-1 0,0 0 1,1 0-1,-1 0 1,1 1-1,0-2 0,0 1 1,1 0-1,-1 0 0,6 5 1,-6-7-29,1 1 0,-1-1 1,1-1-1,0 1 0,-1 0 0,1-1 1,0 1-1,0-1 0,0 0 1,0 0-1,0 0 0,0 0 0,0-1 1,1 1-1,-1-1 0,0 0 0,0 0 1,0 0-1,1 0 0,-1 0 1,0-1-1,5-1 0,6-2 185,0 0 0,0-1 1,0-1-1,-1 0 0,0-1 0,0 0 0,-1-1 1,1-1-1,-2 0 0,1 0 0,-2-1 0,20-23 1,-28 31-208,0-1-1,0 1 1,-1-1 0,1 0 0,-1 1 0,0-1 0,0 0 0,0 0 0,0 0-1,0 0 1,-1 0 0,1 0 0,-1 0 0,0-1 0,0 1 0,0 0 0,0 0 0,0 0-1,-1 0 1,0 0 0,1 0 0,-1 0 0,0 0 0,-1 0 0,1 0 0,0 0-1,-1 1 1,1-1 0,-1 1 0,0-1 0,-4-4 0,2 4-119,1 0 0,-1-1 0,0 1 0,0 0 0,0 1 0,0-1 0,-1 1 0,1 0 0,-1 0 0,1 0 1,-1 1-1,0-1 0,0 1 0,1 0 0,-1 1 0,0-1 0,0 1 0,0 0 0,-8 1 0,-8 4-762,1 0 1,1 2-1,-31 13 0,36-14 295,-34 16-3380</inkml:trace>
</inkml:ink>
</file>

<file path=ppt/ink/ink13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47.64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45 518 7136,'30'-16'1492,"-18"11"-1154,0-2 0,0 1 0,-1-2 0,0 1 0,16-15 0,-25 20-371,0-1 1,0 0-1,0 0 1,0 0 0,-1 0-1,1 0 1,-1 0-1,0-1 1,0 1 0,0 0-1,0-1 1,0-4 0,0 1-1,2-12 45,-1-1-1,-2 1 0,0-1 1,-1 1-1,0 0 0,-2-1 1,0 1-1,-2 0 0,0 1 1,-1-1-1,0 1 0,-2 0 1,0 0-1,-1 1 0,-18-26 1,20 33-7,-1 1 0,0-1 1,0 1-1,-19-15 0,27 23-15,-1 0 0,0 1-1,0-1 1,0 0 0,0 1-1,0-1 1,0 1-1,0-1 1,-1 1 0,1-1-1,0 1 1,0 0 0,0-1-1,0 1 1,-1 0 0,-1 0-1,2 0 4,1 1-1,-1-1 1,0 0-1,1 1 0,-1-1 1,0 0-1,1 1 1,-1-1-1,1 1 1,-1-1-1,0 1 0,1-1 1,-1 1-1,1-1 1,0 1-1,-1-1 1,1 1-1,-1 0 0,1-1 1,-1 2-1,-1 4-23,1 0 0,-1 0 0,1 0-1,0 0 1,0 8 0,0-7 25,-3 58 131,8 130 0,33 67 436,-22-189-608,12 74-95,-23-120-330,-2 1 1,0 0 0,-4 34-1,1-54-54,0 1 0,-4 14 0,-7 8-530</inkml:trace>
</inkml:ink>
</file>

<file path=ppt/ink/ink13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47.98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4 7648,'45'-4'2816,"-3"15"-2176,19 7-192,-28-6-512,9-5-64,0-7-1984,2-12 1152,6-6-3680</inkml:trace>
</inkml:ink>
</file>

<file path=ppt/ink/ink13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1:25.08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8 153 480,'0'-1'153,"0"-1"0,-1 1 0,1 0 0,0 0 0,-1-1 0,1 1 0,0 0-1,-1 0 1,0-1 0,1 1 0,-2-2 0,2 3-128,0 0 0,0 0 0,0 0 0,0 0-1,0 0 1,0 0 0,0 0 0,0 0 0,0 0-1,0 0 1,0 1 0,0-1 0,-1 0 0,1 0 0,0 0-1,0 0 1,0 0 0,0 0 0,0 0 0,0 0 0,0 0-1,0 0 1,0 0 0,0 0 0,0 0 0,0 0 0,0 0-1,0 0 1,0 0 0,0 0 0,0 0 0,0 0 0,0 0-1,0 0 1,0 0 0,0 0 0,0 0 0,-1 0-1,1 0 1,0 0 0,0 0 0,0-1 0,0 1 0,0 0-1,0 0 1,0 0 0,0 0 0,0 0 0,0 0 0,0 0-1,0 0 1,0 0 0,0 0 0,0 0 0,0 0 0,0 0-1,4 10 251,6 10 99,-4-5 19,17 26-1,-21-38-336,0 0 0,0 0 1,0 0-1,1 0 0,-1-1 1,1 1-1,0-1 0,0 0 0,0 1 1,0-1-1,0 0 0,0-1 1,6 3-1,-6-3 2,0-1 1,1 0-1,-1 1 1,0-2-1,0 1 1,0 0-1,0 0 1,0-1 0,0 0-1,0 1 1,0-1-1,0 0 1,-1-1-1,1 1 1,0 0-1,0-1 1,-1 0-1,1 1 1,-1-1-1,0 0 1,1 0-1,2-4 1,1 0 63,-1-1-1,1 1 1,-1-1-1,0 0 1,-1-1-1,7-14 1,-9 17-70,0-1-1,0 0 1,-1 0-1,1 0 0,-2 0 1,1 0-1,-1 0 1,0 0-1,0 0 1,0 0-1,-1 0 1,0 0-1,0 0 1,-4-11-1,3 13-39,0 0 0,0-1 0,0 1-1,0 0 1,-1 0 0,0 0 0,0 1 0,0-1-1,0 0 1,0 1 0,-1 0 0,0 0 0,1 0-1,-1 1 1,0-1 0,-1 1 0,1 0-1,0 0 1,-7-2 0,9 3-92,-1 0-1,0 1 1,0-1 0,0 1-1,0 0 1,0 0 0,0 0-1,0 0 1,0 1 0,0-1-1,0 1 1,0-1 0,0 1-1,0 0 1,0 0 0,-4 3-1,2-1-209,0 0-1,0 1 0,1-1 1,0 1-1,-1 0 1,1 0-1,-6 9 1,-10 16-2553</inkml:trace>
</inkml:ink>
</file>

<file path=ppt/ink/ink13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1:25.44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0 650 3552,'14'-20'579,"-5"8"-63,15-19 0,-2 5-42,-5 9-293,-1-2 0,0 0 1,-2-1-1,-1 0 1,18-36-1,-20 26-90,-1 0-1,-2-1 1,-1 0 0,-1 0-1,2-56 1,-7 69 128,-1-1 1,-4-28-1,3 39-143,0 1-1,-1 0 1,0-1-1,0 1 1,-1 0-1,0 0 1,0 0-1,-1 1 1,-4-7-1,7 12-68,1 0 0,0 1-1,-1-1 1,1 1 0,-1-1-1,1 1 1,-1-1 0,1 1-1,-1-1 1,1 1-1,-1-1 1,0 1 0,1 0-1,-1-1 1,0 1 0,1 0-1,-2-1 1,1 1-4,1 0 0,0 0 1,-1 1-1,1-1 0,0 0 0,-1 0 0,1 0 0,0 0 1,-1 1-1,1-1 0,0 0 0,-1 0 0,1 0 1,0 1-1,0-1 0,-1 0 0,1 0 0,0 1 1,0-1-1,-1 0 0,1 1 0,0-1 0,0 0 0,0 1 1,-2 3-6,1 0 0,0-1 0,0 1 0,1 0 1,-1 0-1,0 3 0,1 26 47,0 0-1,8 53 1,21 68 108,-8-45-184,-21-108 29,70 449-1623,-62-386-209</inkml:trace>
</inkml:ink>
</file>

<file path=ppt/ink/ink13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1:25.77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34 4736,'17'-22'1760,"-9"18"-1376,13-3-96,-8 7 96,3 4-256,4-1-32,-3 5-64,3-5-2304</inkml:trace>
</inkml:ink>
</file>

<file path=ppt/ink/ink13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1:26.10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319 67 2976,'-2'-4'109,"-1"0"1,0 1 0,0-1-1,0 1 1,0-1-1,0 1 1,-1 0-1,1 1 1,-1-1-1,0 0 1,0 1-1,0 0 1,0 0-1,0 0 1,-8-2-1,-5 0 59,0 0-1,-31-2 0,40 5 0,0 0-98,-8-1 171,0 1 0,-23 1 0,34 1-219,1-1 0,0 1 0,-1 0 0,1 0 0,0 0 0,0 0 0,0 1 0,0 0 0,0 0 0,0 0 0,0 0 0,1 0 0,-1 1 0,-3 3 0,5-4-23,1 0-1,0-1 1,-1 1-1,1 0 1,0 0-1,0 0 1,0 0-1,0 0 1,1 1 0,-1-1-1,0 0 1,1 0-1,-1 0 1,1 1-1,0-1 1,0 0-1,0 0 1,0 1-1,0-1 1,1 0-1,-1 0 1,1 1 0,-1-1-1,1 0 1,0 0-1,0 0 1,0 0-1,0 0 1,0 0-1,0 0 1,1 0-1,-1 0 1,0-1-1,1 1 1,0 0 0,-1-1-1,1 1 1,3 1-1,6 2 42,0 0-1,0 0 1,0-1-1,0-1 0,1 0 1,12 2-1,-14-4 43,0 1 0,0 0 0,0 1 0,-1 0 0,1 1 0,-1 0 0,0 0 0,13 9-1,-21-12-59,0 0 0,1 0 0,-1 0 0,0 0 0,0 0 0,0 0 0,0 0 0,0 1 0,0-1 0,0 0 0,-1 1 0,1-1 0,0 1 0,-1-1 0,1 1 0,-1-1-1,0 1 1,1 2 0,-1-1 15,0-1 0,-1 0-1,1 1 1,0-1 0,-1 1-1,0-1 1,1 0-1,-1 0 1,0 1 0,0-1-1,-2 2 1,-2 4 126,-1 0 1,0 0-1,-1-1 0,-13 12 1,12-12-5,-1 1 0,0-1 0,0-1 0,0 1 0,-15 6 0,20-12-230,0 1 0,0-1-1,0 0 1,0 0 0,0-1 0,0 1-1,0-1 1,0 1 0,0-1 0,-1-1-1,1 1 1,0-1 0,0 1 0,0-1-1,0 0 1,0 0 0,-7-4 0,-10-7-1043,4 0-922</inkml:trace>
</inkml:ink>
</file>

<file path=ppt/ink/ink13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1:26.46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7 295 4576,'0'0'85,"-1"0"0,1 1 1,0-1-1,-1 0 0,1 1 1,-1-1-1,1 0 0,0 1 1,-1-1-1,1 1 0,0-1 1,-1 0-1,1 1 0,0-1 1,0 1-1,-1-1 0,1 1 0,0-1 1,0 1-1,0-1 0,0 1 1,0-1-1,0 2 0,0 18 399,1-14-515,1-1-1,-1 1 0,1-1 1,4 11-1,-4-13 64,0 1-1,0-1 0,0 0 1,1 0-1,-1 0 1,1-1-1,0 1 1,0-1-1,0 1 1,0-1-1,0 0 0,0 0 1,1 0-1,-1-1 1,1 1-1,-1-1 1,1 0-1,0 0 0,-1 0 1,1 0-1,7 0 1,-6-1 19,1-1 0,0 1 0,-1-1 0,1 0 0,0 0 0,-1 0-1,1-1 1,-1 0 0,0 0 0,0-1 0,0 1 0,0-1 0,0 0 0,5-4 0,-2 0 42,0-1 0,0 0 1,-1-1-1,0 0 0,-1 0 0,1 0 0,-2-1 0,1 1 1,-1-2-1,5-16 0,-2 4 140,-2 0 0,-1 0 0,6-47 0,-11 61-218,0 0-1,0 1 1,0-1-1,-1 0 1,0 1-1,-1-1 1,0 1-1,-3-9 1,4 14-44,0 1 1,1 0-1,-1 0 1,-1 0-1,1 0 0,0 0 1,0 0-1,-1 0 1,1 0-1,-1 0 1,0 0-1,1 1 0,-1-1 1,0 1-1,0-1 1,0 1-1,0 0 1,0 0-1,0 0 1,-1 0-1,1 0 0,0 0 1,0 1-1,-1-1 1,1 1-1,-1-1 1,1 1-1,0 0 0,-1 0 1,1 0-1,0 0 1,-1 1-1,1-1 1,-4 1-1,-1 2-120,-1 0 0,0 0-1,1 0 1,-1 1 0,1 0 0,0 1 0,1-1-1,-1 1 1,1 1 0,0-1 0,0 1 0,0 0-1,-7 11 1,4-5-540,1 1 0,1-1 1,0 1-1,1 0 0,0 1 0,1-1 0,-4 16 0,0 15-564</inkml:trace>
</inkml:ink>
</file>

<file path=ppt/ink/ink13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1:27.79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64 1 4160,'-2'-1'114,"0"1"0,0 0 0,0 0 0,0 0 0,0 1 0,0-1 0,0 0 0,0 1 1,0-1-1,0 1 0,0 0 0,0 0 0,1 0 0,-1 0 0,0 0 0,1 0 0,-3 2 0,1-1-111,0 1-1,0 0 1,0 0 0,0 0-1,1 0 1,0 0-1,-1 1 1,-1 4 0,3-7 11,1 1 0,0-1 0,-1 1 0,1-1 0,0 1 0,0 0 0,0-1 1,0 1-1,0-1 0,1 1 0,-1 0 0,0-1 0,1 1 0,-1-1 1,1 1-1,0-1 0,-1 1 0,1-1 0,0 0 0,0 1 0,0-1 1,0 0-1,2 3 0,7 9 112,0 1 0,-1 0 0,-1 1 0,0 0 1,-1 0-1,7 24 0,22 101 435,-19-66-229,-14-63-272,23 80 445,-22-81-440,0 0 0,0 0-1,1-1 1,1 1 0,0-1 0,10 12-1,-16-20-57,1 0 1,0 0-1,0 0 0,0 0 0,-1 0 0,1 0 0,0 0 0,0 0 0,0-1 0,0 1 0,1 0 0,-1-1 0,0 1 0,0-1 0,0 1 0,0-1 0,1 1 0,-1-1 1,0 0-1,0 0 0,1 1 0,-1-1 0,0 0 0,0 0 0,1 0 0,-1-1 0,0 1 0,0 0 0,1 0 0,-1-1 0,0 1 0,0-1 0,0 1 0,1-1 0,-1 1 1,0-1-1,0 0 0,0 1 0,0-1 0,0 0 0,0 0 0,1-1 0,3-4-13,-1-1 0,1 1 0,-1-1 0,0 0 0,4-10 0,-8 17 5,11-29 174,1-5-87,-11 31-108,0 1 0,0 0 0,1-1 0,-1 1 0,1 0 0,-1 0 0,1 0-1,0 0 1,0 0 0,3-1 0,-5 2 18,0 1 0,1 0 0,-1 0-1,1-1 1,-1 1 0,1 0 0,-1 0 0,1 0 0,-1 0-1,1 0 1,-1 0 0,1 0 0,-1-1 0,1 2 0,-1-1-1,1 0 1,-1 0 0,1 0 0,-1 0 0,1 0 0,-1 0-1,0 0 1,1 1 0,-1-1 0,1 0 0,-1 0 0,1 1 0,-1-1-1,0 0 1,1 0 0,-1 1 0,0-1 0,1 1 0,-1-1-1,0 0 1,1 1 0,-1-1 0,0 1 0,0-1 0,1 0-1,-1 1 1,0 0 0,9 25 133,-7-18-26,2 5 13,1 4-23,1 0-1,0 0 1,16 29 0,-20-43-79,0 1 0,-1-1 1,2 0-1,-1 0 0,0-1 1,1 1-1,-1 0 0,1-1 1,0 1-1,0-1 0,0 0 0,0 0 1,0 0-1,0-1 0,0 1 1,1-1-1,-1 1 0,1-1 1,-1 0-1,1-1 0,-1 1 1,1 0-1,0-1 0,-1 0 1,5 0-1,1-1-1,-1-1-1,0 0 1,0-1-1,0 1 1,-1-1 0,1-1-1,-1 0 1,11-6-1,1-3 25,30-27 0,-41 33-31,-1 0 0,1-1 1,-1-1-1,0 1 0,-1-1 0,8-13 1,-13 18-5,1 1 1,-1 0-1,0 0 1,0-1-1,0 1 1,0-1-1,-1 1 1,1-1 0,-1 1-1,0-5 1,0 5-3,-1 1 1,1 0-1,-1-1 1,1 1-1,-1 0 0,0-1 1,0 1-1,0 0 1,0 0-1,0 0 1,-1 0-1,1 0 1,-1 0-1,1 1 1,-1-1-1,-3-3 1,-11-9-97,15 15 80,1 0 0,-1 0 0,1 0 0,-1 0 0,1 1 0,-1-1 0,1 0 0,0 0 0,-1 0 0,1 3 0,1 2 11,-1 0 1,2 0 0,-1 0 0,1 0 0,-1 0 0,1-1-1,1 1 1,-1 0 0,6 7 0,-3-5 60,0-1 1,0 0 0,0 0 0,1 0 0,13 11-1,-14-14-32,1 0 0,0 0-1,0-1 1,0 0 0,0 0-1,0 0 1,1-1-1,-1 0 1,1 0 0,0-1-1,8 2 1,-11-3-20,1 0-1,0 0 1,0 0 0,-1 0 0,1-1-1,0 0 1,-1 0 0,1 0-1,-1-1 1,1 1 0,-1-1-1,0 0 1,0 0 0,0-1 0,0 1-1,7-7 1,-6 5-249,0-1-1,-1 0 1,0-1 0,0 1 0,0-1-1,-1 0 1,1 0 0,-2 0-1,1 0 1,-1-1 0,1 1 0,-2-1-1,2-8 1,1-9 66,-2 0 0,-2-34 0,0 38 225,1-8-12,-2 0 0,-2 0 1,0 1-1,-2-1 0,0 1 0,-11-27 1,0 4 861,16 49-882,0 1 0,0 0 1,0 0-1,0 0 1,0 0-1,0-1 0,-1 1 1,1 0-1,0 0 0,0 0 1,0-1-1,0 1 1,0 0-1,0 0 0,0 0 1,0-1-1,0 1 0,0 0 1,0 0-1,0 0 1,0-1-1,0 1 0,0 0 1,0 0-1,0 0 0,1-1 1,-1 1-1,0 0 0,0 0 1,0 0-1,0-1 1,0 1-1,0 0 0,1 0 1,-1 0-1,0 0 0,0 0 1,0-1-1,0 1 1,1 0-1,-1 0 0,0 0 1,6 8 423,6 29-124,12 70 1,5 14-368,29 25 261,-28-78-123,-14-28-346,-21-47 199,1 0 1,1-1-1,-1 1 1,1-1-1,0 0 0,0 1 1,1-1-1,1-1 1,-1 1-1,1 0 1,0 0-1,1-13 1,1 15 65,-1 0-1,2 0 1,-1 0 0,1 1 0,0-1 0,0 0-1,0 1 1,1-1 0,0 1 0,0 0 0,0-1 0,1 2-1,-1-1 1,1 0 0,0 1 0,7-6 0,-7 7-3,0 0 1,0 1 0,0-1-1,0 1 1,0 0 0,1 0-1,-1 1 1,1-1 0,-1 1-1,1 0 1,-1 0 0,1 1-1,0-1 1,-1 1-1,1 0 1,0 0 0,-1 1-1,1-1 1,0 1 0,-1 0-1,9 3 1,-3 0 80,0 1 0,-1 0 0,1 0 0,-2 1 0,1 0-1,0 1 1,12 13 0,-9-9 28,-1 2 0,-1 0 0,0 0 0,10 19 0,-1 8-429,2 4-4556,-16-33 1915</inkml:trace>
</inkml:ink>
</file>

<file path=ppt/ink/ink13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1:28.16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 12 5216,'-8'-11'1952,"12"18"-1536,0 7-96,-4 1-256,0 3-96,-4 9-1600</inkml:trace>
</inkml:ink>
</file>

<file path=ppt/ink/ink13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1:28.49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1 264 6240,'2'1'189,"0"0"0,0 1-1,0-1 1,0 1 0,0 0 0,0 0 0,0 0 0,-1-1 0,1 1-1,0 1 1,-1-1 0,0 0 0,1 0 0,-1 1 0,0-1 0,1 4-1,-1 0-99,1 0-1,0 0 0,1 0 0,0 0 1,0 0-1,0-1 0,0 1 1,1-1-1,0 0 0,8 9 0,-10-12-82,1 0-1,0 0 0,-1-1 0,1 1 0,0 0 0,0-1 0,0 0 0,0 0 0,0 0 0,0 0 0,0 0 1,0-1-1,0 1 0,1-1 0,-1 0 0,0 0 0,0 0 0,0 0 0,1-1 0,-1 1 0,0-1 0,0 0 1,4-1-1,0-1 39,0 0 1,0 0 0,0-1-1,0 0 1,-1 0 0,0 0 0,0-1-1,0 0 1,0 0 0,-1-1-1,6-7 1,-4 5 91,-1-1 0,-1 0-1,1-1 1,-1 1 0,-1-1 0,0 0 0,5-18-1,-7 17-1,0 0-1,0 0 1,-1 0-1,0 1 1,-1-1 0,0 0-1,-4-18 1,3 22-91,-1-1 1,0 0 0,0 1 0,-1 0 0,0-1 0,0 1 0,-1 0-1,0 1 1,0-1 0,-10-11 0,11 15-105,0-1 0,-1 1 0,0 0-1,1 0 1,-1 0 0,0 1 0,0-1 0,-1 1 0,1 0 0,0 0 0,-1 0-1,-6-1 1,8 3-2,-1-1-1,1 1 0,-1 0 0,0 0 1,1 0-1,-1 0 0,1 0 1,-1 1-1,1 0 0,-1 0 1,1 0-1,0 0 0,-1 0 0,1 1 1,0-1-1,0 1 0,-4 3 1,-1 1-272,1 0 1,-1 1-1,1 0 1,1 1 0,0 0-1,0 0 1,0 0 0,1 0-1,-9 19 1,1 13-1954</inkml:trace>
</inkml:ink>
</file>

<file path=ppt/ink/ink13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1:28.85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3 4064,'0'-1'58,"1"1"0,-1 0-1,1 0 1,0-1 0,-1 1 0,1 0 0,-1 0 0,1-1-1,-1 1 1,1 0 0,0 0 0,-1 0 0,1 0 0,0 0-1,-1 0 1,1 0 0,-1 0 0,1 0 0,0 0-1,-1 1 1,1-1 0,-1 0 0,1 0 0,-1 1 0,1-1-1,0 0 1,-1 0 0,1 1 0,-1-1 0,1 1 0,1 1 36,-1 0 1,0 0 0,0-1 0,0 1 0,0 0 0,0 0 0,0 0-1,0 0 1,0 3 0,6 26 845,-2 0-1,2 57 1,-6-64-772,1 3 48,-4 49 0,-3-59-52,3-12-34,2-12-120,6-17-1,1 0 1,14-34-1,-15 44 172,0 1 0,2-1 0,0 1 0,0 0 0,13-14 0,-17 23-65,0 0-1,0 0 1,1 0 0,-1 0-1,1 1 1,0 0-1,0 0 1,0 0-1,0 0 1,0 1-1,7-2 1,-8 3-61,-1 0-1,0 1 1,1-1 0,-1 1-1,1 0 1,-1 0 0,0 0-1,1 1 1,-1-1 0,1 1-1,-1-1 1,0 1 0,1 0-1,-1 1 1,0-1 0,0 1-1,0-1 1,0 1 0,5 4-1,-1-1-80,0 1-1,-1 0 0,0 1 1,0-1-1,0 1 0,-1 0 1,0 1-1,0-1 0,-1 1 1,0 0-1,0 0 0,-1 0 1,0 1-1,-1-1 0,0 1 1,2 13-1,-2 22-4170</inkml:trace>
</inkml:ink>
</file>

<file path=ppt/ink/ink13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1:30.27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38 3232,'0'-1'91,"2"-21"977,-2 21-1041,1 1-1,-1-1 1,0 0-1,1 0 1,-1 0 0,1 0-1,-1 1 1,1-1-1,0 0 1,-1 0 0,1 1-1,0-1 1,-1 0-1,1 1 1,0-1-1,0 1 1,-1-1 0,1 1-1,0-1 1,0 1-1,1-1 1,-2 1-20,1 0 1,-1 0-1,0 0 1,1 0-1,-1 0 1,0 0-1,1 0 1,-1 0-1,0 0 1,1 1-1,-1-1 1,0 0-1,1 0 0,-1 0 1,0 0-1,1 1 1,-1-1-1,0 0 1,0 0-1,1 0 1,-1 1-1,0-1 1,0 0-1,1 1 1,-1-1-1,0 0 1,0 0-1,0 1 1,0-1-1,1 0 0,-1 1 1,0-1-1,0 0 1,0 1-1,0-1 1,0 0-1,0 1 1,0-1-1,0 0 1,0 1-1,0-1 1,0 1-1,0-1 1,0 26 83,-1-16 1,3 17 123,1 0 1,1 0-1,10 34 0,-1-1-63,-3-9 63,21 100 162,-22-119-171,1-1 0,22 51 1,-19-60-64,2 8 130,-11-22-159,-1-11-26,-1-18 35,-2 11-75,3-13-20,1 0-1,0 0 1,2 0-1,1 0 1,14-30-1,-21 53-26,0-1-1,0 0 0,0 1 0,1-1 0,-1 0 0,0 1 0,1-1 0,-1 1 1,1-1-1,-1 1 0,1-1 0,-1 1 0,1-1 0,-1 1 0,1-1 0,-1 1 1,1-1-1,-1 1 0,1 0 0,0 0 0,-1-1 0,2 1 0,-1 0-2,-1 0-1,1 0 0,0 0 0,-1 1 0,1-1 1,-1 0-1,1 0 0,-1 1 0,1-1 0,0 0 1,-1 1-1,0-1 0,1 1 0,-1-1 0,1 1 1,-1-1-1,1 1 0,-1-1 0,1 2 0,2 4-7,0 0 0,0 0 0,3 10-1,-5-13 25,14 47 62,-7-22 14,19 43 0,-25-67-56,0-1-1,0 0 1,0 1-1,0-1 0,1 0 1,-1 0-1,1 0 0,0 0 1,0-1-1,0 1 0,0-1 1,0 0-1,0 0 1,1 0-1,-1 0 0,1 0 1,-1-1-1,1 1 0,0-1 1,5 1-1,-4-2-9,1 1 0,-1-1 0,0 0 0,1 0 0,-1-1 0,0 1 0,0-1 0,1-1 0,-1 1 1,0-1-1,0 0 0,0 0 0,0 0 0,7-5 0,-3 1 103,1-1 0,-1 0 0,0-1 1,-1 0-1,1 0 0,-2-1 0,10-12 1,-13 14-123,1 1 0,-1-1 1,-1 0-1,0-1 1,0 1-1,0 0 0,-1-1 1,0 1-1,0-1 1,-1 0-1,1-13 0,-2 20-7,0 1 1,0-1-1,1 1 0,-1-1 0,0 1 0,0-1 0,0 1 0,0-1 1,-1 1-1,1-1 0,0 1 0,0-1 0,0 1 0,0-1 0,0 1 0,-1 0 1,1-1-1,0 1 0,0-1 0,-1 1 0,1-1 0,0 1 0,-1 0 0,1-1 1,0 1-1,-1 0 0,1-1 0,0 1 0,-2-1 0,1 1-2,0 0 0,1 1-1,-1-1 1,0 0 0,0 0-1,0 0 1,0 1-1,0-1 1,1 0 0,-1 1-1,0-1 1,0 1 0,0-1-1,1 1 1,-2 0 0,-5 5-31,0 1 0,-9 9 1,13-12 29,-19 21 85,39-28-43,-15 3-38,-1-1-1,1 0 1,-1 0 0,1 0-1,0 1 1,-1-1 0,1 1 0,0-1-1,-1 1 1,1 0 0,2-1-1,-3 1-6,0 1 0,-1-1-1,1 0 1,0 1 0,0-1-1,0 1 1,0-1-1,-1 1 1,1-1 0,0 1-1,-1-1 1,1 1 0,0 0-1,-1-1 1,1 1 0,-1 0-1,1 0 1,-1-1-1,1 1 1,-1 0 0,1 0-1,-1 1 1,7 13 23,-3-5-20,1-1 0,9 16 0,-12-21 17,1-1 1,-1 0-1,1-1 1,0 1-1,0 0 1,0-1-1,0 1 1,0-1-1,1 0 0,-1 0 1,5 1-1,-5-1 6,1 0-1,0-1 0,0 0 1,-1 1-1,1-2 0,0 1 1,0 0-1,0-1 0,0 0 1,0 0-1,0 0 0,0 0 1,0 0-1,0-1 0,0 0 1,-1 0-1,1 0 0,0 0 1,0-1-1,-1 1 0,1-1 1,-1 0-1,1 0 0,-1 0 1,0-1-1,0 1 0,0-1 1,0 0-1,0 0 0,-1 0 1,3-3-1,3-5 0,-2 1 1,0-1-1,0 0 1,-1-1-1,0 1 1,-1-1-1,-1 0 0,0 0 1,0 0-1,-1-1 1,0 1-1,-2-1 0,1 1 1,-3-22-1,1 27-8,0 0 1,-1 0-1,1 0 0,-2 1 0,1-1 0,-1 1 0,0-1 1,0 1-1,-1 0 0,1 0 0,-1 0 0,-1 1 0,-6-8 1,8 11-40,1-1 1,-1 1-1,0 0 1,1 0-1,-1 0 1,0 1 0,0-1-1,-1 1 1,1-1-1,0 1 1,0 0-1,-1 0 1,1 0 0,-1 1-1,1-1 1,-1 1-1,1 0 1,-1 0-1,1 0 1,0 1-1,-1-1 1,1 1 0,-1 0-1,1-1 1,0 2-1,-1-1 1,1 0-1,-5 3 1,-1 2-231,0 0 1,1 1-1,-1 0 0,1 0 0,1 1 1,-1 0-1,1 0 0,1 0 0,-8 14 1,-11 17-1869</inkml:trace>
</inkml:ink>
</file>

<file path=ppt/ink/ink13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1:30.64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 3904,'25'0'1440,"-17"11"-1120,5 3-96,-13 1 608,4 3-512,-4 4 128,0 3-256,-4 2-96,4-5-64,0-1-32,0-2 0,4-7-2272,4-1 1248,13-2-1568</inkml:trace>
</inkml:ink>
</file>

<file path=ppt/ink/ink13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1:31.00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262 0 5888,'-9'1'372,"1"0"0,-1 1-1,0 0 1,1 0 0,-1 1 0,1 0 0,0 1 0,-9 4 0,9-4-626,0 0 1,1 0 0,-2-1-1,1 0 1,0-1 0,0 0-1,-1 0 1,-9 0-1,17-2 41,11 3 206,0 0-1,0 1 1,-1 0 0,1 0 0,-1 1-1,0 1 1,0 0 0,-1 0-1,14 12 1,-10-5 200,0 0-1,-1 0 1,0 1-1,-1 0 1,8 17 0,-16-27-54,0-1 0,0 1 1,0 0-1,-1 0 0,0 0 0,0 0 1,0 0-1,0 0 0,-1 0 0,1 8 1,-1-11-70,0 1 0,-1 0 0,1-1 0,0 1 0,-1 0 0,1-1 0,-1 1 0,0 0 0,1-1 0,-1 1 0,0-1 0,0 1 0,0-1 0,0 1 0,0-1 0,0 0 1,0 0-1,-1 1 0,1-1 0,0 0 0,-1 0 0,1 0 0,-1 0 0,1-1 0,-1 1 0,1 0 0,-3 0 0,-5 1 27,-1 0 0,1-1-1,-1 0 1,0-1 0,0 0 0,-12-2 0,2 1-55,-70-1-250,30 2-3952,52 1 2032,10 5-949</inkml:trace>
</inkml:ink>
</file>

<file path=ppt/ink/ink13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1:31.63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40 4160,'1'-2'99,"-1"0"1,1 0 0,-1-1-1,1 1 1,0 0-1,0 0 1,0 0-1,0 0 1,0 0-1,0 0 1,0 1 0,1-1-1,-1 0 1,1 1-1,0-1 1,-1 1-1,1-1 1,0 1-1,0 0 1,2-2-1,-3 3-90,0 0-1,-1-1 1,1 1-1,0 0 1,0 0-1,-1 0 1,1 0-1,0 0 1,0 0-1,-1 1 1,1-1-1,0 0 1,-1 0-1,1 0 1,0 1-1,-1-1 1,1 0-1,0 1 1,-1-1-1,1 1 1,0-1-1,-1 0 1,1 1-1,-1-1 1,1 1-1,-1 0 1,1 0-1,11 17 80,-7-4-73,0-1 0,3 17 1,4 8 268,90 274 1108,-98-299-1115,-6-14-37,-4-23-37,5 7-179,0 1-1,0-1 0,2 0 0,0 0 0,1 0 0,1 1 0,0-1 0,7-19 0,-8 31 35,1 0-1,-1 0 0,1 0 1,0 0-1,0 1 1,5-6-1,-7 9-50,-1 0 0,1 0 1,0 1-1,-1-1 0,1 0 0,0 1 0,0-1 0,-1 1 1,1-1-1,0 1 0,0-1 0,0 1 0,0 0 1,0-1-1,-1 1 0,1 0 0,0 0 0,0 0 1,0 0-1,0 0 0,0 0 0,0 0 0,0 0 1,0 0-1,0 0 0,0 0 0,0 0 0,0 1 1,0-1-1,-1 0 0,1 1 0,0-1 0,0 1 1,0-1-1,0 1 0,-1-1 0,1 1 0,0 0 1,0-1-1,-1 1 0,1 0 0,-1-1 0,1 1 1,0 1-1,7 9-4,-1 1 1,0 1 0,0-1 0,-1 1-1,-1 0 1,6 22 0,13 30-89,-21-57 220,1 0-1,0 0 1,10 12 0,-14-19-132,0-1 1,0 0 0,1 0-1,-1 0 1,0 0-1,0 0 1,0 0 0,1 0-1,-1 0 1,0 0-1,0 0 1,0 0 0,1 0-1,-1 0 1,0 0-1,0 0 1,1 0 0,-1 0-1,0 0 1,0 0-1,0 0 1,1 0 0,-1 0-1,0 0 1,0 0 0,0 0-1,1 0 1,-1-1-1,0 1 1,0 0 0,0 0-1,0 0 1,1 0-1,-1 0 1,0-1 0,0 1-1,0 0 1,0 0-1,0 0 1,0-1 0,1 1-1,-1 0 1,0 0 0,0 0-1,0-1 1,0 1-1,4-11 70,-4 11-70,11-31-15,2 2 0,1-1 0,19-29 0,-25 46 10,0 0 0,12-11-1,-16 19 4,0 0-1,1 0 0,0 1 0,0 0 0,1 0 0,11-7 1,-16 11 0,0-1 1,0 1-1,0-1 1,0 1-1,0 0 1,1 0-1,-1-1 1,0 1-1,0 0 1,0 0-1,0 0 1,1 0-1,-1 0 1,0 0 0,0 1-1,0-1 1,1 0-1,-1 1 1,2 0-1,-2 0 6,1 0 1,0 0-1,0 1 0,0-1 0,-1 1 0,1-1 1,0 1-1,-1 0 0,3 3 0,1 4 32,-1-1 0,1 2 0,4 15-1,-7-19-23,40 130 385,-34-89-2982,-7-35-564</inkml:trace>
</inkml:ink>
</file>

<file path=ppt/ink/ink14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1:32.09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0 289 4160,'2'4'221,"0"-1"0,0 1 1,-1 0-1,1 0 0,-1 0 1,0 0-1,-1-1 0,1 1 0,0 0 1,-1 6-1,5 20-194,-5-28-5,1 0 1,0 0 0,-1 0-1,1-1 1,0 1 0,0 0 0,0-1-1,0 1 1,0-1 0,0 1-1,1-1 1,-1 0 0,3 2-1,-3-2-17,0 0-1,0-1 0,0 1 0,1-1 1,-1 1-1,0-1 0,1 0 0,-1 1 0,1-1 1,-1 0-1,0 0 0,1 0 0,-1 0 0,0 0 1,1 0-1,-1-1 0,1 1 0,-1 0 0,0-1 1,1 1-1,-1-1 0,0 1 0,0-1 1,1 1-1,0-2 0,4-2 23,0 0 1,-1 0-1,9-9 0,-5 3 105,-1-1 0,1 0-1,-2 0 1,0 0 0,0-1-1,-1 0 1,0 0 0,-1-1 0,4-15-1,-5 11 59,0 0 0,0 0-1,-2 0 1,0-1 0,-1 1 0,-3-30-1,1 40-191,0 0-1,0 0 0,-1 1 1,0-1-1,0 1 0,-1-1 0,-5-11 1,7 17-4,0 0 0,0 0 0,1-1 0,-1 1 1,0 0-1,0 0 0,0 0 0,0 0 0,0 0 1,0 0-1,-1 0 0,1 0 0,0 0 0,0 1 1,-1-1-1,1 1 0,-1-1 0,1 1 0,0-1 1,-1 1-1,1 0 0,-1-1 0,1 1 0,-1 0 0,1 0 1,-1 0-1,1 0 0,0 0 0,-1 1 0,1-1 1,-1 0-1,1 1 0,-1-1 0,1 1 0,0-1 1,-1 1-1,1 0 0,0-1 0,0 1 0,-1 0 0,1 0 1,0 0-1,-1 2 0,-5 3-25,0 0 1,1 1-1,0 0 1,1 0-1,0 0 1,0 1-1,0 0 0,1 0 1,0 0-1,1 0 1,-5 14-1,2 2-384,1 0 0,1 0 0,-2 27 0,6-47 298,0 0 0,-1 0 0,2 0-1,-1-1 1,0 1 0,1 0 0,0 0 0,1 4-1,-1-7 112,-1 1 0,1-1 0,0 1 0,0-1 0,0 0 0,0 1 0,0-1 0,0 0-1,0 0 1,0 0 0,0 0 0,0 0 0,1 0 0,-1 0 0,0 0 0,1 0 0,-1-1 0,1 1-1,-1 0 1,1-1 0,2 1 0,8 1 127,1-1 0,-1 0 1,24-3-1,-6 1 258,82 5 884,-96-2-1814,0 0-1,1 2 1,-1 0 0,25 9 0,-23-5-2409</inkml:trace>
</inkml:ink>
</file>

<file path=ppt/ink/ink14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1:32.48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75 13 6464,'-2'-1'178,"1"-1"1,-1 1-1,0 0 1,0 0-1,0 0 0,0 0 1,0 0-1,0 0 1,0 1-1,0-1 1,0 1-1,0-1 0,0 1 1,0 0-1,0 0 1,0 0-1,0 0 1,-4 0-1,-7 1-683,-7-1-706,23-1 541,-2 1 663,0 0-1,0-1 1,0 1 0,0 0 0,0 0 0,0 0-1,0 0 1,-1 0 0,1 0 0,0 0 0,0 0 0,0 1-1,0-1 1,0 0 0,0 0 0,-1 1 0,2 0-1,108 70-29,-43-25 362,-60-42-226,-1 0 0,0 1-1,0 0 1,0 0-1,7 9 1,-12-13-77,1 1 1,-1-1 0,-1 0-1,1 0 1,0 1 0,0-1-1,0 1 1,-1-1 0,1 1-1,-1-1 1,1 1-1,-1-1 1,0 1 0,1 0-1,-1-1 1,0 1 0,0-1-1,0 1 1,0 0 0,0-1-1,-1 1 1,1-1 0,0 1-1,-1 0 1,1-1 0,-1 1-1,0-1 1,1 0-1,-1 1 1,0-1 0,0 1-1,-2 1 1,-3 3 9,-1 0 0,0 0 0,0-1 0,0 0 0,-1 0-1,-11 5 1,-11 6-36,-55 31-2018,60-35 940</inkml:trace>
</inkml:ink>
</file>

<file path=ppt/ink/ink14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1:32.86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237 0 6144,'-11'3'781,"1"1"-1,1 0 1,-16 7 0,-8 4-1019,22-10-31,-19 7-727,-48 26 0,76-37 985,0 1 1,0-1 0,0 1 0,0-1-1,0 1 1,0-1 0,1 1-1,-1 0 1,0 0 0,1 0 0,0 0-1,-1 0 1,1 0 0,0 0-1,0 1 1,0-1 0,-1 4-1,2-4 3,0 1-1,0-1 0,0 1 0,0-1 0,0 0 0,1 1 0,-1-1 0,1 0 0,0 1 0,-1-1 0,1 0 0,0 0 0,0 0 0,1 0 0,-1 0 0,0 0 0,3 3 0,8 7 36,0 0-1,0-1 0,2 0 1,-1-1-1,24 12 1,-10-4 49,-1-2 199,26 17 768,-48-30-911,0 1 0,-1-1 0,1 1 1,0-1-1,-1 1 0,0 0 0,0 0 0,0 0 1,2 6-1,-4-8-74,0-1 1,-1 1-1,1 0 1,0 0 0,-1 1-1,0-1 1,1 0-1,-1 0 1,0 0 0,0 0-1,0 0 1,-1 0-1,1 0 1,0 0 0,-1 0-1,0 3 1,-1-2-19,1 0-1,-1 0 1,0 1 0,0-1-1,0 0 1,0-1 0,-1 1-1,-3 4 1,-5 2-59,-1-1 0,0 0-1,-22 12 1,26-16 23,-50 25-1658,32-17-1636</inkml:trace>
</inkml:ink>
</file>

<file path=ppt/ink/ink14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1:33.35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1 293 4160,'3'3'291,"-1"-1"1,1 0-1,0 0 1,0-1-1,0 1 0,4 1 1,8 5-114,-9-5-166,0-1-1,1 0 0,-1 0 0,1 0 0,-1-1 0,1 0 0,0 0 1,12 0-1,55-6 404,-72 5-392,9-1 151,0-1 0,0-1 0,0 1 0,-1-2 0,1 1 0,-1-2 0,0 1 1,0-1-1,-1-1 0,0 0 0,18-14 0,-21 14-55,1 0-1,-1-1 1,0 1 0,-1-1 0,1-1-1,-2 1 1,1-1 0,-1 0 0,0 0 0,0 0-1,-1-1 1,0 1 0,-1-1 0,0 0 0,1-9-1,-2 12-86,-1 0 1,1 0-1,-2 1 0,1-1 0,0 0 0,-1 1 0,0-1 0,-1 0 0,1 1 0,-1-1 1,0 1-1,0 0 0,-6-9 0,6 11-53,-1-1 0,0 1 0,0 0 1,0 0-1,0 0 0,0 0 0,-1 0 0,1 1 0,-1-1 0,0 1 1,0 0-1,0 0 0,0 0 0,0 1 0,0-1 0,0 1 0,-1 0 1,-4 0-1,0 0-43,0 1 1,1 0 0,-1 0-1,0 1 1,1 0 0,-1 1 0,1 0-1,-1 0 1,-15 7 0,7-2-336,1 2-1,-1 0 1,-23 18 0,-6 9-1867</inkml:trace>
</inkml:ink>
</file>

<file path=ppt/ink/ink14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1:33.69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1 516 5472,'18'-10'501,"0"-2"0,0 0 1,-1-1-1,-1-1 0,27-29 1,-19 12-382,37-61 0,-50 74-103,-2-1 0,0 0 0,-1-1-1,-1 0 1,5-22 0,-9 29 44,-2 0 0,1 0 0,-2 0 0,1 0 0,-2 0 0,0 0 0,0 1 0,-6-22 0,7 33-58,0 0 0,0 1 0,0-1 0,0 0-1,-1 0 1,1 1 0,0-1 0,-1 0 0,1 1-1,0-1 1,-1 0 0,1 1 0,-1-1 0,1 0-1,-1 1 1,1-1 0,-1 1 0,0-1 0,1 1-1,-2-1 1,2 1-4,0 0 1,-1 0-1,1 0 0,-1 0 0,1 0 1,-1 0-1,1 1 0,-1-1 0,1 0 1,0 0-1,-1 0 0,1 1 0,-1-1 1,1 0-1,0 0 0,-1 1 0,1-1 1,0 0-1,-1 1 0,1-1 0,0 0 1,0 1-1,-1-1 0,1 1 0,-2 2 7,0 1 0,0-1-1,0 1 1,1 0 0,-1 0 0,0 5-1,-3 31-17,1 0-1,2 0 1,4 43-1,-1-72 15,20 173 329,-2-49-332,-17-108-543,-1-1 0,-1 1 1,-4 28-1,-4-11-2053</inkml:trace>
</inkml:ink>
</file>

<file path=ppt/ink/ink14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1:34.03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45 6144,'25'-16'2272,"0"13"-1760,25-5-160,-18 5 96,18-1-320,13 4-544,-2-4 224,-3-3-3808</inkml:trace>
</inkml:ink>
</file>

<file path=ppt/ink/ink14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48.49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1 601 5472,'2'0'231,"1"-1"-1,-1 0 1,1 0 0,-1-1 0,1 1-1,-1 0 1,0-1 0,0 0 0,0 1-1,0-1 1,0 0 0,3-4 0,-1 0-238,-1 0 0,0 0 0,0 0 0,2-8 0,56-185 740,-8 22 1014,-3 12-1603,-57 200-550,-7 58 0,4 47 475,9-122-89,-5 125 131,-6 80-2110,9-208 581,-1-7-1830</inkml:trace>
</inkml:ink>
</file>

<file path=ppt/ink/ink14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48.85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 6304,'17'11'2336,"-9"-7"-1824,5 7-128,-9-4-544,4 0 0,0-3 192,4-4 0,4 0 224,1-4-160,-4 1 544,-1-5-384,-8 5-160,-4-1-96,-8 8-864,-9 7 480,-4 8-960,-4 10 736</inkml:trace>
</inkml:ink>
</file>

<file path=ppt/ink/ink14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49.58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0 334 4736,'3'-4'281,"-1"-1"-1,0 1 1,0-1 0,-1 0-1,1 1 1,-1-1 0,0 0-1,-1 0 1,1-8 0,-1 1-11,-1 0 1,-5-19-1,3 11 197,1 12-363,1 0 0,1 0 0,0 0 0,0-1-1,1 1 1,0 0 0,0 0 0,1 0 0,0 0 0,0 0 0,1 0-1,0 1 1,0-1 0,1 1 0,7-12 0,-7 14-87,0 0 1,0 0-1,0 0 0,0 1 1,1-1-1,0 1 1,0 0-1,0 1 0,1-1 1,-1 1-1,1 0 0,0 0 1,0 1-1,0-1 0,0 1 1,0 1-1,0-1 1,1 1-1,-1 0 0,11 0 1,-8 2 0,0 0-1,0 0 1,0 1 0,0 0 0,0 1 0,0 0 0,-1 0 0,1 1 0,-1 0 0,0 1 0,0-1 0,0 1 0,12 11-1,-8-5-44,-1 0 0,0 0-1,0 1 1,-1 0 0,-1 1-1,0 0 1,9 19 0,-14-22 18,0 0 0,0 1 0,-1 0 0,0 0 0,-1 0 0,0 0 0,-1 0 1,0 17-1,-3 3-15,-8 55 0,6-64 43,-1 1 1,-1-1 0,-1 0 0,-18 42-1,19-53-5,-1 0-1,1 0 0,-2 0 1,1-1-1,-2 0 0,1-1 1,-1 0-1,-1 0 0,1-1 1,-17 11-1,3-6 79,-1 0-1,-1-2 1,1-1-1,-1-1 1,-39 9-1,60-17-89,0 0-1,0 0 1,1-1-1,-1 0 1,0 1-1,-6-2 1,11 0-39,-1 1 0,1-1 0,-1 0 0,1 1 0,-1-1 0,1 0 0,0 1 0,-1-1 0,1 0 0,0 1 0,-1-1 0,1 1 0,0-1 0,0 1 0,-1 0 0,3-1 0,11-4 52,0 0 0,1 2 0,-1-1 0,21 0 0,61 0 390,270 18 139,-347-11-987,0 0 0,35 10 1,-43-6-684,-5 0-1300</inkml:trace>
</inkml:ink>
</file>

<file path=ppt/ink/ink14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49.97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116 292 5888,'1'5'447,"0"-1"0,0 1 0,0 0 0,0 0 0,0 0 0,-1 10 0,0-10-447,0 1-1,0-1 0,1 1 0,0-1 1,1 6-1,-1-8 9,0-1-1,0 0 1,0 0-1,0 0 1,0 0-1,0 0 1,1 0-1,-1-1 1,1 1-1,-1 0 1,1-1-1,0 1 1,0-1-1,0 0 1,0 1 0,3 0-1,0 1 35,1-1 1,-1 0-1,1-1 1,0 1-1,-1-1 1,1-1-1,0 1 1,0-1-1,0 0 0,0 0 1,7-1-1,10-3 231,33-9-1,-38 8-153,7-1 189,1-1 0,-1-2-1,31-15 1,-48 20-199,0-1-1,0 0 0,-1 0 1,1-1-1,9-10 1,-13 12-29,-1 0 1,0 0 0,1-1-1,-1 1 1,-1-1-1,1 0 1,-1 0-1,0 0 1,0 0 0,2-8-1,-4 8-48,1-1-1,-1 1 1,0-1 0,0 1-1,-1-1 1,0 1 0,0 0-1,0-1 1,0 1-1,-1 0 1,0 0 0,0 0-1,0 0 1,-1 0 0,0 0-1,0 1 1,-5-7-1,-3-3-76,0 1-1,-1 1 1,0 0-1,-18-13 1,18 16-99,-1 1 0,0 0 0,0 0 0,0 1 0,-1 1 0,0 0 1,0 1-1,-25-5 0,29 8-16,0 1 0,-1 0 1,1 0-1,-1 1 0,1 0 1,0 1-1,-1 0 0,1 1 1,0 0-1,0 1 0,0 0 0,0 1 1,-13 6-1,1 2-1061,-21 17-1,13-8 12,-16 7-2118</inkml:trace>
</inkml:ink>
</file>

<file path=ppt/ink/ink14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0:50.37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402 0 6720,'12'49'2921,"-10"-37"-3249,-1 1-1,1 13 1,-6 340 728,4-349-328,-3 96 283,1-91-119,-1 1 0,-11 42 1,6-38 89,-1-1 0,-17 35 0,21-51-193,0-1-1,-1 0 1,1-1-1,-2 1 1,1-1-1,-1 0 1,-1-1 0,1 0-1,-15 11 1,19-16-85,-1 0 1,0 0 0,0 0-1,0 0 1,0-1-1,0 1 1,0-1 0,0 0-1,-1 0 1,1-1 0,0 1-1,-1-1 1,1 0-1,0 0 1,-1 0 0,1-1-1,0 1 1,-1-1 0,1 0-1,0-1 1,0 1 0,0-1-1,0 1 1,-4-4-1,-6-3 76,0-2 0,0 0 0,1-1-1,-20-20 1,32 30-118,-8-9 1,0 1 0,0-2 0,0 1 1,-12-23-1,18 28-81,0-1 0,1 1-1,0-1 1,0 0 0,0 0 0,1 0 0,0 0-1,0 0 1,0 0 0,1 0 0,0 0-1,0 0 1,1-7 0,2 1-573,0 1 0,0-1 0,1 1 0,11-21 0,9-23-2209,-7-6-1090</inkml:trace>
</inkml:ink>
</file>

<file path=ppt/ink/ink14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1:34.48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1 593 4160,'0'-2'167,"1"0"0,0 1 0,0-1 1,1 0-1,-1 0 0,0 1 0,0-1 0,1 1 0,-1-1 1,1 1-1,3-3 0,-3 2-120,1 0 0,-1 0 0,1-1 0,-1 1 1,0 0-1,2-5 0,25-44 84,28-69 1,-31 61 122,-1 1 692,-3-1 0,18-72-1,-37 120-870,-1 1-62,0 1 0,1 0-1,0 0 1,5-10 0,-8 19-13,0 0-1,1-1 1,-1 1-1,0 0 1,0-1-1,0 1 1,0 0 0,0 0-1,1-1 1,-1 1-1,0 0 1,0 0 0,1-1-1,-1 1 1,0 0-1,0 0 1,1-1-1,-1 1 1,0 0 0,0 0-1,1 0 1,-1 0-1,0 0 1,1 0-1,-1-1 1,0 1 0,1 0-1,-1 0 1,0 0-1,1 0 1,-1 0-1,6 9-85,0 18-59,10 144-59,-3-20 322,-9-120-177,29 198-916,-30-208-311,-2-4-2404</inkml:trace>
</inkml:ink>
</file>

<file path=ppt/ink/ink14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1:35.31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1 196 5632,'9'-7'409,"1"1"-1,0 0 1,0 0 0,1 1 0,-1 0-1,21-5 1,17-8-417,67-45-32,-5 3 43,-107 59-3,0-1 0,0 1 1,0 0-1,0 0 0,1 0 1,-1 0-1,0 1 0,1-1 0,-1 1 1,1 0-1,-1 0 0,0 0 1,1 0-1,-1 1 0,6 1 0,-6-1-5,0 0 0,0 1 0,-1-1 0,1 1 0,-1 0 0,1 0 0,-1 0 0,0 0 0,0 0 0,0 1 0,0-1 0,0 0 0,0 1 0,-1 0 0,1-1 0,-1 1 0,2 5 0,0 0-7,-1 0 0,0-1-1,-1 1 1,0 0-1,0 0 1,-1 0 0,0 0-1,0 0 1,-1 0 0,0 0-1,0 0 1,-5 13-1,2-8 42,0 0 1,-2 0-1,1 0 0,-2-1 0,1 0 0,-15 19 0,-2-6 70,0 0 0,-33 25-1,31-28 10,0 2-1,-24 29 1,45-49-79,-5 7 81,0 1 0,-12 22 0,19-31-87,1 0 0,0 0 1,-1 0-1,1 0 0,0 0 1,0 1-1,1-1 0,-1 0 0,1 1 1,-1-1-1,1 0 0,0 1 1,0-1-1,1 0 0,-1 1 1,1-1-1,1 6 0,1-3 17,0-1 0,0 1-1,1-1 1,0 0 0,0 0-1,0 0 1,0 0 0,1-1-1,0 0 1,0 1-1,0-2 1,0 1 0,1-1-1,-1 0 1,1 0 0,0 0-1,0-1 1,10 3 0,-3-1-54,1-1 1,1-1-1,-1 0 1,0-1-1,0 0 1,1-1-1,17-2 1,-17 0-586,0-1 0,0 0 0,-1-1 0,0-1 0,0 0 0,24-12 0,-29 11 159,0 1 0,0-1 0,-1 0 0,0-1-1,0 0 1,0 0 0,-1-1 0,0 0 0,-1 0-1,9-14 1,-14 20 664,0-1 0,0 1 0,0 0 0,0-1 0,0 1 0,0 0 0,-1-1 0,1 1 0,-1-1 0,0 1 0,0-4 0,-8 10 1717,5-2-1885,1 1 0,-1-1 0,1 1 0,-1 0 0,1 0 0,0 0 0,1 1 0,-1-1 0,0 0 0,1 1 0,0-1 0,0 1 0,0-1 0,0 1-1,0-1 1,1 1 0,-1 0 0,1-1 0,0 1 0,1 0 0,-1-1 0,0 1 0,1 0 0,0-1 0,0 1 0,0-1 0,0 1 0,1-1 0,-1 1-1,1-1 1,0 0 0,0 0 0,0 0 0,0 0 0,1 0 0,-1 0 0,1-1 0,-1 1 0,1-1 0,4 3 0,3 0-34,0 0 0,0-1 0,1 0 0,-1-1 0,1 0 0,0-1 0,0 0 0,0-1 0,0 0 0,0 0 0,12-2 0,-11 0-7,1 0 1,-1-1-1,0 0 0,0-1 0,0-1 0,0 1 0,-1-2 0,1 0 1,19-12-1,-15 6 112,-1-1 0,0-1 0,-1 0 0,-1-1 0,13-17-1,52-82 1070,-71 102-990,0-1-1,0-1 1,-1 1 0,8-27-1,-13 34-166,0-1-1,0 1 1,0-1-1,-1 1 1,1-1-1,-1 0 1,-1 1-1,1-1 0,-1 1 1,0-1-1,0 1 1,-1-1-1,0 1 1,-4-10-1,2 7-70,0 1 0,0-1 0,-1 1 0,0 1 0,0-1 0,-1 1 0,0 0 0,0 0 0,0 0 0,-1 1 0,0 0 0,0 1 0,0-1 0,0 1 0,-1 0 0,0 1 0,0 0 0,0 0 0,0 1 0,0 0 0,-9-1 0,-1 1-313,-1 1-1,1 1 0,0 0 1,-1 2-1,1 0 0,0 1 1,0 0-1,0 2 0,1 0 0,-24 11 1,-9 9-807</inkml:trace>
</inkml:ink>
</file>

<file path=ppt/ink/ink14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1:35.73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0 352 4384,'5'25'963,"-4"-15"-697,1 0 0,0 0 0,1 0 0,4 11 0,-4-17-255,-1-1 1,1 1-1,-1-1 0,1 0 1,0 0-1,0 0 0,0 0 1,1 0-1,-1-1 0,1 1 0,0-1 1,-1 0-1,1 0 0,7 2 1,8 3 155,36 7 0,-39-11-90,3 2 225,1-2 0,0 0 0,1-1-1,-1-1 1,0-1 0,1-1 0,-1-1-1,0-1 1,24-6 0,-31 6-105,0-2 1,0 1-1,0-2 0,0 0 1,-1 0-1,0-1 1,0 0-1,-1-1 0,0-1 1,0 0-1,-1 0 1,0-1-1,-1 0 1,10-14-1,-9 9 94,0 0 1,-1-1-1,-1 1 0,9-25 1,-15 33-223,0 0-1,0 0 1,0 0 0,-1 0 0,0-1 0,-1 1 0,1 0 0,-1 0 0,-1-1 0,1 1 0,-1 0-1,0 0 1,-4-11 0,1 9-78,0 0 0,0 1 0,-1-1 0,0 1-1,-1 0 1,0 1 0,0-1 0,0 1 0,-11-8 0,5 5-75,-1 0-1,0 1 1,-1 0 0,-25-11 0,27 15-52,0 1-1,0 0 0,-1 1 1,1 0-1,-1 1 1,0 1-1,0 0 0,0 0 1,-18 2-1,13 1-617,0 1-1,0 0 1,0 2-1,0-1 1,-32 15-1,0 7-1106</inkml:trace>
</inkml:ink>
</file>

<file path=ppt/ink/ink14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1:36.23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0 348 5056,'5'2'341,"-1"0"0,1-1-1,-1 2 1,0-1 0,0 0 0,0 1 0,6 5 0,-5-4-312,0 0 0,1-1 0,9 6-1,-6-6-5,1 0 0,0 0 0,1-1 0,-1 0 0,0-1 0,1 0 0,-1-1 0,1 0 0,13-2 0,1-1 260,0-2-1,40-12 1,-47 11-23,0-1 0,-1 0 0,0-2 0,0 0 0,-1-1 0,18-13 0,-23 15-47,-1-1 1,0-1-1,-1 1 0,1-2 0,-2 1 0,0-1 0,0 0 0,-1-1 0,7-15 1,-11 22-197,-1-1 0,0 1-1,-1 0 1,1-1 0,-1 1 0,-1 0 0,1-1 0,0 0 0,-1 1 0,0-1 0,-1 1 0,1-1 0,-1 1 0,0-1 0,0 1 0,-1 0 0,0-1 0,0 1 0,0 0 0,0 0 0,-1 0 0,0 0 0,0 1 0,0-1 0,-1 1-1,1 0 1,-1 0 0,0 0 0,0 0 0,-1 1 0,1-1 0,-1 1 0,1 0 0,-1 1 0,0-1 0,0 1 0,0 0 0,-9-2 0,4 1-94,0 0 0,-1 1 1,1 1-1,-1 0 0,0 0 0,1 1 0,-1 0 0,1 1 1,-1 0-1,1 0 0,-1 2 0,-12 3 0,9-1-394,0 1-1,0 1 0,1 0 0,-1 0 0,1 2 0,1 0 1,-22 19-1,-11 15-3768</inkml:trace>
</inkml:ink>
</file>

<file path=ppt/ink/ink14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1:36.56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438 1 6240,'4'8'354,"0"1"-1,0 1 1,-1-1 0,-1 1 0,1-1-1,-1 1 1,-1 0 0,1 12 0,0 105-565,28 191 0,-30-316 211,4 20 56,-1 1 1,-1 0 0,-2 43-1,-1-59-17,0 0 0,0 0 0,-1 0-1,0 0 1,0 0 0,-1 0 0,0 0 0,0 0-1,-1-1 1,0 0 0,0 0 0,0 0 0,-1 0-1,0 0 1,0-1 0,-7 6 0,-3 1 234,-1 0 0,-1-1 0,0-1 0,0-1 0,-1 0 0,0-1 0,-1-1 0,1-1 0,-35 7 0,42-12-179,0 0 0,0-1 0,0 0 0,0 0 0,0-2-1,0 1 1,0-1 0,1-1 0,-1 0 0,1 0 0,-1-1 0,1-1 0,0 0-1,0 0 1,1-1 0,0 0 0,0 0 0,0-1 0,-8-8 0,15 12-222,0 0 0,0 0 0,0 0 0,0 0 0,0 0 0,0 0 0,1-1 0,0 1 0,0-1 0,0 1 0,0-1 0,0 1 0,0-1 0,1 0 0,0 1 0,0-1 0,0 0 0,0 1 0,2-8 0,0 2-405,1-1 0,0 1-1,1 0 1,0 0-1,0 1 1,9-15-1,24-27-3828</inkml:trace>
</inkml:ink>
</file>

<file path=ppt/ink/ink14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3:57.48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66 25 2560,'-6'-7'435,"5"6"-363,0 0 0,0-1 0,0 1 1,0 0-1,0 0 0,0 0 0,0 0 0,-1 0 0,1 0 0,0 0 0,-1 0 0,1 0 0,-1 0 0,1 1 0,-1-1 1,1 1-1,-1-1 0,1 1 0,-1 0 0,1 0 0,-1-1 0,0 1 0,-1 0 0,2 0-35,0 0 0,0 1 0,0-1 0,0 0-1,0 0 1,0 0 0,0 1 0,0-1 0,0 1 0,0-1-1,0 0 1,0 1 0,0 0 0,1-1 0,-1 1-1,0 0 1,0-1 0,1 1 0,-1 0 0,0 0 0,1-1-1,-1 1 1,1 0 0,-1 0 0,1 0 0,-1 0 0,1 0-1,-1 0 1,1 0 0,0 0 0,-1 2 0,0 3 63,1 1 1,-1 0 0,2 13 0,-1-8 34,3 44 277,3 0 0,12 56 0,-8-58-250,1 11 664,36 115 1,6-31-107,-50-141-685,-1 1 1,1 0-1,-2-1 0,1 1 1,-1 0-1,-1 0 0,0 14 1,0-20-16,-1 0 1,1 0 0,-1 0-1,0 0 1,0-1 0,0 1 0,0 0-1,0-1 1,0 1 0,-1-1-1,-2 5 1,2-5-2,1-1 1,-1 0-1,0 1 1,1-1-1,-1 0 1,0 0-1,0 0 1,1 0-1,-1 0 1,0 0-1,0-1 1,0 1-1,0-1 1,0 1-1,-1-1 1,1 0-1,0 0 1,-2 0-1,2 0-23,0 0 0,0 0 0,0 0 0,0 0 0,0-1 0,0 1 0,0-1 0,1 1 0,-1-1 0,0 0 0,0 0 0,0 1 0,1-1 0,-1-1 0,1 1 0,-1 0 0,1 0 0,-3-3 0,2 2 16,1 0 0,-1-1-1,1 1 1,-1-1 0,1 0 0,0 0 0,0 1-1,0-1 1,0 0 0,1 0 0,-1-3-1,0-3 5,1 1-1,0-1 0,1 0 0,-1 0 0,2 1 1,-1-1-1,4-10 0,2 0 158,1 0 0,13-21 1,-3 4 101,-7 15-197,1 0 1,0 1-1,2 0 1,28-34-1,-35 47-72,0-1 0,1 1 0,0 1 0,0-1 0,0 1-1,1 0 1,0 1 0,0 0 0,0 1 0,1 0 0,-1 0 0,1 1-1,17-4 1,-22 7-1,0 0 0,-1 0 0,1 0 0,0 0-1,0 1 1,-1 0 0,1 0 0,-1 0 0,1 0-1,-1 1 1,1 0 0,-1 0 0,0 0 0,0 0 0,0 1-1,0 0 1,0-1 0,0 1 0,-1 1 0,6 5-1,3 6-4,0 1-1,-1 0 0,15 30 1,-12-21 35,-3-7-4,37 71-47,-43-77 124,0 1 1,0-1-1,-1 1 1,-1-1 0,3 20-1,-5-29-48,-1 0-1,0 0 0,0 0 0,0 0 1,0 0-1,-1 0 0,1 0 1,-1 0-1,1-1 0,-1 1 0,0 0 1,0 0-1,0-1 0,-1 1 1,1 0-1,-1-1 0,1 0 0,-1 1 1,0-1-1,0 0 0,0 0 1,0 0-1,0 0 0,-1 0 1,1 0-1,0-1 0,-1 1 0,1-1 1,-4 2-1,0-1 1,0 0-1,0 0 1,0-1 0,0 0-1,0 0 1,0-1 0,0 1-1,0-1 1,0-1 0,-1 1-1,1-1 1,-12-3 0,-30-11-10,29 8-418,0 1-1,-26-4 0,25 10-1988,6 6 661</inkml:trace>
</inkml:ink>
</file>

<file path=ppt/ink/ink14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3:58.05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26 56 1312,'-2'-1'55,"0"0"0,0 0 0,0-1 0,0 1 0,0 0-1,0-1 1,1 0 0,-1 1 0,0-1 0,1 0 0,0 0 0,-2-2 0,3 3 6,-1 0 1,1 0 0,0 0 0,0 0-1,0 0 1,0 0 0,0 0-1,0 0 1,0 0 0,0 0-1,0 0 1,1 0 0,-1 0-1,0 0 1,1 0 0,-1 0 0,0 0-1,1 0 1,-1 0 0,1 0-1,0 1 1,-1-1 0,1 0-1,-1 0 1,1 1 0,0-1-1,0 0 1,0 1 0,-1-1-1,1 1 1,2-2 0,-2 2 15,0-1-1,1 0 1,-1 1-1,0-1 1,1 1 0,-1 0-1,1-1 1,-1 1 0,1 0-1,-1 0 1,0 0 0,1 0-1,-1 0 1,1 0 0,-1 0-1,1 0 1,-1 1 0,1-1-1,-1 1 1,0-1 0,1 1-1,-1-1 1,0 1 0,3 1-1,3 2 144,-1 1-1,1 0 1,7 6-1,3 7 336,0 0 0,-2 0-1,23 35 1,-10-14 213,-2-4-319,-7-11-172,-1 1 0,-1 0 1,-2 1-1,0 1 0,12 33 0,-17-32-187,-2 0 0,-2 1 0,0 0 0,-2 0 0,1 56 0,-7-45-174,-1 0 1,-1 0 0,-3-1-1,-12 43 1,0-15-1560,-3-1 0,-46 97 1,-18-16-2227,86-147 3850</inkml:trace>
</inkml:ink>
</file>

<file path=ppt/ink/ink14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4:01.55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408 30 2720,'0'0'891,"0"0"-545,0-1-339,0 0 1,0 1-1,-1-1 0,1 0 0,0 1 1,0-1-1,-1 1 0,1-1 0,0 0 1,-1 1-1,1-1 0,-1 1 0,1-1 0,0 1 1,-1-1-1,1 1 0,-1 0 0,0-1 1,1 1-1,-1-1 0,0 1 0,-14-6 318,13 5-174,-11-2 207,-1 0 0,0 1 0,-1 1 0,1 0 1,0 1-1,-17 2 0,-10-1-92,36-1-221,0 1-1,0 0 0,0 0 1,1 0-1,-1 1 1,0-1-1,1 1 1,-1 0-1,1 0 1,0 1-1,0-1 0,0 1 1,0 0-1,-5 5 1,7-7-104,-26 4 982,17-2-1083,6-1 206,3-4 494,2 1-604,0-1-17,-1-1 279,-10 5-347,3 1 151,1 0-1,0 1 0,0 0 0,-10 7 0,14-9-20,1 1-1,-1 0 1,0 0 0,1 0-1,-1 0 1,1 0-1,0 1 1,0-1-1,0 1 1,-2 6-1,0 0 11,1 0-1,-1 0 0,2 0 1,0 0-1,0 1 0,1-1 1,0 1-1,0-1 0,2 1 0,1 18 1,4 9 83,17 56 1,-20-85-91,4 14-72,16 33 0,-20-50 85,1 0 1,-1 0 0,1 0-1,0-1 1,0 0-1,0 0 1,1 0 0,0 0-1,0-1 1,8 6-1,-9-7 22,1 0-1,0 0 0,0 0 1,0-1-1,0 0 0,1 0 1,-1 0-1,1-1 1,-1 0-1,1 0 0,-1 0 1,1-1-1,0 1 0,-1-1 1,1-1-1,-1 1 0,1-1 1,0 0-1,-1 0 0,1-1 1,-1 0-1,0 0 0,0 0 1,7-4-1,0-1-4,0-1 0,-1 0 0,0 0 0,0-1 0,-1-1 0,0 0 0,-1 0 0,0-1 0,-1 0 0,0 0-1,-1-1 1,7-14 0,-4 5 3,-1-1 0,-1-1 0,0 1-1,-2-1 1,-1 0 0,3-32 0,-8 31-236,-1 17 60,-1 17 67,1 1 88,0 1-1,1-1 0,0 1 1,1-1-1,0 1 0,1-1 1,0 0-1,0 1 0,2-1 1,-1 0-1,1-1 0,1 1 1,0-1-1,0 0 0,1 0 1,1 0-1,-1-1 0,2 0 1,-1 0-1,1-1 0,0 0 1,1 0-1,11 7 0,-4-5 164,-1-1 0,1-1 0,33 13 0,-44-19-124,0-1-1,0 1 1,0-1 0,1 0-1,-1 0 1,1-1-1,-1 1 1,0-1 0,1-1-1,-1 1 1,1-1-1,-1 0 1,0 0 0,1 0-1,-1-1 1,0 1-1,7-5 1,-9 4-2,0 0 0,0-1 0,0 0 0,-1 1-1,1-1 1,-1 0 0,1 0 0,-1-1 0,0 1 0,0 0 0,-1-1 0,1 1 0,-1-1 0,0 1-1,0-1 1,0 0 0,1-5 0,-1 0 1,0 0 1,0 0-1,-1 0 0,0 0 0,-1 0 1,-3-14-1,1 8-36,-1 1-1,-1-1 1,-1 1 0,0 0-1,-1 0 1,0 1 0,-1 0-1,-1 0 1,0 0 0,0 1-1,-1 1 1,-1 0 0,0 0-1,0 1 1,-23-15 0,30 22-57,-1 1 1,1-1 0,0 1-1,-1 0 1,1 0-1,-1 1 1,0-1 0,0 1-1,1 0 1,-1 1-1,0-1 1,0 1 0,0 0-1,-6 0 1,9 1-8,0-1 1,-1 1-1,1-1 1,0 1-1,-1 0 1,1 0-1,0 0 0,0 0 1,0 1-1,0-1 1,0 0-1,0 1 1,0 0-1,0-1 1,1 1-1,-1 0 0,1 0 1,-1 0-1,1 0 1,0 0-1,-1 0 1,1 0-1,0 0 0,1 1 1,-1-1-1,0 0 1,1 1-1,-1-1 1,0 4-1,0 22-1795</inkml:trace>
</inkml:ink>
</file>

<file path=ppt/ink/ink14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4:02.08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3 260 5152,'-2'15'619,"2"-11"-408,0 0 1,0 0-1,0 0 0,0 0 0,0 0 1,1 0-1,1 5 0,1 8-141,1 0-1,1-1 1,0 1 0,1-1-1,16 30 1,-19-40-73,0-1 0,0-1 0,1 1 0,0 0 0,0-1 0,0 0-1,0 0 1,1 0 0,-1 0 0,1-1 0,0 0 0,0 0 0,0 0 0,0 0 0,1-1-1,-1 0 1,1 0 0,0-1 0,-1 1 0,1-1 0,0 0 0,10-1 0,-11 0 30,-1 0 0,1 0 0,0-1 0,-1 0 0,1 0 0,-1 0 0,1 0 1,-1-1-1,1 0 0,-1 0 0,0 0 0,0 0 0,6-5 0,-5 2-12,0 0-1,0 0 1,0 0-1,-1 0 1,0-1-1,0 1 1,0-1-1,3-8 1,2-8 4,-1 0-1,-1-1 0,-1 1 1,4-29-1,-6 29 2,0-1 0,-2 0-1,-1 0 1,-2-35 0,0 48-10,-1 0 0,0 0 0,0 1 0,-1-1 0,0 1 0,0-1 0,-1 1 0,-1 0 0,1 0 0,-1 1 1,-1 0-1,-12-15 0,17 22 3,0 0 1,1 0 0,-1 0-1,0 0 1,0 1 0,0-1 0,0 0-1,0 1 1,0-1 0,0 1-1,0-1 1,0 1 0,0-1-1,0 1 1,0 0 0,-1 0-1,1-1 1,-2 1 0,3 0 2,-1 1 0,1-1-1,-1 0 1,1 0 0,-1 1 0,1-1 0,-1 1 0,1-1 0,-1 0 0,1 1 0,-1-1-1,1 1 1,0-1 0,-1 1 0,1-1 0,0 1 0,-1-1 0,1 1 0,0-1 0,0 1-1,0 0 1,-1-1 0,1 1 0,0-1 0,0 1 0,0 0 0,0-1 0,0 1 0,0-1-1,0 1 1,0 0 0,0-1 0,0 1 0,1-1 0,-1 1 0,0 0 0,6 28 355,15 47 1,-7-30-193,49 144 754,-53-167-869,1 0 0,0 0 0,2-1 0,1 0 0,30 36 1,-41-55-283,0 0 1,0 1 0,0-1 0,1-1 0,-1 1 0,1 0-1,0-1 1,0 0 0,0 1 0,0-2 0,0 1 0,0 0-1,1-1 1,-1 0 0,0 0 0,1 0 0,8 0-1,8-1-2416</inkml:trace>
</inkml:ink>
</file>

<file path=ppt/ink/ink14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4:03.33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165 211 5728,'-22'14'1290,"9"-6"-716,0-1 1,-15 6-1,25-11-637,-1-1-1,1 0 0,-1 0 1,1 0-1,-1 0 0,0 0 1,1-1-1,-1 0 1,0 0-1,0 0 0,1 0 1,-1-1-1,-5 0 0,-16-6-709,25 7 779,0 0 0,-1 0-1,1 0 1,0 0 0,0 0-1,-1 0 1,1 0 0,0 0-1,-1 0 1,1 0 0,0 0-1,0 0 1,-1 0 0,1 1 0,0-1-1,0 0 1,0 0 0,-1 0-1,1 0 1,0 0 0,0 1-1,-1-1 1,1 0 0,0 0 0,0 0-1,0 1 1,0-1 0,-1 0-1,1 0 1,0 1 0,0-1-1,0 0 1,0 0 0,0 1-1,0-1 1,0 0 0,0 0 0,0 1-1,0-1 1,0 0 0,0 0-1,0 1 1,0-1 0,0 0-1,0 1 1,0-1 0,0 0 0,0 0-1,0 1 1,0-1 0,0 0-1,0 0 1,1 1 0,-1-1-1,0 0 1,0 0 0,0 0-1,0 1 1,1-1 0,-1 0 0,0 0-1,0 0 1,1 1 0,-1-1 24,11 25 282,2 0 0,0-1 0,33 44 0,-36-56-259,0 0 0,0-1-1,1 0 1,1-1 0,0 0-1,0-1 1,1 0 0,24 12-1,-34-20-34,0 1 1,0-1-1,0 0 0,0 0 0,1 0 0,-1 0 0,1-1 0,-1 0 0,0 1 0,1-1 0,-1 0 0,1-1 0,-1 1 0,0 0 0,1-1 0,5-2 1,-5 1-45,0 0 0,0 0 0,0 0 0,0-1 0,-1 0 0,1 0 1,-1 0-1,1 0 0,-1 0 0,0-1 0,3-4 0,4-8-137,0-2-1,-1 0 1,-1 0 0,9-30-1,-14 39 163,10-34 17,-9 27 5,0 1 1,12-27-1,-15 42-17,-1-1 0,0 0 1,1 0-1,-1 1 0,1-1 0,-1 0 0,0 1 0,1-1 0,-1 1 1,1-1-1,0 1 0,-1-1 0,1 1 0,-1-1 0,1 1 1,0-1-1,-1 1 0,2-1 0,-2 1 13,1 0-1,-1 0 1,1 0-1,-1 1 1,0-1 0,1 0-1,-1 0 1,1 0-1,-1 0 1,1 0 0,-1 1-1,0-1 1,1 0 0,-1 0-1,0 1 1,1-1-1,-1 0 1,0 0 0,1 1-1,-1-1 1,0 0-1,0 1 1,1 0 0,1 3 148,1 0 1,-1 0 0,0 1 0,1 6 0,0-5-124,2 8 101,7 20 251,31 59-1,-38-84-434,0-1 0,1 1 0,0-1 0,0-1 0,1 1 0,0-1 0,0 0 0,1 0 0,0-1 0,0 0 0,15 8 0,-20-12 22,0-1 0,1 0 0,-1 0 0,1 0 1,-1 0-1,1 0 0,-1-1 0,1 0 0,-1 1 1,1-1-1,0-1 0,-1 1 0,1 0 0,-1-1 0,1 0 1,-1 0-1,1 0 0,-1 0 0,0 0 0,1-1 1,-1 0-1,0 1 0,0-1 0,0 0 0,0-1 1,0 1-1,3-4 0,5-6-55,0-1 0,-1 1 0,0-2 1,11-21-1,-21 34 74,19-35 10,-15 26 2,1 1 0,0-1 0,13-16 0,-18 25-4,0 0-1,1 1 0,-1-1 0,1 1 0,-1-1 1,0 0-1,1 1 0,-1-1 0,1 1 0,0-1 1,-1 1-1,1 0 0,-1-1 0,1 1 1,0 0-1,-1-1 0,1 1 0,0 0 0,-1 0 1,1-1-1,0 1 0,-1 0 0,1 0 0,0 0 1,0 0-1,-1 0 0,1 0 0,0 0 0,-1 0 1,1 0-1,0 0 0,-1 1 0,1-1 0,0 0 1,-1 0-1,1 1 0,0-1 0,-1 0 1,1 1-1,0-1 0,-1 1 0,1-1 0,-1 1 1,1 0-1,3 3 71,-1 1 0,-1-1 0,1 0 0,-1 1 1,3 6-1,-2-4-50,26 61 167,12 25-86,-39-88-105,4 7-21,1 0 0,0 0 0,0 0 0,13 13 0,-18-22 9,0-1 0,0 0 0,0 0 1,0 0-1,1 0 0,-1 0 0,1-1 1,0 1-1,-1-1 0,1 1 0,0-1 1,0 0-1,0 0 0,0 0 0,0-1 1,0 1-1,0-1 0,0 0 0,0 1 1,0-1-1,0 0 0,0-1 0,0 1 1,0-1-1,5-1 0,0-1-37,1-1 0,0 0-1,-1 0 1,0-1 0,0-1 0,0 1-1,-1-1 1,0 0 0,0-1 0,0 0-1,-1 0 1,0 0 0,-1-1 0,6-8-1,-1-1-65,-1-1-1,0 0 0,-1-1 0,-1 0 1,7-30-1,-5 7 358,-3-1 0,2-45 0,-5-86 668,-3 154-886,3 76-7,2 0 0,2-1 1,17 61-1,-16-82 9,3 0 0,1 0 0,1-1-1,21 38 1,-30-64-25,1 1 0,0-1 0,0 1 0,1-1 0,0-1 0,0 1 0,8 5 0,-11-9-38,0-1 0,0 0 0,0 0-1,0 0 1,1 0 0,-1-1 0,0 1 0,1-1 0,0 0-1,-1 0 1,1 0 0,0-1 0,-1 1 0,1-1-1,0 0 1,0 0 0,-1 0 0,1-1 0,7-1-1,2-2-127,0-1 0,0 0 0,0-1 0,-1-1-1,19-13 1,56-47-68,-72 54 257,-4 4-16,0 0 16,1-1 0,0 2-1,16-10 1,-25 16-24,0 1-1,0-1 1,0 1-1,0 0 1,0 0 0,1 0-1,-1 1 1,0-1-1,0 1 1,0-1-1,1 1 1,-1 0-1,0 0 1,0 1-1,1-1 1,-1 1 0,0-1-1,0 1 1,0 0-1,5 2 1,0 2 37,-1 1-1,1-1 1,-1 1 0,0 0 0,-1 1 0,10 11 0,19 18 249,-32-33-270,1 0-1,0 0 1,-1-1-1,1 1 1,1-1-1,-1 0 1,0 0-1,8 1 1,-10-2-8,0-1 0,1 0 0,-1 0 0,0 0-1,0 0 1,1-1 0,-1 1 0,0 0 0,0-1 0,1 0 0,-1 1 0,0-1 0,0 0 0,0 0 0,0 0 0,0-1 0,0 1 0,0 0 0,-1-1 0,1 1 0,0-1 0,-1 0 0,1 1 0,-1-1 0,2-2 0,2-3 30,0-1 0,-1 1 1,0-1-1,0 0 1,4-11-1,-2-4-64,0-1 0,-1 1 0,-2-1 0,0 0 0,-2 0-1,-2-45 1,0 62-73,0-1-1,0 0 0,-1 1 1,0-1-1,0 1 0,-1-1 1,0 1-1,0 0 0,-7-9 1,8 12-23,-1 0 1,0 0-1,0 1 1,0-1-1,0 1 1,0 0-1,-1 0 0,0 0 1,1 1-1,-1-1 1,0 1-1,0 0 1,-1 0-1,1 0 1,0 1-1,-9-3 1,11 4 65,0 0 0,0-1 0,1 1 0,-1 0 0,0 0 0,0 1 0,1-1 0,-1 0 0,0 0 0,0 1 0,1-1 0,-1 1 0,0 0 0,1-1 0,-1 1 0,0 0 0,1 0 0,-3 2 0,1 0-178,0 0 0,-1 1 0,1-1 0,0 1 0,-4 8 0,-10 16-1914</inkml:trace>
</inkml:ink>
</file>

<file path=ppt/ink/ink14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4:04.10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0 396 5728,'6'14'598,"-4"-9"-418,0 0-1,0-1 0,0 1 1,1 0-1,-1-1 0,1 0 0,0 0 1,1 1-1,-1-2 0,5 5 0,35 37 239,-13-13-494,-27-29-16,1 1-1,-1-1 1,1 0 0,0-1 0,0 1 0,0 0 0,0-1-1,1 0 1,-1 0 0,8 2 0,-10-4 35,0 1 0,0-1 0,1 0 0,-1 0-1,0 0 1,0 0 0,1 0 0,-1 0 0,0-1 0,0 1 0,1-1 0,-1 1 0,0-1 0,0 0 0,0 0 0,0 0-1,0 0 1,0-1 0,0 1 0,0 0 0,-1-1 0,1 1 0,2-4 0,3-2 17,-1-1 0,0-1 0,-1 1 0,0-1 0,0 0 0,-1 0 0,6-17 0,13-71-28,-15 61 34,1-5 173,3-12 270,-1-1 1,-3 0-1,1-57 0,-9 106-266,0 5-114,1-1 0,-1 0 1,0 0-1,0 1 0,0-1 1,0 0-1,0 0 0,0 1 0,0-1 1,-1 0-1,1 0 0,0 1 0,0-1 1,0 0-1,-1 1 0,1-1 1,0 0-1,-1 1 0,1-1 0,-1-1 1,-4 14 439,1 39-389,2 1 0,8 90 0,-2-88-69,20 272 229,-23-274-160,7-77-555,-6 17 485,0 1 0,0 0 1,1 0-1,0 0 0,0 1 0,1-1 1,0 1-1,0-1 0,0 1 0,7-6 0,-7 8 38,0 1 0,0-1-1,1 1 1,-1 0-1,1 0 1,0 0 0,0 1-1,0 0 1,0 0 0,0 0-1,0 0 1,1 1-1,-1 0 1,11-1 0,59 0 172,-47 2-115,1-1 0,29-5 0,-48 4-62,-1 0 1,1-1-1,-1 0 1,0 0-1,0-1 1,0 0 0,0-1-1,0 0 1,14-11-1,-15 8-9,1 1-1,-2-1 0,1-1 0,-1 0 0,-1 0 1,1 0-1,-1 0 0,-1-1 0,0 0 1,0-1-1,-1 1 0,5-20 0,-9 28-40,0 0-1,1 0 0,-1 0 1,0 0-1,0 0 0,0-1 1,0 1-1,-1 0 0,1 0 1,-1 0-1,1 0 0,-1 0 1,1 0-1,-1 0 0,0 0 1,0 0-1,0 0 0,0 0 1,-2-2-1,1 3 2,1 0 0,-1 0 0,0 0 0,0 0 1,1 0-1,-1 0 0,0 0 0,0 0 0,0 1 0,0-1 0,0 1 0,0-1 1,0 1-1,0 0 0,0 0 0,0 0 0,0 0 0,0 0 0,0 0 0,0 1 1,-3 0-1,-9 3 115,0 0 0,0 1 1,0 1-1,1 0 0,0 1 1,0 1-1,1 0 0,0 0 1,0 1-1,1 1 0,0 0 1,0 0-1,2 1 0,-1 1 1,-13 21-1,20-28 9,0 0 1,1 1-1,0-1 1,0 1-1,0-1 1,1 1-1,0-1 1,0 1-1,0 0 1,1 0-1,0-1 1,0 1-1,0 0 0,1 0 1,2 9-1,-1-7 25,1 1 0,1-1 0,0 0-1,0 0 1,0 0 0,1-1-1,0 0 1,1 0 0,9 11 0,2-3-168,-1 0 0,2-1 1,0-1-1,0 0 1,1-2-1,1 0 1,30 12-1,-13-9-1163,1-1 0,1-2 0,49 7-1,-14-8-4597</inkml:trace>
</inkml:ink>
</file>

<file path=ppt/ink/ink14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4:05.73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123 70 2240,'-2'1'96,"1"0"0,-1 0 1,0 0-1,1 0 0,-1 0 0,1 1 1,0-1-1,-1 1 0,1-1 1,0 1-1,0-1 0,0 1 0,0 0 1,-1 2-1,-5 6 23,6-9-63,0 0 1,0 0-1,1 0 1,-1 0 0,0-1-1,0 1 1,0 0 0,0 0-1,0-1 1,0 1-1,0-1 1,0 1 0,-1-1-1,1 1 1,0-1 0,0 0-1,0 1 1,-1-1-1,1 0 1,0 0 0,0 0-1,0 0 1,-1 0 0,1 0-1,0 0 1,0-1-1,0 1 1,-1 0 0,1-1-1,0 1 1,0-1 0,0 1-1,-2-2 1,-1-3 96,-1-1 0,1 0 0,0-1 0,1 1 0,0-1 0,-1 1 0,-2-14 0,3 14-1,-17-35 525,32 101 240,6 6-740,29 66-1,3 10 741,-50-141-915,14 56 162,-13-53-120,0 1 0,0 0 0,-1 0 1,0 0-1,0 0 0,0-1 0,0 1 0,-1 0 0,-1 7 1,1-12-40,1 0 0,0 0 0,-1 0 0,1 0 0,0 0 1,-1 0-1,1 0 0,0 0 0,-1 0 0,1 0 0,0 0 1,-1 0-1,1 0 0,0 0 0,0 0 0,-1 0 0,1 0 1,0 0-1,-1 0 0,1-1 0,0 1 0,0 0 0,-1 0 1,1 0-1,0-1 0,0 1 0,-1 0 0,1 0 0,0-1 1,-9-6 31,7 4-29,0-1 1,0 1 0,0 0 0,0-1-1,0 0 1,1 1 0,0-1 0,0 0-1,0 0 1,0 0 0,0 0 0,1 0-1,0 0 1,-1 0 0,2-7 0,0-1 16,1-1 0,0 1 0,8-23 0,1 6 6,1 0 0,1 1 0,2 0 1,0 1-1,2 1 0,35-41 0,-46 60-6,0 1-1,0-1 0,1 2 0,-1-1 1,1 1-1,0 0 0,11-5 1,-16 9-25,1-1 1,-1 1-1,1 0 1,-1 0-1,1 1 1,0-1-1,-1 1 1,1-1-1,0 1 1,0 0-1,-1 0 1,1 0-1,0 0 1,-1 0-1,1 1 1,0-1-1,0 1 1,-1 0-1,1 0 1,-1 0-1,1 0 1,-1 0-1,1 0 1,-1 1-1,0-1 1,4 4-1,-1 0-15,0 0 0,-1 1 0,1-1 0,-1 1 0,0 0 0,4 9 0,16 42 30,-16-36 81,12 26-12,-7-19 141,-1 0 0,-1 1 1,-2 0-1,8 45 0,-16-42 149,-2-32-368,1 0 0,0 1 0,0-1 0,0 0 1,0 0-1,0 0 0,0 0 0,0 0 0,0 0 1,0 0-1,0 0 0,0 0 0,0 0 0,0 0 1,-1 0-1,1 0 0,0 0 0,0 0 0,0 0 1,0 0-1,0 0 0,0 0 0,0 0 1,0 0-1,0 0 0,-1 0 0,1 0 0,0 0 1,0 0-1,0 0 0,0 0 0,0 0 0,0 0 1,0 0-1,0 0 0,0 0 0,-1 0 0,1 0 1,0 0-1,0 0 0,0 0 0,0 0 0,0 0 1,0 0-1,0 0 0,0 0 0,0-1 0,0 1 1,0 0-1,0 0 0,0 0 0,0 0 0,0 0 1,0 0-1,0 0 0,0 0 0,0 0 0,-1-1 1,1 1-1,-4-5 59,3 2-71,-1-1 0,1 0-1,0 0 1,0 0 0,0 0 0,1 0 0,-1 0 0,1 0 0,0 0-1,0 0 1,0 0 0,1 0 0,0 0 0,1-6 0,3-7-75,13-31 1,-15 42 77,-3 5 3,18-43 29,36-61 1,-47 93-15,0 1 1,2 0-1,-1 0 1,1 0-1,0 1 1,1 1-1,1-1 0,-1 2 1,24-15-1,-31 21 3,0 0 1,0 1-1,1-1 0,-1 1 0,0 0 0,1 0 1,-1 0-1,1 1 0,-1-1 0,1 1 0,-1 0 1,1 0-1,-1 0 0,1 0 0,0 0 0,4 2 1,-3 0-8,-1 0 0,0-1 0,0 2 0,0-1 0,0 0 0,0 1 0,0 0 1,-1 0-1,1 0 0,-1 0 0,4 4 0,4 8-32,-1 0-1,-1 1 1,0 0 0,0 0-1,6 20 1,30 88 74,6 12 49,-48-129-191,1 1 1,0-1-1,0 0 0,9 13 1,-10-18-74,-1 1-1,1 0 1,0-1 0,0 1 0,0-1-1,0 0 1,0 0 0,1 0-1,-1 0 1,0-1 0,1 1 0,-1-1-1,5 1 1,1-1-288,0 0 0,17 0 1</inkml:trace>
</inkml:ink>
</file>

<file path=ppt/ink/ink14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4:06.60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384 14 4320,'-9'-4'98,"-1"2"1,0-1-1,0 1 1,1 1-1,-1 0 1,0 0-1,0 1 1,0 0-1,0 1 1,0 0-1,0 1 1,0 0-1,0 0 1,1 1-1,-1 0 1,-15 8-1,2 1 206,0 2-1,1 0 0,1 1 0,0 1 0,-26 26 0,42-37-269,0 0-1,1 0 1,-1 1-1,1-1 1,0 1 0,0 0-1,1 0 1,0 0-1,-4 9 1,7-14-30,0 0-1,0 0 1,0 0-1,0 0 1,0 0 0,0 0-1,0 0 1,0 0-1,0 0 1,0 0-1,1 0 1,-1 0 0,0 0-1,1-1 1,-1 1-1,0 0 1,1 0 0,-1 0-1,1 0 1,0-1-1,-1 1 1,1 0-1,0 0 1,-1-1 0,1 1-1,0 0 1,0-1-1,-1 1 1,1-1-1,0 1 1,0-1 0,0 0-1,0 1 1,0-1-1,0 0 1,0 0 0,0 1-1,0-1 1,1 0-1,6 1 59,0 0-1,1 0 1,13-1-1,-13-1 14,32 2 105,0 1 1,0 2-1,-1 2 0,55 15 0,-88-19-97,-1 0-1,0 0 0,0 1 0,0 0 0,-1 0 1,1 0-1,7 6 0,-11-7-29,0-1-1,0 1 1,-1 0 0,1-1 0,-1 1 0,1 0-1,-1 0 1,0 0 0,0 1 0,0-1 0,0 0-1,0 0 1,0 1 0,-1-1 0,1 0 0,-1 1 0,1-1-1,-1 0 1,0 1 0,0-1 0,0 1 0,-1 4-1,0 0 45,-1 0-1,0 0 1,0 0-1,-1-1 1,0 1-1,0 0 1,-1-1 0,1 0-1,-1 0 1,-1 0-1,1 0 1,-1-1-1,0 0 1,0 1-1,-7 4 1,4-5-141,1 1 0,-1-1 0,-1-1 0,1 0 1,-1 0-1,0 0 0,0-1 0,0 0 0,0-1 1,0 0-1,-11 1 0,-3-2-1161,0 0-1,0-1 1,-34-4 0,39-1-443,5-1-1376</inkml:trace>
</inkml:ink>
</file>

<file path=ppt/ink/ink14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4:06.94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91 1 6304,'-4'16'1621,"-11"24"0,8-24-1523,-9 32-1,15-43-115,0-1 1,1 1-1,-1-1 0,1 1 0,0-1 0,0 1 0,0-1 0,1 0 1,-1 1-1,1-1 0,0 1 0,2 4 0,-2-7 18,0 0 0,0 0 0,0 0-1,0 0 1,0 0 0,1-1 0,-1 1 0,0 0-1,1-1 1,0 1 0,-1-1 0,1 1 0,0-1 0,0 0-1,-1 0 1,1 0 0,0 0 0,4 2 0,-3-2 19,1-1 0,-1 1 0,1-1 0,0 0 0,-1 1 0,1-2 0,-1 1 0,1 0 0,0-1 0,5-1 0,0-1 150,1 0 0,-1-1 0,0 0 0,0-1 0,0 0 0,-1 0-1,11-10 1,-11 9 45,-1-1 1,0 0-1,-1 0 0,1-1 0,-2 0 0,10-16 0,-13 22-166,-1-1-1,0 0 0,0 1 1,0-1-1,-1 0 0,1 0 0,-1 1 1,1-1-1,-1 0 0,0 0 0,0 0 1,0-3-1,-1 4-36,0 0 0,1 0 0,-1 0 0,0 0 0,0 0 1,0 1-1,0-1 0,0 0 0,0 1 0,0-1 0,-1 0 0,1 1 0,0 0 1,-1-1-1,0 1 0,1 0 0,-1 0 0,0 0 0,-2-1 0,-2-1-56,0 1 0,0 0 0,0 0-1,0 1 1,0 0 0,-1 0 0,1 0-1,0 1 1,-1 0 0,1 0 0,0 1-1,-13 2 1,7-1-314,1 1-1,0 0 1,0 1 0,1 0-1,-1 1 1,-13 8-1,13-6-857,1 1-1,-15 13 0,8-3-2291</inkml:trace>
</inkml:ink>
</file>

<file path=ppt/ink/ink14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4:07.28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88 1 7808,'1'18'3691,"-1"-15"-3629,1 1 0,-1 0-1,0-1 1,0 1 0,0 0 0,-1 0 0,-1 5 0,-60 314-631,59-304 477,-8 56-516,4 0 0,4 138 0,11-153-1920,-4-41 187</inkml:trace>
</inkml:ink>
</file>

<file path=ppt/ink/ink14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4:08.53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63 473 6720,'-26'39'3406,"19"-27"-3392,0 0 0,1 0-1,-5 15 1,9-23-22,1 1 1,1-1-1,-1 0 0,0 0 1,1 1-1,0-1 0,0 0 1,0 1-1,1-1 0,-1 0 1,2 7-1,1-4 21,-1 0 1,1-1-1,0 1 0,0 0 1,1-1-1,5 7 0,2 1 71,1 0 0,0-2 0,0 1 0,26 18 0,-30-25-54,-1-1-1,1 0 0,0-1 1,0 1-1,1-1 1,-1-1-1,1 0 0,0 0 1,15 2-1,-19-4-4,0-1 0,0 1 0,-1-2-1,1 1 1,0 0 0,0-1 0,0 0 0,-1 0 0,1 0 0,0-1 0,-1 0-1,1 0 1,-1 0 0,0 0 0,0 0 0,0-1 0,0 0 0,0 0 0,0 0-1,3-4 1,0-1-43,0 0 0,0 0 0,-1 0 0,0-1 0,-1 0 0,0 0 0,0 0 0,-1-1 0,0 1-1,0-1 1,-1 0 0,-1 0 0,0-1 0,0 1 0,-1 0 0,0-1 0,-1 1 0,0-1 0,-1 1 0,0-1 0,0 1-1,-4-12 1,2 13-49,1 4 43,0-1-1,0 1 1,1-1 0,0 1-1,0-1 1,0 0-1,1 1 1,0-1-1,0 0 1,1-6-1,-1 12 27,0 0 0,0-1-1,1 1 1,-1 0-1,0-1 1,0 1 0,0 0-1,1 0 1,-1-1 0,0 1-1,1 0 1,-1 0-1,0-1 1,1 1 0,-1 0-1,0 0 1,1 0 0,-1-1-1,0 1 1,1 0-1,-1 0 1,1 0 0,-1 0-1,0 0 1,1 0 0,-1 0-1,0 0 1,1 0-1,-1 0 1,1 0 0,-1 0-1,1 0 1,14 4 84,-14-3-92,30 10-32,-13-4 54,1 0 0,1-1 0,-1-1 0,1-1 0,28 2 0,-32-6 8,1 0 0,0-1 1,-1-1-1,1-1 0,-1 0 0,0-1 0,29-12 0,-37 13-27,-1 0 0,0 0-1,0-1 1,0 0 0,-1-1 0,1 0 0,-1 0 0,0 0 0,0 0 0,-1-1 0,0 0-1,0 0 1,0-1 0,-1 1 0,0-1 0,0 0 0,0 0 0,3-13 0,-6 15-2,0 0 0,0 0 1,-1 0-1,0 0 0,0 0 0,0 0 1,-1 0-1,1 0 0,-3-8 1,2 11 0,1 0 1,-1 0 0,1 0 0,-1 0 0,0 0-1,0 1 1,0-1 0,0 0 0,0 0 0,0 1-1,0-1 1,0 1 0,-1-1 0,1 1 0,-1-1-1,1 1 1,-1 0 0,1 0 0,-1-1 0,0 1 0,0 1-1,1-1 1,-1 0 0,0 0 0,0 1 0,-3-2-1,3 2-3,0 1-1,0-1 1,0 0-1,0 1 0,0-1 1,0 1-1,0-1 0,0 1 1,0 0-1,0 0 1,1 0-1,-1 0 0,0 0 1,0 0-1,1 0 1,-1 1-1,1-1 0,-1 1 1,1-1-1,-2 3 1,-3 3 38,1 2 1,-9 15-1,11-19-35,-6 13-36,0 1 0,1 1 0,1-1-1,0 2 1,-5 31 0,10-41 39,1 0 0,0 0 0,1 0 0,0 0-1,1 0 1,0 0 0,0 0 0,1 0 0,1-1 0,0 1-1,0-1 1,7 14 0,-9-21-11,1 0-1,0 1 1,0-1 0,0 0-1,1 0 1,-1 0 0,1 0-1,-1 0 1,1-1-1,0 1 1,0-1 0,0 0-1,1 0 1,-1 0 0,0 0-1,1-1 1,4 2 0,-4-1-23,1-2 0,0 1 0,0 0 0,1-1 0,-1 0 0,0 0 0,0 0 0,0-1 0,0 0 0,0 0 0,-1 0 0,9-4 0,23-10 1,0-1 0,-2-2 0,0-2 1,-1-1-1,44-37 0,-63 47 162,-1-1 0,17-21 0,-24 27 16,-1-1 0,0-1 0,-1 1 0,0-1 0,0 1 0,0-1 0,2-9 0,-9 30-171,0 0 1,1 0-1,1 0 0,0 0 1,1 1-1,0-1 0,1 0 1,1 0-1,0 0 0,4 14 1,-2-10 60,0 5 15,2 1 0,1-1-1,17 39 1,-23-60-52,-1-1 0,0 1-1,0-1 1,0 1 0,0-1 0,1 1 0,-1-1 0,0 1-1,0-1 1,1 1 0,-1-1 0,1 1 0,-1-1 0,0 0-1,1 1 1,-1-1 0,1 0 0,-1 1 0,0-1 0,1 0-1,-1 1 1,1-1 0,-1 0 0,1 0 0,-1 0 0,1 0-1,0 1 1,-1-1 0,1 0 0,-1 0 0,1 0 0,-1 0-1,1 0 1,-1 0 0,1 0 0,-1 0 0,1-1 0,0 1-1,-1 0 1,1 0 0,-1 0 0,1-1 0,-1 1 0,0 0-1,1 0 1,-1-1 0,1 1 0,-1 0 0,1-1 0,-1 1-1,0-1 1,1 1 0,-1 0 0,0-1 0,1 1-1,-1-1 1,0 1 0,1-2 0,3-4-61,-1-1 1,1 0 0,3-10-1,-4 9 57,51-99-163,-45 92 166,0 0-1,2 1 1,0 0-1,23-22 1,-31 34 2,-1 0 0,1 0 0,0 0-1,0 0 1,0 0 0,0 1 0,0-1 0,0 1 0,1 0-1,-1-1 1,0 2 0,1-1 0,-1 0 0,1 1 0,5-1-1,-6 2-1,0-1 0,0 0-1,-1 1 1,1 0 0,0-1-1,0 1 1,0 1 0,-1-1-1,1 0 1,-1 0-1,1 1 1,-1 0 0,1-1-1,-1 1 1,0 0 0,0 0-1,0 0 1,3 5 0,21 29-43,-17-21-18,1-1-1,0 0 0,1-1 0,18 17 0,-26-27 52,1 0 0,-1 0 0,1-1 0,0 1 0,0-1 0,0 0 0,0 0 0,0 0 0,0-1 0,1 0 0,-1 0 0,1 0 1,-1 0-1,0 0 0,1-1 0,-1 0 0,1 0 0,-1 0 0,1-1 0,-1 0 0,9-1 0,-5-1-20,0-1 0,0 1-1,0-1 1,-1-1 0,1 1 0,-1-1-1,0 0 1,0-1 0,-1 0 0,0 0 0,11-13-1,-4 2-43,-1-1-1,-1-1 0,16-32 1,-12 15 164,-2-1 0,-1-1 0,-2 0 0,-2 0 0,-1-1 0,-2 0 0,0-78 0,-4 113-55,-1 0 1,-1-1 0,1 1-1,0 0 1,-1 0-1,0 0 1,0 0 0,0-1-1,-1 1 1,1 1 0,-1-1-1,0 0 1,-3-5-1,4 8-27,1 1-1,0-1 0,0 1 0,-1-1 1,1 1-1,0 0 0,-1-1 1,1 1-1,0 0 0,-1-1 0,1 1 1,0 0-1,-1 0 0,1-1 0,-1 1 1,1 0-1,-1 0 0,1 0 0,0-1 1,-1 1-1,1 0 0,-1 0 1,1 0-1,-1 0 0,1 0 0,-1 0 1,0 0-1,1 1 2,-1-1 0,0 0 0,1 1 0,-1-1 0,1 1 0,-1-1 1,1 1-1,-1-1 0,1 1 0,-1-1 0,1 1 0,-1 0 0,1-1 0,0 1 0,-1 1 0,-8 28 199,9-30-197,-3 22 57,1 0 0,1 0 0,1 26 0,1-9-37,-1 5 10,9 70-1,-7-100-30,1 1-1,0-1 1,1 0-1,1 0 1,1-1-1,-1 1 1,2-1-1,14 22 1,6-2-162,1-1 0,39 34 0,-55-54 64,6 4-451,0 0 1,32 21 0,-12-16-1559</inkml:trace>
</inkml:ink>
</file>

<file path=ppt/ink/ink14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4:08.89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0 9632,'75'22'3584,"-18"-17"-2784,56-3-256,-56 3-4128</inkml:trace>
</inkml:ink>
</file>

<file path=ppt/ink/ink14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38.14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24 457 736,'-4'14'535,"4"-14"-460,0 1 0,0-1 1,0 0-1,0 0 0,0 0 0,0 0 1,-1 1-1,1-1 0,0 0 0,0 0 1,0 0-1,0 1 0,0-1 0,0 0 1,0 0-1,0 0 0,0 1 0,0-1 0,0 0 1,0 0-1,0 1 0,0-1 0,0 0 1,0 0-1,0 0 0,0 1 0,0-1 1,0 0-1,1 0 0,-1 0 0,0 1 1,16 0 1493,40-2-505,-27 0-897,0 1 1,0 1-1,43 7 0,140 44 409,-128-36-299,0-4 1,1-4-1,1-4 0,119-8 1,27-31 149,-67 8-230,-132 22-174,187-31 327,-162 24-240,119-8 0,61 16 67,-216 4-174,130-4 83,-67 0 31,100 9 0,171 14 416,-230-15-452,153-2 585,-51-8-453,139-10 38,-345 14-221,231-21 303,22-10-261,-181 18-55,145-4 0,42 2 25,-54 1-57,49 2-44,-152 4 65,131 8-1,10-7 345,-52-1-215,79 3-183,67 16 332,-331-8-232,167-1 18,-79-3-70,97 18 0,-179-11 0,48 0-78,83-5 0,-47-1 239,59 12-134,-118-7 82,119-9 1,-26-1-185,-121 7 57,62 0 104,130-16 0,107-16-174,-23 2 32,59-6-88,-313 32 91,-32 2-100,-17 1-33,-6 1-104,-183 1 221,-206-3 143,38-6-186,-139 1 171,147 10-38,-320-5 6,41 20-177,546-11 53,-85 4 77,-281 14-225,205-16 245,-6 1 0,-71 2 122,110-9-20,-142 0-86,21-5-55,84 2 152,-11 5-120,145 0-124,-40-9 205,8 1 22,-113 20-158,62-1-84,90-9 229,-102 21 0,-51 1-180,97-15-52,82-4 217,9-1 0,-76 1-1,14-11 22,-196 5 41,-211 47-344,473-45 303,-90-3 1,-62-16 51,77 3-114,60 5-139,-1 4 0,-102 10 0,131-1 68,0 1 0,0 2 1,1 3-1,-86 36 0,130-49 59,1 2-1,-1-1 0,1 0 0,-1 1 0,1 0 1,0 0-1,0 0 0,-6 7 0,9-10-21,1 1 0,0-1 0,0 0-1,-1 1 1,1-1 0,0 0 0,0 1 0,0-1-1,-1 1 1,1-1 0,0 0 0,0 1 0,0-1-1,0 1 1,0-1 0,0 1 0,0-1 0,0 1-1,0-1 1,0 0 0,0 1 0,0-1 0,0 1-1,0-1 1,0 1 0,1-1 0,-1 0-1,0 1 1,0-1 0,1 1 0,0 1 2,0-1 1,0 0 0,1 0-1,-1 0 1,0 0-1,1 0 1,-1 0-1,3 1 1,3 1-29,0-1 0,-1 1 0,10 1 1,40 5 49,0-3 0,0-2 1,71-4-1,172-26 70,-158 11-62,34-4-59,121-9 105,299 17-81,-494 9 45,-1-4 1,143-27-1,-28-4 92,17-3-238,128-1 116,-305 37 49,133-17-78,-41 3 53,15 8-38,25-3 18,269-13-46,-282 17 186,16 0-197,446 2 86,-319-4-72,-83 1 30,360-10-60,-376 7 107,-37 1-16,284 0-92,-335 10 66,428-35 139,-468 29-115,75-4 108,167 9 1,507 3 1743,-725-3-1907,49-3 148,-121 2-996,75-16-1,-93 13-615,-24 7 1416,0 0 0,1-1-1,-1 1 1,0 0-1,0 0 1,0 0 0,1 0-1,-1 0 1,0 0-1,0 0 1,0 0 0,0-1-1,1 1 1,-1 0-1,0 0 1,0 0 0,0 0-1,0-1 1,0 1 0,0 0-1,1 0 1,-1 0-1,0-1 1,0 1 0,0 0-1,0 0 1,0 0-1,0-1 1,0 1 0,0 0-1,0 0 1,0-1-1,0 1 1,0 0 0,0 0-1,0 0 1,0-1 0,0 1-1,0 0 1,0 0-1,0-1 1,-1 1 0,1 0-1,0 0 1,0 0-1,0-1 1,-11-7-879,4 3 20,-21-25-2583</inkml:trace>
</inkml:ink>
</file>

<file path=ppt/ink/ink14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40.55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54 117 1728,'-2'-8'356,"0"-1"-1,0 1 1,-1-1-1,0 1 1,0 0-1,-1 0 1,-8-11-1,3 1 460,5 10-421,4 7-327,0 0 0,-1 0 0,1 0-1,0 0 1,-1 0 0,1 1 0,-1-1 0,1 0 0,-1 0 0,1 0-1,-1 1 1,0-1 0,1 0 0,-2 0 0,1 20 397,1-7-379,0 21 62,1 0 1,7 46 0,35 298 1769,-38-318-1552,-4-7 123,-2-42-205,1-35-158,0-19 126,1 1 0,14-83-1,-3 73-76,3 1-1,1 1 0,30-64 1,-19 65 15,-24 45-184,0 1 0,1-1 0,-1 1 0,1-1 0,0 1 0,0 0 0,8-5 0,-10 8-15,-1 1 0,0-1 0,1 1 1,-1-1-1,1 1 0,-1 0 0,1-1 0,-1 1 0,1 0 0,-1 0 1,1 0-1,-1 0 0,1 0 0,-1 1 0,0-1 0,1 0 0,-1 1 1,1-1-1,-1 1 0,0-1 0,1 1 0,-1 0 0,0 0 0,1-1 1,-1 1-1,0 0 0,0 0 0,2 2 0,3 4 40,1-1-1,-2 1 0,8 11 1,-10-14-22,10 18-3,-1 0 1,-1 0-1,-1 1 0,9 31 1,-13-33-9,-1 0 0,0 0-1,2 39 1,-4 64 167,-4-85-166,0-7 179,-9 45 0,5-44 130,4-24-87,2-22-13,30-173 75,-23 151-263,2-1 0,2 2-1,19-41 1,5-8 7,-20 44 79,2 0 0,36-56 1,-50 88-81,1 1 0,0 0 0,0 1 1,0-1-1,0 1 0,1 0 0,0 0 0,8-4 1,-12 8-33,-1 0 0,1 0 0,0 0 0,0 1 0,0-1 1,0 0-1,0 1 0,-1 0 0,1-1 0,0 1 0,0 0 0,0 0 1,0 0-1,0 0 0,0 1 0,0-1 0,0 0 0,0 1 0,0-1 1,0 1-1,0 0 0,-1 0 0,1 0 0,0 0 0,0 0 0,-1 0 0,1 0 1,-1 0-1,1 1 0,-1-1 0,0 0 0,1 1 0,-1 0 0,0-1 1,0 1-1,1 1 0,8 16 23,0 1 1,-1-1 0,-1 1-1,-1 1 1,6 26-1,-3-11 88,44 216-208,-39-171 21,-8-38 207,-3-17-151,1 1 0,13 35 0,-18-60-153,1 0 1,-1-1 0,0 0 0,1 1 0,-1-1-1,1 0 1,0 1 0,-1-1 0,1 0 0,0 0-1,0 0 1,-1 0 0,1 1 0,0-1 0,0 0-1,0-1 1,0 1 0,1 0 0,0 1 0,7-4-4205</inkml:trace>
</inkml:ink>
</file>

<file path=ppt/ink/ink14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40.99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34 6048,'-1'-2'97,"1"1"0,1-1 1,-1 1-1,0 0 0,0-1 1,1 1-1,-1 0 0,0-1 1,1 1-1,-1 0 0,1-1 1,0 1-1,-1 0 0,1 0 1,0 0-1,0 0 0,0 0 1,0 0-1,0 0 0,0 0 1,0 0-1,0 0 0,0 0 1,0 0-1,0 1 0,1-1 1,-1 1-1,0-1 0,1 1 1,-1-1-1,0 1 0,1 0 1,-1-1-1,0 1 0,1 0 1,-1 0-1,1 0 0,-1 0 1,3 1-1,3 1-62,0 0-1,-1 0 1,1 1 0,0 0-1,11 7 1,32 25 441,-25-16-376,85 45-1548,-105-61 933,3 3-1266,-3-1-1808</inkml:trace>
</inkml:ink>
</file>

<file path=ppt/ink/ink14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41.33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 1 5312,'-8'4'3290,"12"0"-2623,2-2-489,-1 1-1,0-2 1,0 1 0,1 0 0,-1-1-1,0 0 1,9 1 0,41-2 628,-31 0-773,111 0-2161,-115 2 267,1 7-2128</inkml:trace>
</inkml:ink>
</file>

<file path=ppt/ink/ink14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42.65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19 19 1248,'0'-1'33,"0"0"1,0 0-1,0 0 0,-1 0 1,1 0-1,0 0 0,0 0 1,0 0-1,-1 1 0,1-1 1,-1 0-1,1 0 0,-1 0 1,1 1-1,-1-1 0,1 0 1,-1 0-1,1 1 0,-3-2 923,3 3-657,-2 4-163,0-1-1,1 1 1,-1 0 0,1-1-1,1 1 1,-1 0 0,0 0-1,1 0 1,1 9 0,1 8 326,6 21 1,0 1 129,17 101 160,-21-110-604,4 65 1144,-10-84-925,2-16-360,0 0 0,0 0 1,-1 0-1,1 0 0,0 0 0,0 0 0,0 0 0,0 0 0,0 0 1,-1 0-1,1 0 0,0 0 0,0 0 0,0 0 0,0 0 1,-1 0-1,1-1 0,0 1 0,0 0 0,0 0 0,0 0 0,0 0 1,-1 0-1,1 0 0,0 0 0,0 0 0,0 0 0,0-1 0,0 1 1,0 0-1,0 0 0,-1 0 0,1 0 0,0 0 0,0-1 1,0 1-1,0 0 0,0 0 0,0 0 0,0-1 0,-9-25 203,5 2-44,2 0 1,1 0-1,1 0 0,3-26 1,-2 36-96,1 0 1,1 1-1,0-1 1,0 1-1,6-14 1,-6 20-67,0 1 0,1-1 0,0 0 0,0 1 0,0 0 0,1 0 1,0 0-1,0 1 0,0-1 0,9-6 0,-8 8 2,1 0-1,-1 0 1,1 0-1,0 0 1,0 1-1,0 1 1,0-1-1,1 1 1,7-2-1,-12 4-2,-1 0 0,1-1-1,0 1 1,-1 0-1,1 0 1,-1 0-1,1 1 1,-1-1 0,1 1-1,-1-1 1,1 1-1,-1 0 1,1 0-1,-1 0 1,0 0 0,0 0-1,1 1 1,-1-1-1,0 1 1,0-1-1,0 1 1,-1 0-1,1 0 1,0-1 0,-1 1-1,1 1 1,-1-1-1,1 0 1,-1 0-1,1 4 1,1 2 42,0 0 1,-1 1-1,0-1 0,0 1 1,0 14-1,-2 45 242,0-32-193,-1-22-41,1 0-1,-1 0 0,-1-1 1,-1 1-1,-6 23 0,9-37-47,-1 0 0,1 0 0,0 0 0,0 0 0,0 0 0,0 0 0,0 0 0,0 1 0,0-1-1,0 0 1,0 0 0,0 0 0,0 0 0,-1 0 0,1 0 0,0 0 0,0 0 0,0 0 0,0 0 0,0 0-1,0 0 1,0 0 0,0 0 0,-1 0 0,1 0 0,0 0 0,0 0 0,0 0 0,0 0 0,0 0 0,0 0-1,-1 0 1,1 0 0,0 0 0,0 0 0,0 0 0,0 0 0,0 0 0,0 0 0,0 0 0,-1 0 0,1 0-1,0 0 1,0 0 0,0 0 0,0 0 0,0 0 0,0-1 0,0 1 0,0 0 0,0 0 0,0 0 0,-1 0 0,1 0-1,0 0 1,0 0 0,0 0 0,0-1 0,0 1 0,0 0 0,0 0 0,-3-6 145,1 2-144,2 0 1,-1 0 0,0 0 0,1 1 0,0-1-1,-1 0 1,2 0 0,-1 0 0,0 0-1,1 0 1,0 1 0,0-1 0,1-5 0,3-4 26,0 1 1,9-17 0,-4 12-34,1 1 1,1 1 0,0 0-1,2 0 1,-1 1-1,30-22 1,-33 28-12,7-6-81,0 0 0,1 2 0,24-14 0,-41 26 91,0-1-1,0 1 0,0-1 1,0 1-1,0 0 0,1-1 0,-1 1 1,0 0-1,0 0 0,0 0 1,0 0-1,0 0 0,1 0 1,-1 0-1,0 0 0,0 0 0,0 1 1,0-1-1,0 0 0,0 1 1,0-1-1,2 2 0,-1-1-12,0 0-1,-1 1 0,1 0 1,-1-1-1,1 1 0,-1 0 1,0-1-1,0 1 0,0 0 1,0 0-1,1 3 0,1 4-4,0 0 0,-1 0-1,0 0 1,1 16-1,-3 37 115,1 5 62,0-59-297,0 1 0,0-1 0,1 0-1,1 0 1,5 15 0,-8-22 72,0-1-1,0 0 1,1 1 0,-1-1 0,0 1-1,0-1 1,1 0 0,-1 1 0,0-1-1,0 0 1,1 0 0,-1 1 0,0-1 0,1 0-1,-1 1 1,0-1 0,1 0 0,-1 0-1,1 0 1,-1 0 0,0 1 0,1-1-1,-1 0 1,1 0 0,-1 0 0,0 0-1,1 0 1,-1 0 0,1 0 0,-1 0-1,1 0 1,-1 0 0,0 0 0,1 0-1,-1 0 1,1 0 0,0-1 0,16-10-3412,-5 3 788,3 4 1219</inkml:trace>
</inkml:ink>
</file>

<file path=ppt/ink/ink14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43.04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8 137 3328,'0'0'80,"0"0"0,-1 0 1,1 1-1,0-1 0,-1 0 0,1 1 1,0-1-1,0 0 0,-1 1 1,1-1-1,0 1 0,0-1 0,-1 1 1,1-1-1,0 0 0,0 1 0,0-1 1,0 1-1,0-1 0,0 1 0,0-1 1,0 1-1,0-1 0,0 1 0,0 0 1,0 18 713,0-13-571,0 2 31,1 1 1,-1 0 0,1-1-1,1 1 1,0-1-1,4 15 1,-4-19-171,0 0-1,0 0 1,0-1-1,0 1 1,1 0 0,-1-1-1,1 0 1,0 1-1,0-1 1,0 0 0,1-1-1,-1 1 1,1-1-1,-1 1 1,6 2 0,-4-3-28,-1-1 1,1 1 0,-1 0 0,1-1-1,0 0 1,0 0 0,0-1 0,0 0-1,-1 1 1,1-1 0,0-1 0,0 1-1,0-1 1,0 0 0,-1 0 0,1 0-1,0-1 1,-1 1 0,1-1 0,-1-1-1,1 1 1,-1 0 0,0-1 0,0 0-1,6-5 1,0-1 97,-1-1 1,0 1-1,-1-1 0,0-1 0,0 1 1,-1-1-1,-1-1 0,8-17 1,-12 24-139,0 0 0,-1 0 0,0 1 0,0-1 0,0 0 0,-1 0 0,1-1 0,-1 1 1,0 0-1,-1 0 0,1 0 0,-1 0 0,0 0 0,-1 0 0,1 1 0,-1-1 0,0 0 0,0 0 1,0 1-1,-1 0 0,1-1 0,-1 1 0,0 0 0,-4-4 0,3 3-44,0 1-1,0 0 1,0 1-1,-1-1 1,1 1-1,-1 0 1,0 0-1,0 0 1,0 1-1,0-1 1,0 1-1,-1 0 1,1 1-1,-1 0 1,1-1-1,-1 2 1,0-1 0,1 1-1,-1-1 1,1 2-1,-10 0 1,6 1-402,0 0 0,0 1 0,0 0 0,0 1 0,1-1 0,0 2 0,0-1 0,0 1 0,0 0 0,0 1 0,1 0 0,-11 11 0,8 1-3068</inkml:trace>
</inkml:ink>
</file>

<file path=ppt/ink/ink14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43.39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102 0 5408,'1'5'155,"0"-1"0,0 1 0,-1 0 0,1-1 0,-1 1-1,0-1 1,0 1 0,-1 0 0,0-1 0,1 1 0,-1-1 0,-1 1 0,1-1 0,-1 0 0,0 1 0,0-1 0,0 0 0,-5 7 0,-14 16 21,14-18-187,0 0 0,0 0 1,-5 11-1,7-7 178,0-1-1,1 0 1,0 1 0,1 0-1,0 0 1,-1 20-1,2 80 904,3-63-1082,-1-17-14,-1 0-653,2 0-1,7 53 1,-8-86 649,4 15-2018,-4-15 1960,1 1 0,-1-1 1,0 0-1,0 1 0,0-1 1,1 1-1,-1-1 0,0 0 1,0 1-1,1-1 1,-1 0-1,0 1 0,1-1 1,-1 0-1,1 0 0,-1 1 1,0-1-1,1 0 0,-1 0 1,1 0-1,-1 1 0,0-1 1,1 0-1,-1 0 1,1 0-1,11-5-2312</inkml:trace>
</inkml:ink>
</file>

<file path=ppt/ink/ink14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44.07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67 95 4160,'0'0'70,"0"-1"0,-1 1 0,1-1 0,0 1 0,-1 0 1,1-1-1,0 1 0,-1-1 0,1 1 0,0 0 0,-1-1 0,1 1 0,-1 0 1,1 0-1,-1-1 0,1 1 0,0 0 0,-1 0 0,1-1 0,-1 1 0,1 0 1,-1 0-1,0 0 0,1 0 0,-1 0 0,1 0 0,-1 0 0,1 0 0,-1 0 1,1 0-1,-1 0 0,0 0 0,0 0-71,0 0-1,0 0 1,0 1 0,0-1 0,0 0 0,0 0-1,0 0 1,0 1 0,0-1 0,0 1-1,0-1 1,0 1 0,0-1 0,0 1 0,0-1-1,-1 2 1,-3 7 235,1 0 0,0-1 1,1 2-1,0-1 0,0 0 0,1 0 0,-3 20 0,3 4 92,3 33-1,-1 7-49,-4 6 705,20-387-991,-15 291-53,-2 14 78,1 0 0,0 0-1,1 0 1,-1-1 0,0 1 0,1 0 0,-1 0-1,1 0 1,2-4 0,-3 7-13,0 0 0,0 0 0,0 0 0,0 0 0,0 0 0,0 0 0,0 0 0,0 0 0,1-1 0,-1 1 0,0 0 0,0 0 0,0 0 0,0 0 0,0 0 0,0 0 0,0 0 0,0 0 0,1 0-1,-1 0 1,0 0 0,0 0 0,0 0 0,0 0 0,0 0 0,0 0 0,1 0 0,-1 0 0,0 0 0,0 0 0,0 0 0,0 0 0,0 0 0,0 0 0,1 0 0,-1 0 0,0 0 0,0 0 0,0 0 0,0 0 0,0 0 0,0 0 0,0 1 0,0-1 0,1 0 0,-1 0 0,0 0 0,0 0 0,0 0 0,0 0 0,0 0 0,0 0 0,0 1 0,0-1 0,0 0 0,0 0 0,0 0-1,0 0 1,0 0 0,0 0 0,0 0 0,0 1 0,0-1 0,0 0 0,2 9-34,0 4 76,-1 1 0,2-1 0,6 23 1,-6-24-14,29 89 215,-28-89-192,2 0 0,-1 0 0,2-1 0,-1 0 0,1-1 0,11 13 0,-15-20-5,-1-1 0,0 0 0,1 1 0,-1-1 0,1 0 0,-1-1 0,1 1 0,0 0 0,0-1 0,0 0 0,0 1 0,5 0 0,-6-2-28,0 0 0,-1 0 0,1 0-1,-1 0 1,1 0 0,0 0 0,-1 0 0,1-1 0,0 1 0,-1-1-1,1 1 1,-1-1 0,1 0 0,-1 1 0,1-1 0,-1 0 0,0 0 0,1 0-1,-1 0 1,0 0 0,0-1 0,0 1 0,0 0 0,0 0 0,0-1 0,0 1-1,1-2 1,2-6 41,1 1-1,-2-1 1,1 0-1,-1-1 1,0 1-1,-1-1 1,2-18-1,-2 10 107,-1-1-1,-2 0 1,-2-22 0,-2 5-580,-22-69 1,19 78-302,2 16-250,4 7-2559,2 9 2194</inkml:trace>
</inkml:ink>
</file>

<file path=ppt/ink/ink14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44.49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21 168 4480,'2'2'226,"1"0"0,-1 0 1,0 0-1,0 0 0,0 1 1,-1-1-1,1 0 0,-1 1 0,2 3 1,-1-3-170,0 0 1,0 0-1,0 1 1,0-1-1,4 3 1,-4-4-50,0-1 1,0 0 0,0 0-1,0 0 1,-1-1-1,1 1 1,0 0 0,1-1-1,-1 0 1,0 1 0,0-1-1,0 0 1,0 0-1,0 0 1,0 0 0,0 0-1,0-1 1,0 1-1,0-1 1,0 1 0,0-1-1,0 0 1,3-1-1,0 0 109,-1 0 0,1 0 0,-1-1 0,0 0 0,0 1 0,0-2 0,0 1 0,0 0 0,3-5 0,0-1 109,-1 0 1,0-1 0,0 1-1,-1-1 1,6-19-1,-9 23-190,0 1 0,-1-1 0,0 1 0,-1-1-1,1 0 1,-1 1 0,0-1 0,0 0 0,-1 1 0,0-1 0,0 1-1,0-1 1,-3-6 0,3 10-40,1 1 0,-1-1 0,0 1 0,0-1 0,0 1 0,0-1 0,0 1 0,-1 0 0,1-1 0,0 1 0,-1 0 0,1 0 0,0 0 0,-1 0 0,0 0-1,1 0 1,-1 0 0,1 1 0,-1-1 0,0 1 0,0-1 0,1 1 0,-1-1 0,0 1 0,0 0 0,0 0 0,1 0 0,-1 0 0,0 0 0,0 1 0,0-1 0,-1 1 0,-8 1-101,1 1 0,0 0 0,0 0 0,-9 6 0,18-9 102,-5 3-383,1 0 0,-1 0 0,0 1 0,1-1 0,0 1 0,0 1 0,0-1 1,0 1-1,1 0 0,0 0 0,0 0 0,0 0 0,-5 10 0,0 4-1859</inkml:trace>
</inkml:ink>
</file>

<file path=ppt/ink/ink14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44.86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19 2720,'8'-3'384,"-1"0"0,1 0 0,6-5 0,-14 8-338,1 0-1,-1 0 1,0 0-1,0-1 1,0 1 0,1 0-1,-1 0 1,0 0 0,0 0-1,1 0 1,-1 0-1,0 0 1,0 0 0,1 0-1,-1 0 1,0 0 0,0 0-1,1 0 1,-1 0 0,0 0-1,0 0 1,1 0-1,-1 0 1,0 0 0,0 0-1,0 0 1,1 0 0,-1 0-1,0 1 1,0-1 0,0 0-1,1 0 1,-1 0-1,0 0 1,0 1 0,0-1-1,1 0 1,-1 0 0,0 0-1,0 1 1,0-1 0,0 0-1,0 0 1,0 0-1,0 1 1,1-1 0,-1 0-1,0 0 1,0 1 0,0-1-1,0 0 1,0 0-1,0 1 1,0 17 427,-1-12-146,2 11 21,-1-1 0,5 17 0,-5-27-406,2 0-1,-1 0 1,1-1-1,0 1 0,0-1 1,0 1-1,1-1 1,0 0-1,4 7 0,-5-11-99,-1 1-1,1-1 1,-1 1-1,1-1 1,-1 1-1,1-1 1,0 0-1,0 0 1,0 0-1,0 0 0,0 0 1,0 0-1,0-1 1,0 1-1,0-1 1,0 1-1,0-1 1,0 0-1,1 0 1,-1 0-1,3 0 1,15-3-2221</inkml:trace>
</inkml:ink>
</file>

<file path=ppt/ink/ink14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45.23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159 94 3552,'1'-3'145,"0"0"0,0 1 0,0-1 1,-1 0-1,1 0 0,-1 0 0,0 1 0,0-1 1,0 0-1,0 0 0,0 0 0,-1-4 0,0 6-38,1-1 0,-1 0 0,0 0 0,0 1 0,0-1 0,0 0 0,0 1 0,0-1 0,-1 1 0,1 0 0,-1-1 0,1 1 0,0 0 0,-1 0-1,0 0 1,1 0 0,-1 0 0,0 0 0,0 0 0,-2 0 0,1 0-24,0 0-1,0 0 1,-1 1-1,1-1 1,0 1 0,-1 0-1,1 0 1,0 0-1,-1 1 1,1-1 0,0 1-1,0 0 1,0 0-1,-1 0 1,1 0 0,0 0-1,0 1 1,0-1-1,1 1 1,-1 0 0,-3 2-1,0 1 15,0 0 0,1 0-1,-1 0 1,1 1 0,0 0 0,1 0-1,-1 0 1,-3 9 0,6-10-76,0 0 0,1 0 0,-1-1 0,1 1 0,0 1 0,1-1 0,-1 0 0,1 0 1,0 0-1,0 0 0,1 0 0,1 9 0,1-2 22,0 1 1,1-1-1,9 22 1,-10-29-27,-1-1-1,0 1 1,1-1-1,0 0 1,0 0-1,1 0 1,-1 0-1,1 0 1,-1-1 0,1 0-1,0 0 1,7 4-1,-8-5-2,0 0-1,1-1 0,-1 0 1,0 0-1,1 0 0,-1 0 1,1 0-1,0-1 1,-1 0-1,1 0 0,-1 0 1,1 0-1,-1 0 0,1-1 1,0 1-1,-1-1 1,1 0-1,3-2 0,4-1-14,0-2-1,-1 1 0,0-1 0,0-1 0,0 0 1,-1 0-1,0-1 0,0 0 0,9-12 0,0-3 7,-1-1-1,23-40 0,-30 45 89,-1-1 1,-1 0-1,7-27 0,-12 42-233,-4 15 266,-4 23 443,4-29-484,-17 214 115,11-94-3605,3-78-1336</inkml:trace>
</inkml:ink>
</file>

<file path=ppt/ink/ink14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46.23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36 3712,'33'1'1908,"-13"0"-1523,-1-1-1,39-6 0,-29 3 63,0 0 0,31 2 0,-55 1-417,39 2 482,57 10-1,-10 0-361,73-4 341,-80-1-182,-46-4-75,57 0 1,387-14 448,-204 18-336,-192-6-214,137-5 411,10-7-304,-35 11-171,-114-2 116,-20 0-18,432-5 1012,-388 5-838,-86 0-293,0 0 0,38-10 0,-39 4-869,-21 8 791,0 0 0,0 0 0,1 0 0,-1 0 0,0 0 0,0 0 0,0 0 0,1 0 0,-1-1 1,0 1-1,0 0 0,0 0 0,0 0 0,1 0 0,-1 0 0,0-1 0,0 1 0,0 0 0,0 0 0,0 0 0,1 0 0,-1-1 0,0 1 0,0 0 0,0 0 0,0 0 1,0-1-1,0 1 0,0 0 0,0 0 0,0-1 0,0 1 0,0 0 0,0 0 0,0 0 0,0-1 0,0 1 0,0 0 0,0 0 0,0 0 0,0-1 0,0 1 0,0 0 1,0 0-1,0-1 0,-1 1 0,1 0 0,0 0 0,0 0 0,-11-6-1966,-12 3-303,-5 6-1994</inkml:trace>
</inkml:ink>
</file>

<file path=ppt/ink/ink14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46.81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9 2240,'0'0'1,"3"-1"217,0-1 0,0 1 0,0 0 0,0 0 0,6-2 0,-8 3-120,0 0-1,1 0 1,-1 0 0,0 0 0,0 1 0,0-1 0,1 0 0,-1 1-1,0-1 1,0 0 0,0 1 0,0-1 0,0 1 0,0 0-1,0-1 1,0 1 0,0 0 0,1 1 0,4 4 110,0 0 1,-1 1-1,0 0 1,0-1-1,0 2 1,-1-1-1,0 0 1,-1 1-1,1 0 1,2 12-1,1 7 462,5 51-1,-6-35-184,7 63 540,3 22-717,-13-114-339,3 24-2476</inkml:trace>
</inkml:ink>
</file>

<file path=ppt/ink/ink14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47.18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236 1 6048,'-5'17'667,"-1"-1"0,0 1 0,-1-1 0,-12 19 0,15-27-670,-2-1 1,1 0 0,-1 0 0,1 0 0,-2 0 0,1-1 0,-1 0 0,0-1 0,0 0 0,-9 6 0,-27 8 169,30-14-112,1 0 1,0 1-1,-15 10 1,26-16-32,1 1 1,-1-1-1,0 0 0,1 1 1,-1-1-1,1 1 0,-1-1 1,1 1-1,-1 0 1,1-1-1,-1 1 0,1 0 1,-1-1-1,1 1 0,0 0 1,-1-1-1,1 1 0,0 0 1,0 0-1,-1-1 0,1 1 1,0 0-1,0 0 0,0-1 1,0 1-1,0 0 1,0 1-1,1 0 20,0-1 1,0 1 0,-1-1-1,1 0 1,0 1-1,0-1 1,0 0-1,0 0 1,1 0 0,-1 0-1,0 0 1,3 2-1,4 1 210,0 1 0,1-1 0,13 4 0,6 1 90,52 9 0,-72-17-693,0 0 0,0 0 0,1-1 1,-1 0-1,0 0 0,17-4 0,-25 4 151,1 0 1,-1 0 0,1 0-1,-1-1 1,0 1 0,1 0-1,-1 0 1,1-1 0,-1 1-1,1 0 1,-1 0 0,1-1-1,-1 1 1,0-1 0,1 1-1,-1 0 1,0-1 0,1 1-1,-1-1 1,0 1 0,1-1-1</inkml:trace>
</inkml:ink>
</file>

<file path=ppt/ink/ink14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47.58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28 193 5216,'1'1'117,"-1"0"1,1 0 0,0 0-1,-1 1 1,1-1-1,-1 0 1,0 0 0,1 1-1,-1-1 1,0 0-1,0 0 1,0 1 0,0-1-1,0 0 1,0 1 0,0-1-1,0 0 1,0 1-1,-1-1 1,1 2 0,-15 27 253,2-3-327,13-25-14,-1 1 0,0-1 1,1 1-1,-1-1 0,1 1 0,0-1 0,0 1 0,0 0 1,0-1-1,0 1 0,0-1 0,1 1 0,-1-1 0,1 1 1,0-1-1,0 1 0,0-1 0,0 0 0,0 1 0,0-1 0,1 0 1,-1 0-1,1 0 0,-1 0 0,1 0 0,0 0 0,0-1 1,0 1-1,0 0 0,0-1 0,5 3 0,-2-2 27,0 0 0,0 0 0,1 0-1,-1-1 1,1 1 0,-1-1 0,1-1-1,0 1 1,-1-1 0,1 0 0,0 0 0,-1-1-1,11-2 1,-6 1 11,-1 0-1,0-1 1,1 0 0,-1-1-1,0 0 1,0 0 0,-1-1-1,0-1 1,1 1 0,-2-1-1,1 0 1,-1-1-1,0 0 1,0 0 0,-1 0-1,0-1 1,0 0 0,8-16-1,-2 1 81,17-48 0,-26 63-145,-1 0-1,0 0 0,0-1 0,-1 1 0,0 0 0,0-1 1,-1 1-1,0 0 0,0-1 0,-3-9 0,3 15-33,-1 1-1,0 0 1,1-1-1,-1 1 0,0-1 1,0 1-1,-1 0 1,1 0-1,0 0 0,-1 0 1,0 0-1,1 0 1,-1 0-1,0 0 0,0 0 1,0 1-1,0-1 1,0 1-1,0 0 0,0-1 1,-1 1-1,-2-1 1,1 1-43,1 0 0,-1 1 0,1-1 0,0 1 0,-1 0 0,1 0 0,-1 0 0,1 1 0,-1-1 0,1 1 1,0 0-1,-1 0 0,1 0 0,0 0 0,-6 4 0,0 0-277,0 1 0,0 0 1,1 0-1,0 1 0,0 0 0,-13 16 1,11-10-738,0 1 1,1 0-1,-13 26 1,9-9-513</inkml:trace>
</inkml:ink>
</file>

<file path=ppt/ink/ink14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47.94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 3712,'5'1'312,"-4"-2"-277,-1 1 1,1 0-1,0 0 0,-1 1 0,1-1 0,0 0 1,-1 0-1,1 0 0,0 0 0,-1 0 0,1 1 1,-1-1-1,1 0 0,0 1 0,-1-1 0,1 0 1,-1 1-1,1-1 0,-1 1 0,1-1 0,-1 1 1,1-1-1,-1 1 0,1-1 0,-1 1 0,0-1 1,1 1-1,-1 0 0,0-1 0,0 1 1,1 0-1,-1-1 0,0 1 0,0-1 0,0 1 1,0 0-1,0 0 0,0 0 0,3 19 751,-1 1 0,0 25-1,2 129 1818,-4-138-2239,2 1 0,2 0 0,11 54 0,-9-76-386,-5-16-45,-1 1 0,0-1 0,1 1 0,-1-1 0,0 0 0,1 1 1,-1-1-1,1 1 0,-1-1 0,0 0 0,1 0 0,-1 1 0,1-1 0,-1 0 0,1 0 0,-1 1 0,1-1 0,-1 0 1,1 0-1,0 0 0,-1 0 0,1 0 0,-1 0 0,1 0 0,-1 0 0,1 0 0,-1 0 0,2 0 0,6-4-1015</inkml:trace>
</inkml:ink>
</file>

<file path=ppt/ink/ink14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48.31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269 72 4160,'-4'-6'145,"0"1"1,0 0 0,-1-1-1,1 2 1,-1-1-1,0 1 1,-1-1 0,1 1-1,-1 1 1,1-1-1,-1 1 1,0 0 0,0 0-1,-1 1 1,-7-2-1,9 2-129,-1 1-1,1 0 1,0 0 0,-1 1-1,1-1 1,0 1-1,-1 0 1,1 1-1,0-1 1,-1 1-1,1 0 1,0 1-1,0-1 1,0 1-1,0 0 1,0 0-1,0 1 1,0-1-1,-6 6 1,5-3 71,0 1 0,0 0 0,1 0 1,-1 0-1,2 1 0,-1 0 0,1 0 0,0 0 1,0 0-1,1 1 0,0 0 0,-4 13 1,6-18-62,0 1 1,0 0-1,1 0 1,0 0-1,-1 0 1,1 0-1,0 0 1,1 0 0,-1 0-1,1 0 1,0 0-1,0 0 1,0 0-1,0-1 1,1 1-1,-1 0 1,1-1 0,0 1-1,0-1 1,1 0-1,-1 1 1,1-1-1,-1 0 1,1 0-1,0-1 1,0 1 0,6 4-1,7 1-20,1 0 0,0 0-1,0-2 1,31 8 0,22 8 82,-64-19-41,1 0 0,-1 1-1,1-1 1,-1 1-1,8 7 1,-12-9-15,-1-1 1,0 0-1,0 0 1,0 0-1,0 1 0,0-1 1,0 1-1,0-1 1,0 1-1,-1-1 0,1 1 1,0 2-1,0-3-14,-1 0 1,0 0-1,-1 0 0,1 0 0,0 0 1,0 0-1,0 0 0,0 0 1,-1 0-1,1 0 0,0-1 0,-1 1 1,1 0-1,-1 0 0,1 0 0,-1-1 1,1 1-1,-1 0 0,0 0 0,1-1 1,-1 1-1,0 0 0,0-1 0,-1 1 1,-7 6-106,0-2 1,-1 1-1,0-2 1,0 1-1,0-1 1,-1-1-1,1 1 1,-17 1-1,15-4-1188,3-1 417</inkml:trace>
</inkml:ink>
</file>

<file path=ppt/ink/ink14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48.67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101 316 5728,'-1'10'1314,"1"-6"-1167,0-1 0,-1 1 0,1-1 0,0 1 0,1-1 0,-1 1 0,1-1 0,-1 0 0,3 7 0,-2-10-183,-1 0 1,1-1-1,0 1 1,0 0-1,-1 0 1,1 0-1,0 0 1,-1-1-1,1 1 1,0 0-1,-1-1 1,1 1-1,0 0 1,-1-1-1,1 1 1,-1-1-1,1 1 0,-1-1 1,1 1-1,-1-1 1,2-1-1,0 0 2,6-6 78,0 0 0,-1-1 1,0 1-1,0-2 0,-1 1 0,0-1 1,-1 0-1,0 0 0,5-15 1,-4 7 173,0-1 1,-2 0-1,0 0 1,2-33 0,-6 43-188,0 1 0,-1-1 0,0 0 0,0 0 0,-1 1 0,0-1 0,-4-11 0,4 17-38,1 0 1,0 0-1,-1 0 1,1 0-1,-1 1 1,0-1-1,0 1 1,0-1-1,0 1 0,-5-3 1,6 4-9,-1 0 0,0 0 0,0 0 0,1 0 0,-1 0 1,0 1-1,0-1 0,0 1 0,0-1 0,0 1 0,0 0 0,0 0 0,0 0 0,0 0 1,0 0-1,0 0 0,0 0 0,-2 1 0,-2 1-53,1 0 0,-1 1 0,1-1-1,0 1 1,0 0 0,0 0 0,0 0 0,1 1 0,-9 8 0,-3 4-723,-15 22 1,26-31 513,-24 30-3109</inkml:trace>
</inkml:ink>
</file>

<file path=ppt/ink/ink14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49.02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22 1 4736,'0'0'32,"0"0"0,0 0-1,0 0 1,0 0 0,0 0 0,0 0 0,0 0 0,0 0 0,0 0-1,0 0 1,1 0 0,-1 0 0,0 0 0,0 0 0,0 0-1,0 0 1,0 1 0,0-1 0,0 0 0,0 0 0,0 0 0,0 0-1,0 0 1,0 0 0,0 0 0,0 0 0,0 0 0,0 0 0,1 0-1,-1 0 1,0-1 0,0 1 0,0 0 0,0 0 0,0 0-1,0 0 1,0 0 0,0 0 0,0 0 0,0 0 0,0 0 0,0 0-1,0 0 1,0 0 0,0 0 0,0 0 0,0 0 0,0 0 0,0 0-1,0 0 1,0 0 0,0 0 0,0 0 0,1 0 12,-1 1 0,0-1 0,0 1 1,0 0-1,0-1 0,0 1 0,0-1 0,0 1 1,0 0-1,-1-1 0,1 1 0,0-1 1,0 1-1,0-1 0,-1 1 0,1-1 0,0 1 1,-1 0-1,-2 5 10,0 0 0,0 0 0,1 1 0,-1-1 0,1 0 0,1 1 0,-2 13 0,1 0 288,3 26-1,-1-17-198,6 111 181,-4-118-821,2-1 1,0 0-1,1 0 0,12 30 0,-9-34-2793</inkml:trace>
</inkml:ink>
</file>

<file path=ppt/ink/ink14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50.00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63 88 5056,'-25'79'2901,"14"-49"-2793,-7 32 0,15-49-40,1 0 0,0 0 0,1-1 0,0 1 0,2 20 0,0-29-43,-1-1 0,1 1 0,0 0 0,0-1 0,1 1-1,-1-1 1,1 1 0,-1-1 0,1 0 0,0 0 0,0 0 0,1 0 0,-1 0 0,1 0 0,-1 0-1,1-1 1,0 0 0,0 1 0,0-1 0,0 0 0,0 0 0,1-1 0,-1 1 0,1-1 0,-1 1-1,1-1 1,-1 0 0,7 1 0,-5-2 0,0 1 1,0 0-1,0-1 0,0 0 1,1 0-1,-1-1 0,0 1 0,0-1 1,0 0-1,0-1 0,0 1 1,0-1-1,0 0 0,-1 0 1,1 0-1,-1-1 0,1 0 0,-1 1 1,0-2-1,6-4 0,-6 2-29,1 1-1,-1-1 1,0 0-1,0 0 1,-1-1-1,0 1 1,0-1-1,2-8 1,1-6-20,3-30 1,-6 33-60,1 0 0,8-29 0,-12 47 81,0 0 0,0 0 0,0-1 0,0 1 0,0 0 0,0 0 0,0-1 0,0 1 0,0 0 0,0 0 0,1 0 0,-1-1 0,0 1 0,0 0 0,0 0 0,0-1 0,0 1 0,0 0 0,1 0 0,-1 0 0,0-1 0,0 1 0,0 0 0,1 0 0,-1 0 0,0 0 0,0 0 0,0-1 0,1 1 0,-1 0 0,0 0 0,0 0 0,1 0 0,-1 0 0,0 0 0,0 0 0,1 0 0,-1 0 0,0 0 0,0 0 0,1 0 0,-1 0 0,0 0 1,0 0-1,1 0 0,-1 0 0,0 0 0,0 0 0,1 1 0,-1-1 0,0 0 0,0 0 0,0 0 0,1 0 0,-1 0 0,0 1 0,0-1 0,0 0 0,1 0 0,-1 1 0,10 17-134,-6-11 111,-2-4 34,-1-1-1,1 0 1,-1 1 0,1-1 0,0 0 0,0 0 0,0 0-1,0 0 1,0-1 0,0 1 0,0 0 0,1-1 0,-1 0-1,1 1 1,-1-1 0,1 0 0,0 0 0,-1 0 0,1-1-1,0 1 1,-1-1 0,1 1 0,0-1 0,0 0 0,0 0 0,-1 0-1,1-1 1,0 1 0,0 0 0,-1-1 0,1 0 0,0 0-1,-1 0 1,4-2 0,4-2 6,-1-1 1,0 0-1,0-1 0,0 0 0,-1 0 1,0 0-1,-1-2 0,0 1 1,0 0-1,-1-1 0,0-1 1,0 1-1,-1-1 0,8-20 0,-12 27-14,0 0 0,0 0 0,-1-1-1,1 1 1,-1 0 0,0-1 0,0 1-1,0 0 1,0-1 0,0 1 0,-1 0-1,0 0 1,1-1 0,-1 1-1,-1 0 1,1 0 0,0 0 0,-1 0-1,1 0 1,-3-3 0,2 4 1,0 0-1,0 0 1,1 1 0,-1-1 0,0 0-1,0 1 1,-1 0 0,1-1-1,0 1 1,0 0 0,-1 0 0,1 0-1,0 1 1,-1-1 0,1 0 0,-1 1-1,1 0 1,-1-1 0,1 1 0,-1 0-1,1 0 1,-1 1 0,1-1-1,-1 1 1,1-1 0,-1 1 0,-3 1-1,1 0 13,1 0-1,-1 0 1,1 1-1,-1 0 1,1 0 0,0 0-1,0 0 1,0 1-1,1 0 1,-1 0-1,1 0 1,0 0-1,-5 8 1,0 2 34,1 0 1,1 0 0,-7 20-1,4-4-70,2 0-1,0 1 0,-3 55 1,9-77 22,1-1 0,1 0 0,-1 1 0,1-1 0,0 1 0,3 7 0,-3-14 0,-1 0 0,1 0 0,-1 0 0,1 0 0,0 0 0,0-1 0,0 1 0,0 0 0,0-1 0,0 1 0,1-1 0,-1 1 0,0-1 0,1 1 0,-1-1 0,1 0 0,-1 0 0,1 0 0,0 0 0,-1 0 0,1 0 0,0 0 0,0-1 0,0 1 0,0 0 0,0-1 0,-1 0 0,1 1 0,0-1 0,0 0 0,3 0 0,2-1-32,-1-1 1,1 1-1,-1-1 1,1 0-1,-1 0 1,0-1-1,0 0 1,0 0-1,0-1 1,-1 1-1,0-1 1,1 0-1,-1-1 1,0 1-1,-1-1 1,7-8-1,5-8-173,-1-1 0,22-41 0,-29 48 198,6-11 76,38-62 492,-51 87-559,-1 0 1,0 1 0,1-1 0,-1 1-1,1-1 1,-1 0 0,0 1-1,1-1 1,-1 1 0,1-1 0,0 1-1,-1 0 1,1-1 0,-1 1-1,1-1 1,0 1 0,-1 0 0,1 0-1,0-1 1,1 1 0,-2 0 3,0 0-1,1 1 1,-1-1 0,0 0 0,1 1 0,-1-1 0,0 0 0,1 1-1,-1-1 1,0 0 0,0 1 0,1-1 0,-1 1 0,0-1 0,0 0-1,0 1 1,0-1 0,0 1 0,1-1 0,-1 1 0,0-1 0,0 1-1,0 0 1,-1 36 263,1-33-255,-9 87 67,-2 53 307,11-142-276,3-6-75,-1 1-1,1-1 0,-1 0 1,0-1-1,0 1 1,0 0-1,0 0 1,1-10-1,2 0-7,9-27-160,21-42-1,-25 63 95,1 1 0,1 0 0,0 1 0,17-18 0,-27 33 50,0 1-1,0-1 1,1 1-1,-1 0 1,1 0-1,0 0 1,0 1-1,-1-1 1,1 1-1,4-2 1,-6 3-10,0-1 0,0 1 1,0 0-1,0 0 1,0 0-1,0 0 0,0 0 1,0 0-1,0 0 1,0 0-1,0 1 0,0-1 1,0 0-1,0 0 1,0 1-1,0-1 0,0 1 1,0-1-1,0 1 1,-1-1-1,1 1 0,0 0 1,0-1-1,-1 1 1,1 0-1,0-1 1,-1 1-1,1 0 0,0 0 1,-1 0-1,1 0 1,-1 0-1,0 0 0,1-1 1,-1 1-1,0 0 1,1 2-1,3 14-25,0 1 1,-2-1-1,0 1 1,0 21-1,-1-20 50,-2 99 155,-2-40-4323</inkml:trace>
</inkml:ink>
</file>

<file path=ppt/ink/ink14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50.35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17 1 6304,'0'7'2336,"0"0"-1824,0 8-128,-4-4-288,0 3-128,-1 6 96,1 9-32,4 7-32,0 13 32,0 2 96,4 1-64,1-5-96,-1 0 0,0-13-128,4-5 96,1-7-960,-1-4 576,-4-11-2848</inkml:trace>
</inkml:ink>
</file>

<file path=ppt/ink/ink14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50.70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0 6240,'8'3'2304,"0"1"-1792,9 3-160,-4-3-160,3 3-192,8-3-576,5 1 320,4-5-2080</inkml:trace>
</inkml:ink>
</file>

<file path=ppt/ink/ink14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51.06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86 5312,'17'-27'1952,"0"20"-1504,3-11-128,-8 11-160,4-1-160,1 1-160,4 0 96,4 3-32,-4 4 32,0 0-800,-1 7 480,-4 1-2240,0 3 1472,-3 10-480</inkml:trace>
  <inkml:trace contextRef="#ctx0" brushRef="#br0" timeOffset="1">95 254 8320,'66'9'3072,"-45"-7"-2400,7 2-160,-15-4-4256,-1 7 1952,-3-14-2304</inkml:trace>
</inkml:ink>
</file>

<file path=ppt/ink/ink14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51.59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22 80 5152,'-3'0'137,"-12"-1"3083,12-2-1409,8-4-937,-2 4-819,0 1-1,0 0 0,1 1 0,-1-1 0,1 1 1,-1-1-1,1 1 0,-1 0 0,1 0 1,6 0-1,41-3 184,-36 4-150,71-1 504,-57 2-541,-1-2 0,0 0 0,1-2 1,52-11-1,-78 12-324,1 1 0,0-1-1,-1 1 1,1-1 0,-1 0 0,0-1 0,5-3 0,6-4-3862</inkml:trace>
</inkml:ink>
</file>

<file path=ppt/ink/ink14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51.97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7 8480,'12'-3'3136,"-3"-1"-2432,7 4-224,-7 0 608,-1 0-704,9 0-160,4 0-128,2 0-96,2 4 0,5 3-160,-5-2 96,-5-5-2144,1 2 1184,-4 7-5184</inkml:trace>
</inkml:ink>
</file>

<file path=ppt/ink/ink14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54.41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158 179 3328,'-6'0'250,"1"0"0,0 0 1,0-1-1,-1 0 0,1 0 0,0 0 1,0-1-1,0 1 0,0-1 0,0 0 1,1-1-1,-9-4 0,4 2 291,8 4-343,-1 0 0,1 1 0,0-1-1,-1 0 1,1 0 0,0 0 0,0 0-1,0 0 1,-2-1 0,3 1-158,0 1 0,0-1 0,0 0 0,0 1 1,0-1-1,-1 1 0,1-1 0,1 1 0,-1-1 0,0 1 0,0-1 0,0 0 0,0 1 1,0-1-1,0 1 0,1-1 0,-1 1 0,0-1 0,0 1 0,1-1 0,-1 1 1,0 0-1,1-1 0,-1 1 0,0-1 0,1 1 0,-1 0 0,1-1 0,-1 1 0,1 0 1,0-1-1,90-73 1613,-79 66-1621,-1 1 0,1 0 0,1 1 0,-1 0 0,1 1 0,20-6 0,-29 10-39,-1 0-1,1 1 1,0-1 0,0 1-1,0 0 1,0 0-1,0 0 1,0 1 0,0-1-1,-1 1 1,1 0 0,0 0-1,0 0 1,-1 1 0,1-1-1,-1 1 1,1 0 0,3 3-1,-4-3 9,-1 0 1,1 1-1,-1-1 0,0 1 1,0-1-1,0 1 0,0 0 0,0 0 1,-1 0-1,0 0 0,1 0 0,-1 0 1,0 1-1,0-1 0,0 0 0,-1 0 1,1 1-1,-1-1 0,0 1 0,0-1 1,-1 5-1,0-1 29,0 0 0,-1 0 0,1 0 0,-2 0 0,1 0 0,-1-1 0,-3 7 0,-30 45 117,13-22-27,-3 10 2,4-7 58,-38 51 1,52-79-123,-1-1 0,0 0-1,0-1 1,-1 0 0,0 0 0,-1-1 0,1 0-1,-2-1 1,-15 8 0,24-14-30,-1 1-1,1-1 1,-1 0-1,1 0 1,-1 0 0,0 0-1,0-1 1,1 1-1,-1-1 1,0 0 0,0 0-1,1-1 1,-1 1-1,0-1 1,1 0 0,-5-1-1,8 2-23,0 0 0,0 0-1,0 0 1,0 0-1,0 0 1,0 0 0,0 0-1,0 0 1,0 0 0,0 0-1,0 0 1,0 0 0,1 0-1,-1 0 1,0 0-1,0 0 1,0 0 0,0-1-1,0 1 1,0 0 0,0 0-1,0 0 1,0 0 0,0 0-1,0 0 1,0 0 0,0 0-1,0 0 1,0 0-1,0 0 1,0 0 0,0 0-1,0 0 1,0 0 0,0 0-1,0 0 1,0 0 0,0 0-1,0 0 1,0 0-1,-1-1 1,1 1 0,0 0-1,0 0 1,0 0 0,0 0-1,0 0 1,0 0 0,0 0-1,0 0 1,0 0 0,0 0-1,0 0 1,0 0-1,0 0 1,0 0 0,0 0-1,0 0 1,0 0 0,0 0-1,0 0 1,0 0 0,0 0-1,6 0 88,14 3-41,46 18 133,48 13 34,-58-22-419,53 10 1007,-87-19-3224,30 0 0</inkml:trace>
</inkml:ink>
</file>

<file path=ppt/ink/ink14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56.15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16 62 3392,'-16'-62'4709,"18"70"-4545,1-1 0,0 0 0,5 9 1,5 13 229,-5-3-174,-1 1 0,-1-1 0,-1 2 0,-2-1 0,0 0 0,-2 1 0,-3 31 0,2-54-112,-1-1 1,0 1 0,1-1 0,-4 7 0,4-11-88,-1-1 1,1 1-1,-1 0 1,1-1 0,-1 1-1,1-1 1,-1 1-1,1-1 1,-1 1 0,1-1-1,-1 1 1,1-1-1,0 1 1,-1-1 0,1 1-1,0-1 1,0 1-1,-1-1 1,1-1 0,-1-6 11,0 0 0,1 0 1,0-1-1,0 1 0,1 0 1,0 0-1,2-9 0,19-57 13,-20 68-28,1 1-10,-1-1 0,1 0-1,0 1 1,0 0 0,1 0 0,0 0-1,0 0 1,0 0 0,0 1 0,1-1-1,7-4 1,-11 8-16,1-1 1,0 1 0,0 0-1,0 0 1,0 0-1,0 0 1,0 0-1,0 0 1,0 1-1,0-1 1,0 1-1,0-1 1,1 1-1,-1 0 1,0 0 0,0 0-1,0 0 1,1 0-1,-1 0 1,0 1-1,0-1 1,0 1-1,0-1 1,0 1-1,1 0 1,-1 0-1,-1 0 1,1 0 0,0 0-1,0 1 1,0-1-1,-1 0 1,1 1-1,0-1 1,2 4-1,0 3 40,1 0 1,-2 0-1,1 0 0,-1 1 0,0-1 0,0 1 0,-1 0 1,1 11-1,-1-12 4,6 51 101,-5-35 5,7 31 0,-10-54-114,0 0 1,1 0-1,-1 0 1,0-1-1,0 1 1,1 0-1,-1 0 1,0-1-1,1 1 1,-1 0-1,1-1 1,-1 1-1,1 0 0,0 0 1,0-1-22,-1 0 0,0 0 0,0 0 0,1 0 0,-1 0 0,0 0 0,0 0-1,0 0 1,1 0 0,-1 0 0,0 0 0,0 0 0,1 0 0,-1 0 0,0 0 0,0 0 0,0-1 0,1 1 0,-1 0 0,0 0 0,0 0 0,0 0 0,0-1 0,1 1 0,-1 0 0,0 0-1,0 0 1,0-1 0,0 1 0,0 0 0,0-1 0,11-27 61,-9 20-97,8-20 28,25-47 0,-29 64-4,1 0 0,0 0 0,1 1 0,0 0 0,0 1 0,19-17 0,-24 24-21,0 0 0,0-1 0,0 1 0,0 0 1,1 1-1,-1-1 0,1 0 0,0 1 1,-1 0-1,1 0 0,5-1 0,-7 2 16,-1 0 0,1 0 0,-1 1 0,1-1 0,-1 0 0,1 0 0,-1 1 0,1-1 0,-1 1 0,1 0 1,-1-1-1,0 1 0,1 0 0,-1 0 0,0 0 0,0 0 0,1 0 0,-1 0 0,0 0 0,0 0 0,0 0 0,0 0 0,0 1 0,-1-1 0,1 0 0,0 1 0,-1-1 0,1 1 0,-1-1 0,1 3 0,5 16 79,4 26 0,-6-26-5,9 28 1,-9-35-82,-4-11 42,0 1-1,1-1 1,0 1 0,-1-1-1,1 0 1,0 1-1,0-1 1,0 0-1,0 0 1,1 0-1,-1 0 1,1 0-1,-1 0 1,3 2 0,-3-4-28,0 1 0,0-1 1,1 0-1,-1 0 0,0 0 1,0-1-1,0 1 1,0 0-1,0 0 0,0-1 1,0 1-1,0 0 0,1-1 1,-1 1-1,0-1 1,0 1-1,-1-1 0,1 0 1,0 1-1,0-1 0,0 0 1,0 0-1,0-1 1,20-20-458,-3-4 263,16-30 1,-24 39 130,-6 8 34,11-15 17,-14 23 10,-1 1 0,1-1-1,-1 1 1,1-1 0,-1 0-1,1 1 1,0-1-1,-1 1 1,1-1 0,0 1-1,0 0 1,-1-1 0,1 1-1,0 0 1,0-1-1,-1 1 1,1 0 0,0 0-1,0 0 1,0 0 0,0 0-1,-1 0 1,1 0-1,0 0 1,0 0 0,1 0-1,-1 1-3,0-1 0,0 1 0,-1-1 0,1 1 0,0 0 0,-1-1 0,1 1-1,0-1 1,-1 1 0,1 0 0,-1 0 0,1-1 0,-1 1 0,1 0 0,-1 0 0,0 0 0,1 1-1,1 3 14,3 2 56,0 0 0,0 1-1,0-2 1,1 1-1,12 10 1,-15-15-41,-1 0 0,0 0 0,1-1 0,-1 0-1,1 1 1,0-1 0,-1 0 0,1 0 0,0 0 0,0-1 0,-1 1 0,1-1 0,0 1-1,0-1 1,0 0 0,0 0 0,0 0 0,0-1 0,-1 1 0,1-1 0,4-1 0,-1 0 21,1-1 1,0 0 0,-1 0 0,0 0 0,0-1 0,0 0-1,10-10 1,-6 4 7,0 0 0,-1 0-1,9-14 1,-17 22-47,0 0 0,1 0 0,-1 0 1,0 0-1,0 0 0,0 0 0,0 0 0,-1 0 0,1 0 1,0-1-1,-1 1 0,0 0 0,1-1 0,-1 1 0,0 0 1,0 0-1,0-1 0,-1 1 0,1 0 0,-1 0 0,1-1 1,-1 1-1,0 0 0,1 0 0,-1 0 0,-2-3 0,1 2-21,0 0 0,-1 0-1,1 1 1,-1-1 0,0 1 0,0-1-1,0 1 1,0 0 0,0 0-1,0 1 1,0-1 0,-1 1-1,1-1 1,-1 1 0,-5-1 0,1 0-198,1 1 0,-1 0 0,0 1 0,0-1 0,1 2-1,-1-1 1,-8 2 0,12-1 2,0 0-1,1 0 1,-1 0-1,0 0 0,1 0 1,-1 1-1,1 0 0,0-1 1,-1 1-1,1 1 0,0-1 1,0 0-1,0 1 0,1-1 1,-5 7-1,3-2-1170,7 2-1983</inkml:trace>
</inkml:ink>
</file>

<file path=ppt/ink/ink14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56.51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24 2 4800,'2'-1'1466,"-2"4"-516,-2 12-122,-7 20-136,5-18-478,0 0 1,1 0-1,1 1 0,1-1 1,1 1-1,1 20 1,0 3-356,-1-9-277,-1-4-425,4 33 0,-1-50-681,0 0 1,0-1 0,6 16 0,-3-10 264</inkml:trace>
</inkml:ink>
</file>

<file path=ppt/ink/ink14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57.02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35 73 6144,'2'4'383,"0"-1"1,-1 1 0,0 0-1,0-1 1,0 1 0,0 0-1,0 0 1,0 6 0,-2 37-925,0-20 685,1 203 1221,-1-224-1083,0-9-115,-1-12-29,-1-30-174,-14-81 1,0 3 276,16 117-221,-1-24 19,2 29-21,0-1 0,0 1 0,0-1-1,0 1 1,1-1 0,-1 1 0,0 0-1,0-1 1,1 1 0,-1-1 0,1 1-1,-1 0 1,1 0 0,1-3 0,-1 4 0,-1 0 0,1 0 0,-1 1 0,1-1 1,-1 0-1,1 0 0,-1 0 0,1 0 0,-1 1 0,1-1 1,-1 0-1,1 0 0,-1 1 0,0-1 0,1 0 0,-1 1 1,1-1-1,-1 0 0,0 1 0,1-1 0,-1 1 0,0-1 1,1 0-1,-1 1 0,0-1 0,0 1 0,0-1 0,1 2 1,0-1 19,56 98 133,-27-43-63,8 13 151,-33-61-204,1-1 0,0 0 0,0 1 0,0-2 0,1 1 0,9 7 0,-14-13-32,0 0 0,-1 0 0,1 0 0,-1 0 0,1 0 0,0 0 0,0-1 0,0 1 0,-1-1 0,1 1 0,0-1 0,0 1 0,0-1 0,0 0 0,0 0 0,0 0 0,0 0 0,2-1 0,-1 0 7,-1 1-1,0-1 0,1-1 1,-1 1-1,0 0 0,0 0 1,0-1-1,0 1 0,0-1 1,0 0-1,0 0 1,2-2-1,3-6 51,0 0 0,-1-1 0,-1 1 0,8-20 0,-11 26-78,3-9-13,-1 1 0,0-1 0,-1 0-1,0 0 1,-1 0 0,1-20 0,-3 11-354,-1-1 0,-9-43 0,7 41-997,2 13-1698</inkml:trace>
</inkml:ink>
</file>

<file path=ppt/ink/ink14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57.39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34 127 7392,'5'7'593,"1"0"1,0 0-1,1-1 1,-1 0-1,1 0 1,11 6-1,-17-11-619,1-1-1,0 1 1,-1-1-1,1 1 1,0-1-1,0 0 1,-1 0 0,1 0-1,0 0 1,-1 0-1,1 0 1,0 0-1,0-1 1,-1 1-1,1-1 1,-1 1-1,1-1 1,0 0-1,-1 1 1,1-1-1,-1 0 1,1 0-1,-1 0 1,0 0 0,1 0-1,1-3 1,3-2-1,-1 0 0,1 0 1,-1 0-1,5-10 0,-5 8 103,-1-1 0,1 1 0,4-18 0,-7 23-34,-1 0 0,-1-1 1,1 1-1,0-1 0,-1 1 1,0-1-1,0 1 0,0-1 1,0 0-1,0 1 0,-1-1 1,1 1-1,-3-5 0,3 6-40,-1 1 0,1 0 0,-1 0-1,0-1 1,1 1 0,-1 0 0,0 0 0,0 0-1,0 0 1,0 0 0,0 0 0,0 0 0,0 0-1,0 0 1,0 0 0,-1 1 0,1-1 0,0 0-1,0 1 1,-1-1 0,1 1 0,0 0-1,-1-1 1,1 1 0,-1 0 0,1 0 0,0 0-1,-1 0 1,1 0 0,-1 0 0,1 0 0,0 0-1,-1 1 1,1-1 0,0 0 0,-3 2 0,-3 1-87,-1 0 1,1 1-1,0 0 1,-12 9-1,17-12 68,-6 6-101,0-1-1,1 1 1,-1 0 0,1 0 0,1 1-1,-1 0 1,1 1 0,1-1 0,0 1-1,0 0 1,0 0 0,1 0-1,1 1 1,0 0 0,0 0 0,-2 11-1,5-19 26,0-1-1,0 0 0,0 0 0,0 0 0,0 0 0,0 1 1,0-1-1,0 0 0,1 0 0,-1 0 0,0 0 1,1 1-1,-1-1 0,1 1 0,0-2 10,-1 1 0,1-1 0,-1 0 0,1 0 0,-1 1 0,1-1 0,-1 0 0,1 0 0,-1 0 0,1 1 0,-1-1 0,1 0 0,-1 0 0,1 0 0,-1 0 0,1 0 0,-1 0 1,1 0-1,-1 0 0,1 0 0,0 0 0,-1-1 0,1 1 0,-1 0 0,1 0 0,-1 0 0,1-1 0,-1 1 0,0 0 0,1-1 0,-1 1 0,1 0 0,-1-1 0,1 0 0,16-11-1489,3 0-278</inkml:trace>
</inkml:ink>
</file>

<file path=ppt/ink/ink14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57.73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0 4320,'17'4'1600,"-13"-1"-1248,4 1-96,-3 3-128,-1 2-128,3-2-1408,1 0 768,5 4-1952</inkml:trace>
</inkml:ink>
</file>

<file path=ppt/ink/ink14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58.10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129 71 6656,'-1'-2'261,"0"0"0,0 0 1,0 0-1,0 0 0,0 0 1,0 1-1,0-1 0,-1 0 1,1 1-1,-1-1 0,1 1 1,-4-3-1,3 3-277,0 0 1,0 1-1,0-1 1,0 0-1,0 0 1,0 1-1,0-1 1,0 1-1,0 0 1,0 0-1,0 0 1,0 0-1,0 0 1,0 0-1,0 0 1,0 1-1,0-1 1,0 1-1,0-1 1,0 1-1,0 0 1,0 0-1,0 0 1,0 0-1,1 0 1,-1 0-1,0 0 1,1 1-1,-1-1 1,1 1-1,-1-1 1,-1 4-1,-3 3 117,0 1-1,1-1 1,1 1 0,-1 0-1,2 1 1,-1-1 0,1 1-1,0 0 1,1-1 0,-2 18-1,4-19-43,-1 1 0,1 0 0,0 0-1,1-1 1,0 1 0,1 0 0,-1-1 0,2 1-1,-1-1 1,1 0 0,0 0 0,8 14-1,-9-20-51,0 1-1,0 0 1,0-1-1,0 1 1,0-1-1,0 0 1,1 0-1,-1 0 1,1 0-1,-1 0 1,1-1-1,0 1 1,0-1-1,5 3 1,-3-3-27,-1 0 0,1 0 0,0-1 0,0 0-1,-1 1 1,1-1 0,0-1 0,9-1 0,4-2-31,0-2 0,-1 0 0,0 0 0,18-11 0,-28 13 81,6-3 15,1-1 0,-1 0-1,-1-1 1,0 0 0,0-1-1,-1-1 1,0 0 0,-1 0-1,0-1 1,-1 0 0,0-1-1,-1 0 1,0 0 0,-1-1-1,-1 0 1,6-18 0,-10 26-4,0-1 1,0 1 0,-1 0 0,0 0-1,0-1 1,0 1 0,-1 0 0,0-1-1,0 1 1,-2-8 0,2 14-41,0-1-1,0 1 1,0 0 0,0-1 0,0 1-1,0 0 1,0-1 0,0 1-1,0 0 1,0-1 0,0 1-1,-1 0 1,1-1 0,0 1 0,0 0-1,0-1 1,0 1 0,-1 0-1,1-1 1,0 1 0,0 0 0,-1 0-1,1-1 1,0 1 0,-1 0-1,1 0 1,0 0 0,0-1 0,-1 1-1,1 0 1,0 0 0,-1 0-1,1 0 1,0 0 0,-1 0-1,1 0 1,-1 0 0,1 0 0,0 0-1,-1 0 1,1 0 0,0 0-1,-1 0 1,1 0 0,0 0 0,-1 0-1,1 0 1,0 0 0,-1 0-1,1 1 1,0-1 0,-1 0 0,1 0-1,0 0 1,0 1 0,-1-1-1,1 0 1,-14 18 385,7-6-280,1 0 0,0 1-1,1 0 1,0 0-1,1 0 1,1 1 0,0 0-1,1-1 1,0 1-1,1 0 1,1 0 0,0 0-1,4 26 1,3-3-1053,2-2-1,19 52 1,-11-45-3776</inkml:trace>
</inkml:ink>
</file>

<file path=ppt/ink/ink14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6:59.25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5 222 4224,'0'0'35,"0"0"-1,0 0 1,0 0 0,0 0-1,0 0 1,0 0 0,-1 0-1,1 0 1,0 0 0,0 0-1,0 0 1,0 0 0,0 0-1,0 0 1,-1 0 0,1 0-1,0 0 1,0 0 0,0 0-1,0 0 1,0 0 0,0 0-1,-1 0 1,1 0 0,0 0-1,0 0 1,0 0 0,0 0-1,0 0 1,0 0 0,0 0-1,0-1 1,-1 1 0,1 0-1,0 0 1,0 0 0,0 0-1,0 0 1,0 0 0,0 0-1,0-1 1,0 1 0,0 0-1,0 0 1,0 0 0,0 0-1,0 0 1,0 0 0,0-1-1,0 1 1,6-6 811,17-6-202,-1 3-272,-17 7-271,0 0 1,0 0-1,0 0 1,0 1-1,1-1 1,-1 1 0,1 1-1,5-1 1,10 2 492,41 7 0,3 2-145,-5-9 303,86-7 0,36-1-587,3 5 329,-6 0 634,-155 1-1047,295-2 152,-128 6 114,15 1-310,-139 0-8,0-2-1,68-7 1,195-9 67,-180 1 53,-59 3-117,197-16 59,-141 10-49,1-1 134,-112 14-178,298-26 618,-206 16-212,119-18-440,-217 26-540,16-4-3307,-62 15 2150</inkml:trace>
</inkml:ink>
</file>

<file path=ppt/ink/ink14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7:00.42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13 297 5216,'0'1'207,"-9"7"3044,6-8-1464,4-5-760,2-2-905,1 0 1,0 1 0,0 0 0,1 0-1,0 1 1,0-1 0,7-6-1,8-7 145,-2-4 17,22-35 0,-16 22-250,-1 2-79,-10 13 15,22-26-1,-35 46 20,0 1 0,1-1 1,-1 1-1,0-1 1,1 1-1,-1-1 1,1 1-1,-1 0 0,1-1 1,-1 1-1,1 0 1,-1-1-1,1 1 1,-1 0-1,1-1 0,0 1 1,-1 0-1,1 0 1,-1 0-1,1 0 0,0 0 1,-1 0-1,2 0 1,-1 0 10,-1 0 1,1 1-1,-1-1 1,1 0-1,-1 1 1,1-1-1,-1 1 1,1-1-1,-1 1 1,1-1-1,-1 1 1,0-1-1,1 1 1,-1-1-1,0 1 1,0 0-1,1-1 1,-1 2-1,2 5 57,0 0-1,-1 0 0,1 10 0,-1-10-63,2 31 229,-1 0 1,-2 1-1,-6 40 1,-22 113-2100,23-173 96,1-9-2480</inkml:trace>
</inkml:ink>
</file>

<file path=ppt/ink/ink14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7:00.77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1 10304,'-4'21'3808,"13"-6"-2944,3-4-256,-8-4-1184,0 4 192,1 0-2784</inkml:trace>
</inkml:ink>
</file>

<file path=ppt/ink/ink14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7:01.87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42 127 2976,'1'-14'728,"-1"9"-570,0 0 1,0 1-1,0-1 0,0 0 1,-1 0-1,0 1 0,-2-10 1,0 0 375,-1-2 530,2 15-545,-1 9-119,-5 25 62,1 0 0,2 0 0,2 0 0,1 1 0,1-1 0,2 1 0,8 47 0,-8-67-290,2 0 0,0 0 0,1-1 1,0 1-1,10 18 0,-12-28-129,0 0 0,0 0 0,1-1 1,0 1-1,-1-1 0,1 0 0,0 1 0,1-2 0,5 5 0,-7-5-12,1 0 0,0-1 0,0 0-1,-1 0 1,1 0 0,0 0 0,0 0 0,0-1-1,0 1 1,0-1 0,1 0 0,-1 0 0,0 0-1,0 0 1,3-1 0,10-2 75,-1 0 0,0-2-1,0 1 1,0-2 0,-1 0 0,0-1 0,0 0 0,0-1-1,-1-1 1,-1 0 0,17-15 0,-19 15-78,-1 0 1,-1 0-1,0-1 1,0 0-1,-1-1 0,0 0 1,-1 0-1,0 0 1,-1-1-1,0 0 0,-1 0 1,-1 0-1,1 0 0,1-18 1,-4 20-33,-1 0 0,1 0 1,-2 0-1,1 0 0,-1-1 0,-1 2 1,0-1-1,0 0 0,-1 0 0,0 1 1,-1-1-1,-6-11 0,6 14-52,-1 0 0,0 0 0,0 1 0,0 0 0,-1-1-1,0 2 1,0-1 0,-1 1 0,1 0 0,-1 0 0,0 1 0,-1 0 0,1 0-1,-16-5 1,17 7-54,0 1-1,1 0 0,-1 0 0,0 0 1,0 1-1,0 0 0,0 0 0,0 1 1,0-1-1,0 1 0,1 0 1,-1 1-1,0 0 0,1 0 0,-1 0 1,1 0-1,-1 1 0,1 0 0,0 0 1,-9 7-1,-17 20-417,28-26 475</inkml:trace>
</inkml:ink>
</file>

<file path=ppt/ink/ink14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7:02.44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73 55 7872,'-3'19'2038,"0"24"1,1-10-1940,1-19-101,1 0 1,0 1-1,1-1 1,1 0-1,0 0 0,1 0 1,1 0-1,9 26 1,5-1 22,37 60 0,-28-52 324,-25-43-321,0-1-1,0 1 1,-1 0 0,1 0-1,-1 0 1,0 0 0,0 0-1,0 0 1,0 0-1,-1 0 1,0 1 0,0-1-1,0 0 1,-1 8 0,-1-7 8,0 1 1,0-1 0,0 1 0,0-1-1,-1 0 1,0 0 0,0 0-1,0 0 1,-1-1 0,-4 6 0,0-1 94,0 0 0,-1-1 1,-17 12-1,21-16-33,0-1-1,-1 0 1,0 0-1,1-1 1,-1 0 0,0 0-1,0 0 1,0 0-1,-8 0 1,13-2-85,-1 0 1,0 0-1,0 0 1,0 0 0,0 0-1,1 0 1,-1 0-1,0-1 1,0 1-1,0-1 1,1 0-1,-1 1 1,0-1-1,1 0 1,-1 0-1,1 0 1,-1 0-1,1 0 1,-1 0 0,1 0-1,0-1 1,-1 1-1,1 0 1,0-1-1,0 1 1,0-1-1,0 1 1,0-1-1,0 0 1,1 1-1,-1-1 1,1 0-1,-1-2 1,-1-1-5,2 1 0,-1-1 0,0 0 0,1 1 0,0-1 0,0 0 0,0 0 0,1 1 0,0-1 0,0 0 0,0 1 0,2-6 0,8-13-3,1 1-1,24-35 0,-5 9 43,10-21 253,-2-2 0,32-87 0,-67 150-290,-1-1 1,-1 1-1,0-1 0,0 0 1,0 1-1,-1-16 0,-1 21-24,0 1 1,0-1-1,0 0 0,-1 1 0,1-1 0,-1 1 0,0-1 0,0 1 0,0 0 0,0-1 1,0 1-1,0 0 0,0 0 0,-1 0 0,1-1 0,-1 1 0,0 1 0,0-1 0,0 0 1,0 0-1,0 1 0,0-1 0,0 1 0,0 0 0,0-1 0,-1 1 0,-2-1 1,0 1-111,1-1 0,-1 1 0,0 0 0,1 0 0,-1 1 0,0 0 0,0 0 0,1 0 0,-1 0 0,0 0 0,0 1 1,1 0-1,-1 0 0,1 1 0,-1-1 0,1 1 0,-7 3 0,5-2-217,0 1 0,0 0 1,1 0-1,-1 1 0,1-1 0,0 1 0,1 0 0,-1 0 1,1 1-1,0-1 0,-5 12 0,-8 18-3453</inkml:trace>
</inkml:ink>
</file>

<file path=ppt/ink/ink14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7:02.99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1 100 8320,'0'0'97,"0"1"1,0-1 0,0 0 0,0 0-1,0 0 1,1 1 0,-1-1 0,0 0-1,0 0 1,0 0 0,1 0 0,-1 0-1,0 1 1,0-1 0,1 0 0,-1 0-1,0 0 1,0 0 0,0 0 0,1 0-1,-1 0 1,0 0 0,0 0 0,1 0-1,-1 0 1,0 0 0,0 0 0,1 0-1,-1 0 1,0 0 0,0 0 0,1 0-1,-1 0 1,0-1 0,0 1 0,1 0-1,-1 0 1,0 0 0,0 0 0,0 0-1,1-1 1,5-11-189,0 1-174,2 2 73,0 0-1,1 1 1,-1 0-1,2 0 1,19-11-1,-26 16 193,0 1 0,0 1 1,1-1-1,-1 0 0,1 1 0,-1 0 0,1 0 0,0 0 0,-1 0 0,1 1 1,0-1-1,0 1 0,0 0 0,-1 0 0,1 0 0,0 1 0,0-1 0,-1 1 1,1 0-1,0 0 0,-1 0 0,6 3 0,-6-2-2,-1 0 0,0 0 0,0 0 0,0 0 0,0 0-1,0 1 1,0-1 0,0 1 0,-1 0 0,0-1 0,1 1 0,-1 0 0,0 0 0,0 0 0,0 0 0,-1 0 0,1 0-1,0 4 1,0 9 1,0-1 0,-2 22-1,0-27-7,-2 26 80,-1-1 0,-2 0 0,-2-1 0,-1 1 0,-18 43 0,26-76-53,0 1 0,0-1-1,0 0 1,0 1-1,-1-1 1,1 0 0,-1 0-1,1 0 1,-4 3-1,9-16-747,1 7 727,0 0 1,-1 0 0,1 0 0,0 1-1,1 0 1,-1 0 0,1 0 0,-1 0-1,1 1 1,0 0 0,0 0 0,0 1-1,0-1 1,0 1 0,0 1-1,0-1 1,1 1 0,-1 0 0,7 1-1,-4 0 8,0 1 0,0 0 0,0 0-1,0 1 1,0 0 0,0 0-1,-1 1 1,0 0 0,0 0 0,0 1-1,0 0 1,11 11 0,-17-15 43,0 1 1,0 0 0,-1 0 0,1-1 0,0 1-1,-1 0 1,0 1 0,1-1 0,-1 0 0,0 0-1,0 1 1,0-1 0,0 0 0,0 6 0,-1-6 5,0 0 0,0 0 0,0 0 0,-1 0 0,1 0 0,-1 0 0,1 0 0,-1 0 1,0 0-1,0 0 0,0-1 0,0 1 0,0 0 0,0 0 0,0-1 0,-1 1 0,1-1 1,-3 3-1,-5 5 156,-1 0 1,-1-1-1,1 0 1,-1-1-1,-1 0 1,-21 9 0,24-13-214,1 1-1,-1-2 1,0 1 0,0-1 0,0-1 0,0 1 0,0-1 0,0-1 0,0 0 0,-15-2 0,23 2-28,-49-11-1722,46 10 1253,-1 0-1,0-1 1,1 0-1,-1 0 1,1 0-1,0-1 1,0 0-1,-5-4 1,8 7 257,0-1 0,0 0 0,1 1 1,-1-1-1,1 0 0,-1 0 0,1 0 1,-1 0-1,1 0 0,-1 0 0,1 0 0,0 0 1,-1 0-1,1 0 0,0 0 0,0 0 1,0 0-1,0 0 0,0 0 0,0 0 0,0 0 1,0-1-1,4-15-1165</inkml:trace>
</inkml:ink>
</file>

<file path=ppt/ink/ink14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7:03.34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51 3 6816,'0'-1'111,"0"1"0,-1 0 0,1 0 1,0 0-1,-1-1 0,1 1 0,0 0 0,-1 0 0,1 0 1,-1 0-1,1 0 0,0 0 0,-1 0 0,1 0 0,0 0 1,-1 0-1,1 0 0,-1 0 0,1 0 0,0 0 1,-1 0-1,1 0 0,-1 0 0,1 1 0,0-1 0,-1 0 1,-13 10 656,-7 14-992,20-21 213,0 0 0,0 0 0,0 1-1,1-1 1,-1 0 0,1 0-1,0 1 1,0-1 0,0 0 0,0 0-1,0 1 1,1-1 0,0 0-1,1 4 1,-1 1-6,40 172 1035,-20-99-1567,12 107 0,-32-171-683</inkml:trace>
</inkml:ink>
</file>

<file path=ppt/ink/ink14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7:03.86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284 34 9152,'-5'9'724,"-1"0"1,-1 0 0,1 0-1,-1 0 1,-1-1 0,-10 9 0,6-8-779,-1 1 0,-1-2 1,-22 12-1,6-6-437,13-6 326,-1 0-1,1 2 1,1 0 0,-17 13 0,31-21 184,0 0-1,1-1 1,-1 1-1,0 0 1,1 1 0,-1-1-1,1 0 1,0 0 0,0 1-1,0-1 1,0 0 0,0 1-1,0-1 1,1 1-1,-1-1 1,1 1 0,0 0-1,-1 4 1,2-5-37,-1-1 1,0 1-1,0-1 0,1 1 1,-1 0-1,1-1 0,0 1 1,-1-1-1,1 1 0,0-1 1,0 1-1,0-1 0,0 1 1,0-1-1,0 0 0,0 0 1,0 0-1,1 1 0,-1-1 1,0 0-1,1-1 0,-1 1 1,1 0-1,-1 0 0,1-1 1,-1 1-1,1 0 0,0-1 1,1 1-1,1-1-96,-1 0 0,1 1 0,-1-1 0,1 0 0,-1-1 1,1 1-1,-1-1 0,1 0 0,-1 0 0,5-1 0,36-18-812,-28 12 801,43-20 43,50-23 1236,-107 50-1131,0 0 1,0 1-1,0-1 1,0 0-1,0 1 0,0-1 1,0 1-1,0 0 1,0 0-1,0 0 0,0 0 1,0 0-1,0 0 1,0 0-1,0 1 0,0-1 1,3 2-1,-2-1-59,0 1 0,0 0-1,-1 1 1,1-1 0,-1 0 0,1 1-1,-1-1 1,0 1 0,2 3 0,-1-3 51,-1 0 0,1 0 0,-1 0 1,1 0-1,0-1 0,0 1 0,0-1 1,0 0-1,1 0 0,-1 0 0,0 0 1,1 0-1,0-1 0,-1 0 0,1 0 1,0 0-1,0 0 0,-1 0 0,1-1 1,0 0-1,4 0 0,-2 0 21,-1-1 0,0 0 0,0 0 0,0-1 0,0 1 0,0-1 0,0 0 0,0-1 0,0 1 0,-1-1 0,1 0 0,-1 0 1,0 0-1,0-1 0,5-4 0,-3 0 41,1 0 0,-1-1 1,0 1-1,0-1 0,-1-1 1,-1 1-1,6-16 0,-7 19-35,-1-1-1,0 0 1,-1 0-1,0 1 1,0-1-1,0 0 0,-1 0 1,0 0-1,0 0 1,0 0-1,-1 0 1,-2-9-1,2 14-54,1 0 0,-1 0 0,0 0 0,0 1-1,0-1 1,1 0 0,-2 0 0,1 1 0,0-1 0,0 1 0,0-1 0,-1 1 0,1-1-1,-1 1 1,1 0 0,-1 0 0,1 0 0,-1 0 0,0 0 0,-2-1 0,1 1-33,1 1 0,-1-1 1,0 1-1,1 0 0,-1 0 0,0 0 1,0 0-1,1 0 0,-1 1 0,0-1 1,1 1-1,-6 2 0,-3 1-223,0 2 0,1-1-1,0 2 1,0-1 0,-13 12 0,11-8-897,-18 19 0,28-27 794,-1 1-1,1-1 1,0 1-1,0 0 1,0 0-1,0 0 1,1 0-1,-1 0 1,1 1-1,0-1 1,0 0-1,0 1 1,-1 5-1,5 7-1632</inkml:trace>
</inkml:ink>
</file>

<file path=ppt/ink/ink14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7:04.20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389 0 6976,'3'5'298,"-1"0"1,1 0 0,-1 0-1,0 0 1,0 0-1,-1 0 1,1 1 0,-1-1-1,0 1 1,-1-1 0,0 1-1,1-1 1,-2 10-1,-2 7-202,-1-1-1,-7 26 0,2-7 292,-10 87 393,15-86-132,-2-1 1,-19 72-1,23-107-557,0 0 0,0 1 0,-1-1 0,1-1 0,-1 1 0,0 0 0,0-1-1,-1 1 1,0-1 0,1 0 0,-1 0 0,-1 0 0,1-1 0,0 0 0,-1 1 0,0-2 0,0 1-1,-6 3 1,4-4-25,0 0 0,0 0 0,0-1 0,0 1 0,-1-1 0,1-1 0,0 0 0,-1 0 0,1 0 0,0-1 0,0 0 0,-1 0 0,-10-4 0,10 2-205,0 0 0,1 0 0,-1-1 0,1 0-1,-1 0 1,1-1 0,1 0 0,-1 0 0,1-1 0,0 0 0,0 0 0,0 0 0,1-1 0,0 0 0,0 0 0,1 0 0,0 0-1,0-1 1,-3-10 0,3 7-231,1 0-1,0-1 1,1 1 0,0-1-1,1 1 1,0-1-1,1 1 1,0-1-1,1 0 1,0 1-1,0-1 1,2 1 0,5-18-1,11-17-3106</inkml:trace>
</inkml:ink>
</file>

<file path=ppt/ink/ink14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7:04.57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3 9568,'17'-3'3520,"-1"10"-2720,5 0-256,-12 4-416,3 0-192,1 0-32,2 0 32,2 1-288,3-5 192,1-1-1152,0-1 736,-4-5-1280,-5 0 1024,-3 0-3744</inkml:trace>
</inkml:ink>
</file>

<file path=ppt/ink/ink14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7:04.92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 11712,'36'8'4352,"-7"-5"-3393,9 4-255,-22-7-2143,5 0 639,-1 0-4064</inkml:trace>
</inkml:ink>
</file>

<file path=ppt/ink/ink14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7:14.61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 1036 5568,'0'0'92,"0"0"1,0 1-1,0-1 0,0 0 1,0 0-1,0 1 1,-1-1-1,1 0 1,0 0-1,0 0 0,0 1 1,0-1-1,-1 0 1,1 0-1,0 0 0,0 1 1,0-1-1,-1 0 1,1 0-1,0 0 0,0 0 1,-1 0-1,1 0 1,0 0-1,0 0 0,-1 0 1,1 0-1,0 1 1,0-1-1,-1 0 1,0-9 1334,9-26-782,-5 17-217,4-15-34,0 0 0,2 1 0,2 0 0,0 0 0,3 1 0,0 0 0,37-56 0,-32 60-245,-2-1 1,0 0-1,-3-1 0,0-1 1,12-41-1,-12 23 85,9-74 0,-19 95-157,-2-1 0,-1 1 0,-2 0 0,-4-39 0,4 58-52,-1-1-1,0 1 1,-1-1-1,1 1 0,-2 0 1,1 0-1,-1 0 1,0 1-1,-1-1 1,1 1-1,-7-7 1,10 13-36,1 1 0,-1-1 0,1 1 0,-1-1 0,1 1 0,-1-1 0,1 1 0,-1-1 0,0 1 0,1-1 0,-1 1 0,0 0 0,1 0 0,-1-1 1,0 1-1,1 0 0,-1 0 0,0 0 0,0-1 0,-1 2 26,1-1 0,0 1 1,0 0-1,0 0 0,0-1 1,0 1-1,0 0 0,0 0 1,0 0-1,0 0 0,0 0 1,0 0-1,1 0 0,-1 0 1,0 0-1,1 1 0,-1-1 1,1 0-1,-1 3 0,-1 0 47,-1 3-41,1 0-1,0 0 1,0 1 0,0-1 0,1 0 0,0 1-1,0 7 1,4 56-166,0-42 129,65 565 997,-67-582-986,53 276 629,-51-269-886,6 17-2265</inkml:trace>
</inkml:ink>
</file>

<file path=ppt/ink/ink14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7:15.07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16 34 5728,'1'-7'1382,"-1"5"-1271,0 1-1,0-1 0,0 1 0,0-1 1,0 0-1,0 1 0,0-1 0,0 1 1,0-1-1,-1 1 0,1-1 0,-1 1 1,1-1-1,-1 1 0,0-2 0,0 2 306,-2 9 416,1 12 182,2-17-792,0 0 0,-1 0 0,1 0 0,0 0 0,-1 0 0,0 0 0,-1 5 0,1-6 588,11 16 422,-9-13-1606,-1 0-1,0 0 1,0 0-1,0 0 1,0 0 0,-1 0-1,0-1 1,-3 10-1,3-9-377,0 0-1,-1-1 0,2 1 1,-1 0-1,1 0 0,-1 0 1,1 0-1,1 4 1,3 11-2139</inkml:trace>
</inkml:ink>
</file>

<file path=ppt/ink/ink14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7:15.93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124 70 6400,'-7'-1'2046,"10"0"-859,-3 0-1140,1 1 1,-1 0-1,1 0 1,-1 0-1,1 0 1,0 0-1,-1 0 1,1 0-1,-1 0 1,1 0-1,-1 1 1,1-1-1,-1 0 1,1 0-1,0 0 1,-1 1-1,1-1 1,-1 0-1,1 1 1,-1-1-1,0 0 1,1 1-1,5 9 172,-1-1 1,0 1-1,-1 0 0,0 0 0,-1 0 0,5 21 1,-1-2-16,-3-17-99,9 34 311,36 85 1,-47-126-403,111 259 1823,-104-239-1678,-1 0 0,-1 1 0,-1 0 0,-1 0 0,2 47 1,-7-57-109,-1 0 0,0 0 0,-1-1 0,-4 17 0,4-25 17,0 0 1,-1-1-1,1 1 1,-1-1-1,-1 1 1,1-1-1,-1 0 1,-1 0-1,1-1 1,-1 1-1,-6 6 1,9-11-49,0 1 0,1-1 0,-1 0 1,0 1-1,0-1 0,0 0 0,0 0 0,0 0 1,0 0-1,0-1 0,0 1 0,0-1 0,0 1 1,-4-1-1,5 0-2,0 0-1,-1 0 1,1 0 0,-1 0 0,1-1 0,0 1 0,-1-1-1,1 1 1,0-1 0,-1 1 0,1-1 0,0 0-1,0 0 1,0 0 0,0 1 0,0-1 0,-1 0 0,2 0-1,-1-1 1,0 1 0,0 0 0,0 0 0,-1-3-1,-4-8-11,1 0-1,0 0 1,1-1 0,0 1-1,1-1 1,-2-18-1,-3-84-64,7 94 26,1 19 34,-1-30-83,2-37 0,0 60 54,0 0-1,1-1 0,0 1 0,0 0 1,1 0-1,0 1 0,1-1 1,7-13-1,6-6 47,-4 10 132,-2-1 0,0 0 0,-1 0 0,14-42 0,-14 23 71,-1 0 0,4-45 0,-12 64-173,0 1-1,0-1 1,-2 1 0,0-1 0,-2 1-1,-7-33 1,8 46-62,0-1 0,0 1 0,0 0 0,-1 0 0,1 0 0,-1 0 0,-1 0 0,1 1 0,-1-1 0,0 1 0,0 0 0,0 0 0,0 0 0,-1 1 0,-6-5 0,5 5-74,0 0 0,0 0 0,0 1 0,0 0 0,-1 0 0,1 1 0,-1 0 0,1 0 0,-1 0 0,1 1 0,-1 0 0,1 0 0,-10 2 0,6-1-222,0 1 0,0 0 0,0 1 0,0 0 0,1 1 0,0 0 0,-1 0 0,1 1 0,1 0 0,-1 1 0,1 0 0,0 0-1,0 1 1,0 0 0,1 0 0,1 1 0,-1-1 0,1 2 0,0-1 0,1 1 0,-6 11 0,5-6-536,0 0 0,-4 20-1,7-20-1383,-2 27 0,5-40 2104</inkml:trace>
</inkml:ink>
</file>

<file path=ppt/ink/ink14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7:16.66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40 41 5472,'-4'-5'585,"3"3"-375,0 0-1,0 1 0,0-1 1,0 0-1,0 0 0,0 0 0,1 1 1,-2-5-1,2 5-146,0 0 0,-1 1 0,1-1 1,0 1-1,-1-1 0,1 0 0,-1 1 0,1-1 0,0 1 0,-1-1 0,1 1 1,-1-1-1,0 1 0,1-1 0,-1 1 0,1 0 0,-2-1 0,-4-4 870,5 5-383,-3 7 90,2-1-471,1 0 1,0-1-1,0 1 1,0 0 0,0 0-1,1 0 1,1 8-1,6 45 580,-3-36-620,18 98 227,-17-101-191,1 0-1,1-1 1,1 0-1,10 19 1,-17-35-131,1 0 1,-1-1-1,1 1 1,0 0-1,0-1 1,0 1-1,0-1 1,1 0-1,-1 0 0,0 0 1,1 0-1,0 0 1,-1 0-1,1-1 1,0 1-1,5 1 1,-5-2-21,0-1 0,0 0-1,0 0 1,0 0 0,-1 0 0,1-1 0,0 1 0,0-1 0,0 1 0,-1-1 0,1 0 0,0 0 0,-1-1-1,1 1 1,0 0 0,-1-1 0,0 1 0,1-1 0,1-2 0,14-11 67,-5 5 38,0-1-1,1 2 1,0 0-1,16-8 1,-26 15-108,1 1 1,-1-1-1,1 1 0,-1 0 1,1 0-1,-1 0 1,1 0-1,-1 1 0,1 0 1,0 0-1,-1 0 0,1 0 1,-1 1-1,1 0 0,-1 0 1,1 0-1,-1 1 0,1-1 1,5 4-1,0 1 19,-1 0 0,0 1-1,0 0 1,-1 0 0,0 1 0,0 0-1,12 18 1,40 68 303,-46-70-233,1 1 152,-1 1-1,15 38 1,-26-55-111,-1-1 0,1 0 1,-2 1-1,1-1 1,-1 1-1,0 0 1,-1-1-1,0 1 0,0 0 1,-1 0-1,0-1 1,-4 15-1,3-16-55,-1 0 0,1-1 0,-2 1 0,1 0 0,-1-1 0,1 0 0,-2 0 0,1 0 0,-1 0 0,0-1 0,0 0 1,-8 7-1,0-3-79,0-1 1,0 0 0,-1-1 0,-27 11-1,-45 20-315,46-20-1263,-49 16 0,87-33 1345,0 0 1,0-1-1,0 1 0,-1-1 1,1 1-1,0-1 0,0 0 1,-1 0-1,1 0 0,0 0 1,0-1-1,-1 1 1,1 0-1,0-1 0,0 0 1,0 1-1,-1-1 0,1 0 1,0 0-1,-3-3 0,3 2-91,0 1-1,0-2 0,0 1 0,1 0 1,-1 0-1,1 0 0,0-1 0,0 1 0,-1-1 1,1 1-1,1-1 0,-1 0 0,0 1 1,1-1-1,-1 0 0,1 1 0,0-4 0,3-36-2103,4-3-160</inkml:trace>
</inkml:ink>
</file>

<file path=ppt/ink/ink14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7:17.01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4 168 6304,'-2'-22'2393,"2"18"-1923,-1 0 1,1 0 0,0 0 0,0 0-1,0 0 1,2-7 0,-2 9-350,1 0 1,0 1-1,-1-1 1,1 1-1,0-1 1,0 1-1,0-1 0,0 1 1,1 0-1,-1-1 1,0 1-1,0 0 1,1 0-1,-1 0 1,1 0-1,-1 0 1,1 0-1,0 0 0,2-1 1,16-4 164,0 1 0,-1 0-1,41-3 1,-10 2-21,73-18 77,16-3-1111,-130 26-131,0 0 0,-1 1 1,1-1-1,0 2 0,0-1 0,0 1 0,-1 1 0,1-1 1,-1 1-1,11 4 0,6 3-2204</inkml:trace>
</inkml:ink>
</file>

<file path=ppt/ink/ink14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7:17.93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4 6464,'0'0'56,"0"0"0,-1 0 1,1 0-1,0 0 0,0-1 1,0 1-1,0 0 0,0 0 1,0 0-1,0 0 0,0 0 1,0 0-1,0 0 0,0 0 1,0 0-1,0-1 0,0 1 1,0 0-1,0 0 0,0 0 1,0 0-1,0 0 0,0 0 1,0 0-1,0 0 0,0 0 1,0 0-1,0-1 0,0 1 1,0 0-1,0 0 0,0 0 1,1 0-1,-1 0 0,0 0 1,0 0-1,0 0 0,0 0 1,0 0-1,0 0 0,0 0 1,0 0-1,0 0 0,0-1 1,0 1-1,1 0 0,-1 0 1,0 0-1,0 0 0,0 0 1,0 0-1,0 0 0,0 0 1,0 0-1,4 6 455,3 11-814,55 227 2046,-47-167-932,6 96 1,-20-161-643,0 0 1,-1 0-1,0 0 1,-5 23 0,5-35-162,0 0 1,0 0 0,0 0-1,0 0 1,0 0 0,0 0-1,0 1 1,0-1 0,0 0-1,0 0 1,0 0 0,0 0-1,0 0 1,0 0 0,0 0-1,0 0 1,0 0 0,0 0-1,0 1 1,-1-1 0,1 0-1,0 0 1,0 0 0,0 0-1,0 0 1,0 0 0,0 0-1,0 0 1,0 0 0,-1 0 0,1 0-1,0 0 1,0 0 0,0 0-1,0 0 1,0 0 0,0 0-1,0 0 1,0 0 0,-1 0-1,1 0 1,0 0 0,0 0-1,0 0 1,0 0 0,0 0-1,0 0 1,0 0 0,0 0-1,-1 0 1,1-1 0,0 1-1,0 0 1,0 0 0,0 0-1,0 0 1,0 0 0,0 0-1,0 0 1,0 0 0,0 0-1,0 0 1,0-1 0,0 1-1,0 0 5,-2-3 20,0 0 0,1 0 0,0 0 1,0 0-1,0 0 0,0-1 1,0 1-1,1 0 0,-1-1 1,1 1-1,0 0 0,0-5 0,6-43-35,-6 47-7,15-76-135,45-147 0,-58 222 119,12-34-149,-13 36 140,1 0-1,-1 0 1,1 0-1,0 1 1,0-1-1,0 0 1,0 1-1,0-1 0,4-2 1,-6 5 32,0 0 0,0 0 0,1 0 0,-1 0 0,0-1 1,0 1-1,1 0 0,-1 0 0,0 0 0,0 0 0,1 0 0,-1 0 0,0 0 0,0 0 0,1 0 1,-1 0-1,0 0 0,0 0 0,1 0 0,-1 0 0,0 0 0,0 0 0,1 0 0,-1 0 0,0 0 1,0 0-1,1 0 0,-1 0 0,0 1 0,0-1 0,1 0 0,4 9-14,1 19 35,-5-23-20,13 138 212,-3-20-43,-7-18 1432,-4-101-1253,1-67-397,3 0 0,25-125 0,-27 179-15,1 0 1,0 0-1,0 0 0,1 0 0,0 1 1,6-9-1,-10 16 57,1 1 1,-1-1-1,0 1 0,1-1 1,-1 1-1,1-1 0,-1 1 1,1-1-1,-1 1 1,1 0-1,-1-1 0,1 1 1,-1 0-1,1-1 0,-1 1 1,1 0-1,-1 0 1,1 0-1,0-1 0,-1 1 1,1 0-1,-1 0 1,1 0-1,0 0 0,-1 0 1,2 0-1,-1 1-2,0-1-1,0 1 1,1-1 0,-1 1 0,0-1-1,0 1 1,0 0 0,0 0 0,0 0-1,1-1 1,0 3 0,3 3-12,0 1-1,0-1 1,4 10 0,-7-13 19,14 23 84,-2 1 1,19 52-1,-27-60-469,-1-1 0,-1 1-1,0 0 1,-1 0 0,0 30-1,-3-44-332,0 1 0,1 0 0,-1-1 0,3 9 0,1-2-756</inkml:trace>
</inkml:ink>
</file>

<file path=ppt/ink/ink14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7:18.31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20 298 6240,'-2'3'216,"-1"0"0,1 0 0,0 1 0,1-1 1,-1 1-1,0 0 0,1-1 0,0 1 0,0 0 1,0 0-1,0 0 0,1 0 0,0-1 0,0 7 0,0-5-160,1-1 0,-1 1 0,2-1 0,-1 1 0,0 0 0,1-1 0,0 0 0,0 1 0,0-1 0,0 0 0,1 0 0,0 0 0,-1-1 0,1 1 0,1-1 0,4 5 0,-6-5 38,1-1 0,-1 0 1,1-1-1,-1 1 0,1 0 1,-1-1-1,1 1 0,0-1 1,0 0-1,0 0 1,0 0-1,0 0 0,0-1 1,0 1-1,0-1 0,0 1 1,0-1-1,0 0 0,0-1 1,0 1-1,0 0 0,0-1 1,0 1-1,0-1 0,0 0 1,4-2-1,0-2-8,0 1 0,0-1 0,-1-1 0,0 1 0,0-1 0,0 0 0,-1-1 0,0 1 0,0-1 1,0 0-1,-1 0 0,0-1 0,-1 1 0,6-16 0,-2 0-69,-1 0 0,-1 0 1,3-48-1,-6 53-41,-1-1 1,-1 0 0,-4-24-1,3 37-46,0-1-1,0 0 1,-1 1 0,0 0-1,0-1 1,-1 1 0,0 0 0,0 0-1,0 1 1,-1-1 0,0 0-1,-7-7 1,10 12 37,0 0-1,0 0 1,0 0 0,-1 0-1,1 0 1,0 0 0,0 0-1,-1 1 1,1-1 0,0 0-1,-1 1 1,1-1 0,-1 1-1,1 0 1,-1-1 0,1 1 0,-1 0-1,1 0 1,0 0 0,-3 0-1,2 1-41,0-1 0,-1 1 0,1 0 0,0 0 1,0 0-1,0 0 0,0 0 0,0 0 0,0 1 0,0-1 0,-3 4 0,-3 3-356,1 1 0,0 0 0,0 0 0,-6 13 0,11-18 190,-26 52-3639,17-33 2678,-5 8-1262</inkml:trace>
</inkml:ink>
</file>

<file path=ppt/ink/ink14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7:28.32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8 830 2496,'1'-1'319,"0"-1"1,0 1-1,0-1 1,0 1-1,0-1 0,-1 1 1,1-1-1,0 0 1,-1 1-1,1-1 0,-1 0 1,0 1-1,0-1 1,0 0-1,0 1 0,0-1 1,0 0-1,0-2 0,0-4-30,1-110 3229,1 70-3394,14-80-1,-1 30 508,-14 85-447,0 0 1,-2-1 0,1 1 0,-2 0-1,-3-18 1,-8-17 175,7 30-335,1 0 0,1 0 0,0-1 0,-1-29 0,5 47-25,3-65-238,-3 59 258,1-1 1,1 1-1,-1 0 0,1-1 1,1 1-1,5-12 0,-8 19-15,0 0 0,0 0-1,0 0 1,0 0 0,0 0 0,0 0-1,0 0 1,0 0 0,0 0 0,0 0-1,0 0 1,0 1 0,0-1 0,0 0-1,0 0 1,0 0 0,0 0 0,0 0-1,0 0 1,0 0 0,0 0 0,0 0-1,0 0 1,0 0 0,0 0 0,0 0-1,0 0 1,0 1 0,0-1-1,0 0 1,0 0 0,0 0 0,0 0-1,0 0 1,0 0 0,0 0 0,0 0-1,0 0 1,0 0 0,1 0 0,-1 0-1,0 0 1,0 0 0,0 0 0,0 0-1,0 0 1,0 0 0,0 0 0,0 0-1,0 0 1,0 0 0,0 0 0,0 0-1,0 0 1,0 0 0,1 0 0,-1 0-1,0 0 1,0 0 0,0 0-1,0 0 1,0 0 0,0 0 0,1 11 138,0 15-46,-15 210-104,4-108-7,8-95 24,-3 118-132,5-126 74,2 0 0,1-1 0,1 1 0,7 25 0,-9-44 40,0 0 0,1 0 1,-1 0-1,1 0 0,0-1 0,1 1 1,-1-1-1,1 0 0,0 0 0,1 0 1,-1 0-1,1-1 0,0 0 0,0 0 1,0 0-1,0-1 0,1 1 1,9 3-1,-9-5-308,-1 0 1,1 0-1,1 0 0,-1-1 1,0 0-1,0-1 1,7 1-1,6-1-2799,-14 0 1793</inkml:trace>
</inkml:ink>
</file>

<file path=ppt/ink/ink14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7:29.37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19 69 3232,'-1'0'80,"0"0"1,0 0 0,1 0-1,-1 0 1,0 0-1,1 0 1,-1-1-1,0 1 1,0 0-1,1 0 1,-1-1-1,0 1 1,1 0 0,-1-1-1,1 1 1,-1 0-1,0-1 1,1 1-1,-1-1 1,1 1-1,-1-1 1,1 1-1,-1-1 1,0-1 0,1 1 48,-1 0 1,1 0 0,0-1 0,0 1 0,-1 0 0,1-1 0,0 1 0,0 0 0,0-1 0,0 1 0,0 0 0,1-3 0,0 2-16,-1-1 1,1 1-1,0 0 1,-1 0 0,1-1-1,0 1 1,1 0-1,-1 0 1,0 0-1,0 0 1,1 0-1,0 1 1,-1-1 0,1 0-1,3-2 1,-3 3-62,0 0 1,0 1-1,0-1 1,0 0-1,1 1 0,-1-1 1,0 1-1,0 0 1,0 0-1,1 0 1,-1 0-1,0 0 1,0 0-1,1 1 1,-1-1-1,4 2 0,1 1-1,0 0 0,1 1 0,8 6 0,3 1-203,-7-4 210,0-1 0,0-1 1,0 0-1,0-1 0,1-1 0,0 1 0,-1-2 1,1 0-1,21 1 0,293 1 261,-260-7-155,-40 2-25,-1 0 0,1 1 0,29 5 0,44 16 153,-61-12-105,0-1 1,1-2-1,47 1 0,-82-6-434,0-1 0,0 0 0,0-1 0,0 1 1,0-1-1,0 0 0,0 0 0,0-1 0,-1 1 1,9-4-1,0-6-922</inkml:trace>
</inkml:ink>
</file>

<file path=ppt/ink/ink14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7:29.87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23 96 3072,'-2'-2'207,"0"0"0,1 0 0,-1 1 0,0-1 0,1 0 0,-1 0 0,1-1 0,0 1 0,-1 0 0,1 0-1,0-1 1,0 1 0,1-1 0,-1 1 0,0-1 0,1 1 0,0-1 0,-1-4 0,1 5-74,0 0 1,-1-1-1,1 1 0,0 0 0,0 0 1,0 0-1,1 0 0,-1 0 0,1 0 1,-1 0-1,1 0 0,-1 0 1,1 0-1,0 0 0,0 0 0,0 0 1,0 0-1,0 0 0,1 1 0,-1-1 1,0 1-1,1-1 0,2-2 0,-3 5-97,0 0-1,-1-1 1,1 1-1,-1 0 1,1-1-1,-1 1 1,1 0-1,-1 0 1,1 0-1,-1-1 1,0 1-1,1 0 1,-1 0 0,0 0-1,0 0 1,0 1-1,6 20 321,12 77 205,5 111-1,-14 103-4438,-9-289 1425</inkml:trace>
</inkml:ink>
</file>

<file path=ppt/ink/ink14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7:30.62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269 1 6048,'-21'25'1732,"-43"40"0,4-5-1164,27-24-122,7-9-272,-25 35 0,39-42-147,12-19-22,0-1 0,0 0 0,-1 0 0,1 1-1,0-1 1,0 0 0,0 1 0,0-1 0,0 0 0,-1 1 0,1-1 0,0 0 0,0 1 0,0-1 0,0 0 0,0 1 0,0-1 0,0 0 0,0 1-1,0-1 1,0 1 0,1-1 0,-1 0 0,0 1 0,0-1 0,0 0 0,0 0 0,0 1 0,1-1 0,-1 0 0,0 1 0,0-1 0,0 0 0,1 0 0,-1 1-1,0-1 1,1 0 0,-1 0 0,0 0 0,0 1 0,1-1 0,-1 0 0,0 0 0,1 0 0,-1 0 0,0 0 0,1 0 0,-1 1 0,0-1 0,1 0-1,-1 0 1,1 0 0,42-2 39,-24 0-111,23 2 0,62 16 189,-74-10-110,-1-1 1,41 1 0,-64-6-128,-1 0 0,0-1 1,1 1-1,-1-1 0,0-1 0,0 1 1,0 0-1,0-1 0,0 0 0,0 0 1,0-1-1,6-4 0,-5 3-45,-1-1 0,0 0 0,0 0-1,0 0 1,0-1 0,-1 0 0,0 0 0,6-11-1,31-77 363,-33 75 28,-3 9 489,-3 15-122,-5 18-201,0-11-377,2 1 0,-1 0 0,2-1 0,1 21-1,-1-27-53,1 1-1,0-1 0,0 1 1,1-1-1,0 0 0,0 1 0,0-1 1,1 0-1,0 0 0,6 8 1,-8-12 34,1 0 0,0 0 0,0 0 0,0 0 0,0-1 0,0 1 0,1-1 0,-1 1 0,0-1 0,1 0 0,-1 0 0,1 0 0,-1 0 0,1 0 0,-1-1 0,1 1 0,0-1 0,-1 1 0,1-1 0,0 0 0,0 0 0,-1 0 0,1-1 0,0 1 0,-1-1 1,1 1-1,3-3 0,5 0 42,0-2-1,-1 1 1,0-1 0,0-1 0,11-8 0,-11 7 33,-1 1 1,-1-2-1,1 1 0,-1-1 0,10-13 0,-15 17-5,0 0-1,-1 0 1,1 0-1,-1 0 1,0-1-1,0 1 1,-1-1-1,1 1 1,-1-1-1,0 0 1,0 1-1,-1-1 1,1 0 0,-1 0-1,-1-8 1,-1 4-57,0 0 1,0 0 0,-1 0 0,-1 0 0,0 0-1,0 1 1,0 0 0,-1 0 0,0 0 0,-1 0-1,0 1 1,0 0 0,0 0 0,-1 1 0,0 0-1,-1 0 1,1 0 0,-1 1 0,-10-5 0,15 8-131,0 1 0,0 0 1,-1 0-1,1 0 0,0 1 1,0-1-1,-1 1 0,1-1 0,-1 1 1,1 0-1,0 1 0,-1-1 1,1 1-1,0-1 0,-1 1 1,1 0-1,0 0 0,0 0 1,0 1-1,0-1 0,0 1 1,0 0-1,0-1 0,0 1 1,1 1-1,-1-1 0,1 0 0,0 1 1,-3 3-1,-12 15-1855</inkml:trace>
</inkml:ink>
</file>

<file path=ppt/ink/ink14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7:30.99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281 0 4736,'1'22'210,"0"0"0,2 0 0,0 0 0,1-1 0,2 1 0,0-1 0,16 37 0,-16-46 5,0-1-1,-1 1 1,-1 0 0,0 0 0,2 15-1,-5-23-76,-1-1 0,1 1 1,-1-1-1,0 1 0,-1-1 0,1 1 0,-1-1 0,1 1 0,-1-1 0,0 1 0,0-1 0,0 0 0,-1 0 0,1 1 1,-1-1-1,0 0 0,0 0 0,0-1 0,0 1 0,0 0 0,-1-1 0,1 1 0,-5 3 0,-1-1 163,-1 1 0,1-1 0,-1 0 0,0-1 0,0 0 0,0-1 1,0 0-1,-1 0 0,0-1 0,1 0 0,-1 0 0,-19-1 0,-4-2-806,1-1 0,-51-11 0,81 12 421,-22-6-1404,9-3-2261</inkml:trace>
</inkml:ink>
</file>

<file path=ppt/ink/ink14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7:34.78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1139 1888,'9'-5'394,"-7"4"77,0 0 1,0 0 0,0-1-1,0 1 1,0 0-1,0 1 1,0-1-1,1 0 1,2 0-1,-4 1-394,0 0-1,0 0 0,0 0 1,-1-1-1,1 1 0,0 0 1,0-1-1,-1 1 1,1 0-1,0-1 0,-1 1 1,1-1-1,0 1 1,-1-1-1,1 1 0,-1-1 1,1 0-1,-1 1 0,1-1 1,-1 0-1,1 1 1,-1-1-1,0 0 0,1-1 1,6-22 601,-4 14-359,20-51 379,38-68 0,-10 22 306,-39 78-666,-2 0 1,-1 0 0,7-36-1,4-7-183,-4 20-6,42-169 662,-52 201-761,3-29 0,-8 41-4,0-1 0,-1 1 0,0 0-1,0 0 1,-1-1 0,-2-11 0,1 13-41,1 0 0,0 0 0,0 0-1,1 0 1,0 0 0,0-1 0,1 1 0,-1 0-1,3-7 1,-3 13 4,1 1-1,-1-1 0,0 1 1,0-1-1,0 0 0,1 1 1,-1-1-1,0 1 0,0-1 1,0 0-1,0 1 0,0-1 1,0 1-1,0-1 0,-1 0 1,1 1-1,0-1 0,0 1 1,0-1-1,-1 1 0,1-1 0,0 1 0,-1 0 0,1 0 1,0 0-1,-1 0 0,1 0 0,0 0 0,-1 1 0,1-1 0,0 0 0,-1 0 1,1 0-1,0 0 0,0 0 0,-1 0 0,1 0 0,0 1 0,-1-1 0,1 0 1,0 0-1,0 0 0,0 1 0,-1-1 0,-17 18 161,10-9-183,1 1-1,0-1 1,0 1 0,1 0 0,0 0 0,1 1-1,0 0 1,-4 14 0,-25 149-131,27-125 217,-2-1 0,-2 0 1,-20 56-1,-89 230-136,91-223 64,25-90 175,4-15-173,4-12-40,42-133 139,-24 85-80,2 1 1,3 1-1,37-54 0,-48 80 2,-2-2 0,0 0 0,-2-1 0,-1 0 0,12-49 0,-11 20 66,-3 1 0,2-63 1,-10 70-144,-1 35 39,0 1 0,1-1 0,1 0 0,0 0 0,5-20 0,-4 21-69,-2 12 81,-1 0 0,0 0-1,0 0 1,1 0 0,-1 0 0,1 0-1,0 0 1,0 0 0,-1 0-1,1 0 1,2-2 0,-2 3-88,-2 3 45,0-1 59,0 1 0,0 0 0,0-1 0,0 1 0,1 0-1,-1-1 1,0 3 0,1-3 5,-30 59-87,17-24 9,1 1 0,-7 43 1,-5 77 189,14-83 20,-3 6-91,-3 0-1,-50 142 1,60-203-70,4-13 23,0 0 0,0 0 0,0 0 0,-1 0 0,0 0-1,0-1 1,-1 0 0,-5 8 0,8-14-18,1 1-1,-1 0 1,1-1 0,-1 1-1,0-1 1,1 0 0,-1 1 0,1-1-1,-1 1 1,1-1 0,0 0 0,-1 1-1,1-1 1,-1 0 0,1 0-1,0 0 1,0-4-3,0 1-1,0 0 1,1-1-1,-1 1 1,1 0-1,0 0 0,1-1 1,-1 1-1,1 0 1,0 0-1,0 0 1,2-4-1,4-7-4,15-32-22,30-45 0,-32 58 66,-2 0 0,-1-1 0,20-54 0,-2-43-133,7-18 56,-5-3 331,-34 130-328,-3 20 38,0 0-1,0 0 1,0-1 0,0 1-1,1 0 1,-1 0-1,1 1 1,0-1 0,2-3-1,-12 28-9,-1-5 0,-17 22 1,-1 5 121,-43 103 5,33-64-286,14-34 57,-11 21 54,3 1 0,-25 86 1,-15 116 377,50-183-90,42-187-906,-6 25 644,3 1 1,35-88 0,49-167-48,-79 243 42,-10 33 94,-5 20-47,0 1-1,2 0 1,0 0-1,19-33 1,-21 45 92,-7 14-99,0 0 0,0 0-1,0 0 1,1 1-1,-1-1 1,1 0-1,0 0 1,0 1-1,0-1 1,3-2 0,-4 4 387,-1 4-364,-1-1 1,0 0 0,0 0 0,0 0 0,0 1 0,0-1 0,0 0-1,0 0 1,-1 0 0,-2 2 0,-3 7 0,2 0-15,-1 0-1,2 1 1,0 0-1,0 0 1,1 1-1,-3 21 1,1 77-39,7-60 18,2 0 0,2 0 0,3-1 0,28 93 0,-30-118 40,-2-1 0,0 1 0,1 32 0,-3 77-11,-4-78-34,10 71 1,-4-86 16,7 42 107,-4-64 2,-8-18-148,1-3 46,-1 1 1,1-1 0,-1 1-1,0-1 1,1 1 0,-1-1-1,0 1 1,0-1-1,0 0 1,0 1 0,-1-3-1,1 2-6,-9-172 150,-1 3-285,20-80-124,-1-55 372,-10 271-36,-1 1 0,-14-67-1,14 90-80,2 10 8,0-1-1,0 1 1,-1-1-1,1 0 1,0 1-1,-1-1 1,0 1-1,1-1 1,-1 1 0,-1-3-1,2 4 20,-1 6-64,0 0-1,1 0 0,-1 1 0,2-1 0,-1 0 0,1 0 0,0 1 0,2 6 0,2 17-14,4 316 182,-10-233-130,0 9 8,7 218-68,-1-299-2,-2-21 211,0 20 0,-3-38-106,0-3-119,0 1 84,1 0 0,-1 0 1,0-1-1,0 1 0,1 0 1,-1 0-1,0-1 1,0 1-1,1 0 0,-1-1 1,0 1-1,0-1 0,0 1 1,1 0-1,-1-1 1,0 1-1,0 0 0,0-1 1,0 1-1,0-1 0,0 1 1,0 0-1,0-1 1,0 0-1,0-15 45,0 11-39,-10-177 372,0-2-562,-7-134 59,-4 141 171,19 162-52,0-1 0,-1 0 0,-1 1 0,0-1 0,-1 1 0,-1 1 0,-9-19 0,-5 11-183,19 21-10,1 6 134,1-1 0,0 1 1,0-1-1,0 1 0,0-1 0,3 8 0,4 11 2,8 35 66,-3 0 1,-3 1-1,-2 1 0,-3 0 1,-3 93-1,-19 28 279,-4 111-328,21-287 1,2 31-938,-2-34 800,1-1-1,-1 0 0,0 1 1,0-1-1,1 0 1,-1 1-1,1-1 0,-1 0 1,1 1-1,0-1 1,-1 0-1,1 0 0,0 0 1,0 0-1,0 0 1,0 0-1,0 0 0,0 0 1,0 0-1,2 1 1,9 0-1211</inkml:trace>
</inkml:ink>
</file>

<file path=ppt/ink/ink14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7:35.93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101 83 3232,'4'-37'5733,"-4"39"-5370,0 12-71,1 0 1,4 21-1,-4-29-272,0-1 0,0 0 0,1 0 0,0 1 0,0-1 0,0 0 0,1-1 0,0 1 0,6 8 0,-9-12 3,1-1 0,-1 1 0,1 0 0,0-1 0,-1 1 0,1-1 0,0 1 0,0-1 0,-1 1 0,1-1 0,0 1 0,0-1 1,0 0-1,0 1 0,0-1 0,-1 0 0,3 1 0,-3-1 10,1-1 1,-1 1 0,1 0-1,-1 0 1,1 0-1,-1 0 1,1-1 0,-1 1-1,0 0 1,1 0-1,-1-1 1,1 1 0,-1 0-1,0-1 1,1 1 0,-1 0-1,0-1 1,1 1-1,-1-1 1,0 1 0,0 0-1,1-1 1,-1 0-1,1-1 34,-1 1 0,1-1 0,-1 0 0,1 0 0,-1 0 0,0 0 0,0 0 0,0 0 0,0 0 0,0 0 0,0 0 0,0 0 0,-1 1 0,1-1 0,-2-3 0,-2-2 27,-1-1 0,0 1 0,0 1 0,0-1 0,-1 1 0,0 0 0,0 0 0,-1 0 0,0 1 0,0 0 0,0 1 0,-13-7 0,18 10-112,0 0 1,-1 0-1,1 0 1,0 0-1,0 1 1,0-1-1,-1 1 1,1 0-1,0-1 1,0 1-1,-1 0 1,1 0-1,0 0 1,-1 1-1,-3 0 1,4 0-5,1 0 0,-1-1 1,0 1-1,1 0 0,-1 1 0,1-1 1,-1 0-1,1 0 0,0 0 0,-1 1 1,1-1-1,0 1 0,0-1 0,0 1 1,0 0-1,0-1 0,1 1 0,-1 0 1,-1 3-1,1-1-17,0 1-1,0 0 1,0 0 0,1 0 0,0 0-1,0 0 1,1 10 0,-1-13 42,0-1 0,0 0 0,0 1 1,1-1-1,-1 0 0,0 1 0,1-1 0,-1 0 1,1 1-1,-1-1 0,1 0 0,0 0 1,-1 0-1,1 1 0,0-1 0,0 0 0,0 0 1,0 0-1,0 0 0,0 0 0,0-1 1,0 1-1,0 0 0,0 0 0,1-1 0,-1 1 1,0-1-1,0 1 0,1-1 0,-1 1 1,0-1-1,2 0 0,1 0 32,0 0 1,0-1 0,-1 1-1,1-1 1,0 0-1,-1 0 1,1 0-1,0-1 1,-1 1-1,0-1 1,1 0-1,-1 0 1,0 0-1,0 0 1,0-1 0,0 1-1,0-1 1,-1 0-1,4-4 1,-4 4 21,0 0 1,-1 1-1,1-1 1,-1 0-1,0 1 1,0-1-1,0 0 1,0 0 0,0 0-1,-1 0 1,1 0-1,-1 0 1,0 0-1,0 0 1,0 0-1,0-1 1,0 1-1,-1 0 1,0 0-1,1 0 1,-1 1 0,0-1-1,0 0 1,-3-5-1,1 3 54,-1 0-1,1 0 0,-1 0 0,0 1 1,-8-8-1,11 11-115,-1 0 1,1 0-1,0 0 0,0 1 0,-1-1 1,1 0-1,0 1 0,-1-1 0,1 1 1,0-1-1,-1 1 0,-2-1 0,4 1-11,-1 1 0,0-1 0,0 0 0,0 0 0,1 0 0,-1 0 0,0 1 0,0-1-1,1 0 1,-1 1 0,0-1 0,0 1 0,1-1 0,-1 1 0,0-1 0,1 1-1,-1-1 1,1 1 0,-1 0 0,1-1 0,-1 1 0,1 0 0,-1-1 0,1 2 0,-2 0-6,1 1 1,0 0-1,0-1 1,0 1 0,0 0-1,1 0 1,-1 0-1,1-1 1,-1 1 0,1 0-1,0 0 1,0 0 0,1 0-1,-1 0 1,0 0-1,1-1 1,0 1 0,0 0-1,0 0 1,0-1 0,0 1-1,0-1 1,1 1-1,-1-1 1,4 4 0,-4-4 30,1 0 1,-1 0 0,1-1-1,0 1 1,0-1 0,0 1 0,-1-1-1,1 0 1,1 0 0,-1 0-1,0 0 1,0 0 0,0 0 0,0-1-1,1 1 1,-1-1 0,0 1-1,1-1 1,-1 0 0,0 0-1,1 0 1,-1 0 0,0 0 0,1-1-1,-1 1 1,0-1 0,0 1-1,1-1 1,-1 0 0,0 0 0,2-1-1,-1 0 28,1 0 40,1 0 1,-1-1 0,0 0-1,6-5 1,-10 8-61,1-1 0,0 0 0,0 0 0,-1 0 1,1 0-1,0 0 0,-1 0 0,1 0 0,-1 0 0,1 0 0,-1 0 1,0-1-1,1 1 0,-1 0 0,0 0 0,0 0 0,0 0 0,0-1 1,0 1-1,0 0 0,0 0 0,0 0 0,0 0 0,-1-2 1,0-1 6,-1 1 0,1 0 1,-1 0-1,0 0 1,0 0-1,0 0 0,0 0 1,0 0-1,-1 1 1,1-1-1,-1 1 0,0 0 1,1 0-1,-1 0 1,0 0-1,-1 0 0,-3-1 1,5 2-38,0 0 0,0 0 1,0 1-1,0-1 1,0 1-1,0 0 0,0-1 1,0 1-1,0 0 1,0 0-1,0 0 0,0 0 1,0 1-1,0-1 0,0 0 1,0 1-1,0 0 1,0-1-1,0 1 0,1 0 1,-1 0-1,0 0 0,0 0 1,1 0-1,-1 0 1,0 1-1,1-1 0,0 1 1,-1-1-1,-1 3 1,1-1-13,0 0 0,0 1 1,0-1-1,0 0 0,1 1 1,-1-1-1,1 1 1,0 0-1,0-1 0,0 1 1,1 0-1,0 0 1,-1 0-1,1-1 0,0 1 1,1 0-1,-1 0 0,1 0 1,-1-1-1,1 1 1,0 0-1,1-1 0,-1 1 1,1-1-1,2 6 1,-3-9 32,-1 1 0,1 0 0,0-1 0,-1 1 0,1 0 1,0-1-1,-1 1 0,1-1 0,0 1 0,0-1 1,0 1-1,0-1 0,-1 0 0,1 0 0,0 1 1,0-1-1,0 0 0,0 0 0,0 0 0,0 0 0,1 0 1,0 0 10,0 0 1,0-1 0,0 1 0,0-1 0,0 1 0,1-1 0,-1 0-1,3-2 1,-2 1 22,0 0 0,-1 1-1,1-1 1,0 0 0,-1-1 0,0 1-1,0 0 1,1-1 0,-2 1 0,1-1-1,0 0 1,2-3 0,-4 4-69,0 1 1,1 0 0,-1-1-1,0 1 1,0 0 0,0-1-1,0 1 1,0-1-1,0 1 1,0 0 0,0-1-1,-1 1 1,1 0-1,-1-1 1,1 1 0,-1 0-1,1 0 1,-1-1 0,0 1-1,1 0 1,-1 0-1,0 0 1,0 0 0,0 0-1,0 0 1,0 0-1,0 0 1,0 0 0,0 1-1,0-1 1,0 0 0,-2 0-1,0 0-294,1-1-1,-1 1 0,1 0 1,-1 1-1,0-1 1,1 0-1,-1 1 1,0 0-1,0-1 0,1 1 1,-1 0-1,0 1 1,0-1-1,1 0 1,-5 2-1,-9 4-3395</inkml:trace>
</inkml:ink>
</file>

<file path=ppt/ink/ink14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7:38.50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407 54 3232,'-1'-1'302,"-1"0"0,1 0 0,-1 0 0,0 0-1,1 0 1,-1 0 0,0 0 0,0 0 0,-3 0 0,-3-3 860,-4-4 854,10 7-1856,1 0 0,0 0 0,0 0 0,0 0 0,0 1 0,-1-1 0,1 0 0,0 1 0,-1-1 0,1 1 0,0-1 0,-1 1 0,1 0 0,-1 0 0,1-1 0,0 1 0,-3 0 0,-9 1 126,1 0 0,-1 1 0,0 1 0,1 0-1,-25 9 1,9-1 299,-38 22 0,59-29-487,-1 0-1,1 1 0,0 0 0,1 0 1,-10 10-1,14-13-85,0 0 0,1 0 1,-1 0-1,1 0 0,-1 0 0,1 1 0,0-1 1,0 0-1,0 1 0,0-1 0,0 1 0,1-1 0,-1 1 1,1-1-1,0 1 0,-1-1 0,1 1 0,0-1 0,1 1 1,-1-1-1,0 1 0,2 3 0,3 11 33,1 1-1,1-1 1,0 0-1,2 0 0,12 18 1,-4-11-29,2-1 0,1-1 0,30 27 0,-25-27 18,-2 1-1,28 38 1,-44-50 18,0 0 1,-1 1-1,0 0 0,-1 0 0,-1 0 1,0 1-1,-1 0 0,0-1 1,2 27-1,-3-28 40,24 158-14,16 41 552,-38-186-541,-3-20-48,0 1 0,0-1-1,0 0 1,-1 0-1,1 1 1,-1-1 0,0 0-1,-1 1 1,1-1-1,-1 0 1,1 0 0,-1 1-1,-1-1 1,-1 4-1,-1 1 20,2-5-30,0 0-1,0 1 1,-1-1 0,1 0-1,-5 4 1,6-6-15,-1-1-1,1 0 1,0 0 0,-1 0-1,0 0 1,1 0 0,-1 0-1,0 0 1,1-1 0,-1 1-1,0 0 1,0-1 0,1 0-1,-1 1 1,0-1-1,0 0 1,-3 0 0,-1 0 8,-1-1 0,1 0-1,-1 0 1,1 0 0,0-1 0,-1 0 0,1 0 0,0 0 0,0-1 0,0 0 0,1 0 0,-1-1-1,1 1 1,-1-1 0,1-1 0,-6-6 0,6 6-53,0-1 0,0 0 0,1 0 0,0 0 0,0-1-1,0 0 1,1 1 0,0-1 0,0 0 0,1-1 0,0 1 0,0 0 0,-1-14 0,3-4-30,1 0-1,1 0 1,1 0 0,1 0 0,1 1 0,13-37-1,-11 42 98,1-1 0,1 2 0,20-31 0,-17 30 79,-1-1 0,16-38 0,-20 34-40,0 0-1,6-46 1,-4-51 93,-7 97-191,3-31-29,23-96 0,-27 144 93,-1 1-1,1-1 0,-1 1 1,0-1-1,-1 1 0,1-1 1,-1 1-1,0-1 0,-1 1 0,0 0 1,0 0-1,-6-12 0,6 12-20,-1 1 0,0-1-1,-1 1 1,1 0 0,-1 0 0,0 0-1,0 0 1,-1 1 0,1 0-1,-1 0 1,0 0 0,0 0-1,-9-4 1,10 7-46,0-1 0,0 1-1,0 0 1,0 0 0,0 1 0,-1-1-1,1 1 1,0 0 0,0 0 0,-6 1-1,-5 1-8,-23 7 0,18-4-20,-2 2-60,0 0 0,0 1 0,1 1 0,-31 19-1,47-26 73,1 1-1,-1 0 0,1 0 1,0 0-1,0 1 0,-5 6 1,8-9 26,0 1 0,0-1 0,0 0 0,0 1 1,1-1-1,-1 0 0,1 1 0,-1-1 0,1 1 1,-1-1-1,1 1 0,0-1 0,0 1 0,0-1 1,0 1-1,0-1 0,0 1 0,0-1 0,0 1 1,1-1-1,-1 1 0,0-1 0,1 1 1,-1-1-1,1 1 0,1 1 0,7 11-16,1 0 0,22 22 0,-16-18-107,60 65 121,41 50 260,-108-120-234,11 20-1,1 2-6,-11-17 26,0 1 0,-1 1-1,0-1 1,6 27 0,2 28 170,-5-12-138,10 54-65,-11-52 76,-7-39-111,2 36 1,-5-50-2,-1-1 1,-1 0-1,0 0 0,0 0 0,-1 0 0,-4 15 0,4-20 57,0-1 0,0 1 0,0-1-1,0 0 1,0 0 0,-1 0-1,0 0 1,0 0 0,0-1 0,0 1-1,-1-1 1,1 0 0,-1 0-1,0 0 1,0-1 0,0 1 0,0-1-1,0 0 1,0 0 0,-1 0-1,1-1 1,-1 1 0,1-1 0,-1 0-1,0 0 1,1-1 0,-1 0-1,-8 0 1,-12-3 20,-1-1 0,1-2 0,-32-11 0,38 12-116,15 4 49,0-1-1,0 1 1,0-1 0,1 1 0,-1-1 0,0 0 0,1-1-1,-1 1 1,1-1 0,-1 1 0,1-1 0,0 0 0,0 0-1,1 0 1,-1-1 0,1 1 0,-1-1 0,1 1 0,0-1-1,0 0 1,1 0 0,-1 0 0,1 0 0,0 0 0,0 0-1,0 0 1,1 0 0,-1 0 0,1-1 0,0 1 0,1-7-1,1-8-29,1 0 0,1 0 0,0 0 0,2 1 0,0-1 0,1 2 0,12-22 0,75-113 144,-82 134-89,2-4 123,0-1 0,-2 0 0,0-1 0,-2 0 0,0-1-1,-2 0 1,-1 0 0,-1-1 0,-1 0 0,3-47 0,-8 36 78,0 0 0,-3 0 0,-1 1 0,-14-62 0,15 87-157,-1 1 0,1-1-1,-2 1 1,1-1 0,-1 1-1,-13-17 1,15 23-43,0 0-1,0 0 1,0 0-1,-1 1 1,0 0-1,1-1 1,-1 2-1,-1-1 1,1 0-1,0 1 1,-1 0-1,1 0 1,-1 0-1,1 0 1,-1 1-1,0-1 1,0 2-1,-5-2 1,-2 2-280,0 0 0,0 1-1,0 1 1,1 0 0,-1 0 0,0 1 0,1 1 0,0-1 0,0 2 0,0 0-1,0 0 1,-11 9 0,12-8-372,0 0 0,1 1-1,0 0 1,1 1 0,0 0 0,0 1-1,0-1 1,1 1 0,1 1 0,-1-1-1,2 1 1,-9 19 0,12-23 114,0 0 0,1 0 0,-1 0 0,1 8 0,3 15-2368</inkml:trace>
</inkml:ink>
</file>

<file path=ppt/ink/ink14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7:43.55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49 38 2912,'-37'-4'8528,"37"22"-7734,0-12-701,0 14 141,4 36-1,-1-30-161,0 33 0,-1-5 94,27 224 698,-24-219-331,-5-57-405,0-8 48,-8-283 32,7 256-237,0 5 41,-6-35 0,4 28 223,3 28-173,-1 1-1,1-1 1,-1 1-1,0-1 1,-1 1-1,1 0 1,-1-1-1,-4-6 1,2 7 8,3 6 63,2 14 54,0-10-198,20 203-75,-14-118 118,5 46 139,-7-87-272,-15-188 181,-1 0-96,11 128 16,0 12 0,0 0 0,0 0 0,0 0 0,0 0 0,-1 0 0,1 1 0,0-1 0,0 0 0,0 0 0,0 0 0,0 0 0,0 0 0,0 0 0,0 0 0,0 0 0,0 0 0,0 0 0,0 0 0,0 0 0,0 0 0,0 0 0,0 0 0,0 0 0,0 0 0,0 0 0,0 0 0,0 0 0,0 0 0,0 0 0,0 0 0,0 0 0,0 0 0,0 0 0,0 0 0,0 0 0,0 0 0,0 0 0,0 0 0,0 0 0,0 0 0,0 0 0,-1-1 0,0 8 0,0 9 0,2 30-30,2-1 1,2 1 0,15 61-1,-18-97 138,0 0-1,-1 0 1,-1 0 0,0 16-1,-1-21 43,14-24 37,-5 3-70,0 0-1,1 0 1,1 1 0,0 1 0,1 0 0,1 0-1,0 1 1,1 0 0,19-13 0,-6 9 21,2 1 1,41-17 0,-62 29-124,1 1 1,0 1-1,0-1 1,0 1-1,0 1 0,0-1 1,1 2-1,-1-1 1,9 1-1,-12 0-22,0 1 0,0 0-1,0 0 1,0 1 0,1-1-1,-2 1 1,1 0 0,0 0-1,0 1 1,-1 0 0,1-1-1,-1 1 1,0 1 0,0-1-1,5 6 1,4 5 118,10 18-1,-16-22-120,1 0 0,0 0 0,0-1-1,0 0 1,12 8 0,-17-14-1,62 49-391,-59-46 378,0 0-1,0 1 1,0 0-1,-1-1 1,0 2 0,-1-1-1,6 11 1,-9-14 23,0-1 1,0 0-1,0 1 0,-1 0 0,1-1 1,-1 1-1,0-1 0,0 1 0,0 0 0,-1-1 1,1 1-1,-1-1 0,0 1 0,0-1 1,-1 5-1,-4 5 2,0 0 1,-12 19-1,4-8-100,7-10 190,0-3-90,2 0 0,0 0 0,0 1 0,-4 15 0,-20 83 53,25-93-12,-1 0 1,-1 0 0,-9 19-1,13-32-24,0 0-1,0 0 1,-1-1-1,1 1 0,-1-1 1,0 1-1,0-1 1,-1 0-1,1 0 0,-1-1 1,1 1-1,-1-1 1,0 0-1,0 0 0,0 0 1,0 0-1,0-1 0,0 1 1,0-1-1,-1 0 1,1 0-1,-6 0 0,-92 14 51,47-6-248,39-6 123,3-1 40,0 0 1,0 0 0,-1-1 0,1-1 0,-21-2 0,33 2 3,0 0 0,0 0 1,1 0-1,-1 0 0,0-1 1,0 1-1,0 0 0,0 0 0,0-1 1,1 1-1,-1 0 0,0-1 1,0 1-1,1-1 0,-1 1 0,0-1 1,1 1-1,-1-1 0,0 1 1,1-1-1,-1 0 0,1 1 1,-1-1-1,1 0 0,-1 0 0,1 1 1,-1-1-1,1 0 0,0 0 1,0 0-1,-1 1 0,1-1 0,0 0 1,0 0-1,0 0 0,0 0 1,0 0-1,0 0 0,0 1 1,0-1-1,0 0 0,0 0 0,1 0 1,-1 0-1,0 1 0,1-3 1,0 1-11,0 0 0,0 0 0,1 0 0,-1 0 0,0 0 0,1 0 0,-1 1 0,1-1 0,0 0 0,0 1 1,-1-1-1,1 1 0,0 0 0,0 0 0,0 0 0,5-2 0,10-1 7,1 1 1,31-2-1,-36 5 9,1-1 0,0-1 0,-1 0 0,0-1 0,1 0 0,15-7 0,-11 2 30,-1-1 0,1-1 0,16-13 0,-26 18 30,-1-1-1,0 0 1,-1-1 0,1 1-1,-1-1 1,-1-1-1,1 1 1,7-16-1,-5 6 143,-1 1-1,0-1 0,-2-1 0,5-21 0,-8 28-68,-1 0-1,0 1 1,0-1 0,-1 0-1,-1 0 1,0 0 0,0 0-1,-5-16 1,-27-61-30,6 19 32,25 62-109,0 1 1,-1 0-1,1 0 1,-1 0-1,-1 0 1,-7-10-1,10 14-29,-1 0 0,0 0-1,0 0 1,-1 1 0,1-1-1,0 1 1,0-1 0,-1 1-1,1 0 1,-1 0 0,1 0-1,-1 0 1,1 1 0,-1-1 0,0 1-1,1 0 1,-1-1 0,0 1-1,1 0 1,-5 1 0,-12 2-1,0 0 0,1 1 0,-23 9 0,-2 0-68,20-6 56,-106 23-226,91-22 63,25-5 87,1-1 0,0 0-1,-1 0 1,-14-1-1,26-1 4,6-7-304,21-6 371,1 2-1,0 0 0,39-8 0,-22 6 21,-23 6 26,16-5-3,0 2 0,78-11 0,-110 21 14,1 0-1,0 0 0,0 1 1,0 0-1,-1 0 1,1 0-1,0 1 1,-1 0-1,1 0 1,7 4-1,-6-2-2,0 0 0,0 0 0,-1 1 0,1 0 0,-1 0 0,0 1 0,6 7-1,8 10-51,-13-16 31,-1 0-1,0 0 1,0 1 0,-1 0-1,7 12 1,-9-14-101,0 0 0,-1 0-1,0 1 1,0-1 0,1 11 0,-3-13 87,0-1 0,0 0 0,0 1 1,0-1-1,-1 1 0,1-1 1,-1 0-1,0 1 0,0-1 1,0 0-1,-1 0 0,-2 5 1,-21 43-138,2 0-1,-23 74 1,26-67 98,14-41 29,0-1 1,-2 1-1,1-2 1,-13 19-1,17-29 27,-1-1 0,1 1 0,-1-1 0,0 0 0,0 0 0,-1 0 0,1-1 0,-1 0 0,0 1 0,0-2 0,0 1 0,0 0 0,0-1 0,0 0 0,-1 0 0,-8 1 0,-13 2-33,0-2-1,1 0 0,-1-2 1,-31-2-1,20-7-416,38 8 443,0 0-1,0 0 0,0 0 0,0 0 0,0 0 0,0 0 1,0 0-1,0 0 0,0 0 0,-1 0 0,1 0 0,0 0 0,0 0 1,0 0-1,0 0 0,0 0 0,0 0 0,0 0 0,0 0 0,0 0 1,-1 0-1,1 0 0,0 0 0,0 0 0,0 0 0,0 0 0,0 0 1,0 0-1,0 0 0,0 0 0,0 0 0,0 0 0,0-1 1,0 1-1,0 0 0,-1 0 0,1 0 0,0 0 0,0 0 0,0 0 1,0 0-1,0 0 0,0 0 0,0 0 0,0 0 0,0-1 0,0 1 1,0 0-1,0 0 0,0 0 0,0 0 0,0 0 0,0 0 0,0 0 1,0 0-1,0 0 0,0-1 0,0 1 0,0 0 0,1 0 1,5-6-84,12-7-47,-1 5 92,1 1 0,0 0 1,20-4-1,-23 8 33,-1-1 0,1-1 0,-1-1 0,0 0 0,-1 0 0,23-15-1,-23 10 39,0 0 0,-1-1 0,-1 0 0,0-1 0,14-20 0,37-75 430,-48 81-310,-8 16 59,-1 1 1,0-1 0,-1 0-1,5-20 1,-7 25-136,-1-1 0,-1 1 0,1-1 0,-1 0 0,0 1 0,-1-1 0,0 0 0,0 1 0,-4-13 0,-51-146 116,54 160-177,-1-1-1,1 1 0,-1-1 0,0 1 1,0 0-1,-1 0 0,1 0 0,-1 0 0,-6-5 1,8 8-17,-1 0 1,1 0-1,-1 0 1,1 0-1,-1 1 1,0-1-1,0 1 1,1 0-1,-1 0 1,0 0-1,0 0 0,0 0 1,0 1-1,-1-1 1,1 1-1,0 0 1,0 0-1,0 0 1,-6 1-1,-57 16-166,43-10 138,-45 8-1,15-11 59,33-3-103,0 1 0,0 1 0,0 0 0,-21 7 0,34-8 61,0 1-1,1 0 0,-1 0 1,1 1-1,-1 0 0,1 0 1,0 0-1,1 1 0,-1 0 1,1 0-1,-9 11 0,4 0-238,10-11 17,10-7 144,-5-1 111,0 0 0,0 0 0,0 0 0,0-1 0,0 0 0,-1 0 0,1 0 1,-1 0-1,0-1 0,-1 1 0,1-1 0,-1 0 0,0 0 0,0-1 0,3-7 0,-1 0 37,0 0 0,-1 0 0,-1-1-1,0 1 1,2-23 0,-5 25-11,0 0-1,0 0 1,-1 0-1,-1 1 1,0-1 0,0 0-1,-1 1 1,0-1-1,-8-17 1,-5-2 76,-33-50-1,44 73-162,-5-8 57,6 8-96,0 0-1,-1 0 1,0 0 0,0 1 0,-1 0 0,0 0 0,-7-6 0,17 30-293,5 9 346,-1 1 0,7 44 0,1 58-49,-6-35 89,-6-15 180,-21-335-187,15 228-23,1 11 17,-1 1 1,0 0-1,-1 0 1,-1 0 0,-7-18-1,11 32-11,0 0 0,0 1 1,0-1-1,-1 0 0,1 0 0,0 1 0,-1-1 0,1 0 0,0 1 1,-1-1-1,1 1 0,-1-1 0,1 1 0,-1-1 0,1 1 0,-1-1 0,0 1 1,1-1-1,-1 1 0,1-1 0,-1 1 0,-1 0 0,2 0-6,-1 0 0,1 0-1,0 1 1,-1-1 0,1 1 0,-1-1-1,1 0 1,0 1 0,-1-1 0,1 1-1,0-1 1,-1 1 0,1-1-1,0 1 1,0-1 0,0 1 0,-1-1-1,1 1 1,0 0 0,0-1-1,0 1 1,-3 35-395,4 18 399,2-1 0,18 85-1,-21-136 2,6 19 121,-1-15 18,-5-6-120,0 0-1,1-1 0,-1 1 0,0 0 1,1 0-1,-1 0 0,0-1 0,1 1 1,-1 0-1,0-1 0,0 1 0,1 0 0,-1 0 1,0-1-1,0 1 0,0 0 0,1-1 1,-1 1-1,0-1 0,0 1 0,0 0 1,0-1-1,0 0 0,3-8 17,-2-1 0,1 0 1,-1 0-1,-1 0 0,0 0 0,-2-14 0,1-5-102,-3-112-320,5 139 392,-1-1 0,0 1 0,1-1 0,0 1 0,-1 0 0,1-1 0,0 1 0,0 0 0,1-1 0,-1 1 0,0 0 0,1 0 0,-1 0 0,1 0 0,0 0 0,-1 1 0,1-1 0,0 0 0,0 1 0,3-2 0,6-4 29,-1 1 0,22-9 0,-23 12-7,2-1 92,0 0 0,0 1 0,0 0-1,0 0 1,20 0 0,57 2 119,-69 3-158,1-2 1,-1 0 0,0-1-1,0-1 1,1-1 0,21-6-1,-36 7-35,1-1 0,0 0-1,8-6 1,5-2 199,-91 28-237,38-6-219,-68 9 0,61-13 270,-143 24-136,169-28 6,4-1-105,1 0-1,0 1 0,-19 7 0,49-7-203,37-5 353,71-11 1,54-19 297,-120 17-50,-56 13-118,1-1-1,-1 1 1,0-1 0,0 0 0,0-1 0,0 1-1,5-6 1,-11 9-85,0 0 1,1 0-1,-1 0 0,0 0 0,0-1 0,0 1 1,1 0-1,-1 0 0,0 0 0,0 0 0,0-1 1,0 1-1,1 0 0,-1 0 0,0-1 0,0 1 1,0 0-1,0 0 0,0 0 0,0-1 0,0 1 1,0 0-1,0 0 0,0-1 0,0 1 1,0 0-1,0 0 0,0-1 0,0 1 0,0 0 1,0 0-1,0-1 0,0 1 0,-8-4 43,-17 3-79,22 1 29,-20 1-163,-26 5 0,10-2 18,-179 26-812,206-27 816,10-2-246,7-5-756,28-8-1501,-22 8 1405,-1 0-1,1 0 1,-1-1 0,0 0-1,14-10 1,-5-6-1926</inkml:trace>
</inkml:ink>
</file>

<file path=ppt/ink/ink14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7:45.23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88 32 2560,'-19'-7'1097,"17"6"-894,-1 0-1,0 0 0,0 0 0,0 0 0,0 0 0,-4 0 0,6 1-150,1 0 1,0 0 0,-1 0-1,1 0 1,0 0-1,0 0 1,-1 0 0,1 0-1,0 0 1,-1 0-1,1 0 1,0 0 0,0-1-1,-1 1 1,1 0-1,0 0 1,0 0 0,-1 0-1,1 0 1,0-1-1,0 1 1,-1 0 0,1 0-1,0-1 1,0 1-1,0 0 1,0 0 0,-1-1-1,1 1 1,0 0-1,0 0 1,0-1 0,0 1-1,0 0 1,0 0-1,0-1 1,0 1-1,0 0 1,0-1 0,0 1-1,0 0 1,0-1-1,0 1 1,0 0 0,0 0-1,0-1 1,0 1-1,0 0 1,0-1 0,0 1-1,1 0 1,-1 0-1,0-1 1,0 1 0,0 0-1,0 0 1,1-1-1,0 0 12,1 1 0,-1-1-1,1 0 1,-1 1 0,1-1-1,0 1 1,-1 0 0,1-1 0,-1 1-1,1 0 1,0 0 0,-1 0-1,1 0 1,-1 0 0,1 0-1,0 1 1,-1-1 0,1 0-1,-1 1 1,1-1 0,2 2-1,-3-1-20,1 0-1,-1 1 1,0-1-1,0 0 1,0 0-1,0 1 1,0-1-1,0 1 1,0-1-1,0 1 1,0-1-1,-1 1 1,1-1-1,-1 1 1,1 0-1,-1-1 1,1 1-1,-1 0 1,0-1-1,0 1 1,0 2-1,-1 16 110,0 0 0,-2-1 0,-6 30 1,-23 55 164,21-70-268,1 0-1,1 0 1,-5 44-1,13-66-4,1-1-1,0 1 1,0 0-1,1-1 0,1 1 1,4 18-1,-1 2 44,-3-16-16,-1-13 71,0-4 113,49-142 1462,-2 30-945,-6 18 296,-36 75-910,-4 13-76,1 0 1,-1-1-1,1 1 0,1 0 1,-1 0-1,1 0 0,0 1 1,1-1-1,5-6 0,-9 12-62,1 0-1,-1 1 1,0-1-1,0 0 1,1 0-1,-1 1 0,0-1 1,1 1-1,-1-1 1,1 1-1,-1-1 0,0 1 1,1 0-1,-1 0 1,1 0-1,-1 0 0,1 0 1,-1 0-1,1 0 1,-1 0-1,1 1 1,-1-1-1,1 0 0,-1 1 1,0-1-1,1 1 1,-1 0-1,0-1 0,1 1 1,-1 0-1,0 0 1,0 0-1,0 0 0,0 0 1,0 0-1,1 2 1,2 1-23,0 0 0,-1 0 0,1 1 1,-1 0-1,0-1 0,-1 1 0,1 0 1,2 10-1,1 14-75,-1 1-1,-1-1 1,-2 1 0,-2 42-1,0-66 28,0 8-2,-2-1-1,0 1 1,-4 15 0,3-16-9,0 1 1,1-1 0,-1 17-1,4-25 422,-1-13-84,3-37-37,8-11-315,25-108 157,-35 158-86,1 0 0,1 1-1,-1-1 1,1 1 0,0-1-1,0 1 1,1 0 0,0 0-1,-1 0 1,2 1 0,6-7-1,-10 10 9,0 1 0,0-1-1,1 0 1,-1 1-1,0-1 1,0 1-1,0 0 1,1-1-1,-1 1 1,0 0-1,1 0 1,-1 0-1,0 0 1,0 0-1,1 0 1,-1 0-1,0 0 1,1 0-1,1 1 1,0 1 2,-1-1 0,1 0 0,0 1 1,-1-1-1,1 1 0,-1 0 0,0 0 1,3 2-1,2 3 22,-1 0 1,0 1-1,0 0 1,5 11-1,-2-4-68,-1 0 0,0 0 0,-1 1 1,-1 0-1,5 21 0,-5-7-48,-3-19-357,0 1 0,-2-1 1,2 20-1,-3-17-989,-1 23-9876,-2-26 9412</inkml:trace>
</inkml:ink>
</file>

<file path=ppt/ink/ink14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7:45.97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218 11 3904,'0'-1'88,"0"1"0,1 0 0,-1-1 0,0 1 0,0 0 0,0-1 0,0 1 0,0 0 0,0-1 0,0 1 0,0 0 0,-1-1 0,1 1 0,0 0 0,0 0 0,0-1 0,0 1 0,0 0 0,0-1 0,-1 1 0,1 0 0,0-1 0,0 1 0,0 0 0,-1 0 0,1-1 0,0 1 0,0 0 0,-1 0 0,1 0 0,0 0 0,-1-1 0,1 1 0,0 0 0,0 0 0,-1 0 0,1 0 0,0 0 0,-1 0 0,1 0 0,0 0 0,-1 0 0,1 0 0,0 0 0,-1 0 0,1 0 0,0 0 0,-1 0 0,1 0 0,0 0 0,-1 0 0,1 0 0,0 0 0,-1 0 0,1 1 0,0-1 0,-1 0 0,1 0 0,0 1 0,-24 16 634,16-10-484,2-2-187,0-1 1,1 2 0,0-1-1,0 1 1,1 0-1,-1 0 1,-5 10 0,1 2 117,-11 30 1,14-32 23,-7 18 135,-21 41-1,32-70-317,-30 59 182,30-58-166,0-1 1,0 1 0,0 0 0,1 0-1,0 0 1,0 1 0,1-1 0,-1 0-1,2 7 1,-1-10-18,1 0 1,0-1-1,0 1 0,0 0 0,0 0 1,1-1-1,-1 1 0,1-1 0,0 1 1,0-1-1,0 1 0,0-1 0,0 0 1,0 0-1,0 0 0,1 0 1,-1-1-1,1 1 0,-1-1 0,1 1 1,3 0-1,0 1 29,1 0 1,0-1-1,-1 0 1,1 0-1,0-1 1,0 0-1,13 1 1,-16-2-29,-1 0 0,1 0 0,-1-1 0,1 1 0,0-1 1,-1 0-1,0 0 0,1 0 0,-1-1 0,0 1 0,1-1 0,-1 0 0,0 1 0,5-5 1,-4 2 78,-1 0 1,0 1 0,0-1-1,0 0 1,0 0 0,0-1-1,-1 1 1,0 0 0,3-9 0,-1-2 186,0 0 1,-1-1 0,-1 0 0,0 0-1,-1-25 1,-1 33-345,0-1 0,-1 1 1,0 0-1,0-1 0,-1 1 0,0 0 0,-6-15 0,7 20-254,-1 1 0,1-1 0,-1 1 0,1-1 0,-1 1 0,0 0 0,0 0-1,0 0 1,0 0 0,0 0 0,0 0 0,0 0 0,-1 1 0,1-1 0,-1 1 0,1-1 0,-1 1 0,0 0 0,1 0 0,-1 0-1,0 1 1,0-1 0,0 1 0,0-1 0,-4 1 0,-10 0-1928,-3-3-225</inkml:trace>
</inkml:ink>
</file>

<file path=ppt/ink/ink14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7:47.07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30 33 3072,'0'0'9,"8"-17"1996,-8 17-1895,0-1 0,0 0 0,0 1 0,1-1 0,-1 0-1,0 1 1,0-1 0,0 0 0,0 1 0,0-1 0,-1 0-1,1 1 1,0-1 0,0 0 0,0 1 0,0-1 0,-1 1-1,1-1 1,0 0 0,-1 1 0,1-1 0,0 1 0,-2-2-1,2 2-43,-1 0 0,1 0 0,-1 0 0,1 0 0,-1 0-1,1 0 1,-1 0 0,1 0 0,-1 0 0,1 1 0,-1-1-1,1 0 1,0 0 0,-1 0 0,1 1 0,-1-1 0,1 0-1,-1 1 1,1-1 0,0 0 0,-1 1 0,1-1 0,0 0 0,-1 1-1,1-1 1,0 1 0,-1-1 0,1 1 0,-2 3-7,1 1 0,0-1-1,0 1 1,0-1 0,0 1 0,1 0 0,0-1 0,0 1 0,0 0 0,1 6 0,0 5 34,-9 260 638,-1-113-71,9-127-171,2 1 0,10 54 1,-10-77-385,2 0 1,0-1 0,1 1 0,0-1 0,8 15 0,-9-22-102,-1 1 0,2-1 1,-1 0-1,1 0 1,0 0-1,0-1 1,0 0-1,1 0 0,0 0 1,0-1-1,10 6 1,-14-8-80,1-1 0,0-1 1,0 1-1,0 0 0,0 0 1,-1-1-1,1 0 0,0 0 1,0 0-1,0 0 0,0 0 0,0 0 1,4-2-1,-1 1-451,-1 0-1,0-1 1,0 0-1,0 0 1,0 0-1,6-4 1,1-2-759</inkml:trace>
</inkml:ink>
</file>

<file path=ppt/ink/ink14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7:48.22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4 129 2816,'-2'-3'2795,"2"3"-2705,0 0 1,0 0-1,0 0 0,0 0 0,-1 0 0,1 0 0,0 0 1,0 0-1,-1 0 631,1 0-631,0-1 63,1 1-1,-1-1 1,0 0 0,1 0-1,-1 0 1,1 0-1,-1 1 1,1-1-1,-1 0 1,1 0 0,0 1-1,-1-1 1,3-1-1,0 0 71,1 1 0,0-1 0,0 0 0,0 1-1,0 0 1,0 0 0,0 0 0,0 0 0,8 0 0,-5 2-93,0-1 1,0 1 0,0 0 0,-1 1 0,11 3 0,25 7 431,1-1 0,0-2 0,85 5 1,136-12-94,-143-3 130,-97 2-398,0 2 1,37 8-1,-26-4-96,-33-6-104,44 9-43,-42-9 67,0 1 0,0-1-1,-1 1 1,1 0 0,0 0-1,-1 0 1,0 1 0,6 4 0,-8-7-68,-2 1-5,-3 1 41,0-1 1,0 1-1,-1-1 0,1 0 1,0-1-1,0 1 0,0-1 1,-8 0-1,-38-4 90,22 0-37,14 3-36,-14-1 67,-38-8-1,57 8-26,-1-1 0,1 0-1,0-1 1,0 0-1,0 0 1,0-1 0,-13-9-1,-32-30 346,26 21-397,-50-32 1,68 49-56,0 1 0,-1 0 1,1 0-1,-1 1 0,0 1 0,-1 0 0,1 0 1,-1 1-1,-14-1 0,16 3 31,0 0-1,-1 1 1,1 0-1,0 1 1,-16 4 0,-45 21-603,38-14-717,22-9 0,4-4-3068</inkml:trace>
</inkml:ink>
</file>

<file path=ppt/ink/ink14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7:49.26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80 49 4160,'-13'-24'2623,"6"14"-1134,7 10-1411,0-1 0,-1 1 1,1-1-1,0 1 0,0-1 1,0 1-1,0-1 0,0 1 1,-1-1-1,1 1 0,0-1 1,0 1-1,0-1 0,0 1 1,1-1-1,-1 1 0,0-1 1,0 1-1,0 0 0,0-1 1,0 1-1,1-1 0,-1 1 1,0-1-1,0 1 0,1-1 1,-1 1-1,0 0 0,1-1 1,-1 1-1,1-1 0,0 19 1266,2 229-25,23-1-1358,-20-208 205,2 0-1,1 0 0,25 61 1,-34-99-157,0 1 0,0-1 0,0 0 0,0 1 0,0-1 0,0 0 0,0 0-1,0 1 1,0-1 0,1 0 0,-1 0 0,0 1 0,0-1 0,0 0 0,0 0 0,1 1 0,-1-1 0,0 0 0,0 0 0,0 0 0,1 1 0,-1-1 0,0 0 0,0 0 0,1 0 0,-1 0 0,0 0 0,0 1 0,1-1 0,-1 0 0,0 0 0,1 0 0,-1 0 0,0 0 0,0 0 0,1 0 0,-1 0 0,0 0 0,1 0 0,-1 0 0,0 0 0,0 0 0,1-1 0,-1 1 0,0 0 0,1 0 0,-1 0 0,0 0 0,0 0 0,0-1 0,1 1 0,-1 0 0,0 0 0,0 0 0,1-1 0,-1 1 0,0 0 0,0 0 0,0-1 0,2-1 28,-1 1-1,0-1 1,-1 0 0,1 0-1,0 0 1,0 1 0,-1-1-1,1-3 1,-1-1-2,1-1 0,-1 1 0,-1-1 0,1 1 0,-4-14 0,-11-34 191,9 36-198,-45-187-290,45 180 289,-48-159-341,46 157 268,-8-41 1,12 54 182,4 14-126,0 0-1,0 0 1,0 0-1,0 0 1,0 0 0,0 0-1,-1 0 1,1 0-1,0 0 1,0 0-1,0 0 1,0 0-1,0 0 1,0 0-1,0 0 1,-1 0-1,1 0 1,0 0-1,0 0 1,0 0 0,0 0-1,0 0 1,0 0-1,0 1 1,0-1-1,0 0 1,0 0-1,0 0 1,-1 0-1,1 0 1,0 0-1,0 0 1,0 0-1,0 1 1,0-1 0,0 0-1,0 0 1,0 0-1,0 0 1,0 0-1,0 0 1,0 1-1,0-1 1,0 0-1,0 0 1,0 0-1,0 0 1,0 0 0,-2 29 263,15 205-283,-5-139 125,0 93-334,-8-107-6828,4-89 1574,1 5 3600</inkml:trace>
</inkml:ink>
</file>

<file path=ppt/ink/ink14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7:50.31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232 201 3648,'5'-3'351,"0"0"1,0 0-1,-1-1 0,1 1 1,5-6-1,-9 7-192,1 0 1,-1 1-1,0-1 0,1 0 0,-1 0 0,0 0 1,0 0-1,0 0 0,-1-1 0,1 1 1,0 0-1,-1 0 0,1-1 0,-1 1 1,0-4-1,0 5-70,0 0-1,-1 0 1,1 0 0,-1 0 0,1 0 0,-1 0 0,1 0 0,-1 0-1,1 0 1,-1 0 0,0 1 0,0-1 0,1 0 0,-1 0-1,0 1 1,0-1 0,0 1 0,0-1 0,0 0 0,-2 0 0,-4-4 34,-6 21 256,-17 17 111,-28 29 108,20-24-422,10-9-235,-41 32 0,49-44-47,22-22-263,-1 4 339,0 0 0,-1 0 0,1-1 0,0 1 0,-1 0 0,1 0 0,0 0 0,0 0 0,0 0 0,1-1 0,32-24 84,-1-2 0,-1-2 1,-2 0-1,-1-3 0,39-54 0,-39 51 459,-22 28-325,0-1 0,0 1 0,-1-1 0,0 0-1,0-1 1,-1 1 0,4-13 0,-15 40-86,-1 0 0,-1 0 0,-1-1 0,-13 21 0,-1-4-341,-33 39 0,-55 40 165,66-77 84,44-35 38,11-4-81,-8 3 61,7-2 174,0 1 0,1 0 0,12 1 0,-13 0-103,30 3 189,0 1 1,-1 1-1,41 13 1,-19-5-14,7 6 111,-56-15-319,-10-4-102,0 1-1,0-1 1,1 1-1,-1 0 0,0-1 1,0 1-1,0 0 1,0 0-1,0 0 1,0 0-1,0 0 1,0 0-1,0 0 0,0 2 1,0-2-168,-5-2-208,0 0 282,0 0 1,0 0-1,-1 0 0,2-1 1,-1 0-1,-5-2 1,-11-5 42,-34-12 66,-20-6-109,59 23 165,0-1 0,0 0 0,0-1 1,-24-14-1,37 19-257,3 1 4,8 2-220,11 8-565,6 4-1686,-10-10-80</inkml:trace>
</inkml:ink>
</file>

<file path=ppt/ink/ink14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7:52.27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145 167 3232,'-25'-25'2499,"21"19"-1995,-1 1 0,0 0 1,0 1-1,0-1 0,0 1 0,-1 0 1,-9-5-1,14 9-467,0-1 1,0 1-1,0 0 0,0 0 0,0-1 1,0 1-1,0 0 0,0 0 0,0 0 1,0 0-1,0 0 0,0 1 0,0-1 1,0 0-1,0 0 0,0 1 1,0-1-1,0 0 0,0 1 0,0-1 1,0 1-1,0 0 0,0-1 0,0 1 1,1 0-1,-1-1 0,0 1 0,0 0 1,1 0-1,-1-1 0,0 1 1,1 0-1,-1 2 0,-3 3-11,1 1 0,1-1-1,-1 1 1,-1 7 0,2-7 50,-3 8-45,1-1 1,0 1-1,1 1 0,1-1 1,1 0-1,0 1 0,1 24 1,1-37-18,-1 0 0,0 0 0,1 0 0,0 0 0,0 0 0,0 0 0,0 0 0,0 0 0,0 0 0,1 0 0,0-1 0,-1 1 0,1 0 0,0-1 0,0 0 0,0 1 0,1-1 1,-1 0-1,0 0 0,1 0 0,0 0 0,-1-1 0,1 1 0,0-1 0,0 0 0,0 1 0,0-1 0,0-1 0,0 1 0,0 0 0,0-1 0,0 1 0,0-1 0,0 0 0,0 0 0,0 0 0,1-1 0,-1 1 1,0-1-1,3 0 0,11-4 261,0-1 0,-1-1 1,0 0-1,-1-1 0,1 0 1,-1-2-1,21-16 0,-32 22-202,-1 1 0,1-1 0,-1 0 0,0 0-1,0 0 1,0 0 0,-1 0 0,1-1 0,-1 1 0,0-1-1,0 0 1,-1 0 0,1 1 0,-1-1 0,0 0 0,0 0 0,-1 0-1,0-1 1,0 1 0,0 0 0,0 0 0,-1 0 0,0 0-1,0 0 1,0 0 0,0 1 0,-1-1 0,-2-5 0,1 4-63,0-1 0,-1 1 0,1 0 0,-1 0 0,0 0 0,-1 1 0,1 0 0,-1-1 1,-1 2-1,1-1 0,0 1 0,-1-1 0,0 1 0,0 1 0,0-1 0,-1 1 1,1 0-1,-1 1 0,-9-3 0,12 5-29,1-1 1,-1 1-1,0 0 1,1 1-1,-1-1 1,0 1-1,1-1 1,-1 1-1,1 0 1,-1 1-1,1-1 1,-1 0-1,1 1 1,0 0-1,0 0 1,0 0-1,0 0 1,0 0-1,-4 5 1,0 0-104,1-1 1,0 1-1,0 1 0,1-1 1,-1 1-1,-5 13 1,7-12 92,0 0 0,1 0 0,0 0 0,1 1 0,0-1 0,0 1 0,1-1 0,0 1 0,1 0 0,0-1 0,0 1 0,1 0 0,2 10 0,-2-17 14,0 0-1,0-1 1,0 1-1,0 0 1,0-1 0,0 1-1,1-1 1,-1 0-1,1 1 1,0-1-1,-1 0 1,1 0-1,0 0 1,0 0-1,1 0 1,3 2 0,-3-2 23,1 0 0,-1-1 0,1 0 0,0 1 1,0-1-1,-1-1 0,1 1 0,0-1 1,0 1-1,0-1 0,4 0 0,1-1 68,0 0 0,0-1-1,0 0 1,0-1-1,0 1 1,-1-2-1,1 1 1,-1-1 0,12-8-1,-12 7-27,-2 0 0,1-1 0,-1 0 0,0 0 0,0-1 0,0 1 0,-1-1 0,0-1 0,-1 1-1,1-1 1,-2 1 0,1-1 0,-1 0 0,0-1 0,0 1 0,1-10 0,-3 11-13,0-1 0,0 0 0,-1 0 0,0 0 0,0 0 0,0 0 0,-1 0 0,-1 0 0,1 1 0,-1-1 0,-1 0 0,1 1 0,-1-1 0,-1 1 0,1 0 0,-1 0 0,-8-11 0,10 15-47,-1 0-1,1 1 0,0-1 1,-1 1-1,0-1 0,0 1 0,0 0 1,0 0-1,0 0 0,0 0 0,0 0 1,-1 1-1,1-1 0,0 1 1,-1 0-1,1 0 0,-1 1 0,0-1 1,1 1-1,-6-1 0,4 2-43,1 0 0,-1-1 0,1 2 0,0-1 0,0 0-1,0 1 1,0 0 0,0 0 0,0 0 0,0 0 0,0 1 0,1 0 0,-1-1 0,1 1-1,0 1 1,-4 3 0,-1 3-182,1 0 1,0 1-1,0 0 0,-8 20 1,-15 50-1385,27-73 1324,1 0 1,0 0 0,0 0 0,1 1 0,0-1-1,1 14 1,0-20 252,0-1 0,0 1 0,0-1-1,1 1 1,-1-1 0,0 1 0,1-1 0,-1 1-1,1-1 1,0 1 0,-1-1 0,1 0 0,0 1-1,0-1 1,0 0 0,0 0 0,0 1 0,0-1-1,0 0 1,0 0 0,0 0 0,1 0 0,-1 0-1,0-1 1,1 1 0,-1 0 0,0-1 0,1 1-1,-1-1 1,1 1 0,-1-1 0,1 0 0,-1 1-1,1-1 1,-1 0 0,1 0 0,0 0 0,-1 0-1,1 0 1,-1-1 0,1 1 0,-1 0 0,2-1-1,9-3 45,0 1-1,0-1 1,0-1-1,-1 0 0,1-1 1,-1 0-1,-1-1 1,1 0-1,13-12 0,-19 13 138,1 0-1,-1 0 1,-1 0-1,1 0 0,-1-1 1,6-12-1,-8 16 75,0-1 0,0 0 0,-1-1 0,0 1 0,1 0 0,-2 0 0,1-1 0,0 1 0,-1 0 0,0-1 0,0 1 0,0-1 0,-1-5 0,1 10-182,0 0 0,0-1 0,0 1 0,0-1 0,0 1 0,0 0 0,0-1-1,0 1 1,0 0 0,0-1 0,-1 1 0,1 0 0,0-1 0,0 1 0,0 0 0,0 0-1,0-1 1,-1 1 0,1 0 0,0 0 0,0-1 0,-1 1 0,1 0 0,0 0 0,0-1 0,-1 1-1,1 0 1,0 0 0,-1 0 0,1 0 0,0-1 0,-1 1 0,1 0 0,0 0 0,-1 0-1,1 0 1,-1 1-10,0-1 0,1 1 0,-1 0 0,0-1-1,1 1 1,-1 0 0,1-1 0,-1 1 0,1 0 0,-1 0-1,1 0 1,-1 1 0,-8 29 46,-1 20 22,2-1-1,2 1 0,3 0 1,4 64-1,0 47-331,-2-95 273,2-53-17,-1-5-69,1 0 1,-2-1-1,1 1 1,-1 0-1,0-1 0,-1 1 1,0-1-1,-5 15 1,7-23 52,0 0-1,0 1 1,0-1 0,0 0-1,-1 0 1,1 0 0,0 0-1,0 1 1,0-1 0,0 0-1,0 0 1,0 0 0,-1 0-1,1 1 1,0-1 0,0 0-1,0 0 1,0 0 0,-1 0-1,1 0 1,0 0 0,0 0-1,0 0 1,-1 0 0,1 0-1,0 0 1,0 1 0,-1-1-1,1 0 1,0 0 0,0 0-1,0-1 1,-1 1 0,1 0-1,0 0 1,-7-6-79,-1-14 115,3-9 49,1-1 1,0-42-1,8-61 24,-3 113-33,5-51 155,0-34 147,-6-138 1426,1 242-1533,0 4-139,1 6 21,5 62-13,-1 1-359,-14 460-633,7-528 793,1 0 1,1 0-1,-1 0 0,0 0 1,1 0-1,0 0 0,1 5 1,1-9-25,1-6-20,1-7 13,-3-14 218,-2-52 0,-2 32-94,2-230 580,4 309-432,5 314-4106,-9-255-2273,0-78 2982</inkml:trace>
</inkml:ink>
</file>

<file path=ppt/ink/ink14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6:56.22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899 330 4640,'-1'-9'356,"0"3"-139,1-1 1,-1 1-1,1-1 1,0 1-1,1-1 1,0 1-1,1-9 1,0 9-167,2-10 47,0-1 0,-2 0 0,2-19-1,-4 25-32,-1 0-1,0 0 1,0 0-1,-1 0 1,-1 1-1,1-1 1,-7-14-1,7 21-8,0 0 0,0 0 0,0 0 0,-1 0 0,1 0 0,-1 1 0,0-1 0,0 1 0,0 0 0,-1 0 0,1 0 0,-1 0 0,1 0-1,-1 1 1,0 0 0,0 0 0,0 0 0,-1 0 0,1 0 0,-6-1 0,0 2-36,0 0-1,-1 0 1,1 1 0,0 0-1,0 0 1,0 1 0,0 1 0,0 0-1,0 0 1,0 1 0,0 0-1,1 1 1,0 0 0,-1 0-1,1 1 1,1 0 0,-10 8-1,-7 6-33,0 2 0,2 0-1,1 2 1,-23 29 0,-49 66 591,6 4 1,-135 248 0,205-336-488,2 1-1,1 0 1,2 1 0,-10 39-1,20-59-66,0 1-1,2-1 0,-1 0 0,3 31 0,0-36-27,1 1 1,0-1-1,0 0 1,2 0-1,-1 0 1,1 0-1,10 18 1,-9-21 21,0-1 0,0 1 0,0-1-1,1 0 1,1 0 0,-1-1 0,1 0 0,0 0 0,0-1 0,1 1 0,0-2 0,0 1 0,0-1 0,0 0 0,0-1 0,1 0 0,0 0 0,0-1 0,0 0 0,0 0 0,0-1 0,0 0 0,0-1-1,0 0 1,0-1 0,0 0 0,10-2 0,-1-1 53,-1-2-1,0 0 0,0-1 1,18-10-1,-3-1 67,33-24 0,-59 37-101,1 0-1,0 0 1,-1-1 0,0 0-1,0 0 1,-1-1 0,9-12-1,-13 18-24,0-1 0,0 0 0,0 1 0,-1-1 0,1 0 0,0 1 0,-1-1-1,1 0 1,-1 0 0,0 0 0,0 0 0,1 1 0,-1-1 0,0 0 0,-1 0 0,1 0 0,0 0-1,0 0 1,-2-2 0,1 1-2,-1 0-1,0 0 0,0 0 1,0 0-1,0 0 1,0 0-1,-1 1 0,1-1 1,-6-3-1,-11-8-5,0 1 0,-27-14-1,19 12 0,26 15-2,-69-37-81,63 34 28,0 0 0,0 1 0,0-1-1,0 1 1,0 1 0,-1 0 0,1 0-1,-12 0 1,16 1 40,0 1-1,0-1 1,1 1 0,-1 0-1,1 0 1,-1 0 0,0 0 0,1 0-1,0 1 1,-1-1 0,1 1-1,0-1 1,0 1 0,0 0 0,-2 2-1,3-3 15,0 0 1,1 0-1,-1-1 0,1 1 0,-1 0 0,1 0 0,-1 0 0,1 0 1,0 0-1,-1 0 0,1 0 0,0 0 0,0 0 0,0 0 0,0 0 1,0 0-1,0 2 0,0-2 2,1 1 0,-1-1 0,1 0 0,-1 0-1,1 0 1,0 1 0,-1-1 0,1 0 0,0 0 0,0 0 0,0 0 0,0 0 0,0-1-1,0 1 1,0 0 0,0 0 0,2 0 0,0 1 5,0-1 0,0 1 0,0-1-1,1 0 1,-1 0 0,0 0 0,1-1 0,-1 1 0,1-1 0,-1 0-1,0 0 1,5 0 0,5-2 25,24-5 1,-22 4-11,287-74 53,-268 68-105,0 1 1,1 1-1,36-2 1,-51 8 55,1 1 1,-1 1 0,1 1 0,-1 0-1,0 2 1,31 9 0,-35-8 3,-4 0 28,1-1 1,1-1-1,-1 0 1,15 1-1,-26-3-48,1-1 0,0 0 1,0 0-1,0 0 0,0 0 0,-1-1 0,1 1 0,0-1 1,0 0-1,-1 0 0,1 0 0,0 0 0,-1 0 1,1 0-1,-1-1 0,1 1 0,-1-1 0,0 0 0,0 1 1,0-1-1,0 0 0,0-1 0,0 1 0,0 0 0,1-4 1,3-6-3,-1-1 0,-1 1 0,0-2 1,-1 1-1,0 0 0,-1 0 1,0-1-1,-1-15 0,-2 24-201,-2 10 62,-2 13-62,1 2 155,1-1 1,0 1-1,2-1 1,0 1-1,1 0 0,1 0 1,5 31-1,2-13 188,2 0 0,27 70 0,-27-81 13,-6-16 16,-5-8 93,-9-12-200,1 0 1,1 0-1,-10-13 1,16 19-88,0 0 1,-1-1 0,1 1-1,0-1 1,1 0-1,-1 0 1,1 1 0,-1-1-1,1 0 1,0 0 0,1 0-1,-1 0 1,1 0 0,-1-5-1,2 6 1,0-1 0,0 1-1,0 0 1,0 0 0,1 0 0,-1 0-1,1 0 1,0 0 0,0 0-1,0 0 1,0 1 0,0-1-1,6-3 1,4-5-26,23-14 0,-20 15 38,-2 0-42,1 1 1,28-13 0,-39 20 42,1 0 0,0 1-1,0 0 1,0 0 0,0 0 0,0 0 0,0 0 0,1 1 0,-1 0-1,0 0 1,0 0 0,0 0 0,0 1 0,1 0 0,-1-1-1,7 4 1,-3-1 3,-1 1 0,1 0 0,-1 1 0,0-1 0,0 1 0,7 7-1,-10-9-2,-1 1 0,0 0 0,0 0 0,0 0 0,0 0 0,0 0 0,-1 1 0,0-1 0,0 1-1,0-1 1,2 10 0,-4-11 9,3 12 14,1 1 1,1-1-1,9 21 0,-13-32-14,1-1-1,0 0 1,0 1-1,0-1 1,0 0-1,0 0 0,1 0 1,-1 0-1,1-1 1,0 1-1,0-1 0,0 0 1,0 1-1,1-1 1,-1-1-1,0 1 0,1 0 1,-1-1-1,8 2 1,-4-2 21,1 0 0,-1-1 0,0 0 0,1-1 0,-1 1 0,0-1 0,0-1 0,0 1 0,0-1 0,8-3 0,11-6 114,31-17 0,-34 16-119,-7 3-17,-1 0 0,1 0 0,-2-2 1,17-14-1,-24 20 21,-1-2 0,0 1 1,0-1-1,-1 0 0,0 0 0,0 0 1,-1-1-1,0 0 0,0 0 0,4-13 1,-7 15-12,0 1 1,0-1-1,-1 0 1,0 1-1,0-1 1,0 0-1,-1 0 1,0 1 0,0-1-1,0 1 1,-1-1-1,0 1 1,0-1-1,0 1 1,-1 0-1,0 0 1,0 0-1,0 0 1,-4-4 0,3 4-48,0 0 0,0 1 0,0 0 1,0 0-1,-1 0 0,1 0 1,-1 1-1,0-1 0,0 1 1,-1 1-1,1-1 0,0 1 0,-1-1 1,0 2-1,1-1 0,-1 1 1,0 0-1,-8-1 0,8 2 7,-1 1-1,0 0 0,1 1 1,-1 0-1,0 0 0,1 0 1,0 0-1,0 1 0,-1 0 1,2 1-1,-1-1 0,-8 8 1,1 0-23,0 0 0,1 1 0,-20 24 1,29-33-13,1 0 0,0 1 0,0-1 0,0 0 1,-2 4-1,4-6 42,0-1 0,0 0 0,0 1-1,0-1 1,0 0 0,0 1 0,0-1 0,0 0 0,0 1 0,0-1-1,0 1 1,0-1 0,0 0 0,0 1 0,0-1 0,0 0 0,0 1-1,0-1 1,0 0 0,0 1 0,1-1 0,-1 0 0,0 0 0,1 1 0,-1 0-8,1-1 0,0 0 0,-1 1 0,1-1 0,0 0 0,0 0 0,-1 0 0,1 1 0,0-1 0,0 0 0,-1 0 0,1 0 0,0 0 0,0 0 0,0 0 0,0-1 0,28-4-159,26-8 1,0-1-130,-51 13 297,-1 1-1,1-1 1,0 1-1,0-1 1,-1 1 0,1 0-1,0 0 1,0 1-1,-1-1 1,1 1 0,0 0-1,-1 0 1,1 0-1,0 0 1,-1 1 0,1-1-1,-1 1 1,0 0-1,0 0 1,0 0 0,0 1-1,0-1 1,0 1-1,0-1 1,4 7 0,1 3 38,-1 1 0,-1 0 0,1 0 1,-2 1-1,6 20 0,9 21 147,-17-49-118,0 0-1,1 0 0,-1 0 0,1-1 0,0 1 1,0-1-1,1 0 0,0 0 0,9 7 0,-11-10-37,-1-1-1,1 1 0,0-1 1,0 1-1,0-1 0,0 0 1,0 0-1,0 0 0,0-1 1,0 1-1,0-1 0,0 1 1,0-1-1,1 0 0,-1 0 1,0-1-1,0 1 0,0-1 1,0 1-1,0-1 0,0 0 1,0 0-1,3-2 0,22-11 63,0-1-1,-1-1 1,-1-1-1,-1-1 1,26-25 0,-43 35-61,-1-1 0,0 1 1,0-1-1,-1-1 1,0 1-1,-1-1 1,0 0-1,-1 0 1,0-1-1,0 1 0,-1-1 1,-1 0-1,3-17 1,-2-10-46,-1 0 1,-5-58 0,-1 46-137,-1-17 129,5 58-33,-2 11 51,0 16-20,3 7 39,1 0-1,1-1 1,12 48-1,31 68-10,-38-118 45,2 9 58,-2 0-1,0 1 0,3 39 1,-3 96 689,-7-159-729,3-11 36,3-13 44,1-9-111,1-1 1,1 1 0,1 1-1,21-35 1,-25 48-41,0 0 1,2 0-1,-1 0 1,1 1-1,1 0 1,0 1-1,0 0 0,1 1 1,0 0-1,21-12 1,-27 19 4,-1-1 1,1 1-1,-1 0 0,1 0 1,-1 1-1,1-1 1,-1 1-1,1 0 0,0 0 1,-1 0-1,1 1 0,-1 0 1,1 0-1,4 2 1,3 0 36,0 1 0,-1 1 0,22 12 0,-28-14-20,0 1 1,-1-1-1,1 1 1,-1 0-1,0 0 1,0 1-1,7 8 1,-2 1-1,10 21 0,2 5 64,-3-8-50,-8-16 22,14 21 0,-20-32-14,1 0-1,-1 0 1,1 0 0,0-1 0,0 0 0,0 0 0,10 6 0,-13-9-8,1 0 0,-1 0 0,1 0 0,-1-1 0,1 1 0,-1-1 0,1 1 0,0-1 0,-1 0 0,1 0 0,-1 0 0,1-1 0,0 1 1,-1 0-1,1-1 0,-1 0 0,1 1 0,-1-1 0,1 0 0,-1-1 0,0 1 0,1 0 0,-1-1 0,0 1 0,0-1 0,3-2 0,4-5 26,1 0-1,-2-1 0,15-19 0,-11 9-58,0 0 0,-2-1 0,14-38 0,-25 64-16,0-1 1,0 1 0,0-1-1,1 1 1,0 0 0,0-1-1,0 1 1,0 0-1,0-1 1,1 1 0,0-1-1,0 1 1,0-1-1,1 1 1,0-1 0,0 0-1,2 5 1,-1-4 52,0 0 0,0-1 0,0 0 0,0 1 0,1-1 0,0 0 0,-1-1 0,2 1 0,-1-1 0,0 0 0,1 0 0,-1 0 0,1 0 0,0-1 0,0 0 0,6 2 0,0-1 5,1 0 1,0-1-1,0-1 0,-1 0 1,1 0-1,0-1 1,0-1-1,0 0 0,0 0 1,0-1-1,-1-1 1,1 0-1,-1-1 0,0 0 1,0 0-1,0-1 1,0-1-1,-1 0 0,14-11 1,-22 16-23,6-6 53,1 0 1,-1-1-1,-1 0 0,10-12 1,-15 17-36,0 0 0,0 0 0,-1 0 0,0 0 0,1 0 0,-1 0 0,0 0 0,0 0 0,-1-1 0,1 1 0,-1 0 0,1-1 0,-1 1 0,0-1 0,-1 1 0,1 0 0,0-1 0,-1 1 0,-1-5 0,-1 2-23,1 1-1,-1-1 1,0 1 0,-1-1 0,1 1 0,-1 0 0,0 0 0,0 1 0,-1-1 0,1 1 0,-1 0 0,0 0 0,-8-4 0,2 1-37,-1 0-1,0 1 1,-1 0-1,1 1 1,-17-4-1,21 7-17,0 0 0,-1 1 1,1 0-1,0 0 0,-1 1 0,1 0 0,0 1 0,-13 2 0,15-2 31,1 0-1,-1 1 1,1 0 0,0 0-1,0 0 1,-1 1-1,2 0 1,-1 0 0,0 0-1,0 0 1,1 1-1,0 0 1,-5 5 0,8-8 20,0 0 0,0 1 1,0-1-1,0 0 1,0 1-1,0-1 1,1 1-1,-1-1 0,0 1 1,1-1-1,-1 1 1,1 0-1,-1-1 1,1 1-1,0 0 0,0-1 1,0 1-1,0 0 1,0-1-1,0 3 1,1-3-19,-1 1 1,1-1 0,0 0 0,-1 0 0,1 0-1,0 0 1,0 0 0,0 0 0,0 0 0,0 0 0,0 0-1,0 0 1,0 0 0,0 0 0,0-1 0,0 1-1,0 0 1,1-1 0,-1 1 0,0-1 0,0 1-1,1-1 1,-1 0 0,3 1 0,9 0-74,0-1 0,0 1 0,0-2 0,20-3 0,-18 2 27,0 1-1,29 0 1,-40 1 59,0 1 1,-1-1-1,1 1 0,-1 0 1,1 0-1,-1 0 1,1 1-1,-1-1 0,1 1 1,-1-1-1,0 1 0,0 0 1,0 1-1,0-1 1,0 0-1,-1 1 0,1 0 1,-1-1-1,1 1 0,-1 0 1,3 6-1,1 3 37,-2 0 1,1 0-1,-2 0 0,5 26 0,-5-22 24,11 30 1,-12-39-35,1-1 1,-1-1 0,2 1 0,-1 0 0,1-1-1,-1 0 1,1 1 0,1-1 0,-1-1 0,10 8-1,-12-10-3,1 0 0,0 0 0,0-1 0,0 0 0,0 1-1,0-1 1,0 0 0,0 0 0,1-1 0,-1 1 0,0-1-1,0 1 1,1-1 0,-1 0 0,0 0 0,1-1 0,-1 1 0,0-1-1,0 0 1,0 1 0,1-1 0,-1-1 0,3 0 0,2-2 13,-1-1 1,0 1-1,0-1 1,-1 0 0,1-1-1,-1 1 1,6-8-1,37-49 189,-43 54-194,7-10 13,1 0 1,21-36 1,-31 48-30,-1-1 1,0 0 0,0 0 0,-1-1 0,0 1 0,0-1 0,-1 1 0,0-1 0,0-10 0,-1-35-611,8 70 331,-4-6 270,0 0 0,0-1 0,1 0 0,8 14 0,-1-5 105,0 0 1,16 39-1,-24-47-50,0 1-1,0 0 0,-1 0 1,-1 1-1,0-1 1,0 22-1,-2 1 151,0-35-200,0 0 0,1 0 0,-1 0 0,0 0 0,0 0 0,0 0 0,0 0 0,0 0 0,0 0 0,0 0 0,0 0 0,0 0 0,0 0 0,0 0 0,0 0 0,1 0 0,-1 0 0,0 0 0,0 0 0,0 0 0,0 0 0,0 0 0,0 0 0,0 0 0,0 0 0,0 0 0,0 0 0,0 0 0,1 0 0,-1 0 0,0 0 0,0 0 0,0 0 0,0 0 0,0 0 0,0 0 0,0 0 0,0 0 0,0 0 0,0 0 0,0 0 0,0 0 0,0 0 0,0 0 0,1 1 0,-1-1 0,0 0 0,0 0 0,0 0 0,0 0 0,0 0 0,0 0 0,0 0 0,0 0 0,0 0 0,0 0 0,0 0 0,0 1 0,0-1 0,0 0 0,0 0 0,0 0 0,0 0 0,0 0 0,0 0 0,7-9 49,7-17-25,0 0-20,1 2 1,0-1 0,2 2-1,1 0 1,1 1 0,32-30-1,-48 50-26,-1 0-1,1 0 0,0 0 1,-1 0-1,1 0 1,0 1-1,0 0 0,0-1 1,4 0-1,-6 2 29,0 0 0,0-1-1,1 1 1,-1 0 0,0 0 0,0 0-1,0 0 1,0 1 0,1-1-1,-1 0 1,0 0 0,0 1 0,0-1-1,0 1 1,0-1 0,0 1-1,0-1 1,0 1 0,0-1 0,0 1-1,0 0 1,0 0 0,0 0-1,0-1 1,-1 1 0,1 0-1,1 2 1,6 10 40,0 1 1,7 18-1,-9-19 11,0 1 1,1-2-1,9 15 1,-15-26-51,0 0 0,-1 0 0,1 0 0,0 0 0,0-1 0,0 1 0,0 0 0,0 0 0,0-1 0,0 1 0,0 0 0,0-1 0,0 1 0,0-1 0,1 1 0,-1-1 0,0 0 0,0 0 0,0 1 0,1-1 0,-1 0 0,0 0 0,0 0 0,1 0 0,-1 0 0,0-1 0,0 1 0,0 0 0,1 0 0,-1-1 0,2 0 0,3-2-2,0-1-1,0 0 1,-1 1-1,10-10 1,1 0 103,136-99-154,-152 111 37,1 1-1,0-1 1,-1 1-1,1 0 1,-1-1 0,1 1-1,-1 0 1,1-1-1,0 1 1,-1 0-1,1 0 1,0 0-1,-1 0 1,1 0 0,1-1-1,-2 2 8,0-1 0,1 0 0,-1 0 1,0 0-1,1 0 0,-1 0 0,0 1 0,0-1 0,1 0 0,-1 0 1,0 0-1,0 1 0,1-1 0,-1 0 0,0 0 0,0 1 0,0-1 0,0 0 1,1 0-1,-1 1 0,0-1 0,0 1 0,2 23 234,-2-13-126,2 9-61,1 1 1,7 21 0,-7-32-13,0 0 0,1 0 0,0 0 0,1 0 0,11 17 0,-15-25-83,0 0-1,1-1 0,-1 1 0,1 0 0,-1 0 0,1-1 0,-1 1 0,1-1 0,0 1 0,0-1 0,0 0 0,0 0 0,0 0 0,0 0 0,0 0 0,0 0 0,0-1 1,0 1-1,0-1 0,1 1 0,-1-1 0,0 0 0,0 0 0,1 0 0,-1 0 0,0 0 0,0 0 0,0-1 0,1 1 0,-1-1 0,0 1 0,0-1 0,0 0 0,2-1 1,3-2-480,0-1 1,0 0-1,-1 0 1,1 0-1,-1-1 1,-1 0 0,1 0-1,5-9 1,25-39-4263,-22 28 1770</inkml:trace>
</inkml:ink>
</file>

<file path=ppt/ink/ink14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6:56.59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27 7712,'4'-26'2880,"4"26"-2240,17 8-192,-16 6-448,-2 1-96,-3 3-448,0 0 288,0-2-928,0 2 672,1-4-576,-1 1 640,0 0-1024,0-1 832,4 4-2368</inkml:trace>
</inkml:ink>
</file>

<file path=ppt/ink/ink14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6:56.99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424 3 6560,'-1'0'97,"1"0"0,-1-1 0,1 1-1,-1 0 1,0-1 0,1 1 0,-1 0 0,0 0 0,1-1 0,-1 1 0,0 0 0,1 0 0,-1 0 0,0 0-1,0 0 1,1 0 0,-1 0 0,0 0 0,1 1 0,-1-1 0,0 0 0,1 0 0,-1 0 0,0 1 0,1-1-1,-1 0 1,0 1 0,-4 1 139,-18 7-124,0 0 0,-31 20 0,-42 31-349,84-52 261,-24 17 84,1 1 1,-55 54-1,80-71-138,8-7 10,-1 0-1,1 1 1,-1-1-1,1 0 0,0 1 1,-3 4-1,5-6 22,-1-1 0,1 1 0,0 0 0,0 0 0,0-1 0,-1 1 0,1 0 0,0-1 0,0 1 0,0 0 0,0 0 0,0-1 0,0 1 0,1 0 0,-1 0 0,0-1 0,0 1 0,0 0 0,1 0 0,-1-1 0,0 1 0,1 0 0,-1-1 0,1 1 0,-1-1 0,1 1 0,-1-1 0,1 1 0,-1-1 0,1 1 0,-1-1 0,1 1 0,0-1 0,0 1 0,8 4-36,0 1 0,0-2-1,1 0 1,-1 0 0,12 3-1,20 8 291,-29-9-68,0 0 0,0 1 0,-1 0 0,18 15 0,-23-17-101,0 1-1,-1 0 1,0-1 0,0 2-1,-1-1 1,1 1 0,-1-1 0,-1 1-1,5 12 1,-4-8 48,0 0 0,-1 0 0,-1 1 0,0-1 0,0 1 0,-1 0 0,-1 13 0,0-21-111,0 0 0,-1 0-1,1 0 1,-1 0-1,0 0 1,0 0 0,0 0-1,-1-1 1,1 1-1,-1 0 1,0-1 0,0 1-1,0-1 1,-1 0-1,1 0 1,-1 0 0,0 0-1,1 0 1,-1 0-1,-1-1 1,1 1-1,0-1 1,-1 0 0,-6 3-1,-18 7-2178,0-2 0,-31 7-1,58-16 1998,0-1-1,0 0 0,0 0 1,0 0-1,0 0 0,1 0 1,-1 0-1,0 0 1,0 0-1,0 0 0,0 0 1,0 0-1,-1-1 1,0-6-2444</inkml:trace>
</inkml:ink>
</file>

<file path=ppt/ink/ink14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6:58.53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23 975 6656,'-5'-4'590,"4"4"-522,0 0 1,0-1-1,0 1 0,0-1 1,0 1-1,0-1 0,0 1 1,1-1-1,-1 0 0,0 1 1,0-1-1,1 0 0,-1 0 1,0 1-1,1-1 0,-1 0 0,1 0 1,-1 0-1,1 0 0,-1 0 1,1 0-1,0 0 0,-1 0 1,1 0-1,0 0 0,0 0 1,0 0-1,0 0 0,0 0 0,0 0 1,0 0-1,0 0 0,0 0 1,1-1-1,26-137 383,1-6-454,46-210 1310,-48 174-817,-14 69-298,-9 102-410,0 16 165,2 23 137,-4-24-78,12 170 188,-1-8 48,-8-137-104,1 0-1,2-1 1,15 43 0,-20-67-108,0 1-1,1 0 1,0-1 0,0 0 0,0 0 0,1 0 0,5 6 0,-8-10 1,1 1 1,0 0 0,0-1-1,0 1 1,0-1-1,0 1 1,0-1-1,0 0 1,1 0-1,-1 0 1,0 0-1,1-1 1,-1 1-1,0 0 1,1-1-1,-1 0 1,1 1-1,-1-1 1,1 0-1,3-1 1,4-1 22,1 0 1,-1-1 0,0 0-1,0-1 1,0 0-1,17-10 1,51-41-141,-23 16 361,-55 39-276,0-1 1,0 1 0,1 0-1,-1 0 1,0 0 0,1-1 0,-1 1-1,0 0 1,0 0 0,1 0-1,-1 0 1,0 0 0,1 0 0,-1 0-1,0 0 1,1 0 0,-1 0-1,0 0 1,1 0 0,-1 0 0,0 0-1,1 0 1,-1 0 0,0 0-1,1 0 1,-1 1 0,0-1 0,0 0-1,1 0 1,-1 0 0,0 0-1,1 1 1,-1-1 0,0 0 0,0 0-1,0 1 1,1-1 0,-1 0-1,0 0 1,0 1 0,0-1 0,0 0-1,1 1 1,-1-1 0,0 0-1,0 1 1,0-1 0,0 0 0,0 1-1,0-1 1,0 0 0,0 0-1,0 1 1,2 25 107,-2-18 20,2 6-71,0-1 1,1 1-1,1-1 0,0 0 0,9 20 1,-10-26-41,1 0 0,0 0 1,0-1-1,0 0 0,1 1 1,0-2-1,0 1 0,0 0 1,1-1-1,0 0 0,9 6 1,-11-9 5,0 0 0,0-1 0,1 1 0,-1-1 0,0 0 0,1 0 0,-1 0 0,1-1 0,-1 1 0,1-1 0,-1 0 0,1-1 0,-1 1 0,1-1 0,-1 0 0,0 0 1,1 0-1,-1 0 0,0-1 0,5-2 0,8-5 73,0 0-1,-1-2 1,21-15 0,-25 17-36,5-3 10,-1-1 0,0 0 0,0-1 0,18-23 1,-30 31-42,0 0 1,0 1 0,0-2 0,-1 1 0,0 0 0,0-1 0,0 1 0,-1-1 0,0 0 0,-1 0 0,1 0 0,-1 0-1,-1 0 1,1 0 0,-1 0 0,-2-13 0,0 10-68,0-1-1,0 1 1,-1 0 0,-1 0-1,0 0 1,0 1 0,-1-1-1,0 1 1,-11-15-1,12 20 5,1 0 0,0 1-1,-1-1 1,0 1 0,0 0 0,0 0-1,0 0 1,0 0 0,-9-3-1,9 5 3,0 0 0,1 0 0,-1 0 0,0 0 0,1 1 0,-1-1 0,0 1 0,0 0 0,1 1 0,-1-1 0,0 1 0,0-1 0,1 1 0,-7 2 0,0 2-21,-1 0 0,1 0 1,-1 1-1,2 0 1,-1 1-1,-14 13 0,5-2-419,-32 40-1,47-53 391,-1 0-58,0 1 0,1-1 1,0 1-1,0 0 0,1 0 0,0 0 0,0 1 0,0-1 1,0 1-1,-1 9 0,4-15 122,0 0-1,0 0 1,0 0 0,0 0-1,0 0 1,0 0-1,0 1 1,0-1 0,0 0-1,1 0 1,-1 0 0,1 0-1,-1 0 1,0 0 0,1 0-1,0 0 1,-1 0 0,1-1-1,-1 1 1,1 0 0,0 0-1,0 0 1,0-1-1,-1 1 1,1 0 0,0-1-1,0 1 1,0-1 0,0 1-1,0-1 1,0 1 0,0-1-1,0 0 1,0 1 0,0-1-1,0 0 1,2 0 0,1 1-67,1-1 1,-1 0-1,1 0 1,-1 0 0,0-1-1,1 0 1,-1 0-1,6-1 1,34-16-216,-27 10 350,0 1-1,28-7 0,-40 13 14,-1 0-1,1 1 1,0-1-1,-1 1 1,1 0 0,0 0-1,-1 0 1,1 1-1,0-1 1,-1 1 0,1 0-1,-1 1 1,1-1-1,7 5 1,-10-5-16,0 0-1,-1 0 1,1 1 0,0-1-1,-1 0 1,0 1 0,1 0-1,-1-1 1,0 1 0,0 0 0,0-1-1,0 1 1,0 0 0,0 0-1,0 0 1,-1 0 0,1 0-1,-1 0 1,1 0 0,-1 0-1,0 3 1,1 4 162,-2 1 1,1-1-1,-4 15 0,0 8 87,4-28-262,0 1-1,1-1 1,-1 1-1,1-1 0,0 1 1,0-1-1,0 1 1,1-1-1,-1 0 0,1 1 1,0-1-1,5 7 1,-6-9-20,1-1 0,-1 1-1,1-1 1,0 0 0,-1 1 0,1-1 0,0 0 0,-1 0 0,1 0 0,0 0 0,0-1-1,0 1 1,0 0 0,0-1 0,0 0 0,0 1 0,0-1 0,0 0 0,0 0 0,0 0 0,0 0-1,0 0 1,0-1 0,0 1 0,0 0 0,0-1 0,0 0 0,0 1 0,0-1 0,3-2 0,36-18 78,55-36 0,-77 46-124,25-21 1,-27 19-13,32-18-1,-48 30 47,0 1-1,0-1 0,0 1 1,0-1-1,0 1 1,0-1-1,0 1 1,0 0-1,0-1 0,1 1 1,-1 0-1,0 0 1,0 0-1,0 0 0,0 0 1,0 0-1,0 0 1,1 0-1,-1 1 0,2 0 1,-2 0 2,0 0 1,1 0 0,-1 0-1,0 0 1,0 1-1,0-1 1,0 0-1,0 1 1,0-1 0,-1 1-1,1-1 1,0 1-1,0 2 1,14 50 307,-12-38-191,1-1 1,7 16-1,-11-30-104,0 0 1,1 0-1,-1 0 1,0 1-1,1-1 0,0 0 1,-1 0-1,1 0 1,0 0-1,-1 0 1,1 0-1,0 0 1,0 0-1,0 0 0,0-1 1,0 1-1,0 0 1,0 0-1,0-1 1,0 1-1,1-1 0,-1 1 1,1 0-1,1-1 6,0-1-1,-1 1 1,1-1-1,0 1 0,-1-1 1,1 0-1,-1 0 1,1 0-1,2-2 0,-1 1-10,15-7 127,-5 2-163,-1 1 0,17-5 0,-26 9 3,1 1 0,0 0 1,-1 0-1,1 1 0,0 0 0,0 0 1,0 0-1,-1 0 0,1 0 0,8 3 1,4 2 32,32 16 1,-38-16 36,0 0 1,0 0-1,1-1 1,-1 0-1,1-1 1,19 2-1,-23-5 3,0 0-1,0-1 1,-1 1-1,1-2 1,-1 1 0,1-1-1,-1 0 1,11-5-1,-14 5-29,-1 0-1,0 1 1,1-1-1,-1-1 1,0 1-1,0 0 1,0-1-1,3-4 1,-4 5-21,-1 0-1,0 1 1,0-1 0,0 0-1,0 0 1,0 0 0,0 0-1,-1 0 1,1-1 0,-1 1-1,1 0 1,-1 0 0,0 0-1,0 0 1,0-5 0,0 3-8,-1 0 0,0 0 0,0 0-1,-1 0 1,1 1 0,-1-1 0,0 0 0,0 1 0,0-1 0,0 1 0,-1 0 0,1-1 0,-4-2-1,-5-5-10,-1 0 0,-14-9 0,-1-2 35,24 20-16,-2-2-10,0-1 0,0 1 0,0-1 0,1 0 0,0 0 0,0 0 0,0-1 0,-3-6-1,7 11 13,-1 1-1,1 0 0,0-1 0,0 1 0,0 0 1,0-1-1,0 1 0,0 0 0,0-1 0,0 1 1,0-1-1,0 1 0,0 0 0,0-1 0,0 1 1,1 0-1,-1-1 0,0 1 0,0 0 0,0-1 1,0 1-1,1 0 0,-1-1 0,0 1 0,0 0 1,1-1-1,-1 1 0,0 0 0,0 0 0,1 0 0,-1-1 1,0 1-1,1 0 0,-1 0 0,0 0 0,1 0 1,-1-1-1,0 1 0,1 0 0,-1 0 0,0 0 1,1 0-1,-1 0 0,1 0 0,-1 0 0,0 0 1,1 0-1,-1 0 0,0 0 0,1 0 0,0 1 1,21 1 191,32 12 213,38 7-435,-81-19-348,0-1-1,0 0 0,0-1 1,0 0-1,1-1 1,12-2-1,-19 2-143,0-1 1,-1 1-1,1-1 0,-1 0 0,0 0 1,1 0-1,-1-1 0,0 0 1,-1 0-1,1 0 0,0 0 1,-1 0-1,0-1 0,1 1 1,-1-1-1,-1 0 0,1 0 1,3-6-1,20-43-2695</inkml:trace>
</inkml:ink>
</file>

<file path=ppt/ink/ink14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7:03.29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553 107 1664,'10'-18'664,"-10"17"-575,1 0-1,-1 0 1,1 0-1,-1 0 1,0 0 0,0 0-1,1 0 1,-1 0-1,0 0 1,0 0-1,0 0 1,0 0-1,0 0 1,-1 0-1,1 0 1,0 0-1,0 0 1,-1-1 0,-2-3 14,0 0 1,0 0 0,-1 1 0,1-1 0,-1 1 0,0 0 0,-1 0 0,1 0 0,-1 1-1,1 0 1,-1-1 0,0 2 0,0-1 0,0 0 0,-1 1 0,1 0 0,-1 0 0,1 1-1,-1 0 1,1 0 0,-1 0 0,0 0 0,0 1 0,-9 1 0,-4 1-33,1 2-1,0 0 1,0 1 0,1 0 0,-27 14-1,11-3 49,-55 38-1,61-35-125,2 1-1,0 2 1,1 0-1,-27 35 1,46-52 29,2 0 0,-1 1 1,1 0-1,-1-1 1,-1 8-1,4-12-18,0 1-1,1-1 1,-1 1 0,1 0 0,-1 0-1,1-1 1,0 1 0,0 0 0,-1-1-1,1 1 1,0 0 0,1 0 0,-1-1-1,0 1 1,0 0 0,1 0 0,-1-1-1,1 1 1,-1 0 0,1-1 0,0 1-1,0-1 1,1 3 0,-1-3-5,0 0 0,0-1 1,-1 1-1,1-1 0,0 1 0,0-1 1,0 1-1,-1-1 0,1 1 0,0-1 1,0 0-1,0 1 0,0-1 0,0 0 1,0 0-1,0 0 0,0 0 1,1 0-1,21-4 32,-17 2-22,243-50 60,-188 44-69,-1 2 0,75 3 1,-123 4 9,-1 0 0,1 0-1,-1 1 1,0 0 0,0 1 0,0 0 0,15 7 0,-22-8 12,1 0 1,-1 1 0,0-1-1,0 1 1,0 0 0,-1 0-1,1 1 1,-1-1 0,1 1-1,-1-1 1,0 1 0,-1 0-1,1 0 1,-1 1 0,0-1-1,0 0 1,0 1-1,0-1 1,-1 1 0,1 4-1,0-1 28,-1 0 0,-1 0 0,1 0 0,-1 0 0,-1 0 0,0 0 0,0 0-1,0 0 1,-1-1 0,0 1 0,-1 0 0,1-1 0,-1 1 0,-1-1-1,0 0 1,0 0 0,0-1 0,-1 1 0,0-1 0,-5 6 0,-1-1-9,-1 0 0,0-1 1,0-1-1,-1 1 1,0-2-1,0 0 0,-1-1 1,0 0-1,-22 7 1,-25 3 79,-110 15 0,161-30-139,-42 5-1470,40-8 80,10-4-2096</inkml:trace>
</inkml:ink>
</file>

<file path=ppt/ink/ink14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7:03.90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88 31 3648,'7'-25'1173,"-7"25"-1159,0 0 0,0-1-1,1 1 1,-1 0-1,0-1 1,0 1 0,0 0-1,0 0 1,0-1 0,1 1-1,-1 0 1,0 0 0,0-1-1,1 1 1,-1 0 0,0 0-1,0 0 1,1-1 0,-1 1-1,0 0 1,0 0 0,1 0-1,-1 0 1,0 0 0,1 0-1,-1 0 1,0 0 0,0-1-1,1 1 1,-1 0 0,0 0-1,1 0 1,-1 0 0,0 1-1,1-1 1,-1 0 0,0 0-1,1 0 1,-1 0 0,0 0-1,0 0 1,1 0-1,-1 1 1,0-1 0,1 0-1,-1 0 1,1 1 8,0-1-1,-1 1 1,1 0-1,0-1 1,-1 1-1,1 0 1,0 0 0,-1-1-1,1 1 1,-1 0-1,0 0 1,1 0-1,-1-1 1,1 3-1,-1 2 43,0 1 0,0 0 0,-1 0 0,1-1 0,-1 1 0,-1-1 0,1 1 0,-4 8 0,-4 17 374,4-2-142,1 0 0,2 58 0,11 59-83,0-27-61,-8 2 372,-2-96-299,-1 0 1,-9 44-1,10-64-190,-1 0-1,1 0 1,-1-1 0,0 1-1,-1 0 1,-3 6-1,5-10-25,1 0-1,-1 0 1,1-1 0,-1 1-1,0 0 1,1-1-1,-1 1 1,0 0-1,1-1 1,-1 1-1,0-1 1,0 1 0,1-1-1,-1 0 1,0 1-1,0-1 1,0 0-1,0 1 1,1-1-1,-1 0 1,0 0 0,0 0-1,0 0 1,0 0-1,0 0 1,0 0-1,0 0 1,0 0-1,0 0 1,1 0 0,-1-1-1,0 1 1,0 0-1,0-1 1,0 1-1,1-1 1,-1 1-1,0-1 1,0 1-1,1-1 1,-1 1 0,0-1-1,0-1 1,-3-2-1,0 0-1,1 0 1,0-1 0,0 1 0,0-1 0,0 0 0,1 0-1,0 0 1,0 0 0,0 0 0,0 0 0,1 0 0,-1-9 0,0-6 5,1-1 0,2-26 0,0 28-45,3-46-11,3 1 1,19-81-1,-20 123 62,1 0-1,1 0 1,0 0 0,2 1-1,0 1 1,2 0 0,0 0-1,1 1 1,29-32 0,-35 44 19,0 1 0,1-1 0,-1 2 0,1-1 0,0 1 0,1 0 0,-1 0 0,1 1 1,0 1-1,0-1 0,0 1 0,0 1 0,1 0 0,-1 0 0,1 1 0,11-1 0,-8 2-9,0 1-1,-1 0 0,1 1 0,-1 0 1,1 1-1,-1 0 0,0 1 0,0 0 1,0 1-1,-1 0 0,21 14 0,-27-16-3,0 1-1,0-1 0,0 1 0,0 0 0,-1 1 1,0-1-1,0 1 0,0 0 0,5 8 0,-8-10-12,0-1 0,0 1 0,0 0-1,0-1 1,0 1 0,-1 0 0,1 0-1,-1-1 1,0 1 0,0 0 0,0 0-1,0 0 1,0-1 0,-1 1-1,1 0 1,-1 0 0,0-1 0,0 1-1,0 0 1,0-1 0,0 1 0,-3 4-1,0-2 14,0 0 0,0-1-1,0 0 1,0 0 0,-1 0 0,1 0-1,-1 0 1,0-1 0,0 0-1,-1 0 1,-8 3 0,-8 3 26,-35 8-1,48-15-64,-20 6-83,-96 29 415,108-31-836,1 2-1,0-1 1,0 2-1,0 0 0,-16 14 1,18-12-1898</inkml:trace>
</inkml:ink>
</file>

<file path=ppt/ink/ink15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7:05.01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0 256 3648,'3'-1'92,"-1"1"0,1 0 1,-1 0-1,1 0 0,-1 0 1,1 0-1,-1 1 0,1-1 1,-1 1-1,1 0 0,-1-1 1,0 1-1,1 0 0,-1 1 0,0-1 1,0 0-1,0 1 0,0-1 1,0 1-1,0-1 0,0 1 1,0 0-1,0 0 0,-1 0 1,2 2-1,-1-1 11,1 0-1,-1 0 1,1-1 0,0 0 0,0 1 0,0-1-1,0 0 1,0 0 0,0 0 0,0-1 0,1 1-1,-1-1 1,1 0 0,-1 0 0,1 0 0,-1 0-1,1-1 1,0 1 0,-1-1 0,7 0 0,6-1 18,0-1 1,0 0 0,19-5 0,-34 6-123,17-2 76,-1-1 1,0-1-1,0-1 0,0-1 0,0 0 1,-1-1-1,0-1 0,26-19 0,49-52 37,-81 69-79,0 1 0,-1-2-1,0 1 1,-1-1 0,-1-1 0,8-15 0,-14 26-33,0 1-1,0-1 1,0 1 0,-1-1 0,1 0 0,-1 1-1,1-1 1,-1 0 0,0 0 0,1 1 0,-1-1 0,0 0-1,0 0 1,0 1 0,-1-1 0,1 0 0,0 1 0,-1-1-1,1 0 1,-1 1 0,-1-4 0,2 4-3,-1 1 0,0-1 0,1 1 0,-1-1 0,0 1 1,1-1-1,-1 1 0,0-1 0,0 1 0,0-1 0,1 1 0,-1 0 0,0 0 1,0-1-1,0 1 0,-1 0 0,-1 0 11,0 0 0,1 0 0,-1 0 0,0 1 0,1-1 0,-1 1-1,-3 1 1,-13 5-26,0 2 0,0 0 0,1 1 0,-27 19 0,-64 59 108,83-66-150,1 1 0,-22 28 0,40-43 76,0 1 0,1-1 0,0 1 0,1 1 0,0-1 0,0 1 0,1-1-1,0 2 1,1-1 0,-4 17 0,7-24 0,-1 1-1,1-1 1,0 0-1,0 0 1,0 0-1,0 1 1,0-1-1,1 0 1,0 0-1,-1 0 1,1 0-1,0 0 1,1 0-1,-1 0 1,0 0-1,1 0 1,0 0-1,-1-1 1,1 1-1,0 0 1,1-1-1,-1 0 1,0 1 0,1-1-1,-1 0 1,1 0-1,-1-1 1,1 1-1,0-1 1,6 3-1,0-1 3,1 0 1,0 0-1,1-1 0,-1 0 0,0-1 1,1-1-1,-1 1 0,13-3 0,3 0 4,0-1 0,0-2-1,-1-1 1,35-12 0,91-49 136,-112 46-99,45-31-1,-81 50-68,1-1 0,-1 2 0,0-1 0,0 0 0,1 1 0,4-2 0,-7 3-1,0-1 1,1 1 0,-1 0-1,0 0 1,0 0 0,1 0-1,-1 0 1,0 0 0,1 0-1,-1 0 1,0 1-1,0-1 1,1 0 0,-1 1-1,0-1 1,0 1 0,0-1-1,1 1 1,-1 0-1,0-1 1,1 2 0,2 2 20,1-1 1,-1 1-1,1-1 1,0 0-1,0-1 1,0 0 0,0 1-1,0-1 1,0-1-1,1 1 1,8 0-1,3 0 45,0-1 1,26-2-1,-43 1-54,20-2 39,-1 0 0,1-1 0,-1-1 0,0-1 0,-1-1 0,1 0 0,26-14 0,-32 14-7,-1-1-1,1-1 1,-1 0-1,-1-1 1,1 0-1,-1-1 1,-1 0-1,0-1 0,-1 0 1,15-22-1,-20 28-10,-1-1-1,0 0 1,-1 0-1,1-1 0,-1 1 1,0 0-1,-1-1 1,1 1-1,-1-10 1,0 14-19,-1 0 0,-1-1 0,1 1 1,0 0-1,0 0 0,-1 0 0,1 0 1,-1 0-1,0 0 0,1 0 0,-1 0 1,0 0-1,0 1 0,0-1 1,-1 0-1,1 0 0,0 1 0,-1-1 1,1 1-1,-1-1 0,1 1 0,-1 0 1,0-1-1,1 1 0,-1 0 0,0 0 1,0 0-1,0 1 0,0-1 1,0 0-1,0 1 0,0-1 0,-4 0 1,0 1-23,0-1-1,0 1 1,0 0 0,0 0 0,0 1 0,0 0 0,0 0 0,0 0-1,0 1 1,1 0 0,-7 3 0,-10 5-68,-30 19-1,35-19 55,-20 12 15,-52 41-1,75-52 18,1 1 0,1 0 1,0 1-1,0 0 0,2 0 0,-17 27 1,24-35 8,1 1 0,-1-1 0,1 1 0,0 0 0,0 0 0,1 0 1,-1 0-1,1 0 0,0 8 0,1-10-2,0-1-1,1 1 1,-1-1-1,1 0 1,0 1-1,0-1 1,0 0-1,0 0 1,0 1-1,1-1 1,-1 0 0,1 0-1,0-1 1,0 1-1,0 0 1,0 0-1,1-1 1,2 3-1,2 0 11,0 0-1,1 0 0,0 0 1,0-1-1,0 0 0,0-1 0,1 0 1,-1 0-1,1-1 0,0 0 1,-1 0-1,1-1 0,14 0 1,-7 0 8,0-2 0,-1 0 0,1-1 1,0 0-1,-1-2 0,28-9 0,34-21 93,-54 22-101,1 1 1,26-7-1,-46 17-39,1-1 1,-1 2 0,0-1-1,1 0 1,-1 1 0,1 0 0,-1 0-1,1 0 1,-1 0 0,1 1-1,-1 0 1,0 0 0,1 0 0,-1 0-1,5 3 1,-2 0 6,1 0 0,-1 1 0,0 0 0,0 1 0,-1 0-1,11 11 1,-9-9 49,0 1 0,1-2 0,0 1 0,1-1 0,-1 0 0,22 10-1,-24-14-4,0-1-1,0 1 1,0-1-1,0-1 1,0 1-1,0-1 0,0 0 1,0-1-1,1 0 1,-1 0-1,0 0 1,13-3-1,-9 0 9,0-1 0,0 1 0,-1-2-1,1 1 1,-1-1 0,0-1 0,10-7 0,62-53 240,-77 61-242,3-2-1,0-1 0,0 0 0,-1-1-1,0 1 1,0-1 0,-1 0 0,6-13-1,-9 17-22,-1 0-1,0 0 0,-1-1 1,1 1-1,-1-1 1,0 1-1,0-1 0,0 1 1,-1-1-1,0 0 0,0 1 1,-1-1-1,1 0 0,-1 1 1,-1-1-1,-1-5 1,1 5-21,0 1 1,0-1 0,-1 1-1,1 0 1,-1 0 0,0 0-1,-1 0 1,1 1 0,-1-1-1,0 1 1,0 0 0,-1 0-1,1 0 1,-1 0 0,0 1-1,0 0 1,0 0 0,0 0-1,0 1 1,-1 0 0,1 0-1,-1 0 1,0 1 0,1-1-1,-1 1 1,0 1 0,0-1-1,0 1 1,0 0 0,1 0-1,-9 2 1,-15 4-148,0 1 0,1 2 0,0 0 0,-34 18 1,46-20-647,1 1 0,0 1 0,-22 17 0,24-15-1980</inkml:trace>
</inkml:ink>
</file>

<file path=ppt/ink/ink15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7:05.37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90 2240,'11'-15'250,"-7"9"-167,0 1-1,0-1 1,0 1-1,1 0 0,0 1 1,0-1-1,0 1 1,7-4-1,-5 4 214,0 0 1,0 1-1,0 0 0,1 0 1,-1 1-1,1-1 1,-1 2-1,1-1 0,0 1 1,0 0-1,-1 1 0,1 0 1,11 1-1,-16 0-158,0 0-1,0 0 0,0 0 1,0 1-1,-1-1 0,1 1 1,0-1-1,0 1 1,-1 0-1,1 0 0,-1 0 1,0 0-1,0 1 1,1-1-1,-1 0 0,-1 1 1,1 0-1,0-1 1,-1 1-1,1 0 0,-1 0 1,1 5-1,3 7 170,0 0 1,-1 0-1,1 18 0,3 45 491,-2 123 0,-2-16-490,16-16-2313,-7-98 704</inkml:trace>
</inkml:ink>
</file>

<file path=ppt/ink/ink15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7:12.0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1513 5 1472,'4'-5'874,"-12"6"182,1 0-453,5-1-508,1 1 0,-1-1-1,1 1 1,-1 0 0,1 0 0,0-1 0,-1 1-1,-1 2 1,0 0 87,-2 0-15,1 1 1,-1 1-1,1-1 1,0 1-1,1-1 1,-1 1 0,-4 10-1,-8 10 61,13-21-190,-6 8 106,0-1-1,-16 16 1,5-8 65,2 0 0,0 1 0,-20 31 0,-37 71 274,-8 11-202,-20 0 68,80-106-186,-2-2-1,-49 40 1,47-45-28,-166 123 308,142-110-342,-107 53-1,131-75-83,-1-1 1,-1-1-1,0-1 1,0-2-1,0-1 1,-1-1-1,0-2 1,1-1-1,-1-1 1,-33-4-1,56 3 2,1 0 0,-1 0 0,1-1 0,-1 0 0,1 0 0,0 0 0,0-1 0,0 0 0,0 0 0,0 0 0,1-1 0,0 0-1,-1 0 1,-4-6 0,7 6-25,-1 0 0,1 0 0,1 0-1,-1 0 1,1-1 0,-1 1 0,1-1-1,1 0 1,-1 0 0,1 1-1,-1-1 1,1 0 0,1 0 0,-1 0-1,1 0 1,0 0 0,0 0 0,2-10-1,-1 6-5,1 1 0,1 0 0,-1 0 0,2 0 0,-1 0 0,1 1 0,0-1 0,0 1 0,1 0 0,0 0 0,0 1-1,13-12 1,6-4 33,0 2 0,32-19 0,-12 8 9,14-13-15,85-58 535,-126 92-457,0 1 1,0 0 0,1 2 0,0 0 0,0 1 0,36-7 0,-44 11-83,1 1 0,0 1 0,-1 0 0,1 0 0,0 1 0,-1 0 0,1 1 1,0 0-1,-1 1 0,0 0 0,0 1 0,0 0 0,0 0 0,-1 1 0,16 11 1,-14-8 38,0 1 0,-1 0 0,0 1 1,-1 0-1,0 0 0,0 1 1,-1 0-1,-1 1 0,0-1 1,-1 1-1,0 1 0,5 13 1,1 13 265,8 49 1,-12-51 36,22 66-1,-25-88-233,2-1 0,0 0 0,0 0 0,13 17 0,-15-25-52,0 0-1,0 0 1,1-1-1,-1 1 0,1-1 1,1-1-1,-1 1 1,0-1-1,1 0 0,0-1 1,8 4-1,1-2 48,0 0-1,0-1 0,0-1 1,1-1-1,-1 0 1,1-1-1,0-1 0,-1 0 1,1-1-1,19-4 1,-18 1-81,0 0 1,-1-1 0,1-1-1,-1-1 1,0 0 0,-1-1-1,1-1 1,-2-1 0,19-13-1,174-170-2429,-192 176 1891,22-22-1255,-11 8-3013</inkml:trace>
</inkml:ink>
</file>

<file path=ppt/ink/ink15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7:15.43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208 355 3072,'-1'20'347,"0"-1"-1,0 1 1,-2 0 0,-7 26-1,3-17 164,2 1 0,-2 36 0,0-2-13,-88 801 1631,87-601-587,8-257-1423,0-1 0,0 0-1,-1 0 1,0 0 0,0 0 0,0 0-1,-1 0 1,0 0 0,0 0 0,0 0 0,-5 8-1,5-12 161,1-5-250,-1 0-1,0 1 1,0-1 0,0 0 0,0 1 0,-5-5 0,-3-4 27,8 9-29,1-1-1,-1 0 1,1 0-1,-1 0 0,1 0 1,0 0-1,0-1 1,1 1-1,-1 0 1,0 0-1,1-1 1,0-5-1,1-4-13,3-25 0,0 13 1,7-138 166,-9 98-146,18-110 1,5 14-33,-2 14-75,-15 110 76,23-70-1,20-14-13,21-60 35,-44 92-2,22-129 1,-48 192 8,-1 1 0,-1-1 1,-5-37-1,4 48-98,0-45-53,1 36 135,0 23-22,0 0 1,0-1-1,0 1 0,0 0 0,1 0 0,-1 0 1,0 0-1,0 0 0,1 0 0,-1 0 0,1 0 1,-1 0-1,2-2 0,-2 3 2,1-1 0,-1 1 1,0-1-1,1 1 0,-1 0 0,1-1 0,-1 1 1,1 0-1,0 0 0,-1-1 0,1 1 1,-1 0-1,1 0 0,-1 0 0,1 0 0,0-1 1,-1 1-1,2 0 0,1 1-12,1 0 0,0-1 0,-1 1 0,1 0-1,-1 1 1,6 2 0,1 0 34,31 9 48,1-2 0,0-2 0,0-1 0,1-3 0,0-1 0,44-2 0,89 3 191,7 1-100,96 1 681,6 0-322,-131-7-364,187-1-34,-47-28 439,-284 28-542,0-1 0,0 0 0,-1 0 0,1-1 0,0 0 0,9-6 0,-14 5-226,-12 2-243,-10 2-1067,-17 8-1703,28-5 2383,0-1 0,-1-1 1,1 1-1,-12 0 0,8-2-308,1-1 1,-15-3 0,23 4 1145</inkml:trace>
</inkml:ink>
</file>

<file path=ppt/ink/ink15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7:16.05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80 3392,'8'-28'1088,"-7"26"-1052,0 0 0,0 1 1,0-1-1,0 1 0,0-1 0,0 1 0,0-1 1,0 1-1,0 0 0,1-1 0,-1 1 1,0 0-1,1 0 0,-1 0 0,1 0 1,0 1-1,-1-1 0,3-1 0,11-7 87,-13 7-55,0 1 1,-1-1 0,1 1 0,0-1 0,0 1 0,0 0-1,1 0 1,-1 0 0,0 0 0,0 0 0,1 0-1,-1 0 1,0 1 0,1-1 0,-1 1 0,3 0 0,-3 0-21,-1 0 1,1 1-1,0-1 1,-1 1-1,1-1 1,-1 1-1,0 0 1,1-1-1,-1 1 1,1 0-1,-1 0 1,0 0 0,0 0-1,1 0 1,-1 1-1,0-1 1,0 0-1,0 0 1,0 1-1,-1-1 1,1 0-1,0 1 1,-1-1-1,1 1 1,0 2-1,2 3 10,-1 1 0,-1-1 0,1 1 0,-1-1 0,-1 1 0,1-1 0,-2 9-1,-7 56 564,0-6-339,8-27-240,1 0-1,8 46 1,20 78 171,-19-113-167,-8-39 139,2 9-537,-4-20 249,0 1 1,0 0-1,-1 0 1,1-1-1,0 1 1,0 0-1,-1 0 0,1-1 1,0 1-1,-1 0 1,1-1-1,-1 1 1,1-1-1,-1 1 1,1 0-1,-1-1 1,0 1-1,1-1 0,-1 1 1,1-1-1,-1 0 1,0 1-1,0-1 1,-1 1-1,-20 6-3438</inkml:trace>
</inkml:ink>
</file>

<file path=ppt/ink/ink15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7:17.54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103 342 2080,'9'-2'1003,"-9"2"-903,1 0-1,0 0 1,0 0 0,0-1-1,0 1 1,0 0-1,0-1 1,-1 1-1,1 0 1,0-1-1,0 1 1,-1-1-1,1 1 1,0-1-1,0 0 1,-1 1-1,1-1 1,-1 1-1,1-1 1,0-1-1,86-96 2408,-17 23-2005,17-21-87,-46 40-506,-36 52 107,-5 10 7,-5 11 8,-15 15-1,16-27-24,0 1-1,0-1 0,1 1 1,0 0-1,0 0 1,0 0-1,1 0 1,0 0-1,0 1 1,0-1-1,0 9 1,2 41 19,2 1 0,13 73-1,13 38 179,-21-132 26,2 67 1,-9-102-215,0-1 0,0 1 0,0-1 0,-1 1 0,1-1 0,0 1-1,0-1 1,-1 1 0,1-1 0,0 0 0,-1 1 0,1-1 0,0 0 0,-1 1 0,1-1 0,-1 0 0,1 1 0,0-1 0,-1 0 0,1 0 0,-1 1 0,1-1 0,-1 0 0,1 0 0,-1 0 0,0 0 0,-14 3-1,12-2 10,-21 2-81,-44-1-1,3 0 141,-142 5 51,205-7-153,1 0 0,-1 1 0,0-1 0,1 0 0,-1 1 1,0-1-1,1 1 0,-4 1 0,2-1 2,-4 0-4,10-2 58,0 1 0,0-1 1,0-1-1,0 1 0,5-3 1,10-4 90,11 0 34,0 2 0,1 2 0,0 0 0,43 1 0,123 14 629,-119-5-398,264 16 557,-333-22-989,53 1 374,-56-1-472,0-1 0,0 0-1,0 1 1,0-2-1,0 1 1,0 0 0,0-1-1,-1 0 1,7-4-1,-4-1-1209,-10 3-509,-16 1-1122,13 2 2818,-26-6-2965</inkml:trace>
</inkml:ink>
</file>

<file path=ppt/ink/ink15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7:18.56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 36 1728,'-2'-4'173,"1"3"-132,0 0-1,0 0 0,1 0 1,-1 0-1,1-1 0,-1 1 0,1 0 1,-1 0-1,1 0 0,0-1 1,0 1-1,-1 0 0,1-1 1,0 1-1,0 0 0,0-2 1,14-4 961,-9 6-721,1 1 0,0-1 0,-1 1-1,1 0 1,0 0 0,-1 0 0,1 1 0,9 2-1,12 1-44,27 0 173,329 36 1432,-176-18-983,-33-6-297,102 35-60,-236-45-387,0-2-1,1-1 0,56-4 1,17 1 94,254 44 538,-127 4-517,157 21 1,-146-52-119,-98-8 109,-53-5-11,31 2-269,-121-5-1116,-22 0-496,3-1 748,-1 0 0,0 0 0,0 0-1,0-1 1,0 0 0,-13-4 0,-40-14-1284</inkml:trace>
</inkml:ink>
</file>

<file path=ppt/ink/ink15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7:20.22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1 100 3488,'3'3'172,"0"0"-1,0 0 1,0 0 0,0 0 0,-1 1-1,1-1 1,-1 1 0,0 0-1,0 0 1,-1 0 0,1 0 0,-1 0-1,2 7 1,-1 3-52,0 0 0,-1-1-1,-1 15 1,0 9 101,33 215 1820,-10-109-1682,-21-132-378,-1 5 117,2-1 0,0 0 0,5 15 0,-8-29-87,0-1 1,0 1-1,0-1 0,0 1 1,1-1-1,-1 1 0,0-1 1,0 0-1,0 1 0,1-1 1,-1 1-1,0-1 0,0 1 1,1-1-1,-1 0 0,0 1 1,1-1-1,-1 0 0,0 1 0,1-1 1,-1 0-1,1 0 0,-1 1 1,0-1-1,1 0 0,-1 0 1,2 0-1,-2 0 0,1 0-1,-1-1 0,1 1 1,-1 0-1,1-1 1,-1 1-1,1-1 1,-1 1-1,0-1 1,1 1-1,-1-1 1,0 1-1,1-1 0,-1 1 1,0-1-1,1 0 1,-1 0-1,9-31 150,-9 31-153,3-24 9,-1 1 0,-1 0 1,-1-1-1,-1 1 0,-6-32 0,1 8-44,-2-42 215,4-159 0,4 242-176,1 1 0,-1-1 0,1 1 0,1-1 0,-1 1 0,1-1 0,0 1 0,1 0 0,0-1 0,0 2 0,0-1 0,0 0 0,1 0 0,0 1 0,8-9 0,-10 12 27,4-3-8,-1-1 0,1 1-1,0 0 1,10-6-1,-15 10-25,1 1-1,0-1 1,-1 0-1,1 0 1,0 1-1,-1-1 1,1 1-1,0-1 1,0 1-1,-1 0 1,1 0-1,0 0 1,0 0-1,-1 0 1,1 0-1,0 0 1,0 1-1,0-1 1,-1 1-1,1-1 1,0 1-1,-1 0 1,1-1-1,-1 1 1,3 2-1,7 5 40,-1 0-1,-1 1 1,1 0 0,-1 1-1,-1 0 1,0 0 0,0 1-1,-1 0 1,-1 1 0,0-1-1,0 1 1,-1 0 0,-1 1-1,5 17 1,-5-12-26,1 6 16,1 0 0,1 0 0,2-1-1,14 31 1,-20-49 2,1 0 0,-1-1 0,1 0 0,0 1 0,0-1 0,0-1 0,1 1 0,-1-1 0,1 1 0,0-1 0,9 4 0,-3-1 41,-9-5-80,-1 0-1,0 1 1,1-1-1,-1 0 1,0 1-1,1-1 1,-1 1-1,0-1 1,0 1-1,0 0 0,-1-1 1,1 1-1,0 0 1,0 0-1,-1 0 1,1 2-1,4 34-54,-4-25-39,9 45 391,-10-57-286,0-1-1,0 1 1,0-1-1,0 0 1,0 1-1,0-1 1,0 1-1,0-1 1,1 0-1,-1 1 1,0-1-1,0 0 1,0 1 0,1-1-1,-1 0 1,0 1-1,0-1 1,1 0-1,-1 0 1,0 1-1,1-1 1,4-3 191,-4 1-184,0 1 0,0-1 1,0 1-1,-1-1 1,1 1-1,-1-1 0,1 0 1,-1 1-1,1-3 0,-2-9-13,1 1 0,-2-1 0,0 1-1,0-1 1,-1 1 0,-8-20 0,10 28-18,0 1 1,0 0 0,0-1-1,1 1 1,-1-1 0,1 1-1,0-4 1,0 6 10,0 0 1,0 0-1,0 0 0,0 0 1,0 0-1,1 0 0,-1 0 1,0 0-1,0 0 1,1 0-1,-1 0 0,1 0 1,-1 0-1,1 0 0,-1 0 1,1 1-1,-1-1 0,1 0 1,0 0-1,0 1 0,-1-1 1,1 0-1,0 1 1,0-1-1,1 0 0,9-4 28,-1 0-1,19-13 0,-20 11-11,0-1-1,-1 0 1,0-1-1,-1 0 1,9-12 0,-7 9 33,20-22 0,-8 14-31,-2 3-8,21-26 0,-36 38-17,0 0 0,0 0 0,-1-1 0,1 1 0,-1-1 0,-1 0 0,1 0 0,-1 0 0,0 0 1,2-9-1,-4-7-67,0 22 10,-3 18 81,-1-9 16,0 0 0,1 1 0,0-1 0,0 1 0,0 10 0,-4 53 124,5-47-133,-1 262 264,6-255-173,12 54-1,2 18 251,-18-91-314,1-14-95,0 1 0,0-1-1,0 0 1,-1 0 0,1 1-1,0-1 1,0 0 0,0 0-1,0 1 1,-1-1 0,1 0 0,0 0-1,0 1 1,0-1 0,-1 0-1,1 0 1,0 0 0,0 0-1,-1 1 1,1-1 0,0 0-1,-1 0 1,1 0 0,-2 0-275,1 0 1,-1 0 0,1-1-1,-1 1 1,1 0-1,-1-1 1,1 1 0,-1-1-1,1 0 1,-3-1-1,-8-3-762,4 2-2,-26-8-1838,6 10 799</inkml:trace>
</inkml:ink>
</file>

<file path=ppt/ink/ink15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7:21.21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74 89 3808,'6'-7'1187,"-6"3"-418,-14 4 65,1 0-430,12 0-350,0 0-1,0 0 1,0 0-1,0 0 1,0 0-1,0 0 1,0 0-1,0 0 1,0 0-1,0 0 1,1 0-1,-1 1 1,0-1-1,0 0 1,0 1-1,0-1 0,0 1 1,1-1-1,-1 1 1,0-1-1,0 1 1,1 0-1,-1-1 1,0 1-1,1 0 1,-1-1-1,1 1 1,-1 0-1,1 0 1,-1 0-1,1-1 1,0 1-1,-1 0 1,1 0-1,0 0 0,0 0 1,-1 1-1,-1 20 492,2 43 0,1-23-360,0 19 151,2 0 0,13 68 0,-11-109-48,1 0 0,14 32 0,-12-32 133,11 37 1,-19-56-416,0-1 1,0 0 0,0 0-1,0 0 1,0 0 0,0 1-1,0-1 1,0 0 0,0 0-1,0 0 1,0 0 0,0 1-1,0-1 1,0 0 0,0 0-1,0 0 1,0 0 0,0 1-1,0-1 1,0 0 0,0 0-1,0 0 1,0 0 0,0 1-1,0-1 1,0 0 0,0 0-1,-1 0 1,1 0 0,0 0-1,0 1 1,0-1 0,0 0-1,0 0 1,-1 0 0,1 0-1,0 0 1,0 0 0,0 0-1,0 0 1,0 0 0,-1 0-1,1 1 1,0-1 0,-11-3 147,-12-11-15,22 13-130,-4-2-9,1 0-1,-1-1 1,1 0 0,-1 0-1,1 0 1,0 0 0,1-1-1,-1 1 1,1-1-1,-3-6 1,3 4 4,0 0 1,0-1 0,1 1-1,0 0 1,1-1-1,0 1 1,-1-13-1,2-54-80,12-100 0,-12 172 74,3-21-37,9-41-1,-9 54-4,0-1-1,1 0 0,0 1 0,1 0 1,10-17-1,-14 26 36,0 0 0,1-1 0,-1 1 0,0 0 0,0 0 0,1 0 0,-1 1 1,0-1-1,1 0 0,-1 0 0,1 1 0,-1-1 0,1 1 0,-1-1 0,1 1 0,-1 0 0,1-1 0,0 1 0,-1 0 1,1 0-1,-1 0 0,1 0 0,0 1 0,-1-1 0,1 0 0,1 1 0,3 1-1,-1-1 1,0 1-1,0 0 0,0 1 0,0-1 0,6 5 1,7 7 25,-2 1 0,1 0 0,13 18 0,-18-20 20,-1 0 1,2 0-1,0-2 1,0 1-1,1-2 1,19 12 0,-30-21-16,1 1 0,1 0-1,-1-1 1,0 1 0,0-1 0,0-1 0,1 1 0,-1 0 0,1-1 0,-1 0 0,0 0 0,9-1 0,-7-1-8,1 1-1,-1-1 1,1 0 0,-1-1-1,0 0 1,0 0 0,9-6-1,3-4-88,-1-2 0,0 0 0,27-32 0,-36 39 31,-1-1 0,-1 0 0,0 0 0,0 0 1,-1-1-1,7-15 0,-11 22 31,0 0 0,1-1 1,-1 1-1,-1-1 0,1 0 1,0 1-1,-1-1 0,0 0 1,0 1-1,0-1 0,0 0 0,-1 1 1,0-1-1,1 0 0,-1 1 1,0-1-1,-1 1 0,1-1 0,-1 1 1,1 0-1,-1 0 0,-4-5 1,6 7 7,0 1 1,-1-1 0,1 1-1,-1 0 1,1-1-1,0 1 1,-1 0 0,1-1-1,-1 1 1,1 0 0,-1 0-1,1 0 1,-1-1 0,1 1-1,-1 0 1,1 0 0,-1 0-1,1 0 1,-1 0-1,0 0 1,1 0 0,-1 0-1,1 0 1,-1 0 0,1 0-1,-1 0 1,1 0 0,-1 1-1,1-1 1,-1 0 0,1 0-1,-1 1 1,1-1 0,-1 0-1,1 0 1,0 1-1,-1-1 1,1 1 0,-1-1-1,1 0 1,0 1 0,-1-1-1,1 1 1,0-1 0,0 1-1,-1 0 1,-14 25 104,13-23-90,-3 8-14,0 0 0,1 0 0,0 1 0,1-1 1,0 1-1,1-1 0,1 1 0,-1 0 0,2 20 1,2 37 238,3-1 1,4 0 0,17 71-1,-10-63-179,-3 1 0,3 91 1,-16-115-1418,0-48 1041,-1 1 1,1-1-1,-1 0 1,0 0-1,-1 0 1,-2 6-1,4-10 149,0-1-1,0 1 1,0-1-1,-1 1 0,1-1 1,0 0-1,0 1 0,-1-1 1,1 0-1,0 1 1,-1-1-1,1 0 0,0 1 1,-1-1-1,1 0 0,-1 0 1,1 1-1,0-1 1,-1 0-1,1 0 0,-1 0 1,1 0-1,-1 0 1,1 1-1,-1-1 0,1 0 1,-1 0-1,1 0 0,-1 0 1</inkml:trace>
</inkml:ink>
</file>

<file path=ppt/ink/ink15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7:22.99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222 77 1152,'-1'-1'31,"1"0"-1,0 1 1,0-1 0,0 0-1,0 0 1,-1 1 0,1-1 0,0 0-1,-1 0 1,1 1 0,-1-1-1,1 1 1,-1-1 0,1 0 0,-1 1-1,0-1 1,1 0-4,-1 1-1,1-1 1,-1 1 0,1 0-1,-1-1 1,1 0 0,-1 1-1,1-1 1,0 1 0,-1-1 0,1 1-1,0-1 1,0 0 0,-1 1-1,1-1 1,0 1 0,0-1-1,0 0 1,0 1 0,0-1-1,0 0 1,0 1 0,0-1 0,0 0-1,0 1 1,0-1 0,1-1-1,9-20 693,-9 22-650,-1-1 1,1 0 0,-1 0 0,1 0 0,-1 0 0,1 0 0,0 0 0,0 1 0,-1-1 0,1 0 0,0 1 0,0-1 0,0 0 0,0 1 0,0-1 0,0 1 0,0 0 0,0-1 0,2 0 0,-3 2-53,0-1 0,1 0 0,-1 1 0,1-1 0,-1 1 0,0-1 0,1 1 1,-1-1-1,0 0 0,1 1 0,-1-1 0,0 1 0,0 0 0,0-1 1,1 1-1,-1-1 0,0 1 0,0-1 0,0 1 0,0-1 0,0 1 1,0-1-1,0 1 0,0 0 0,0-1 0,0 1 0,-1 14 145,-2-3 163,0-1 1,-5 14-1,-3 9 501,5-9-498,1-3-41,0 0 0,-12 25 0,9-28-206,-8 17 313,12-30-269,2 0 0,-1 1 0,0-1 0,1 0 0,-1 7 0,2-7-70,-1 0 0,0-1 0,0 1 0,0-1 0,0 0 0,-1 0-1,-3 6 1,-32 44 217,35-49-196,-1 0 0,1-1 0,0 1 0,1 1 0,-1-1 0,1 0 0,1 1 0,-1-1 0,0 10 0,-1 9-14,2 28 0,1-47-39,0 15 59,1-1-9,-1 0 0,-1-1 0,-1 1 1,-9 36-1,4-30 4,0-1 0,2 1-1,1 0 1,-2 52 0,6-66-1,-1 0-1,-4 14 1,4-19-20,-1 0 0,1 1 0,0-1 0,1 1 0,0 0 0,0-1 0,1 1 0,1 7 0,2 2 54,0-3-86,4 26-1,-8-37 18,1 1 0,-1 0 0,0 0 0,0-1 0,-1 1 1,1 0-1,-1 0 0,1-1 0,-1 1 0,-1 0 0,-2 6 0,2-5-39,-1 1 1,1-1-1,1 1 0,-1-1 0,1 1 0,0 0 0,-1 10 0,3 46-5,0-29 64,-1-20-29,0 3 116,0-13 19,0-8 89,7-75-89,-2 42-148,0 7-21,0 0 0,14-40 0,26-57-109,-36 104 90,-2 2 18,0 0 0,5-40 1,0-50 22,-8 63-16,-2-68 6,-4 58-26,7 8-149,-3 37 149,-1 0 0,-1-26 0,-16-245-5,16 273-127,0-1 1,1 0 0,1 1 0,4-20 0,-6 31 21,0 1 1,0-1 0,0 0-1,0 1 1,1-1 0,-1 0-1,0 1 1,0-1 0,1 1 0,-1-1-1,0 0 1,1 1 0,-1-1-1,0 1 1,1-1 0,-1 1-1,1-1 1,-1 1 0,1 0-1,-1-1 1,1 1 0,-1-1 0,1 1-1,-1 0 1,1 0 0,0-1-1,-1 1 1,1 0 0,0 0-1,-1 0 1,1 0 0,0-1-1,-1 1 1,2 0 0,7-1-2268,6-8-1084</inkml:trace>
</inkml:ink>
</file>

<file path=ppt/ink/ink15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7:24.40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45 320,'6'-2'58,"-1"1"1,0 0-1,1 0 0,0 0 1,-1 0-1,1 1 1,8 1-1,42 5 1479,-35-3-960,18 0-134,0-2-1,0-1 0,40-6 0,-28 2-168,-20 3-84,1 2 0,-1 1 0,0 1 1,0 2-1,36 10 0,-64-14-184,40 10 183,0-2 0,0-2 1,62 2-1,163-16 1160,179-16-378,-387 15-834,32-2-13,7 2-116,87-3-91,-78 11 174,235-4 421,-128-11-208,81-2-315,-254 17 34,0 3 0,-1 1-1,58 13 1,-91-15-19,0-1 0,0-1 0,10 1 0,-12-1-2,1 0 0,-1 0 0,0 1-1,1 0 1,6 2 0,-3 0 17,-7-2-7,-1-1 1,1 1 0,-1 0 0,1-1 0,-1 1 0,0 1 0,0-1 0,1 0-1,-1 0 1,0 1 0,0-1 0,0 1 0,0 0 0,-1 0 0,1-1 0,0 1-1,1 3 1,-1-2 36,0-1 0,0 0 0,0 1-1,0-1 1,0 0 0,0 0 0,0 0-1,1 0 1,-1-1 0,1 1 0,-1-1-1,1 0 1,0 1 0,5 0 0,-4 0 44,1 0 1,0 0 0,-1 1 0,8 4-1,-1 1 12,0 1-1,0 0 0,-1 1 1,0 0-1,0 0 1,15 23-1,-16-17-69,-1 0 1,0 0-1,-1 0 1,0 1-1,5 26 0,-10-35-163,-1 0-1,1 1 0,-2-1 1,1 0-1,-1 1 1,-1-1-1,1 0 0,-1 0 1,-1 1-1,0-1 0,0 0 1,0 0-1,-1-1 0,-5 11 1,-32 44-5322,39-62 5412</inkml:trace>
</inkml:ink>
</file>

<file path=ppt/ink/ink15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7:26.31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76 3328,'3'-10'304,"-1"2"-8,1 0 0,-1 0 0,8-13 0,-6 11-212,0-1 328,-4 18-39,-32 429 2561,28-334-2769,1 509 1203,6-307-848,-6-259-1955,2-33-922</inkml:trace>
</inkml:ink>
</file>

<file path=ppt/ink/ink15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7:26.87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 1204 5152,'-6'-20'1648,"6"20"-1621,0-1-1,0 1 1,0-1 0,0 1 0,0-1 0,0 1 0,0-1-1,0 1 1,0 0 0,0-1 0,1 1 0,-1-1 0,0 1-1,0-1 1,0 1 0,1 0 0,-1-1 0,0 1 0,1 0-1,-1-1 1,0 1 0,1 0 0,-1-1 0,0 1 0,1 0-1,-1-1 1,1 1 0,-1 0 0,13-4 97,-10 3-2,44-12 651,-26 9-701,-2-2 0,1 0 0,34-17 0,98-66-88,23-16 90,-132 75-18,76-68 1,-41 16 71,128-171 0,-190 232-109,-1-1 0,-1-1-1,-1 0 1,-1-1 0,14-37 0,-22 49-15,-1-1 0,0 1 0,-1-1 1,0 0-1,-1 0 0,0 0 0,-1 0 0,-1 0 0,0 0 0,-1 0 0,0 0 0,-1 0 0,-5-13 0,8 25-3,-17-45 54,14 41-50,1 0 0,-1 0 0,0 0 0,0 0 0,0 1 0,-7-7 0,10 10-2,-1 1 0,1 0 0,-1-1 0,1 1 0,-1 0 0,1-1 0,-1 1 0,1 0 0,-1 0 0,0-1 0,1 1 0,-1 0 0,1 0 0,-1 0 0,0 0 0,1 0 0,-1 0 0,0 0 0,1 0 0,-1 0 0,1 0 0,-1 0 0,0 1 0,1-1 0,-1 0 0,1 0 0,-1 1-1,0-1 1,1 0 0,-1 1 0,1-1 0,-1 0 0,1 1 0,-1-1 0,1 1 0,0-1 0,-1 1 0,1-1 0,-1 1 0,1-1 0,0 1 0,-1 0 0,-13 26 109,0 12-86,2 0 0,1 0-1,2 1 1,2 0 0,-2 46 0,6-20 210,3 0 0,3 0 0,3-1 0,2 1 1,4-1-1,24 80 0,-18-85-33,46 168 245,-48-175-1099,-16-52 583,1-1 1,-1 1-1,0 0 0,0 0 1,1 0-1,-1 0 1,1 0-1,-1-1 0,1 1 1,-1 0-1,1 0 0,-1-1 1,1 1-1,0 0 1,-1-1-1,1 1 0,0 0 1,0-1-1,-1 1 0,1-1 1,1 1-1,-1-1-55,0 0 0,0 0 0,0 0 1,-1 0-1,1 0 0,0 0 0,0-1 0,0 1 0,0 0 0,-1-1 1,1 1-1,0 0 0,0-1 0,-1 1 0,1-1 0,0 1 0,-1-1 0,2 0 1,2-3-497,0 0 1,-1-1 0,0 1 0,0-1 0,0 0 0,2-5 0,4-13-1382</inkml:trace>
</inkml:ink>
</file>

<file path=ppt/ink/ink15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7:27.20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37 6 3488,'13'-2'366,"0"0"0,-1 1-1,1 1 1,0 0 0,0 0 0,0 2 0,21 4 0,-27-5-201,1 1 1,-1 1 0,0-1 0,0 1-1,0 1 1,0-1 0,-1 1 0,0 0-1,1 1 1,-1-1 0,-1 1 0,1 0 0,-1 1-1,6 6 1,-9-8-95,0-1 0,0 1 1,-1-1-1,1 1 0,-1 0 0,0-1 0,0 1 0,0 0 0,0 0 1,-1 0-1,0 0 0,0 0 0,0 0 0,0 0 0,0 0 1,-1 0-1,0 0 0,0 0 0,0-1 0,-2 6 0,-3 7 63,-1-1 0,-1 0-1,-12 19 1,17-30-115,-24 34 320,-57 64 1,28-37-27,47-55-227,1 1 1,0 0-1,1 0 0,-10 22 1,15-29-46,0 0-1,1 1 1,0-1 0,0 1 0,0-1 0,0 1 0,1-1 0,0 1 0,0 0 0,0-1 0,0 1 0,1 0-1,0-1 1,0 1 0,0-1 0,0 1 0,3 4 0,-1-2 27,1-1-1,0 1 1,0-1-1,1 0 1,0 0 0,0-1-1,0 1 1,1-1-1,0 0 1,7 5 0,10 5 97,37 17 1,-44-23-121,13 6-397,45 32 1,-63-40-154,-2 1 0,1 1 0,-1 0 1,-1 0-1,1 1 0,-2 0 0,11 15 1,-10-8-2016,10 27 0</inkml:trace>
</inkml:ink>
</file>

<file path=ppt/ink/ink15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7:28.83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 1 832,'4'4'288,"-4"-1"-224,0 12 0,0-4 672,0 7-416,-4 4 480,0 8-448,0-1-96</inkml:trace>
</inkml:ink>
</file>

<file path=ppt/ink/ink15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7:31.25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152 194 2720,'-1'1'75,"-1"0"1,1-1-1,0 1 0,-1 0 0,1 0 1,0 0-1,0 0 0,-1 0 1,1 0-1,0 0 0,0 0 1,0 1-1,0-1 0,0 0 1,1 1-1,-2 1 0,-1 1 26,0 1-92,-13 17 493,1 0 0,-24 48 0,36-62-366,0-1 0,0 0-1,1 1 1,0-1 0,1 1 0,-1-1 0,2 1-1,-1 0 1,1 0 0,0 0 0,0-1 0,1 1-1,0 0 1,5 14 0,-3-13-35,0 0 0,1 0 0,0 0-1,0-1 1,1 0 0,0 0 0,1 0 0,10 11 0,-12-15-72,0-1 0,0 1 1,0-1-1,0 0 1,0-1-1,0 1 1,1-1-1,-1 0 0,1 0 1,0 0-1,0-1 1,0 1-1,0-1 1,-1-1-1,1 1 0,1-1 1,-1 1-1,7-2 1,0 0 4,0-1 1,-1-1 0,1 0-1,17-6 1,44-24 186,-61 27-162,17-8 149,-1-1 1,0-2-1,-1-1 1,39-34-1,-53 40-120,0 0 0,-2-1 0,1-1 0,-2 0 0,0 0 0,0-1 0,-2 0 1,0-1-1,0 0 0,5-19 0,-10 26-56,-1 0 1,0-1 0,0 1 0,-1 0 0,0-1 0,-1 1-1,-1-17 1,1 20-24,-1 1 0,-1-1 0,1 1-1,-1-1 1,0 1 0,0 0 0,0 0 0,-1 0 0,0 0-1,0 0 1,0 0 0,0 1 0,-1 0 0,-5-5-1,1 2-19,-1 0-1,0 1 0,0 0 1,0 0-1,-1 1 0,0 1 0,0-1 1,0 2-1,-16-5 0,10 5-46,0 0-1,-1 0 0,0 2 0,1 0 1,-28 2-1,29 2-73,0 0 1,0 0-1,1 2 1,-1-1-1,1 2 0,0 0 1,1 1-1,-1 0 0,1 1 1,-16 13-1,0 2-623,2 1 0,0 1-1,-27 34 1,42-45-16,-17 28 1,-1 17-2137</inkml:trace>
</inkml:ink>
</file>

<file path=ppt/ink/ink15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7:31.82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7 186 3808,'-2'-9'639,"2"9"-619,0 0 1,0 0-1,0 0 1,-1 0-1,1 0 1,0 0-1,0 0 1,0 0-1,0 0 0,0 0 1,0 0-1,0-1 1,0 1-1,0 0 1,0 0-1,0 0 1,0 0-1,0 0 0,-1 0 1,1 0-1,0-1 1,0 1-1,0 0 1,0 0-1,0 0 1,0 0-1,0 0 0,0 0 1,0-1-1,0 1 1,1 0-1,-1 0 1,0 0-1,0 0 1,0 0-1,0 0 0,0 0 1,0 0-1,0-1 1,0 1-1,0 0 1,0 0-1,0 0 1,0 0-1,0 0 0,1 0 1,-1 0-1,0 0 1,0 0-1,0 0 1,0 0-1,0-1 0,0 1 1,0 0-1,0 0 1,1 0-1,-1 0 1,0 0-1,0 0 1,0 0-1,0 0 0,0 0 1,0 0-1,1 0 1,-1 19 635,-2-10-490,0 0 1,1-1 0,0 1-1,1 0 1,-1 0 0,2 0-1,-1 0 1,2 0 0,-1 0-1,1 0 1,4 13 0,1-9-18,-1-1 0,2 1 0,-1-1 0,2-1 0,11 14 0,54 47 407,-74-72-553,0 0 0,0 0-1,0 0 1,0 0 0,0 0 0,0 0-1,0 0 1,0 0 0,0 0-1,0 0 1,0-1 0,0 1-1,0 0 1,0 0 0,0 0-1,0 0 1,0 0 0,0 0 0,0 0-1,0 0 1,0 0 0,0 0-1,0 0 1,0 0 0,1 0-1,-1 0 1,0 0 0,0 0-1,0 0 1,0 0 0,0 0 0,0 0-1,0 0 1,0 0 0,0 0-1,0 0 1,0 0 0,0 0-1,0 0 1,0 0 0,0 0-1,0 0 1,0 0 0,0 0 0,0 0-1,1 0 1,-1 0 0,0 0-1,0 0 1,0 0 0,0 0-1,0 0 1,-4-10 135,-6-12 365,8 18-452,-1-1 0,1 0 0,0 0 0,0 0 0,0 0 0,1 0 0,0 0 0,0-1 0,0 1 0,0 0 0,1-1 0,0 1 1,0-1-1,1 1 0,-1 0 0,1-1 0,0 1 0,1 0 0,-1 0 0,1 0 0,0 0 0,4-7 0,9-14 78,0 1 1,2 0 0,0 1 0,2 1 0,41-39-1,-36 41 24,1 1 0,45-28 0,-60 43-271,0-1 0,1 2 0,-1 0 0,1 0 0,0 0 0,22-2 0,-23 4-1319,0 1 0,0 1 0,1 0 0,15 2 1,6 1-1434,2-2 1249</inkml:trace>
</inkml:ink>
</file>

<file path=ppt/ink/ink15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7:32.48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16 160 3136,'-3'-18'370,"2"14"-294,0 0 0,0 0-1,1 0 1,0 0-1,-1 0 1,1 0 0,1-1-1,-1 1 1,1 0 0,-1 0-1,1 0 1,0 0 0,4-7-1,18-46 448,-16 41-242,-3 12-100,-3 10 61,-2 21 373,-2 0 1,-10 43-1,1-6 40,2 15-125,0 102 0,15 83-353,-1-50 149,-5-204-855,-1-9-907,-3-13-893,1 0-609</inkml:trace>
</inkml:ink>
</file>

<file path=ppt/ink/ink15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7:32.87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0 162 5216,'6'-5'243,"-1"0"0,1 0 0,0 1-1,0 0 1,0 0 0,1 0 0,0 1 0,-1 0 0,1 0 0,11-3 0,47-10-37,-43 12-192,29-11 0,-46 13-5,-1 0 1,1 0-1,-1-1 0,0 1 0,0-1 0,0 0 0,0-1 0,0 1 0,-1-1 0,0 0 0,1 1 0,-1-1 0,-1-1 0,1 1 0,0 0 0,-1-1 1,0 1-1,0-1 0,1-6 0,-2 11-195,-1 0 0,1-1 0,0 1 0,-1 0 0,1-1 0,-1 1 0,1 0 0,0-1 0,0 1 0,-1 0 0,1 0 0,0 0 0,-1 0 0,1 0 0,1 0 0</inkml:trace>
</inkml:ink>
</file>

<file path=ppt/ink/ink15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7:33.40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762 67 3392,'-4'-8'276,"1"3"-66,-1-1 1,1 1-1,-1 0 1,0 0-1,-1 0 1,-6-6-1,5 8-126,0 0-1,0 1 1,-1 0 0,1 0-1,0 1 1,-1 0-1,1 0 1,-1 0 0,-7 1-1,7 0-7,-5-1 43,-1 1 1,0 1-1,1 0 0,0 0 0,-1 2 1,1-1-1,0 2 0,0-1 1,-16 9-1,11-4-15,1 1 0,0 1 1,0 0-1,1 1 0,-24 24 1,-170 183 364,187-189-388,1 1-1,1 1 1,2 0-1,1 2 1,2 0 0,0 1-1,3 0 1,-11 46-1,18-61 49,1 0 0,1 1-1,1-1 1,0 0-1,3 34 1,0-41-37,1 1 1,0-1-1,1 1 1,1-1-1,0 0 1,0 0-1,1-1 0,1 0 1,11 19-1,-6-16 8,-1 0-1,2-1 0,0-1 0,1 0 0,0 0 1,0-1-1,1-1 0,1-1 0,-1 0 0,2 0 1,-1-2-1,1 0 0,0 0 0,29 6 0,22 4-600,132 15-1,-145-28-1506,75-5 1,-66-3-905</inkml:trace>
</inkml:ink>
</file>

<file path=ppt/ink/ink15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7:33.86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53 19 4064,'-4'-19'1307,"0"24"-468,-2 5-740,-2 12 74,1 0 0,1 1 0,1 0-1,-3 35 1,5-19 346,1 0 0,7 65 0,-2-55-289,35 308 750,-28-276-931,-5 33 141,-5-106-188,0-6-121,0 0 0,0-1 0,0 1 0,-1 0-1,1 0 1,0 0 0,-1 0 0,-1 2 0,-7-3-4382</inkml:trace>
</inkml:ink>
</file>

<file path=ppt/ink/ink15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7:34.73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51 1 3648,'1'0'34,"-1"0"0,0 0 0,0 0 0,0 0 0,0 0 0,0 0 0,0 0 0,1 0 0,-1 1 0,0-1 0,0 0 0,0 0 0,0 0 0,0 0 0,0 0 0,0 0 0,1 0 0,-1 1 0,0-1 0,0 0 0,0 0 0,0 0 0,0 0 0,0 0-1,0 1 1,0-1 0,0 0 0,0 0 0,0 0 0,0 0 0,0 1 0,0-1 0,0 0 0,0 0 0,0 0 0,0 0 0,0 0 0,0 1 0,0-1 0,0 0 0,-1 0 0,1 0 0,0 0 0,0 0 0,0 1 0,-4 17 668,-8 26-211,10-38-287,-8 26 198,3 1-1,0 0 1,-3 56 0,10-70-281,0 0 0,1 0 1,0 0-1,2-1 0,0 1 1,1-1-1,1 1 0,7 17 0,-10-32-106,0-1 0,0 1 0,0 0 0,0 0 0,0-1 0,1 1-1,-1-1 1,1 0 0,0 1 0,0-1 0,7 5 0,-8-7-5,1 0 1,-1 0-1,1 0 1,0 0-1,-1 0 1,1 0 0,0-1-1,0 1 1,-1-1-1,1 0 1,0 0-1,0 0 1,0 0-1,0 0 1,-1 0-1,1-1 1,0 0 0,4-1-1,10-4 12,-1-2-1,0 1 1,-1-2 0,17-11 0,-16 9 82,1 1 1,0 1 0,18-7 0,-33 15-62,0 0 0,0 0 0,0 1 1,-1-1-1,1 1 0,0-1 0,0 1 0,0 0 0,0 0 0,0-1 0,0 2 1,0-1-1,0 0 0,0 0 0,0 1 0,0-1 0,0 1 0,0-1 0,0 1 1,0 0-1,-1 0 0,1 0 0,0 0 0,0 0 0,-1 0 0,1 0 0,-1 1 1,1-1-1,-1 1 0,0-1 0,1 1 0,-1-1 0,1 3 0,2 4 50,0 0-1,-1 0 0,-1 0 0,1 0 0,-1 1 1,2 14-1,2 21-251,-1 0-1,-2 0 1,-3 1 0,-1-1 0,-2 0 0,-11 52-1,5-56-1656,-2 0 0,-2 0 0,-24 52 1,29-78 979,-1 0 0,-11 14 1</inkml:trace>
</inkml:ink>
</file>

<file path=ppt/ink/ink15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7:36.61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 0 1472,'-8'9'544,"16"9"-416</inkml:trace>
</inkml:ink>
</file>

<file path=ppt/ink/ink15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7:45.47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19 9 4736,'-1'-1'101,"0"0"1,0 1-1,1-1 0,-1 0 1,0 1-1,0-1 0,0 1 1,0-1-1,0 1 0,0-1 1,0 1-1,0-1 0,0 1 1,0 0-1,0 0 0,-1-1 1,1 6 421,6 7-380,-1-3-127,0 0-1,-1 1 1,0-1-1,-1 1 1,0 0-1,1 14 1,0-4-2,47 358 507,-38-270-77,13 221 1535,-34-365-1398,3 2-607,1-1-1,-1-60 1,11-73-56,0 25 115,-6 58 107,2-96-35,1 159-46,0 0 0,10-38-1,-12 59-64,0 1 0,0-1 0,0 1 0,1 0 0,-1-1 1,0 1-1,0-1 0,0 1 0,0 0 0,0-1 0,1 1 0,-1 0 0,0-1 0,0 1 0,0 0 0,1-1 0,-1 1 0,0 0 0,1-1 0,-1 1 0,0 0 0,1 0 0,-1-1 0,0 1 0,1 0 0,-1 0 0,0 0 0,1 0 0,-1-1 0,1 1 0,0 0 0,0 0 6,-1 1-1,1-1 0,0 1 0,0-1 0,0 0 1,-1 1-1,1-1 0,0 1 0,-1 0 0,1-1 1,0 1-1,-1-1 0,1 1 0,0 1 0,17 28 108,1 15 140,25 83-1,-28-76-221,-11-35 4,2 1 0,0-1 0,1-1 0,14 23 0,-18-32-14,0-1-1,1-1 1,0 1 0,0 0 0,0-1-1,0 0 1,1 0 0,0-1 0,0 0 0,0 0-1,1 0 1,-1-1 0,14 5 0,-16-7 7,-1 0 0,1 0 0,-1-1 0,0 0 0,1 0 0,-1 0 0,1 0 0,-1 0 0,0-1 0,1 1 0,-1-1 0,0 0 0,1 0 0,-1 0 0,0-1 0,0 1 0,0-1 0,0 1 0,0-1 0,0 0 0,-1 0 0,1 0 0,0-1 0,-1 1 0,4-5 0,2-4-12,0 0 1,-1 0-1,0-1 1,-1 0-1,6-14 0,-4 5-12,0 0 0,-2-1 0,0 0 0,-2 0 0,0 0 0,-1-1 0,-1-37 0,-2 34-99,0 18-27,0 16-59,2 124 275,38 257 0,22-74-882,-61-309 599,5 16-1052,-6-21 1113,1 0-1,-1-1 1,0 1 0,0 0 0,1-1 0,-1 1 0,0 0 0,1-1 0,-1 1 0,1-1 0,-1 1-1,1-1 1,-1 1 0,1-1 0,-1 1 0,1-1 0,-1 0 0,1 1 0,0-1 0,-1 0 0,1 1-1,0-1 1,-1 0 0,2 1 0,6-4-3391</inkml:trace>
</inkml:ink>
</file>

<file path=ppt/ink/ink15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7:46.12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 70 3808,'-2'-22'1227,"2"22"-1200,0-1 1,0 1 0,0-1 0,0 1 0,0-1 0,0 1 0,0 0-1,0-1 1,0 1 0,0-1 0,1 1 0,-1-1 0,0 1 0,0 0 0,1-1-1,-1 1 1,0-1 0,0 1 0,1 0 0,-1-1 0,1 1 0,-1 0-1,0 0 1,1-1 0,-1 1 0,0 0 0,1 0 0,-1-1 0,1 1 0,-1 0-1,1 0 1,-1 0 0,1 0 0,-1 0 0,1 0 0,-1 0 0,1 0-1,0 0 57,1 0 0,-1 0 0,0 0 0,0 0 0,0 0 0,0 1 0,0-1 0,0 0 0,0 1 0,0-1 0,0 1 0,0-1 0,1 2 0,1 1 25,0 1-1,-1-1 1,0 1 0,0 0-1,0 0 1,0 0 0,-1 0-1,1 0 1,-1 0-1,0 1 1,0-1 0,0 8-1,0-3 27,25 198 594,-6-36-493,-16-146-196,8 52 132,-10-67-84,1 0 0,1 0 1,-1 0-1,1-1 0,6 11 0,-8-18-68,-1 0 0,0 0-1,1 0 1,-1 0-1,1 0 1,-1-1 0,1 1-1,0 0 1,0-1 0,0 0-1,0 1 1,0-1-1,0 0 1,0 0 0,3 1-1,-5-2-15,1 0 0,0 0 0,-1 0 0,1 0 0,0 0 0,-1 0 0,1 0 0,0 0 1,-1 0-1,1 0 0,0 0 0,-1 0 0,1-1 0,-1 1 0,1 0 0,0 0 0,-1-1 0,1 1 0,-1-1 0,1 1 0,0-1 0,0 0 1,0 0 0,0 0 0,-1 0 1,1-1-1,0 1 0,-1 0 0,1-1 0,0 1 0,-1 0 0,0-1 1,1 1-1,-1-1 0,0-1 0,0-6 22,0 1-1,-1 0 1,0 0 0,0-1-1,-1 1 1,0 0 0,0 1 0,-7-14-1,-2-12 17,0-4 34,-18-59 63,-16-105 0,42 188-100,1 0 1,1-1-1,0 1 0,1 0 0,1 0 1,0-1-1,1 1 0,4-18 1,-6 30-43,0 0 0,1 0 1,-1 0-1,1 0 0,-1 0 1,0 0-1,1 0 1,-1 0-1,1 1 0,0-1 1,-1 0-1,1 0 0,0 0 1,0 1-1,-1-1 0,1 0 1,0 1-1,0-1 0,1 0 1,-1 1-1,0 0 0,0 0 1,0-1-1,0 1 0,0 0 1,0 1-1,-1-1 0,1 0 0,0 0 1,0 0-1,0 0 0,0 1 1,0-1-1,0 0 0,-1 1 0,1-1 1,1 2-1,4 2-4,-1 0-1,0 0 1,-1 1-1,8 9 1,-11-13 6,17 21 1,-2-2 12,0 0-1,35 30 1,-45-45-7,1 0 1,0 0-1,0-1 0,0 0 1,0 0-1,1 0 0,-1-1 1,1-1-1,0 1 0,0-1 1,0 0-1,0-1 0,9 1 1,-4-3 32,1 1 0,-1-2 1,0 0-1,1 0 1,-1-2-1,-1 1 0,1-2 1,0 1-1,13-9 1,5-3-38,0-2 0,35-28 0,-50 34 39,0 0 0,14-16 0,-25 22-41,1 0-1,-1 0 0,-1-1 0,1 1 1,-1-1-1,-1 0 0,1 0 1,2-9-1,0 5 0,-6 11 1,0 0-1,0 0 1,0 0 0,0 0-1,1 0 1,-1 0 0,0 0 0,0 0-1,0 0 1,0 0 0,0 0-1,1 0 1,-1 0 0,0 0 0,0 0-1,0 0 1,0 0 0,1 0-1,-1 0 1,0 0 0,0 0 0,0 0-1,0 0 1,1 0 0,-1 0 0,0 0-1,0 0 1,0 0 0,0 0-1,0 1 1,0-1 0,1 0 0,-1 0-1,0 0 1,0 0 0,0 0-1,2 4 19,0-1 0,-1 0 0,1 0 0,-1 0 0,2 5 0,4 19 339,8 45 1,-9-40-204,64 357 1089,-26-160-4116,-28-160-464,30 80 1,-8-65 148,-38-84 3181</inkml:trace>
</inkml:ink>
</file>

<file path=ppt/ink/ink15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7:51.20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 78 3904,'-8'-26'1440,"12"23"-1120,12 3-96,1 0-192,4 3-64,4 1 96,-1-1-32,1-3-96,4-3 32,0-1-32,0-3 0,1 0 416,-3-1-192,3 1-64,-10 0-64,-3-1-192,-4 5 96,-9-1-2848</inkml:trace>
</inkml:ink>
</file>

<file path=ppt/ink/ink15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7:51.56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74 5152,'21'-18'1888,"-9"7"-1440,17-7-160,-16 13-224,4 1-96,3 1-32,6 3 0,-3 0 0,6 0 0,1-4-992,-1 1 576,-4-1-2432,3 0 1632,5 12 160</inkml:trace>
</inkml:ink>
</file>

<file path=ppt/ink/ink15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7:53.73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129 380 4160,'-19'-18'603,"13"12"-396,0 0 0,0-1 0,1 1 0,0-1 0,-7-12 0,2 4-45,2 3-121,0-1 0,1 0 1,-10-24-1,16 34-41,0 0 0,0-1 0,0 1 0,1-1-1,-1 1 1,1 0 0,0-1 0,0 1 0,0-1 0,0 1 0,0-1 0,1 1 0,0-1 0,-1 1 0,1 0 0,1-1 0,-1 1 0,0 0 0,1 0 0,0 0 0,2-4-1,6-5 231,0 1 0,1 0 0,0 1 0,1 0 0,24-15 0,-15 12 201,2 2-1,41-17 1,-57 25-422,1 1 0,-1 0 0,1 0-1,0 1 1,-1 0 0,1 0 0,0 0-1,0 1 1,0 1 0,0-1 0,-1 2 0,1-1-1,9 3 1,-11-2-11,0 1 0,1 0-1,-2 0 1,1 0 0,0 0 0,-1 1 0,1 0-1,-1 0 1,0 1 0,0 0 0,-1 0 0,1 0 0,-1 0-1,0 0 1,-1 1 0,4 6 0,1 5-25,-1 0 0,-1 0 0,-1 0 0,0 1 0,4 30 0,-4-4-49,-2 53-1,-4-69 127,-1 1 0,-1-1 0,-2 0 0,-1-1 0,-1 1 0,-1-1 0,-16 34 0,9-28 28,-2 0-1,-1-1 0,-2-1 0,-1-1 1,-29 32-1,42-53-47,-1 0 1,0 0-1,-1-1 0,0 0 0,0-1 1,-1 0-1,1 0 0,-2-1 0,-17 7 1,24-11-22,0-1 1,0 1-1,0-1 1,0 0-1,-1-1 1,1 1-1,0-1 1,0 0-1,0 0 1,-1-1-1,1 1 1,0-1-1,0 0 1,0 0-1,0-1 0,0 0 1,0 0-1,1 0 1,-1 0-1,0-1 1,1 0-1,0 0 1,0 0-1,0 0 1,-6-7-1,6 5-9,0 0-1,0 0 1,1-1 0,0 1-1,0-1 1,0 0-1,1 0 1,0 0-1,0 0 1,1 0-1,-2-8 1,3 11-2,-1 0 0,1 0 1,0-1-1,0 1 0,1 0 0,-1 0 0,1 0 1,-1 0-1,1 0 0,0 0 0,1-3 0,-1 4 0,0 1-1,0-1 1,0 0-1,1 1 1,-1-1-1,0 1 1,1-1-1,-1 1 1,1 0-1,-1 0 1,1 0-1,-1 0 1,1 0-1,0 0 1,0 0-1,0 0 1,-1 1-1,5-2 1,-3 2-22,0-1 0,0 1 0,1 0 1,-1 0-1,0 0 0,0 0 0,0 1 0,1-1 1,-1 1-1,0 0 0,0 0 0,0 0 0,0 0 1,4 3-1,2 1-4,-1 0 0,0 1-1,12 10 1,54 62 76,7 6 69,-71-75-94,0 0 1,1-1 0,0-1 0,0 0-1,1-1 1,18 9 0,-26-14-17,0 0-1,1 1 1,-1-2 0,0 1-1,1 0 1,-1-1 0,0 0-1,1 0 1,-1 0-1,0 0 1,1-1 0,-1 0-1,0 0 1,0 0 0,0 0-1,0-1 1,0 1 0,0-1-1,0 0 1,0-1 0,0 1-1,-1 0 1,1-1-1,-1 0 1,6-6 0,2-4 17,0 0 1,-1 0-1,-1-1 1,0-1-1,8-19 1,29-65-64,8-15-466,-54 113 488,1-1-6,0 0 0,0 0 0,0 0 1,0 1-1,0-1 0,0 0 0,1 1 1,-1-1-1,0 1 0,1 0 0,-1-1 1,1 1-1,3-2 0,-4 4 31,-1 1 0,1-1-1,0 1 1,0-1 0,-1 1-1,1 0 1,-1-1 0,0 1 0,1 0-1,-1 0 1,0 3 0,2 5-69,2 7 85,1-1-1,0 1 1,2-1-1,-1 0 1,17 27-1,-20-37-2,1-1-1,0 0 0,0 0 0,0 0 0,0 0 0,1-1 0,0 1 0,0-1 0,0 0 0,0-1 0,1 1 0,-1-1 0,1 0 0,0 0 0,0-1 1,0 0-1,0 0 0,12 2 0,-12-4-2,-1 0 1,1-1 0,-1 1 0,1-1-1,-1 0 1,0-1 0,1 1-1,-1-1 1,0 0 0,0 0-1,0-1 1,0 1 0,-1-1 0,1 0-1,5-5 1,0-1 0,0 0 0,0 0 0,-1-1 0,16-23 0,-18 24 8,-2-1 0,1 0 1,-1 0-1,-1-1 0,0 0 0,0 1 0,-1-1 0,-1-1 0,1 1 0,-1-12 0,-1 17-24,-1 0 1,0 0-1,0 0 1,-1 1-1,1-1 1,-1 0-1,-1 0 0,1 0 1,-1 1-1,0-1 1,0 1-1,-1-1 1,1 1-1,-1 0 1,-1 0-1,1 0 0,0 0 1,-1 1-1,0 0 1,0-1-1,-5-3 1,4 5-26,-1 0 1,1 0-1,0 1 1,-1-1 0,1 1-1,-1 0 1,0 0-1,1 1 1,-1 0-1,0 0 1,0 0 0,0 1-1,0 0 1,0 0-1,0 0 1,0 1-1,-12 3 1,4-1-39,0 2 0,-1 0 0,2 0 0,-1 1 0,1 1 0,-15 9 0,23-12-107,0 0 1,-1 1-1,2-1 0,-1 1 0,0 0 0,1 0 0,-5 7 0,8-11 71,0 1-1,1-1 1,-1 0-1,0 1 0,1-1 1,-1 0-1,1 1 1,-1-1-1,1 1 0,0-1 1,0 1-1,0-1 1,0 1-1,0-1 0,0 1 1,0 1-1,1-2 32,-1 0-1,1 1 0,0-1 1,0 0-1,-1 0 0,1 0 1,0 0-1,0 0 0,0 0 1,0 0-1,0-1 1,0 1-1,0 0 0,0 0 1,1-1-1,-1 1 0,0-1 1,0 1-1,0-1 0,1 1 1,1-1-1,8 3-80,0-2 0,21 2-1,-22-3 188,1 1-1,-1 1 0,20 4 1,-25-5 23,0 1 1,0 0-1,0 0 0,-1 1 1,1-1-1,-1 1 1,0 0-1,0 0 0,0 0 1,0 1-1,0 0 1,-1-1-1,1 1 1,-1 0-1,4 8 0,-3-4 38,0 1 0,0-1 0,-1 1 0,-1 1 0,1-1-1,-1 0 1,1 15 0,7 205 1349,-8-125-955,0 89 586,0 9 113,-1-181-1109,-1 0 0,0 1 1,-2-1-1,-1 0 0,-9 35 0,12-53-71,-1-1 0,0 1 0,0-1 0,0 0-1,-1 1 1,1-1 0,0 0 0,-1 0 0,1 0 0,-1 0-1,0 0 1,0 0 0,0 0 0,0-1 0,0 1 0,0 0-1,0-1 1,0 0 0,-1 0 0,-2 2 0,1-2-1,1-1 1,-1 1-1,1-1 1,-1 1-1,1-1 0,-1 0 1,1-1-1,-1 1 1,1-1-1,-1 1 1,1-1-1,-1 0 0,1 0 1,-6-3-1,5 1-18,-1 1 1,0-1-1,1 0 0,-1-1 0,1 1 0,0-1 0,0 0 0,1 0 0,-1 0 0,1-1 0,0 1 1,0-1-1,0 0 0,1 1 0,-4-11 0,-1-3-83,2 0 0,0 0 0,-2-24 0,3 16-87,1-1 0,1 1 0,2-1 1,3-31-1,-1 42 49,0 0 1,2 1-1,0-1 1,0 1-1,2-1 1,0 1-1,1 1 1,10-18-1,246-449-8397,-247 448 9075,-2-1 1,-2 0-1,0 0 1,-3-2-1,-1 1 1,-1-1-1,-2 0 1,0-56-1,-10-40 940,5 130-1457,-1-1 0,1 1 0,-1 0 0,1-1 0,-1 1 0,0 0 0,-2-4 0,-1 13 348,2 12-74,1-1-1,1 1 0,2 21 1,-1-16-193,31 242 207,-12-128-275,5 66 303,-24-199-341,-1 0 41,1 1 0,0 0 1,0-1-1,3 8 0,-4-13-49,0 0 0,0 0 0,0 0 0,1 0 0,-1 0-1,0 0 1,0 0 0,0-1 0,0 1 0,0 0 0,0 0 0,0 0 0,0 0-1,0 0 1,0 0 0,0 0 0,0 0 0,0 0 0,0-1 0,1 1-1,-1 0 1,0 0 0,0 0 0,0 0 0,0 0 0,0 0 0,0 0-1,0 0 1,0 0 0,1 0 0,-1 0 0,0 0 0,0 0 0,0 0-1,0 0 1,0 0 0,0 0 0,0 0 0,1 0 0,-1 0 0,0 0-1,0 0 1,0 0 0,0 0 0,0 0 0,0 0 0,0 0 0,1 0-1,-1 0 1,0 1 0,0-1 0,0 0 0,0 0 0,0 0 0,0 0-1,0 0 1,0 0 0,0 0 0,0 0 0,0 0 0,0 1 0,0-1-1,1 0 1,-1 0 0,0 0 0,0 0 0,3-11 99,6-34-37,1 2 1,21-54-1,-24 80-89,0 1 0,1 0 0,1 0-1,0 1 1,1 0 0,0 0 0,2 1 0,23-23-1,-33 36 17,0-1-1,0 1 0,0-1 1,0 1-1,0 0 0,1-1 0,-1 1 1,0 0-1,1 1 0,-1-1 1,1 0-1,-1 1 0,4-1 0,-4 1 17,-1 0-1,0 0 1,1 0-1,-1 0 0,1 1 1,-1-1-1,1 0 0,-1 1 1,0-1-1,1 1 0,-1 0 1,0-1-1,0 1 0,0 0 1,1 0-1,-1 0 0,0 0 1,0 0-1,0 0 1,0 0-1,0 0 0,-1 0 1,1 0-1,0 1 0,0 1 1,7 15 75,-1 0-1,0 1 1,-2 0 0,0 1 0,1 19 0,-2-17-20,0-1 1,1-1 0,14 38 0,-18-57-53,-1 1 1,0-1-1,1 0 0,0 0 1,-1 0-1,1 0 1,-1 0-1,1 0 1,0 0-1,0 0 0,0-1 1,-1 1-1,1 0 1,0 0-1,0-1 1,0 1-1,0 0 1,0-1-1,0 1 0,0-1 1,1 1-1,0-1 1,-1 0-3,1 0 0,-1 0 1,0 0-1,0-1 0,1 1 0,-1 0 1,0-1-1,0 1 0,0-1 0,1 1 1,-1-1-1,0 1 0,0-1 0,0 0 1,0 0-1,2-1 0,2-4-16,0 0 0,0 0 0,0-1 0,0 0 0,3-8 0,18-36-63,-12 21 38,2 1 1,22-30-1,-42 64 51,2 2 0,-1-1 1,1 0-1,0 0 0,-3 13 0,3-10-17,-3 15 16,0 1-1,2 0 0,-1 34 1,4-58-18,0 0 0,0 0 0,0-1 0,0 1 0,0 0 0,0 0 0,0 0 0,1 0 0,-1 0 0,0 0 0,0 0 0,1 0 0,-1 0 0,0 0 0,2 1 0,-2-2 0,1 0 0,-1 0 0,0 0 0,1 0 0,-1 0 0,0 0 0,1 0 0,-1 0 0,0 0 0,1 0 0,-1 0 0,0 0 0,0-1 0,1 1 0,-1 0 0,0 0 0,1 0 0,-1 0 0,0-1 0,0 1 0,1 0 0,-1 0 0,0-1 0,0 1 0,0 0 0,1-1 0,-1 1 0,0-1 0,19-32 0,-16 27 0,0 0-3,4-8-64,1 0 0,11-16-1,-17 27 50,1 0 0,0-1 0,0 1 0,0 0-1,0 1 1,0-1 0,1 0 0,-1 1 0,1 0 0,-1 0-1,1 0 1,0 0 0,7-2 0,-10 4 13,1 0 0,0 0 0,0 0 0,0 0-1,0 0 1,0 0 0,0 0 0,0 1 0,-1-1 0,1 1 0,0-1 0,0 1 0,0 0-1,-1 0 1,1 0 0,0 0 0,-1 0 0,1 0 0,-1 0 0,1 0 0,1 3-1,4 3 20,-1 1 0,0 0 0,6 9 0,-3-3-5,-3-6 1,2 4 12,1 0 1,0-1-1,1 0 1,0-1-1,12 10 1,-20-18-11,1 0 0,-1-1 0,1 1 0,-1 0 0,1-1 0,-1 0 0,1 0 0,0 0-1,0 0 1,0 0 0,0 0 0,-1-1 0,1 0 0,0 1 0,0-1 0,0 0 0,0 0 0,0-1 0,0 1 0,0-1 0,0 1 0,0-1 0,0 0 0,-1 0 0,1 0 0,0 0 0,-1-1 0,1 1 0,-1-1 0,1 1 0,3-4 0,5-5 9,-1-1-1,1 0 1,-2-1 0,13-18-1,-7 6 27,18-37 0,-30 54-43,0-1 1,0 1-1,-1 0 0,1-1 0,-2 1 0,1-1 0,-1 0 0,0-8 1,-1 13-17,0 1 0,0-1-1,0 0 1,-1 0 0,1 1 0,-1-1 0,0 0 0,0 1 0,0-1 0,0 1 0,0-1 0,-1 1 0,1 0 0,-1-1 0,0 1 0,1 0 0,-1 0 0,0 0 0,0 0 0,0 1 0,-1-1 0,1 0-1,0 1 1,-1 0 0,1-1 0,-4 0 0,1 0-8,0 0 0,0 1 0,0 0 0,0 0 0,-1 0 0,1 1 0,0 0 0,-1 0 0,1 0 0,0 1 0,-9 1 0,-5 3-132,-33 12 0,51-17 147,-24 14-732,17-8-768,29-20-4237,-1-3 3625</inkml:trace>
</inkml:ink>
</file>

<file path=ppt/ink/ink15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7:54.07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1 116 2496,'36'-72'1301,"-20"48"-74,-4 6 618,-12 18-1814,0 0 0,0 0 0,0 0 0,0 0 0,0 0-1,0-1 1,0 1 0,0 0 0,0 0 0,0 0 0,0 0 0,0 0 0,1 0 0,-1 0 0,0 0-1,0 0 1,0 0 0,0 0 0,0 0 0,0 0 0,0 0 0,0 0 0,0 0 0,0 0 0,0 0-1,0 0 1,0 0 0,0 0 0,0 0 0,0 0 0,0-1 0,0 1 0,0 0 0,0 0-1,1 0 1,-1 0 0,0 0 0,0 0 0,0 0 0,0 0 0,0 0 0,0 0 0,0 0 0,0 0-1,0 1 1,0-1 0,0 0 0,0 0 0,0 0 0,0 0 0,0 0 0,0 0 0,0 0-1,1 0 1,-1 0 0,0 0 0,0 0 0,0 0 0,0 0 0,0 0 0,0 0 0,0 0 0,0 0-1,2 7 1094,1 16-281,-2-14-536,7 44 728,28 150 543,-9-81-1392,26 106-2073,-32-160 735</inkml:trace>
</inkml:ink>
</file>

<file path=ppt/ink/ink15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7:55.06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22 3808,'-11'-21'1227,"9"22"-604,2 8-612,4 13-411,34 137 2517,-19-69-933,-6-40-1009,9 44-311,-19-81 148,-2 1 0,0-1 1,-1 1-1,0 0 0,-2 13 0,-2 7 200,2-1-1,3 58 1,16 66 1116,-15-142-1294,0 0 0,-2 0 0,0 0 0,-1 0 0,0-1 0,-1 1 0,-1 0 0,0-1-1,-1 1 1,-11 25 0,8-22 0,0-1-1,1 1 0,1 1 1,0-1-1,1 1 0,2 0 1,-2 30-1,4-10 59,-3 142 269,1-163-328,2-1-1,0 1 0,1 0 1,6 29-1,-5-38 20,1 0 0,0 0-1,0 0 1,1 0 0,0-1-1,1 1 1,-1-1 0,2 0 0,-1-1-1,9 10 1,0-1-11,-12-12 3,2-1 1,-1 1 0,0 0 0,1-1-1,3 3 1,3 3 596,-17-5-591,-3-1-842,-2 4 147</inkml:trace>
</inkml:ink>
</file>

<file path=ppt/ink/ink15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7:58.98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0 859 2144,'6'-9'315,"0"0"0,0 1 0,16-16 0,-13 14-266,0 0 0,9-13 1,9-24 325,28-64 0,-6 10 384,-44 92-693,39-73 765,56-144 0,-69 109-661,-14 45-159,-44 159 1088,18-49-925,-4 16 227,-10 86 0,9 68 282,15 242-1,1-410-659,-1-10-202,1 1 1,9 45 0,-7-67-326,-1-10-491,-3 0 854,0 0 0,1 0-1,-1 0 1,0 0 0,0 0 0,0 0 0,0 0 0,0 0 0,0 0 0,0-1 0,0 1 0,-1-1 0,-6-15-3000</inkml:trace>
</inkml:ink>
</file>

<file path=ppt/ink/ink15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7:59.56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425 23 3488,'-5'-8'857,"5"7"-822,-1 0-1,1 0 0,0 0 1,-1 0-1,1 1 1,-1-1-1,1 0 1,-1 0-1,0 1 0,1-1 1,-1 0-1,0 1 1,0-1-1,1 1 0,-1-1 1,0 1-1,0-1 1,0 1-1,0 0 1,1-1-1,-1 1 0,0 0 1,0 0-1,0 0 1,0-1-1,-1 1 1,-91 5 827,80-3-607,0 0 0,1 1 1,-1 0-1,1 1 1,-14 7-1,11-4 23,-1 1 0,2 0 0,-28 21 0,35-23-232,1 0 0,0 0-1,0 1 1,0 0-1,1 0 1,0 0-1,0 0 1,1 1-1,-6 14 1,-4 18-31,2 0 0,-10 58-1,0 86 97,21-161-54,1 1 0,1-1 0,1 0 1,7 27-1,-6-34 6,1 0-1,1-1 1,1 1 0,0-1 0,1 0-1,13 21 1,-16-30-35,0-1 1,0 1-1,1-1 1,-1 0-1,1-1 0,0 1 1,1-1-1,-1 0 1,1 0-1,-1-1 0,1 0 1,0 0-1,0 0 1,1-1-1,-1 1 0,9 1 1,-8-3 40,1 0 0,0-1 0,0 0 0,-1 0 0,1 0 1,0-1-1,-1 0 0,1-1 0,-1 0 0,1 0 0,-1 0 0,0-1 1,13-7-1,-7 3-18,0-2 1,-1 1 0,0-1-1,0-1 1,-1 0 0,16-19-1,-21 22-39,0 0 0,-1-1 0,0 0 0,0 0 0,-1 0 0,0 0 0,-1 0 0,0-1 0,0 0 0,0 0 0,-1 1 0,1-12 0,-3 16-18,0 1 0,0-1 1,0 1-1,-1-1 0,1 1 0,-1-1 0,0 1 1,0 0-1,0-1 0,0 1 0,0 0 0,-1 0 1,1-1-1,-1 1 0,0 1 0,0-1 0,0 0 1,-1 0-1,1 1 0,-1-1 0,-3-2 0,2 2-13,0 1 0,0-1 0,0 1 0,0 0 0,-1 1 0,1-1 0,0 1 0,-1 0 0,1 0 0,-1 0 0,1 0 0,-1 1 0,0 0 0,1 0 0,-9 1 0,-4 3-27,1 0 0,1 1-1,-1 1 1,1 0 0,0 1 0,0 1-1,0 0 1,-25 20 0,32-21-17,0 0 1,0 1-1,1 0 0,0 0 1,1 1-1,0 0 0,-10 17 1,6-4-521,0 1 0,-7 28-1,3-6-1746</inkml:trace>
</inkml:ink>
</file>

<file path=ppt/ink/ink15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8:00.35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55 215 5728,'-6'1'814,"6"-1"-770,-1 0 0,1 0 0,0 0 0,-1 0 0,1 0 0,0 0 0,0 0 0,-1 0 0,1 0 0,0 0-1,-1 1 1,1-1 0,0 0 0,-1 0 0,1 0 0,0 0 0,0 0 0,-1 1 0,1-1 0,0 0 0,0 0 0,0 1-1,-1-1 1,1 0 0,0 0 0,0 1 0,0-1 0,-1 0 0,1 0 0,0 1 0,0-1 0,0 0 0,0 1 0,0-1-1,0 0 1,0 0 0,0 1 0,0-1 0,0 0 0,0 1 0,0-1 0,0 0 0,0 1 0,0-1 0,0 0 0,0 1-1,0-1 1,1 3-13,-1-1 0,0 0 0,0 1 0,0-1 0,0 0 0,-1 1 0,1-1 0,-1 0 0,-1 4 0,-1 12 81,1-2-19,2-1 0,0 0 1,4 29-1,-2-35-47,-1-1 0,1 1 1,1-1-1,0 0 0,0 0 0,0 0 1,1-1-1,7 12 0,-9-17-34,0 1 0,0-1 0,0 1 0,0-1 0,0 0 0,1 0 0,-1 0 0,0 0 1,1 0-1,0-1 0,-1 1 0,1-1 0,0 0 0,0 1 0,0-1 0,0-1 0,0 1 0,0 0 0,0-1 0,0 1 0,0-1 0,0 0 0,0 0 0,1 0 0,-1-1 0,0 1 1,4-2-1,1-1 19,0 0 0,0 0 1,-1-1-1,0 0 0,1 0 0,-2-1 1,1 0-1,0 0 0,6-7 1,11-11 82,-2-1 0,32-42 0,-44 52-96,-1 0 0,-1-1 0,0 0 0,0-1 1,-2 1-1,9-31 0,-14 39-23,0-1 1,0 1-1,0-1 1,-1 1-1,-1 0 1,1-1-1,-1 1 0,0 0 1,-1-1-1,1 1 1,-2 0-1,1 0 1,-1 0-1,-5-9 0,6 11-18,-1 1-1,0 0 0,1 0 1,-1 0-1,-1 1 0,1-1 1,0 1-1,-1 0 0,0 0 1,0 0-1,0 0 0,0 0 1,0 1-1,-1 0 0,1 0 0,-1 0 1,1 1-1,-1-1 0,1 1 1,-1 0-1,0 0 0,-9 0 1,2 2-26,0 0-1,1 1 1,-1 0 0,1 1 0,-1 0 0,1 1 0,0 0 0,0 1 0,0 0 0,-12 8-1,8-4-381,2 1-1,-1 0 0,1 1 0,1 1 1,-1 0-1,-15 21 0,27-32 369,-1 1-279,0 1 0,0 0 0,0 0 0,0 0 0,1 0-1,-1 1 1,-1 5 0,3-9 314,0 0 1,0 0-1,0 0 0,-1 0 0,1 0 0,0 1 0,0-1 1,0 0-1,0 0 0,0 0 0,0 0 0,1 0 1,-1 0-1,0 0 0,0 1 0,0-1 0,0 0 0,0 0 1,0 0-1,0 0 0,0 0 0,0 0 0,0 0 1,0 0-1,0 1 0,0-1 0,0 0 0,0 0 0,1 0 1,-1 0-1,0 0 0,0 0 0,0 0 0,0 0 1,0 0-1,0 0 0,0 0 0,0 0 0,1 0 0,-1 0 1,0 0-1,0 0 0,0 0 0,0 0 0,0 0 1,0 0-1,1 0 0,9-2-343,14-8 759,-20 8-376,-1 0 122,1 1 0,-1 0 0,1 0 0,-1 0 1,1 0-1,0 0 0,-1 0 0,1 1 0,0 0 1,-1 0-1,1 0 0,6 1 0,-8 0-69,1-1 0,-1 1 0,0 0 0,1 0 0,-1 0 0,0 1 0,0-1 0,0 0 0,0 1 1,0 0-1,0-1 0,0 1 0,0 0 0,0 0 0,-1 0 0,1 0 0,-1 0 0,0 0 0,3 5 0,0 2 215,-1 1 0,0 0 0,0 0 0,2 21 0,1 44 369,-5-38-384,2 132 1186,-1-22 362,4-91-1267,23 97 0,-26-139-534,26 97 58,-17-74 22,-2 1 0,-2 0 0,5 55 0,-13-85-30,0-1 1,0 1 0,-1 0-1,0-1 1,0 1 0,-1-1 0,0 0-1,0 1 1,-1-1 0,0 0-1,0 0 1,-1-1 0,0 1 0,-8 11-1,9-15-8,-1 1 0,1-1 1,0 0-1,-1 0 0,0 0 0,0 0 0,0 0 0,0-1 0,0 0 0,0 0 0,-1 0 0,1 0 1,-1-1-1,1 0 0,-1 0 0,0 0 0,0 0 0,1-1 0,-1 0 0,0 0 0,0 0 1,1 0-1,-1-1 0,-7-2 0,6 2-44,1-1 0,-1 0 0,1 0 0,-1-1 0,1 1 1,0-1-1,0 0 0,0-1 0,1 1 0,-1-1 0,-5-6 0,4 3-34,1 1 0,0-1-1,0-1 1,0 1-1,1-1 1,-6-16-1,3 2-137,1-1-1,1 0 0,1 0 0,-2-43 0,5 38 5,1 0 1,1 0-1,1 0 1,11-49-1,-8 60-201,0-1-1,1 2 1,0-1 0,2 1 0,0 0-1,0 0 1,2 1 0,19-24 0,6 2-1129,2-3-1536</inkml:trace>
</inkml:ink>
</file>

<file path=ppt/ink/ink15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8:01.82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67 27 2144,'-2'-8'297,"0"-10"441,1 21-844,0-1 0,0 1 1,0-1-1,0 0 0,0 1 0,-1-1 1,1 0-1,-1 1 0,-2 1 1,2-1 31,-44 67 3562,63-73-3264,-16 3-202,-1 0-1,1 0 1,0 0 0,0 0 0,0 0-1,-1 0 1,1 0 0,0 1 0,0-1-1,0 0 1,-1 0 0,1 1 0,0-1-1,-1 1 1,1-1 0,0 0 0,-1 1-1,1 0 1,0-1 0,-1 1 0,1-1 0,-1 1-1,1-1 1,-1 1 0,0 0 0,1 0-1,-1-1 1,1 1 0,-1 0 0,0-1-1,0 1 1,1 0 0,-1 0 0,0 0-1,0-1 1,0 1 0,0 0 0,0 0-1,0 0 1,0-1 0,0 1 0,0 0-1,-1 0 1,1 0 0,0-1 0,0 1 0,-1 0-1,1-1 1,-1 2 0,1-1 68,-5 9 1,3-6-5,4-7 84,0-4 10,0 4 76,7 2-367,-9 1 114,0 0-1,0 0 0,0 0 0,0 0 0,0 0 0,0 0 0,0 0 0,1 0 0,-1 0 0,0 1 0,0-1 1,0 0-1,0 0 0,0 0 0,0 0 0,0 0 0,0 0 0,0 0 0,0 0 0,0 0 0,0 0 1,0 0-1,0 0 0,0 0 0,0 1 0,0-1 0,0 0 0,0 0 0,0 0 0,0 0 0,0 0 0,0 0 1,0 0-1,0 0 0,0 0 0,0 0 0,0 0 0,0 1 0,0-1 0,0 0 0,0 0 0,0 0 0,0 0 1,0 0-1,0 0 0,0 0 0,0 0 0,0 0 0,0 0 0,0 0 0,0 0 0,-1 0 0,1 0 1,0 1-1,0-1 0,0 0 0,0 0 0,0 0 0,-7 8 164,-3 7-152,6-9-336,3-4 397,0 0 1,0 0-1,0 0 0,0 1 1,0-1-1,1 0 1,-1 1-1,1-1 0,-1 1 1,1 4-1,4 88 437,-2-57-409,12 67 0,0-5 86,-4 5 91,49 450 352,-54-516-506,0-12-32,-2-1 0,0 1-1,-3 52 1,0-77-89,-1-1 0,1 1 0,0 0 0,0-1-1,-1 1 1,1 0 0,-1-1 0,0 1 0,1-1 0,-1 1 0,0-1 0,0 1 0,0-1-1,0 0 1,0 1 0,-1 0 0,1-1-49,0-1 1,0 0-1,1 0 0,-1 1 0,0-1 1,0 0-1,0 0 0,0 0 1,1 0-1,-1 0 0,0 0 0,0 0 1,0 0-1,0 0 0,1-1 0,-1 1 1,0 0-1,0 0 0,1-1 1,-1 1-1,0-1 0,0 1 0,1-1 1,-1 1-1,0-1 0,1 1 0,-1-1 1,1 1-1,-1-1 0,0 0 0,1 1 1,-1-2-1,-1-1-308,0 0 0,0 1 0,0-1 0,1 0 0,0 0 0,-1-1 1,1 1-1,-1-3 0,0-3-379,-5-6-2160</inkml:trace>
</inkml:ink>
</file>

<file path=ppt/ink/ink15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8:02.8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4384,'9'35'1922,"-5"-25"-1764,-1 1 0,-1 0 0,2 15 0,0 31 553,-1 3 17,4 0 1,22 100-1,-28-158-714,-1 0 0,1 0-1,0 0 1,0 0 0,-1-1-1,1 1 1,0 0 0,0 0-1,1-1 1,0 3-1,-1-4-10,-1 0-1,0 0 0,0 0 0,0 1 1,1-1-1,-1 0 0,0 0 0,0 0 1,0 0-1,1 0 0,-1 0 0,0 0 0,0 0 1,0 0-1,1 0 0,-1 0 0,0 0 1,0 0-1,1 0 0,-1 0 0,0 0 0,0 0 1,0 0-1,1 0 0,-1 0 0,0 0 1,0-1-1,0 1 0,1 0 0,-1 0 0,0 0 1,0 0-1,0 0 0,8-14 23,-2-11 146,-1-1 1,4-41-1,-7 39 11,2 1 1,7-27-1,-11 54-182,0-1 0,0 0-1,0 1 1,1-1 0,-1 0-1,0 1 1,0-1 0,0 0-1,1 1 1,-1-1 0,0 0-1,1 1 1,-1-1-1,1 1 1,-1-1 0,1 1-1,-1-1 1,1 1 0,-1-1-1,1 1 1,-1 0 0,1-1-1,-1 1 1,2-1 0,-1 1 2,0 0 0,-1 0 0,1 1 0,0-1 0,-1 0 1,1 0-1,0 1 0,-1-1 0,1 1 0,-1-1 0,1 0 1,-1 1-1,1-1 0,-1 1 0,1-1 0,-1 1 0,1-1 1,-1 1-1,1 0 0,2 4 12,-1-1 0,1 1-1,-1-1 1,0 1 0,2 6 0,12 100 55,-5-24 86,-2-55 149,-9-32-304,0 0 1,0 0-1,0 0 1,0 1 0,0-1-1,0 0 1,0 0-1,0 0 1,0 0 0,1 1-1,-1-1 1,0 0-1,0 0 1,0 0 0,0 0-1,0 0 1,1 1-1,-1-1 1,0 0 0,0 0-1,0 0 1,0 0-1,1 0 1,-1 0 0,0 0-1,0 0 1,0 0-1,1 0 1,-1 0 0,0 0-1,0 0 1,0 0-1,0 0 1,1 0 0,-1 0-1,0 0 1,0 0-1,0 0 1,1 0 0,-1 0-1,0 0 1,0 0-1,0 0 1,1 0 0,-1 0-1,0 0 1,0-1-1,0 1 1,0 0 0,0 0-1,1 0 1,-1 0-1,0 0 1,0-1 0,0 1-1,0 0 1,0 0-1,8-13-46,-8 12 58,8-17 15,-1 0 1,-1-1 0,0 0-1,-2 0 1,3-21 0,10-38-104,-10 61-15,-3 15 75,1 9 17,1 11 62,-2 0 0,0 1 0,-1-1 0,1 38 1,-3-33-13,1 1 0,7 34 0,-8-55-31,0 0-1,-1 0 1,2 0 0,-1 0-1,0 0 1,0-1 0,1 1 0,0 0-1,2 2 1,-4-4-22,1 0 0,0-1 1,0 1-1,0 0 0,0-1 1,0 1-1,0-1 0,0 1 1,0-1-1,0 1 0,0-1 0,0 0 1,1 0-1,-1 1 0,0-1 1,0 0-1,0 0 0,0 0 1,0 0-1,0 0 0,1-1 0,-1 1 1,0 0-1,0 0 0,0-1 1,0 1-1,2-2 0,14-7-78,-1 0 0,0-2 0,0 0-1,-1 0 1,20-21 0,-32 28 76,15-14 2,0-1 0,19-28 1,-38 52 27,1 1 0,0-1 1,0 1-1,0-1 1,1 0-1,0 1 1,0-1-1,0 0 0,1 0 1,4 10-1,-3-8 17,0-1-1,1 1 0,0-1 1,0 0-1,0 0 0,1 0 1,6 6-1,-9-10-30,0-1-1,0 1 1,0-1 0,0 0-1,0 0 1,0 0-1,1 0 1,-1 0 0,0 0-1,1-1 1,-1 1 0,1-1-1,-1 0 1,1 0 0,-1 0-1,0 0 1,1 0 0,-1 0-1,1 0 1,-1-1 0,1 1-1,-1-1 1,0 0 0,1 0-1,-1 0 1,0 0-1,0 0 1,4-3 0,2-1 11,-1 0 0,0 0 1,0-1-1,-1 0 1,1 0-1,9-14 0,-9 11 15,0-1 0,-1 0-1,0-1 1,-1 0 0,0 0-1,0 0 1,-1 0 0,4-18-1,-7 23-10,-1-1 0,1 1 0,-1 0 1,0 0-1,0 0 0,-1 0 0,1-1 0,-2 1 0,1 0 0,-1 0 0,1 0 0,-2 1 0,1-1 0,-1 0 0,1 1 0,-2-1 0,1 1 1,-5-6-1,5 8-55,1 1 1,-1-1 0,0 0-1,0 1 1,-1-1 0,1 1-1,0 0 1,-1 0 0,0 0-1,1 1 1,-1-1 0,0 1-1,0 0 1,0 0 0,0 0-1,1 0 1,-1 1 0,0 0 0,-1 0-1,1 0 1,0 0 0,0 0-1,-4 2 1,-10 2-198,1 0 1,-1 2-1,-30 13 0,35-13 116,-5 1-377,-1 1 1,1 2 0,0 0-1,1 0 1,0 2 0,-20 17-1,19-10-1588</inkml:trace>
</inkml:ink>
</file>

<file path=ppt/ink/ink15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8:03.25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45 2816,'3'-3'387,"-1"-1"0,1 1 1,-1-1-1,1 1 0,0 0 0,0 0 1,1 0-1,-1 0 0,6-3 0,-7 5-229,0-1 0,0 1 0,-1 0 0,1 1 0,0-1 0,0 0 0,0 1 0,0-1-1,0 1 1,1-1 0,-1 1 0,0 0 0,0 0 0,0 0 0,0 0 0,0 0-1,0 1 1,0-1 0,0 1 0,0-1 0,0 1 0,3 1 0,0 1 12,-1 0 1,1 0 0,-1 0-1,0 1 1,0-1 0,0 1 0,0 0-1,5 9 1,1 1 281,10 25-1,-18-35-373,15 29 238,108 228 1624,-94-189-2676,36 127 0,-39-65-6101</inkml:trace>
</inkml:ink>
</file>

<file path=ppt/ink/ink15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8:10.72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13 768 1248,'-4'-6'200,"3"4"-154,0 1-1,0-1 0,0 1 0,0-1 1,0 1-1,0-1 0,1 1 1,-2-3-1,3 4-38,0 0 0,-1 0 1,1 0-1,0 0 0,0 0 0,-1 0 0,1 0 1,0 0-1,-1 0 0,1 0 0,0 0 1,-1 1-1,1-1 0,0 0 0,-1 0 0,2 1 1,0 2 186,1 0 1,-1 0-1,0 0 0,0 1 1,-1-1-1,1 0 1,-1 1-1,1-1 1,-1 1-1,1 4 1,3 8 188,9 25 329,14 72-1,-1 48-174,-10-48-502,-13-88-59,5 26 182,1 0 0,2-1 0,20 49 0,-6-35-89,22 84 1,-40-118-24,-2 1 0,-1 0 0,-2 0 0,-1 0 1,-2 37-1,-2 73 61,3-118-76,2 1-1,0-1 1,2 0 0,7 22 0,70 252 609,-80-287-633,1 1 0,6 13-1,-6-17 22,-1-1 0,1 1-1,-1 0 1,-1 0-1,1 0 1,0 13-1,-2-19-21,0-1-1,0 0 0,0 0 0,0 1 0,0-1 0,0 0 0,0 1 0,0-1 1,0 0-1,0 1 0,0-1 0,0 0 0,0 0 0,-1 1 0,1-1 0,0 0 0,0 0 1,0 1-1,0-1 0,-1 0 0,1 0 0,0 1 0,0-1 0,0 0 0,-1 0 1,1 0-1,0 1 0,0-1 0,-1 0 0,1 0 0,0 0 0,0 0 0,-1 0 1,1 0-1,0 0 0,-1 0 0,1 1 0,0-1 0,0 0 0,-1 0 0,1 0 1,0 0-1,-1 0 0,1 0 0,0-1 0,0 1 0,-1 0 0,1 0 0,0 0 0,-1 0 1,1 0-1,-2-1 3,1 0-1,0 1 1,-1-1 0,1 0 0,0 0-1,0 1 1,-1-1 0,1 0 0,0 0 0,-1-2-1,-1-1-3,1-1 0,-1 1 0,1-1 0,0 0 0,1 1-1,-1-1 1,1 0 0,-1-5 0,-4-46-44,5 44-3,-3-37 26,-29-227-8,-20 24 31,-17-97 52,29-18-2,3 8 21,17 252 5,-11-78-4,30 166-94,2 0-1,0 1 0,1-1 1,1 0-1,8-32 1,-2 23-19,1 0 1,24-51-1,-28 68 59,1 0 0,1 1 0,0-1 0,0 1 0,1 1-1,0-1 1,1 1 0,14-11 0,-16 14-7,1 0 0,1 1 1,-1 1-1,0-1 0,1 1 0,0 1 1,0 0-1,0 0 0,1 0 0,-1 2 0,15-3 1,-15 4 7,0 0 0,0 1 0,-1 0 1,1 0-1,0 1 0,8 2 0,53 21 278,-33-11-206,26 6 25,0-3 1,2-3 0,0-2-1,0-3 1,80-1 0,286-32-43,-300 12-64,104-12 323,96-6 271,-191 22-574,102-7 42,-162 6 15,79-19-1,-109 15 2,-1-1 1,-1-3 0,58-27-1,-102 42-136,-3 1 47,0 1 0,0 0 0,0-1 0,0 1 1,0 0-1,0-1 0,0 0 0,0 1 0,0-1 0,0 1 0,0-1 0,0 0 1,-1 0-1,1 0 0,0 1 0,-1-1 0,1 0 0,0 0 0,-1 0 1,1 0-1,-1 0 0,1 0 0,-1 0 0,0 0 0,1 0 0,-1 0 0,0-2 1,-17 3-33,16 1-42,0 0-1,0 0 1,0 0 0,1 0-1,-1 0 1,0 0 0,1 0-1,-1 0 1,1 1 0,-1-1-1,1 0 1,0 0 0,-1 0 0,1 1-1,0-1 1,0 0 0,0 0-1,0 1 1,0-1 0,0 0-1,0 0 1,1 3 0,-1-3-123,0 0 0,0 0 1,0 0-1,0 0 0,0 0 1,0 0-1,0 0 1,0 0-1,0 1 0,-1-1 1,1 0-1,0 0 0,-1 1 1,0-2-103,1 0 1,-1 1 0,0-1-1,0 0 1,0 1 0,1-1-1,-1 0 1,0 0 0,0 0 0,0 0-1,1 0 1,-1 0 0,0 0-1,-1 0 1</inkml:trace>
</inkml:ink>
</file>

<file path=ppt/ink/ink15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8:11.82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32 0 2144,'-7'1'389,"-9"3"938,15-4-1276,1 0-1,-1 0 1,1 1-1,0-1 1,-1 0-1,1 0 1,-1 1-1,1-1 1,-1 0-1,1 1 1,0-1-1,-1 0 1,1 1-1,0-1 1,-1 0-1,1 1 1,0-1-1,0 1 1,0-1-1,-1 1 1,1-1-1,0 0 1,0 1-1,0-1 1,0 1-1,0-1 1,-1 1 0,2 10 231,-1 0 1,3 12-1,0 9 294,-2 43-27,2-1-1,4 0 0,3 0 0,20 73 1,-18-109-1184,1 1-2666</inkml:trace>
</inkml:ink>
</file>

<file path=ppt/ink/ink15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8:14.5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0 643 3072,'15'-14'520,"-1"1"0,0-2-1,12-17 1,33-53-7,-37 51-188,32-41 270,83-91-1,25-16 494,-158 177-1049,-1 1-1,1 1 0,8-7 0,-12 9-33,1 1-1,-1 0 1,0-1 0,0 1-1,1 0 1,-1-1-1,1 1 1,-1 0 0,0 0-1,1-1 1,-1 1 0,1 0-1,-1 0 1,0 0 0,1 0-1,-1 0 1,1-1-1,-1 1 1,1 0 0,-1 0-1,1 0 1,-1 0 0,1 0-1,-1 0 1,0 1-1,1-1 1,-1 0 0,1 0-1,-1 0 1,1 0 0,-1 0-1,0 1 1,1-1 0,-1 0-1,1 0 1,-1 1-1,0-1 1,1 0 0,-1 1-1,0-1 1,1 0 0,-1 1-1,0-1 1,0 0 0,1 1-1,-1-1 1,0 1-1,0-1 1,0 1 0,1-1-1,-1 0 1,0 1 0,0-1-1,0 1 1,0-1-1,0 1 1,0 0 0,1 8-13,-1 0 0,0 0 1,-1 0-1,0-1 1,0 1-1,-5 16 0,-2 22 40,4-6-45,-29 401 1317,32-387-1315,9 73 1,-7-106-2262</inkml:trace>
</inkml:ink>
</file>

<file path=ppt/ink/ink15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8:15.19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1 177 224,'5'-3'-300,"-5"3"458,0-1 0,1 1 1,-1 0 0,0 0 0,0 0 0,1 0 0,-1-1 0,0 1 0,0 0 0,0 0 0,0 0 0,1-1 0,-1 1-1,0 0 1,0 0 0,0-1 0,0 1 0,0 0 0,0 0 0,0-1 0,1 1 0,-1 0 0,0 0 0,0-1-1,0 1 1,0 0 0,0 0 0,0-1 0,0 1 0,-1 0 0,1-1 0,2-1 51,-1 0 0,0 0 0,1 0 0,-1 0 0,1 0 0,0 0 0,0 0 0,0 0 0,0 1 0,0-1 0,0 1 0,4-2 0,5-1-160,1 0 0,0 2 0,0-1 0,0 2-1,1 0 1,-1 0 0,0 1 0,15 1-1,371-2 2017,-159-5-1364,164 12-142,-341-5-244,1-2-1,83-13 1,-110 8-359,-1-2 0,0-1 0,-1-2-1,0-1 1,46-23 0,-36 5-2618,-44 30 2631,0 0 0,0 1-1,0-1 1,0 0 0,0 0 0,0 0-1,0 0 1,0 0 0,0 0 0,0 0 0,-1 0-1,1 0 1,0 0 0,0 1 0,0-1-1,0 0 1,0 0 0,0 0 0,0 0 0,0 0-1,0 0 1,0 0 0,0 0 0,0 1-1,0-1 1,0 0 0,0 0 0,0 0 0,0 0-1,0 0 1,1 0 0,-1 0 0,0 0 0,0 1-1,0-1 1,0 0 0,0 0 0,0 0-1,0 0 1,0 0 0,0 0 0,0 0 0,0 0-1,0 0 1,0 0 0,1 0 0,-1 0-1,0 0 1,0 0 0,0 1 0,0-1 0,0 0-1,0 0 1,0 0 0,0 0 0,1 0-1,-1 0 1,0 0 0,0 0 0,0 0 0,0 0-1,0-1 1,-16 9-3991</inkml:trace>
</inkml:ink>
</file>

<file path=ppt/ink/ink15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8:16.78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334 276 3136,'-12'-39'1579,"11"36"-1526,0 0 1,1 0 0,-1 0 0,1 0 0,0 0 0,0 0-1,0 0 1,0 0 0,0 0 0,1 0 0,-1 0 0,1 0-1,0 0 1,0 0 0,0 0 0,0 1 0,0-1 0,1 0-1,-1 1 1,4-4 0,6-13 931,42-60 1043,-46 71-1967,0-1 0,1 1 0,0 0 0,0 1 0,1-1 0,12-7 0,-19 14-64,0-1 0,1 1 0,-1 0 0,0 0 0,1 0 0,-1 0 0,1 0 0,-1 0 0,1 0 0,0 1 0,-1 0 0,1-1 0,0 1 0,-1 0 0,1 0 0,0 0 0,-1 1 0,1-1 0,-1 1 0,1-1 0,0 1 0,-1 0 0,1 0 0,-1 0-1,0 0 1,1 1 0,-1-1 0,0 0 0,4 4 0,5 4-9,0 0-1,-1 0 1,0 1-1,0 0 1,-1 1-1,12 20 1,-16-24 24,-1 0 0,-1 1 0,1 0 0,-1 0 0,-1 0 0,1 0 0,-1 0 0,-1 0 0,0 1 1,0-1-1,0 1 0,-2 14 0,-7 30 98,-2 0 1,-19 57 0,14-58-54,4-17-27,-1 1 0,-2-2 0,-1 0 0,-22 35 0,-2-8 111,-51 64 0,56-85-37,-72 65 0,96-96-68,-1 0 0,0 0 0,-1-2-1,0 1 1,0-1 0,-16 5 0,21-9 5,-1 0-1,0-1 1,1 0-1,-1 0 1,0-1 0,0 0-1,0 0 1,0-1-1,0 0 1,0-1-1,0 0 1,-9-1 0,16 1-57,-1 1 1,0-1-1,0 1 1,1-1-1,-1 0 1,1 0-1,-1 0 1,1 0-1,-1 0 1,1 0 0,-1 0-1,1 0 1,0-1-1,-2-1 1,2 2 8,1 0 1,-1 1-1,1-1 0,0 0 1,-1 1-1,1-1 1,0 0-1,0 0 1,0 1-1,-1-1 1,1 0-1,0 0 1,0 0-1,0 1 0,0-1 1,0 0-1,1 0 1,-1 0-1,0 1 1,0-1-1,0 0 1,1 0-1,-1 1 1,0-1-1,1 0 1,-1 1-1,0-1 0,1 0 1,-1 1-1,1-1 1,0 0-1,0 0 1,17-12 100,-16 12-76,1-1 0,-1 1 0,0-1 0,1 0 0,-1 0 0,0 0 0,0 0 0,3-4 0,-4 3 6,-1 1 0,1-1 0,-1 0-1,0 1 1,1-1 0,-1 0 0,-1 1 0,1-1 0,-1-3 0,1-5 41,-1 2-46,2 1 1,-1-1-1,1 1 1,0-1-1,5-14 1,-4 18 13,0-1 0,0 0-1,0 1 1,1-1 0,0 1 0,0 0 0,1 0 0,-1 0-1,1 0 1,0 1 0,1 0 0,8-8 0,-1 4-45,0 0 1,1 1 0,0 1-1,0 0 1,1 0 0,0 1-1,19-3 1,-29 7 17,7-2 1,1 0 0,-1 1-1,0 1 1,18 0 0,-26 1-7,0 0-1,0 0 1,0 1 0,-1-1-1,1 1 1,0 0 0,-1 0-1,1 0 1,0 0 0,-1 0-1,1 1 1,-1-1 0,0 1-1,1-1 1,-1 1 0,0 0-1,0 0 1,0 0 0,0 0-1,-1 1 1,1-1 0,0 0-1,1 5 1,5 11 48,-1 1 0,-1 0 0,-1 0 1,4 29-1,-4-19 89,10 27 1,-12-47-115,0 0 0,1 0 0,0 0-1,1-1 1,-1 1 0,2-1 0,5 7 0,-9-13 6,0 1 0,-1-1 0,1 0 0,0 0 0,0-1 0,0 1 1,0 0-1,1-1 0,-1 1 0,0-1 0,1 0 0,-1 0 0,1 0 1,-1 0-1,1 0 0,0 0 0,-1-1 0,1 1 0,0-1 0,-1 0 1,1 0-1,0 0 0,-1 0 0,1 0 0,0-1 0,-1 1 0,1-1 0,0 1 1,-1-1-1,1 0 0,-1 0 0,1 0 0,-1-1 0,0 1 0,1-1 1,-1 1-1,0-1 0,0 0 0,0 1 0,2-3 0,7-9 18,1 0-1,-2 0 1,0-1-1,0 0 1,8-19-1,35-81-2666,-49 103 1833,2-3-581,0 0 0,6-27 0,-3-14-2082</inkml:trace>
</inkml:ink>
</file>

<file path=ppt/ink/ink15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8:17.43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64 3488,'9'0'954,"-4"0"-911,-1 0 0,0 0 0,0 0 0,1 0 0,-1-1 0,0 1 1,0-1-1,0 0 0,0-1 0,0 1 0,0-1 0,5-2 1,1-3 133,1 1 1,-1 0 0,1 0 0,0 1 0,1 1 0,-1 0 0,1 1 0,0 0 0,0 0 0,16 0 0,5 2-86,-1 1 0,1 2 0,38 7 1,-53-6-74,0 1 0,-1 1 0,1 0 1,-1 2-1,-1 0 0,1 1 0,19 12 0,-31-17 27,-1 1-1,1-1 0,-1 1 1,0 0-1,0 0 0,0 1 1,0-1-1,-1 1 0,1 0 1,1 5-1,0-1 153,-2 1 0,1 0 0,-1 0 0,3 18-1,1 12 99,-1-1 0,-2 1 0,-3 80 0,-7-64-701,1 5 96</inkml:trace>
</inkml:ink>
</file>

<file path=ppt/ink/ink15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8:19.65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1 185 3968,'0'-7'197,"1"1"0,0 0 0,1-1-1,-1 1 1,1 0 0,1 0 0,-1 0 0,1 1 0,0-1 0,0 1 0,4-6-1,-6 11-194,-1-1 0,0 1 0,0 0 0,1 0 0,-1 0-1,0-1 1,0 1 0,1 0 0,-1 0 0,0 0 0,0 0 0,1 0-1,-1 0 1,0-1 0,1 1 0,-1 0 0,0 0 0,1 0-1,-1 0 1,0 0 0,1 0 0,-1 0 0,0 0 0,1 0-1,-1 0 1,0 1 0,0-1 0,1 0 0,-1 0 0,0 0-1,1 0 1,-1 0 0,0 0 0,0 1 0,1-1 0,-1 0-1,0 0 1,0 1 0,0-1 0,1 0 0,-1 0 0,0 0-1,0 1 1,0-1 0,0 0 0,1 1 0,-1-1 0,0 0-1,0 0 1,0 1 0,0-1 0,0 0 0,0 1 0,7 23 216,-6-18-88,10 31 169,2 0 0,1-1-1,2-1 1,38 63 0,-39-76-181,1 0 0,0-1 1,2-1-1,1-1 0,0 0 1,1-1-1,1-2 0,0 0 0,2-1 1,27 14-1,-44-26-62,-1 0 1,1-1-1,-1 1 0,1-1 1,0-1-1,0 1 0,0-1 1,0 0-1,0 0 0,0-1 1,0 1-1,0-2 0,0 1 1,0 0-1,0-1 0,0 0 1,0-1-1,0 1 0,0-1 1,-1-1-1,1 1 0,0-1 1,-1 1-1,0-2 0,0 1 1,0 0-1,0-1 0,0 0 1,-1 0-1,0-1 0,7-7 1,2-5 33,-1-1 1,-1 0 0,-1 0 0,0-1 0,12-33 0,25-106 58,-32 101-97,-4 14-46,-7 22-127,1 1 0,1 1 0,1-1 0,1 1 0,13-23 0,-20 40-16,0 0-1,0 1 1,0-1-1,0 1 0,0-1 1,1 1-1,-1 0 0,1-1 1,-1 1-1,1 0 1,-1 0-1,1 0 0,0 0 1,-1 0-1,1 1 1,0-1-1,0 0 0,0 1 1,-1-1-1,4 1 1,-2 0-271,0 0 0,-1 0 0,1 0 0,0 1 0,0-1 1,0 1-1,0 0 0,-1 0 0,1 0 0,0 0 0,-1 1 0,5 2 1,14 10-1524</inkml:trace>
</inkml:ink>
</file>

<file path=ppt/ink/ink15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8:20.1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483 28 6304,'-1'-2'115,"0"0"0,1 1 0,-1-1 0,0 1 0,0-1 0,0 1 0,0 0 0,0-1 0,0 1 0,0 0 0,-1 0 0,1-1 0,0 1 0,-1 0 0,1 0 0,-1 1 0,1-1 0,-1 0 0,1 0 0,-1 1 0,0-1 0,1 1 0,-1 0 0,0-1 0,1 1 0,-1 0 0,0 0 0,1 0 0,-3 0 0,-31 2-457,0 2-1,-54 11 0,63-9 139,-168 41 492,189-45-188,0 0 0,0 0 0,1 0-1,-1 0 1,1 1 0,-1-1 0,-4 5-1,7-5-63,1-1 1,-1 1-1,0 0 0,1 0 0,-1 1 0,1-1 1,0 0-1,-1 0 0,1 1 0,0-1 0,1 1 1,-1-1-1,0 0 0,1 1 0,-1 0 0,1 3 1,0 2-24,0 1 0,0-1 1,1 0-1,0 1 0,1-1 1,0 0-1,0 1 0,6 13 1,2-1-64,25 40 1,-23-44 43,0-1-1,1 0 1,1-1 0,0 0 0,31 23-1,91 53-116,-28-20 183,-107-71-62,34 28 16,-32-25 12,0 0-1,0 0 0,-1 0 0,1 0 1,-1 1-1,0-1 0,0 0 0,2 6 1,-3-8 1,-1 0 1,0 0 0,1-1 0,-1 1 0,0 0-1,0 0 1,0 0 0,0 0 0,0 0 0,0 0-1,0 0 1,0-1 0,0 1 0,0 0 0,0 0-1,-1 0 1,1 0 0,0 0 0,-1-1-1,1 1 1,0 0 0,-1 0 0,1 0 0,-1-1-1,1 1 1,-1 0 0,0-1 0,1 1 0,-1-1-1,0 1 1,1 0 0,-1-1 0,0 0 0,0 1-1,1-1 1,-1 1 0,-1-1 0,-3 2 139,-1 0 1,1-1-1,0 1 1,-10 0 0,12-2-132,-36 3 131,1-2-1,-1-1 0,-44-7 1,80 7-193,3 0 17,-37-1-2153,35 1 1885,1 0 1,-1 0-1,0 0 1,1 1-1,-1-1 1,1 1-1,-1-1 1,1 1-1,-1-1 1,1 1-1,-1 0 1,1 0-1,0 0 1,0 0 0,-1 0-1,1 0 1,0 0-1,0 0 1,-1 2-1,-2 4-2704</inkml:trace>
</inkml:ink>
</file>

<file path=ppt/ink/ink15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8:21.3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13 658 2400,'4'-8'777,"-2"13"-315,-4 17 107,-3 2 27,0 1 0,2-1-1,-1 30 1,7 73 244,-1-68-522,3 55 711,37 221 1,47-37-296,-56-201-690,38 107 96,69 241 792,-62-117 274,-74-282-728,-3-40-272,-1-11 43,-15-201 59,-17 1-333,1 7-29,-19-103 166,-1-75-42,35 229-70,3 19-77,3-136 0,13 187 3,2 1 1,4 0-1,23-88 1,-31 159 68,56-209-198,-50 193 138,0 1 1,2 0 0,17-32 0,-21 43 42,1 1 0,0 0 0,0 0 1,0 1-1,1 0 0,0 0 1,1 0-1,0 1 0,0 0 0,12-7 1,-11 10 33,-1-1 0,0 2 0,1-1 0,0 1 1,-1 0-1,14 0 0,-2 0 7,37 4-1,77 17 20,-93-11 35,0-1 0,0-3 1,53 0-1,200-38 441,-1-22 230,-126 22-637,-16 1 115,107-17-545,-246 48-196,0 1 0,19 1 1,-7 3-3990,-23-3 4451,-1 0 0,0 0 1,0 0-1,0 0 0,1 0 0,-1 0 0,0 0 0,0 0 0,1 0 1,-1 0-1,0 0 0,0 0 0,0 0 0,1 0 0,-1 0 0,0 0 1,0 0-1,0 0 0,1 0 0,-1-1 0,0 1 0,0 0 0,0 0 1,1 0-1,-1 0 0,0 0 0,0-1 0,0 1 0,0 0 1,0 0-1,0 0 0,1-1 0,-1 1 0,0 0 0,0 0 0,0 0 1,0-1-1,0 1 0,0 0 0,0 0 0,0-1 0,0 1 0,0 0 1,0 0-1,0 0 0,0-1 0,0 1 0,0 0 0,0-1 0,-6-31-3313</inkml:trace>
</inkml:ink>
</file>

<file path=ppt/ink/ink15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8:22.80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 16 4224,'5'-12'1441,"-2"8"-833,-4 10-593,-4 13-197,2-8 254,1 0 0,0 0 0,-2 22 0,12 203 1507,-2-179-1327,2 0 1,16 60-1,-21-108-553,-1 0 0,2 0-1,4 10 1,0-5-440</inkml:trace>
</inkml:ink>
</file>

<file path=ppt/ink/ink15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8:23.38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1 111 4576,'2'-2'155,"0"1"0,1 0 0,-1 0 0,0 0 0,1 0 0,-1 1-1,1-1 1,-1 1 0,1-1 0,-1 1 0,1 0 0,0 0 0,-1 0 0,1 0 0,3 1 0,13-1 64,205-10 2080,37 3-870,-136 2-1039,361-20 873,-289 13-766,26-9-475,44-1-4519,-234 22 2694,-10 0-1839</inkml:trace>
</inkml:ink>
</file>

<file path=ppt/ink/ink15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8:24.90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65 0 3808,'0'0'90,"-1"1"0,0-1 0,1 1 0,-1-1 0,1 0 0,-1 1 0,1-1 0,-1 1 0,1-1 0,-1 1 0,1-1 0,-1 1 0,1 0 0,0-1 0,-1 1 0,1-1 0,0 1 0,0 0 0,-1-1 0,1 2 0,-8 21-558,4-11 17,-1 4 826,1 0 0,0 0 1,1 0-1,-2 28 1,5 66 1142,0-58-1458,-16 339 767,12-344-1262,2 1 1,1 0-1,8 58 0,1-71-2279</inkml:trace>
</inkml:ink>
</file>

<file path=ppt/ink/ink15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8:25.4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708 63 3904,'-47'-18'928,"-10"3"-2014,31 7 1937,-1 2-1,1 0 1,-1 2 0,-33-1 0,47 5-683,0 0 1,0 2-1,0-1 0,1 2 1,-1 0-1,1 0 1,-1 1-1,-13 7 1,17-7-108,0 1 0,0 1 0,0 0 0,0 0-1,1 1 1,0 0 0,1 0 0,0 1 0,0 0 0,-9 13 0,-10 25-3,1 0-1,-28 79 0,29-65-47,5-12 57,-25 99 0,37-113 13,1 0 0,2 1-1,0 61 1,5-81 68,0 0-1,0 1 1,2-1 0,0 0-1,1 0 1,6 16 0,-8-25-76,1-1 1,0 1-1,0 0 1,0-1 0,1 0-1,-1 1 1,1-2 0,1 1-1,-1 0 1,1-1 0,0 0-1,0 0 1,0 0 0,0 0-1,1-1 1,-1 0 0,8 2-1,-3-1-34,0-1-1,1-1 1,-1 0-1,1 0 1,-1-1-1,1 0 1,0-1-1,-1 0 1,1-1-1,-1 0 1,1-1-1,-1 0 0,1 0 1,-1-1-1,11-5 1,-4 1 44,1-2 1,-1 0-1,-1 0 0,0-2 1,0 0-1,-1-1 1,21-21-1,-24 22-29,-1-1-1,0-1 1,-1 0 0,0 0-1,-1-1 1,0 0 0,12-30-1,-19 40-30,0-1 0,-1 0 1,1 0-1,-1 0 0,0 0 0,-1 0 0,1-1 0,-1 1 0,0-6 0,-1 8-28,1 0 0,-1 1 0,0-1 0,0 1-1,0-1 1,0 1 0,0-1 0,0 1-1,-1 0 1,1 0 0,-1-1 0,0 1 0,1 0-1,-1 0 1,0 1 0,0-1 0,0 0 0,0 1-1,-1-1 1,-1 0 0,-5-2-95,1 0 0,-1 1 0,0 0 0,0 0 1,0 1-1,0 1 0,0-1 0,0 1 0,0 1 0,-1 0 0,1 0 1,0 1-1,0 0 0,-13 3 0,-1 2-328,1 0 0,-1 2 0,1 0-1,-34 19 1,-30 24-1315,-2 2-3178</inkml:trace>
</inkml:ink>
</file>

<file path=ppt/ink/ink15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8:26.60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0 259 1312,'7'-4'1,"0"1"0,-1 0-1,1 1 1,0-1 0,0 1 0,0 1 0,1-1-1,12 0 1,9-2-221,120-15 4705,-3-12-2869,50-8-518,-157 33-1094,9-2 240,80-2-1,-86 10-147,51-7 0,-81 6-13,0-2 1,0 1-1,0-1 1,0-1 0,-1 0-1,0-1 1,1 0-1,19-13 1,-27 14-53,0 1 1,0-1-1,0 0 1,4-7-1,-5 8-59,-1-1-1,1 1 1,0 0 0,0 0 0,0 0-1,1 0 1,6-4 0,14-4 150,-24 11-119,0 0 0,0 0 0,1-1 0,-1 1 1,0 0-1,1 0 0,-1 0 0,0 0 0,0 0 0,1 0 0,-1 0 0,0 0 0,1-1 0,-1 1 0,0 0 0,1 0 0,-1 0 0,0 1 0,1-1 0,-1 0 0,0 0 0,1 0 0,-1 0 0,0 0 0,0 0 0,1 0 0,-1 0 0,0 1 0,1-1 0,4 10 88,-3 15 218,8 136 811,0-36-1520,-12-11-1728,-12 5 562,14-119 1559</inkml:trace>
</inkml:ink>
</file>

<file path=ppt/ink/ink15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8:31.52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67 8 3328,'-2'-1'117,"1"0"1,-1 0 0,0 0-1,0 1 1,0-1-1,1 0 1,-1 1 0,0 0-1,0-1 1,0 1-1,0 0 1,0 0-1,-2 0 1,3 0-114,-1 1-1,1-1 1,0 1 0,0-1-1,-1 1 1,1 0 0,0-1-1,0 1 1,0 0-1,0 0 1,0 0 0,0 0-1,0 0 1,0 0 0,0 0-1,0 0 1,0 1 0,1-1-1,-1 0 1,0 2 0,-2 5 85,0 0 1,0 0 0,1 0-1,0 0 1,1 0 0,-2 15-1,3 54 603,1-68-604,53 468 2816,-38-372-2602,10 42-47,5 41-62,-30-180-474,0 1 0,-1-1 0,0 1 0,0-1 0,-3 14 0,-4 3-721</inkml:trace>
</inkml:ink>
</file>

<file path=ppt/ink/ink15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8:32.00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2 962 4160,'-2'-6'2186,"10"13"-706,8 7-58,-3-9-1304,1-1 1,0-1 0,-1 0-1,1 0 1,1-1 0,-1-1-1,17-1 1,-18 0-106,0-2 0,0 0 0,-1-1 0,1 0 0,-1 0 1,0-2-1,0 1 0,0-2 0,14-7 0,-9 2 42,-1-1 1,0 0-1,0-1 1,-2-1-1,18-20 1,51-55 17,57-69-169,-125 137 111,-1 1 0,-1-2-1,-1 0 1,-1 0 0,0-1-1,9-33 1,-13 32 41,-2 0 1,-1 0-1,-1 0 0,0 0 1,-2 0-1,-4-42 0,1 48-53,-1-1-1,0 1 0,-2 0 0,0 1 0,-1-1 0,-1 1 1,-1 0-1,0 0 0,-16-24 0,23 40 4,0 0 0,0 0-1,1 0 1,-1-1 0,0 1 0,0 0 0,0 0-1,0 0 1,0 0 0,0 0 0,-1 0 0,1 1-1,0-1 1,0 0 0,-1 1 0,1-1-1,0 1 1,-2-1 0,2 1-10,0 0-1,1 0 1,-1 0-1,0 1 1,0-1-1,1 0 1,-1 0-1,0 1 1,1-1-1,-1 1 1,0-1 0,1 1-1,-1-1 1,1 1-1,-1-1 1,1 1-1,-1-1 1,1 1-1,-1 0 1,1-1-1,0 1 1,-1 0 0,1-1-1,-1 2 1,-2 7-37,0 0 1,1 0 0,0 0 0,-1 13-1,-2 26 33,2 0 1,2 1-1,8 69 0,37 146 23,-30-208 303,2 0-1,2 0 0,49 97 1,8-15-283,-39-82-3996,-24-36 1796,-3 8-1200</inkml:trace>
</inkml:ink>
</file>

<file path=ppt/ink/ink15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8:32.60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92 4736,'2'-9'451,"-2"6"-352,0 1-1,1-1 1,-1 0-1,1 1 1,0-1 0,0 0-1,0 1 1,0-1 0,0 1-1,1 0 1,-1-1 0,1 1-1,0 0 1,-1 0 0,1 0-1,2-2 1,2 0 3,0-1 0,0 1 0,0 0 0,0 1-1,1-1 1,-1 1 0,1 1 0,0-1 0,-1 1 0,1 0 0,1 1 0,-1 0 0,0 0 0,0 0 0,0 1 0,0 0 0,1 1 0,-1-1 0,0 1 0,0 1 0,0-1-1,0 1 1,0 0 0,0 1 0,-1 0 0,1 0 0,-1 0 0,0 1 0,1 0 0,-2 0 0,1 0 0,0 1 0,-1 0 0,8 9 0,-4-1-34,0 0-1,-1 0 1,0 1 0,-1-1 0,-1 2 0,0-1 0,0 1 0,-2 0 0,0 0 0,2 18-1,-3-12-17,-2 0-1,0-1 0,-1 1 1,-1 0-1,-1 0 0,-1-1 1,-7 25-1,2-14 56,-2 0-1,-1-1 1,-1 0-1,-2-1 1,-1 0-1,-1-1 1,-2-1-1,0-1 1,-25 27-1,20-29 290,11-11-153,0 0 1,1 1-1,0 0 0,-9 16 0,19-27-216,0-1-1,-1 0 1,2 0-1,-1 0 1,0 0 0,0 1-1,1-1 1,-1 0-1,1 1 1,0-1-1,0 0 1,-1 1-1,2-1 1,-1 1 0,0-1-1,0 0 1,1 1-1,1 3 1,-1-4 1,0 1 0,1-1 0,-1 0 1,1 1-1,0-1 0,0 0 0,0 0 0,0-1 1,0 1-1,0 0 0,0-1 0,1 1 0,-1-1 1,0 0-1,1 0 0,4 2 0,12 3 156,0-1-1,0 0 0,1-2 1,0 0-1,0-1 0,0-1 1,35-3-1,-5-2-106,2 0-1643,55 1 0,-105 4 1466,27 2-2123,-28-3 2044,1 1 0,-1-1 0,1 1-1,0 0 1,-1-1 0,1 1 0,-1 0-1,0 0 1,1 0 0,-1 0-1,0 0 1,1 0 0,-1 0 0,1 2-1,0 0-574,0 1 0,0-1-1,-1 1 1,0-1-1,2 6 1</inkml:trace>
</inkml:ink>
</file>

<file path=ppt/ink/ink15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8:33.38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5 1152,'0'-4'416,"0"8"416,0 3-544,0 0 256,0 4-320,0 4 352,4-1-320,0 6 512,-4-2-448,0 4 0,0-1-192,0 10-992,0 1 448,0 5-2080</inkml:trace>
</inkml:ink>
</file>

<file path=ppt/ink/ink15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8:43.84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112 1140 4320,'0'0'76,"-1"1"0,0-1 0,0 0 0,1 0-1,-1 0 1,0 1 0,1-1 0,-1 0 0,0 0 0,0 0 0,1 0 0,-1 0 0,0 0 0,0 0 0,1-1 0,-1 1 0,0 0 0,0 0-1,1 0 1,-1-1 0,0 1 0,1 0 0,-1-1 0,0 1 0,1-1 0,-2 0 0,1-1-65,0 0 1,0 0-1,0 0 1,0 0-1,0 0 1,0 0 0,1 0-1,-1 0 1,0-4-1,-1-10 56,1-1 1,1 1-1,0-1 1,1 1-1,1 0 0,7-31 1,-1 1 121,11-106 782,-1-231 0,-18 350-678,-3-129 301,0 133-596,-1 0 0,-1 1 0,-14-45 1,18 69-11,0 1 1,-1-1 0,0 1-1,1 0 1,-5-6 0,6 8 10,-1 1 0,1-1 0,0 1 0,-1 0 0,1-1 0,-1 1 1,1-1-1,0 1 0,-1 0 0,1-1 0,-1 1 0,1 0 0,-1-1 0,1 1 1,-1 0-1,1 0 0,-1 0 0,0-1 0,1 1 0,-1 0 0,1 0 0,-1 0 0,1 0 1,-1 0-1,0 0 0,1 0 0,-1 0 0,1 0 0,-1 1 0,1-1 0,-1 0 1,1 0-1,-1 0 0,1 1 0,-1-1 0,1 0 0,-1 0 0,1 1 0,-1-1 1,1 0-1,-1 1 0,1-1 0,-1 1 0,1-1 0,0 1 0,-1-1 0,1 1 0,0-1 1,-1 1-1,-4 8 1,0 1 0,1-1 0,0 1 0,0 0 0,1 0 0,-4 20 0,3-13 0,-6 30 10,2 1 0,2 0 1,1 68-1,18 148 39,4-98 319,49 206 0,19 21-133,-34-203-214,-12-50 54,-33-110-10,-6-28-76,1-1 0,-1 1 1,0 0-1,0 0 0,0 0 0,0-1 1,-1 1-1,1 0 0,0 0 1,-1-1-1,1 1 0,-1 0 0,-1 3 1,1-5 4,1 0 0,0 0 1,0 0-1,0 0 0,0 0 1,0 0-1,-1 0 0,1 0 1,0 1-1,0-1 1,0 0-1,-1 0 0,1 0 1,0 0-1,0 0 0,0 0 1,0 0-1,-1 0 0,1 0 1,0 0-1,0 0 0,0 0 1,-1-1-1,1 1 0,0 0 1,0 0-1,0 0 0,0 0 1,-1 0-1,1 0 1,0 0-1,0 0 0,0-1 1,0 1-1,0 0 0,-1 0 1,1 0-1,0 0 0,0 0 1,0-1-1,0 1 0,0 0 1,0 0-1,0-1 0,-5-7-166,3 4 127,1 0-1,0 1 1,0-1-1,1-1 1,-1 1 0,1 0-1,-1 0 1,2-7-1,6-34-221,-4 29 148,10-49-407,3 0 0,25-66 0,-38 123 639,1 0 1,0 1 0,0-1 0,1 1-1,0 0 1,7-9 0,-10 14-29,1-1 1,-1 1-1,1 0 0,0 0 1,-1 0-1,1 0 1,0 0-1,5-1 0,-7 2-59,1 0 0,0 1-1,0-1 1,-1 1-1,1 0 1,0 0 0,0 0-1,0 0 1,0 0-1,-1 0 1,1 0 0,0 0-1,0 1 1,0-1-1,-1 1 1,4 1 0,4 2 6,11 5 7,23 8 0,-35-15-34,0 0-1,-1-1 1,1 1 0,0-1 0,0-1 0,13 0 0,8-3 240,37-11 1,-25 6-55,-21 4-27,-1-1 0,0-1 0,0 0-1,-1-2 1,32-16 0,-42 19-104,0 0 0,0 0 0,-1-1 0,0 0 0,0 0 0,0-1 0,-1 0 0,0 0 0,0 0 0,-1-1 0,1 0 0,-2 0 0,1 0 0,4-12 0,-7 12-3,0 0 1,0-1-1,0 1 1,-1 0-1,-1 0 1,1-1-1,-1 1 0,-1 0 1,1-1-1,-1 1 1,-1 0-1,0 0 1,0 0-1,0 0 0,-1 0 1,0 0-1,-1 1 1,0-1-1,0 1 1,0 0-1,-1 0 0,0 1 1,0-1-1,-1 1 1,-9-8-1,13 12-63,0 1 0,-1-1 0,1 0-1,-1 1 1,1 0 0,-1-1 0,0 1-1,0 0 1,1 0 0,-1 1 0,0-1 0,0 1-1,0-1 1,0 1 0,0 0 0,0 0-1,0 0 1,0 0 0,1 1 0,-1-1 0,0 1-1,0 0 1,0 0 0,0 0 0,1 0-1,-1 0 1,0 0 0,1 1 0,-1-1 0,1 1-1,0 0 1,-1 0 0,1 0 0,0 0-1,-3 4 1,-5 5-73,1 1 0,1-1 0,0 1 1,1 0-1,0 1 0,1 0 0,0 0 0,1 1 0,-6 24 0,10-33 24,0-1 0,1 0 0,0 1 0,0-1 1,1 1-1,-1-1 0,2 7 0,-2-10 19,1 1 0,-1-1-1,1 1 1,-1-1 0,1 0 0,0 1-1,-1-1 1,1 0 0,0 0 0,0 1-1,0-1 1,0 0 0,0 0 0,0 0-1,0 0 1,1 0 0,-1 0 0,0-1-1,0 1 1,1 0 0,-1-1 0,0 1-1,1 0 1,-1-1 0,3 1 0,3 0-83,0-1 1,0 0-1,1 0 1,-1-1-1,0 1 1,0-2 0,11-2-1,49-20-450,-14 4 459,-48 18 139,1 1 0,1-1 0,-1 1 0,0 0 0,0 1 0,0-1 0,1 1 0,-1 1 0,0-1 0,9 2 0,-10 0-16,0-1 1,0 1-1,0 1 0,0-1 0,0 0 0,-1 1 1,0 0-1,1 0 0,-1 0 0,0 1 0,0 0 0,5 6 1,-4-5-135,0 0 1,0-1 0,1 1 0,-1-1 0,1 0 0,0-1-1,0 1 1,0-1 0,1 0 0,-1-1 0,9 3-1,-1-2-841,1 0-1,-1-1 0,1 0 1,19 0-1,-5-2-1501</inkml:trace>
</inkml:ink>
</file>

<file path=ppt/ink/ink15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8:44.27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161 29 4736,'-1'-3'264,"-1"1"0,0-1 0,0 1 0,0-1 0,0 1 1,0 0-1,0-1 0,-5-2 0,6 5-204,0-1 0,0 1 1,0-1-1,0 1 0,0 0 0,0-1 1,0 1-1,0 0 0,0 0 0,-1 0 1,1 0-1,0 0 0,0 0 0,0 0 1,0 0-1,0 0 0,-1 1 0,1-1 1,0 0-1,0 1 0,0-1 0,0 1 1,0-1-1,0 1 0,0-1 0,0 1 0,-1 1 1,-7 5-6,-1 1 0,1 1 0,1-1 1,-1 1-1,2 1 0,-1 0 0,1 0 1,1 0-1,0 1 0,0 0 0,1 0 1,0 0-1,-5 24 0,9-34-62,1 1 1,-1 0-1,1 0 0,0 0 0,0 0 0,0 0 1,0 0-1,0 0 0,0 0 0,1 0 1,-1 0-1,1-1 0,-1 1 0,1 0 1,0 0-1,-1 0 0,1-1 0,0 1 1,0 0-1,0-1 0,1 1 0,-1-1 1,0 1-1,1-1 0,-1 0 0,0 1 1,3 0-1,2 2 7,1-1-1,0 1 1,0-1 0,1-1 0,10 3-1,8 4 69,23 11 354,92 54-1,-137-72-285,1 1 0,-1 0 0,0 0 0,0 1 0,0-1 0,5 6 0,-9-8-97,1 0 0,-1 0 0,1 0 1,-1 0-1,1 0 0,-1 0 0,1 0 0,-1-1 0,0 1 0,1 1 0,-1-1 0,0 0 0,0 0 0,0 0 0,0 0 1,0 0-1,0 0 0,0 0 0,0 0 0,0 0 0,-1 0 0,1 0 0,0 0 0,-1 0 0,1 0 0,-1 0 0,1 0 0,-1 0 1,1-1-1,-1 1 0,0 0 0,1 0 0,-1 0 0,0-1 0,1 1 0,-1 0 0,-1 0 0,1-1-40,-49 41 95,44-38-361,1 1 0,-1-1 0,1 0 0,-1-1 0,0 1 1,0-1-1,0-1 0,-7 2 0,11-2-43,0-1-1,0 0 1,0 0 0,0 0 0,0 0-1,0-1 1,0 1 0,0-1-1,0 1 1,-3-2 0,0-1-3370</inkml:trace>
</inkml:ink>
</file>

<file path=ppt/ink/ink15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8:45.22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20 0 7136,'-2'3'300,"1"-2"-173,-1 0-1,1 0 0,-1 1 0,1-1 1,0 1-1,0-1 0,0 1 1,0 0-1,0-1 0,0 1 0,0 0 1,0 0-1,1-1 0,-1 1 1,1 0-1,-1 0 0,1 0 1,0 0-1,0 0 0,-1 0 0,2 0 1,-1 3-1,23 115 622,7 45-1331,-6 96 487,-24-211 365,-1-38-146,1 0-1,0 0 0,0 0 1,1 0-1,1 0 0,5 19 1,-7-30-128,0-1 1,0 0 0,1 1 0,-1-1 0,0 0 0,0 0-1,0 1 1,0-1 0,0 0 0,1 0 0,-1 1-1,0-1 1,0 0 0,0 0 0,1 1 0,-1-1-1,0 0 1,0 0 0,1 0 0,-1 0 0,0 0-1,1 1 1,-1-1 0,0 0 0,0 0 0,1 0-1,-1 0 1,0 0 0,1 0 0,-1 0 0,0 0 0,1 0-1,-1 0 1,12-7-221,8-16-104,-19 22 327,16-22 186,30-30-1,-38 44-53,1 1 0,0 0 0,0 0 0,0 1 0,22-11 0,-26 15-109,107-53 288,-90 44-306,-2-2 1,38-31 0,-39 27 39,21-25 1,-34 35 26,0-1 0,0 0 0,-1 0 0,-1-1 0,8-15 0,-12 22-41,0 1 0,0-1 1,-1 0-1,1 1 0,-1-1 0,1 1 1,-1-1-1,0 0 0,0 1 1,0-1-1,-1 0 0,1 1 1,0-1-1,-1 1 0,0-1 1,-1-3-1,0 2-8,0 0 1,0 1-1,-1 0 1,1-1-1,-1 1 1,1 0-1,-1 0 0,0 0 1,-7-4-1,2 2-20,0 0 0,0 1 0,0 0 0,-1 0-1,0 1 1,0 0 0,0 0 0,-17-2 0,23 5-4,-1-1 0,1 1 0,-1 0 0,0 0 0,1 1 0,-1-1 0,1 1 0,-1-1 0,1 1 0,-1 0 0,1 1 0,0-1 0,-1 1 0,1-1 0,0 1 0,0 0 0,0 0-1,0 0 1,0 1 0,-3 3 0,1 0 28,1 0 0,0 0 0,0 0 0,0 0 0,1 1 0,0-1 0,0 1 0,1 0 0,-3 10 0,1 7 25,0-1 0,1 1-1,1 0 1,2 24 0,2-9-113,12 66 0,-12-97 54,0 0 0,0-1 0,0 1 0,1-1 0,0 1 0,1-1 0,0 0 0,0 0-1,0-1 1,6 7 0,-7-9-9,0-1-1,1 1 0,0-1 1,-1 0-1,1 0 1,0-1-1,0 1 0,1-1 1,-1 0-1,0 0 1,1 0-1,-1-1 0,1 1 1,0-1-1,-1 0 0,1-1 1,0 1-1,5-1 1,3 0-120,0-1 1,0-1-1,-1 0 1,1-1-1,0 0 0,-1-1 1,23-10-1,0-4 36,41-28-1,-57 34 209,-16 10-107,0 0 0,0 0 1,0 1-1,0-1 0,0 1 1,1 0-1,4-1 0,-7 2 12,0 0 0,0-1-1,0 1 1,0 1 0,0-1-1,0 0 1,0 0 0,0 0-1,0 0 1,0 1 0,0-1-1,0 0 1,0 1 0,0-1-1,0 1 1,-1-1 0,1 1-1,0 0 1,0-1 0,0 1-1,0 0 1,-1-1 0,1 1-1,0 0 1,-1 0 0,1 0-1,-1 0 1,1 1 0,3 6 86,0 0 0,-1 1 0,-1 0 0,1-1 0,-1 1 0,-1 0 0,1 9 0,-1-8-51,0-1 0,1-1 0,0 1 0,0 0 0,1 0 0,6 15 0,-9-24-39,0 0-1,0 1 1,1-1-1,-1 0 1,0 0 0,0 1-1,0-1 1,0 0-1,0 1 1,1-1-1,-1 0 1,0 0 0,0 1-1,0-1 1,1 0-1,-1 0 1,0 0-1,0 1 1,1-1-1,-1 0 1,0 0 0,1 0-1,-1 0 1,0 0-1,1 1 1,-1-1-1,0 0 1,0 0-1,1 0 1,-1 0 0,0 0-1,1 0 1,-1 0-1,0 0 1,1 0-1,-1 0 1,0 0-1,1 0 1,-1-1 0,0 1-1,1 0 1,-1 0-1,0 0 1,0 0-1,1 0 1,-1-1-1,0 1 1,0 0 0,1 0-1,-1 0 1,0-1-1,0 1 1,1 0-1,-1 0 1,0-1-1,0 1 1,0 0 0,0-1-1,1 1 1,-1-1-1,9-21 354,-8 19-304,5-19 10,-1 1 0,-1-1 0,2-23 1,3-23-182,-3 38 186,2-1 0,1 1 1,17-41-1,-20 59-71,-1 1-1,2-1 1,-1 1 0,2 1 0,-1-1 0,1 1-1,1 1 1,0 0 0,0 0 0,1 0-1,12-7 1,-19 14-329,-1 0 0,0 1 0,1 0 0,-1 0 0,1 0 0,-1 0-1,1 0 1,0 0 0,-1 1 0,1-1 0,0 1 0,4-1 0,-6 2 10,1-1 0,-1 0 0,0 1 1,1-1-1,-1 0 0,0 1 0,1 0 0,-1-1 0,0 1 1,0 0-1,1 0 0,-1-1 0,0 1 0,0 0 0,0 0 1,0 0-1,0 0 0,0 1 0,0-1 0,-1 0 0,1 0 1,0 0-1,0 3 0,5 12-1649</inkml:trace>
</inkml:ink>
</file>

<file path=ppt/ink/ink15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8:48.05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111 1 5472,'-2'3'225,"0"0"1,0 0 0,0 1-1,1-1 1,-1 1-1,1-1 1,-1 1-1,1 0 1,1 0 0,-1-1-1,0 6 1,0 7-230,2 25 0,0-11 62,-1 61-101,7 732-266,-6-771-52,3 40-451,-4-91 749,0 0 0,0 1 1,0-1-1,1 0 1,-1 0-1,0 1 0,-1-1 1,1 0-1,0 1 0,0-1 1,0 0-1,-1 0 0,1 0 1,-1 1-1,1-1 0,-2 2 1,2-3 32,0 0 1,0 0-1,-1 0 0,1 0 1,0 0-1,0 0 1,0 0-1,-1 0 1,1 0-1,0 0 0,0 0 1,0 0-1,-1 0 1,1 0-1,0 0 1,0 0-1,0 0 1,0-1-1,-1 1 0,1 0 1,0 0-1,0 0 1,0 0-1,0 0 1,-1 0-1,1 0 1,0-1-1,0 1 0,0 0 1,0 0-1,-7-13-287,-29-88 1113,19 49-8,6 23-439,4 11-55,1 0 1,-6-30-1,11 46-256,1 0-1,0 1 1,0-1-1,-1 0 1,1 0-1,1 0 1,-1 0 0,0 0-1,0 0 1,1 1-1,-1-1 1,1 0-1,0 0 1,0-1-1,0 2-12,-1 0-1,1 0 1,0 1-1,0-1 0,-1 0 1,1 0-1,0 1 1,0-1-1,0 1 0,0-1 1,0 1-1,0-1 1,0 1-1,0-1 0,0 1 1,0 0-1,0 0 1,0-1-1,0 1 0,0 0 1,0 0-1,0 0 1,0 0-1,2 1 0,5 0 51,0 1 0,0 0 0,-1 0 0,12 5 0,-13-4-20,1 0-1,0-1 1,0 0 0,1 0-1,-1-1 1,12 2 0,-7-4-25,-1 0 0,0-1 0,0 0 0,0 0 0,0-1 0,13-5 0,63-33 77,-74 34-104,4-1 13,0-2 0,-1 0 0,-1 0 0,0-2 0,0 0 0,-1 0 0,-1-1 0,0-1 0,0-1 0,-2 0 0,0 0 0,-1-1 0,10-20 0,-5 7 109,-2-2 1,-2 1 0,0-2 0,-2 1-1,-2-1 1,6-49 0,-12 68-56,-1-1 1,-1 1-1,0-1 1,-1 0-1,0 1 1,-1 0-1,-6-20 1,6 25-42,0 0 0,-1 0 0,0 0 1,0 0-1,-1 0 0,0 1 0,-1 0 1,1 0-1,-1 0 0,0 1 0,-1 0 0,-8-6 1,15 11-30,-1 1 1,0-1 0,0 1-1,0-1 1,1 1 0,-1-1-1,0 1 1,0-1 0,0 1-1,0 0 1,0-1 0,0 1-1,0 0 1,0 0 0,0 0-1,0 0 1,0 0 0,0 0-1,0 0 1,-2 1 0,3-1 1,-1 1 0,0-1 0,0 1 0,0-1 0,1 1 0,-1 0 0,0-1 1,1 1-1,-1 0 0,1 0 0,-1-1 0,1 1 0,-1 0 0,1 0 0,-1 0 0,1 0 1,-1 1-1,0 6 22,-1-1 1,1 1 0,1-1 0,-1 13 0,4 92-98,31 209 0,-16-228 255,4-1 0,54 146 0,-70-222-75,-4-9-37,1 0 0,-1 0-1,1 0 1,1-1 0,-1 1 0,1-1 0,9 11 0,-13-17-62,0 1-1,1-1 1,-1 0 0,0 0-1,1 1 1,-1-1-1,0 0 1,1 0-1,-1 0 1,1 0 0,-1 0-1,0 1 1,1-1-1,-1 0 1,0 0-1,1 0 1,-1 0 0,1 0-1,-1 0 1,0 0-1,1 0 1,-1-1-1,1 1 1,-1 0 0,0 0-1,1 0 1,-1 0-1,0 0 1,1-1 0,-1 1-1,1 0 1,9-11 161,-10 11-154,8-12 13,-2 1 1,1-1-1,-1 0 1,7-21-1,1-3-31,-2 10 41,36-76-3,-41 89 13,1 1-1,0 0 0,1 1 0,0 0 1,18-18-1,-26 28-54,0 0 1,0 0 0,0 1-1,0-1 1,0 0-1,0 0 1,0 0-1,1 1 1,-1-1-1,0 1 1,0-1-1,1 1 1,-1-1-1,1 1 1,-1 0-1,0-1 1,1 1 0,-1 0-1,1 0 1,2 0-1,-3 1 9,0 0 0,0-1 0,0 1-1,1 0 1,-1-1 0,0 1 0,0 0 0,0 0-1,0 0 1,0 0 0,0 0 0,-1 0 0,1 0 0,0 0-1,0 1 1,-1-1 0,1 2 0,3 7 26,-1-1 1,0 1-1,-1 0 1,2 16 0,-4-23-32,6 52 79,10 60 23,-12-98-81,0 1 1,1-1-1,1 0 0,11 23 1,-14-35 11,0 1 1,0-1-1,1 0 1,-1 0 0,1-1-1,0 1 1,0-1-1,1 0 1,0 0-1,-1 0 1,1 0-1,7 3 1,-9-6-34,0 0 0,0 0 0,0 0 1,0 0-1,0 0 0,0-1 0,0 1 1,0-1-1,0 0 0,0 0 0,1 0 1,-1 0-1,0 0 0,0-1 0,0 0 1,0 1-1,0-1 0,0 0 0,0 0 1,0-1-1,0 1 0,-1-1 0,1 1 1,0-1-1,2-3 0,2 0-23,-1-1 0,0 0 0,0-1 0,-1 1-1,0-1 1,6-10 0,22-50 51,-13 25-107,-10 29 43,-10 13 33,0 0 0,0 0 1,1-1-1,-1 1 0,0 0 0,0 0 0,0 0 0,1 0 1,-1 0-1,0 0 0,0 0 0,1 0 0,-1 0 0,0 0 1,0 0-1,1-1 0,-1 1 0,0 1 0,0-1 0,1 0 0,-1 0 1,0 0-1,0 0 0,1 0 0,-1 0 0,0 0 0,0 0 1,0 0-1,1 0 0,-1 1 0,0-1 0,2 2-32,0 0-1,-1 1 1,1-1 0,-1 1-1,0-1 1,0 1-1,2 4 1,11 40-62,-9-28 110,9 21 0,-12-35 21,0 1 0,1-1 1,0 0-1,0 0 1,0-1-1,1 1 1,0-1-1,6 6 1,-9-8-17,1-1 1,-1 0-1,1 1 1,0-1 0,0 0-1,0 0 1,0-1 0,0 1-1,0 0 1,0-1 0,0 1-1,0-1 1,0 1-1,0-1 1,0 0 0,0 0-1,0 0 1,0 0 0,0 0-1,0-1 1,0 1-1,0-1 1,0 1 0,0-1-1,0 0 1,0 0 0,0 1-1,0-1 1,0-1-1,-1 1 1,3-2 0,2-2 18,1 0 1,-2 0-1,1-1 1,-1 0-1,1-1 0,7-12 1,0-3 51,-1-1 0,19-46 0,-27 57-36,0 0 0,-1 0-1,-1-1 1,0 1 0,0-1-1,-1 0 1,-1-25 0,-1 33-45,0 0-1,0-1 1,-1 1 0,1 0-1,-1 0 1,0 0 0,-1 0-1,1 0 1,-1 0 0,0 1-1,0-1 1,0 1 0,-8-8 0,7 9-40,1 0 1,-1 0 0,1 1-1,-1-1 1,0 1 0,0 0-1,0 0 1,0 0 0,0 0 0,-1 1-1,1-1 1,0 1 0,-1 0-1,1 1 1,-1-1 0,-8 1 0,3 1 5,1 1 1,0 0 0,-1 0 0,1 1 0,0 0 0,1 1 0,-1 0 0,1 0 0,-1 1 0,1 0 0,-12 9 0,15-9-33,0-1 1,0 1-1,1 0 1,0 0 0,-1 0-1,2 1 1,-6 9 0,7-11-28,0 0-1,1-1 1,-1 1 0,1 0 0,0 0 0,1 0 0,-1 1 0,1-1 0,-1 0 0,1 0 0,0 0-1,1 0 1,0 4 0,-1-7 57,0 0-1,1 0 1,-1 0 0,0 0-1,1 0 1,-1 0-1,0 0 1,1-1 0,-1 1-1,1 0 1,0 0-1,-1 0 1,1-1 0,-1 1-1,1 0 1,0-1-1,0 1 1,-1-1-1,1 1 1,0-1 0,0 1-1,0-1 1,0 1-1,0-1 1,0 0 0,-1 1-1,1-1 1,0 0-1,0 0 1,0 0 0,0 0-1,0 0 1,0 0-1,0 0 1,0 0-1,0 0 1,2-1 0,3 0-47,1-1 0,-1 0 0,0 0 0,8-4 1,-13 5 75,22-11-44,-13 7 49,0 0 0,0 1 0,0 0 0,19-5-1,-27 8 6,1 1-1,0 0 0,0-1 0,0 1 0,-1 0 0,1 1 0,0-1 0,0 0 0,-1 1 1,1 0-1,0-1 0,-1 1 0,1 0 0,0 0 0,-1 1 0,1-1 0,-1 0 0,0 1 0,1 0 1,-1-1-1,0 1 0,0 0 0,3 4 0,3 5 22,-1 1 0,0-1 0,0 2 1,7 17-1,11 24-49,-21-49 78,-1 1 1,1-1-1,0 0 0,0 0 0,1 0 0,7 7 0,-9-10-25,-1 0 1,1 0-1,0-1 0,0 1 0,0 0 0,0-1 1,0 0-1,0 0 0,0 0 0,0 0 0,1 0 0,-1-1 1,0 1-1,1-1 0,-1 0 0,0 0 0,0 0 1,1 0-1,-1-1 0,0 1 0,1-1 0,-1 0 1,0 0-1,0 0 0,0 0 0,0-1 0,0 1 0,4-4 1,2-1 22,0-2 0,0 1 0,0-1 0,-1 0 0,-1-1 0,14-18 0,5-14-5,38-75-1,-19 12 500,-43 111-487,-1-1-1,1 0 1,-1 1 0,1 9 0,0 18 19,10 74 292,-10-94-331,1-1-1,0 0 0,2 0 0,-1 0 0,12 22 1,-15-32-36,1-1 0,-1 0 0,1 1 0,-1-1 0,1 0 0,0 0 0,0 0 0,0-1 1,0 1-1,0 0 0,0-1 0,0 1 0,1-1 0,-1 0 0,0 0 0,1 0 0,-1 0 1,1 0-1,-1 0 0,1-1 0,0 1 0,-1-1 0,1 0 0,0 1 0,-1-1 0,1-1 1,0 1-1,-1 0 0,1-1 0,-1 1 0,1-1 0,0 0 0,-1 1 0,1-1 0,4-3 1,2-1-3,0-1 1,0 0-1,0 0 1,0-1 0,9-10-1,38-45-8,-16 16 15,-28 34 6,-8 6-11,1 1 1,0 0-1,0 0 0,0 0 0,0 1 1,1 0-1,0 0 0,0 0 1,10-4-1,-15 7 7,1 1 1,-1 0 0,0 0-1,0 0 1,0 0-1,0 0 1,0 0 0,0 0-1,1 0 1,-1 0 0,0 0-1,0 0 1,0 1-1,0-1 1,0 1 0,0-1-1,0 0 1,0 1-1,0 0 1,0-1 0,0 1-1,0 0 1,0-1-1,0 1 1,-1 0 0,1 0-1,1 1 1,0 2 55,1 0 1,-1 0-1,1 0 1,-1 1-1,2 5 1,23 73 294,-1-1-1315,-3-29-2481,1-12 1170</inkml:trace>
</inkml:ink>
</file>

<file path=ppt/ink/ink15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8:49.27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525 63 7136,'-8'-11'833,"3"4"-236,0 1 0,0-1 0,-8-6 0,11 11-538,-1 0 0,1 0 0,-1 1 0,1-1 1,-1 0-1,0 1 0,0 0 0,1 0 0,-1 0 0,0 0 0,0 0 0,-6 0 0,0 1-22,1 0-1,-1 0 1,0 1 0,0 1 0,0-1-1,-13 5 1,-50 22-1,58-21-72,0 1-1,1 0 0,0 0 1,0 2-1,1 0 0,0 0 1,1 1-1,0 0 0,0 1 1,2 1-1,-1-1 0,2 1 1,-11 20-1,-1 10 128,1 0 0,3 1 0,-14 58 0,15-38 364,3 1 1,2 0-1,4 0 1,3 127-1,5-149-274,2-1 0,2-1 0,17 65-1,-17-85-152,1-1-1,0 0 1,2 0-1,1-1 1,0 0-1,1-1 1,1 0-1,26 29 1,-30-38-62,0-1-1,1 0 1,1 0 0,-1-1 0,1 0-1,16 8 1,-18-12-12,-1 0 0,0 0 1,1-1-1,-1 0 0,1-1 0,-1 1 0,1-1 1,0-1-1,0 1 0,-1-1 0,11-2 1,-6 0 55,0 0-1,-1-1 1,1-1 0,-1 0 0,0 0 0,16-10 0,61-42 222,-73 45-176,21-14 11,-2-2-1,0-1 1,-2-1 0,-1-2-1,-2-2 1,-1 0 0,26-43-1,-28 35-26,-3-1 0,-2-1 0,-1-1 0,-3 0 0,-1-2 0,-3 0 0,10-55 0,-15 42 95,-2 0 0,-3 0-1,-7-110 1,3 158-58,-1 0 1,0 1-1,0-1 0,-1 0 1,-7-16-1,9 25-73,1 1-1,-1 0 1,1-1 0,-1 1-1,0 0 1,0 0 0,0-1-1,1 1 1,-1 0 0,0 0-1,0 0 1,0 0 0,0 0-1,-1 0 1,1 1 0,0-1-1,0 0 1,-3 0 0,4 1-7,-1 0 0,0 0 0,0 0 0,0 0-1,1 0 1,-1 0 0,0 1 0,0-1 0,1 0 0,-1 0 0,0 1 0,0-1 0,1 1 0,-1-1 0,1 1 0,-1-1 0,0 1 0,1-1 0,-1 1 0,1-1 0,-1 1 0,1 0 0,-1 0 0,-4 7-34,1-1 0,1 1 1,0-1-1,-5 15 0,-7 34-65,2 0-1,3 1 1,-5 82-1,16 173-63,31-36 595,0-13 193,-32-259-599,1-1 7,-1 0 1,0 1-1,0-1 1,0 0-1,0 0 0,0 1 1,-1-1-1,1 0 0,-1 0 1,-1 5-1,1-8-28,1 0 1,0 0-1,0 0 0,0 0 1,0 0-1,0 0 0,0 0 1,-1 0-1,1 0 0,0 0 0,0 0 1,0 0-1,0 0 0,0 0 1,0 0-1,-1 0 0,1 0 1,0 0-1,0 0 0,0 0 0,0 0 1,0 0-1,0 0 0,-1 0 1,1 0-1,0 0 0,0 0 1,0 0-1,0 0 0,0-1 0,0 1 1,0 0-1,0 0 0,0 0 1,-1 0-1,1 0 0,0 0 1,0 0-1,0-1 0,0 1 0,0 0 1,0 0-1,0 0 0,0 0 1,0 0-1,0 0 0,0-1 1,0 1-1,0 0 0,0 0 0,0 0 1,0 0-1,0 0 0,0 0 1,0-1-1,0 1 0,0 0 0,-5-20 52,0 0 0,0-1-1,-1-36 1,5 45-61,1-1 0,0 1 1,1 0-1,1 0 0,0 0 0,1 0 0,7-23 0,-8 31-9,0 1-1,0-1 0,0 1 0,0 0 0,1-1 0,-1 1 1,1 1-1,0-1 0,0 0 0,0 1 0,0-1 0,0 1 1,7-4-1,4 0-36,0 0 1,21-6-1,-3 2 78,-16 2 14,1 1 0,-2-2 0,1 0 0,-1-1 0,-1 0 0,0-1 0,18-19 0,78-96 218,-105 120-250,26-32 35,50-66 128,-69 85-131,0 0 0,-1-1 0,15-39 0,-14 20-40,-2 0-1,-1-1 1,-2 0-1,-2 0 1,-2-1-1,-2-63 1,-2 99-7,1-7-5,0 0-1,-2 0 1,1 0 0,-7-23-1,5 31-110,1 5 48,-2 10-1,1 10 42,1 1 0,0 32 0,2-16-15,-1 69 243,20 169 0,49 102 338,-2-128-360,-64-241-733,1-1 0,0 1 0,0-1 0,6 10 0,-8-26-3822,-1-8 1200</inkml:trace>
</inkml:ink>
</file>

<file path=ppt/ink/ink15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18:49.70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11 3648,'33'-9'1173,"-31"9"-1076,0-1 0,0 1 0,0 0-1,0 0 1,0 0 0,0 0 0,0 0 0,0 0-1,0 0 1,0 1 0,0-1 0,-1 1-1,1 0 1,0-1 0,0 1 0,0 0 0,-1 0-1,1 0 1,0 0 0,-1 0 0,1 1 0,-1-1-1,0 0 1,1 1 0,-1-1 0,0 1 0,2 2-1,0 2 426,1 0 0,-1 1 0,0-1-1,-1 1 1,0-1 0,2 8 0,4 28 803,3 49 0,-7-49-866,-1 0-133,-1-17-60,6 35 0,-7-55-234,0 1-1,0 0 1,1-1 0,0 1-1,1-1 1,-1 0-1,1 0 1,0 0-1,0 0 1,0 0 0,7 6-1,-9-9-45,0-1 0,1 0 0,-1 0 1,1 0-1,-1 0 0,1-1 0,0 1 0,-1 0 0,1 0 0,-1-1 0,1 1 0,0-1 0,0 0 0,-1 0 0,1 1 0,0-1 1,0 0-1,-1 0 0,1-1 0,0 1 0,0 0 0,-1 0 0,1-1 0,0 1 0,0-1 0,-1 0 0,1 1 0,2-3 1,4-2-90,0 0 0,-1 0 0,0-1 0,8-9 0,-11 12 131,20-21-28,-14 13 79,0 1 0,1 0 0,1 1 1,-1 0-1,1 0 0,21-10 0,-30 18-40,-1 0 0,1 0-1,-1 0 1,1 0 0,0 1 0,-1-1-1,1 1 1,0 0 0,-1 0 0,1 0-1,0 0 1,-1 0 0,1 0-1,0 1 1,-1-1 0,5 3 0,-3-2 49,-1 1 0,0 0 0,0 0 0,0 0 0,0 0 0,0 1-1,0-1 1,0 1 0,-1 0 0,4 5 0,2 4 205,-1 1-1,0 0 1,-1 0-1,-1 0 1,5 16-1,-2 0 52,-1 0-1,-2 1 1,3 34 0,-4 85-236,-14-31-1012,2-69-1974,-19 65-1,20-90 1786,-1 0-1,-1-1 1,-16 31 0,12-35-219,0-1 0,-1 0 0,-20 19 0</inkml:trace>
</inkml:ink>
</file>

<file path=ppt/ink/ink15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9:11.56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 1 2816,'0'0'41,"-1"0"-1,1 0 1,0 0-1,-1 0 1,1 0 0,0 0-1,-1 0 1,1 0 0,0 0-1,-1 0 1,1 0-1,0 0 1,-1 0 0,1 0-1,0 1 1,-1-1 0,1 0-1,0 0 1,0 0 0,-1 0-1,1 1 1,0-1-1,-1 0 1,1 0 0,0 1-1,0-1 1,0 0 0,-1 0-1,1 1 1,0-1-1,0 0 1,0 1 0,0-1-1,0 0 1,-1 1 0,1-1-1,0 0 1,0 0-1,0 1 1,0-1 0,0 1-1,0-1 9,1 1-1,-1 0 1,0-1-1,0 1 1,1-1-1,-1 1 1,0-1-1,1 1 1,-1-1-1,0 1 1,1-1-1,-1 1 0,1-1 1,-1 1-1,1-1 1,-1 1-1,1-1 1,-1 0-1,1 1 1,-1-1-1,1 0 1,0 1-1,21 4 292,-1 0 0,1-1 0,0-1 0,27 0 0,-17-1-152,15 1 377,-1-1 1,82-8-1,-101 3-465,130-12 237,-150 15-309,1 1 0,-1-1 0,7 2 0,-13-1-42,1-1 0,-1 0 0,0 0-1,1 1 1,-1-1 0,0 1 0,1-1 0,-1 1 0,0 0 0,0-1 0,0 1-1,0 0 1,0 0 0,0 0 0,0 0 0,0 0 0,0 0 0,0 0 0,0 0-1,0 0 1,-1 0 0,2 3 0,-2-4-69,0 1 0,0 0-1,0-1 1,0 1 0,0 0 0,0 0-1,0-1 1,0 1 0,0 0 0,0-1-1,0 1 1,-1 0 0,1-1 0,0 1-1,0-1 1,-1 1 0,1 0 0,-1-1-1,1 1 1,0-1 0,-1 1 0,0 0-1,-10 13-918</inkml:trace>
</inkml:ink>
</file>

<file path=ppt/ink/ink15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9:11.94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37 4640,'0'-1'105,"0"0"0,0 0 0,0 0 0,1 1 0,-1-1 1,0 0-1,0 0 0,1 0 0,-1 1 0,0-1 0,1 0 0,-1 1 0,1-1 0,-1 0 1,1 1-1,-1-1 0,1 0 0,0 1 0,-1-1 0,2 0 0,0 0-33,0-1 0,1 1 0,-1 0 0,1 0 0,-1 0-1,5-1 1,2 1-92,0-1 0,0 1-1,10 1 1,75 6 642,-32-1 63,101-6 1004,-25-1-1277,-114 4-379,-1 1 1,26 7-1,-28-6-135,0 0-1,40 2 0,-59-6-51,0 0 1,0 0-1,0 0 1,1 0-1,-1 0 0,0 0 1,0-1-1,0 1 1,0-1-1,1 0 0,-1 1 1,0-1-1,0 0 1,-1 0-1,1-1 0,0 1 1,0 0-1,0 0 1,-1-1-1,1 1 1,-1-1-1,1 0 0,-1 1 1,2-4-1,6-15-3339</inkml:trace>
</inkml:ink>
</file>

<file path=ppt/ink/ink15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9:12.74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0 5728,'-1'14'2870,"0"-8"-2834,0 1 1,1 0 0,0 0-1,0 0 1,0 0-1,1 0 1,2 8-1,-1-9-19,1 0-1,0-1 1,0 1-1,0 0 1,1-1-1,0 0 0,0 0 1,1 0-1,-1 0 1,1-1-1,0 1 1,0-1-1,10 5 1,5 3 289,1-1 1,34 11-1,-10-4 96,-8 0-268,-1 0 1,-1 3-1,0 0 0,-2 3 0,-1 1 0,41 40 0,-20-14 28,30 33-27,-71-71-114,-1 1-1,0 1 1,-2-1-1,13 26 1,-20-37-1,0 1 1,0 1-1,-1-1 0,0 0 0,0 0 1,0 0-1,0 1 0,0-1 0,-1 6 1,0-7-2,-1-1 0,1 0 0,-1 1 0,1-1 1,-1 0-1,0 0 0,0 0 0,0 0 0,0 0 1,0 0-1,0 0 0,0 0 0,-1 0 0,1 0 1,-1-1-1,0 1 0,1 0 0,-1-1 0,-3 2 1,-16 11 214,-1-1 0,0-1 1,-27 10-1,-73 21 777,-20 8-677,127-44-332,1 0 0,0 1 1,0 0-1,1 1 0,0 0 0,1 1 0,0 1 0,0 0 0,1 1 1,1 0-1,0 0 0,1 1 0,0 1 0,-13 26 0,20-36 4,0 1 0,1 0 0,0 0 0,-1 0 0,1 5 0,1-9-5,0 0 0,-1 0 0,1 0 0,0 0 0,0 0 0,0 0 0,0 0 1,0 0-1,0 0 0,0 0 0,1 0 0,-1 0 0,0 0 0,0-1 0,1 1 0,-1 0 0,1 0 0,-1 0 0,1 0 0,-1 0 0,1-1 0,-1 1 0,1 0 0,0 0 0,-1-1 0,1 1 0,0 0 0,0-1 0,0 1 0,-1-1 1,2 1-1,0-1-25,-1 0 1,0-1 0,0 1 0,0-1 0,1 1 0,-1-1 0,0 1 0,0-1 0,0 0-1,0 1 1,0-1 0,0 0 0,0 0 0,0 0 0,0 0 0,0 0 0,-1 0 0,1 0-1,0 0 1,0-1 0,6-10-124,0-1 0,0 0 0,-2 0 0,1 0 0,4-21 0,-3 10-16,3-6 86,-1 0 0,-1 0 0,-2 0 0,-1-1 0,-2 0 0,0-37 0,-9-6 31,-4-1 0,-22-80 0,18 104-120,-2 0 1,-28-60 0,37 98-118,9 27 187,4 33 163,2 74 1,-5-57 21,8 142-2820,-10-147-1983</inkml:trace>
</inkml:ink>
</file>

<file path=ppt/ink/ink15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9:13.93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158 44 3392,'-1'-1'73,"-1"1"1,1 0-1,0-1 1,0 1-1,0 0 0,0 0 1,0 0-1,0 0 1,0 0-1,0 0 0,0 0 1,0 1-1,0-1 1,0 0-1,0 0 0,-2 1 1,2 1-19,0-1 0,0 0 0,0 0 0,0 1 0,0-1 0,0 0 0,0 1 0,0-1 0,0 3-1,-2 2-96,-13 24 1,6-11 392,-10 24 0,6-2 657,-15 77 1,3 45 224,25-152-1182,-5 51 160,3 1-1,3-1 1,10 81 0,-8-124-124,1 0 0,0 0 0,2-1 0,0 0 0,15 34 0,-16-42 12,1-1 1,1 0-1,0-1 0,0 1 1,0-1-1,1 0 0,1-1 0,-1 1 1,1-1-1,0-1 0,1 0 1,11 7-1,-7-6 20,1-1 0,0 0 0,0 0-1,1-2 1,-1 0 0,1 0 0,0-2 0,0 0 0,28 0 0,-32-2-38,1 0 0,-1-1 0,1-1 0,-1 0 1,1-1-1,-1 0 0,0-1 0,0 0 0,0 0 1,-1-1-1,0-1 0,1 0 0,13-11 0,-10 5 36,-1-1 0,-1 0 0,16-21 0,29-50 295,-28 39-257,63-106 411,-81 131-494,-2-1 0,-1 0-1,-1 0 1,0-1 0,6-39 0,-11 34-36,0-1 0,-2 1-1,0 0 1,-2 0 0,-2-1-1,0 2 1,-1-1 0,-2 0-1,-18-45 1,18 56-31,-1-1 0,-1 1 0,0 1 0,-2-1 0,1 2 1,-24-25-1,25 30-40,-1 0 1,-1 1 0,1 0 0,-1 0 0,-1 1-1,1 1 1,-1 0 0,-1 0 0,1 1-1,-14-3 1,10 4-41,-1 1-1,-1 0 0,1 2 1,0 0-1,0 0 1,-1 2-1,1 0 0,-32 7 1,36-5-156,1 0 0,-1 1 1,1 1-1,0 0 0,0 0 0,0 1 1,1 1-1,0 0 0,0 0 0,1 1 1,-1 1-1,-12 14 0,11-9-430,1 2 0,-14 24-1,-18 44-3604</inkml:trace>
</inkml:ink>
</file>

<file path=ppt/ink/ink15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9:14.36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62 0 4160,'-3'7'543,"0"0"-1,0 0 1,-3 12-1,6-17-462,0-1 0,0 0 0,0 1 0,0-1 0,0 1 0,0-1 0,0 0 0,0 1 0,0-1-1,1 1 1,-1-1 0,0 0 0,1 1 0,-1-1 0,1 0 0,0 1 0,0-1 0,-1 0-1,1 0 1,0 0 0,0 0 0,0 0 0,0 0 0,0 0 0,0 0 0,0 0 0,0 0 0,1 0-1,-1-1 1,3 2 0,-2 0 3,0-1-44,-1 0 1,1-1-1,-1 1 0,1 0 0,-1-1 0,1 1 0,-1-1 0,1 1 0,-1-1 0,1 1 0,0-1 0,-1 0 0,1 0 0,0 0 0,-1 0 0,1 0 0,0-1 0,-1 1 0,1 0 0,-1-1 1,3 0-1,-3 0-9,0 1 0,0-1 0,0 1 0,0-1 0,-1 0 0,1 1 0,0-1 0,-1 0 0,1 0 0,-1 0 0,1 1 0,0-1 0,-1 0 0,0 0 0,1 0 0,-1 0 1,0 0-1,1 0 0,-1 0 0,0 0 0,0 0 0,0 0 0,0 0 0,0 0 0,0 0 0,0 0 0,0 0 0,0 0 0,0 0 0,-1 0 0,1 0 0,0 0 1,-1 0-1,1 0 0,-1-1 0,-1-1-11,0 1 1,0-1 0,0 1-1,0-1 1,0 1 0,0 0-1,-1 0 1,1 0 0,-1 0-1,1 0 1,-1 0 0,0 1-1,0-1 1,0 1 0,0 0-1,0 0 1,0 0 0,-5-1-1,6 1-160,-1 0 0,0 1 0,1 0-1,-1-1 1,0 1 0,1 0 0,-1 0-1,0 0 1,1 1 0,-1-1 0,1 1 0,-1-1-1,1 1 1,-1 0 0,1 0 0,-1 0-1,1 0 1,-1 0 0,1 1 0,0-1 0,0 1-1,-3 2 1,3 3-1288</inkml:trace>
</inkml:ink>
</file>

<file path=ppt/ink/ink15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9:15.05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235 636 5984,'-10'-5'738,"8"4"-609,0 0-1,0 0 1,0 0-1,0 0 1,0 0 0,0 0-1,1-1 1,-1 1-1,0-1 1,1 1-1,-1-1 1,1 1-1,0-1 1,-2-3-1,-59-72 310,40 41-281,2 0 0,1-2 1,2-1-1,2 0 0,-20-75 1,33 107-54,1-1 1,-1 1-1,1 0 0,0-1 1,1 1-1,0-1 1,0 1-1,1-1 1,0 1-1,0-1 1,4-13-1,-4 20-102,-1-1-1,1 1 1,-1 0 0,1 0-1,0 0 1,0 0-1,0-1 1,-1 1 0,1 0-1,0 0 1,0 1 0,0-1-1,1 0 1,-1 0-1,0 0 1,0 1 0,0-1-1,0 1 1,1-1 0,-1 1-1,0-1 1,1 1-1,-1 0 1,0-1 0,1 1-1,-1 0 1,0 0 0,1 0-1,-1 0 1,1 0 0,-1 0-1,2 1 1,5 1-37,1 0 0,-1 1 0,0 0 0,9 4 0,-5-1-9,21 7-7,62 25 91,-75-31 19,0-1-1,38 5 1,-45-10 12,1 0 1,-1-2-1,0 1 1,0-2-1,0 0 0,0 0 1,21-8-1,-18 5-16,-1-1 0,0-1 0,0 0 0,0-1 0,21-16 0,-30 20-43,-1-1-1,1 0 0,-1 0 1,-1-1-1,1 1 0,-1-1 1,0 0-1,5-9 0,-8 13-12,0 0 0,0 0 0,0-1-1,0 1 1,0 0 0,-1 0 0,1 0-1,-1-1 1,0 1 0,1 0-1,-1 0 1,0-1 0,0 1 0,0 0-1,-1-1 1,1 1 0,-1 0 0,1 0-1,-1 0 1,0-1 0,1 1-1,-1 0 1,0 0 0,-1 0 0,1 0-1,0 0 1,-1 0 0,1 1 0,-3-3-1,3 3-12,1 0-1,-1 0 0,0 1 1,0-1-1,0 0 0,0 1 1,0-1-1,0 1 0,0-1 1,0 1-1,0 0 0,0-1 1,0 1-1,0 0 0,0 0 1,0 0-1,-1-1 0,1 1 1,0 0-1,0 1 0,0-1 1,0 0-1,-2 1 0,1-1-10,0 1 0,0 1 0,0-1 0,1 0 0,-1 0 0,0 1 0,1-1-1,-1 1 1,1-1 0,-1 1 0,-1 2 0,-2 4-33,1-1 0,-1 1 0,2 0-1,-6 16 1,1 3 46,2 0 0,1 1 0,-2 36 1,4 83 57,3-119-29,8 226 575,0-5-26,-13 60-1249,5-290-637,-4 33 0,-3-19-893</inkml:trace>
</inkml:ink>
</file>

<file path=ppt/ink/ink15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9:15.42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21 110 6656,'-21'-9'2144,"21"9"-2115,0-1 0,0 1 0,0 0 0,0 0 0,0 0 0,0 0 0,0-1 0,0 1 1,0 0-1,0 0 0,0 0 0,0 0 0,0 0 0,0-1 0,0 1 0,0 0 0,0 0 0,0 0 0,1 0 0,-1 0 1,0-1-1,0 1 0,0 0 0,0 0 0,0 0 0,0 0 0,0 0 0,0 0 0,0-1 0,1 1 0,-1 0 1,0 0-1,0 0 0,0 0 0,0 0 0,0 0 0,1 0 0,-1 0 0,0 0 0,0 0 0,0 0 0,0 0 0,0 0 1,1 0-1,-1 0 0,0 0 0,0 0 0,0 0 0,1 0 0,10-5 261,-10 5-216,29-11 245,0 1 0,41-6 1,-8 1 573,-5 3-651,1 3 0,77-2 0,-71 7-984,-11 1-453,-4 6-2479</inkml:trace>
</inkml:ink>
</file>

<file path=ppt/ink/ink15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9:16.45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1 404 4384,'3'-1'231,"-1"-1"1,1 1-1,0 0 1,1 0-1,-1 0 1,0 0-1,0 0 1,4 1 0,-5 0-213,0 0 0,0 0 0,0 0 0,0 1 0,0-1 0,0 1 0,0-1 0,0 1 0,0 0 1,-1 0-1,1 0 0,0 0 0,0 0 0,-1 0 0,3 3 0,7 5 157,0 1 0,-1 1 0,0-1 0,-1 2 0,9 13 0,2 7 316,39 69 285,-28-39-233,65 98 0,-73-127-405,30 41 155,-45-65-194,0 0 1,0-1-1,1 0 0,0 0 1,14 9-1,-21-16-53,-1 0 0,1 0 0,0 0 0,0 0 0,0 0 0,0 0 0,0 0 0,0-1 0,1 1 1,-1-1-1,0 0 0,0 1 0,0-1 0,0 0 0,1 0 0,-1 0 0,0-1 0,0 1 0,0 0 0,0-1 0,0 0 0,1 1 0,-1-1 0,0 0 0,0 0 0,-1 0 0,4-2 0,0-1-5,-1-1-1,1 1 1,-1-1-1,0 0 1,0 0-1,-1 0 1,0-1-1,4-7 1,24-56 386,23-78 0,-11 25 17,31-91-48,34-83-666,-96 268 133,22-43-4080,-29 64 2093</inkml:trace>
</inkml:ink>
</file>

<file path=ppt/ink/ink15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9:17.15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810 125 5408,'0'0'5,"-12"-17"958,0 0 1,-20-18-1,27 30-932,0 0 0,-1 0 1,0 1-1,0 0 0,0 0 0,0 1 0,-1 0 0,0 0 0,1 0 0,-11-2 0,2 1-5,0 1 1,0 1-1,0 0 0,0 1 1,-28 2-1,32 0-34,1 1-1,-1 0 1,1 1 0,-1 0-1,1 1 1,0 0 0,0 0-1,1 1 1,-11 7 0,-14 11 141,1 1 0,1 1 1,-30 32-1,57-51-84,-1 0 0,1 0 0,1 0 1,-1 1-1,-3 7 0,7-12-30,0 0 0,0 0 1,0 0-1,0 0 0,0 1 1,1-1-1,-1 0 0,1 0 0,0 0 1,-1 0-1,1 1 0,0-1 0,1 0 1,-1 0-1,0 1 0,0-1 0,1 0 1,-1 0-1,1 0 0,0 0 1,0 0-1,0 0 0,1 2 0,3 2 15,0 0-1,0 0 0,0-1 0,1 1 0,0-2 0,0 1 0,0-1 1,0 1-1,1-2 0,0 1 0,12 4 0,7 1 252,53 10-1,-47-12-120,9 2-19,48 19 0,-75-23-130,0 1 0,0 1 0,-1 0 0,0 0 0,0 2 0,22 18 0,-29-21 13,0 0 0,-1 1 0,0-1 0,0 1 0,-1 0 0,1 0 0,-1 0 0,4 13 0,-6-15 3,0 0 0,-1 1 0,0-1 0,0 0 1,0 1-1,-1-1 0,0 0 0,0 1 0,0-1 1,0 1-1,-1-1 0,0 0 0,0 0 0,-3 7 1,1-4 80,-1 1 1,0-1-1,-1 0 0,0 0 1,0 0-1,-1-1 1,0 0-1,0 0 1,-1 0-1,0-1 1,-10 8-1,-3-1 209,0-1 1,-1-1-1,-28 12 0,35-17-251,-1-2 0,0 1 0,0-2 0,-1 0 0,1-1 1,0 0-1,-28-1 0,-7-4-3,-51-9 0,86 10-63,-50-10-167,40 7-529,0 0-1,-1 2 0,1 1 0,-31 1 0,10 7-901</inkml:trace>
</inkml:ink>
</file>

<file path=ppt/ink/ink15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9:25.09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215 49 2720,'0'0'37,"-1"0"1,0 0-1,1 0 1,-1 0-1,0 0 0,1-1 1,-1 1-1,0 0 1,1 1-1,-1-1 1,0 0-1,1 0 0,-1 0 1,0 0-1,1 0 1,-1 1-1,0-1 0,1 0 1,-1 0-1,1 1 1,-1-1-1,0 1 1,1-1-1,-1 0 0,1 1 1,-1-1-1,1 1 1,-1-1-1,1 1 1,0 0-1,-1-1 0,1 1 1,0-1-1,-1 1 1,1 0-1,0 0 0,-9 11 184,4-5-140,0 0 0,0 0 0,0 0 0,1 0 0,-5 12 0,-14 43 723,13-34-350,-23 56 658,14-38-279,-24 87 1,35-97-625,1 1 1,2 0 0,2 0-1,1 46 1,3-65-100,0 0 0,2 1 1,0-1-1,1 0 0,1 0 1,0-1-1,1 1 0,1-1 0,1-1 1,17 28-1,-15-29 6,0-2 0,1 1 0,1-1 0,0-1 0,19 15 0,-21-19-53,0-2-1,0 1 1,1-2-1,0 1 1,0-1-1,0-1 1,1 0-1,19 4 1,-7-5 108,0 0 0,0-1 1,0-2-1,0 0 0,0-2 1,-1-1-1,43-10 0,-51 9-103,-1-1-1,0 0 0,-1-2 1,0 1-1,0-2 0,0 0 1,-1 0-1,0-1 0,0-1 1,-1 0-1,0 0 0,17-23 1,-10 8 7,0-1 1,-2-1-1,-1 0 0,-1-1 1,12-35-1,-19 42-58,0-2 0,-2 1 0,0-1-1,-2 1 1,0-1 0,-2 0 0,0-1-1,-2 1 1,0 0 0,-2 0 0,0 0-1,-2 1 1,0-1 0,-16-39 0,10 36-77,-1-1 0,-1 2 0,-2 0-1,-1 0 1,0 2 0,-2 0 0,0 1 0,-2 0 0,0 2 0,-2 0 0,-31-22 0,38 32-63,0 0 1,-1 1-1,0 1 1,-33-12 0,42 17 62,0 1 1,0 1-1,0-1 1,0 1 0,0 0-1,0 1 1,0 0-1,-1 0 1,1 0 0,0 1-1,0 0 1,0 0-1,0 1 1,0 0 0,-9 4-1,9-2-161,-1 1 0,1 0 0,-1 0 0,1 0 0,1 1-1,-13 13 1,-29 45-1121,48-64 1336,-55 84-3252</inkml:trace>
</inkml:ink>
</file>

<file path=ppt/ink/ink15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9:25.43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24 1 7232,'-15'8'2656,"15"10"-2048,0 5-192,-4-10-288,0 7-160,4 1-1728,4 1 960,0-4-1536,4-7 1344,3-2-1888</inkml:trace>
</inkml:ink>
</file>

<file path=ppt/ink/ink15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9:26.17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208 561 4384,'-43'-21'2039,"35"17"-2023,-1 1-1,1-1 1,0-1 0,0 0 0,0 0 0,1 0-1,-11-10 1,12 7 233,-1 0 0,2-1 0,-1 0 0,1 0 0,0 0 0,1-1 1,0 1-1,0-1 0,1 0 0,1 0 0,0 0 0,-2-21 0,3 12-15,0-1 1,2 1 0,0 0-1,1-1 1,1 1-1,6-20 1,-5 28-246,0 0 0,1 0-1,0 1 1,0 0 0,1 0 0,1 0 0,-1 0 0,2 1-1,-1 0 1,1 1 0,1 0 0,-1 0 0,1 1 0,1 0-1,-1 0 1,1 1 0,0 0 0,1 1 0,19-7-1,-17 7-5,0 1 0,0 1 0,0 0 0,0 0-1,0 1 1,1 1 0,-1 1 0,0-1 0,1 2-1,-1 0 1,1 1 0,-1 0 0,0 1 0,0 0-1,0 1 1,-1 1 0,14 6 0,-19-6 30,1-1 0,-1 2-1,0-1 1,0 1 0,-1 0 0,0 1 0,0-1 0,0 1 0,-1 1 0,0-1 0,0 1 0,-1-1 0,0 1 0,0 1 0,-1-1-1,0 0 1,-1 1 0,3 15 0,-2-10 11,-2 0-1,0 0 1,0 0-1,-1 0 1,-1 0-1,-1 1 1,0-1 0,0 0-1,-2-1 1,1 1-1,-7 14 1,0-7-21,-1-1 0,0-1 1,-2 0-1,0 0 0,-1-1 1,-1-1-1,-19 17 0,-265 316 307,188-196 436,108-149-688,0 0 0,1 0 0,0 0 0,0 0 0,0 1 0,-2 6 0,4-11-49,0 0-1,0 0 1,0 0-1,0 0 0,0 0 1,0 0-1,0 0 1,0 0-1,0 0 0,1 0 1,-1 0-1,0-1 0,1 1 1,-1 0-1,0 0 1,1 0-1,-1 0 0,1 0 1,0 0-4,0 0 1,0-1 0,0 1-1,0 0 1,0-1-1,0 1 1,0-1 0,0 0-1,0 1 1,1-1-1,-1 0 1,0 0-1,0 0 1,0 1 0,0-1-1,0 0 1,1-1-1,-1 1 1,1 0 0,14-2 47,56-5 418,0 3 0,92 7 0,-32 7-343,-116-10-189,-13 0-90,-1 0 0,1 0 0,0 0-1,-1 0 1,1 0 0,0 1 0,-1-1 0,1 1-1,-1 0 1,1 0 0,-1 0 0,5 2 0,-7-3 11,1 1 1,-1-1-1,0 1 1,1-1-1,-1 1 1,0-1-1,1 1 1,-1-1-1,0 1 1,0 0 0,1-1-1,-1 1 1,0-1-1,0 1 1,0 0-1,0-1 1,0 1-1,0 0 1,0-1-1,0 2 1,1 6-2372,2-3-1313</inkml:trace>
</inkml:ink>
</file>

<file path=ppt/ink/ink15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9:26.85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54 14 4896,'-8'-13'1919,"7"26"-1033,-27 149-427,20-109-433,8-52-26,-3 16 32,0 1 1,2 0 0,0 0 0,2 23 0,-1-37-14,1 1 0,0-1 0,-1 0 0,2 1 0,-1-1 0,0 0 0,1 0 0,0 0-1,0 0 1,0 0 0,0-1 0,1 1 0,0-1 0,-1 1 0,1-1 0,0 0 0,1 0 0,-1 0 0,1-1 0,-1 1 0,1-1 0,0 0 0,4 3 0,3-1 74,0-1-1,-1 0 1,1 0-1,0-1 1,0 0-1,12 0 1,69-3 1002,-32-1-427,-38 2-553,-1 1 0,1 0 0,0 2 0,0 1 0,32 10 1,-44-10-108,0 0 0,0 0 0,0 1 0,-1 0 0,0 0 1,0 1-1,-1 1 0,1-1 0,-1 1 0,-1 1 0,1-1 1,-1 1-1,9 15 0,-6-6 54,-1 1 0,-1 0 0,-1 0-1,-1 1 1,0 0 0,-1 0 0,-1 1 0,-1-1 0,1 28 0,-4-39 15,0 1 1,-1-1 0,1 0 0,-2 0-1,1 0 1,-1 0 0,-1 0-1,1 0 1,-1-1 0,-1 1 0,1-1-1,-1 0 1,0 0 0,-1 0 0,0 0-1,0-1 1,0 0 0,-1 0 0,0 0-1,0-1 1,-14 10 0,6-6 55,0-1 0,-1 0 0,-1-1 0,1 0 0,-1-1 0,0-1 0,0-1 0,0 0 0,-31 2 0,30-5-138,0-1 1,0 0 0,0-2-1,0 0 1,-23-6 0,-80-31-2701,111 36 1890,0-1 1,1-1-1,-14-8 0,5 2-619</inkml:trace>
</inkml:ink>
</file>

<file path=ppt/ink/ink15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9:27.22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13 128 6464,'-12'-47'2400,"20"36"-1856,30-7-160,-15 9 512,15 2-576,8 1-64,7 1-160,9-2 480,20 0-320,23-1 384,2 8-352,-4 0-288,-11 0-32,-10-3-416,1 3 224,-9 0-1984,-7 3 1216,-19 8-4160</inkml:trace>
</inkml:ink>
</file>

<file path=ppt/ink/ink15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9:30.05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37 4480,'34'-6'1154,"37"-3"1,125 7 11,-9 1-385,-96-3-576,98-11-1136,-183 15-576,-12 3 335,-15 4-1130,-8-2 622,-6-1 715</inkml:trace>
</inkml:ink>
</file>

<file path=ppt/ink/ink15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9:30.42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34 5312,'16'-3'1026,"-1"0"0,24 0 0,67 4-771,-100-1-202,110 11 11,21 0 299,137-1 741,-178-5-859,-70-4-485,0-1 0,0-1 0,0-1 0,47-11 0,-73 13 171,1 0 0,-1 0-1,1 0 1,-1 0-1,0 0 1,1 0 0,-1 0-1,1 0 1,-1-1-1,0 1 1,1 0-1,-1 0 1,0 0 0,1-1-1,-1 1 1,0 0-1,1 0 1,-1-1 0,0 1-1,0 0 1,1-1-1,-1 1 1,0 0 0,0-1-1,0 1 1,1 0-1,-1-1 1,0 1 0,0 0-1,0-1 1,0 1-1,0-1 1,0 1 0,0 0-1,0-1 1,0 1-1,0-1 1,0 0 0,-9-14-3589,6 11 3425,-9-13-1324</inkml:trace>
</inkml:ink>
</file>

<file path=ppt/ink/ink15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9:30.88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 5728,'8'10'2981,"-5"-3"-2813,0 0 0,0-1 0,1 0 0,0 0 0,0 0 0,0 0 0,1-1 0,7 8 0,8 9 37,106 128 306,-102-125-464,1-1 0,1-1 0,47 31 0,-55-43-9,0 1-8,1 0-1,-2 0 1,25 24-1,-38-32-22,0 1-1,0 0 1,-1-1-1,1 2 1,-1-1-1,0 0 1,3 7-1,-5-8 0,0 0 0,0-1-1,0 1 1,0 0 0,-1 0 0,0 0-1,1 0 1,-1 0 0,-1-1-1,1 1 1,0 0 0,-2 5 0,0-3 17,0 0 0,-1-1 0,0 1 0,1-1 0,-2 1 0,1-1 0,-1 0 0,1 0 0,-1-1 0,-7 6 0,-6 6 28,-28 18 1,19-14-24,-118 90 452,127-98-178,-36 22 0,44-30-278,0 1-1,0-1 0,0-1 1,0 0-1,-1 0 0,-13 2 1,20-5-149,1 0 0,0 0 0,0 0 1,0 0-1,-1 0 0,1 0 0,0-1 1,0 1-1,0-1 0,0 0 1,-1 1-1,1-1 0,0 0 0,0 0 1,1 0-1,-5-3 0,4 2-244,0-1 0,-1 1 0,1-1 0,0 1-1,0-1 1,0 0 0,1 0 0,-1 0 0,1 0 0,-2-5-1,-6-19-3288</inkml:trace>
</inkml:ink>
</file>

<file path=ppt/ink/ink15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9:31.25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225 1 7392,'-9'3'2720,"5"23"-2080,-8 19-224,-1-16-288,-12 14-160,-7 20-480,-18 21 288,-29-6-5536</inkml:trace>
</inkml:ink>
</file>

<file path=ppt/ink/ink15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9:32.17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0 202 4160,'5'-9'265,"0"0"1,0 0-1,1 1 0,0-1 0,1 1 1,0 1-1,8-8 0,-8 10-233,-1 1 0,1 0 1,0 0-1,0 0 0,0 1 0,0 0 0,0 1 0,1 0 0,0 0 0,-1 0 0,15 0 0,-4-1-6,14-2 29,225-34 1229,-221 33-1384,0-1 1,61-20-1,-83 23-1361</inkml:trace>
</inkml:ink>
</file>

<file path=ppt/ink/ink15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9:32.57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55 145 6144,'-16'-1'905,"-22"-2"1544,43 4-2429,3-2-50,68-25 439,106-23 0,-45 14 31,-101 25-398,46-7-1,-69 15-89,1 1-1,0 1 1,-1 0 0,1 0-1,0 2 1,23 4-1,-13 1-288,-14-4-565,0 0-1,19 2 0,-11-5-2446</inkml:trace>
</inkml:ink>
</file>

<file path=ppt/ink/ink15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9:33.08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13 4 6656,'0'-1'104,"0"1"1,-1 0-1,1-1 1,-1 1 0,1 0-1,-1 0 1,1 0-1,-1-1 1,1 1-1,-1 0 1,1 0 0,-1 0-1,1 0 1,-1 0-1,1 0 1,-1 0-1,1 0 1,-1 0 0,1 0-1,-1 0 1,1 0-1,-1 0 1,0 1-1,4 10 934,3 3-1316,4 18 237,-5-16 15,0 1 0,2-1 0,-1-1 0,2 1 0,16 25 0,-12-27 74,0 0-1,1 0 1,1-2 0,21 18 0,66 36 431,-8-5-131,-38-17 72,77 83 0,-38-35-289,-56-58-3,38 37-43,-62-56 43,0 0 0,22 34 0,-35-48-101,0 0-1,0 1 0,-1-1 1,1 0-1,0 1 0,-1-1 1,1 1-1,-1-1 0,0 1 1,1-1-1,-1 1 0,0-1 0,0 1 1,0-1-1,0 1 0,0-1 1,0 1-1,-1 2 0,0-3-6,1 1 0,-1-1 0,0 1 0,0-1 0,0 0 0,0 1 0,0-1 0,0 0 0,-1 0 0,1 0 0,0 0 0,-1 0 0,1 0 0,0 0 0,-1 0 0,1-1 0,-1 1 0,-1 0 0,-21 7 199,-24 5-1,24-7-191,-36 13 0,-50 24 122,87-34-153,2 0-1,-1 1 0,2 1 0,-1 1 1,1 0-1,1 2 0,0 0 0,-26 28 1,-43 51-1575,78-84 436,10-8 1097,0-1 1,0 0 0,-1 0-1,1 0 1,0 0 0,0 1-1,-1-1 1,1 0 0,0 0-1,-1 0 1,1 0-1,0 0 1,-1 0 0,1 0-1,0 0 1,0 0 0,-1 0-1,1 0 1,0 0 0,-1 0-1,1 0 1,0 0 0,-1 0-1,1 0 1,0 0 0,0-1-1,-1 1 1,1 0 0,0 0-1,0 0 1,-1 0-1,1-1 1,0 1 0,0 0-1,-1 0 1,1 0 0,0-1-1,0 1 1,-5-13-2552</inkml:trace>
</inkml:ink>
</file>

<file path=ppt/ink/ink15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19:33.43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168 86 3808,'-2'-5'236,"2"1"-89,-1 0-1,-1 0 1,1 0 0,0 0-1,-1 0 1,0 0-1,0 1 1,0-1-1,0 1 1,-1-1 0,1 1-1,-1 0 1,0 0-1,0 0 1,0 0-1,0 0 1,-5-2-1,6 4-84,-1-1 164,-1 0 0,0 0 0,-1 0 1,1 0-1,0 1 0,0-1 0,-5 1 0,7 0-190,0 2 0,1-1 0,-1 0 0,0 0 0,1 0 0,-1 1 0,0-1 0,1 1 0,-1-1 0,1 1 0,-1 0 0,1 0 1,-1 0-1,1 0 0,0 0 0,-1 0 0,1 0 0,0 0 0,0 0 0,0 0 0,0 1 0,0-1 0,-2 3 0,-1 3 14,0 1-1,0-1 1,0 1-1,1 0 0,0 0 1,1 0-1,-2 10 0,-7 62 222,9-51-153,-5 55 48,10 167-1,5-147-202</inkml:trace>
</inkml:ink>
</file>

<file path=ppt/ink/ink15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3:21.41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430 131 1824,'0'-1'72,"1"0"0,-1-1-1,1 1 1,0 0 0,-1-1 0,1 1-1,0 0 1,0 0 0,0 0 0,0-1 0,0 1-1,2-2 1159,-7 11-217,-14 29-46,7-15-704,1-1-1,1 1 0,-10 37 0,17-47-205,-73 350 1358,-13-2-269,-27-53 28,113-303-1155,0 2 6,-1 0 1,0 0-1,-1 0 0,1 0 0,-5 5 0,7-11-18,1 1-1,-1-1 1,1 1-1,-1-1 1,1 1-1,-1-1 1,0 0-1,1 1 1,-1-1-1,0 0 0,1 1 1,-1-1-1,0 0 1,1 0-1,-1 0 1,0 1-1,0-1 1,1 0-1,-1 0 1,0 0-1,1 0 1,-1 0-1,0-1 0,0 1 1,1 0-1,-1 0 1,0 0-1,1 0 1,-1-1-1,0 1 1,1 0-1,-1-1 1,0 1-1,1-1 1,-1 1-1,1-1 1,-1 1-1,1-1 0,-1 1 1,1-1-1,-1 1 1,1-1-1,-1-1 1,-2-2 6,0 0 0,1 0 0,-1-1 0,1 1 0,-2-7 0,-1-1-25,1-1 0,1 0 0,0 0 0,1 0 0,0 0 0,1 0 0,1-14 0,3-25-32,3 1 0,2 0-1,2 0 1,3 1 0,1 1 0,42-94 0,13-8 19,-56 117 119,-2 0-1,12-56 1,-16 46 59,11-52-49,-14 81-111,0 1 1,1 0-1,0 0 0,10-17 1,-14 29 27,0 0 1,0 1 0,0-1-1,1 0 1,-1 0 0,0 0-1,1 1 1,-1-1 0,1 1 0,-1-1-1,1 1 1,0 0 0,0 0-1,3-2 1,-4 3-10,-1 0 1,1 0-1,-1 0 1,1 0-1,0 1 1,-1-1 0,1 0-1,-1 0 1,1 1-1,-1-1 1,1 0-1,-1 1 1,0-1-1,1 1 1,-1-1-1,1 1 1,-1-1-1,0 1 1,0-1-1,1 1 1,-1-1-1,0 1 1,0-1-1,1 1 1,-1-1-1,0 1 1,0-1-1,0 1 1,0 1-1,6 20 49,-6-20-49,78 302 527,-57-231-390,3 10 36,46 109 1,-58-167-160,0 0 0,2-1 1,1 0-1,0-1 0,2-1 1,1 0-1,1-2 1,29 27-1,13 0-5,-30-24 208,33 31 1,-63-52-145,-2-3 1,-2-1-64,0 0 1,0 0-1,1 0 1,-1 0-1,1-1 1,0 1-1,0-1 1,-1 0-1,1 1 1,1-1-1,-1 0 1,0 0-1,1 0 1,0 0-1,-2-4 1,0-5 88,-1 0 0,-3-25 0,-4-58-16,5-1 0,3 1 0,5-1 0,26-181 0,58-44-145,-73 280 73,19-44-380,-31 83 105,0-1 0,0 1 0,0 0 0,0 0 0,1-1 0,-1 1 0,1 0 0,0 0 0,-1 0 1,1 1-1,0-1 0,0 0 0,0 1 0,0-1 0,1 1 0,-1 0 0,0-1 0,0 1 0,1 0 0,-1 0 1,1 1-1,-1-1 0,1 1 0,-1-1 0,1 1 0,0 0 0,-1-1 0,1 1 0,2 1 0,23 4-3710</inkml:trace>
</inkml:ink>
</file>

<file path=ppt/ink/ink15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3:22.73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202 60 3328,'-16'-38'1061,"16"38"-1046,-1-1 0,1 0 0,0 1 1,0-1-1,0 0 0,0 1 0,0-1 0,0 0 0,0 1 0,0-1 0,0 0 0,0 1 0,0-1 0,0 1 0,1-1 1,-1 0-1,0 1 0,0-1 0,1 1 0,-1-1 0,0 0 0,1 1 0,-1-1 0,1 1 0,-1-1 0,1 1 0,-1-1 1,1 1-1,-1 0 0,1-1 0,-1 1 0,1 0 0,-1-1 0,1 1 0,-1 0 0,1 0 0,0-1 0,-1 1 0,1 0 1,0 0-1,-1 0 0,1 0 0,0 0 0,-1 0 0,2 0 0,-2 0 6,1 0-31,0-1-1,-1 1 1,1 0-1,0 0 1,0 0 0,0 0-1,0 0 1,-1 0 0,1 0-1,0 0 1,0 0 0,-1 1-1,1-1 1,0 0 0,0 0-1,-1 1 1,1-1 0,0 1-1,0-1 1,-1 0 0,1 1-1,0-1 1,-1 1 0,2 1-1,-2-1 39,1 0 0,0 0-1,-1 1 1,1-1 0,-1 1-1,1-1 1,-1 0 0,0 1 0,0-1-1,0 1 1,0-1 0,0 3-1,-1 5 356,0 0 0,-1 0-1,-4 14 1,5-18-117,-10 38 499,3 1 0,-6 79-1,10 91-868,4-158 154,1 41 41,-6 172 693,4-254-721,-1 0 0,0 0 0,-1 0 0,-1-1 0,0 0 0,-9 19 0,11-28-40,-1 0 1,1 0-1,-1-1 1,0 1-1,0-1 1,-1 0-1,1 0 0,-1 0 1,0 0-1,0 0 1,0-1-1,-1 0 1,1 0-1,-1 0 1,0-1-1,0 1 1,0-1-1,0 0 0,0 0 1,-8 1-1,9-2 13,0-1 0,0 0 0,0 0 0,0 0 0,0-1 0,0 1-1,0-1 1,0 0 0,0 0 0,-4-2 0,8 3-35,-1 0 0,1 0 0,0 0 0,0 0-1,-1 0 1,1 0 0,0-1 0,0 1 0,-1 0 0,1 0 0,0 0 0,0 0 0,0 0 0,-1-1-1,1 1 1,0 0 0,0 0 0,0 0 0,0-1 0,-1 1 0,1 0 0,0 0 0,0-1 0,0 1-1,0 0 1,0 0 0,0-1 0,0 1 0,0 0 0,0 0 0,0-1 0,0 1 0,6-7 22,14-3-1,-12 8-21,35-11 162,42-18 0,-71 25-125,0 0 1,-1-2-1,0 0 0,-1 0 1,1-1-1,-2-1 1,13-12-1,7-13-19,33-50 0,-22 27 66,102-118 251,-129 159-282,-1-1-1,0 0 1,-1-1 0,-2-1-1,13-26 1,-18 32-11,-1 1 0,-1-1 0,0 0 0,-1 0 0,0 0 0,-1 0 0,-1 0 0,0-1 0,-3-21 0,0 14-24,-2-1-1,-1 1 1,-15-42 0,16 56-19,2 9 0,-1 8 0,3-7 0,-4 24-5,1 1-1,2 50 1,10 58-250,-2-52 328,-6-75-60,9 214 673,-11-177-486,-1-1 0,-3-1 0,-10 48 0,10-71-152,2-9-24,1 0 0,0 0 0,-1 17 0,3-29-98,0 0 0,0-1 0,0 1 0,1 0 0,-1 0 0,0 0 0,1 0-1,-1-1 1,1 1 0,-1 0 0,1 0 0,0 0 0,0 0 0,-1 0 0,1 0 0,0 0 0,0 1 0,0-1 0,0 0 0,0 0 0,0 1 0,0-1 0,0 0 0,0 1 0,0-1 0,0 1 0,2-1-1,5-1 84,0 0-1,0 0 0,11 0 0,-8 0-196,-10 2 183,72-8-104,-62 8 113,0-1 1,0 2 0,0 0-1,18 3 1,-27-4 7,0 1 0,1 0 0,-1 0 0,1 0 0,-1 0 0,0 0 0,0 0 0,1 1 1,-1-1-1,0 1 0,0 0 0,-1-1 0,1 1 0,0 0 0,0 0 0,-1 0 0,1 0 0,-1 0 0,0 1 0,0-1 0,0 0 0,0 1 0,0-1 1,0 0-1,0 1 0,-1-1 0,0 1 0,1-1 0,-1 1 0,0 4 0,-1 7 30,0-1 0,-1 1 0,0-1 1,-7 21-1,7-25-40,-15 43 122,11-36-7,0 0 0,2 1 0,0 0 0,0 0 0,0 23 0,4-38-126,0 0 0,0 0 1,1 0-1,-1 0 0,1 0 0,0 0 0,0 0 0,0 0 0,0 0 0,0-1 0,0 1 0,0 0 0,0-1 1,1 1-1,-1 0 0,4 2 0,11 15-10,-3 8-1,18 47 0,-13-28-47,3-4-11,-15-32 285,-1 0 0,0 0 1,5 19-1,-8-25-79,-2 1 0,1-1 0,0 1 0,-1-1 0,0 1 0,0-1 0,-1 1 0,1 0 1,-1-1-1,0 1 0,0-1 0,0 0 0,-2 5 0,-6 10 132,0 0 0,-1 0 1,-1-2-1,-1 1 0,0-1 0,-1-1 1,-1 0-1,-22 19 0,-12 5-564,-77 50 0,56-44-908,59-38 333,6-5 41,-1 1-1,0-1 1,0 0-1,-6 2 1,10-5 739,1 0 0,-1 1-1,0-1 1,1 0 0,-1 0 0,0 0 0,1 0 0,-1 0 0,0 0 0,1-1 0,-1 1 0,1 0 0,-1 0 0,0 0 0,1-1 0,-1 1 0,0 0 0,1-1-1,-1 1 1,1 0 0,-1-1 0,1 1 0,-1-1 0,1 1 0,-1-1 0,1 1 0,-1-1 0,1 1 0,0-1 0,-1 1 0,1-1 0,0 0 0,0 1-1,-1-1 1,1 1 0,0-1 0,0 0 0,0 1 0,0-2 0,-4-12-2156,-2-23-1,6 36 2234</inkml:trace>
</inkml:ink>
</file>

<file path=ppt/ink/ink15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3:30.84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51 234 3392,'0'0'30,"-1"0"0,1 0 0,0-1 1,0 1-1,0 0 0,-1 0 0,1 0 0,0-1 0,0 1 0,0 0 1,0 0-1,0-1 0,-1 1 0,1 0 0,0 0 0,0-1 1,0 1-1,0 0 0,0 0 0,0-1 0,0 1 0,0 0 1,0 0-1,0-1 0,0 1 0,0 0 0,0 0 0,0-1 1,0 1-1,0 0 0,0 0 0,1-1 0,-1 1 0,0 0 0,0 0 1,0-1-1,0 1 0,0 0 0,1 0 0,-1 0 0,0-1 1,0 1-1,0 0 0,1 0 0,-1 0 0,0 0 0,0 0 1,0-1-1,1 1 0,-1 0 0,0 0 0,0 0 0,1 0 1,-1 0-1,0 0 0,1 0 0,-1 0 0,1 0 173,-2 1-134,-3 3 43,1 0 0,-1 0 0,1 1 0,1-1 0,-1 1-1,1-1 1,-1 1 0,1 0 0,0 0 0,-2 10 0,1 3 258,-2 34 1,4-35-284,-11 331 1305,12-317-1278,2 0-1,8 50 1,-10-80-106,0 0 1,1 0-1,-1 0 1,0 0-1,0 0 0,1 0 1,-1 0-1,0 0 0,1-1 1,-1 1-1,1 0 1,-1 0-1,1 0 0,-1 0 1,1-1-1,1 2 0,-2-2-4,0 0 0,1 0 0,-1 0 0,1 0 0,-1 0 0,0 0 0,1 0 0,-1 0 0,0 0-1,1 0 1,-1 0 0,0-1 0,1 1 0,-1 0 0,0 0 0,1 0 0,-1-1 0,0 1 0,1 0 0,-1 0-1,0-1 1,0 1 0,1 0 0,-1 0 0,0-1 0,0 1 0,0 0 0,1-1 0,3-6 34,0-1 0,5-14 0,-4 12-40,4-12 12,0 0-1,-1 0 0,-1 0 1,-1-1-1,-1 0 1,-1 0-1,-2-1 1,1-23-1,-4-2 149,-1 1-1,-3-1 0,-12-50 1,16 94-124,-22-108 198,22 87-168,1 26-64,0 0 1,0 0-1,0 0 0,0 0 0,0 0 0,0 0 0,0-1 0,0 1 0,0 0 0,0 0 1,0 0-1,0 0 0,0 0 0,0-1 0,0 1 0,0 0 0,0 0 0,0 0 0,0 0 1,0 0-1,0 0 0,0 0 0,1-1 0,-1 1 0,0 0 0,0 0 0,0 0 0,0 0 0,0 0 1,0 0-1,0 0 0,0 0 0,1 0 0,-1 0 0,0-1 0,0 1 0,0 0 0,0 0 1,0 0-1,1 0 0,-1 0 0,0 0 0,0 0 0,0 0 0,0 0 0,0 0 0,0 0 1,1 0-1,-1 0 0,0 0 0,0 1 0,0-1 0,0 0 0,0 0 0,0 0 0,1 0 1,-1 0-1,0 0 0,0 0 0,0 0 0,8 6-1,-8-5 1,12 10 74,0 1 1,-1 1 0,-1 0-1,13 20 1,30 63 612,-4-7-334,-34-62-270,2-2 0,1 0 1,0-1-1,41 40 0,-8-24 269,89 54-1,-125-84-201,-10-7-103,1 1 1,0-1-1,0 0 0,0 0 0,9 2 0,-13-5-25,-1 1-1,1-1 1,-1 0-1,1 0 1,-1 1-1,1-1 1,0 0-1,-1 0 1,1-1-1,-1 1 1,1 0-1,0 0 1,-1-1-1,1 1 1,-1-1-1,1 0 1,-1 1-1,1-1 1,-1 0-1,0 0 1,1 0-1,-1 0 1,0 0-1,0 0 1,0 0-1,1 0 1,-1 0-1,1-3 1,0 1 22,0 0 0,-1-1-1,1 1 1,-1-1 0,0 0 0,0 1 0,0-1 0,0 0-1,-1 0 1,1-5 0,-4-40 297,1 36-311,-27-192 198,-7-101-301,26 146-1122,9 154 1562,1-3-3442,1 9 2923,-1 0 1,1 0-1,-1 0 0,0 0 1,1 0-1,-1 0 1,1 0-1,-1 0 1,0 0-1,1 0 0,-1 0 1,0 0-1,1 0 1,-1 0-1,1 1 0,-1-1 1,0 0-1,1 0 1,-1 0-1,0 1 1,1-1-1,-1 0 0,1 1 1,8 5-4009</inkml:trace>
</inkml:ink>
</file>

<file path=ppt/ink/ink15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3:31.69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41 2656,'2'-2'89,"0"0"-1,-1 0 1,1 0 0,0 1-1,0-1 1,0 0 0,1 1 0,-1-1-1,0 1 1,0 0 0,1 0 0,-1 0-1,1 0 1,3-1 0,2 1 14,1 0 1,-1 0-1,11 1 1,22-3 855,-16-1-434,0 0 0,0 2 1,1 0-1,-1 2 0,44 5 1,11 6-281,93 0 0,-161-11-881,-1-1 0,1 0 0,13-4 0,-8 1-2270</inkml:trace>
</inkml:ink>
</file>

<file path=ppt/ink/ink15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3:32.36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74 0 4224,'-1'2'171,"0"-1"1,0 1-1,0-1 1,0 1-1,0 0 1,1-1-1,-1 1 1,1 0-1,-1 0 1,1 0-1,-1-1 1,1 4-1,-1-1-170,1-1 0,-1 1 0,0 0 0,-1-1 0,-1 6-1,-9 11 144,3-5-14,0 0 1,-11 31-1,19-42-116,-1 1 1,1 0 0,0-1-1,0 1 1,1 0-1,-1 0 1,1-1 0,0 1-1,1 0 1,-1 0-1,1 0 1,0-1 0,0 1-1,0 0 1,2 4-1,-2-7-10,0 0-1,1-1 1,-1 1-1,0 0 0,1-1 1,-1 1-1,1-1 0,-1 1 1,1-1-1,0 0 0,-1 0 1,1 0-1,0 0 0,0 0 1,0 0-1,0 0 1,0 0-1,0-1 0,0 1 1,0-1-1,0 0 0,0 1 1,0-1-1,1 0 0,-1 0 1,2-1-1,5 1 41,1-1 0,-1-1-1,0 0 1,16-5 0,6-3 300,1 1 1,0 2 0,46-5-1,-58 10-222,-1 1 0,1 2-1,0 0 1,-1 1 0,1 1-1,-1 0 1,22 8 0,-24-5-21,0 0-1,0 2 1,0 0 0,-1 0 0,0 2 0,27 21-1,-33-22-7,1 1 1,-2 0-1,0 0 0,0 1 0,0 0 0,-2 0 0,1 1 1,-2 0-1,11 24 0,-16-31-41,1-1-1,-1 1 1,0 0 0,0 0 0,0 0 0,0 0-1,-1 0 1,0 0 0,0-1 0,-1 1-1,1 0 1,-1 0 0,0 0 0,0 0-1,-4 8 1,2-6 9,0-1 0,-1 0 0,0 0 0,0 0 0,-1 0 0,1-1 0,-1 0 0,0 0 0,-1 0 0,-8 6 0,-7 3 117,0-2 0,-27 11 1,7-2-37,-68 41 15,-4 3-63,105-61-324,0-1 0,0 1 0,0-1 0,-14 3 0,19-5 134,0-1-1,0 0 0,1 1 0,-1-1 1,0 0-1,0-1 0,1 1 1,-1 0-1,0-1 0,1 0 1,-1 1-1,0-1 0,1 0 1,-1 0-1,1-1 0,-1 1 0,1 0 1,-4-3-1,-10-15-1279,3-1-1269</inkml:trace>
</inkml:ink>
</file>

<file path=ppt/ink/ink15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3:32.84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21 89 4224,'-2'3'354,"0"1"0,0 0 1,0 1-1,0-1 0,-1 6 0,-4 10-95,6-19 274,14-10 1312,9-4-1363,0 1 1,26-9-1,-32 13-393,19-7 84,1 2 0,0 1 0,1 2 0,0 1 0,1 2 0,56-4 0,-72 11-138,0 1 0,0 1 0,28 5 0,64 21-985,-46-11-2261,-40-8 1525,-2 4-1524</inkml:trace>
</inkml:ink>
</file>

<file path=ppt/ink/ink15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3:33.44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2 387 4064,'-1'0'37,"1"0"0,0 0 0,0 0 0,0 1 0,0-1 0,0 0 0,0 0 0,0 0 0,0 0 0,0 0 0,0 0 0,-1 0 1,1 1-1,0-1 0,0 0 0,0 0 0,0 0 0,0 0 0,0 0 0,0 0 0,0 1 0,0-1 0,0 0 0,0 0 0,0 0 0,0 0 0,0 0 0,0 1 0,0-1 0,0 0 0,0 0 0,1 0 0,-1 0 1,0 0-1,0 0 0,0 1 0,0-1 0,0 0 0,0 0 0,0 0 0,8 7 445,12 5-516,-18-11 109,1 0-33,0 0 0,0 0 0,0-1 0,0 1 0,0-1 0,0 1 0,0-1-1,0 0 1,0 0 0,0 0 0,0-1 0,5 0 0,38-12 495,-33 9-429,3-2 208,1-1-1,-1 0 1,-1-1 0,1-1 0,23-17-1,65-63 439,-26 21-522,37-29-67,-110 93-132,-1-1 0,1 1 1,-1-1-1,1-1 0,-1 1 0,5-10 1,-9 14-25,1 0 1,-1 0 0,0 0 0,1 0 0,-1 0 0,0 0-1,1 0 1,-1 0 0,0 0 0,0 0 0,0 0-1,0 0 1,0 0 0,0-1 0,0 1 0,-1 0 0,1 0-1,-1-2 1,0 2-10,0 0-1,0 0 0,0 0 0,0 0 1,0 0-1,0 0 0,0 0 1,0 1-1,0-1 0,-1 0 1,1 1-1,0-1 0,-1 1 1,1-1-1,0 1 0,-1-1 0,1 1 1,0 0-1,-3 0 0,-5-1-12,-1 1 0,1 0 0,-1 0 0,1 1 0,-1 0 0,-16 5-1,11-1 36,-1 0 0,0 1-1,-15 8 1,21-8 10,0 0 0,1 0 1,0 1-1,0 0 0,1 1 0,0 0 1,0 0-1,1 1 0,-7 11 0,-1 3-16,2 1-1,-18 41 0,25-49 10,0-1-1,1 1 1,1 0 0,1 0-1,0 0 1,-1 30 0,4-38 3,0 0 1,1 0 0,0 0 0,0-1-1,1 1 1,0 0 0,4 7 0,-4-10-5,0 0 0,1 0 0,0 0 1,0-1-1,0 1 0,0-1 0,1 0 0,-1 0 1,1 0-1,0 0 0,7 3 0,-2-1-97,1 0 1,1-1-1,-1 0 0,1-1 0,0 0 0,0-1 0,0 0 0,0 0 0,1-1 1,-1-1-1,0 0 0,14-1 0,-14 0-620,0-1 0,0-1 0,1 0 0,-1 0 1,-1-1-1,1 0 0,16-8 0,-27 11 685,4-1-340,-1-1 0,1 0 0,-1 0 0,0 0 0,7-5 0,-8 4 71,0 0 1,0 0-1,0-1 1,0 1-1,0 0 1,1-5-1</inkml:trace>
</inkml:ink>
</file>

<file path=ppt/ink/ink15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3:33.87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5728,'21'4'2112,"-8"-4"-1632,12 0-128,-13 0-288,8 0-96,17 3 384,22 5-192,10 2 0,6 5-96,-5 3-1600,-7-2 832,-2-2-3296</inkml:trace>
</inkml:ink>
</file>

<file path=ppt/ink/ink15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3:35.46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18 13 3808,'-18'-12'1227,"19"12"-803,0 0-399,-1 0-1,1 0 1,-1 0 0,1 0 0,-1 0-1,1 0 1,-1 0 0,1 0 0,-1 1-1,1-1 1,-1 0 0,1 0 0,-1 1-1,0-1 1,1 0 0,-1 0-1,1 1 1,-1-1 0,0 1 0,1-1-1,-1 0 1,0 1 0,1-1 0,-1 1-1,0-1 1,1 1 0,-1-1 0,0 1-1,0-1 1,0 1 0,1 0-1,3 13 233,-1 1-1,0-1 1,-1 1-1,0 24 1,0-11-100,-1-20-140,42 359 1518,-34-321-1480,2 0 0,1-1 1,3 0-1,2-1 0,41 76 0,-48-103-796,-1-7-1467</inkml:trace>
</inkml:ink>
</file>

<file path=ppt/ink/ink15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3:35.91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8 573 4576,'-8'-2'1403,"14"2"-758,20 1-16,-1-4-531,-1-1 1,0-2-1,0 0 0,-1-1 1,1-2-1,-2 0 0,1-2 0,-2 0 1,1-2-1,-2 0 0,0-1 1,0-1-1,31-32 0,6-14 9,59-82-1,-102 125 76,-1-1-1,0-1 0,-2 0 1,0 0-1,14-38 0,-20 34-61,-5 23-114,0 0 1,1 0 0,-1 0-1,0 0 1,0 0 0,0 0 0,-1-1-1,1 1 1,0 0 0,0 0-1,0 0 1,-1 0 0,1 0 0,-1 0-1,1 0 1,-1 0 0,0-1-1,-4 15 234,2 5-54,1 1 0,1 1 0,2 36 0,1-27-114,18 385 627,-15-351-782,19 102 1,-23-163-24,0 7-127,2 0-1,-1-1 0,8 15 0,-10-21 106,1-1 1,0 1-1,-1-1 1,1 0-1,0 0 0,0 1 1,0-1-1,0 0 0,0 0 1,0 0-1,0 0 1,0 0-1,0 0 0,1 0 1,-1-1-1,0 1 0,0 0 1,1-1-1,-1 1 0,1 0 1,-1-1-1,1 0 1,-1 1-1,0-1 0,1 0 1,-1 0-1,1 0 0,-1 0 1,1 0-1,1 0 0,1-2-224,0 1 0,0-1 0,-1 1 1,1-1-1,5-4 0,23-18-2283</inkml:trace>
</inkml:ink>
</file>

<file path=ppt/ink/ink15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3:36.31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16 0 4800,'-16'0'3005,"25"0"-2432,16 2-144,0 0 0,46 12-1,-15-3-220,-35-7-237,73 9-79,-82-13-465,0 0-1,1 0 0,-1-1 1,0-1-1,22-5 0,0-2-1122,3 4-821</inkml:trace>
</inkml:ink>
</file>

<file path=ppt/ink/ink15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3:36.82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1 724 5312,'6'-3'243,"-1"-1"-1,1 0 1,-1 0 0,0-1 0,0 0-1,0 0 1,-1 0 0,1 0 0,-1-1-1,-1 1 1,4-8 0,4-8-258,14-41 1,-18 44 186,83-301 1332,-31 120-1408,-58 196-93,0-1 0,1 1-1,0 0 1,0-1 0,0 1 0,0 0 0,1 0 0,-1 0 0,4-3 0,-5 5 14,0 1 0,-1-1 0,1 1 0,0-1 0,0 1 0,0-1 1,-1 1-1,1 0 0,0-1 0,0 1 0,0 0 0,0-1 0,0 1 0,0 0 0,0 0 0,0 0 0,0 0 0,-1 0 0,1 0 1,0 0-1,0 0 0,0 1 0,0-1 0,0 0 0,0 0 0,0 1 0,0-1 0,-1 1 0,1-1 0,0 1 0,0-1 1,0 1-1,-1-1 0,1 1 0,0 0 0,-1-1 0,1 1 0,-1 0 0,1-1 0,-1 1 0,2 2 0,3 6 48,0 0 0,0 1 0,-1 0 0,-1 0 0,1 0 0,1 13 0,5 12 206,8 21 21,12 30 183,17 92 0,-22-17-1051,-18-105-1040,2-2 310</inkml:trace>
</inkml:ink>
</file>

<file path=ppt/ink/ink15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3:38.18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2 395 3392,'0'0'37,"0"0"-1,0 0 1,0 0-1,0 1 1,0-1 0,0 0-1,-1 0 1,1 0-1,0 0 1,0 0 0,0 0-1,0 1 1,0-1-1,0 0 1,0 0 0,0 0-1,0 0 1,0 0 0,-1 1-1,1-1 1,0 0-1,0 0 1,0 0 0,0 0-1,0 0 1,0 1-1,0-1 1,0 0 0,0 0-1,0 0 1,1 0-1,-1 1 1,0-1 0,0 0-1,0 0 1,0 0 0,0 0-1,0 1 1,7 5 323,-5-5-363,-1-1 0,1 1 0,-1 0 0,1-1 0,-1 1 0,1-1 0,0 1 0,-1-1 0,1 0 0,2 0 0,44-8 425,0-4 1,0-1-1,-2-2 1,0-2 0,0-2-1,-2-3 1,58-36 0,-78 42-384,-1 0 0,-1-1 0,-1-1 0,0-1 0,25-31 0,-42 45-17,0-1 1,0 0-1,0 0 0,-1 0 0,4-11 0,-6 15-15,0 1 1,-1-1 0,1 1-1,-1-1 1,0 0-1,0 1 1,1-1-1,-1 1 1,0-1 0,0 0-1,0 1 1,-1-1-1,1 0 1,0 1-1,-1-1 1,1 1 0,-1-1-1,1 1 1,-1-1-1,0 1 1,1-1-1,-1 1 1,0-1 0,0 1-1,0 0 1,0 0-1,0-1 1,-3-1-1,0 0 7,-1 1-1,0-1 0,0 1 1,1 0-1,-1 1 0,0-1 1,0 1-1,-1 0 0,1 0 1,0 0-1,0 1 0,0 0 0,-1 0 1,-5 0-1,3 1 1,1 0-1,0 1 1,-1-1 0,1 1-1,0 1 1,0-1 0,1 1-1,-1 1 1,-10 6-1,4 0 36,0 0 0,1 2 0,0-1-1,1 2 1,-16 22 0,-41 75 532,50-79-388,-3 4 23,2 1 1,-19 50-1,33-74-172,2-1-1,-1 1 0,2 0 0,-1 0 0,2 0 0,-1 0 1,2 0-1,0 0 0,0 0 0,1 0 0,0 0 0,4 15 1,-3-22-14,0 1 1,0 0-1,0-1 1,1 0 0,0 1-1,0-1 1,0 0-1,1 0 1,-1-1 0,1 1-1,5 4 1,-5-6-14,-1 0 1,1-1-1,0 0 0,0 1 1,0-1-1,0 0 1,0-1-1,0 1 0,0-1 1,0 0-1,1 0 0,-1 0 1,1-1-1,-1 1 1,7-1-1,9-2-244,-1-1 1,0-1-1,1 0 0,20-8 1,-6 1-305,52-14-2664,-56 14-415</inkml:trace>
</inkml:ink>
</file>

<file path=ppt/ink/ink15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3:38.51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20 5728,'21'-15'2112,"-4"10"-1632,10 5-128,-14 5 576,12-1-576,4 3 640,17 0-576,28 1 224,26-5-384,-1 1-576,-5-4 160</inkml:trace>
</inkml:ink>
</file>

<file path=ppt/ink/ink15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3:43.68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49 2656,'-1'-2'3129,"6"8"-2184,2 6-615,-7-11-301,1 0 0,-1 0 0,1 0 0,-1 1 0,1-1-1,-1 0 1,1 0 0,0 0 0,0 0 0,-1 0 0,1-1 0,0 1 0,0 0 0,0 0 0,0 0 0,0-1 0,0 1 0,0 0 0,0-1 0,0 1 0,0-1 0,1 0 0,-1 1-1,0-1 1,0 0 0,0 0 0,1 1 0,-1-1 0,0 0 0,2 0 0,2-2 24,1 1-1,-1-1 0,1 0 1,-1 0-1,0-1 1,0 1-1,0-1 1,0 0-1,-1-1 1,1 1-1,-1-1 0,0 0 1,0 0-1,0 0 1,0 0-1,-1-1 1,4-5-1,-7 9-61,1 1-1,-1-1 1,0 0 0,0 1-1,1-1 1,-1 1-1,0-1 1,0 0 0,0 1-1,0-1 1,0 1 0,0-1-1,0 0 1,0 1-1,0-1 1,0 0 0,0 1-1,0-1 1,0 0 0,0 1-1,0-1 1,-1 1-1,1-1 1,0 1 0,-1-1-1,1 0 1,0 1 0,-1-1-1,1 1 1,-1-1-1,1 1 1,0 0 0,-1-1-1,1 1 1,-1-1 0,1 1-1,-1 0 1,0-1-1,1 1 1,-1 0 0,1 0-1,-1-1 1,0 1 0,1 0-1,-1 0 1,1 0-1,-1 0 1,0 0 0,1 0-1,-1 0 1,0 0 0,1 0-1,-1 0 1,0 0-1,1 0 1,-1 1 0,1-1-1,-1 0 1,0 0 0,1 1-1,-1-1 1,-1 2-208,-1-1 1,1 1-1,0-1 1,0 1 0,0 0-1,1 0 1,-1 0-1,0 0 1,1 0-1,-1 0 1,-2 4-1,-5 18-2785</inkml:trace>
</inkml:ink>
</file>

<file path=ppt/ink/ink15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3:50.54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162 40 2656,'3'-6'320,"-2"4"-214,0 0 0,0 0 1,0 0-1,-1 0 0,1-1 1,0 1-1,0-3 0,-1 4-95,0 1-1,-1-1 0,1 1 0,0-1 1,0 1-1,0-1 0,0 1 1,-1-1-1,1 1 0,0-1 1,0 1-1,-1-1 0,1 1 0,0-1 1,-1 1-1,1-1 0,-1 1 1,1 0-1,-1-1 0,1 1 0,0 0 1,-1-1-1,1 1 0,-1 0 1,0 0-1,1-1 0,-1 1 0,1 0 1,-1 0-1,1 0 0,-1 0 1,1 0-1,-1 0 0,0 0 1,-4-1 151,0 1 1,0-1 0,0 1 0,0 1 0,0-1 0,0 1 0,0 0 0,0 0 0,0 0 0,0 1 0,1-1 0,-1 1 0,0 0 0,1 1 0,0-1 0,-1 1 0,1 0 0,0 0 0,1 0 0,-1 0 0,0 1 0,1-1 0,0 1 0,0 0-1,0 0 1,-3 7 0,4-7-119,0 0-1,0 0 0,1 0 0,-1 0 0,1 0 0,0 0 0,1 1 0,-1-1 1,1 0-1,-1 1 0,1-1 0,1 5 0,-1-7-32,0 0 0,1 0 0,-1 0 0,1 0 0,0 0 0,-1 0 0,1 0 0,0 0 0,0 0 0,0 0 0,0-1 1,0 1-1,1 0 0,-1-1 0,0 1 0,1-1 0,-1 0 0,1 1 0,0-1 0,-1 0 0,1 0 0,0 0 0,0 0 0,0 0 0,-1 0 0,5 1 0,-4-2 1,0 0 0,0 0 0,0 0 0,0 0 0,0-1-1,0 1 1,0 0 0,0-1 0,0 1 0,0-1 0,0 0 0,0 0 0,0 0 0,0 0 0,-1 0-1,1 0 1,0 0 0,-1-1 0,1 1 0,-1 0 0,1-1 0,-1 1 0,3-4 0,1-3 47,0 1 0,0-1 0,8-17 1,-12 23-35,0-1 1,0 0-1,0 0 0,-1 0 1,1 0-1,-1 0 1,1 0-1,-1 0 0,0 0 1,0 0-1,-1 0 1,1 0-1,-1-3 1,0 5-10,1 0 1,0-1 0,-1 1 0,0 0 0,1 0 0,-1-1 0,0 1 0,1 0 0,-1 0 0,0 0 0,0 0-1,0 0 1,0 0 0,0 0 0,0 0 0,0 0 0,0 1 0,-1-1 0,1 0 0,0 1 0,0-1 0,-1 1-1,1-1 1,0 1 0,-1-1 0,1 1 0,0 0 0,-1 0 0,1 0 0,-2 0 0,0 0-35,1 0 1,-1 1-1,0-1 1,1 1 0,-1 0-1,1-1 1,-1 1-1,1 0 1,0 1-1,-1-1 1,1 0 0,0 1-1,0-1 1,0 1-1,0-1 1,0 1 0,-2 2-1,-3 5-376,1-1 0,-11 18 0,11-16-68,-22 33-4044</inkml:trace>
</inkml:ink>
</file>

<file path=ppt/ink/ink15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4:09.31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91 25 2560,'-1'-2'311,"-5"-12"35,6 13-239,0 1 1,0-1-1,-1 1 0,1-1 0,0 1 0,-1-1 0,1 1 0,0-1 0,-1 1 0,1-1 0,0 1 1,-1 0-1,1-1 0,-1 1 0,1 0 0,-1-1 0,1 1 0,-1 0 0,1-1 0,-2 1 1,2 1 6,-1 0 0,0 0 0,1 1 0,-1-1 0,1 0 0,0 0 0,-1 1 0,1-1 0,0 0 0,0 0 0,0 1 0,-1-1 0,1 0 0,1 2 0,-1 0 101,-4 42 481,3 60 0,2-49-462,9 269 1024,0-2-798,-11-294-402,0 1 0,-6 31-1,6-52-365,-1-1 0,0 1 0,0-1-1,-1 0 1,0 0 0,-1 0 0,0 0-1,0 0 1,0-1 0,-1 1 0,-10 10-1,-1-7-1434,3-9-1196</inkml:trace>
</inkml:ink>
</file>

<file path=ppt/ink/ink15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4:09.72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1 747 4480,'2'-3'229,"1"0"-1,0 0 1,-1 1 0,1-1-1,0 1 1,1 0-1,-1-1 1,0 1 0,1 1-1,-1-1 1,1 0 0,-1 1-1,1 0 1,0 0 0,4-1-1,-1 0-111,113-26 1279,-99 22-1245,-1-1 1,1-1-1,32-18 0,158-124 350,-197 138-483,0 0 0,0-1 0,-2 0 0,21-28 0,-26 31-8,-1 0 1,0 0-1,0-1 0,-1 0 0,-1 0 0,0-1 0,-1 1 0,4-19 0,-5 12 0,-1 1-1,0 0 0,-2-1 1,0 1-1,0-1 1,-6-21-1,4 28-17,0-1 0,0 0 0,-2 1 0,1 0 0,-1 0 1,-1 0-1,0 1 0,0 0 0,-1 0 0,-9-10 0,16 20 15,0-1 0,-1 1 0,1-1-1,0 1 1,-1 0 0,1-1 0,-1 1 0,1 0 0,-1-1 0,1 1-1,-1 0 1,1-1 0,-1 1 0,1 0 0,-1 0 0,1-1 0,-1 1-1,1 0 1,-1 0 0,0 0 0,1 0 0,-1 0 0,1 0 0,-1 0 0,1 0-1,-1 0 1,0 0 0,1 0 0,-1 0 0,1 1 0,-1-1 0,1 0-1,-1 0 1,1 1 0,-1-1 0,1 0 0,-1 0 0,1 1 0,-1-1-1,1 1 1,-1-1 0,1 0 0,-1 2 0,-1 1 48,0-1 0,0 1 0,1 0 1,-1 1-1,1-1 0,-2 6 0,-4 20 171,1 1 0,-4 55-1,7 67 90,19 321-1334,-14-421-2847,-2-52 3788,-1 0 1,1 1 0,0-1-1,0 0 1,0 0 0,0 1-1,1-1 1,-1 0 0,0 1-1,0-1 1,0 0 0,0 1-1,0-1 1,0 0 0,0 0-1,0 1 1,1-1 0,-1 0-1,0 0 1,0 1 0,0-1-1,1 0 1,-1 0 0,0 0-1,0 1 1,0-1 0,1 0-1,3-8-3004</inkml:trace>
</inkml:ink>
</file>

<file path=ppt/ink/ink16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3:40.91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124 33 2816,'-4'-25'917,"4"25"-905,0 0 1,0-1-1,0 1 0,0 0 0,0 0 1,0-1-1,0 1 0,0 0 0,0-1 1,0 1-1,0 0 0,0 0 0,0-1 1,0 1-1,0 0 0,-1 0 0,1-1 0,0 1 1,0 0-1,0 0 0,0 0 0,0-1 1,-1 1-1,1 0 0,0 0 0,0 0 1,-1-1-1,1 1 0,0 0 0,0 0 1,0 0-1,-1 0 0,1 0 0,0 0 1,-1 0-1,1 0 0,0 0 0,0-1 0,-1 1 1,1 0-1,0 0 0,0 0 0,-1 0 1,1 1-1,0-1 0,-1 0 0,1 0 1,0 0-1,-1 0 0,-7 9 416,0 6-45,0 1 0,1 0 0,0 0 0,1 1-1,-6 30 1,-9 90 691,1 136-347,11-115-249,4 63 205,5-192-747,4-65-2043,-3 14 1030</inkml:trace>
</inkml:ink>
</file>

<file path=ppt/ink/ink16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3:41.91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0 952 2560,'1'-5'177,"0"1"0,0-1 0,0 1 0,0-1 0,1 1 0,-1 0 0,1 0 0,1 0 0,-1 0 0,4-5 0,-3 5 281,32-39 2051,-32 40-2319,0 0 0,0 0 0,0 0-1,0 1 1,1-1 0,-1 1 0,1 0 0,-1 0 0,1 0 0,6-2-1,-9 4-151,0 0 0,0 0 0,-1 0 0,1 1 0,0-1 0,0 0 0,0 0 0,-1 1 0,1-1 0,0 0 0,-1 1 0,1-1 0,0 1 0,-1-1 0,1 1 0,-1-1 0,1 1 0,0-1 0,-1 1 0,1 1 0,13 17 475,-8-10-229,10 9 17,2-1 1,-1-1-1,2 0 1,23 15-1,-17-12 28,40 36 0,-18-3-200,-31-33-49,1 0 0,1-2 0,1 1-1,33 22 1,-23-24-10,0-1 0,55 19 0,19 8 46,-95-37-89,0 0 1,0 1-1,0-1 1,0 1 0,-1 1-1,0 0 1,9 10-1,36 58 192,-39-54-146,-10-17-30,-1-1 0,1 1 0,0-1 0,0 1 0,0-1 0,7 6 0,-9-8-30,0-1 0,1 1 0,-1 0 0,0-1 0,0 1 0,0-1 0,1 1 0,-1-1 0,0 0 0,0 0 0,1 1 0,-1-1 0,0 0 0,1 0 0,-1 0 0,0 0 1,0-1-1,1 1 0,-1 0 0,0-1 0,1 1 0,-1 0 0,0-1 0,0 1 0,0-1 0,0 0 0,2 0 0,-1 0-28,0-1-1,0 2 1,0-1-1,1 0 1,-1 0 0,0 1-1,1-1 1,-1 1-1,0 0 1,1 0-1,-1 0 1,3 0-1,-2 0 36,0 0-1,-1 0 1,1 0 0,0 0-1,-1-1 1,1 1-1,0-1 1,-1 0-1,4-1 1,-4 2-14,-1-1 0,1 0 0,0 0 0,0 0 1,0 1-1,0-1 0,0 1 0,0 0 0,0-1 0,0 1 0,0 0 1,0 0-1,0 0 0,0 1 0,0-1 0,0 0 0,0 1 0,-1-1 1,1 1-1,0 0 0,0 0 0,3 1 0,-3 0-14,1 0 1,-1 0-1,0 0 0,1 1 0,-1-1 0,0 0 0,-1 1 1,1-1-1,0 1 0,-1 0 0,1 0 0,-1 0 1,2 5-1,-3-6 33,1 0 2,-1 0 0,1 0 1,0 0-1,0 0 0,-1 0 0,2 0 1,-1 0-1,0 0 0,0 0 0,0 0 1,4 3-1,-5-5 170,-1-1-188,0 1 0,0-1 1,0 0-1,0 0 0,0 0 0,0 0 0,0 0 0,1 0 0,-1 0 1,0 0-1,0 0 0,1 0 0,-2-2 0,-4-12 18,0 0 0,0 0-1,2-1 1,-4-20 0,-6-68-31,10 66 120,-23-260 96,23 200-214,10-100 0,3 106 30,4 0-1,4 1 1,46-139 0,-55 206-43,13-45 247,-18 59-564,-2 0-1,1 1 1,-1-1 0,-1-20-1,0 29 140,0-1-1,0 0 1,0 0-1,-1 0 1,1 0 0,-1 0-1,0 1 1,1-1-1,-1 0 1,-2-2-1,-8-6-6136</inkml:trace>
</inkml:ink>
</file>

<file path=ppt/ink/ink16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3:44.20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83 99 3072,'-1'0'99,"0"0"-1,0 0 1,0-1 0,0 1 0,0 0-1,0-1 1,0 1 0,0-1-1,1 1 1,-1-1 0,0 1 0,0-1-1,0 0 1,1 1 0,-1-1 0,0 0-1,1 1 1,-1-1 0,1 0 0,-1 0-1,0-1 1,-10-23 894,8 16-836,1 5-109,0-1 0,0 1 0,0 0 0,0 0 0,0 1 0,-1-1 0,0 0 0,0 1 0,0 0 0,0-1 0,0 1 0,-4-2 0,6 4-35,1 1 0,0 0-1,-1 0 1,1 0-1,0 0 1,-1 0-1,1 0 1,0 0 0,-1 0-1,1 0 1,0 0-1,-1 0 1,1 0 0,0 0-1,-1 0 1,1 0-1,0 1 1,-1-1-1,1 0 1,0 0 0,-1 0-1,1 0 1,0 1-1,0-1 1,-1 0-1,1 0 1,0 1 0,0-1-1,-1 0 1,1 0-1,0 1 1,0-1 0,0 0-1,-1 1 1,1-1-1,0 0 1,0 1-1,0-1 1,0 0 0,0 1-1,0-1 1,0 0-1,0 1 1,0-1-1,0 1 1,-3 17 475,4-11-361,-1-1 1,1 1-1,0-1 0,4 11 1,-5-15-87,1-1 0,-1 1 0,1-1 0,-1 1 0,1-1 0,0 0 0,0 1 0,0-1 0,0 0 0,0 0 0,2 2 0,-2-2-18,-1-1-1,1 0 1,0 0 0,-1 1 0,1-1-1,-1 0 1,1 0 0,0 0-1,0 0 1,-1 1 0,1-1 0,0 0-1,-1 0 1,1-1 0,0 1 0,-1 0-1,1 0 1,0 0 0,-1 0 0,1 0-1,0-1 1,-1 1 0,1 0-1,0-1 1,-1 1 0,1 0 0,0-1-1,2-2 1,-1 0 0,0 1 0,0-1 0,0 0 0,0 0 0,0 0 0,0 0 0,-1 0 1,0-1-1,1 1 0,-1 0 0,0-1 0,-1 1 0,1-1 0,-1 1 0,1-1 0,-1 1 0,-1-7 0,1 9-24,0 1 1,0 0-1,0 0 1,0 0 0,0 0-1,0 0 1,0-1-1,0 1 1,0 0 0,0 0-1,0 0 1,0 0-1,0 0 1,0 0-1,0 0 1,0-1 0,0 1-1,-1 0 1,1 0-1,0 0 1,0 0 0,0 0-1,0 0 1,0 0-1,0 0 1,0 0 0,-1 0-1,1 0 1,0 0-1,0 0 1,0-1-1,0 1 1,0 0 0,0 0-1,-1 0 1,1 0-1,0 0 1,0 0 0,0 0-1,0 0 1,0 0-1,0 1 1,-1-1 0,1 0-1,0 0 1,0 0-1,0 0 1,0 0-1,0 0 1,0 0 0,-1 0-1,1 0 1,0 0-1,0 0 1,0 0 0,0 1-1,0-1 1,0 0-1,0 0 1,0 0-1,0 0 1,0 0 0,0 0-1,-1 1 1,-5 8-43,-8 16-79,-9 13 42</inkml:trace>
</inkml:ink>
</file>

<file path=ppt/ink/ink16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3:44.73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49 106 4320,'-1'0'154,"0"1"0,0-1 0,-1 0 0,1 0 0,0 1 0,-1-1 1,1 1-1,0-1 0,0 1 0,0 0 0,0-1 0,0 1 0,-2 1 0,-6 4 179,8-6-324,1 0-1,0 0 0,-1 0 0,1 0 0,0 0 0,-1 0 0,1 1 0,0-1 0,-1 0 1,1 0-1,0 0 0,0 1 0,-1-1 0,1 0 0,0 0 0,0 0 0,0 1 0,-1-1 1,1 0-1,0 1 0,0-1 0,0 0 0,0 0 0,-1 1 0,1-1 0,0 0 1,0 1-1,0-1 0,0 0 0,0 1 0,0-1 0,0 0 0,0 1 0,0-1 0,0 0 1,0 1-1,0-1 0,0 0 0,0 1 0,0-1 0,1 0 0,-1 1 0,0-1 0,0 0 1,0 1-1,0-1 0,1 0 0,-1 1 27,1 0 0,-1 0 0,1 0 1,0-1-1,-1 1 0,1 0 0,0-1 0,0 1 1,-1-1-1,1 1 0,0-1 0,0 1 0,0-1 1,1 1-1,0-1 9,0 0 0,0 0 0,1 0 0,-1 0 0,0-1 1,0 1-1,0 0 0,1-1 0,-1 0 0,0 0 0,0 0 0,0 1 1,0-2-1,0 1 0,0 0 0,-1 0 0,1-1 0,2-2 0,2-1 89,-1 0 1,-1-1-1,1 1 0,5-10 0,-6 7 118,1 0 0,5-13 1,-9 18-204,0 0-1,0 0 1,0 0 0,-1 0 0,1 0 0,-1 1 0,0-1-1,0 0 1,0 0 0,0 0 0,0 0 0,-1-4 0,1 7-47,0-1 1,0 1-1,0-1 1,0 1-1,-1-1 1,1 1-1,0-1 1,0 1-1,-1-1 1,1 1-1,0-1 1,-1 1-1,1-1 0,0 1 1,-1 0-1,1-1 1,-1 1-1,1 0 1,-1-1-1,1 1 1,-1 0-1,1-1 1,-1 1-1,1 0 1,-1 0-1,1 0 1,-1-1-1,0 1-18,-1 0 0,1 1 0,0-1 0,0 0 0,0 0 0,0 1 0,0-1 0,-1 0 0,1 1 0,0-1 0,0 1 0,-1 1 0,-5 3-267,1 0 0,0 1 1,-6 6-1,8-8-33,-23 26-1193,-7 8-2372</inkml:trace>
</inkml:ink>
</file>

<file path=ppt/ink/ink16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3:51.18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38 0 3904,'-1'4'193,"1"-1"0,-1 1 0,0-1 0,1 0 0,-2 0 0,1 1 0,0-1 0,-1 0 0,1 0 0,-1 0 0,0 0 0,-2 2 0,1-2-83,1 0 0,0 0 0,0 1 1,0-1-1,1 0 0,-1 1 0,1-1 0,0 1 0,0-1 1,0 1-1,0-1 0,0 6 0,2 0 105,-1 0-1,1 0 1,1 0-1,3 12 1,-4-17-179,0-1 1,0 1-1,1 0 1,-1-1-1,1 1 1,0-1-1,0 1 0,1-1 1,-1 0-1,1 0 1,-1 0-1,5 4 1,-7-7-21,1 1 0,0-1 0,0 1 0,-1-1 0,1 1 0,0-1 0,0 0 1,-1 1-1,1-1 0,0 0 0,0 1 0,0-1 0,0 0 0,-1 0 0,1 0 0,0 0 0,0 0 1,0 0-1,0 0 0,0 0 0,0 0 0,-1 0 0,1-1 0,0 1 0,0 0 0,0-1 1,-1 1-1,1 0 0,0-1 0,0 1 0,-1-1 0,1 1 0,0-1 0,-1 1 0,1-1 0,0 0 1,-1 1-1,1-1 0,-1 0 0,1 0 0,-1 1 0,1-1 0,-1-1 0,2-2 13,0 0 0,0 0 0,-1 0-1,0 0 1,0 0 0,0-1 0,1-5-1,-2 2 30,1 1 0,-1 0 0,-1-1 0,1 1 0,-1 0-1,-1-1 1,1 1 0,-1 0 0,-1 0 0,1 0 0,-1 0-1,-7-11 1,10 17-56,-1 0-1,1 0 0,-1 0 1,1 0-1,-1 0 0,0 0 1,0 1-1,1-1 0,-1 0 0,0 0 1,0 1-1,0-1 0,0 1 1,0-1-1,0 1 0,0-1 1,0 1-1,0-1 0,0 1 1,0 0-1,-2 0 0,2 0-16,0 0 1,0 0-1,0 1 0,0-1 0,0 0 0,0 1 0,0-1 1,0 1-1,0 0 0,0-1 0,0 1 0,0 0 0,0-1 1,0 1-1,1 0 0,-1 0 0,0 0 0,1 0 0,-1 0 1,-1 1-1,0 2-131,1 0-1,-1-1 1,1 1 0,-2 7 0,-6 27-387</inkml:trace>
</inkml:ink>
</file>

<file path=ppt/ink/ink16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3:51.80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129 24 4160,'0'0'46,"0"0"0,0 0 0,1 0 0,-1-1 0,0 1-1,1 0 1,-1 0 0,0 0 0,0-1 0,1 1 0,-1 0 0,0 0 0,0-1 0,0 1 0,1 0 0,-1 0 0,0-1 0,0 1 0,0 0 0,0-1-1,0 1 1,0 0 0,1-1 0,-1 1 0,0 0 0,0-1 0,0 1 0,0 0 0,0-1 0,0 1 0,0 0 0,-1-1 0,1 1 0,0 0-1,0-1 1,0 1 0,0 0 0,0-1 0,0 1 0,-1 0 0,1-1 0,0 1 0,0 0 0,0 0 0,-1-1 0,1 1 0,0 0 0,0 0 0,-1 0-1,1-1 1,0 1 0,0 0 0,-1 0 0,1 0 0,0 0 0,-1 0 0,1-1 0,0 1 0,-1 0 0,1 0 0,-1 0 0,-22-6 674,8 5-172,14 0-468,-1 1 0,0 0 0,0-1 1,0 1-1,0 0 0,0 0 0,1 0 0,-1 1 0,0-1 0,0 0 0,0 1 0,-2 0 0,3-1-70,-7 6 308,1 2-161,30-8 1433,-22-1-1606,-1 1 0,0 0 0,0 0 0,0 0 0,1 0 0,-1 0-1,0 0 1,0 0 0,0 0 0,1 0 0,-1 0 0,0 0 0,0 0 0,0 0 0,1 0 0,-1 0 0,0 0 0,0 0 0,1 0 0,-1 0 0,0 0 0,0 0 0,0 0 0,1 0 0,-1 0 0,0 0 0,0 0 0,0 0 0,1 1 0,-1-1 0,0 0 0,0 0 0,0 0 0,0 0 0,0 0 0,1 1 0,-1-1 0,0 0 0,0 1-156,0 0 1,0-1-1,0 1 1,-1 0-1,1-1 1,0 1-1,0 0 1,-1-1-1,1 1 1,0-1-1,-1 1 1,1-1-1,0 1 1,-1-1-1,1 1 1,-1-1-1,0 2 1,-2 0-249,-1 1 1,1 0-1,-1-1 1,1 0-1,-6 2 1,-35 15-2568</inkml:trace>
</inkml:ink>
</file>

<file path=ppt/ink/ink16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3:52.61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38 1 416,'0'0'4,"0"0"1,0 0-1,1 0 1,-1 0-1,0 0 1,0 0-1,1 0 1,-1 0-1,0 0 1,0 0-1,0 0 1,1 0-1,-1 0 1,0 0-1,0 0 1,0 0-1,1 0 1,-1 0-1,0 0 0,0 0 1,0 0-1,1 0 1,-1 1-1,0-1 1,0 0-1,0 0 1,0 0-1,1 0 1,-1 0-1,0 1 1,0-1-1,0 0 1,0 0-1,0 0 1,0 1-1,-4 5-104,4-5 210,-1 0 0,0-1 0,1 1 0,-1 0 1,1 0-1,-1 0 0,1-1 0,-1 1 0,1 0 1,0 0-1,-1 0 0,1 1 0,0-2-47,-1 0-1,1 0 0,0 0 0,0 0 0,-1-1 1,1 1-1,0 0 0,0 0 0,-1 0 1,1 0-1,0 0 0,0 0 0,0 0 1,-1 0-1,1 0 0,0 0 0,0 0 0,-1 0 1,1 0-1,0 1 0,0-1 0,-1 0 1,1 0-1,0 0 0,0 0 0,0 0 1,-1 0-1,1 0 0,0 1 0,0-1 1,0 0-1,0 0 0,-1 0 0,1 1 0,0-1 1,0 0-1,0 0 0,-8 7 448,6-3-483,0-1 1,0 1-1,0 0 1,1 0-1,0 0 1,0 0 0,0 0-1,0 0 1,1 0-1,-1 0 1,1 7-1,1 1 144,0-1 0,5 21-1,-4-26 647,-1-9-258,-2-12-100,0 11-397,1 4-59,0-1 0,0 0 0,0 1-1,0-1 1,0 1 0,0-1 0,0 0-1,-1 1 1,1-1 0,0 1 0,0-1-1,-1 0 1,1 1 0,0-1 0,-1 1-1,1-1 1,0 1 0,-1-1 0,0 0-1,-7 0-28</inkml:trace>
</inkml:ink>
</file>

<file path=ppt/ink/ink16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4:07.00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82 8 3808,'1'-8'1373,"0"15"-831,0-5-524,-1 1-1,0-1 1,0 1-1,0-1 1,-1 1-1,1-1 1,-1 0-1,1 1 1,-2 2-1,-6 13 322,0 2 0,1-1 0,-7 38 0,-5 64 459,15-98-781,-10 122 1076,8 240 1,8-307-726,20 116 0,-22-192-447,4 17 405,-3-18-412,-1 0-1,0-1 1,0 1-1,0-1 1,0 1-1,0 0 1,1-1-1,-1 1 1,0 0-1,1-1 1,-1 1-1,0-1 1,1 1-1,-1-1 1,1 1-1,-1-1 1,1 1-1,-1-1 1,2 1-1,-2-5-1540,5-29-4100,-1 12 4276</inkml:trace>
</inkml:ink>
</file>

<file path=ppt/ink/ink16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4:07.47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1 636 4640,'0'-1'125,"0"0"0,0 1 1,1-1-1,-1 1 0,0-1 1,1 0-1,-1 1 0,1-1 1,-1 1-1,1-1 0,-1 1 1,1-1-1,-1 1 0,1 0 1,-1-1-1,1 1 0,0-1 1,-1 1-1,1 0 0,-1 0 1,1-1-1,0 1 0,-1 0 0,1 0 1,0 0-1,0 0 0,-1 0 1,1 0-1,0 0 0,0 0 1,16-5 47,22-13 69,1 1-1,0 2 0,54-11 1,-70 19-172,0-1 0,0 0 0,37-21 1,-46 21-26,-1-1 0,0-1 0,0 0 0,-1-1 1,-1-1-1,16-17 0,-9 7-24,-1-2 1,-2 0-1,17-30 0,-27 42-5,0-1-1,-1 1 1,0-1-1,-1-1 0,0 1 1,-1 0-1,-1-1 1,2-26-1,-5 33-10,1 0 0,-1 1 0,-1-1 0,1 0 0,-1 0 0,0 1 0,-1-1 0,1 1 0,-1 0 0,-1-1 0,-4-6 0,5 9-10,1 0 0,-1 1 0,0-1 0,0 1 0,0 0-1,-1 0 1,1 0 0,-1 0 0,1 1 0,-1-1 0,0 1 0,0 0-1,0 0 1,-1 0 0,1 1 0,0-1 0,-1 1 0,-4-1 0,6 2 2,1 1 1,0-1-1,-1 0 0,1 1 1,0-1-1,-1 1 1,1-1-1,0 1 1,0 0-1,0 0 1,0 0-1,0 0 0,0 1 1,0-1-1,0 0 1,0 1-1,0 0 1,1-1-1,-1 1 1,1 0-1,-1 0 1,1-1-1,0 1 0,-1 1 1,1-1-1,0 0 1,0 2-1,-4 9 78,0-1-1,1 1 0,-4 20 0,8-32-59,-9 52 161,2 0 0,3 0 0,2 0 0,9 92 0,45 214 451,-44-313-572,-4-19-64,12 54-2024,-12-72-228,-6-15-587,-8-13-43</inkml:trace>
</inkml:ink>
</file>

<file path=ppt/ink/ink16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4:08.24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41 21 2304,'-1'-1'89,"0"1"1,1-1-1,-1 1 1,0-1-1,0 1 1,0-1-1,0 1 1,1-1-1,-1 1 1,0 0-1,0 0 1,0-1-1,0 1 1,0 0-1,-2 0 1,3 1 14,-1-1 0,0 1 0,0 0 0,0-1 0,1 1 0,-1 0 0,0 0 0,1-1 0,-1 1 0,1 0 1,-1 0-1,0 2 0,-1 1 204,2-4-259,-1 1 0,1-1-1,0 0 1,0 1 0,0-1 0,0 0-1,0 1 1,0-1 0,0 1-1,0-1 1,1 0 0,-1 1 0,0-1-1,0 0 1,0 1 0,0-1-1,0 0 1,1 1 0,-1-1 0,0 0-1,0 1 1,1-1 0,-1 0 0,0 0-1,0 1 1,1-1 0,-1 0-1,0 0 1,1 1 0,-1-1 0,1 0-1,13 9 534,-9-7-419,-2 0-99,0 0-1,0 1 1,0-2-1,1 1 1,-1 0 0,1-1-1,-1 1 1,1-1-1,0 0 1,0 0-1,5 0 1,-7-1-55,0 0-1,0 0 1,0-1 0,-1 1-1,1 0 1,0-1 0,-1 1 0,1-1-1,0 0 1,-1 1 0,1-1-1,-1 0 1,1 0 0,-1 0-1,1 0 1,-1 0 0,0-1-1,1 1 1,-1 0 0,0-1-1,0 1 1,0-1 0,0 1-1,0-1 1,0 1 0,0-3-1,-1 3-7,1-1 0,-1 1-1,0 0 1,0-1-1,0 1 1,0 0-1,0 0 1,-1-1 0,1 1-1,0 0 1,0 0-1,-1-1 1,1 1-1,-1 0 1,1 0 0,-1 0-1,0 0 1,1 0-1,-1 0 1,0 0-1,0 0 1,-1-2 0,1 2-6,0 0 0,-1-1 0,1 1 0,0 0 0,0 0 0,-1 0 0,1 0 0,0 0 0,-1 1 1,1-1-1,-1 0 0,1 1 0,-1-1 0,0 1 0,1-1 0,-1 1 0,1 0 0,-3-1 0,2 2 11,0-1-1,-1 1 1,1 0-1,0 0 0,0 0 1,0 0-1,0 0 0,0 0 1,0 0-1,1 1 1,-1-1-1,0 1 0,0-1 1,1 1-1,-1-1 0,1 1 1,0 0-1,0 0 1,-1 0-1,1 0 0,0 0 1,0 0-1,1 0 0,-2 2 1,0 3 11,1-1 0,-1 0 0,1 1 1,1-1-1,-1 0 0,1 1 0,0 9 0,1-14 6,-1 0-1,0 0 0,1 0 0,0 0 0,-1 0 0,1 0 0,0 0 1,0-1-1,0 1 0,0 0 0,0 0 0,0-1 0,1 1 0,-1-1 1,1 1-1,1 1 0,-2-2-1,0 0-1,0-1 1,0 1 0,0-1-1,0 1 1,0-1 0,0 1-1,0-1 1,1 1 0,-1-1-1,0 0 1,0 0 0,0 0 0,0 0-1,1 1 1,-1-1 0,0-1-1,0 1 1,0 0 0,0 0-1,1 0 1,-1-1 0,0 1 0,0 0-1,0-1 1,0 1 0,0-1-1,0 0 1,1 0 0,0 0-6,0-1 0,-1 1 1,1-1-1,-1 1 0,1-1 1,-1 0-1,0 1 0,0-1 1,0 0-1,0 0 0,0 0 1,0 0-1,0 0 0,0 0 0,-1 0 1,1 0-1,-1 0 0,1-5 1,-1 6-8,0-1 0,-1 1 0,1-1 0,0 1 0,0-1 0,-1 1 0,1-1 0,-1 1 0,1-1 1,-1 1-1,0-1 0,0 1 0,1 0 0,-1 0 0,0-1 0,0 1 0,0 0 0,0 0 0,-1 0 0,1 0 0,0 0 1,0 0-1,-1 0 0,1 0 0,0 1 0,-1-1 0,-1 0 0,1 0-18,0 1 0,0-1 0,0 1 0,1 0 0,-1-1 0,0 1 0,0 0 0,0 0 0,0 0 0,0 1 0,0-1 0,0 0 0,0 1 0,1-1 0,-1 1 0,0 0 0,0 0 0,-2 0 0,1 2-148,-1-1 0,0 1-1,1 0 1,-1 0 0,1 0 0,0 0-1,-3 4 1,-12 21-4343</inkml:trace>
</inkml:ink>
</file>

<file path=ppt/ink/ink16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4:10.65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21 20 1824,'0'8'1099,"-2"-6"-926,1 1 1,1 0 0,-1 0 0,0 0 0,1-1 0,-1 1 0,1 0 0,0 0 0,0 0 0,0 0 0,0 0-1,0 0 1,1 0 0,1 5 0,1 2 190,0 0 0,1-1 0,5 11-1,-9-19-324,1 1-1,0 0 1,0-1-1,0 1 1,0-1-1,0 1 0,0-1 1,0 0-1,1 1 1,-1-1-1,1 0 0,-1 0 1,1 0-1,-1 0 1,1 0-1,1 1 1,-2-2-24,0 0 0,-1 0 0,1 0 0,0 0 0,-1 0 0,1 0 0,-1 0 0,1 0 0,0 0 0,-1 0 0,1 0 0,-1 0 0,1-1 0,0 1 0,-1 0 0,1 0 0,-1-1 0,1 1 0,0-1 0,0 0-1,0 0 1,0 0 0,0 0 0,0 0-1,0 0 1,0 0 0,-1-1 0,1 1 0,0 0-1,-1-1 1,1-1 0,0 0-6,0 0 0,0 0 0,0 0 1,-1 0-1,0-1 0,0 1 0,0 0 0,0 0 0,0-1 0,0 1 0,-1 0 0,0 0 1,1 0-1,-1 0 0,-2-5 0,2 7-5,0-1 1,0 0-1,0 0 1,0 0-1,0 1 1,0-1-1,-1 0 0,1 1 1,-1 0-1,1-1 1,-1 1-1,1 0 1,-1-1-1,0 1 1,0 0-1,1 0 0,-1 0 1,0 1-1,0-1 1,0 0-1,0 1 1,0-1-1,0 1 1,0 0-1,-2 0 0,3 0-5,0 0-1,0 0 1,0 0-1,0 0 1,0 0 0,0 0-1,0 1 1,0-1-1,0 0 1,1 1-1,-1-1 1,0 0-1,0 1 1,0-1-1,1 1 1,-1 0-1,0-1 1,0 1-1,1 0 1,-1-1-1,1 1 1,-1 0-1,1-1 1,-1 1-1,1 0 1,-1 0-1,1 0 1,0 0-1,-1 0 1,1-1-1,0 1 1,0 0-1,-1 0 1,1 2-1,0-1 28,0 0 0,0 0 0,0 0 0,0-1 0,1 1 0,-1 0 0,1 0 0,-1 0 0,1 0 0,-1 0 0,1-1 0,0 1 0,0 0 0,0-1 0,0 1 0,0 0 0,2 1 0,-2-3 8,0 1-1,0 0 0,0-1 1,0 1-1,1-1 1,-1 1-1,0-1 0,0 0 1,0 1-1,1-1 0,-1 0 1,0 0-1,0 0 0,1 0 1,-1 0-1,0 0 0,0 0 1,1 0-1,-1-1 1,0 1-1,0 0 0,0-1 1,1 1-1,-1-1 0,0 0 1,0 1-1,0-1 0,2-1 1,0 0-7,0 0 1,1-1 0,-1 1-1,0-1 1,0 0-1,-1 0 1,1 0 0,2-3-1,-4 4 6,0 1-1,0-1 0,0 1 0,-1-1 0,1 0 1,0 0-1,-1 1 0,1-1 0,-1 0 0,0 0 1,1 0-1,-1 1 0,0-1 0,0 0 1,0 0-1,-1 0 0,1 0 0,-1-3 0,0 2-21,-1 1-1,1-1 0,-1 0 0,0 0 1,1 1-1,-1-1 0,-1 1 0,1 0 1,-4-4-1,5 6-19,0-1 0,0 1 0,1-1 1,-1 1-1,0-1 0,0 1 0,0 0 0,0-1 0,0 1 0,0 0 1,1 0-1,-1 0 0,0-1 0,0 1 0,0 0 0,0 0 1,0 1-1,0-1 0,0 0 0,0 0 0,0 0 0,0 1 0,0-1 1,1 0-1,-1 1 0,0-1 0,0 1 0,0-1 0,0 1 0,1-1 1,-1 1-1,0-1 0,1 1 0,-1 0 0,0-1 0,0 3 1,-3 2-62,0 0 0,0 0 0,1 0 0,-4 7 0,-2 5-992,-3 1-3444</inkml:trace>
</inkml:ink>
</file>

<file path=ppt/ink/ink16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4:17.59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99 99 1312,'-4'-14'1387,"17"0"-599,-11 13-736,0-1 1,0 0-1,-1 0 0,1 0 0,0 0 0,-1-1 0,3-3 0,29-45 1489,-34 93-332,2-17-935,-2-7-160,-1 0 0,-1 0 0,-1-1 0,0 0 1,-13 33-1,-6 20 449,7-26-158,12-34-288,-1 0 1,-3 19-1,-33 213 182,22-102-99,17-118-187,-6 99 115,8-117-135,1 1 0,-1-1 1,1 1-1,0-1 0,0 0 0,0 1 1,1-1-1,-1 0 0,1 0 0,5 7 0,-7-10 9,0-1 0,0 0 0,0 1 0,1-1 0,-1 0 0,0 1 0,0-1 0,1 0 0,-1 0-1,0 1 1,0-1 0,1 0 0,-1 0 0,0 0 0,1 1 0,-1-1 0,0 0 0,1 0 0,-1 0-1,1 0 1,-1 0 0,0 0 0,1 1 0,-1-1 0,0 0 0,1 0 0,-1 0 0,1 0 0,-1 0 0,0-1-1,1 1 1,-1 0 0,0 0 0,1 0 0,-1 0 0,0 0 0,1 0 0,-1-1 0,0 1 0,1 0-1,-1 0 1,0 0 0,1-1 0,-1 1 0,0 0 0,0-1 0,1 1 0,-1 0 0,0 0 0,0-1-1,0 1 1,1-1 0,9-21 113,-8 16-101,17-23 48,-15 23-50,0 1 0,0-1 0,-1 0 0,4-9 0,1-8 1,-1-1 0,-2 1 0,6-47 0,-4-74 145,-4 41-138,-1 73-125,-2 17 51,0 0 0,1 1 0,6-24 1,3 1 46,-2 0 1,-1 0 0,-1-1-1,0-46 1,-6 79-20,0 0 0,0 1 0,0-1 0,1 0 0,-1 0 0,1 0 0,2-4 0,7 44-22,-9-14 31,-1 0 1,0 1 0,-2-1-1,-1 0 1,-7 33 0,-4 26-4,-2 17 67,-1 10-46,-1-8 83,12-72-117,0 0 0,-2 55-1,13 29 253,-5-112-166,0-6 129,1-8-135,0 0 1,1 0 0,5-16-1,2-13 13,24-181-44,-12 9-629,-21 211 475,1-21-716,-1 23 777,0 0 0,0 1-1,0-1 1,0 0 0,0 0-1,0 1 1,0-1 0,0 0-1,-1 0 1,1 1 0,0-1-1,0 0 1,-1 1 0,1-1-1,0 0 1,-1 1 0,1-1-1,-1 1 1,1-1-1,-1 0 1,0 0 0,0 1-159,1 0 0,-1 1 1,0-1-1,0 0 0,1 1 0,-1-1 1,0 0-1,1 1 0,-1-1 1,0 1-1,1-1 0,-1 1 0,0-1 1,0 2-1</inkml:trace>
</inkml:ink>
</file>

<file path=ppt/ink/ink16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4:19.75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93 95 2080,'-1'0'72,"0"0"0,0 0 0,0 1 0,0-1 0,0 0 0,0 0 0,0 0-1,0 1 1,0-1 0,0 0 0,0 1 0,0-1 0,0 1 0,1-1 0,-1 1 0,0 0 0,0-1 0,0 1 0,1 0 0,-1-1 0,0 1 0,0 1 0,-19 20 1206,20-21-1211,-1 0 0,1 0-1,0 1 1,-1-1 0,1 0 0,0 1 0,0-1-1,0 0 1,0 1 0,0-1 0,0 0-1,1 1 1,-1-1 0,0 0 0,1 0-1,-1 1 1,1-1 0,-1 0 0,1 0-1,-1 1 1,1-1 0,0 0 0,0 0 0,-1 0-1,1 0 1,2 1 0,-1-1-30,0 0 0,1 0 0,-1 0 0,1 0 0,0-1 0,-1 1 0,1-1 0,-1 0 0,1 0 0,0 0 0,-1 0 0,1 0 0,0 0 1,-1-1-1,1 1 0,3-3 0,6-1 128,-1 0 0,16-10 0,7-3 160,-5 8-228,1 2 0,0 1-1,57-5 1,-85 11-94,28-5-17,46-13 0,-45 10 116,35-5 0,-20 5 226,-33 5-287,-1 1 0,0 0 0,0 0 0,1 2 0,-1-1 0,1 2 0,12 1 0,-6 1 61,-1-1 0,1-1 0,30-2 0,57-11 552,-53 5-239,100-1-116,-55 5-219,6-5 256,-119 12-416,-6 2 69,-34 5 0,0 2 139,-10 1-160,48-9 58,0-1-1,0 0 0,-35 1 1,11-5 32,-82 2-137,102 0 29,0 1-1,1 0 0,-38 13 0,38-10 83,0-1 0,0 0 0,-1-1 0,1-1 0,-42 0 0,41-1-61,1 0 1,-1 2-1,1 0 1,0 2-1,-25 10 1,20-8 14,0-1 0,-45 7-1,64-13 52,4-1-23,1 1-1,0-1 0,-1 1 1,1-1-1,0 0 0,-1 0 1,1 0-1,0 0 1,-1 0-1,1 0 0,0 0 1,-1 0-1,1-1 0,-1 1 1,1 0-1,0-1 0,0 1 1,-1-1-1,-1 0 0,2 0-25,-1 0-1,0 0 0,0 1 1,0-1-1,0 1 0,0-1 1,0 1-1,0 0 0,0 0 1,0 0-1,0 0 0,0 0 1,0 0-1,0 1 1,0-1-1,-3 2 0,-12 0 10,8-1-39,1 0 0,0 0 0,-12 3 1,12-2 73,0 0 0,-1-1 1,-12 1-1,-6-2 56,19-1-109,0 0-1,0 1 1,0 0-1,0 1 1,0 0-1,0 0 0,0 1 1,0 0-1,1 0 1,-14 6-1,5-1-31,17-6 53,0 0 1,-1-1-1,1 1 0,0 0 1,0 0-1,0-1 1,0 1-1,0-1 1,0 1-1,0-1 1,1 1-1,3-1-11,0 0 0,0 0 1,0-1-1,-1 1 0,1-1 1,9-3-1,3-1 33,25-3 21,33-6-300,119-11 407,-190 24-150,48-6 18,56 0 1,-82 8-5,-1 2 0,28 6 0,-28-5-1134,0 0 1,31 0-1,-27-6-1035,-26 1 1616,0 0-1,0-1 1,0 1-1,0-1 0,4-3 1</inkml:trace>
</inkml:ink>
</file>

<file path=ppt/ink/ink16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4:12.03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50 3488,'-3'-18'777,"-2"-13"856,13 442 69,5 30-289,-13-430-1439,-2 33 79,2-41-195,0 0 0,-1 0 0,0 0 1,0 0-1,0 0 0,0-1 0,0 1 1,0 0-1,-1-1 0,1 1 0,-4 4 0,-3 1-2748</inkml:trace>
</inkml:ink>
</file>

<file path=ppt/ink/ink16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4:12.51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0 622 5056,'1'-1'134,"0"1"0,1-1 0,-1 0 0,0 0 1,0 0-1,0 1 0,1-1 0,-1 0 0,0 1 0,1-1 1,-1 1-1,0 0 0,1-1 0,-1 1 0,1 0 0,1 0 0,0 0-83,-1 1-1,1-1 0,-1 1 1,0 0-1,1 0 0,-1-1 1,0 2-1,1-1 0,1 2 1,1-1-39,0 0-1,-1 0 1,1 0 0,0 0-1,0-1 1,0 0 0,0 0 0,0 0-1,0-1 1,0 1 0,0-1 0,0-1-1,1 1 1,-1-1 0,0 1 0,0-1-1,0-1 1,6-2 0,10-4 18,-1-1-1,-1 0 1,20-14-1,-11 6-40,9-3-61,83-50 174,-99 56-50,0-1 1,-1-1 0,24-25-1,-31 27-39,-1-1 0,-1 0-1,0-1 1,-1 0-1,13-28 1,-17 30 10,-1 0 0,0-1 1,-1 1-1,0-1 0,-1 0 0,-1 0 1,1-22-1,-3 28-19,-1 0 0,0 0 0,0 0 0,-1 1 0,0-1 0,-4-9 1,4 14-20,1 0 0,-1 0 0,1 1 0,-1-1 1,0 1-1,-1-1 0,1 1 0,-1 0 0,1 0 1,-1 0-1,0 0 0,0 1 0,0-1 0,0 1 1,-6-4-1,8 6 6,0-1 1,0 1 0,0 0-1,0-1 1,0 1-1,0 0 1,0 0-1,0-1 1,0 1 0,-1 0-1,1 0 1,0 0-1,0 1 1,0-1 0,0 0-1,0 0 1,0 0-1,0 1 1,0-1 0,0 1-1,-1 0 1,1 0 4,-1 0 0,0 0 0,1 1 0,-1-1 0,1 1 1,-1 0-1,1-1 0,0 1 0,-1 0 0,0 2 0,-2 5 17,0 1 0,0 0 0,-3 15 0,5-19-19,-4 22 5,1-1-1,1 1 0,2 1 0,1 53 0,20 112 324,-19-193-320,1 4-3,27 172 474,-21-144-560,1 0-1,2 0 1,18 38 0,-20-56-1060,0-6-2650</inkml:trace>
</inkml:ink>
</file>

<file path=ppt/ink/ink16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4:13.31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24 81 2912,'-23'-22'3962,"27"26"-3674,0 0-196,0-1 0,0-1 0,0 1 1,0 0-1,0-1 0,1 0 0,-1 0 0,1 0 0,-1-1 0,10 3 0,-5-3-32,0 1 0,0-1-1,0-1 1,18-1 0,-25 1-31,0 0-1,0-1 1,0 0-1,0 1 1,0-1-1,0 0 0,0 0 1,-1 0-1,1 0 1,0 0-1,1-2 1,-2 3-18,-1 0 1,0-1 0,1 1 0,-1 0-1,0-1 1,0 1 0,1 0 0,-1-1-1,0 1 1,0 0 0,0-1-1,0 1 1,1 0 0,-1-1 0,0 1-1,0-1 1,0 1 0,0 0 0,0-1-1,0 1 1,0-1 0,0 1 0,0-1-1,0 1-6,-1-1-1,1 0 0,-1 1 1,1-1-1,0 1 0,-1-1 1,1 1-1,-1-1 0,1 1 0,-1-1 1,0 1-1,1 0 0,-1-1 1,1 1-1,-1 0 0,0 0 1,1-1-1,-1 1 0,-1 0 1,-6-3-32,-1 0 0,-15-2 0,22 5 13,-1 0-1,0-1 0,1 1 1,-1 1-1,0-1 1,1 0-1,-1 0 1,1 1-1,-1 0 1,1-1-1,-1 1 1,1 0-1,-1 0 1,-2 2-1,4-2 11,0 0 0,1-1 0,-1 1 0,0 0 0,1-1 0,-1 1 1,1 0-1,-1 0 0,1-1 0,-1 1 0,1 0 0,-1 0 0,1 0 0,0 0 0,0 0 0,-1 0 0,1 0 0,0 0 0,0 0 0,0 0 0,0-1 1,0 1-1,0 0 0,0 0 0,0 0 0,1 0 0,-1 0 0,0 0 0,1 0 0,-1 0 0,0 0 0,1-1 0,-1 1 0,1 0 0,0 1 0,1 0 6,-1 1-1,1-1 1,0 0-1,-1 0 1,1 0-1,0 0 1,0-1-1,0 1 1,1 0-1,-1-1 0,0 0 1,4 3-1,-2-3 23,0-1 0,0 1 0,0 0 0,0-1 0,1 0-1,-1 0 1,0 0 0,0-1 0,0 1 0,0-1-1,0 0 1,0 0 0,-1 0 0,1-1 0,0 1 0,0-1-1,4-3 1,0 0-16,-1 1 0,-1-2-1,1 1 1,-1-1 0,0 0 0,0 0-1,7-10 1,-10 12-8,-1 1 1,0-1-1,0 1 1,-1-1-1,1 0 1,-1 0-1,0 0 0,0 0 1,0 0-1,0 0 1,-1 0-1,1-5 0,-9 21-106,6-9 99,1 1 0,0 0 0,-1-1 0,1 1 0,0 0 0,1 0 0,-1 0 0,1 0 0,0-1 0,0 1 0,0 0 0,0 0-1,1 0 1,-1 0 0,1 0 0,0 0 0,0-1 0,3 8 0,-3-11 12,-1 0 0,0 1-1,1-1 1,-1 0 0,0 1-1,1-1 1,-1 0-1,0 1 1,1-1 0,-1 0-1,1 0 1,-1 1 0,1-1-1,-1 0 1,1 0 0,-1 0-1,0 0 1,1 0-1,-1 0 1,1 0 0,-1 0-1,1 0 1,-1 0 0,1 0-1,-1 0 1,1 0 0,-1 0-1,1 0 1,-1 0-1,1 0 1,-1-1 0,0 1-1,1 0 1,-1 0 0,1 0-1,-1-1 1,0 1 0,1 0-1,-1-1 1,1 1-1,-1 0 1,0-1 0,0 1-1,1-1 1,-1 1 0,1-1-1,13-18 77,-11 11-796,-10 23-3439</inkml:trace>
</inkml:ink>
</file>

<file path=ppt/ink/ink16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4:22.50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57 0 1312,'-7'8'789,"-7"-1"568,12-6-1269,0-1-1,0 1 0,0 0 0,0 0 1,1 0-1,-1 0 0,0 0 0,1 0 1,-1 1-1,1-1 0,-1 0 0,1 1 1,0-1-1,0 1 0,0 0 0,0-1 1,0 1-1,0 0 0,0 0 0,-1 2 1,1-2-44,1 0 1,-1 1 0,0-1 0,1 0-1,-1 1 1,1-1 0,0 1 0,0-1-1,0 1 1,0-1 0,0 1 0,1-1-1,-1 1 1,1-1 0,-1 0 0,1 1-1,0-1 1,0 0 0,0 0 0,0 1-1,0-1 1,1 0 0,-1 0 0,1 0 0,-1 0-1,1-1 1,2 4 0,6 4 270,16 22 0,-22-24-191,0-1-1,1 0 1,0 0-1,1-1 1,-1 1-1,1-1 1,0 0-1,0-1 1,0 0 0,8 4-1,-7-5-82,0-1 0,0-1 0,0 0 0,0 0-1,0 0 1,0-1 0,0 0 0,0 0 0,0 0 0,9-3 0,0 0 97,0 0 0,-1-2 0,22-8 1,36-24 326,-54 26-444,0 1 0,1 1 0,22-8 0,-31 15-17,0 0-1,0 1 1,0 0 0,0 1-1,16 1 1,3 1 59,-20-2-48,1 0-1,-1-1 0,1 0 0,-1-1 0,0 1 1,0-2-1,0 0 0,15-6 0,-6 1-24,0 1 1,1 0-1,0 1 0,1 2 0,28-4 0,15-4 208,-60 11-194,28-6-28,1 0-1,59-2 1,-80 9 41,0 2 0,0 0 1,0 0-1,-1 1 0,15 5 1,-11-3 47,26 5 0,-35-9-53,0-1 0,0 1 0,0-1 0,0 0 0,0-1-1,0 1 1,0-1 0,6-2 0,3-2 134,-9 3-108,0 0 0,0 1 0,1-1 0,11 0 0,-17 2-37,-1 0 0,0 0 1,0 0-1,0-1 0,0 1 0,0 0 1,0 0-1,1 0 0,-1 0 0,0 0 0,0 0 1,0 0-1,0 0 0,0 0 0,1 0 0,-1 0 1,0 0-1,0 0 0,0 0 0,0 0 1,0 0-1,1 0 0,-1 0 0,0 0 0,0 0 1,0 0-1,0 1 0,0-1 0,1 0 1,-1 0-1,0 0 0,0 0 0,0 0 0,0 0 1,0 0-1,0 0 0,0 1 0,0-1 0,0 0 1,1 0-1,-1 0 0,0 0 0,0 0 1,0 0-1,0 1 0,0-1 0,0 0 0,0 0 1,-8 6 105,-15 3-23,10-7-43,-1-1 1,0-1 0,-18-1-1,-2 0 17,-105 10-61,-2 0 16,119-9-29,0 2 0,0 0 0,0 1 0,-39 12 0,48-12 21,0 0 0,0-1 0,0 0-1,0-1 1,-1 0 0,1-1-1,0-1 1,-18-2 0,19 2-14,-1 1 1,1 0-1,0 1 0,0 0 0,0 1 1,-19 5-1,-6 1 6,21-6-27,0 0 0,0-1 0,0 0 1,-24-3-1,27 1 46,0 1 0,-1 1 1,1 0-1,0 0 1,0 1-1,0 1 1,1 0-1,-1 1 0,0 1 1,1-1-1,0 2 1,-19 11-1,29-16-19,-5 4-9,0-1 0,-1 0 0,-13 5 0,20-9 15,-1 1-1,0-1 1,0 1-1,0-1 1,0 0-1,0 0 1,0 1-1,1-1 1,-1-1 0,0 1-1,0 0 1,0 0-1,0-1 1,0 1-1,0-1 1,1 1 0,-1-1-1,0 0 1,0 0-1,1 0 1,-4-2-1,0-2-12,0 0 0,0 0 0,-5-9 0,-2-1-51,11 14 65,0 0 0,0 0 0,0 0 0,0 0 0,1 0 0,-1-1 0,0 1 0,1 0 0,-1-1 0,1 1 0,-1 0 0,1-1 0,0 1 0,0-1 0,-1 1 0,1 0 0,0-1 0,0 1 0,0-1 0,1 1 0,-1 0 0,0-1 0,1-2 0,2 3-28,0-1 1,0 1-1,-1-1 1,1 1-1,1 0 0,3-1 1,81-13-127,-13 2 133,1 3-1,81 0 0,-132 11 44,32 5 0,-34-2-65,34 0-1,-46-3 69,1 0 0,12 3-1,-12-2-1,0-1-1,12 1 1,0-2-42,-13-1-4,1 1 0,-1 0 0,1 1 0,-1 0 0,20 5 1,60 23 252,-48-14-282,-22-8-75,34 16 1,-52-22-100,-1 0-1,0 1 1,0 0 0,0-1-1,0 1 1,0 0 0,3 4 0,-4-5 136,-1-1 0,1 0 1,-1 1-1,0-1 1,1 1-1,-1-1 1,0 1-1,1-1 1,-1 1-1,0-1 1,0 1-1,0 0 0,1-1 1,-1 1-1,0-1 1,0 1-1,0-1 1,0 1-1,0 0 1,0-1-1,0 1 0,0-1 1,0 1-1,0 0 1,-1-1-1,1 1 1,0-1-1,0 1 1,0-1-1,-1 1 0,1-1 1,0 1-1,-1-1 1,1 1-1,0-1 1,-1 1-1,-1 0-221,1-1-1,-1 1 1,1-1 0,-1 1-1,0-1 1,1 0-1,-1 0 1,1 0 0,-1 0-1,-2 0 1</inkml:trace>
</inkml:ink>
</file>

<file path=ppt/ink/ink16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4:34.71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12 1408,'3'-1'102,"1"-1"-1,-1 0 1,1 1-1,-1 0 1,1 0-1,-1 0 1,1 0-1,0 0 1,5 0 0,38 2 542,-22-1-491,19 2 51,70 13 0,-71-8 75,73 3 0,9-15 509,-66 2-558,99 7 0,-113 1-397,75 5 547,-145-18 681,-11 2-977,0 3 0,0 0 0,0 3-1,0 1 1,0 1 0,-49 11 0,41-6-83,-112 14 19,135-19-13,-1-2-1,1 0 0,0-2 0,-1 0 0,-25-6 0,31 2-39,13 4-67,10 4 52,10 4-50,-1 0 0,0 2 0,27 15 0,-22-11-642,27 12 0,5-5-2001</inkml:trace>
</inkml:ink>
</file>

<file path=ppt/ink/ink16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3:46.47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34 33 4160,'-24'-25'1333,"14"18"-519,12 14-506,2 1-107,-3-3-151,6 19 151,0-1 0,18 38 0,-22-55-182,1 1 0,-1-1-1,1 0 1,0-1 0,1 1-1,0-1 1,0 0 0,0 0-1,0 0 1,1-1 0,-1 1-1,1-1 1,0-1-1,7 4 1,-9-6 15,-1 1-1,1-1 1,-1 0-1,1 0 1,-1-1-1,1 1 1,0-1-1,-1 0 1,1 0-1,0 0 1,-1 0-1,1-1 1,0 1-1,-1-1 1,1 0-1,-1 0 1,1-1-1,-1 1 1,0-1-1,1 1 1,-1-1-1,0 0 1,0 0-1,0 0 1,0-1 0,4-4-1,-2 2 86,0-1 0,-1 0 0,1 0 0,-1 0 1,0-1-1,-1 1 0,0-1 0,0 0 0,0 0 0,-1 0 0,0 0 0,2-10 0,-4 15-107,0-1-1,1 1 1,-1-1-1,0 1 1,0-1-1,-1 1 1,1 0-1,0-1 1,-1 1-1,0 0 1,1-1-1,-1 1 1,0 0-1,0-1 1,0 1-1,0 0 1,-1 0-1,1 0 1,-1 0-1,-1-2 1,1 3-65,1 0 1,-1 0-1,0 0 1,0 0-1,0 0 0,0 0 1,0 0-1,0 0 1,0 1-1,0-1 1,0 1-1,0 0 1,0-1-1,0 1 1,0 0-1,-1 0 1,1 0-1,0 1 1,0-1-1,0 0 1,0 1-1,0 0 0,0-1 1,-3 2-1,-6 3-352,-20 13 0</inkml:trace>
</inkml:ink>
</file>

<file path=ppt/ink/ink16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3:47.25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68 8 3712,'1'-7'699,"0"6"-75,-1 2-586,0-1 1,0 1 0,0 0-1,0 0 1,0-1 0,0 1-1,0 0 1,0-1 0,-1 1-1,1 0 1,0 0-1,0-1 1,-1 1 0,1-1-1,-1 2 1,-2 5 25,-1 1 0,2-1 0,-1 1-1,1 0 1,0 0 0,1 0 0,0 0 0,0 0-1,0 0 1,1 0 0,1 0 0,1 14-1,1-3 132,1-1 0,1 1-1,1-1 1,11 25 0,-17-42-156,0-1 0,1 1 0,-1 0 0,0-1 1,1 1-1,-1-1 0,1 1 0,-1 0 0,1-1 0,-1 0 1,1 1-1,-1-1 0,1 1 0,-1-1 0,1 1 0,1-1 1,0-1 748,-4-7-274,1 6-507,1 1 1,-1-1-1,0 1 0,0-1 1,0 1-1,0-1 1,0 1-1,0-1 1,0 1-1,-1 0 1,1 0-1,-1 0 0,1-1 1,0 1-1,-1 1 1,0-1-1,1 0 1,-1 0-1,0 1 1,1-1-1,-4 0 0,3 1-52,-1-1 0,1 1-1,-1 0 1,1 1-1,-1-1 1,1 0 0,-1 1-1,1-1 1,-1 1-1,1 0 1,-1 0 0,1 0-1,0 0 1,-4 3-1,-16 13-2204</inkml:trace>
</inkml:ink>
</file>

<file path=ppt/ink/ink16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3:47.72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34 18 4224,'-1'0'93,"1"-1"-1,-1 1 1,0 0 0,1-1-1,-1 1 1,0 0 0,1 0-1,-1 0 1,0-1 0,0 1-1,1 0 1,-1 0 0,0 0-1,1 0 1,-1 0 0,0 0-1,0 1 1,1-1 0,-1 0-1,0 0 1,1 0 0,-1 1-1,0-1 1,1 0 0,-1 1-1,1-1 1,-1 1 0,0 0-1,0-1-24,0 1 0,0 0-1,0-1 1,0 1 0,0 0 0,0 0 0,0 0-1,1 0 1,-1 0 0,0 0 0,1 0-1,-1 0 1,1 0 0,-1 0 0,1 0-1,-1 0 1,1 0 0,0 0 0,-1 2-1,1-1-26,0-1-1,1 1 1,-1-1 0,0 1-1,0-1 1,1 1-1,-1-1 1,1 1-1,-1-1 1,1 0-1,-1 1 1,1-1-1,0 0 1,0 1-1,0-1 1,0 0-1,0 0 1,0 0 0,0 0-1,0 0 1,0 0-1,0 0 1,1 0-1,-1 0 1,0 0-1,1-1 1,-1 1-1,0-1 1,1 1-1,-1-1 1,1 1 0,2-1-1,0 1 62,-1-1 0,1 0 0,0 1-1,0-2 1,0 1 0,-1 0 0,1-1 0,0 0 0,-1 0 0,1 0-1,6-3 1,-7 3-38,-1-1 0,1 0-1,-1 0 1,0-1-1,1 1 1,-1 0-1,0-1 1,0 0 0,-1 1-1,1-1 1,0 0-1,1-4 1,-3 6-32,1 0-1,-1-1 1,1 1-1,-1 0 1,0-1 0,0 1-1,1 0 1,-1-1-1,0 1 1,0-1 0,0 1-1,-1 0 1,1-3-1,0 4-23,-1-1 0,1 0 0,-1 0 0,1 1 0,-1-1 0,1 0 0,-1 1 0,1-1 0,-1 0 0,1 1 0,-1-1 0,0 1 0,1-1 0,-1 1 1,0-1-1,0 1 0,1 0 0,-1-1 0,0 1 0,0 0 0,0 0 0,1-1 0,-3 1 0,0 0-82,-1 0 0,0-1 1,1 2-1,-1-1 1,0 0-1,1 1 0,-1 0 1,1 0-1,-1 0 1,1 0-1,-1 0 0,1 1 1,0 0-1,-4 2 1,-34 25-583</inkml:trace>
</inkml:ink>
</file>

<file path=ppt/ink/ink16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3:49.28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158 9 3968,'-2'-1'123,"0"0"0,0 0-1,0 0 1,0 0 0,0 0 0,0 1 0,0-1-1,0 1 1,0-1 0,0 1 0,-1 0 0,1 0 0,0 0-1,0 0 1,0 0 0,-4 1 0,-2 0-158,1 1-1,0 0 1,-11 4-1,13-4 72,-1 1 0,0 0 0,1 0 0,-1 0 0,1 1 0,0 0 0,0 0 0,-7 7 0,11-9-5,-1 0 0,0 0 0,1 0 0,0 0 0,0 0 0,-1 1 0,1-1 0,1 0 0,-1 1 0,0-1 0,0 0 0,1 1 0,0-1 0,-1 1 0,1-1 0,0 1 0,0-1 0,0 1 0,1-1 0,-1 1 0,0-1 0,1 1 0,0-1 0,1 4 0,2 0 63,-1 0 1,1 0-1,1-1 0,-1 1 0,1-1 0,0 0 1,0 0-1,0-1 0,1 1 0,0-1 1,10 5-1,-14-8-66,0 0 0,-1-1 1,1 1-1,0 0 0,-1-1 0,1 0 1,0 1-1,0-1 0,0 0 0,-1 0 1,1 0-1,0 0 0,0 0 0,0 0 1,0-1-1,-1 1 0,1 0 0,0-1 1,0 0-1,-1 1 0,1-1 1,0 0-1,-1 0 0,1 0 0,1-2 1,-2 3-8,0-1 1,0 0 0,0 0 0,0 0 0,0 0-1,0 0 1,0 0 0,-1 0 0,1 0 0,0 0-1,-1 0 1,1 0 0,-1-1 0,1 1 0,-1 0-1,1 0 1,-1-1 0,0 1 0,0 0 0,0 0-1,0-1 1,0 1 0,0 0 0,0-1-1,0 1 1,0 0 0,0 0 0,-1-1 0,1 1-1,-1 0 1,1 0 0,-1 0 0,1-1 0,-1 1-1,0 0 1,0-1 0,-1 0-41,0-1 0,-1 1-1,1-1 1,0 1 0,-1 0-1,1 0 1,-1 0 0,0 0 0,0 1-1,0-1 1,0 1 0,0 0 0,0 0-1,0 0 1,0 0 0,0 0 0,-1 1-1,1-1 1,0 1 0,0 0 0,-1 0-1,1 0 1,0 0 0,0 1 0,-1-1-1,1 1 1,0 0 0,0 0 0,0 0-1,0 0 1,0 1 0,0-1-1,0 1 1,0 0 0,-4 4 0,-18 20-4493</inkml:trace>
</inkml:ink>
</file>

<file path=ppt/ink/ink16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3:57.66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84 1 896,'-14'7'885,"-4"4"217,13-9-946,0 1 1,1 0-1,-1 0 0,1 0 1,-1 0-1,1 1 0,0-1 1,1 1-1,-1 0 0,-4 7 1,7-10 504,13 2 816</inkml:trace>
</inkml:ink>
</file>

<file path=ppt/ink/ink16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3:58.76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45 11 1728,'3'-2'611,"-4"4"-188,-1 12-28,0-9-148,-2-9 294,-7-14 536,8 13-958,2 2-124,1 9 94,-1 1 0,0-1-1,-3 9 1,-1 6 73,0 5-157,-2 3 97</inkml:trace>
</inkml:ink>
</file>

<file path=ppt/ink/ink16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3:59.7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51 0 1664,'-1'1'66,"-1"0"1,1 0-1,-1 0 1,1 0-1,-1 0 0,1 0 1,0 0-1,-1 0 1,1 1-1,0-1 0,0 0 1,0 1-1,-1 1 1,-18 27 0,17-23 159,1 0 1,0 0-1,1 0 0,-1 0 0,1 0 0,1 1 0,-1-1 0,1 0 0,1 0 1,-1 1-1,1-1 0,1 0 0,-1 0 0,6 14 0,5-54 1385,-9 22-1396,5-19 46,-8 28-265,1 1-1,-1-1 0,0 0 1,0 0-1,0 0 0,0 0 1,0 0-1,-1 1 0,1-1 1,-1 0-1,1 0 0,-2-3 1,-3 1-466,-3 7 124</inkml:trace>
</inkml:ink>
</file>

<file path=ppt/ink/ink16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4:00.75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34 23 1312,'-8'-22'480,"4"22"-352,8 0 0,-4 6-128,-4 1 64,-1 5-32,1-1-160,0 4 64,0-1 96,4-3 0,-4 4-96</inkml:trace>
</inkml:ink>
</file>

<file path=ppt/ink/ink16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4:01.18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0 103 736,'1'-35'224,"-1"34"-215,0-1-1,0 1 1,0-1-1,1 1 1,-1-1-1,0 1 1,1 0-1,0-1 1,-1 1-1,1-1 1,0 1 0,-1 0-1,1-1 1,0 1-1,0 0 1,2-2-1,5-7 34,-5 4-94,-3 4 181,1 0-1,0 0 1,0 0 0,0 1-1,0-1 1,0 0-1,0 1 1,1-1-1,-1 1 1,0-1 0,1 1-1,-1-1 1,1 1-1,3-2 1,-4 3-72,-1 0 0,1 0 0,-1 0 0,1 1 0,-1-1 0,1 0 0,-1 0 0,1 1 0,-1-1 0,1 0 0,-1 1 0,1-1 0,-1 0 0,1 1 0,-1-1 0,1 1 0,-1-1 0,0 1-1,1-1 1,-1 1 0,0-1 0,0 1 0,1-1 0,-1 1 0,0-1 0,0 1 0,0 0 0,6 17 311,-6 14 325,0-31-389,-1-3-211,-1-1 0,1 0 1,0 1-1,0-1 0,0 0 1,-1-5-1,-1-1-357,-1-2-419,0 4-1775</inkml:trace>
</inkml:ink>
</file>

<file path=ppt/ink/ink16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4:01.61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179 34 3328,'-4'-5'229,"2"3"-147,1 0-1,-1 0 1,0 0-1,0 0 0,0 1 1,0-1-1,0 0 1,0 1-1,0-1 0,-1 1 1,1 0-1,-1 0 1,1 0-1,-1 0 0,1 0 1,-1 1-1,1-1 0,-5 0 1,-17 0-82,16 0 0,1 1-1,-1-1 0,1 2 0,-1-1 1,0 1-1,1 0 0,-15 4 1,20-4 2,0 0 0,1 0 0,-1 0 0,0 1 0,1-1 0,-1 1 1,1-1-1,-1 1 0,1-1 0,0 1 0,0 0 0,0 0 1,0-1-1,0 1 0,0 0 0,-1 3 0,2-4 25,-1 1 0,1-1 0,0 1 0,-1-1 0,1 0 0,0 1 0,0-1-1,0 1 1,0-1 0,0 1 0,0-1 0,0 1 0,1-1 0,-1 0 0,1 1 0,-1-1-1,1 1 1,-1-1 0,1 0 0,0 0 0,-1 1 0,1-1 0,0 0 0,0 0 0,1 1-1,-1-1 4,0-1 0,0 0 0,-1 1 0,1-1 0,0 0 0,0 0 0,0 1 0,0-1 0,0 0 0,0 0 0,0 0-1,0 0 1,0 0 0,-1-1 0,1 1 0,0 0 0,0 0 0,0 0 0,0-1 0,0 1 0,0 0 0,-1-1-1,1 1 1,0-1 0,0 1 0,1-2 0,-2 2-5,1-1 0,0 1 0,0-1-1,-1 1 1,1-1 0,0 0 0,0 1 0,-1-1-1,1 0 1,-1 0 0,1 1 0,-1-1 0,1 0-1,-1 0 1,1 0 0,-1 1 0,0-1 0,1 0-1,-1 0 1,0 0 0,0 0 0,0 0 0,0 0-1,0 0 1,0 0 0,0-1 0,0 2-38,0 0 1,0 0-1,0 0 1,0-1-1,0 1 1,0 0-1,-1 0 1,1 0-1,0 0 0,0-1 1,0 1-1,0 0 1,0 0-1,-1 0 1,1 0-1,0 0 1,0 0-1,0 0 1,0-1-1,-1 1 1,1 0-1,0 0 1,0 0-1,0 0 1,-1 0-1,1 0 1,0 0-1,0 0 0,0 0 1,-1 0-1,1 0 1,0 0-1,0 0 1,0 0-1,-1 0 1,1 1-1,0-1 1,0 0-1,0 0 1,0 0-1,-1 0 1,1 0-1,0 0 1,0 1-1,-9 6-1002,-7 14-286,-1 7-1051</inkml:trace>
</inkml:ink>
</file>

<file path=ppt/ink/ink16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4:02.36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86 20 2144,'0'-1'46,"0"0"0,0 1 0,0-1 0,0 0 0,0 0 0,0 0-1,0 1 1,0-1 0,0 0 0,0 0 0,-1 1 0,1-1 0,0 0 0,0 0 0,-1 1 0,1-1 0,0 0 0,-1 1 0,1-1 0,-1 0 0,1 1 0,-1-1-1,1 1 1,-1-1 0,-1 0 0,1 1-46,0 0-1,0 0 1,-1 0-1,1 0 0,0 0 1,0 1-1,-1-1 1,1 0-1,0 1 0,0-1 1,0 1-1,0 0 1,0-1-1,0 1 1,0 0-1,0-1 0,-1 2 1,-3 3 200,0-1 0,0 1 0,1 0 0,-1 1 1,1-1-1,1 1 0,-1 0 0,1 0 0,0 0 0,-3 9 0,-4 6 815,31-31-386,0-5-557,-14 10-202,1 0-1,15-9 0,-24 23-2650,-6 6 2053,-11 19-1176</inkml:trace>
</inkml:ink>
</file>

<file path=ppt/ink/ink16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4:32.19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15 9 1664,'0'-1'32,"-1"-6"392,-3 7-118,1 0-257,2 0-60,-2 8 144,2-2 51,0 0 0,1 0-1,-1 0 1,1 0 0,1 8 0,0 4 233,-1-15-349,0-1 0,0 0 0,1 0 0,-1 0 0,0 0 0,1 0 0,-1 0 0,1 0 0,0 0 0,1 3-1,-1-4-45,-1 0 0,1-1 0,-1 1 0,1-1-1,-1 1 1,1-1 0,-1 0 0,1 1-1,0-1 1,-1 0 0,1 1 0,-1-1-1,1 0 1,0 0 0,0 1 0,-1-1-1,1 0 1,0 0 0,-1 0 0,1 0-1,0 0 1,0 0 0,-1 0 0,1 0-1,0 0 1,-1 0 0,1-1 0,0 1 0,-1 0-1,1 0 1,0-1 0,-1 1 0,1 0-1,0-1 1,0 0 0,4-2-8,-1-1 0,0 0 0,0 0 1,0 0-1,-1 0 0,1 0 0,-1-1 1,0 1-1,0-1 0,0 0 0,2-7 0,-9 32 50,0-3-58</inkml:trace>
</inkml:ink>
</file>

<file path=ppt/ink/ink16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4:32.53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99 23 2912,'-4'-18'1312,"0"13"-800,-9 12-384,1 0 96,-1 4-128,1 1-128,-1-1 0,1 0 96,3-4-32,2 1 1216,7-12-960,5 4-1888</inkml:trace>
</inkml:ink>
</file>

<file path=ppt/ink/ink16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4:56.10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12 1248,'-8'-12'448,"4"21"-352</inkml:trace>
</inkml:ink>
</file>

<file path=ppt/ink/ink16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4:58.38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567 0 3712,'-1'2'179,"1"0"1,-1-1 0,1 1-1,-1 0 1,0-1-1,1 1 1,-1-1-1,0 1 1,0-1 0,0 0-1,-2 2 1,-15 17-180,17-19 69,-35 32 513,-55 38 0,20-16 254,59-45-753,1 1 0,0 0 0,1 1 0,0 0 0,-15 25 1,-31 73 257,54-107-333,-180 451 2440,174-433-2261,-3 12 260,11-32-435,0-1 0,0 0-1,0 1 1,0-1 0,0 0-1,0 1 1,-1-1 0,1 0 0,0 1-1,0-1 1,0 1 0,0-1-1,1 0 1,-1 1 0,0-1-1,0 0 1,0 1 0,0-1-1,0 1 1,0-1 0,0 0-1,1 1 1,-1-1 0,0 0 0,0 1-1,1-1 1,-1 0 0,0 0-1,0 1 1,1-1 0,-1 0-1,0 0 1,1 1 0,-1-1-1,0 0 1,1 0 0,-1 0-1,0 0 1,1 0 0,-1 1 0,0-1-1,1 0 1,-1 0 0,1 0-1,-1 0 1,0 0 0,1 0-1,-1 0 1,0 0 0,1 0-1,-1 0 1,1-1 0,-1 1 0,24-8 274,-18 6-254,9-3 52,1 1 1,0 1 0,0 0 0,0 1 0,0 1-1,0 1 1,0 0 0,1 1 0,24 4 0,-34-3-47,13 1 91,-1-1 0,1 0-1,31-3 1,-45 1-96,0-1 0,0 0 0,0-1 0,0 1 0,-1-1 0,1 0 0,0-1 0,-1 1 0,0-1 0,0 0 0,1 0 0,-2-1 0,1 0 0,0 0 0,-1 0 0,5-5 0,-5 4-63,0 0 0,-1 0 0,1-1 0,-1 1 0,0-1 0,-1 0 0,1 0 0,-1 0 0,-1 0 0,3-7 0,-3 7-239,1 0 1,1 1 0,-1-1-1,1 1 1,0-1-1,0 1 1,0 0 0,7-6-1,-5 3 88,1 0-1,6-12 1,47-121-161,-58 136 337,0 2-3,0 1 1,-1-1-1,1 1 1,0 0-1,1-1 1,-1 1 0,0 0-1,1 0 1,1-3-1,-3 5 10,1 0 0,-1 0 0,0 0 0,0 0 0,0-1 0,0 1-1,0 0 1,1 0 0,-1 0 0,0 0 0,0 0 0,0 0 0,0 0-1,1 0 1,-1 0 0,0 0 0,0 0 0,0 0 0,0 0 0,0 0 0,1 0-1,-1 0 1,0 0 0,0 1 0,0-1 0,0 0 0,0 0 0,1 0-1,-1 0 1,0 0 0,0 0 0,0 0 0,0 0 0,0 1 0,0-1 0,0 0-1,1 0 1,-1 0 0,0 0 0,0 0 0,0 0 0,0 1 0,0-1-1,0 0 1,0 0 0,0 0 0,0 0 0,0 1 0,0-1 0,3 10 72,-3-9-55,2 13 158,0 0-1,-1 0 1,-1 27-1,-10 45 218,4-38-257,-36 231 285,36-254-332,-14 41 1,13-46-542,0 0 1,2 1-1,-3 22 0,7-42 309,1 0 0,0 0 0,0 1 0,0-1 0,0 0-1,0 0 1,0 0 0,0 0 0,0 0 0,0 0 0,1 0 0,-1 0-1,0 0 1,1 0 0,-1 0 0,1 0 0,-1 0 0,1 0-1,-1 0 1,1 0 0,0 0 0,-1 0 0,1 0 0,0 0 0,1 0-1,13 7-3867</inkml:trace>
</inkml:ink>
</file>

<file path=ppt/ink/ink16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4:58.96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145 107 3328,'-46'77'2025,"30"-48"-1394,9-16-345,0 1 0,1 0 0,1 0 0,0 1 0,0-1 0,2 1 0,-3 22 0,5-35-251,1 0 1,0 0-1,0 1 1,0-1-1,0 0 0,0 0 1,0 1-1,1-1 1,-1 0-1,1 0 1,0 0-1,-1 0 1,1 1-1,0-1 0,0 0 1,0 0-1,1-1 1,-1 1-1,0 0 1,1 0-1,-1-1 1,1 1-1,-1-1 0,1 1 1,0-1-1,0 1 1,0-1-1,0 0 1,0 0-1,0 0 0,0 0 1,0-1-1,0 1 1,0 0-1,0-1 1,1 1-1,-1-1 1,0 0-1,0 0 0,1 0 1,-1 0-1,0 0 1,0-1-1,1 1 1,-1 0-1,0-1 1,2 0-1,7-3 118,-1 0 1,0-1-1,0 1 0,0-2 0,0 0 1,-1 0-1,0 0 0,0-1 0,-1-1 1,0 1-1,8-11 0,-3 2 10,-1 0 0,0-1-1,-1 0 1,-1-1 0,8-22 0,-13 31-116,-1-1 0,-1 0-1,0 0 1,0-1 0,-1 1 0,-1 0-1,0-1 1,0-11 0,-1 18-39,0 0 1,0 0-1,-1 0 0,0 0 1,0 1-1,0-1 0,0 0 1,-1 0-1,1 1 0,-1-1 1,0 1-1,0-1 0,0 1 1,-1 0-1,1 0 0,-1 0 1,0 0-1,0 1 0,0-1 1,0 1-1,0-1 0,0 1 1,0 0-1,-7-2 0,3 0-47,-1 2 0,0-1-1,0 1 1,0 0 0,0 1-1,0 0 1,-1 0 0,1 1-1,0 0 1,0 0 0,-1 1 0,1 0-1,0 1 1,-15 4 0,13-3-283,1 1 1,0-1-1,0 2 1,1-1 0,-1 1-1,1 1 1,0-1-1,1 1 1,-1 1 0,1 0-1,0 0 1,-8 10-1,-7 18-1032</inkml:trace>
</inkml:ink>
</file>

<file path=ppt/ink/ink16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4:59.96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402 95 4576,'3'4'171,"-1"1"0,0 0 0,-1 0 0,1 0 0,-1 0 0,0 0 0,0 1 0,-1-1 0,1 0 0,-1 0 0,0 0 0,-1 1-1,-1 8 1,-1-2-31,0 0 0,0 0 0,-1-1 0,-11 21 0,-27 41 1005,22-39-533,-17 37 1,32-59-546,0-1 0,1 1 0,1 0 0,0 0 0,0 1 0,2-1 1,-2 19-1,4-14 11,0 0 0,1 0 0,1 0 0,6 21 0,26 62 597,-23-68-477,0 1-1,10 52 1,-21-77-113,-1 0-1,0 0 1,0 0-1,0 0 1,-1 0-1,-1 0 1,1 0-1,-1 0 1,0 0-1,-1 0 1,0-1-1,0 1 0,-7 9 1,-1 2 114,-1-2 0,0 1 0,-29 28 0,33-38-145,0 0 0,0-1 0,-1 0 0,0 0 0,-11 6-1,16-11-35,0 0-1,-1 0 0,1 0 1,-1-1-1,0 1 0,1-1 0,-1 0 1,0-1-1,0 1 0,0-1 0,0 0 1,0 0-1,-9-2 0,7 1-29,0-1-1,0 0 1,0 0-1,0-1 1,1 0 0,-1 0-1,1-1 1,0 1-1,0-1 1,0-1-1,-10-9 1,13 11-15,0 0 0,0 0-1,1-1 1,-1 1 0,1-1 0,0 1 0,0-1 0,1 0 0,-1 0 0,1 0-1,0 0 1,0 0 0,0 0 0,0 0 0,1 0 0,-1 0 0,1-1 0,0 1-1,0 0 1,1 0 0,0 0 0,1-6 0,8-19-47,1 0-1,1 1 1,17-27 0,-18 34 67,5-8-25,1 0 0,1 1 0,2 1 0,0 1 0,2 1 0,34-31 0,43-28 0,-43 39 69,-2-3 1,62-71-1,-73 63-1,-3-2 0,-2-1 0,43-91 0,-77 143-37,-4 4 6,1 1 0,1-1 0,-1 1 0,0-1 0,0 1 0,1 0-1,0 0 1,-1-1 0,1 1 0,3-2 0,-5 4-3,0 0 0,0 0-1,0 0 1,0 0 0,0 0 0,1 0 0,-1 0-1,0 0 1,0 0 0,0 0 0,0 0-1,0 0 1,0 0 0,1 0 0,-1 0-1,0 0 1,0 0 0,0 0 0,0 0-1,0 0 1,0 0 0,0 0 0,1 0-1,-1 0 1,0 1 0,0-1 0,0 0-1,0 0 1,0 0 0,0 0 0,0 0-1,0 0 1,0 0 0,0 1 0,0-1-1,0 0 1,0 0 0,0 0 0,0 0-1,1 0 1,-1 0 0,0 1 0,0-1-1,-1 0 1,1 0 0,0 0 0,1 10 85,-1-8-75,0 31 208,-9 202 333,6-218-453,0 0 1,-1 0 0,0 0-1,-2 0 1,0-1-1,-15 30 1,16-42-57,3-10-75,5-18-41,3 2 16,0 1-1,2-1 0,0 1 1,2 0-1,0 1 0,1 0 1,25-32-1,-25 37 34,1 1 0,1 0 0,0 0 0,24-18 0,-32 29 16,0-1-1,0 1 1,1-1 0,-1 1 0,1 1-1,-1-1 1,1 1 0,0 0 0,0 1-1,0-1 1,0 1 0,0 0 0,0 0 0,0 1-1,1 0 1,-1 0 0,11 2 0,-13-1 8,1 1 1,-1-1 0,0 1 0,0 0 0,0 0 0,-1 1 0,1-1 0,0 1 0,-1 0 0,0 0-1,1 0 1,-1 0 0,0 0 0,-1 1 0,6 6 0,0 6 43,1-1-1,9 29 1,-8-19-44,11 34 26,-17-45-25,0-1-1,1 1 0,1-1 0,0-1 1,0 1-1,1-1 0,13 17 0,-18-27 11,0 0 0,-1 0 1,1 0-1,0-1 0,1 1 0,-1-1 0,0 1 0,0-1 0,1 0 0,-1 0 0,0 0 0,1 0 1,-1 0-1,1-1 0,5 2 0,-5-2 32,1 0 1,0 0-1,0-1 1,0 1-1,0-1 0,-1 0 1,1 0-1,0 0 1,6-3-1,-1-1 34,-1 0 1,0 0-1,0 0 1,-1-1-1,1 0 1,-1-1-1,-1 0 1,8-9-1,-6 5-38,0-2-1,-1 1 0,-1-1 1,0 0-1,0 0 1,-2-1-1,1 1 0,-2-1 1,0 0-1,0 0 1,-2 0-1,0-1 0,0 1 1,-1 0-1,-1-1 1,0 1-1,-6-24 0,5 32-58,0 0-1,0 1 1,0-1 0,-1 1-1,0 0 1,0-1-1,0 1 1,-1 1-1,0-1 1,0 0-1,0 1 1,0 0-1,-1 0 1,1 0-1,-1 1 1,-9-6-1,8 6-40,-1 0 1,0 1-1,1 0 0,-1 0 0,0 0 1,0 1-1,0 0 0,-1 0 0,1 1 1,0 0-1,0 0 0,0 1 0,-11 2 1,4 0-107,1 1 1,0 0 0,0 1-1,0 0 1,0 2 0,1-1-1,-19 14 1,22-13-223,0 0 1,0 1-1,0 0 0,1 0 0,0 1 1,0 0-1,1 1 0,0 0 0,-5 11 1,-3 14-2765</inkml:trace>
</inkml:ink>
</file>

<file path=ppt/ink/ink16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00.36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152 1 5728,'1'2'177,"-1"0"1,1 0-1,-1 0 1,1 1 0,-1-1-1,0 0 1,1 0-1,-1 1 1,-1-1-1,1 0 1,0 1 0,0-1-1,-1 0 1,1 0-1,-1 1 1,0-1-1,0 0 1,0 0-1,0 0 1,-1 2 0,-3 3-40,-1 0 0,1-1 1,-1 0-1,-8 7 0,-11 11 727,20-17-721,-1 1 1,1 1-1,1-1 1,-1 1-1,1-1 0,1 1 1,-4 13-1,-8 19 56,9-29-136,1 1 0,0 0 0,1 0 0,1 0 0,0 1 0,-3 25 0,6-37-38,0 0 0,0 1 1,0-1-1,1 0 1,-1 0-1,0 0 1,1 1-1,0-1 1,-1 0-1,1 0 0,0 0 1,0 0-1,0 0 1,0 0-1,1 0 1,-1-1-1,0 1 1,1 0-1,0-1 0,-1 1 1,1-1-1,0 1 1,-1-1-1,4 2 1,-2-2-6,0 0 1,1 0 0,-1 0-1,0 0 1,0-1 0,0 1-1,0-1 1,1 0 0,-1 0-1,0 0 1,0 0 0,1-1-1,-1 0 1,0 1 0,0-1-1,5-2 1,1-1 4,0-1 0,-1 1-1,0-1 1,0-1 0,-1 0 0,1 0 0,-1 0 0,0-1 0,6-8-1,9-13-23,19-31-1,-32 45-11,-8 14 9,37-63 58,-34 55-173,0 1 0,-1-1-1,0 0 1,0-1 0,-1 1 0,2-11-1,-4 18-38,1 0 1,-1 0-1,0-1 0,0 1 0,0 0 1,-1 0-1,1-1 0,0 1 0,0 0 1,-1 0-1,1-1 0,-1 1 0,1 0 1,-1 0-1,0-2 0,-2-2-947,4 1-8,6-3-820</inkml:trace>
</inkml:ink>
</file>

<file path=ppt/ink/ink16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00.92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439 3 4896,'1'-1'56,"-1"1"1,1 0 0,-1 0-1,1-1 1,-1 1-1,1 0 1,0 0 0,-1-1-1,1 1 1,-1 0-1,1 0 1,0 0-1,-1 0 1,1 0 0,-1 0-1,1 0 1,0 0-1,-1 0 1,1 0 0,-1 1-1,1-1 1,0 0-1,-1 0 1,1 0-1,-1 1 1,1-1 0,-1 0-1,1 1 1,-1-1-1,1 0 1,-1 1 0,1-1-1,-1 1 1,0-1-1,1 1 1,0 1 36,-1-1-1,0 1 1,0-1 0,0 0 0,0 1-1,0-1 1,0 1 0,0-1 0,0 1-1,0-1 1,-1 1 0,1-1 0,-1 1-1,1-1 1,-1 0 0,0 1 0,0 1-1,-85 179 3437,-25 49-2476,91-194-1071,2 2 1,2 0 0,-13 50-1,9-12 178,-19 67 523,35-130-594,-1-1 1,-1-1-1,1 1 0,-2-1 1,0 0-1,-1-1 0,-16 21 1,23-31-83,0 1 0,-1-1 1,1 0-1,-1 0 1,1 0-1,-1 1 1,1-2-1,-1 1 1,0 0-1,1 0 1,-3 0-1,3-1-8,0 0 0,1 1-1,-1-2 1,0 1 0,0 0 0,0 0 0,1 0 0,-1 0-1,0 0 1,0-1 0,1 1 0,-1 0 0,0-1 0,1 1 0,-1 0-1,0-1 1,1 1 0,-1-1 0,0 1 0,1-1 0,-1 1-1,1-1 1,-1 0 0,1 1 0,-1-1 0,1 0 0,0 1-1,-1-1 1,1 0 0,-1 0 0,-1-5 0,0 1 1,1 0-1,0-1 1,0 1-1,0-1 1,0 1-1,1-1 1,0 1-1,1-12 1,2-18-35,1 1 1,2-1 0,1 1-1,2 0 1,2 1 0,15-35 0,99-181-248,-92 194 207,3 2 0,57-66 0,-78 104 96,0-1 0,0 2 0,35-25 0,-40 33-15,-1 0 0,1 0 0,0 2 0,1-1 0,-1 1 0,1 0 0,0 1 0,0 1 0,13-2 0,-19 3-10,1 1 0,-1 0 1,1 0-1,-1 1 0,1-1 0,-1 1 0,0 0 1,1 1-1,-1-1 0,7 4 0,-9-3 11,0 0 1,0-1-1,1 1 0,-1 1 0,-1-1 0,1 0 0,0 1 0,-1-1 1,1 1-1,-1 0 0,0 0 0,0 0 0,0 0 0,0 0 1,0 0-1,1 6 0,0 1 42,-1 0 0,0-1 1,-1 1-1,0 0 0,0 0 0,-1 0 0,-1 0 1,1 0-1,-2 0 0,1 0 0,-1 0 0,-1-1 1,0 1-1,0-1 0,-9 18 0,3-10 78,-1-1 0,0 0 0,-1 0 0,-1-1 0,0-1 0,-1 0 0,-24 20 0,28-27-176,1-1 1,-1 0 0,-1 0-1,1-1 1,-1 0 0,0-1 0,0 0-1,-20 5 1,26-8-139,0-1 0,1 1-1,-1-1 1,0 1 0,0-1-1,0 0 1,0 0-1,0-1 1,0 1 0,0-1-1,0 0 1,1 0 0,-1 0-1,0-1 1,1 1 0,-1-1-1,1 0 1,-1 0 0,1 0-1,0 0 1,0-1 0,0 1-1,0-1 1,0 0 0,1 0-1,-1 0 1,-2-5 0,3 6 8,1 0 0,0-1 0,0 1 0,0 0 0,1-1 0,-1 1 0,1-1 0,-1 1 0,1-1 0,0 1 0,0-1 0,0 0 0,0 1 0,0-1 0,1 1 0,-1-1 0,2-2 0,5-25-1031</inkml:trace>
</inkml:ink>
</file>

<file path=ppt/ink/ink16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01.37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508 7 7136,'-15'-3'840,"0"1"1,0 1 0,0 0 0,-22 3-1,-61 10-1234,85-10 659,-23 3-174,1 2 0,-1 1-1,1 2 1,1 1 0,-56 28-1,87-38-111,0 0 0,1 1 0,-1 0 0,1 0 0,-1 0 0,1 0 0,0 0 0,0 0 0,0 0 0,0 1 0,-3 4 0,5-6 13,-1 0-1,1 0 1,-1 0 0,1 0 0,0 1 0,0-1-1,0 0 1,0 0 0,0 0 0,0 1 0,0-1-1,0 0 1,0 0 0,0 0 0,0 1 0,1-1-1,-1 0 1,1 0 0,-1 0 0,1 0 0,-1 0-1,1 1 1,0-1 0,-1 0 0,1-1 0,0 1-1,0 0 1,0 0 0,-1 0 0,3 1 0,18 14-116,35 22 1,13 10 508,-34-19 226,45 49 0,-76-74-543,0 1 1,0 0 0,0 0 0,-1 1 0,0-1-1,0 1 1,-1-1 0,4 11 0,-5-14-16,0 1 1,-1 0 0,0 0 0,1 0 0,-1 0 0,0 0-1,0 0 1,-1 0 0,1 0 0,0 0 0,-1 0 0,0 0-1,0-1 1,0 1 0,0 0 0,0 0 0,-1-1-1,1 1 1,-1-1 0,-3 5 0,0-2-29,0 0 0,-1 0 0,0 0 0,0 0 0,0-1 0,-1 0 0,1-1 1,-1 1-1,0-1 0,0-1 0,-8 3 0,-13 3-313,-44 5 0,57-11 110,-1 1-1204,-25-1 1,26-2-1792</inkml:trace>
</inkml:ink>
</file>

<file path=ppt/ink/ink16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01.83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290 139 4736,'-9'-1'142,"0"0"1,0 1 0,-1 1-1,1-1 1,0 1 0,0 1-1,0 0 1,0 0-1,0 1 1,1 0 0,-1 0-1,1 1 1,-1 0-1,1 0 1,1 1 0,-1 0-1,1 1 1,-1 0-1,2 0 1,-1 0 0,1 1-1,0 0 1,0 0 0,1 0-1,0 1 1,-6 12-1,7-13 27,1 0-1,0 0 0,1 0 0,-1 0 1,1 0-1,-1 13 0,3-18-133,0 0-1,0 0 1,0 0 0,0 0-1,0 0 1,0 0-1,1 0 1,-1 0 0,1 0-1,0 0 1,-1 0-1,1 0 1,0 0 0,0 0-1,0-1 1,0 1-1,1 0 1,-1-1 0,0 1-1,1-1 1,-1 1 0,1-1-1,-1 0 1,1 0-1,0 0 1,-1 0 0,1 0-1,0 0 1,0 0-1,3 1 1,-1-1 55,1 0 0,0 0 0,0 0 0,-1-1 0,1 0 0,0 0 0,0 0 0,0 0 0,0-1 0,0 0 0,-1 0 0,1 0 0,0 0 0,5-3 1,1-1 54,1 0 1,-1-1 0,-1 0 0,17-13 0,-11 6-48,0-1-1,-1 0 1,25-30-1,-32 34-47,-1 0-1,0-1 0,-1 0 0,0 0 0,-1 0 1,0-1-1,6-21 0,-10 29-39,-1 0 0,1 0 0,0 0 0,-1 0 0,0 0 0,0 0 1,0 0-1,0 0 0,-1 0 0,0 0 0,1 0 0,-1 0 0,-1 1 0,1-1 0,-1 0 0,1 0 0,-1 1 0,0-1 1,0 1-1,-1 0 0,1 0 0,-1-1 0,-2-2 0,0 2-31,0 1 0,0-1 1,-1 0-1,1 1 0,-1 0 0,0 1 1,0-1-1,0 1 0,0 0 0,0 1 1,0-1-1,0 1 0,0 0 0,-8 0 1,5 1-76,0 1 0,0 0 0,0 0 0,0 0 0,0 1 0,0 1 0,0-1 0,1 2 0,-1-1 0,1 1 0,0 0 0,0 1 0,-9 6 0,5-2-254,-1 2-1,1-1 1,1 2-1,0-1 1,1 1-1,-16 24 0,-8 22-2635</inkml:trace>
</inkml:ink>
</file>

<file path=ppt/ink/ink16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02.24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80 682 7040,'7'-9'424,"-1"2"-30,0-1-1,1 1 1,-1 0-1,2 0 1,-1 0-1,17-9 0,-6 3 48,30-24 0,-39 29-379,-1 0 0,0 0 0,-1-1 0,0 0 0,11-18 0,-4-2 49,-2 0 1,12-37 0,11-63 397,-31 110-425,6-18 104,-1 0 0,-3-1 0,4-58 0,-10 96-186,0-1 0,0 1 0,1-1 0,-1 1 0,0-1 0,0 1 1,0-1-1,0 1 0,0-1 0,0 1 0,0-1 0,0 1 1,-1-1-1,1 1 0,0 0 0,0-1 0,0 1 0,0-1 0,-1 1 1,1-1-1,0 1 0,0 0 0,-1-1 0,1 1 0,0-1 0,-1 1 1,1 0-1,0-1 0,-1 1 0,1 0 0,-1 0 0,1-1 0,0 1 1,-2 0-1,1 0 2,0 0 0,0 1 0,0-1 1,0 1-1,0-1 0,0 1 0,0 0 1,0-1-1,0 1 0,0 0 0,0 0 1,0-1-1,1 1 0,-2 2 0,-6 6 18,1 1 0,0 0 0,1 0-1,-9 18 1,-14 46-15,19-48 0,-26 66 48,3-9 203,-34 128 0,39-66 446,-18 256 0,43-346-618,-9 118-378,6-118-1130,-14 60-1,17-102 1049,2-8-6,0 0 1,0-1 0,0 1-1,0 0 1,-1-1-1,0 1 1,0-1-1,0 1 1,-1-1 0,1 0-1,-1 0 1,-4 5-1,-5-1-3358</inkml:trace>
</inkml:ink>
</file>

<file path=ppt/ink/ink16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02.65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 29 6464,'-12'-11'2400,"17"11"-1856,6 7-160,1 1 576,9 4-608,8-1 192,5-4-288,10-7-96,19-5-96,8-1-128,2-1 32,-6-2-2592,-6-2 1440,-6 1-1056,-7 2 1280,-2 1-1856</inkml:trace>
</inkml:ink>
</file>

<file path=ppt/ink/ink16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03.08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1 454 4640,'99'-39'3072,"58"-26"-1611,95-65-250,-194 96-1118,-18 11 65,58-45 1,-94 65-129,0 0 1,0 0-1,-1-1 0,1 0 0,-1 0 0,0 0 0,0 0 0,-1 0 1,4-7-1,-5 9-17,-1 1 1,1 0 0,-1-1-1,0 1 1,0 0 0,0-1-1,1 1 1,-1 0-1,0-1 1,-1 1 0,1 0-1,0-1 1,0 1 0,-1 0-1,0-3 1,0 2-3,0 1 1,0-1 0,0 1-1,0-1 1,0 1-1,-1 0 1,1-1 0,0 1-1,-1 0 1,1 0-1,-1 0 1,1 0-1,-1 0 1,-2-1 0,1 1-31,0 0 0,-1 0 0,1 0-1,0 0 1,-1 0 0,1 1 0,-1 0 0,1 0 0,-1 0 0,1 0 0,0 0 0,-1 1 0,-3 0 0,-7 3 148,-25 10 0,18-6-24,-21 7 346,0 3 0,-77 44 0,102-51-336,0 1 0,1 0 1,0 1-1,1 1 0,1 1 0,0 0 0,1 0 0,-22 36 0,26-36 11,0 1 1,1 0-1,-9 26 0,16-38-78,0 1 0,-1-1 0,2 0 0,-1 1 1,0-1-1,1 0 0,0 1 0,0-1 0,0 1 0,0-1 0,1 1 0,0-1 0,0 0 0,0 0 0,0 1 0,1-1 0,0 0 0,0 0 0,0 0 0,3 4 1,0-2 2,0-1 0,1 1 1,0-1-1,0 0 0,0 0 1,0-1-1,1 0 1,0 0-1,9 3 0,5 2-6,41 10-1,-37-13-321,1-1-1,-1-1 1,46 1-1,-47-6-761,0 0 1,0-1-1,-1-2 0,29-7 0,1-6-715</inkml:trace>
</inkml:ink>
</file>

<file path=ppt/ink/ink16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03.43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7 10464,'29'-7'3872,"34"10"-3008,40 4-224,-49 1-160,32-5-384,21 8-960,1 5 480,8-3-7104</inkml:trace>
</inkml:ink>
</file>

<file path=ppt/ink/ink16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05.03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5 5632,'16'-5'2112,"-16"14"-1664,-4 2-96,-4-4-1184,0 4 384,-1 0-1600</inkml:trace>
</inkml:ink>
</file>

<file path=ppt/ink/ink16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05.36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8128,'17'7'3008,"4"0"-2336,0 8-160,-26-3-5792</inkml:trace>
</inkml:ink>
</file>

<file path=ppt/ink/ink16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06.73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66 224 3648,'32'-32'1243,"1"2"0,57-39 1,-69 56-1187,-1 0-1,1 2 1,1 1 0,0 0 0,1 2 0,32-8 0,-52 15-46,9-2-48,1 0 0,-1 1 0,0 1 0,21 0 1,-31 1 34,1 0 0,-1 0-1,1 0 1,-1 1 0,1-1 0,-1 1 0,1-1 0,-1 1 0,0 0 0,1 0 0,-1 0 0,0 1 0,0-1 0,0 0 0,0 1 0,0-1 0,0 1 0,0 0 0,0 0 0,-1-1 0,1 1 0,-1 0-1,1 1 1,-1-1 0,0 0 0,0 0 0,0 0 0,0 1 0,1 4 0,-1 0 55,0-1-1,-1 1 1,0-1-1,0 1 1,-1-1-1,0 1 1,0 0-1,0-1 1,-1 0-1,0 1 1,-3 7-1,-6 10 273,-19 33 0,19-40-185,0-1 0,-1 0 0,0-1 0,-23 22 0,-64 46 394,28-26-296,51-38-51,37-22-358,8-1 127,0 1 1,1 2-1,-1 0 1,1 2-1,31 4 1,-46-4 33,1 1 1,-1 1 0,0 0-1,0 0 1,0 1-1,0 1 1,0-1 0,-1 2-1,18 11 1,-24-13 19,1-1 0,-1 1 0,0 0 0,0 0 0,0 1 0,0-1 0,-1 1 1,0 0-1,0 0 0,0 0 0,-1 0 0,1 1 0,-1-1 0,-1 1 0,1-1 0,-1 1 0,0 0 0,0-1 0,0 1 1,-1 0-1,0 8 0,-1-3 69,-1 1-1,-1 0 1,1 0 0,-2-1 0,1 1 0,-2-1 0,1 0 0,-2-1 0,1 1 0,-2-1-1,1 0 1,-1 0 0,-1-1 0,0 0 0,0 0 0,-10 8 0,6-7 116,0 0 1,-1-1-1,-1 0 0,1-1 1,-1-1-1,-1 0 0,1-1 1,-1 0-1,0-1 0,0-1 1,-29 4-1,33-7-78,0 0 1,0-1-1,0-1 1,-1 0 0,1 0-1,-15-5 1,-62-24-59,37 11-504,44 17-92,-1-1 0,1 2 1,-1-1-1,0 1 0,-11-1 0,-6 4-3532</inkml:trace>
</inkml:ink>
</file>

<file path=ppt/ink/ink16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07.98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86 5 4320,'1'-4'1281,"-2"4"-392,-7 5 13,-9 13-438,12-12-352,1 1-1,0 0 1,1 0 0,0 0 0,0 0 0,0 0 0,-1 11-1,-8 56 301,11-62-364,-10 96 387,4 112 0,9-146-74,3 0-1,23 108 1,-8-105-115,-19-70-986,-7-16-746,2 4 629,-7-12-492</inkml:trace>
</inkml:ink>
</file>

<file path=ppt/ink/ink16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08.35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88 5632,'2'-3'282,"1"0"0,0 0 0,0 0 0,0 0 0,0 0 0,1 1 1,-1-1-1,7-3 0,0 2 13,0 0 0,17-4 0,-6 3-20,94-23 454,-93 24-669,1 1-1,-1 1 1,29 1-1,-33 2-51,0 1-1,-1 0 0,1 2 1,0 0-1,-1 0 1,0 2-1,0 0 0,-1 1 1,20 11-1,-28-13 21,-1 0-1,1 0 1,-1 1-1,1 0 1,-2 0-1,1 1 1,-1 0-1,0 0 1,0 0-1,-1 1 1,0 0-1,0 0 1,-1 0-1,0 0 1,0 1-1,-1 0 1,0-1-1,-1 1 1,3 16-1,-5-13 78,0 1-1,0 0 0,-1 0 0,0-1 0,-1 1 1,-7 21-1,3-13 71,-2-1 0,0-1 0,-14 26 0,16-36-89,0 0 1,-1 0 0,1 0-1,-2-1 1,1 0 0,-1 0-1,-1-1 1,-12 9 0,7-7 66,-1 0 0,0-1 1,-1-1-1,-29 9 0,3-5-1301,0-2 0,-1-2 0,-59 2 0,73-8-1438</inkml:trace>
</inkml:ink>
</file>

<file path=ppt/ink/ink16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08.79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96 152 4480,'1'0'105,"1"1"1,0-1 0,0 0-1,-1 1 1,1-1-1,0 1 1,0 0-1,-1-1 1,1 1 0,-1 0-1,1 0 1,-1 0-1,1 0 1,-1 0-1,1 0 1,-1 1 0,2 1-1,-2 0-43,0-1 0,0 1 0,0 0 0,0 0 1,0 0-1,-1-1 0,1 1 0,-1 0 0,0 0 0,0 0 0,0 3 0,0 5 94,0 0 1,1-1-1,0 1 0,1 0 1,5 17-1,-5-22-106,0-1 0,1-1 0,-1 1 0,1 0 0,0 0 0,0-1 0,0 0 0,1 0 0,-1 0 0,1 0-1,0 0 1,0-1 0,8 6 0,-8-7 19,-1 0-1,1 0 1,-1 0-1,1-1 1,-1 1-1,1-1 1,0 0-1,0 0 1,0 0-1,0-1 1,0 1-1,0-1 1,0 0-1,-1 0 1,1 0-1,7-2 1,-6 1 36,1-1 0,-1 0 0,0-1 1,1 1-1,-1-1 0,0 0 0,0 0 0,-1-1 1,1 1-1,5-6 0,1-4 155,0 0-1,0 0 1,-1-1-1,-1 0 1,0-1-1,11-27 1,-17 35-154,-1 0 0,1-1 0,-1 1 0,0-1 0,-1 1 0,0-1 0,0 0 0,-1 0 0,0 1 1,0-1-1,-1 0 0,-2-10 0,2 13-103,0 0 1,-1 0-1,1 1 0,-1-1 1,-1 1-1,1 0 1,0-1-1,-1 1 0,0 0 1,0 1-1,0-1 1,-1 0-1,1 1 1,-1 0-1,0 0 0,0 0 1,0 0-1,0 0 1,0 1-1,-8-3 1,1 1-89,-1 0 0,0 1 0,0 1 1,-1 0-1,1 1 0,0 0 1,-1 1-1,1 0 0,0 1 0,-14 2 1,-1 2-502,-1 1 0,1 2 1,-34 13-1,27-5-1105,8 2 529</inkml:trace>
</inkml:ink>
</file>

<file path=ppt/ink/ink16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09.59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6 5568,'1'0'93,"-1"0"-1,1 0 1,-1 0 0,1 0-1,-1 0 1,1 0 0,-1 0-1,1 1 1,-1-1 0,1 0 0,-1 0-1,1 1 1,-1-1 0,0 0-1,1 1 1,-1-1 0,1 0-1,-1 1 1,0-1 0,1 1-1,-1-1 1,0 0 0,0 1 0,1-1-1,-1 1 1,0-1 0,0 1-1,0-1 1,0 1 0,1-1-1,-1 2 1,1 19 19,0-9 42,1-2-113,2 0 0,-1 0 0,1 0 1,1-1-1,0 0 0,0 0 0,1 0 0,9 11 1,-7-9 194,0 1 1,0 0-1,8 18 1,-15-26-157,0-1-1,0 1 1,0-1 0,-1 1-1,1 0 1,-1-1 0,0 1-1,0 0 1,0-1-1,-1 1 1,0 4 0,-2 3 130,0 0 0,-5 11 0,7-19-180,6-13 21,-1 1 0,1 0 1,1 1-1,-1-1 0,2 1 0,-1 1 0,1-1 1,0 1-1,9-7 0,10-8 200,40-23-1,-54 37-76,0 1 0,0 1 0,0 0 0,1 0 0,19-4 0,-27 8-175,-1 1 0,0 0 0,1 1 0,-1-1-1,1 1 1,-1 0 0,1 0 0,-1 0-1,1 1 1,-1-1 0,0 1 0,1 0 0,-1 1-1,0-1 1,0 1 0,1-1 0,-1 1 0,0 1-1,-1-1 1,6 4 0,2 6-7,0-1 0,-1 2 0,0-1 0,12 23 0,-13-20 57,1 0-1,1-1 0,20 22 1,-27-32-33,0-1 0,0 1 0,1-1 0,-1 0 0,1 0 0,0-1 0,0 1 0,0-1 0,0 0 0,0 0 0,1-1 0,-1 0 0,0 0 0,1 0 0,-1 0 1,7-1-1,-2-1-39,1 0 0,0 0 1,-1-1-1,0-1 0,1 0 1,-1 0-1,0-1 0,0-1 1,13-7-1,11-9-229,36-29 0,-64 45 247,16-12-49,-1-1 1,27-31 0,-46 49-36,0 6 58,-1 13 43,-1-7-32,1-9 21,-1 1 0,1-1 0,0 1 1,0-1-1,0 1 0,0-1 0,0 1 1,1-1-1,0 0 0,0 0 1,0 0-1,0 0 0,0 0 0,0 0 1,4 2-1,-3-2 16,0-1 0,1 0-1,-1 0 1,1 0 0,0 0 0,-1-1 0,1 1 0,0-1-1,0 0 1,0 0 0,0 0 0,0-1 0,5 1 0,8-1 36,0 0 0,1-1 1,-1-1-1,25-6 0,67-24 150,-96 28-160,-11 3-33,15-4 16,0-1 0,15-8 1,-28 12-10,-1 0 0,0 1 0,1-1 0,-1 0 0,0-1 0,-1 1 0,1 0 0,0-1 0,-1 0 0,1 1 0,-1-1 0,0 0 0,0 0 0,0 0 0,0-1 0,1-3 0,-2 5-7,-1 0 0,0 0 0,0 1-1,0-1 1,0 0 0,0 0 0,0 1 0,0-1-1,0 0 1,-1 1 0,1-1 0,-1 0 0,1 1-1,-1-1 1,0 0 0,0 1 0,0-1-1,1 1 1,-2-1 0,1 1 0,0 0 0,-2-2-1,-1-1-19,0 0 0,-1 0 0,1 1 0,-1 0 0,0 0 0,-9-4 0,-13-4-502,0 2 0,-1 1 0,0 0 0,0 2 0,-1 2 0,1 0 0,-1 2 0,0 1 0,0 2 0,0 0 0,-46 10 0,37-3-613</inkml:trace>
</inkml:ink>
</file>

<file path=ppt/ink/ink16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10.07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7 5312,'1'0'124,"1"-1"1,-1 0-1,0 0 1,0 1-1,1-1 1,-1 1-1,1-1 1,-1 1-1,0 0 1,1-1-1,-1 1 1,1 0-1,-1 0 0,1 0 1,-1 0-1,1 0 1,-1 0-1,1 0 1,1 1-1,-2 0-93,0-1 0,-1 1 0,1-1 0,0 1 0,0 0 1,0-1-1,-1 1 0,1 0 0,0-1 0,-1 1 0,1 0 0,-1 0 0,1 0 0,-1 0 0,1 0 0,-1 0 0,0 0 0,1-1 0,-1 1 0,0 0 0,0 0 0,0 0 0,0 0 0,1 0 0,-1 0 0,-1 0 0,1 0 0,0 0 0,0 0 0,0 0 0,-1 1 0,-3 39 333,1 1-1,2-1 0,2 0 0,1 0 1,3 0-1,1 0 0,2-1 0,24 73 1,1-7-103,30 81 59,-60-179-294,0 0-1,1 0 1,0 0 0,1-1-1,-1 1 1,7 7 0,-9-14-23,-1 0 1,0 1 0,0-1 0,1 0 0,-1 0 0,1 0 0,-1 0 0,1 0 0,-1 0 0,1 0-1,-1 0 1,1-1 0,0 1 0,0-1 0,-1 1 0,1-1 0,0 0 0,0 1 0,0-1 0,-1 0-1,1 0 1,0 0 0,0-1 0,-1 1 0,1 0 0,0-1 0,0 1 0,-1-1 0,1 1 0,0-1-1,-1 0 1,1 0 0,0 0 0,-1 0 0,2-1 0,3-3-175,1 0-1,-1 0 1,-1-1-1,1 0 1,-1 0 0,5-7-1,24-44-745,-23 38 511,7-18 458,-1-1 0,-2-1 0,13-49 0,-14 42 551,-12 41-66,-2 9-276,-3 17-229,1-5-105,1-6 23,2-1 0,-1 0 0,1 1 0,0-1 0,1 0 0,0 0 0,1 0 0,0 0 0,0 0 0,1-1 0,6 13 0,-6-14-238,1 1 1,-1-2-1,1 1 0,0 0 0,1-1 0,0 0 1,0 0-1,0-1 0,0 0 0,1 0 0,0 0 1,0-1-1,9 4 0,17 2-3573</inkml:trace>
</inkml:ink>
</file>

<file path=ppt/ink/ink16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10.39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4320,'8'18'1600,"-8"-3"-1248,0 4-96,0-8-3456</inkml:trace>
</inkml:ink>
</file>

<file path=ppt/ink/ink16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10.9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39 17 5312,'0'-1'74,"0"1"0,0-1 1,0 1-1,0 0 0,1 0 0,-1-1 1,0 1-1,0 0 0,0-1 0,0 1 1,1 0-1,-1-1 0,0 1 1,0 0-1,1 0 0,-1-1 0,0 1 1,1 0-1,-1 0 0,0 0 0,0 0 1,1-1-1,-1 1 0,1 0 0,2 6 796,-3 16-306,-18 59 180,-2 12-624,19-82-118,-7 64 25,8-63 37,0 0-1,0 0 1,1 0-1,3 12 1,0-14 235,-3-10-292,-1 1 0,0-1 0,0 0 0,0 0-1,1 0 1,-1 0 0,0 0 0,0 0-1,1 0 1,-1 0 0,0 0 0,0 0 0,0 0-1,1 0 1,-1 0 0,0-1 0,0 1-1,0 0 1,1 0 0,-1 0 0,0 0 0,0 0-1,0 0 1,0 0 0,1-1 0,-1 1-1,0 0 1,0 0 0,0-1 0,11-17 130,3-11-98,0 2-1,2 0 1,1 0-1,2 2 1,0 0-1,1 1 1,2 1-1,30-25 1,-47 44 48,0 0 0,0 0 1,1 0-1,-1 1 0,1 0 1,0 0-1,0 1 0,0-1 0,12-2 1,-16 5-69,1 0 0,0-1 0,0 1 0,-1 0 0,1 1 0,0-1 0,-1 0 0,1 1 0,0-1 0,-1 1 0,1 0 0,-1 0 0,1 0 0,-1 0 0,1 1 0,-1-1 0,0 1 0,0-1 0,1 1 0,-1 0 0,0 0 0,-1-1 0,1 2 0,0-1 0,0 0 0,1 3 0,3 7 15,0-1 0,0 1 0,3 13 0,-4-11-26,1-1 0,10 20 0,-12-27 1,0 0-1,0 0 0,1 0 1,0-1-1,0 1 1,7 5-1,-10-10-3,1 1-1,-1 0 1,0-1-1,1 0 1,-1 1-1,1-1 1,0 0-1,-1 0 1,1-1-1,0 1 1,-1 0-1,1-1 1,0 0-1,0 1 1,0-1 0,0 0-1,-1-1 1,1 1-1,4-1 1,1-2-71,1 0 1,-1 0-1,1-1 1,-1 0-1,15-11 0,34-31-591,-42 31 653,20-25 0,-11 12 124,-24 28-109,0 0 0,0 0 0,0 0-1,1 0 1,-1-1 0,0 1 0,0 0 0,0 0 0,0 0 0,0 0 0,1-1 0,-1 1-1,0 0 1,0 0 0,0 0 0,1 0 0,-1 0 0,0 0 0,0 0 0,0 0-1,1 0 1,-1 0 0,0 0 0,0-1 0,0 1 0,1 0 0,-1 0 0,0 1-1,0-1 1,1 0 0,-1 0 0,3 7 164,-3 16-46,0-17-66,0 8-28,1 1 0,1-1 1,0 0-1,6 20 0,-7-28-13,1-1 0,0 0 0,0 1 0,0-1 0,1 0 0,-1 0 0,1-1 0,0 1 0,1-1 0,-1 1 0,1-1 0,0 0 0,0 0 0,7 4 0,-9-7-11,0 0-1,0 0 1,0 0-1,0 0 1,1-1-1,-1 1 1,0-1-1,1 0 1,-1 1-1,0-1 1,1 0 0,-1-1-1,0 1 1,1 0-1,-1-1 1,0 1-1,0-1 1,1 1-1,-1-1 1,0 0-1,0 0 1,0 0-1,0-1 1,0 1-1,2-2 1,5-3-66,-1-1 0,0-1 0,15-16 0,-12 11 21,1-1 0,-2 0 0,0-1 0,0 0 0,10-27 1,-17 37 10,-1 0 0,0 0 0,-1 0 0,1-1 0,-1 1 0,0-1 0,0 1 0,-1-1 0,0 0 0,0 1-1,0-1 1,-1 1 0,0-1 0,0 1 0,0-1 0,0 1 0,-1-1 0,0 1 0,0 0 0,-1 0 0,-5-9 0,6 11-35,0 1-1,0 0 0,0 0 0,-1 0 0,1 0 1,-1 0-1,1 0 0,-1 1 0,0-1 1,1 1-1,-1 0 0,0 0 0,0 0 1,0 0-1,0 0 0,0 1 0,0-1 1,0 1-1,0 0 0,0 0 0,0 0 1,0 0-1,-6 1 0,-3 2-232,0 0 1,0 0-1,0 1 0,-17 8 0,13-4-613,1 0-1,-1 1 1,2 1-1,-23 18 1,11-3-1656</inkml:trace>
</inkml:ink>
</file>

<file path=ppt/ink/ink16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11.29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359 0 6400,'3'9'432,"-1"0"1,0 1-1,0-1 1,-1 0-1,0 1 1,-2 18-1,-11 58 501,3-25-93,-13 314 120,23-311-824,0-5 497,-12 110 0,10-164-560,1 0-1,-1-1 1,0 1 0,-1-1-1,1 1 1,-1-1-1,0 1 1,0-1-1,0 0 1,-1 0-1,1 0 1,-1 0 0,0 0-1,0 0 1,0-1-1,-1 0 1,1 0-1,-1 0 1,0 0 0,0 0-1,0-1 1,0 1-1,0-1 1,-1 0-1,1 0 1,-1-1-1,1 0 1,-1 1 0,1-1-1,-1-1 1,0 1-1,-7-1 1,1 0-5,-1 0 1,1-1-1,0 0 1,0-1-1,0 0 1,0-1 0,1 0-1,-1-1 1,-12-6-1,18 7-87,-1 0 0,1 0-1,0 0 1,0-1 0,0 1 0,0-1 0,0 0-1,1-1 1,0 1 0,0-1 0,0 0-1,1 0 1,0 0 0,-1-1 0,2 1 0,-1-1-1,1 1 1,-3-8 0,4 4-275,-1 1 0,1 0 1,1-1-1,-1 1 0,1 0 0,1-1 1,0 1-1,0 0 0,0-1 0,6-14 1,-3 12-392,1 1 0,0-1 0,0 1 1,1-1-1,1 2 0,0-1 1,8-9-1,19-21-3491</inkml:trace>
</inkml:ink>
</file>

<file path=ppt/ink/ink16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12.36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1 836 4992,'3'-3'208,"1"0"1,-1 0 0,1 1-1,0-1 1,0 1 0,0 0-1,0 0 1,1 0-1,-1 0 1,0 1 0,10-2-1,-11 2-194,7-2 21,-1 0 0,1-1-1,-1 0 1,0 0 0,0-1 0,0-1 0,0 1-1,-1-2 1,0 1 0,0-1 0,-1 0 0,8-10-1,6-9 39,-2-1-1,22-41 1,-20 33 105,4-4 71,55-65 1,44-27 387,-69 73-344,76-102 1,-120 146-270,-5 4-93,1 0 0,1 1 0,0 0 0,0 0 0,10-7 0,-18 15 67,1 1 0,-1 0-1,0 0 1,0-1-1,1 1 1,-1 0 0,0 0-1,1 0 1,-1 0-1,0-1 1,0 1 0,1 0-1,-1 0 1,0 0-1,1 0 1,-1 0 0,0 0-1,1 0 1,-1 0-1,0 0 1,1 0 0,-1 0-1,0 0 1,1 0-1,-1 0 1,0 0 0,1 0-1,-1 0 1,0 1-1,0-1 1,1 0 0,-1 0-1,0 0 1,1 0-1,-1 1 1,0-1-1,0 0 1,1 0 0,-1 1-1,0-1 1,0 0-1,0 0 1,0 1 0,1-1-1,-1 0 1,0 0-1,0 1 1,0-1 0,0 0-1,0 1 1,0-1-1,0 0 1,0 1 0,0-1-1,0 0 1,0 1-1,0-1 1,0 1 0,1 22-75,-2-22 77,-25 182 193,7-75-34,-21 251 497,37-323-1103,2 0 1,4 36 0,1-53-1085,0-1-2431</inkml:trace>
</inkml:ink>
</file>

<file path=ppt/ink/ink16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13.19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37 22 4064,'0'-2'300,"2"-11"295,-2 13-561,0 0 0,0 0 0,0 0 0,1-1 1,-1 1-1,0 0 0,0 0 0,0-1 1,0 1-1,0 0 0,0 0 0,0-1 1,0 1-1,0 0 0,-1 0 0,1-1 1,0 1-1,0 0 0,0 0 0,0-1 0,0 1 1,0 0-1,0 0 0,-1 0 0,1-1 1,0 1-1,0 0 0,0 0 0,0 0 1,-1 0-1,1-1 0,0 1 0,0 0 0,-1 2 94,-9 21 289,6-15-278,0 1 1,1 0 0,0 0-1,-2 10 1,2 6 90,1 0-1,1 1 1,3 28-1,12 76 398,1-7 79,-15-113-628,1-5-28,0 0 1,-1 1-1,0-1 0,0 1 1,0-1-1,0 1 0,-1-1 0,0 1 1,-2 5-1,-1-29 275,3 6-303,0 0-1,1 0 1,1 1 0,0-1-1,0 0 1,1 1-1,4-14 1,30-77-59,-33 95 40,33-79-44,-28 71 71,0 0 0,0 1 1,16-19-1,-21 29-9,0 0 0,1 0 0,-1 1 0,1 0 0,0 0 0,0 0 0,0 0 0,0 0 0,1 1-1,-1 0 1,1 0 0,-1 0 0,1 0 0,0 1 0,0 0 0,0 0 0,0 0 0,0 0 0,0 1 0,0 0 0,-1 0 0,1 0 0,10 2 0,-9 0 6,1 0 1,-1 0 0,0 1 0,0-1 0,0 1-1,-1 1 1,1-1 0,-1 1 0,0 0-1,0 0 1,0 0 0,0 1 0,-1 0 0,1 0-1,-1 0 1,-1 0 0,6 9 0,-6-8-18,-2-4 4,0 0 0,1 0-1,-1 0 1,0 1 0,0-1 0,0 1 0,-1-1 0,1 1 0,0 4 0,-1-7-8,0 0 0,-1 0 1,1 0-1,0 1 0,0-1 0,0 0 0,-1 0 1,1 0-1,0 0 0,0 0 0,0 0 1,-1 0-1,1 1 0,0-1 0,0 0 0,-1 0 1,1 0-1,0 0 0,0 0 0,-1 0 1,1 0-1,0 0 0,0 0 0,0 0 0,-1 0 1,1-1-1,0 1 0,0 0 0,-1 0 0,1 0 1,0 0-1,0 0 0,0 0 0,-1 0 1,1-1-1,-9-2 63,6 0-65,0 0 0,0 0 0,0-1 0,1 1 0,-1-1 0,1 1 0,-1-1 0,-1-6 0,2 7-15,1 0 0,-1 0 0,0 0 0,0 0 0,0 0 0,0 0 0,-1 0 0,1 1 0,-1-1 0,1 1 0,-5-4 0,6 6 11,0 0 1,1-1-1,-1 1 0,1-1 0,-1 1 0,0-1 0,1 1 0,-1-1 0,1 0 0,0 1 0,-1-1 1,1 0-1,-1 1 0,1-1 0,0 0 0,-1 0 0,1 1 0,0-1 0,0 0 0,0 0 0,0 1 1,0-1-1,-1 0 0,1 0 0,1-1 0,5-24 15,-5 24-32,0-1 1,0 1-1,0 0 0,-1-1 0,1 0 1,-1 1-1,1-1 0,-1 1 1,0-5-1,-1 6-90,1 0 1,0 1-1,0-1 0,-1 1 1,1-1-1,-1 0 0,1 1 1,0-1-1,-1 1 0,1-1 1,-1 1-1,1-1 0,-1 1 1,1 0-1,-1-1 0,0 1 1,1 0-1,-1-1 0,1 1 1,-1 0-1,0-1 0,0 1 1,-8-1-4550</inkml:trace>
</inkml:ink>
</file>

<file path=ppt/ink/ink16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13.58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15 2976,'13'-14'1344,"-5"14"-544,-8 7-704,0 0-64,0 1-1312</inkml:trace>
</inkml:ink>
</file>

<file path=ppt/ink/ink16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15.46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1 848 4480,'8'-11'752,"1"0"0,18-17 0,-23 24-731,0-1 23,0-1-1,0 1 0,0-1 1,-1 1-1,0-1 1,0 0-1,0 0 0,2-11 1,2-1 82,100-273 1869,-85 227-1771,-5 19-72,-2-1 0,-2-1 0,10-68 0,-22 103-121,1-1-109,0-1 1,-2 1-1,1-1 0,-3-18 1,2 31 72,0 1-1,0 0 1,0-1 0,0 1 0,0 0 0,-1 0 0,1-1-1,0 1 1,0 0 0,0 0 0,0-1 0,0 1-1,0 0 1,0 0 0,0-1 0,-1 1 0,1 0 0,0 0-1,0 0 1,0-1 0,0 1 0,-1 0 0,1 0 0,0 0-1,0 0 1,-1-1 0,1 1 0,0 0 0,0 0 0,0 0-1,-1 0 1,1 0 0,-8 5-132,-4 14 50,3 1 100,2-1 0,-11 40 0,-4 44 571,18-79-391,-7 40 253,2 1 0,4 0 1,2 0-1,3 0 0,15 109 0,-12-155-372,1 0-1,0 0 1,2-1-1,13 32 1,-16-43-35,0-1 0,1 0 0,0 0 1,1 0-1,-1-1 0,11 11 0,-11-13-15,-1 0 0,1 0 0,0-1 0,0 0 0,0 1-1,1-1 1,-1-1 0,0 1 0,1-1 0,-1 1-1,9 0 1,-5-1 7,0-1 0,0-1 0,0 1 0,-1-1-1,1 0 1,0-1 0,-1 0 0,1 0 0,-1-1-1,0 1 1,0-2 0,0 1 0,13-9 0,4-6 73,0 0 0,27-27 0,-50 43-101,22-19-8,-1-2 0,-1-1-1,18-27 1,-30 39-5,-2-1 0,1 1 0,-2-1-1,0 0 1,0-1 0,-2 1 0,1-1 0,-2 0-1,3-15 1,-6 28 17,1-15-215,-2 12 6,-3 9 67,1 4 100,0 1 1,1 0 0,0 0 0,0 0-1,1 0 1,1 0 0,-1 0 0,2 0 0,-1 0-1,1 0 1,4 14 0,1 5 138,2 0-1,1 0 1,1-1-1,2 0 1,18 33 0,-23-50-43,0 0 0,0 0 0,1-1-1,0 0 1,1 0 0,0-1 0,0 0 0,1 0 0,0-1 0,1-1 0,0 0 0,0 0 0,0-1 0,22 8 0,-27-12-34,0 0 1,1-1 0,-1 0-1,1 0 1,-1 0-1,1-1 1,-1 0-1,1-1 1,-1 1-1,1-1 1,-1 0 0,1-1-1,-1 1 1,0-1-1,0 0 1,0-1-1,0 0 1,0 0-1,0 0 1,-1 0 0,0-1-1,1 0 1,4-5-1,13-14 75,0-1-1,-1-1 0,-2-1 1,23-39-1,-33 50-42,-1 0 0,0-1 0,-1 0 0,-1-1 0,-1 1 0,8-33 0,-12 38-38,0 0-1,-1 0 1,-1-1 0,0 1-1,0 0 1,-1-1 0,0 1-1,-1 0 1,0 0 0,-1 0-1,-7-19 1,5 20-54,0 0 1,0-1-1,-1 2 0,0-1 0,-1 1 1,0 0-1,0 0 0,-1 1 0,0 0 1,-1 0-1,-14-9 0,16 12-25,-1 0 1,0 1-1,-1 0 0,1 0 0,-1 1 1,1 0-1,-1 1 0,0 0 1,0 0-1,0 1 0,-1 0 1,1 1-1,0-1 0,-16 3 1,10 1-382,1 0 1,0 0 0,-1 1 0,1 1 0,0 1 0,1 0-1,0 0 1,0 1 0,0 1 0,1 0 0,0 1 0,0 0-1,1 1 1,0 1 0,1-1 0,0 2 0,1-1 0,-12 21-1,17-25-156,0-1-1,-5 16 1,-1 17-2349</inkml:trace>
</inkml:ink>
</file>

<file path=ppt/ink/ink16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16.23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1 148 5728,'3'-8'798,"-2"6"-604,0 1 0,-1-1 0,1 0 0,0 1 0,-1-1 0,0 0 1,1 1-1,-1-1 0,0 0 0,0-2 0,-8 23 659,8-11-748,-1 1 0,2-1 0,-1 0 0,1 1 0,0-1 0,0 0 0,1 1-1,0-1 1,1 0 0,0 0 0,0-1 0,7 12 0,6 7 115,0 0 1,23 24-1,-37-47-191,4 6 74,2-1 1,-1 1-1,16 12 1,-21-19-63,1 0-1,-1-1 1,1 1 0,-1-1 0,1 1 0,0-1 0,-1 0 0,1 0 0,0 0 0,0 0 0,0-1-1,0 1 1,0-1 0,0 1 0,0-1 0,0 0 0,0 0 0,-1-1 0,7 0 0,0-2-11,0-1-1,-1 0 1,1 0 0,-1-1 0,0 0 0,0 0 0,-1-1 0,10-9 0,51-58 46,-67 72-75,89-110 357,-87 108-306,0-1 0,1 1 0,-1 0 0,8-5 0,-11 8-42,1-1-1,0 1 0,-1-1 1,1 1-1,0 0 0,-1-1 1,1 1-1,0 0 1,-1-1-1,1 1 0,0 0 1,0 0-1,-1 0 1,1 0-1,0 0 0,0 0 1,0 0-1,-1 0 1,1 0-1,0 0 0,0 0 1,-1 1-1,1-1 0,0 0 1,0 0-1,-1 1 1,1-1-1,0 0 0,-1 1 1,1-1-1,-1 1 1,1-1-1,0 1 0,-1-1 1,1 1-1,0 0 1,1 3 9,0-1 0,0 1 1,-1 0-1,1 0 0,-1 0 1,0 0-1,0 0 0,1 6 1,1 39 7,-2-27-10,0 1-1,6 25-1,-5-39 20,0-1 0,0 1 0,1-1-1,0 0 1,9 16 0,-11-22-35,0 0-1,1 0 1,-1 0-1,1-1 1,-1 1 0,1 0-1,0-1 1,-1 1-1,1-1 1,0 0-1,0 0 1,0 0 0,0 0-1,0 0 1,0 0-1,1 0 1,-1 0-1,0-1 1,0 1 0,1-1-1,-1 0 1,0 0-1,0 0 1,1 0-1,-1 0 1,0 0-1,4-1 1,4-2-387,0 0 0,0 0 0,0-1 0,15-9-1,-21 11 203,10-5-147,-1-1 0,-1 0 0,1-1 0,16-17 0,38-46 279,-54 57 129,-9 11-41,0-1 1,0 1-1,0 0 1,1 1-1,-1-1 1,1 1-1,0 0 0,0 0 1,0 0-1,0 1 1,1-1-1,-1 1 1,1 1-1,-1-1 1,1 1-1,0 0 1,-1 0-1,1 0 1,0 1-1,0 0 1,0 0-1,5 2 1,10 0-102,-8-1 99,0 1 0,0-1 0,0-1 0,0-1-1,0 0 1,0 0 0,25-7 0,-28 4-16,0 1 1,0-2-1,0 1 0,0-1 1,-1-1-1,0 0 0,0 0 1,0-1-1,-1 0 0,0 0 1,0-1-1,-1 0 0,0 0 1,-1-1-1,11-17 0,-16 23-13,1 0-1,-1 1 0,0-1 0,0 0 0,0 0 1,0 0-1,0 0 0,-1 0 0,1 0 1,-1 0-1,0-4 0,0 5-2,0 0-1,0 0 1,-1 0-1,1 0 1,-1 0-1,0 0 1,1 1-1,-1-1 0,0 0 1,0 0-1,0 1 1,-1-1-1,1 0 1,0 1-1,0-1 1,-1 1-1,1 0 1,-3-2-1,-1-1 1,0 1 0,-1 1 0,1-1 0,-1 1 0,0 0 0,1 0 0,-1 0 0,0 1 0,0 0 0,0 0-1,0 1 1,0-1 0,0 1 0,0 1 0,0-1 0,0 1 0,0 0 0,-6 2 0,-1 0 67,0 1-1,0 1 1,0 0 0,1 0 0,0 1 0,0 1-1,-13 9 1,10-4 24,1 0 1,0 1-1,1 1 0,0 0 0,1 0 0,0 1 0,2 1 0,-1 0 0,2 1 0,-11 25 1,17-36-74,1 1 0,0 0 1,0 0-1,0 0 0,1 0 1,0 0-1,1 1 0,-1-1 1,2 8-1,-1-12-7,0 0-1,1 0 1,0 0 0,-1 0 0,1 0-1,1 0 1,-1 0 0,0 0-1,1 0 1,-1-1 0,1 1 0,0 0-1,0-1 1,0 0 0,0 1-1,0-1 1,0 0 0,1 0 0,-1 0-1,1 0 1,-1-1 0,1 1 0,4 1-1,7 3-83,1-2 0,-1 0-1,0-1 1,21 3 0,62 1-1023,-92-7 1021,70 0-2193,0-3 678</inkml:trace>
</inkml:ink>
</file>

<file path=ppt/ink/ink16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16.85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166 1 6560,'3'42'1664,"-7"82"0,-17 60-1584,-10 45-35,6-52 59,20-128-73,3-21 130,-1-1 1,-2 1 0,-14 48-1,8-54 202,11-22-353,-1 0 0,1 1 1,0-1-1,0 0 0,0 0 0,-1 1 0,1-1 0,0 0 1,-1 1-1,1-1 0,0 0 0,-1 0 0,1 0 0,0 1 1,-1-1-1,1 0 0,0 0 0,-1 0 0,1 0 1,-1 0-1,1 0 0,0 0 0,-1 0 0,1 0 0,-1 0 1,1 0-1,0 0 0,-1 0 0,1 0 0,-1 0 0,0 0 4,0-1 0,1 0 0,-1 1 0,0-1 0,1 1 0,-1-1 0,0 0 0,1 1 0,-1-1 0,1 0-1,-1 0 1,0-1 0,-9-24 119,6 6-169,0 0 0,2 0-1,0 0 1,1-27 0,10-82-331,-8 120 350,5-48-75,2 1 0,3 0 0,29-89-1,-30 118 116,1 1 0,1 1 0,27-41-1,-28 50 49,1 0 0,1 1 0,0 0 0,1 1 0,1 1 0,17-13 0,-23 20-25,-1 1-1,1 0 1,0 0 0,0 1 0,1 0 0,-1 1 0,1 0 0,0 0 0,0 1 0,0 0 0,18 0 0,-22 2-50,1 0 0,-1 0 0,0 1 0,0 0 0,0 1 0,1-1 0,-1 1 1,-1 0-1,1 0 0,0 1 0,0 0 0,-1 0 0,1 0 0,-1 1 0,0-1 0,0 1 1,-1 1-1,1-1 0,-1 1 0,4 4 0,-5-4 22,1 1-1,-2-1 1,1 0 0,-1 1 0,0-1-1,0 1 1,0 0 0,-1 0-1,0 0 1,0-1 0,0 1 0,-1 0-1,0 0 1,0 0 0,-1 0-1,1 0 1,-1 0 0,-3 9-1,1-3 87,-1 0 0,0-1 0,-1 1 0,-1-1 0,0 0 0,0 0 0,-15 18 0,18-25-102,-1 1 0,0-1 0,-1 0 0,1 0-1,-1 0 1,0-1 0,0 1 0,0-1 0,0 0 0,0-1 0,-1 1 0,1-1 0,-1 0-1,0-1 1,1 1 0,-1-1 0,0 0 0,0-1 0,0 1 0,0-1 0,0 0 0,0-1-1,0 1 1,0-1 0,1 0 0,-1-1 0,0 1 0,0-1 0,1-1 0,-7-2 0,-2-2-843,1-1 1,0 0-1,0-1 1,-16-14-1,11 4-444</inkml:trace>
</inkml:ink>
</file>

<file path=ppt/ink/ink16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17.4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50 381 6816,'9'5'706,"-5"-3"-413,0 0 0,0 0 0,0 1 0,-1 0 0,1 0 0,-1 0 0,4 4 0,-6-7-290,2 4 114,1 0 0,0 0 0,0-1 0,6 5 0,-8-7-109,0 0 0,-1-1 0,1 1 0,0 0 0,0-1 0,-1 1-1,1-1 1,0 0 0,0 1 0,0-1 0,0 0 0,-1 0 0,1 0 0,0 0 0,0 0 0,0-1 0,3 0 0,2-2 2,-1 1-1,1-2 1,-1 1 0,0-1 0,0 0-1,0 0 1,0 0 0,0-1 0,7-9-1,5-6 41,18-28 1,-33 43-41,1 0-9,13-18 63,-1-1 0,24-50-1,-36 66-51,-1-1-1,0 0 0,-1 1 0,0-1 0,2-15 1,-4 19-19,0-1-1,0 0 1,-1 1 0,1-1 0,-1 1 0,0-1 0,-1 1 0,1-1 0,-1 1-1,-3-6 1,3 7-4,0 0-1,0 0 0,-1 1 1,1-1-1,-1 1 1,0-1-1,0 1 0,-1 0 1,1 0-1,0 0 1,-1 1-1,0-1 0,0 1 1,1 0-1,-1 0 1,-1 0-1,1 1 0,0-1 1,0 1-1,0 0 0,-1 0 1,1 0-1,-1 1 1,1 0-1,-1 0 0,-4 0 1,-1 1 12,-1 0 0,1 1-1,0 1 1,0-1 0,0 1 0,1 1 0,-1 0 0,1 0 0,0 1-1,-11 8 1,5-2-165,1 0-1,0 1 0,0 1 0,2 0 1,-1 1-1,2 0 0,0 1 0,-14 24 1,25-39 108,-12 25-900,12-12 286,0-13 633,0 0 1,0 1-1,1-1 0,-1 0 1,0 1-1,0-1 0,1 0 0,-1 0 1,0 1-1,0-1 0,1 0 0,-1 0 1,0 1-1,1-1 0,-1 0 1,0 0-1,1 0 0,-1 1 0,0-1 1,1 0-1,-1 0 0,1 0 0,-1 0 1,0 0-1,1 0 0,-1 0 1,0 0-1,1 0 0,5-1-83,0 0 0,0-1-1,-1 1 1,1-1 0,-1 0 0,1-1-1,8-5 1,9-3 223,-6 4 411,1 1 0,-1 0 0,1 1 0,0 1 0,21-1 0,-28 4-337,0 0 0,-1 1 0,1 1 0,-1 0 0,1 1-1,-1-1 1,1 2 0,-1 0 0,0 0 0,14 7 0,-18-7-164,1 0 0,-1 0 0,1-1 0,0 0 0,0 0 0,0-1 0,0 0 0,0 0 0,0 0 0,0-1 0,0 0 0,1 0 1,-1-1-1,0 0 0,0 0 0,0-1 0,0 0 0,-1 0 0,9-4 0,3-2-9,2 0 42,39-12 0,-57 20-7,0-1 1,-1 1-1,1 0 1,0 0-1,-1 0 1,1 0-1,0 1 0,-1-1 1,1 0-1,0 1 1,-1-1-1,1 1 1,-1 0-1,1-1 0,-1 1 1,1 0-1,-1 0 1,1 0-1,-1 0 1,0 0-1,1 0 0,-1 0 1,0 1-1,0-1 1,0 0-1,0 1 1,1 1-1,3 5 49,-1 1 1,0-1-1,5 17 1,-5-13-32,0-1-11,1 1 1,0-1 0,1 0 0,0-1 0,1 1 0,0-1-1,9 10 1,-14-17-66,1-1 1,-1 0-1,1 1 0,0-1 0,0 0 0,-1 0 0,1 0 0,1-1 0,-1 1 0,0-1 1,0 0-1,0 1 0,1-2 0,-1 1 0,1 0 0,-1-1 0,0 1 0,1-1 0,-1 0 1,1 0-1,-1 0 0,1-1 0,-1 1 0,1-1 0,-1 0 0,0 0 0,1 0 0,-1 0 1,6-4-1,2-1-497,1-2 1,-2 0 0,1 0-1,-1-1 1,0 0 0,-1-1-1,11-14 1,2-6-2290</inkml:trace>
</inkml:ink>
</file>

<file path=ppt/ink/ink16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17.87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 29 8064,'25'-29'2976,"-17"36"-2304,4 11-192,-12-3-544,-4 4-64,-4 3-1920,-9 0 1120,-4-4-3616</inkml:trace>
</inkml:ink>
</file>

<file path=ppt/ink/ink16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18.20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25 27 7296,'0'-4'2573,"-5"17"-1360,-5 54-855,0 76-1,10-67 43,4-63-167,-4-13-222,0 0 0,1 0 0,-1 0 0,0 0 0,1 0-1,-1 0 1,1 0 0,-1 0 0,0 0 0,1 0 0,-1 0 0,0 0-1,1 0 1,-1-1 0,0 1 0,1 0 0,-1 0 0,0 0-1,0 0 1,1-1 0,-1 1 0,0 0 0,0 0 0,1-1 0,-1 1-1,0 0 1,0-1 0,1 1 0,-1 0 0,0-1 0,0 1 0,0 0-1,0-1 1,0 1 0,1-1 0,42-73 426,-26 49-232,1 0 0,1 2 0,1 0-1,36-32 1,42-25-1015,-73 58-3222</inkml:trace>
</inkml:ink>
</file>

<file path=ppt/ink/ink16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23.20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4 666 3328,'-1'12'1776,"1"-11"-1743,0-1 0,-1 1 1,1-1-1,0 1 0,-1 0 1,1-1-1,0 1 0,0-1 1,0 1-1,0 0 0,0-1 1,-1 1-1,1-1 0,0 1 1,0 0-1,1-1 0,-1 1 1,0 0-1,0-1 0,0 1 1,0-1-1,0 1 0,1 0 1,-1-1-1,0 1 0,0-1 1,1 1-1,-1-1 0,1 1 1,-1-1-1,0 1 0,1-1 1,-1 1-1,1-1 0,-1 0 1,1 1-1,-1-1 0,1 0 1,-1 1-1,1-1 0,0 0 1,-1 0-1,1 1 0,-1-1 0,2 0 1,5 2 318,-1 0 0,1 0 1,11 0-1,-5 0-158,20 4 79,0-2 0,0-1 0,1-1 0,-1-2 0,44-5 1,-59 2-226,0 0 0,0-1 1,0 0-1,-1-2 0,1 0 0,-1-1 1,-1-1-1,1 0 0,-1-2 1,-1 0-1,18-14 0,3-10 146,-2-1 0,40-52 0,-61 71-152,-1 0 1,-1-1-1,-1 0 1,10-22-1,-17 32-34,0-1 0,0 1 0,-1 0 0,-1-1 0,1 1 1,-1-1-1,0 0 0,-1 1 0,0-1 0,0 0 0,-1 0 0,1 1 0,-5-15 0,3 15-6,0-1-1,-1 0 1,0 1 0,0-1 0,-1 1-1,-5-7 1,7 12-11,1 0 1,-1 0-1,1 0 1,-1 0-1,0 1 0,0-1 1,0 1-1,0-1 1,0 1-1,0 0 1,0 0-1,0-1 0,-1 2 1,1-1-1,0 0 1,-1 0-1,1 1 0,0-1 1,-1 1-1,1 0 1,-1 0-1,1 0 1,-1 0-1,-2 1 0,-4 0-23,1 1-1,-1 1 1,1 0 0,-1 0-1,1 0 1,0 1-1,-11 7 1,-50 40-12,51-36 139,4-4-83,1 1 0,1 1 0,0 0 0,1 0 0,1 1 0,0 1 0,-15 29 0,13-18 24,0 1 0,2 1 0,-13 54 0,20-68-23,1-1 0,1 1-1,0-1 1,0 1 0,2-1-1,-1 1 1,2-1-1,3 16 1,-3-19 16,1-1 0,0 0 0,1 0 0,0 0 0,0 0 0,1-1 0,0 0 0,0 0 0,1 0 0,0 0 0,1-1 0,8 8 0,-6-8-10,0 0-1,1 0 1,0-1 0,0 0-1,0-1 1,0 0 0,1-1-1,0 0 1,0 0 0,0-1 0,1-1-1,-1 0 1,0-1 0,16 1-1,-4-3 25,1 0 0,0-2 0,-1 0 0,0-2 0,0-1 0,24-8 0,-24 5-15,1-2 0,-1 0 0,-1-1 0,0-2 0,0 0 0,-2-1 0,0-1 0,-1-1 0,23-25 0,4-12 46,-1-2 0,38-67 0,-79 118-75,52-89 95,-49 81-75,-1-1 0,-1 0 0,0 1 0,-1-1 0,4-22 1,-6 17-30,0 0 0,-1 0 1,-1 1-1,-1-1 1,0 0-1,-1 0 0,-2 1 1,0-1-1,-8-23 1,11 39-23,-1-1 0,1 1 0,-1 0 1,0-1-1,0 1 0,0 0 0,-3-4 1,4 7 21,1-1 1,-1 1 0,0-1 0,0 1 0,1-1 0,-1 1 0,0-1 0,0 1 0,0 0 0,1-1 0,-1 1 0,0 0 0,0 0 0,0 0 0,0 0 0,0 0 0,0 0 0,1 0 0,-1 0 0,0 0 0,0 0 0,0 0-1,0 0 1,0 1 0,0-1 0,1 0 0,-1 1 0,0-1 0,0 0 0,0 1 0,1-1 0,-1 1 0,0 0 0,0 0 0,-5 4-20,1 1 1,0-1-1,1 1 0,-1 0 1,1 0-1,0 0 0,1 1 1,0-1-1,0 1 0,0 0 0,-2 9 1,-2 8 2,2 1 0,-3 25 1,5-7-15,1 0 0,2 1 0,2-1 0,2 0 0,16 67 0,-15-88 83,0 0 0,2-1 1,0 0-1,2 0 0,19 33 1,-22-43-17,1-1 1,1 0 0,0 0-1,0-1 1,1 0 0,1 0-1,-1-1 1,1 0 0,0-1-1,1 0 1,18 9 0,-13-9 31,0-1 1,0-1 0,1 0 0,-1-1-1,1 0 1,0-2 0,0 0-1,0-1 1,23-1 0,-33 0-109,0-1-1,-1-1 1,1 1 0,-1-1-1,1 0 1,-1 0-1,0-1 1,0 0 0,0 0-1,0-1 1,0 1 0,6-6-1,-5 2-30,0 0-1,0 0 0,-1 0 0,0-1 1,-1 0-1,0 0 0,8-15 1,-1-8 27,-1 0 1,-2 0-1,11-64 1,-17 80 162,-3 13-123,0-1 0,1 1-1,-1 0 1,1-1-1,0 1 1,0 0 0,-1 0-1,2 0 1,-1 0-1,0 0 1,0 0 0,1 0-1,-1 0 1,1 0-1,2-2 1,-1 2 12,1 0 0,-1 0-1,1 1 1,0-1 0,0 1 0,0 0 0,7-2-1,51-10 354,-2-4 0,84-33 0,-128 42-310,0 0 0,0 0 0,28-23 0,-37 25 1,1 0 0,-1-1 0,0 0 0,-1-1 0,0 1 0,0-1 0,-1-1 0,8-13 0,-12 20-24,0 0 1,0-1-1,0 1 1,-1 0-1,1 0 0,-1-1 1,1 1-1,-1 0 0,0-1 1,0 1-1,0 0 1,0-1-1,0 1 0,0 0 1,-2-4-1,1 4-5,1 1 0,-1-1 0,0 0-1,0 1 1,-1-1 0,1 1 0,0-1 0,0 1 0,-1-1-1,1 1 1,-1 0 0,1 0 0,-1 0 0,0 0-1,1 0 1,-1 0 0,0 0 0,0 0 0,-3 0 0,-5-2-14,1 1 0,-1 1 0,-1 0 0,1 0 0,0 1 0,0 0 0,0 0 1,0 1-1,-13 4 0,6-2-21,0 2 1,1 0-1,0 1 1,-27 14-1,30-13 21,0 1-1,1 0 1,0 1-1,1 1 1,0 0-1,0 0 1,1 1 0,0 0-1,-14 22 1,15-16-19,0-1 0,1 2 0,0-1 1,2 1-1,0 0 0,1 1 0,-3 19 1,4-19 21,1 1 0,1 0 1,1 0-1,1-1 0,1 1 1,0 0-1,6 24 0,-6-39-112,1 0 0,0 0 0,0 0 0,0 0-1,1 0 1,0 0 0,0 0 0,0-1 0,0 0-1,0 1 1,1-1 0,0 0 0,0-1 0,0 1 0,1-1-1,-1 0 1,1 0 0,-1 0 0,1-1 0,0 1-1,8 2 1,-2-2-456,0 0-1,0-1 0,0 0 1,0 0-1,0-1 0,1-1 1,-1 0-1,0 0 0,14-3 1,21-7-2299</inkml:trace>
</inkml:ink>
</file>

<file path=ppt/ink/ink16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24.24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282 255 6976,'-19'1'735,"9"-1"-334,0 0 0,0 1 0,0 0 0,0 1 0,-16 5 0,18-4-390,0 0-1,1 1 1,-1 0 0,1 0-1,0 1 1,1 0 0,-1 0-1,1 1 1,0-1 0,0 1-1,0 1 1,-4 6 0,-2 4-22,1 0 1,1 1-1,0 0 1,1 0-1,1 1 1,1 0 0,1 1-1,1 0 1,-5 25-1,7-23 106,1 0 1,1 0-1,1-1 0,1 1 0,0 0 0,2 0 0,0-1 1,12 36-1,-13-49-68,1 1 1,1-1-1,0 0 1,0 0 0,0-1-1,7 9 1,-8-12-30,1 0 1,0 0-1,0 0 1,0 0 0,0-1-1,1 0 1,-1 0-1,1 0 1,0 0-1,0-1 1,7 3 0,-1-2-63,0 0 1,1-1-1,0 0 1,0-1 0,-1 0-1,1-1 1,0 0 0,0-1-1,-1 0 1,1-1-1,0-1 1,13-4 0,-10 3 23,0-2 0,-1 0 0,0-1 0,0 0 0,0-1 0,-1-1 0,0 0 0,21-19 0,-19 12 58,0-2 1,0 0 0,22-37 0,25-66 300,-50 96-101,-1 0 0,-2-1 0,0 0 0,-2-1 0,-1 0 0,5-46 0,-9 3-5,-3 0 0,-18-114 1,17 170-205,2 13-10,0 1 1,0 0 0,0 0-1,0 0 1,0 0 0,0 0 0,0 0-1,0 0 1,0 0 0,0 0-1,0-1 1,0 1 0,0 0 0,0 0-1,0 0 1,0 0 0,-1 0 0,1 0-1,0 0 1,0 0 0,0 0-1,0 0 1,0-1 0,0 1 0,0 0-1,0 0 1,0 0 0,0 0 0,0 0-1,0 0 1,0 0 0,0 0-1,-1 0 1,1 0 0,0 0 0,0 0-1,0 0 1,0 0 0,0 0-1,0 0 1,0 0 0,0 0 0,0 0-1,-1 0 1,1 0 0,0 0 0,0 0-1,0 0 1,0 0 0,-7 23-11,2 6 32,0 1 0,1 55 0,8 64-64,-2-127 28,17 194 189,-10-158 99,27 96 0,-31-128-124,-5-24-474,0-3 289,-1 0 0,0 0 0,1 0 0,0 0 0,-1 0 0,1 0 0,-1 0 0,1-1 0,0 1 0,0 0 0,0 0 0,0 0 0,0 0 0,0-3 0,0 4 32,3-57-40,2 1-1,16-72 1,-19 115 74,1 0-1,1 0 1,0 0 0,0 1 0,1 0 0,10-18 0,-13 27-21,0 0-1,0 0 1,1 0 0,-1 0-1,1 0 1,-1 0-1,1 0 1,0 1 0,0 0-1,0-1 1,1 1 0,-1 0-1,0 1 1,1-1 0,-1 0-1,1 1 1,0 0-1,-1 0 1,1 0 0,0 0-1,0 1 1,0 0 0,0-1-1,-1 1 1,1 0 0,4 1-1,-1 1-8,0 0 0,0 0 0,0 0 0,-1 1 0,1 0 0,-1 0 0,0 1 1,0 0-1,0 0 0,0 0 0,0 1 0,-1 0 0,0 0 0,0 0 0,-1 0 0,8 12 0,4 7-1,-2 1 1,20 46 0,-28-58 22,6 15-10,14 47 1,-23-62 142,0 0 0,0 1 0,-2-1 0,1 1-1,-2 24 1,0-35-106,-1 1 0,1-1-1,0 0 1,-1 1 0,0-1-1,0 0 1,0 0 0,0 0-1,0 0 1,-1 0 0,1 0-1,-1 0 1,0 0 0,0 0-1,-3 2 1,5-5-47,0 1 1,0-1-1,0 0 1,-1 1-1,1-1 1,0 0 0,0 0-1,-1 1 1,1-1-1,0 0 1,0 0-1,-1 0 1,1 0-1,0 1 1,-1-1-1,1 0 1,0 0-1,-1 0 1,1 0-1,0 0 1,-1 0-1,1 0 1,0 0-1,-1 0 1,1 0-1,0 0 1,-1 0-1,1 0 1,0 0 0,-1 0-1,1 0 1,0 0-1,-1-1 1,1 1-1,-1 0 1,1-1 1,-1 0 1,1 0-1,-1 1 1,1-1-1,-1 0 1,1 0-1,0 0 1,-1 0-1,1 0 1,0 0-1,0 0 1,0-1-1,0-31 34,5 8-79,1 0 1,2 1-1,0 0 1,1 0 0,2 1-1,24-40 1,-28 52 17,0 0 1,1 0-1,1 0 1,0 1-1,15-13 1,-21 20 12,0 1 0,0-1 0,0 1-1,1 0 1,-1 0 0,1 0 0,-1 0 0,1 1 0,0 0 0,-1-1-1,1 1 1,0 1 0,0-1 0,0 0 0,0 1 0,0 0 0,0 0 0,0 0-1,0 0 1,0 1 0,0 0 0,7 2 0,-4 0-7,-1 0 1,0 0 0,0 1-1,0 0 1,0 0-1,0 0 1,6 8-1,34 40 18,-32-35 64,21 21 1,-11-17 51,36 26 1,-48-39-49,1 0 0,0 0 1,1-2-1,0 0 0,16 6 1,-27-11-52,0-1 0,0 1 0,0 0 1,-1-1-1,1 1 0,0-1 1,0 0-1,0 0 0,0 0 1,0-1-1,0 1 0,0 0 1,-1-1-1,1 0 0,0 0 0,0 0 1,-1 0-1,4-2 0,-3 1 5,1-1-1,-1 0 1,0 0-1,0 0 1,-1 0-1,1-1 1,-1 1-1,1-1 1,-1 1-1,0-1 1,-1 0-1,2-4 1,4-9 51,-2 0 1,0-1 0,-1 1 0,-1-1-1,0 0 1,-1 0 0,-2-31 0,0 36-121,-1 0 0,-1 0 0,0-1 0,-1 1 1,0 1-1,-1-1 0,0 0 0,-1 1 0,-1 0 0,0 0 0,-9-13 1,10 18-190,0 1 1,-1 0 0,1 1 0,-1-1 0,0 1 0,-1 1 0,1-1 0,-1 1 0,0 0 0,0 0 0,0 1 0,0 0 0,-1 0 0,1 1 0,-1 0-1,0 0 1,0 1 0,0 0 0,0 0 0,1 1 0,-1 0 0,0 0 0,0 1 0,0 0 0,0 0 0,-13 5 0,3 1-430,-23 12 1,41-19 662</inkml:trace>
</inkml:ink>
</file>

<file path=ppt/ink/ink16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25.01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 0 7232,'0'2'2314,"3"8"-2153,-1-1-1,-1 1 0,0 0 0,-1 0 0,0 0 0,0 0 0,-3 19 1,-1 9-88,3 17-18,1-1 0,14 95 0,-13-143-17,1 0 0,-1-1-1,1 1 1,0 0 0,1-1 0,5 11-1,-8-15-25,1 0 0,-1 0 0,1 0 0,0-1 0,-1 1 0,1 0-1,0 0 1,0 0 0,0 0 0,-1-1 0,1 1 0,0 0 0,0-1 0,0 1-1,0 0 1,0-1 0,0 0 0,1 1 0,-1-1 0,0 0 0,0 1 0,0-1-1,0 0 1,0 0 0,0 0 0,1 0 0,-1 0 0,0 0 0,0 0 0,0 0-1,0-1 1,0 1 0,1 0 0,-1-1 0,0 1 0,0-1 0,0 1 0,0-1-1,0 1 1,0-1 0,1-1 0,7-6 5,-1-1-1,0 0 1,-1 0 0,0 0 0,9-17-1,-1 2 17,18-34 202,-27 45-70,1 0-1,1 0 0,0 0 1,0 1-1,21-21 1,-29 32-159,0 1 0,1-1 1,-1 1-1,1-1 1,-1 1-1,1-1 0,0 1 1,-1 0-1,1-1 1,-1 1-1,1 0 0,0-1 1,-1 1-1,1 0 1,0 0-1,-1 0 0,1 0 1,0 0-1,-1-1 1,1 1-1,0 0 0,-1 1 1,1-1-1,0 0 0,0 0 1,-1 0-1,1 0 1,0 0-1,-1 1 0,1-1 1,-1 0-1,1 1 1,0-1-1,-1 0 0,1 1 1,-1-1-1,1 1 1,-1-1-1,1 1 0,-1-1 1,1 1-1,-1-1 1,1 1-1,-1-1 0,0 1 1,1 0-1,-1-1 1,0 1-1,0-1 0,1 2 1,2 5 44,-1 0 0,1 1 0,2 13 0,-3-12-21,3 15 93,22 73-16,-23-87-85,0 1 0,0 0 0,2-1 0,-1 0 0,1 0 0,11 13 0,-15-20-19,1 1 0,0-1 0,0-1 0,1 1 0,-1 0 0,1-1 0,-1 0 0,1 1 0,0-1 0,0-1 0,-1 1 0,1-1 0,0 1 0,1-1 0,-1 0 0,0 0 0,0-1 0,9 1 0,-7-2-104,0 0 1,0 0 0,0 0-1,0-1 1,0 1-1,0-2 1,-1 1 0,1 0-1,-1-1 1,1 0-1,-1-1 1,8-6 0,-3 2-23,0-1 0,-1-1 0,0 0 0,-1 0 0,0 0 0,11-21 0,32-76 670,-1 1 876,-35 86-1124,-14 19-299,-1 1 1,0 0-1,0-1 0,1 1 1,-1 0-1,0-1 1,0 1-1,1 0 0,-1 0 1,1-1-1,-1 1 0,0 0 1,1 0-1,-1 0 1,0 0-1,1-1 0,-1 1 1,1 0-1,-1 0 1,0 0-1,1 0 0,-1 0 1,1 0-1,-1 0 1,0 0-1,1 0 0,-1 0 1,1 0-1,-1 0 1,1 1-1,-1-1 0,0 0 1,1 0-1,-1 0 0,0 0 1,1 1-1,-1-1 1,0 0-1,1 0 0,-1 1 1,0-1-1,1 0 1,-1 1-1,0-1 0,0 0 1,1 1-1,-1-1 1,0 0-1,0 1 0,0-1 1,0 1-1,1-1 1,-1 1-1,2 4-28,-1 1 0,1-1 0,-1 1 0,0 0 0,0 7 0,0 7-7,18 142-1063,-5-31-5185,-10-102 2566</inkml:trace>
</inkml:ink>
</file>

<file path=ppt/ink/ink16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25.35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 1 7712,'-8'22'2880,"16"14"-2240,1 27-192,-13-30-4736</inkml:trace>
</inkml:ink>
</file>

<file path=ppt/ink/ink16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25.68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438 159 4736,'0'-1'42,"-2"-12"591,-1 1 0,-8-24 0,10 32-581,-1 1-1,0-1 1,1 1-1,-2-1 1,1 1-1,0 0 1,-1 0 0,1 0-1,-1 0 1,0 0-1,0 0 1,0 1-1,-1-1 1,-2-1-1,-16-5 237,1 1-1,-1 0 0,0 2 0,0 0 1,0 2-1,-32-3 0,46 7-111,-1-1 0,1 1-1,-1 0 1,1 1 0,0 0 0,-1 1 0,1-1-1,0 2 1,-10 2 0,13-2-50,-1 0 0,0 0 0,1 0 0,-1 0 1,1 1-1,0 0 0,0 0 0,1 0 0,-1 1 0,1-1 0,0 1 0,-6 10 0,5-6 7,0 0-1,1 1 0,0 0 0,0 0 0,1 0 1,1 0-1,0 0 0,0 1 0,1-1 1,0 1-1,1-1 0,0 1 0,0-1 0,1 1 1,1-1-1,0 0 0,0 1 0,6 12 1,-3-10-80,0 1-1,1-1 1,1-1 0,0 1 0,1-1 0,0-1 0,1 1 0,0-2 0,1 1 0,0-1 0,1 0 0,0-1 0,15 10 0,0-4-843,33 14 1,37 12-400</inkml:trace>
</inkml:ink>
</file>

<file path=ppt/ink/ink16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26.90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371 67 5632,'-34'-54'2890,"34"53"-2883,-1 0 0,0 0-1,0 0 1,0 0-1,0 0 1,-1 1-1,1-1 1,0 0 0,0 0-1,0 1 1,-1-1-1,1 1 1,0-1-1,-1 1 1,1 0 0,-1-1-1,1 1 1,0 0-1,-1 0 1,1 0-1,-1 0 1,1 0 0,0 0-1,-1 0 1,1 1-1,-1-1 1,1 0-1,-3 2 1,-3 0-48,1 2 0,-1-1 1,1 1-1,-8 5 0,11-7 49,-44 32-155,-71 67 1,111-94 173,-9 8 18,-21 25 0,34-36-52,-1 0-1,1 0 0,0 1 1,0 0-1,1 0 1,0 0-1,0 0 1,0 0-1,0 0 1,1 0-1,-2 8 0,3-10 14,0-1-1,0 1 1,0-1-1,1 0 1,-1 1-1,1-1 0,-1 0 1,1 1-1,0-1 1,0 0-1,0 0 0,0 1 1,0-1-1,1 0 1,-1 0-1,1 0 1,-1 0-1,1-1 0,-1 1 1,1 0-1,0-1 1,0 1-1,0-1 1,0 0-1,0 1 0,0-1 1,1 0-1,-1 0 1,4 1-1,5 1 1,0 0 0,0-1-1,0 0 1,0 0 0,12-1 0,28 0-6,-17 0 11,38 5-1,-40-1 79,0 1 1,48 16-1,-72-20-2,1 1-1,-1 1 1,0 0 0,-1 0-1,1 0 1,-1 1 0,0 0-1,0 0 1,0 1 0,-1 0-1,0 0 1,0 0 0,0 1-1,7 13 1,-11-18-40,-1 1 0,0 0-1,0-1 1,0 1 0,0 0 0,-1 0-1,1-1 1,-1 1 0,1 0 0,-1 0-1,0 0 1,0 0 0,0-1 0,-1 1 0,1 0-1,-1 0 1,1 0 0,-1-1 0,0 1-1,0 0 1,0-1 0,-1 1 0,1-1-1,-1 1 1,1-1 0,-1 0 0,0 1-1,1-1 1,-5 3 0,-4 4 81,1-2 0,-1 1 0,-1-1 0,1-1 0,-16 7 0,-16 7-266,-2-2 0,0-2 0,-1-3 1,0-1-1,-55 7 0,55-15-1105,6-6-2079</inkml:trace>
</inkml:ink>
</file>

<file path=ppt/ink/ink16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27.82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245 1 6880,'-3'3'350,"1"-1"-177,0 0-1,0 0 1,0 0-1,1 0 0,-1 1 1,1-1-1,-1 0 1,1 1-1,0 0 0,0-1 1,0 1-1,0 0 1,0-1-1,0 1 1,0 5-1,-23 124 441,4-24-714,-3 30-83,-43 140 0,64-271 211,0 1 1,-1-1-1,-1 0 1,1 0-1,-8 11 1,10-17-19,0 1 1,0-1 0,0 0 0,-1 0 0,1 0 0,0 1 0,0-1 0,-1 0-1,1-1 1,-1 1 0,1 0 0,-1 0 0,-2 0 0,3-1-9,-1 1 1,1-1-1,0 0 1,0-1-1,-1 1 1,1 0-1,0 0 1,0 0-1,0-1 1,0 1-1,-1 0 1,1-1-1,0 1 1,0-1-1,0 0 1,0 1-1,0-1 1,0 0-1,0 0 1,0 1 0,-1-3-1,0 1-10,1 0 0,-1 0 1,1-1-1,0 1 0,-1-1 0,1 1 0,0-1 0,0 1 1,1-1-1,-1 1 0,0-1 0,1 0 0,0 1 1,-1-1-1,1 0 0,0 1 0,0-1 0,1 0 1,-1 0-1,1 1 0,0-5 0,3-4 23,-1 0 0,1 1 0,9-18-1,-4 12 10,0 0 1,0 1-1,2 1 0,0 0 0,13-14 0,-16 21-8,0-1 0,0 2 0,1-1 0,0 1 0,0 0 0,0 1 0,1 0-1,0 1 1,19-7 0,109-19 28,-81 20 64,83-28 1,-123 32-89,0-1 0,-1-1 0,0 0 0,0-1 0,-1-1 0,0 0 0,0-1 0,-1 0 0,13-15 0,11-17-83,-38 43 61,0 0-1,0 1 1,0-1-1,0 0 1,0 0-1,0 0 1,0 1-1,0-1 0,0 0 1,0 0-1,0 0 1,0 1-1,0-1 1,0 0-1,0 0 1,0 0-1,0 0 0,0 1 1,1-1-1,-1 0 1,0 0-1,0 0 1,0 0-1,0 1 1,0-1-1,1 0 1,-1 0-1,0 0 0,0 0 1,0 0-1,0 0 1,1 0-1,-1 0 1,0 0-1,0 0 1,0 0-1,1 1 1,-1-1-1,0 0 0,0 0 1,0 0-1,1 0 1,-1-1-1,0 1 1,0 0-1,0 0 1,1 0-1,-1 0 1,0 0-1,0 0 0,0 0 1,1 0-1,-1 0 1,0 0-1,0 0 1,0-1-1,0 1 1,1 0-1,-1 0 1,0 0-1,0 0 0,0-1 1,0 1-1,0 0 1,0 0-1,1 21-91,-1-16 94,-5 191 321,4-185-198,0 0 0,0 0 0,-1-1 0,-1 1 0,1-1 0,-2 0 0,-6 15 0,10-24-107,0-1 0,-1 1 0,1-1 1,0 1-1,0-1 0,-1 1 0,1-1 1,-1 1-1,1-1 0,0 1 0,-1-1 1,1 0-1,-1 1 0,1-1 0,-1 0 1,1 1-1,-2-1 0,2 0-9,0 0 1,0 0-1,0 0 0,-1 0 1,1 0-1,0 0 0,0 0 1,-1 0-1,1 0 0,0-1 1,0 1-1,0 0 0,-1 0 1,1 0-1,0 0 0,0-1 1,0 1-1,0 0 0,-1 0 1,1 0-1,0 0 0,0-1 1,0 1-1,0 0 0,0 0 1,0-1-1,0 1 0,-4-22 87,5 14-98,-1 0 1,1 0-1,1-1 1,0 1-1,0 0 1,4-8-1,22-47-56,-21 48 58,0 2 8,1 0 0,0 1 1,0-1-1,1 1 0,1 1 1,0 0-1,0 0 0,1 1 1,1 1-1,0 0 0,0 0 1,0 1-1,1 0 0,1 1 1,-1 1-1,1 0 0,0 1 1,16-3-1,-24 6-17,1 0 0,-1 1 0,1 0 0,0 1 0,0-1 0,-1 1 0,1 1 0,0-1 0,0 1 0,-1 0 0,11 3 0,-13-2 2,1 0 0,-1 0 0,0 0 0,1 1 0,-1-1 0,0 1 0,-1 0 0,1 0 0,0 0-1,-1 1 1,0-1 0,0 1 0,0 0 0,0 0 0,-1 0 0,1 0 0,1 6 0,3 9 31,-1 1 0,0 0 1,-2 0-1,0 0 1,0 35-1,8 33-56,-10-76 111,1 0 0,0-1 0,1 0 0,0 0 0,8 15 0,-11-24-15,1 0-1,-1 1 1,0-1 0,1 0-1,0 0 1,-1 0 0,1 0-1,0-1 1,0 1 0,0 0-1,0-1 1,4 3 0,-5-4-40,0 1 0,1-1 0,-1 0 0,0 0 1,1 0-1,-1 1 0,0-1 0,1 0 0,-1-1 0,0 1 0,0 0 1,1 0-1,-1-1 0,0 1 0,1 0 0,-1-1 0,0 1 0,0-1 1,0 0-1,0 1 0,1-1 0,-1 0 0,0 0 0,0 0 0,1-1 1,2-2 6,0-1 1,0 0 0,0 0 0,0 0 0,-1 0 0,0-1 0,0 1-1,-1-1 1,5-11 0,-1-7 44,5-27 0,-9 39-54,7-38-20,1-58 1,-8 39-4100,2 80-2300</inkml:trace>
</inkml:ink>
</file>

<file path=ppt/ink/ink16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29.48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291 188 7296,'-1'-2'289,"-1"1"-1,0-1 1,0 1 0,0 0 0,0 0 0,-1 0-1,1 0 1,0 1 0,0-1 0,0 0 0,-1 1 0,-2-1-1,-31 2-192,15-1-122,13 0-5,-7 0-34,0 1 0,-16 2 0,27-2 54,-1 0 0,1 0 0,-1 0 0,1 1 0,-1-1 0,1 1 0,0 0 0,0 1 0,0-1 0,0 1 0,-4 3 0,2 0 6,0 1-1,1 0 1,0 0-1,0 0 1,0 1-1,1-1 1,0 1-1,-5 16 1,1 2-32,-8 41 1,14-55 44,0 0 0,1 1 1,0-1-1,1 1 1,2 21-1,-1-27-11,1 0 1,0 1 0,0-1-1,0 0 1,1-1-1,0 1 1,0 0 0,1-1-1,-1 1 1,1-1-1,6 6 1,-2-4 27,0 0 0,1 0 0,0-1 0,1 0-1,0-1 1,0 0 0,0-1 0,0 0 0,1 0 0,0-1 0,0 0 0,0-1 0,0-1-1,16 3 1,-19-5-1,0 0-1,0 0 0,0 0 0,-1-1 0,1-1 0,0 1 1,-1-1-1,1 0 0,-1-1 0,0 0 0,1 0 1,-2 0-1,1-1 0,0 0 0,8-7 0,-1 0 15,-1 0 0,0-1-1,0-1 1,-1 0 0,16-24 0,4-11 63,45-89 1,-63 105 32,0 0 1,-3-1-1,0-1 0,6-40 0,-14 64-81,-2 0 0,1 0 0,-2 0-1,1 0 1,-1 0 0,-1 0-1,0 0 1,-3-16 0,4 26-61,0-1 1,0 0-1,-1 1 1,1-1-1,0 0 1,0 1-1,-1-1 1,1 0-1,0 1 1,-1-1-1,1 1 1,-1-1-1,1 1 1,-1-1-1,1 1 1,-1-1-1,1 1 0,-1-1 1,1 1-1,-2-1 1,2 1 3,-1 0-1,1 0 1,-1 0-1,1 0 1,-1 0 0,1 0-1,0 1 1,-1-1 0,1 0-1,-1 0 1,1 0-1,-1 1 1,1-1 0,0 0-1,-1 0 1,1 1 0,0-1-1,-1 0 1,1 1 0,0-1-1,-1 0 1,1 1-1,-3 3-10,0 1-1,1-1 1,0 1-1,-3 6 1,3-3-22,-1 1 0,1 0 0,1-1 0,0 1 0,0 17 0,5 49-58,-2-44 65,18 191 134,-19-214-90,1 5 47,1 35 171,-3-45-201,0 0 0,0-1-1,-1 1 1,1 0 0,-1 0 0,1-1 0,-1 1 0,0-1 0,0 1-1,0-1 1,0 1 0,-1-1 0,-2 5 0,3-7-13,1 1 0,0-1 0,-1 1 0,1-1 0,-1 0 0,1 1 0,-1-1 0,1 0 0,0 0 1,-1 1-1,1-1 0,-1 0 0,1 0 0,-1 0 0,0 0 0,1 0 0,-1 1 0,1-1 0,-1 0 0,1 0 0,-1 0 0,1 0 0,-1-1 0,1 1 1,-1 0-1,1 0 0,-1 0 0,1 0 0,-1 0 0,1-1 0,-1 1 0,1 0 0,-1-1 0,1 1 0,-1 0 0,1 0 0,0-1 0,-1 1 0,1-1 0,-1 1 1,1 0-1,0-1 0,-1 0 0,-1-2 46,0 1 0,0-1 0,1 0 0,-1 0 0,-2-6 0,2 0-57,0 0 1,0 0 0,1-1 0,0 1 0,0 0 0,1-1 0,1 1 0,-1 0-1,1 0 1,4-15 0,-1 9-30,1-1-1,0 1 1,1 0-1,0 1 1,13-20 0,-12 22 11,1 1 0,0 0 1,0 1-1,1 0 1,14-12-1,-16 17 9,-1 0-1,1 1 1,0-1-1,0 1 1,0 1-1,0-1 1,1 1-1,0 0 1,-1 1-1,11-2 1,-3 3-10,1 0 1,-1 1 0,1 1-1,-1 0 1,26 6-1,-27-5 92,-4-1-33,1 0 1,-1-1 0,0-1 0,0 1-1,0-2 1,14-3 0,-10 3 22,0-1 0,21 0 0,-80 22 84,42-17-162,0 1 0,1-1 0,-1 1 0,0 0 0,1 0 0,0-1 0,0 1 0,0 1 0,0-1 0,0 0 0,-2 7 0,-13 42-66,15-48 74,-5 28 60,0 0 0,2 0 1,2 1-1,1 0 1,2 41-1,1-65-27,-1 0 0,2 0 0,-1 0 0,1 0 0,0-1 0,1 1 0,0-1 0,5 11 0,-5-15-6,0 1 0,0-1 0,0 0-1,1 0 1,-1 0 0,1 0 0,0-1-1,0 1 1,0-1 0,1 0 0,-1 0-1,1-1 1,-1 1 0,1-1 0,6 2 0,-2-1 21,1 0 1,0-1 0,1 0-1,-1-1 1,0 0 0,1 0-1,-1-1 1,0 0 0,1-1-1,-1-1 1,0 1 0,0-2-1,0 1 1,0-1 0,0-1-1,-1 0 1,1 0 0,-1-1-1,0 0 1,9-7 0,-6 3-29,0 0 1,-1-1 0,0 0-1,-1-1 1,0-1 0,0 1 0,-1-1-1,-1-1 1,0 0 0,-1 0-1,0-1 1,-1 1 0,5-18-1,-4 6-74,-1 0 0,-2 0 0,-1 0 0,0-1 0,-2 1 0,-1-1 0,-5-34 0,4 45-259,1 15 297,0 0 0,0 0 0,0 0 0,0 0 0,0 0 0,0 0 0,0 0 0,0 0 0,0 0 0,0 1 0,0-1 0,0 0 0,0 0 0,0 0 0,0 0 0,0 0 0,0 0 0,0 0 0,0 0 0,0 0 0,0 0 0,1 0 0,-1 0 0,0 0 0,0 0 0,0 0 0,0 0 1,0 0-1,0 0 0,0 0 0,0 0 0,0 0 0,0 0 0,0 0 0,0 0 0,0 0 0,0 0 0,0 0 0,0 0 0,0 0 0,0 0 0,1 0 0,-1 0 0,0 0 0,0 0 0,0 0 0,0 0 0,0 0 0,0 0 0,9 25-2070,-3-8 1034,-4-13 608,0 0 1,0 0-1,0 0 0,1 0 0,0 0 1,5 5-1,-7-8 324,0 0 0,1 0 0,-1 0 0,0 0 0,1 0 0,-1 0 0,1 0 0,0-1 0,-1 1 0,1 0 0,0-1 0,-1 0 0,1 1 0,0-1 0,0 0 0,-1 0 0,1 0 0,0 0 0,-1 0-1,4-1 1,3-1-195,0 0 0,0 0 0,-1-1 0,1 0-1,13-8 1,34-27 678,-17 12 952,-21 15-806,1 0 0,1 1-1,-1 1 1,24-8 0,-41 16-437,1 1 0,0-1-1,-1 1 1,1-1 0,-1 1 0,1 0 0,0 0-1,-1 0 1,1 0 0,-1 0 0,1 0-1,0 0 1,-1 0 0,1 1 0,-1-1 0,1 1-1,0-1 1,-1 1 0,1-1 0,2 3-1,-3-2 35,1 1 0,-1 0 0,0 0-1,1 0 1,-1 0 0,0 0 0,0 0-1,0 0 1,0 0 0,-1 0-1,1 0 1,0 1 0,-1-1 0,1 4-1,1 18 225,0-1-1,-3 39 1,-10 50 143,6-67-388,3-24-52,1-2-13,-5 23 0,5-38 41,0 0 0,0-1 0,0 1 0,-1 0 0,1 0 0,-1-1 0,0 1 0,0 0 0,0-1 0,0 0 0,-6 6 0,8-9-54,-1 1-1,1-1 0,0 0 1,-1 1-1,1-1 0,-1 0 1,1 0-1,-1 0 0,1 0 0,-1 1 1,1-1-1,-1 0 0,1 0 1,-1 0-1,1 0 0,-1 0 1,1 0-1,-1 0 0,1 0 1,-1 0-1,1 0 0,-1-1 1,1 1-1,-1 0 0,1 0 1,0 0-1,-1-1 0,1 1 1,-1 0-1,1 0 0,-1-1 1,1 1-1,0 0 0,-1-1 1,1 1-1,0 0 0,-1-1 1,1 1-1,0-1 0,0 1 1,-1 0-1,1-1 0,0 0 1,-2-1 2,1-1 0,0 1 0,0 0 0,0-1 1,0 1-1,1-1 0,-2-3 0,2-5-4,1 0-1,0 1 1,0-1-1,1 0 1,0 1-1,1-1 1,0 1-1,6-14 1,3-3-15,28-45 1,-36 66 12,0 0 0,0 0 0,0 1 1,1-1-1,-1 1 0,1 0 1,1 0-1,-1 0 0,1 1 1,-1 0-1,1 0 0,1 1 0,-1-1 1,0 1-1,1 0 0,-1 1 1,1 0-1,0 0 0,0 0 1,10 0-1,17 0 61,-1-1 0,53-11 0,-28-4 213,-1-3 1,78-39-1,-132 58-272,32-17 44,-33 18-48,0-1 1,1 0 0,-1 0 0,0 0 0,0 0 0,0 0 0,0-1 0,-1 1 0,1 0 0,2-5 0,-4 6-7,1 0 0,-1 0 0,0 0 0,0 1 0,0-1 0,0 0 0,0 0 1,0 0-1,0 0 0,0 1 0,0-1 0,0 0 0,0 0 0,0 0 0,0 0 1,-1 1-1,1-1 0,0 0 0,-1 0 0,1 1 0,-1-1 0,1 0 0,-1 1 1,1-1-1,-1 0 0,1 1 0,-1-1 0,1 1 0,-1-1 0,0 1 1,1-1-1,-2 0 0,-1-1-20,0 1 0,-1-1 0,1 0 0,0 1 0,-1 0 0,-5-1 0,0 0-16,-1 1 1,1 0 0,-1 1 0,1 0 0,-1 1 0,0 0-1,-12 3 1,9-1 15,1 1 0,-1 0-1,1 0 1,-23 12 0,28-11 88,0 0 1,0 1 0,1-1 0,0 1-1,0 1 1,0-1 0,1 1 0,0 0 0,0 0-1,1 0 1,0 1 0,0 0 0,0 0 0,1 0-1,-3 14 1,2-7 111,1 1 0,0-1 0,1 1 0,1-1 1,1 1-1,0-1 0,5 29 0,-2-29-66,0 0-1,2-1 1,0 0 0,0 0 0,10 17 0,43 64-152,-30-53-573,39 68-3282,-11-8 1045</inkml:trace>
</inkml:ink>
</file>

<file path=ppt/ink/ink16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33.34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73 3136,'0'0'125,"0"-1"0,1 1 1,-1-1-1,0 1 0,1-1 1,-1 1-1,0-1 0,1 1 0,-1 0 1,0-1-1,1 1 0,-1 0 0,1-1 1,-1 1-1,0 0 0,1 0 1,-1-1-1,1 1 0,-1 0 0,1 0 1,-1 0-1,1-1 0,-1 1 0,1 0 1,-1 0-1,1 0 0,-1 0 1,1 0-1,0 0 0,-1 0 0,1 0 1,-1 1-1,1-1 0,9 0 133,21-2 721,-21 1-765,0 0 0,15 2 0,14 2 261,38 6 142,-1-5 0,104-6 0,39-2-14,-147 4-620,-17 2 297,58 11-1,-73-7 45,1-2 1,0-1-1,63-4 0,-58-4 13,33-3-20,118-27 0,-128 21-82,7-2 239,-70 15-482,0 0 0,1 0 0,-1 1 0,9 0 0,-6 0-21,-7 0 45,0-1 1,0 1-1,0-1 1,0 1 0,0-1-1,0 0 1,0 1-1,0-1 1,-1 0-1,4-2 1,-3 1-21,-1 1 1,1 0-1,-1 0 1,1 1 0,0-1-1,0 0 1,-1 1-1,1-1 1,0 1-1,3-1 1,-4 1-18,-10 13-689,-6-3-282,13-9 494,0-1 0,0 1 0,1-1 0,-1 0 0,0 1 1,0-1-1,1 0 0,-1 0 0,0 0 0,0-1 0,1 1 0,-1 0 1,-3-1-1,-10-5-3374</inkml:trace>
</inkml:ink>
</file>

<file path=ppt/ink/ink16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33.91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1 116 4480,'0'-49'1445,"1"45"-1284,-1 0-1,0 0 0,1 0 1,0 0-1,-1 0 0,2 0 1,-1 0-1,0 1 1,1-1-1,0 0 0,-1 1 1,2-1-1,3-4 0,-6 7-80,0 1-1,1-1 1,-1 1-1,1-1 0,-1 1 1,1-1-1,-1 1 1,1-1-1,-1 1 0,1-1 1,-1 1-1,1 0 1,0-1-1,-1 1 0,1 0 1,0-1-1,1 1 1,-2 0-32,1 0 1,-1 0-1,1 0 1,-1 0-1,1 0 1,-1 1-1,0-1 1,1 0-1,-1 0 0,1 0 1,-1 1-1,0-1 1,1 0-1,-1 1 1,1-1-1,-1 0 1,0 0-1,0 1 1,1-1-1,-1 1 1,3 3 169,-1 0 0,-1-1 1,1 1-1,2 8 0,-1-3-23,3 4-11,1 0 1,1 0-1,0 0 1,1-1 0,0 0-1,19 17 1,70 56-28,-83-73-118,188 134 622,-140-108-481,-38-24 42,24 18 0,-44-28-212,-1-2 64,0 1 0,-1 0 0,1 1 0,0-1 0,-1 1 0,4 4 0,-6-7-57,0 0-1,-1 1 0,1-1 1,-1 0-1,0 0 0,1 0 1,-1 0-1,0 0 0,0 0 1,0 1-1,0-1 0,0 0 1,0 0-1,0 0 0,0 1 0,0-1 1,0 0-1,-1 0 0,1 0 1,0 0-1,-1 0 0,1 1 1,-1-1-1,1 0 0,-1 0 1,0 0-1,1 0 0,-1 0 1,0-1-1,0 1 0,-1 1 1,-13 12 68,-30 23 1,3-3-113,-99 87-59,105-94 104,-67 39-1,78-50-57,1-3-125,14-7-585,0 0 0,0 0 0,0 1 0,-13 13 0,15-10-1499,7-9 1866,0 1 1,0 0-1,0-1 1,0 1-1,-1-1 1,1 0-1,0 1 1,-1-1-1,1 0 1,0 0-1,-1 0 1,0 0 0,1 0-1,-1 0 1,1 0-1,-3 0 1,3-1 226,0 0 1,0-1 0,0 1 0,0 0 0,0-1-1,0 1 1,1-1 0,-1 1 0,0-1 0,0 1 0,0-1-1,1 1 1,-2-2 0,2 2 141</inkml:trace>
</inkml:ink>
</file>

<file path=ppt/ink/ink16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35.82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183 0 4224,'-17'11'402,"0"0"0,1 0 1,1 2-1,0 0 0,0 0 1,-14 19-1,22-22-213,1 0 1,0-1 0,0 2-1,1-1 1,1 1 0,0 0 0,0 0-1,-4 21 1,5-11 36,0-1 0,2 1 0,0 0 0,2 21 0,0-31-154,0-1 1,1 1-1,0-1 1,0 0-1,1 0 1,1 0-1,0 0 0,6 11 1,-9-18-50,1 1 0,1-1 0,-1 0 0,0 0 0,1 0 0,0 0 0,0 0 0,0 0 0,0-1 0,0 1 0,0-1 0,1 0 0,-1 0 0,1 0 0,-1 0 0,1-1 0,0 0 0,0 1 0,0-1 0,0-1 0,-1 1 0,1-1 0,0 1 0,7-1 0,-4-1 4,0-1 1,0 0 0,0 0 0,-1 0 0,1 0 0,0-1-1,-1 0 1,0-1 0,0 0 0,0 0 0,0 0 0,-1 0-1,1-1 1,-1 0 0,5-6 0,4-5 18,0-1 0,-1 0 0,17-32 0,-22 34-35,-1 0-1,-1 0 1,9-27 0,-13 33-22,0 0 0,-1-1 1,1 1-1,-2-1 0,1 1 1,-1-1-1,-3-14 0,3 22-39,-1-1 1,1 1-1,-1 0 0,0 0 0,0 0 0,1 0 0,-2 0 0,1 0 1,0 0-1,0 0 0,-1 0 0,1 0 0,-1 1 0,1-1 0,-1 1 1,0-1-1,0 1 0,0-1 0,1 1 0,-1 0 0,0 0 0,-1 0 1,1 0-1,0 1 0,0-1 0,0 0 0,0 1 0,-1-1 0,1 1 1,0 0-1,-1 0 0,-1 0 0,-1 0-131,0 0 0,0 1 1,0-1-1,0 1 0,0 0 0,0 0 0,1 1 1,-1-1-1,1 1 0,-1 0 0,1 1 0,-1-1 1,1 1-1,-4 3 0,7-6 39,1 1-1,-1-1 1,0 1-1,0 0 1,1 0-1,-1-1 1,1 1 0,-1 0-1,1 0 1,-1 0-1,1-1 1,-1 1-1,1 0 1,0 0 0,-1 0-1,1 0 1,0 0-1,0 0 1,0 0-1,0 0 1,0 0-1,0 0 1,0 1 0,3 6-2013</inkml:trace>
</inkml:ink>
</file>

<file path=ppt/ink/ink16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36.48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0 395 4224,'1'1'80,"0"-1"1,0 0-1,1 0 0,-1 0 1,0 1-1,0-1 1,0 0-1,0 1 0,0-1 1,0 1-1,-1-1 0,1 1 1,0 0-1,0-1 1,0 1-1,0 0 0,-1 0 1,1-1-1,0 1 1,-1 0-1,1 0 0,0 0 1,-1 0-1,1 0 1,-1 0-1,0 0 0,1 0 1,-1 0-1,0 0 0,1 2 1,0 5 249,1 0 0,-2 0 0,1 11-1,0 2 324,6 52 297,-6-48-760,1 0-1,2 0 1,0 0 0,11 34-1,-14-56-178,0 0 1,1 0-1,-1 0 0,1 0 0,0 0 0,0-1 0,0 1 0,0 0 1,0-1-1,0 1 0,1-1 0,4 4 0,-5-5-3,0 0 0,0 0 0,-1-1 0,1 1 0,0 0 0,0-1 0,0 1 0,0-1 0,0 0 0,0 0 0,0 0 0,0 0 0,0 0 0,0 0 0,0 0 0,0 0-1,0-1 1,0 1 0,0-1 0,0 0 0,3-1 0,3-2 17,-1 0 0,0-1-1,0 0 1,0 0-1,-1-1 1,0 1 0,6-8-1,38-52 104,-20 26-69,3-1 6,55-73 201,-73 92-215,-1-2 0,-1 0-1,14-34 1,-14 22 67,0-1 1,-3-1 0,-1 1 0,-1-1 0,-2-1 0,1-50 0,-8 70-18,1 18-99,0 0-1,0 1 1,0-1 0,0 0-1,0 0 1,0 0 0,0 0-1,0 0 1,0 0 0,0 0-1,0 0 1,0 0-1,0 0 1,0 0 0,0 0-1,0 0 1,0 0 0,-1 0-1,1 0 1,0 0 0,0 0-1,0 0 1,0 0 0,0 0-1,0 0 1,0 0 0,0 0-1,0 0 1,0 0 0,0 0-1,0 0 1,0 0 0,-1 0-1,1 0 1,0 0 0,0 0-1,0 0 1,0 0 0,0 0-1,0 0 1,0 0 0,0 0-1,0 0 1,0 0-1,0 0 1,0 0 0,0 0-1,0 0 1,0 0 0,0 0-1,0 0 1,-1 0 0,1-1-1,0 1 1,0 0 0,0 0-1,0 0 1,0 0 0,0 0-1,0 0 1,0 0 0,0 0-1,0 0 1,-4 10 64,-4 14 2,-2 36 33,4 0-1,1 1 1,4-1-1,2 1 1,2-1-1,16 78 1,-17-123-48,2 1-1,0 0 1,1-1 0,0 0-1,1 0 1,1-1 0,13 21-1,-20-33-44,1-1-1,1 0 1,-1 1-1,0-1 1,0 0-1,0 1 0,1-1 1,-1 0-1,1 0 1,-1 0-1,1 0 1,-1 0-1,1 0 1,-1-1-1,1 1 1,0-1-1,0 1 1,-1-1-1,1 1 0,0-1 1,0 0-1,-1 0 1,1 0-1,0 0 1,0 0-1,0 0 1,-1 0-1,1-1 1,0 1-1,0-1 1,-1 1-1,1-1 1,0 0-1,-1 1 0,2-2 1,5-4 29,0 1 1,-1-1-1,0 0 0,0-1 1,8-9-1,-12 13-18,52-56 101,58-65-677,-96 102 462,-2 0 0,0-2 0,-1 1 0,-1-2 0,14-38 0,33-134 137,-47 143-218,-13 54 175,0 0 0,1 0 0,-1 0 0,0 0 1,0 0-1,0 0 0,0 0 0,0 1 0,0-1 0,0 0 0,0 0 0,0 0 1,0 0-1,0 0 0,0 0 0,0 0 0,1 0 0,-1 0 0,0 0 0,0 0 1,0 0-1,0 0 0,0 0 0,0 0 0,0 0 0,0 0 0,0 0 0,0 0 1,1 0-1,-1 0 0,0 0 0,0 0 0,0 0 0,0 0 0,0 0 0,0 0 1,0 0-1,0 0 0,0 0 0,1 0 0,-1 0 0,0 0 0,0 0 0,0 0 1,0 0-1,0 0 0,0 0 0,0-1 0,0 1 0,0 0 0,0 0 0,0 0 1,0 0-1,0 0 0,0 0 0,0 0 0,1 0 0,-1 0 0,0 0 0,0-1 1,2 10 72,1 0 0,-1 1 0,-1-1 0,0 0 0,1 19 0,0 8 24,2-2-43,22 180 258,17-2-542,-42-208 119,1 7-258,1-1-1,0 0 1,1 0-1,0 0 1,0-1 0,1 1-1,1-1 1,6 9 0,-4-10-1473,0 0 0,11 9 0,-19-17 1836</inkml:trace>
</inkml:ink>
</file>

<file path=ppt/ink/ink16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37.42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153 60 4896,'3'-11'613,"-2"8"-491,-1 0-1,1 0 0,0 0 1,0 1-1,0-1 1,0 0-1,1 1 1,-1-1-1,1 1 0,-1-1 1,1 1-1,4-5 1,-4 6-44,-1 0 0,1 0-1,0 0 1,0 0 0,0 0 0,0 0 0,0 1 0,0-1 0,0 0 0,2 1-1,-3 0-45,0 0-1,-1-1 1,1 1-1,0 1 1,0-1-1,-1 0 1,1 0-1,0 0 0,0 0 1,-1 0-1,1 1 1,0-1-1,-1 0 1,1 1-1,0-1 1,-1 0-1,1 1 0,-1-1 1,1 1-1,-1-1 1,1 1-1,-1-1 1,1 1-1,-1-1 1,1 1-1,-1 0 0,1-1 1,-1 1-1,0 0 1,0-1-1,1 1 1,-1 0-1,0-1 1,0 2-1,1 2 30,-1 1-1,0-1 1,0 0-1,0 0 1,-1 1-1,0-1 1,0 0 0,0 0-1,0 0 1,-2 5-1,2-7-27,-55 187 1092,-60 179 1008,107-342-1965,-13 36 159,21-55-295,-1 0 0,1 0 0,0 0 1,0 0-1,0 1 0,2 8 0,-1-15-26,0 0 0,0 0 1,0 0-1,0 0 0,0-1 0,0 1 0,1 0 0,-1 0 0,0 0 0,0 0 0,1 0 0,-1-1 0,1 1 0,-1 0 1,1 0-1,-1-1 0,1 1 0,0 0 0,-1 0 0,1-1 0,0 1 0,-1-1 0,1 1 0,0-1 0,0 1 1,-1-1-1,1 1 0,0-1 0,0 0 0,0 0 0,0 1 0,0-1 0,0 0 0,-1 0 0,1 0 0,0 0 0,0 0 1,0 0-1,0 0 0,0 0 0,0 0 0,0 0 0,1-1 0,6-1 9,-1-1 0,0 0 1,0 0-1,10-6 0,-3 2 4,114-39 56,6-2-1942,-127 44 1713,0 1 0,0-1 0,-1 0 1,0-1-1,0 1 0,0-1 0,0 0 0,-1-1 0,0 1 1,0-1-1,0 0 0,7-12 0,-8 9 265,0 0 0,-1 0 0,1 0 0,-2 0 0,1-1 0,-1 1 0,-1-1-1,0 0 1,0-15 0,-1 25-99,0 0-1,0 0 1,0 0-1,0 0 1,0 0-1,0 0 0,0 0 1,0 0-1,0 0 1,0 0-1,0 0 1,0 0-1,0 0 1,0 0-1,0 0 1,0 0-1,0 0 0,-1 0 1,1 0-1,0 0 1,0 0-1,0 0 1,0 0-1,0 0 1,0 0-1,0 0 0,0 0 1,0 0-1,0 0 1,0 0-1,0 0 1,0 0-1,0 0 1,0 0-1,0 0 1,0 0-1,0 0 0,0 0 1,0 0-1,0 0 1,0 0-1,0 0 1,0 0-1,0 0 1,0 0-1,0 0 0,0 0 1,0 0-1,-1 0 1,1 0-1,0 0 1,0 0-1,0 0 1,0 0-1,0 0 1,0 0-1,0 0 0,-3 6 346,-5 11 324,1 10 58,1 0 0,-5 47 0,4 56-124,5-63-562,-10 141-3440,7-162-1023</inkml:trace>
</inkml:ink>
</file>

<file path=ppt/ink/ink16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38.10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52 20 6560,'-9'-9'1351,"4"9"-377,3 16 3,-1 3-962,-8 22-141,6-21 157,0-1 1,-3 23-1,6-13 136,1 0 0,4 46 0,-2-70-85,-1 1 0,1-1 1,1 1-1,-1-1 0,4 8 0,-5-12-54,0 0 0,1-1 1,-1 1-1,0 0 0,1 0 0,-1-1 1,1 1-1,0 0 0,-1-1 1,1 1-1,-1 0 0,1-1 0,0 1 1,0-1-1,-1 1 0,1-1 0,0 1 1,0-1-1,0 0 0,-1 1 1,1-1-1,0 0 0,0 0 0,0 0 1,0 1-1,0-1 0,-1 0 0,1 0 1,0 0-1,0-1 0,0 1 1,0 0-1,0 0 0,0 0 0,-1-1 1,1 1-1,0 0 0,0-1 0,0 1 1,-1 0-1,2-2 0,13-8 158,0-1 0,-1 0 0,-1-1 0,23-25 0,-19 19-113,0 0 4,54-60 47,-64 69-140,-1 0 0,1-1 0,-1 0 1,-1 0-1,0 0 0,7-22 1,-11 29-16,-1 0 1,1 0 0,-1 0 0,1 0 0,-1 0-1,0 0 1,0 0 0,0 0 0,0 0-1,-2-5 1,2 7-5,-1-1-1,0 1 0,1 0 1,-1-1-1,0 1 0,0-1 1,0 1-1,0 0 1,0 0-1,0 0 0,0 0 1,0 0-1,0 0 0,-1 0 1,1 0-1,0 0 0,-1 0 1,1 1-1,-1-1 1,1 0-1,-1 1 0,-1-1 1,-3 0-105,0 0 0,0 1 0,0-1 0,-1 1 0,1 1 1,0-1-1,0 1 0,0 0 0,0 1 0,0-1 0,0 1 1,0 0-1,1 1 0,-1-1 0,-9 7 0,3-2-525,0 1 0,0 1-1,1 0 1,0 1 0,-18 20-1,8 0-2384</inkml:trace>
</inkml:ink>
</file>

<file path=ppt/ink/ink16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38.93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318 227 5728,'1'1'53,"1"1"73,1 0 0,-1 0 0,0 1 0,0-1 0,0 0 0,0 1-1,0 0 1,-1-1 0,1 1 0,-1 0 0,0 0 0,1 0-1,-1 0 1,-1 0 0,1 0 0,0 0 0,-1 0 0,1 0 0,-1 5-1,-4 91 973,1-41-617,-14 262 1327,8-156-1088,8-144-668,-10 113 414,8-116-386,0-1 0,0 0 0,-2 0-1,0-1 1,-1 1 0,-7 14 0,8-23-32,0 0 0,0 0 1,-1 0-1,0-1 0,0 1 0,0-1 0,-1-1 0,0 1 0,0-1 0,-11 6 0,12-8-21,0 0 0,0 0 0,0 0 0,-1-1 0,0 0 0,1 0 0,-1-1 0,0 1 0,0-2 0,0 1 0,0-1 0,0 0 0,-9-1 0,12 0-74,0 0 0,0 0-1,0 0 1,0-1 0,1 0 0,-1 0 0,1 0 0,-1 0 0,1 0-1,0-1 1,-1 1 0,1-1 0,1 0 0,-1 0 0,0 0 0,1 0-1,-1 0 1,1-1 0,0 1 0,0-1 0,1 0 0,-1 1 0,1-1-1,-2-4 1,0-5-161,0-1-1,1 1 0,0 0 0,1 0 0,1-1 1,1-14-1,2-3 90,2 0-1,1 0 1,1 1-1,2 0 1,1 0-1,1 1 1,1 0-1,2 1 1,17-26-1,331-508 1251,-361 560-1124,5-7 107,0 1-1,1 0 1,0 0-1,0 1 1,9-7-1,-16 14-91,0-1 0,0 1 0,1 0 0,-1 0-1,0 0 1,0-1 0,1 1 0,-1 0 0,0 0 0,1 0 0,-1 0 0,0 0 0,1-1-1,-1 1 1,0 0 0,1 0 0,-1 0 0,0 0 0,1 0 0,-1 0 0,0 0 0,1 0 0,-1 0-1,0 1 1,1-1 0,-1 0 0,0 0 0,1 0 0,-1 0 0,1 1 0,4 9 408,-3 20-88,-2-28-332,-8 144 266,-1 3 174,11-136-239,-2-12-205,0-1-1,1 0 1,-1 0-1,0 0 1,0 0 0,0 0-1,0 0 1,0 0-1,0 0 1,1 0 0,-1 0-1,0 0 1,0 0-1,0 0 1,0 0 0,0 0-1,1 0 1,-1 0-1,0-1 1,0 1-1,0 0 1,0 0 0,0 0-1,0 0 1,0 0-1,1 0 1,-1 0 0,0 0-1,0 0 1,0 0-1,0-1 1,0 1 0,0 0-1,0 0 1,0 0-1,0 0 1,0 0 0,0 0-1,0-1 1,1 1-1,-1 0 1,0 0-1,0 0 1,0 0 0,10-28 165,1-3-149,25-51 0,-29 68-29,2 0-1,0 0 1,0 1 0,1 0-1,19-18 1,-12 16-80,0 0-1,36-22 1,-42 30 89,1 1 1,0 0-1,0 1 0,0 0 1,1 1-1,16-4 1,-25 7 16,0 1 1,0-1-1,0 1 1,0 0-1,0 0 1,0 0-1,0 1 1,-1-1-1,1 1 0,6 2 1,-7-2 0,-1 0 0,1 1 0,-1-1 0,0 1 0,1-1 0,-1 1 0,0 0 0,0 0 0,0 0 0,0 0 0,0 0 0,-1 0 0,1 1 0,-1-1 0,1 1 0,0 2 1,5 13 16,-1 0 0,-1 0 1,-1 1-1,4 33 0,-6-34 2,0 0-1,2 0 0,0 0 0,1 0 0,10 25 1,-14-41-22,1 0 1,-1 0 0,0 1 0,1-1 0,-1 0-1,1 0 1,0 0 0,-1 0 0,1-1 0,0 1-1,0 0 1,0-1 0,3 2 0,-3-3-6,-1 1 0,1-1 0,-1 1 0,1-1 0,0 0 1,-1 1-1,1-1 0,-1 0 0,1 0 0,0 0 0,-1 0 0,1-1 0,-1 1 0,1 0 1,0-1-1,-1 1 0,1-1 0,-1 0 0,1 1 0,-1-1 0,0 0 0,2-1 1,9-7 45,-2 0 1,1-1-1,-1 0 1,-1 0-1,0-1 1,12-19-1,8-9 60,-10 16-66,-2 4-44,-2-1 1,23-39-1,-34 53-13,-1 0 0,0-1 0,0 0 0,-1 0 0,0 1 0,0-1-1,-1-1 1,0 1 0,0 0 0,0 0 0,-1 0 0,0 0 0,-1-1 0,-1-10-1,-1 9-62,0 0-1,0-1 1,-1 1-1,0 0 0,0 1 1,-1-1-1,0 1 0,-7-9 1,8 13-8,1 0 0,0 0 1,-1 0-1,0 1 1,0-1-1,0 1 0,0 0 1,0 0-1,-1 0 1,1 1-1,-1 0 0,0 0 1,0 0-1,0 0 1,0 1-1,0 0 0,-5-1 1,6 2 14,1 0 1,-1 1-1,1-1 1,0 1-1,-1 0 1,1 0-1,-1 0 0,1 0 1,0 1-1,0-1 1,0 1-1,0 0 1,0 0-1,0 0 1,0 0-1,-2 3 0,-5 4-623,1 2 0,-14 17-1,16-19-10,1 0 0,0 0-1,1 1 1,0-1 0,0 1-1,1 0 1,-4 16 0,0 7-2713</inkml:trace>
</inkml:ink>
</file>

<file path=ppt/ink/ink16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39.34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42 2 7296,'1'0'95,"0"-1"0,0 1 0,1 0 0,-1 0 0,0 0 0,0 0-1,1 0 1,-1 0 0,0 0 0,0 0 0,1 0 0,-1 1 0,0-1 0,0 0 0,0 1 0,1-1 0,-1 1 0,0-1 0,0 1 0,0 0 0,0 0 0,0-1 0,0 1 0,0 0 0,0 0 0,0 0 0,0 0-1,-1 0 1,1 0 0,0 0 0,-1 0 0,1 0 0,-1 0 0,1 1 0,-1-1 0,1 0 0,-1 0 0,0 0 0,0 1 0,1-1 0,-1 0 0,0 1 0,0-1 0,0 0 0,-1 2 0,0 8 19,-1 0 0,0 0 1,-1-1-1,0 1 1,-1-1-1,0 0 0,-8 15 1,-2 5 63,9-18-68,-17 45 430,20-52-456,1 0 1,0 0 0,0 1 0,0-1 0,0 0 0,1 0 0,0 1-1,1 9 1,-1-15-70,0 1-1,0 0 0,1-1 0,-1 1 1,0 0-1,0-1 0,0 1 0,1-1 1,-1 1-1,0-1 0,0 1 1,1 0-1,-1-1 0,1 1 0,-1-1 1,0 0-1,1 1 0,-1-1 0,1 1 1,-1-1-1,1 0 0,-1 1 1,1-1-1,-1 0 0,1 1 0,0-1 1,-1 0-1,1 0 0,-1 0 0,1 1 1,1-1-1,-1 0 17,1-1 1,0 1-1,0 0 1,0-1-1,0 1 1,0-1-1,-1 0 1,1 0-1,0 1 0,2-3 1,6-4 94,-1 0-1,14-13 1,-23 20-122,86-97 173,-45 48-364,-31 37-636,-1-1 0,10-18 0,-11 16-2772</inkml:trace>
</inkml:ink>
</file>

<file path=ppt/ink/ink16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39.74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106 49 7136,'1'1'161,"0"0"-1,0 0 1,0 0 0,0 0 0,-1 1 0,1-1 0,0 0-1,-1 0 1,1 1 0,-1-1 0,1 0 0,-1 1-1,0-1 1,1 0 0,-1 1 0,0-1 0,0 1 0,0-1-1,0 0 1,0 1 0,-1 1 0,0 3 22,0 1 1,-1 0-1,-3 7 1,-6 21 211,2 0 1,1 0 0,-3 39 0,-2 111 335,7-77-357,0-6-235,-9 89 367,14-187-477,0 0-1,0 0 1,0 0 0,0 0 0,-3 5-1,4-9-25,0 0 0,0 0 1,0 1-1,0-1 0,0 0 0,0 0 0,0 0 0,-1 0 0,1 1 0,0-1 1,0 0-1,0 0 0,0 0 0,0 0 0,-1 1 0,1-1 0,0 0 0,0 0 1,0 0-1,0 0 0,-1 0 0,1 0 0,0 0 0,0 0 0,0 0 0,-1 0 0,1 0 1,0 1-1,0-1 0,0 0 0,-1 0 0,1 0 0,0 0 0,0-1 0,0 1 1,-1 0-1,1 0 0,-1-1 0,1 1 0,-1-1 0,0 0 0,1 0 0,-1 0 0,1 0 0,0 0 0,-1 0 0,1 0 0,0 0 0,-1 0 0,1-2 1,-3-14-71,1 0 1,1 0 0,2-32 0,10-55-454,-8 77 435,7-48-132,29-109-1,-29 151 220,1 0-1,2 1 0,1 1 1,1 0-1,34-51 1,-39 68 92,52-68 393,-55 74-448,0 0 1,1 1-1,-1 0 0,2 0 1,-1 1-1,1 0 0,12-6 1,-19 11-37,1 0 1,0 0 0,-1 0 0,1 0 0,0 0 0,0 1 0,0-1-1,-1 1 1,1 0 0,0 0 0,0 0 0,0 0 0,0 1 0,-1-1-1,1 1 1,0-1 0,0 1 0,-1 0 0,1 0 0,0 1 0,-1-1-1,1 0 1,-1 1 0,0-1 0,1 1 0,-1 0 0,0 0 0,3 4-1,-2-3 24,0 1 0,0 0-1,0 0 1,-1 0 0,0 0-1,0 0 1,0 0 0,0 1-1,-1-1 1,0 1 0,1 0-1,-2-1 1,1 1 0,-1 0 0,1-1-1,-2 10 1,-1 1 134,-1 1 1,0 0-1,-2-1 1,0 0-1,0 0 1,-1-1-1,-1 1 0,-15 22 1,15-27-216,-1 1 1,0-1-1,0 0 1,-1-1-1,-1 0 1,1 0-1,-2-1 1,1-1-1,-1 1 1,0-2-1,-13 7 1,17-11-224,0 1 1,0-1 0,0-1-1,-1 1 1,1-1 0,-1 0 0,1-1-1,-1 0 1,0 0 0,1-1 0,-1 1-1,1-2 1,0 1 0,-1-1 0,1 0-1,0-1 1,0 1 0,0-1 0,-7-5-1,-18-7-1963,2 3-2170</inkml:trace>
</inkml:ink>
</file>

<file path=ppt/ink/ink16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40.14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661 15 7456,'-2'-2'349,"-1"0"1,1 1 0,-1 0-1,1-1 1,-1 1-1,0 0 1,0 0 0,-4 0-1,-1-1-254,0 2 0,0-1-1,-12 2 1,8-1 124,-29 1-461,-1 1 0,-63 14 0,89-13 235,0 1 0,1 1 0,-1 0 0,1 2-1,-21 10 1,29-12 83,-1-1-1,1 1 1,-1 0 0,2 1-1,-1 0 1,0 0-1,1 0 1,0 1 0,1 0-1,0 0 1,-7 12-1,11-17-54,0 1 1,-1-1-1,2 0 0,-1 1 0,0 0 0,0-1 0,1 1 0,-1-1 1,1 1-1,0 0 0,0-1 0,0 1 0,0 0 0,1-1 0,-1 1 1,1-1-1,0 4 0,0-3 31,1 0 0,0 0 1,-1 0-1,1-1 0,0 1 0,0 0 1,1-1-1,-1 0 0,0 1 0,1-1 1,5 4-1,6 2 213,0-1 0,0-1 0,1 0 0,26 7 0,-27-8-102,108 39 1732,-101-35-1422,-2 1 0,1 1 0,34 26 0,-51-35-451,0 0 1,0 1-1,0-1 1,0 1 0,-1 0-1,1 0 1,-1 0-1,0 0 1,0 0-1,0 1 1,0-1-1,0 0 1,-1 1-1,2 5 1,-3-7-53,1 0 0,-1 0-1,0 0 1,0-1 0,-1 1 0,1 0 0,0 0 0,-1 0 0,1 0-1,-1 0 1,1 0 0,-3 2 0,2 0-80,-2-1 0,1 0 0,0 0 0,-1 0 0,1 0 0,-1 0 0,-6 4 0,-7 4-529,0-1-1,-28 14 0,-18 4-2407,-1-3 0,-93 24-1,-57 5-434</inkml:trace>
</inkml:ink>
</file>

<file path=ppt/ink/ink16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47.77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4 2304,'0'0'752,"1"0"-670,-1-1 0,1 1 0,-1 0-1,0 0 1,1-1 0,-1 1 0,1 0 0,-1 0 0,1-1 0,-1 1 0,1 0-1,-1 0 1,1 0 0,-1 0 0,1 0 0,0 0 0,30 18 1920,-22-12-1755,0 0-1,18 8 0,-3-6 83,0-1 0,1-1 0,44 6 0,79-2 760,-70-6-539,287 2 111,-291-11-339,101-19 1,-143 18-445,-23 6-358,-13 4-734,-13 6-1428,-3-2 935,-5-1-1146</inkml:trace>
</inkml:ink>
</file>

<file path=ppt/ink/ink16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48.12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38 4320,'-2'-11'669,"1"9"-489,1-1 0,-1 1 0,1-1 0,-1 1-1,0-1 1,0 1 0,0-1 0,-3-4 1440,4 9-1581,0 0 0,0-1 1,1 1-1,-1-1 0,1 1 0,0 0 1,-1-1-1,1 1 0,0-1 1,0 0-1,0 1 0,0-1 0,0 0 1,0 0-1,0 1 0,0-1 0,2 1 1,26 17 444,-23-15-374,69 39 725,-27-16-219,-2 1 0,73 59 0,-108-77-492,50 47 654,-55-50-575,0-1 1,-1 1 0,0 0 0,-1 1 0,1-1 0,-1 1 0,4 12 0,-7-17-146,0 1 0,0-1 0,-1 1 0,1-1 1,-1 1-1,0-1 0,0 1 0,0-1 0,-1 1 0,1-1 0,-1 1 0,0-1 1,0 1-1,0-1 0,0 1 0,-1-1 0,1 0 0,-1 0 0,0 0 0,-3 5 1,-3 2-36,-1-1 1,0 0-1,0 0 1,-18 12 0,-206 136-5790,122-95 3020</inkml:trace>
</inkml:ink>
</file>

<file path=ppt/ink/ink16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49.19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163 0 2560,'0'0'81,"1"0"0,-1 0 1,0 0-1,0 0 0,0 1 0,1-1 1,-1 0-1,0 0 0,0 0 0,0 0 1,1 0-1,-1 1 0,0-1 0,0 0 1,0 0-1,0 0 0,1 0 0,-1 1 0,0-1 1,0 0-1,0 0 0,0 1 0,0-1 1,0 0-1,0 0 0,0 0 0,0 1 1,0-1-1,0 0 0,0 0 0,0 1 1,0-1-1,0 0 0,0 0 0,0 1 1,0-1-1,0 0 0,0 0 0,3 20 809,-2-8-490,0 3-121,-1 1-1,0 0 0,-2 0 0,0 0 0,0-1 0,-8 25 0,0 7 149,-8 41 472,-4 0 1,-33 86-1,43-143-591,1 0 0,2 1 0,-6 34 0,14-52-200,-1-1 1,1 1-1,1 0 0,1 0 1,0 0-1,1 0 0,0 0 0,1-1 1,8 25-1,-6-24 1,1-1 1,1 0-1,0 0 1,0 0 0,1-1-1,1 0 1,18 20-1,-22-27-84,1 1 1,0-1-1,1-1 0,-1 1 1,1-1-1,0 0 0,0-1 1,0 1-1,0-1 0,0-1 1,1 1-1,0-1 0,-1-1 1,1 1-1,0-2 0,9 1 1,-7-1-527,-1 0 1,1-1 0,-1 0 0,1-1 0,-1 0 0,0 0 0,0-1-1,13-6 1,-7 2-5366</inkml:trace>
</inkml:ink>
</file>

<file path=ppt/ink/ink16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49.56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4 5056,'37'-4'1888,"-20"15"-1472,19 14-128,-11-5 480,13-2-480,8 0 608,7-3-512,1-1 64,-4-3-256,-10-4-32,-2 2-96,-5-7-128,-8 7 32,-4-7-2656,-1 7 1472</inkml:trace>
</inkml:ink>
</file>

<file path=ppt/ink/ink16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50.14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0 561 6048,'108'-8'3061,"-93"6"-3029,1-1 0,-1 0 0,0-1 0,0-1 0,-1 0 0,24-13 0,-10 5 20,-2-1 0,1-1-1,29-22 1,-47 30-30,-1-1 0,0 1 1,0-1-1,-1-1 0,8-10 1,-12 14 26,0-1 1,0 0-1,0 1 1,0-1-1,-1 0 1,0 0-1,0 0 1,-1-1-1,0 1 1,1-7-1,-2 10-38,0 0 0,0-1-1,0 1 1,-1 0-1,1 0 1,-1-1-1,0 1 1,0 0 0,0 0-1,0 0 1,-1 0-1,1 0 1,-1 0-1,1 0 1,-1 1 0,0-1-1,0 1 1,-1-1-1,1 1 1,0 0-1,-1-1 1,1 1 0,-1 0-1,0 1 1,0-1-1,0 0 1,0 1-1,-5-2 1,4 1-6,-1 1 1,0-1-1,0 1 1,-1 0-1,1 1 1,0-1-1,0 1 1,0 0-1,0 0 1,-1 0-1,1 1 1,0 0-1,0 0 1,0 0-1,0 1 1,0 0-1,-6 3 1,-1 3 52,0 0 1,1 0 0,1 1-1,-1 1 1,1 0 0,1 0-1,-13 19 1,2 0 224,-29 59-1,37-62-215,2 0 0,0 1-1,2 0 1,1 0 0,-6 54-1,11-66-16,1 1 0,1-1-1,0 0 1,2 0 0,4 26-1,-5-35-21,0-1-1,1 0 0,0 1 0,0-1 1,0 0-1,0 0 0,1 0 0,0-1 1,0 1-1,0-1 0,1 1 0,-1-1 1,1 0-1,0 0 0,0-1 0,1 1 1,-1-1-1,10 6 0,-7-7-16,-1 0 1,1 0-1,0 0 0,0-1 0,0 1 0,0-2 0,0 1 0,0-1 1,0 0-1,-1-1 0,1 1 0,12-4 0,2-1-3,-2-1 0,1-1-1,19-10 1,12-9-27,65-43-1,42-42-165,-126 88 179,-1-3 0,-1 0 0,-1-2-1,-1-1 1,36-51 0,-39 44 23,-3 0 1,0-2-1,-3 0 0,-1-2 1,-2 0-1,-2-1 0,13-55 1,-26 90-52,0 0 0,0 0 0,-1 1 1,0-10-1,0 14 22,0 0 1,0 1-1,0-1 0,0 0 1,0 1-1,-1-1 0,1 0 0,0 1 1,0-1-1,-1 0 0,1 1 1,0-1-1,-1 1 0,1-1 1,-1 1-1,1-1 0,-1 1 0,1-1 1,-1 0-1,0 1 2,0 0 0,0-1 1,0 1-1,1 0 0,-1 0 0,0 0 0,0 0 0,0 0 1,0 0-1,1 0 0,-1 1 0,0-1 0,0 0 1,0 0-1,1 1 0,-1-1 0,0 0 0,1 1 0,-1-1 1,0 0-1,0 2 0,-3 0 1,0 1 0,1 0 0,0 0 0,-1 0 0,1 0 0,0 0 1,1 1-1,-1-1 0,1 1 0,-4 6 0,-1 6 21,-8 24 0,11-30-29,-24 74-13,4 2 0,-17 112 0,36-155 75,2-1 0,2 1-1,2-1 1,2 1 0,1-1 0,17 69 0,-20-105-535,1 1-1,0 0 0,0-1 1,1 1-1,4 7 0,1-4-1167</inkml:trace>
</inkml:ink>
</file>

<file path=ppt/ink/ink16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50.89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 5824,'1'0'49,"-1"0"-1,0 0 1,0 0 0,0 0 0,0-1 0,0 1 0,0 0-1,0 0 1,1 0 0,-1 0 0,0 0 0,0 0-1,0 0 1,0 0 0,0 0 0,1 0 0,-1 0 0,0 0-1,0 0 1,0 0 0,0 0 0,0 0 0,1 0-1,-1 0 1,0 0 0,0 0 0,0 0 0,0 0-1,0 0 1,1 0 0,-1 0 0,0 0 0,0 0 0,0 1-1,0-1 1,0 0 0,0 0 0,0 0 0,1 0-1,-1 0 1,0 0 0,0 0 0,0 1 0,0-1 0,0 0-1,0 0 1,0 0 0,0 0 0,0 0 0,0 0-1,0 1 1,0-1 0,0 0 0,0 0 0,8 15 622,5 9-97,-8-20-537,-1 1-1,1-1 0,1 0 1,-1 0-1,1 0 1,-1-1-1,1 0 0,0 0 1,1 0-1,-1-1 0,0 0 1,1 0-1,-1-1 0,1 1 1,12-1-1,8 0 3,1-1-1,42-6 1,-42 3-22,247-39 122,-270 41-157,0 0 0,-1 0 1,1 1-1,0 0 1,0 0-1,0 0 0,0 0 1,-1 1-1,1-1 1,9 4-1,-11-3 55,1 1 0,-1 0 0,0 0 0,0 0 0,0 1 0,0-1 1,0 1-1,0-1 0,-1 1 0,1 0 0,-1 0 0,0 0 0,1 0 0,1 5 0,0 1 40,1 1-1,-2 0 0,1 0 0,-1 0 0,2 13 0,5 53 79,-9-60-105,5 47 33,-4-25 204,12 55-1,-14-92-268,0 1 1,1 0 0,-1-1-1,1 1 1,-1-1-1,1 1 1,0 0 0,0-1-1,-1 0 1,1 1 0,2 1-1,-3-3-14,1 1-1,-1-1 1,0 0-1,0 0 1,1 0-1,-1 0 1,0 0-1,0 0 1,0 1-1,1-1 1,-1 0-1,0 0 0,1 0 1,-1 0-1,0 0 1,0 0-1,1 0 1,-1 0-1,0 0 1,0 0-1,1 0 1,-1 0-1,0-1 1,0 1-1,1 0 1,-1 0-1,9-10 42,-5 1-4,0 0 0,0 0 0,3-13 0,4-10 115,-4 14-157,0 0 0,2 1 1,0-1-1,1 2 0,1-1 0,0 1 0,1 1 0,1 0 0,0 1 0,1 0 0,26-19 1,-25 22 87,0 1 1,1 1-1,0 0 0,28-10 1,-43 18-87,0 1 1,0 0-1,-1-1 1,1 1-1,0 0 1,0 0-1,0 0 1,0 0-1,0 0 1,0 0-1,0 0 0,0 0 1,-1 0-1,1 0 1,0 1-1,0-1 1,0 0-1,0 1 1,0-1-1,-1 0 1,1 1-1,0-1 1,0 1-1,-1 0 0,1-1 1,0 1-1,-1-1 1,1 1-1,0 0 1,-1-1-1,1 1 1,-1 0-1,1 0 1,-1 0-1,0-1 1,1 1-1,-1 0 1,0 0-1,1 0 0,-1 0 1,0 0-1,0 0 1,0 0-1,1 8-17,0 0-1,0 0 1,-1 16 0,-1-7 134,3 5-11,0 0 0,9 38-1,-8-51-28,0 0 1,1 0-1,-1 0 0,2-1 0,-1 1 1,2-1-1,-1-1 0,10 13 0,-13-19-64,0 1 0,1 0 0,0-1 0,-1 1 0,1-1 0,0 0 0,0 0 0,1 0 1,-1-1-1,0 1 0,1-1 0,-1 1 0,1-1 0,-1 0 0,1 0 0,-1-1 0,5 1 0,-2-1 8,0 0 0,-1-1 0,1 0 0,0 0 0,-1 0 0,1-1 0,-1 1 0,0-1 0,1-1 0,4-2 0,10-7 21,-1-1 1,-1-1-1,0 0 1,20-22-1,-35 33-45,94-94 172,-91 91-162,0-1-1,0 0 0,-1-1 1,0 1-1,0-1 1,-1 0-1,6-13 1,-9 18-9,0 0 0,0-1 0,-1 1 1,1 0-1,-1 0 0,1-1 0,-1 1 1,0-1-1,0 1 0,-1 0 1,1-1-1,-1 1 0,0 0 0,1 0 1,-1-1-1,-1 1 0,1 0 0,0 0 1,-1 0-1,0 0 0,1 0 1,-5-4-1,2 2-20,-1 1 1,0 0-1,0-1 1,0 2-1,0-1 1,0 1-1,-1-1 1,0 2-1,1-1 1,-1 1-1,0-1 1,0 2-1,-1-1 1,1 1-1,0 0 1,-8-1-1,1 2-10,1-1-1,-1 2 0,0 0 0,0 0 1,1 2-1,-1-1 0,-12 5 0,-3 2-21,1 2-1,-39 20 0,57-27-276,0 2 0,1-1 0,-1 1 0,1 1 0,1-1 0,-1 2 0,1-1 0,0 1-1,1 0 1,-8 12 0,13-19 134,0 1 0,0 0 0,0 0 0,0 0 0,0 0 0,1 1 0,-1-1 0,1 0 0,-1 0 0,1 0 0,0 0 0,0 3 0,0-4 76,0 0 0,0 0 0,1 0 0,-1-1 1,0 1-1,1 0 0,-1 0 0,0 0 0,1-1 0,-1 1 1,1 0-1,0 0 0,-1-1 0,1 1 0,-1 0 0,1-1 1,0 1-1,0-1 0,-1 1 0,1-1 0,0 1 0,0-1 0,-1 0 1,1 1-1,0-1 0,0 0 0,0 0 0,0 1 0,1-1 1,18 1-2596</inkml:trace>
</inkml:ink>
</file>

<file path=ppt/ink/ink16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52.14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0 462 4576,'5'-1'215,"0"0"0,0 0 1,0 1-1,0-1 0,0 1 0,7 1 0,-10-1-82,1 1 0,-1 0 0,0 0 0,0 0 0,1 0 0,-1 0 0,0 0 0,0 0-1,0 1 1,0-1 0,-1 1 0,1-1 0,0 1 0,-1 0 0,1 0 0,-1 0 0,3 3-1,1 6 162,0-1 0,-1 1 0,0 0 0,-1 1 0,0-1-1,0 0 1,0 17 0,4 12-74,-3-22-106,1 0 0,0-1 0,11 25 0,-13-35-76,1-1 0,-1 1 0,2-1 0,-1 0 0,0 0 0,1 0 0,0-1 0,1 1 0,-1-1 0,1 0 0,9 5 0,-11-7-35,-1-1 1,1-1-1,0 1 1,0 0-1,0-1 1,0 0-1,0 0 0,0 0 1,0-1-1,0 1 1,0-1-1,1 0 1,6 0-1,-5-2-24,0 1 0,0 0 0,-1-1 1,1 0-1,0-1 0,-1 1 0,1-1 0,6-5 0,6-5-63,-2-1 0,1-1 0,-2 0 0,15-20 0,-20 24 79,138-153 239,-132 146-201,-1-1 0,-1-1 0,-1 0 0,0-1 0,-2 0 0,0-1 0,-2 0-1,0 0 1,-1-1 0,-2-1 0,6-31 0,-11 49-31,10-61 653,3-97 0,-23 198-372,5 7-251,1-1 1,1 1 0,3 0 0,1 0 0,14 69 0,-1-44 116,51 281 593,-65-332-678,0-5 22,0 0 1,0 1-1,1-1 0,4 11 1,-6-20-80,0-1 1,0 0-1,0 0 1,0 1 0,1-1-1,-1 0 1,0 0-1,0 1 1,0-1 0,0 0-1,0 0 1,0 1-1,1-1 1,-1 0 0,0 0-1,0 1 1,0-1 0,1 0-1,-1 0 1,0 0-1,0 1 1,1-1 0,-1 0-1,0 0 1,0 0-1,1 0 1,-1 0 0,0 0-1,0 0 1,1 0-1,-1 0 1,0 1 0,1-1-1,-1 0 1,0 0 0,0-1-1,1 1 1,-1 0-1,0 0 1,1 0 0,-1 0-1,0 0 1,0 0-1,1 0 1,-1 0 0,1-1-1,0 1 12,0-1 0,0 0 0,0 0 0,0 0 0,0 0-1,-1-1 1,1 1 0,0 0 0,0 0 0,0-2 0,8-21 37,0 0 0,8-46 1,-12 48-49,0 1 1,1-1 0,1 1 0,19-37 0,-17 41-54,24-28 0,-29 39 46,2 1-1,-1-1 1,0 1 0,1 0-1,0 0 1,0 1-1,12-7 1,-16 10 9,-1 1-1,1-1 1,-1 0 0,1 1-1,0 0 1,-1-1 0,1 1-1,-1 0 1,1 0 0,0 0-1,-1 0 1,1 0 0,0 0 0,-1 0-1,1 1 1,0-1 0,-1 1-1,1-1 1,-1 1 0,1 0-1,-1-1 1,1 1 0,-1 0-1,0 0 1,1 0 0,-1 0 0,0 0-1,0 0 1,2 3 0,1 0 22,0 1 0,-1 1 1,0-1-1,0 0 0,0 1 1,3 11-1,22 88 74,-21-74-8,0-1 0,23 55 0,-25-74-93,1 1 0,1-1-1,-1-1 1,2 1 0,-1-1-1,13 12 1,-17-19-180,0 0 1,1 0 0,-1-1-1,0 0 1,1 0-1,0 0 1,-1 0-1,1 0 1,0-1-1,5 2 1,-6-2-128,-1-1 1,1 0-1,0 0 1,0 0-1,0 0 0,0 0 1,0 0-1,-1-1 1,1 1-1,0-1 1,0 0-1,-1 0 0,1 0 1,0 0-1,-1 0 1,4-3-1,0 0-2,0-1 1,-1 0-1,0 0 0,0 0 0,0 0 0,0-1 1,6-11-1,25-49 192,-21 35 275,35-56 2184,-48 84-2284,0 0-1,0 0 1,0 0-1,1 0 1,0 0 0,-1 1-1,1-1 1,0 1-1,0 0 1,0 0-1,0 0 1,4-2 0,4 0 213,0 0 0,18-4 0,-20 6-162,1 0 0,-1-1 1,0-1-1,13-6 0,9-8 75,31-26 0,-51 36-152,-1 0 0,0-2-1,-1 1 1,0-1 0,0-1-1,9-14 1,-16 21 5,0 0 0,0 0-1,0 0 1,-1-1 0,1 1 0,-1 0-1,0-1 1,-1 1 0,1-1 0,0-6 0,-1 9-29,0-1 1,-1 1-1,1 0 1,0 0-1,-1 0 1,1-1-1,-1 1 1,0 0-1,0 0 1,0 0-1,0 0 1,0 0-1,0 1 1,0-1-1,-1 0 1,1 0-1,-1 1 1,1-1-1,-1 1 1,1-1-1,-1 1 1,0 0-1,-3-2 1,-1 0 11,0 1 0,0 1 0,0-1 0,0 1 0,0 0 0,0 0 0,0 1 0,0 0 0,0 0 0,0 0-1,-1 1 1,1 0 0,0 0 0,0 0 0,0 1 0,1 0 0,-1 0 0,-6 4 0,0-1 45,1 1 0,-1 1 0,1 0 0,1 1 0,0 0 0,0 0 1,-16 19-1,16-15-32,0 1 0,0 1 0,2 0 0,0 0 1,0 1-1,2 0 0,-8 23 0,11-28-7,0 0 0,1 0 0,1 0 0,-1 1 0,1-1 0,1 1 1,0-1-1,1 1 0,0-1 0,0 0 0,1 1 0,6 17 0,-6-24-19,0 1-1,0-1 1,0 1 0,1-1 0,-1 0-1,1 0 1,0 0 0,0 0-1,1-1 1,-1 1 0,1-1 0,0 0-1,0 0 1,0 0 0,0 0 0,0-1-1,1 0 1,-1 0 0,1 0 0,0 0-1,-1-1 1,1 1 0,0-1-1,8 0 1,5 1-28,0-1-1,-1-1 1,1 0-1,31-6 0,-20 1-23,-1-2 0,33-12 1,-28 5-20,-1-2 1,-1-1-1,31-22 1,-56 36 46,-4 1 18,1 0-16,1 0 0,-1 0 0,1 0 0,0 0 0,5-1 1,-8 3 0,-1 0 1,1 0 0,-1-1 0,1 1 0,0 0 0,-1 0-1,1 0 1,-1 0 0,1 0 0,0 1 0,-1-1 0,1 0-1,-1 0 1,1 0 0,0 0 0,-1 1 0,1-1 0,-1 0-1,1 1 1,-1-1 0,1 0 0,-1 1 0,1-1-1,-1 0 1,0 1 0,1-1 0,-1 1 0,1-1 0,-1 1-1,0-1 1,1 1 0,-1-1 0,0 1 0,0 0 0,0-1-1,1 1 1,-1-1 0,0 1 0,0-1 0,0 1 0,0 0-1,0-1 1,0 1 0,0 0 0,3 36-86,-3-25 99,0 0 0,1 0 0,1 0 0,0-1 0,1 1 1,0 0-1,7 15 0,-9-23 20,1-1 1,0 0 0,0 0-1,0-1 1,1 1-1,-1 0 1,1-1 0,-1 1-1,1-1 1,0 0 0,0 0-1,0 0 1,0 0 0,6 2-1,-4-3 7,1 1 0,-1-1 0,0 0 0,1 0 0,-1-1 0,1 1 0,-1-1 0,11-2 0,-2 0 14,0-1 1,-1-1-1,1 0 1,-1-1-1,0 0 0,20-11 1,-7 0-25,-1-1 0,-1-1 0,0-1 0,-1 0-1,-1-2 1,-2-1 0,0-1 0,18-25 0,-32 38-24,1 0 0,-1 0 0,-1-1 0,0 0 0,0 0 0,-1 0-1,4-20 1,-7 27-21,0-1-1,0 0 1,-1 0-1,0 0 1,0 1-1,0-1 1,0 0 0,-1 0-1,0 1 1,0-1-1,0 0 1,-1 1-1,1-1 1,-1 1-1,0 0 1,-1-1-1,1 1 1,-1 0-1,1 0 1,-1 1-1,-6-6 1,2 3 4,0 0 1,-1 1-1,0 0 0,0 1 1,0 0-1,0 0 0,-1 1 1,1 0-1,-1 0 1,0 1-1,0 0 0,0 1 1,0 0-1,-16 0 0,1 1-248,-1 1 0,0 2 0,1 0-1,-31 9 1,-33 18-2703,55-18 1113,8-4-1689</inkml:trace>
</inkml:ink>
</file>

<file path=ppt/ink/ink16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53.02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6048,'2'0'148,"-1"0"0,1 0 0,-1 0 0,1 0 0,-1 0 0,1 1-1,-1-1 1,1 0 0,-1 1 0,0-1 0,1 1 0,-1-1 0,1 1 0,-1 0 0,0-1 0,2 2 0,-2 0-61,0-1-1,0 1 1,0 0 0,-1-1 0,1 1-1,0 0 1,-1 0 0,1 0-1,-1 0 1,1-1 0,-1 1 0,0 4-1,14 362 3333,-12-190-3163,-2-174-255,1 34 183,10 71 1,-9-99-119,0 0 1,1 0-1,0 0 0,0 0 1,1 0-1,1-1 0,-1 1 0,2-1 1,-1 0-1,1-1 0,0 1 1,8 7-1,-10-12-45,0-1 0,0 0 1,0 0-1,0 0 0,1 0 1,-1-1-1,1 0 0,-1 0 0,1 0 1,0 0-1,0-1 0,0 1 1,8 0-1,-7-2-26,1 0 0,-1 0-1,0-1 1,1 0 0,-1 0 0,1 0 0,-1-1 0,0 0 0,9-4 0,1-2-57,0-1 1,-1 0 0,-1-1 0,0-1 0,0 0 0,21-23 0,-14 12 5,-1-1 0,-1-1 0,-1 0 0,-1-1 0,24-47 0,-26 40 55,-10 22-2,0 0 0,0 0 0,-1-1 0,4-14 0,-9 20-39,-4 11 119,-6 16 69,2 1-60,2 1 0,0 0 0,1 1 0,2-1 0,0 1 0,2 0 0,1 46 0,1-63-17,1 0 1,0-1-1,5 15 0,-6-22-60,0 0 0,0 1 0,0-1 0,0 0 0,0 0 0,0 1 0,0-1 1,0 0-1,0 1 0,0-1 0,0 0 0,1 0 0,-1 1 0,0-1 0,0 0 0,0 0 0,1 0 0,-1 1 0,0-1 0,0 0 0,0 0 0,1 0 0,-1 1 0,0-1 0,0 0 0,1 0 0,-1 0 0,0 0 0,1 0 0,-1 0 0,0 0 0,0 0 1,1 0-1,-1 0 0,0 0 0,1 0 0,-1 0 0,0 0 0,1 0 0,10-10 149,7-19-43,-9 8-32,9-29 1,-11 28-2,14-30 0,-14 38-102,0 0 0,2 0 0,-1 1 1,19-20-1,-22 28 15,-1 0-1,1 0 0,1 1 1,-1 0-1,1 0 1,-1 0-1,1 1 1,0-1-1,0 2 1,1-1-1,-1 1 1,1 0-1,8-2 1,-11 3 5,-1 1 0,1 0 0,-1 0 0,1 0 0,-1 0 0,1 1 0,-1-1 0,0 1 0,1 0 0,-1 0 0,0 0 0,1 0 0,-1 1 0,0-1 0,0 1 0,0 0 0,0 0 0,0 0 0,-1 0 0,4 3 0,-2 0 0,0-1 0,0 1 0,0 1 0,-1-1 0,0 0 0,0 1 0,0 0 0,0 0 0,-1 0 0,2 6 0,10 67 23,-11-52 98,12 43 0,-13-62-79,1-1 0,0 1 1,0-1-1,0 0 0,1 0 0,1 0 1,-1 0-1,1-1 0,11 12 0,-12-13-22,1-1-1,0 1 0,0-1 0,0-1 0,1 1 0,-1-1 0,1 0 0,0 0 0,0 0 0,0-1 0,1 0 0,-1 0 0,0-1 0,1 1 0,-1-1 0,1-1 0,-1 1 0,1-1 0,-1-1 0,1 1 0,-1-1 0,1 0 0,-1 0 0,1-1 0,-1 0 0,0 0 0,0 0 0,0-1 0,9-6 0,1-1 29,-1 0 0,0-2 0,-1 0 0,21-23 0,42-62-11,-69 87-54,-1-1-1,-1 1 1,0-1-1,7-16 1,-12 24 0,0 0 0,-1 0 1,1 0-1,0 0 1,-1 0-1,1-1 0,-1 1 1,0 0-1,0 0 0,-1 0 1,1 0-1,-1-1 1,1 1-1,-1 0 0,0 0 1,0 0-1,0 0 1,0 0-1,-1 0 0,1 1 1,-4-5-1,1 2-26,-1 0 0,1 1 0,-1 0 0,0 0 0,0 0 0,0 1 0,-1 0 0,1 0 0,-1 0 0,0 0 0,0 1 0,0 0 0,0 0 0,0 1 0,-9-2 0,-3 1-9,1 1 0,-1 0-1,1 1 1,-25 3 0,-105 24-90,52-4-3732,76-18 2231,32-9-2815,13 0 1194</inkml:trace>
</inkml:ink>
</file>

<file path=ppt/ink/ink16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53.39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0 244 4896,'5'1'214,"-1"1"1,0 0-1,0 0 0,0 0 1,0 1-1,0-1 1,0 1-1,0 0 0,-1 0 1,1 0-1,-1 0 1,0 1-1,0-1 0,0 1 1,-1 0-1,1 0 1,-1 0-1,0 0 0,3 8 1,19 69 2662,-1-4-2059,-19-66-760,1-1 0,-1 0-1,2 0 1,-1 0 0,8 9 0,-7-13-21,-1 0 0,1 0-1,0-1 1,0 0 0,1 0-1,0 0 1,-1-1-1,2 0 1,-1 0 0,0-1-1,1 0 1,-1 0 0,1-1-1,0 0 1,0 0 0,14 1-1,-10-2-20,1-1 1,0 0-1,0-1 0,0 0 0,0-1 0,0-1 0,0 0 0,-1 0 0,21-9 0,-15 2 8,0 1 1,0-2-1,31-25 0,44-48 85,-38 32-5,9-3-143,54-50 446,-105 91-244,-1 0 0,-1-1 0,0 0 0,0-1 0,-2 0 0,11-22 0,-12 16 230,0 0 0,5-27-1,-16 57-97,0 0 0,0 0-1,-1-1 1,-8 14-1,6-12-103,-46 81 405,-65 105-759,78-137-1227,-61 70 1,-15-1-5912</inkml:trace>
</inkml:ink>
</file>

<file path=ppt/ink/ink16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54.61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42 1 224,'-33'7'96,"25"-7"-64</inkml:trace>
</inkml:ink>
</file>

<file path=ppt/ink/ink16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55.41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82 40 4384,'-2'-4'241,"-1"0"1,0 0 0,1 0-1,-1 1 1,0-1-1,-1 1 1,-5-6-1,8 9-208,0-1 0,0 1 1,1-1-1,-1 1 0,0 0 0,0-1 0,0 1 0,0 0 0,0-1 0,0 1 0,0 0 1,0 0-1,0 0 0,0 0 0,0 0 0,0 0 0,0 0 0,-1 0 0,1 1-18,0 0-1,0-1 0,-1 1 1,1 0-1,0 0 0,0-1 1,0 1-1,0 0 0,0 0 1,0 0-1,0 0 0,0 1 1,1-1-1,-1 0 0,0 0 1,0 3-1,-3 3-32,2 0 0,-1 1 0,1-1 0,0 1 0,1-1 0,-2 16 0,3 48-128,1-63 151,0 14 73,2 1-1,0-1 0,10 32 0,27 62 725,-22-68-403,13 59 1,20 177 768,-51-284-1158,0 0 0,0 1 1,0-1-1,0 0 1,0 1-1,1-1 0,-1 0 1,0 1-1,0-1 0,0 1 1,0-1-1,0 0 1,0 1-1,0-1 0,0 0 1,0 1-1,0-1 1,0 0-1,-1 1 0,1-1 1,0 0-1,0 1 0,0-1 1,0 0-1,0 1 1,-1-1-1,1 0 0,0 1 1,-1-1-1,-5-11 212,-8-24-158,1-1 0,3-1 0,0 0 0,-4-45 0,13 69-59,1 1-1,0-1 1,1 0-1,0 1 1,6-25-1,24-59 6,-21 70 12,72-181 452,-78 199-435,0 0 0,0 0 0,1 1 0,0-1-1,1 1 1,0 0 0,9-8 0,-14 14-31,1-1 0,-1 1 0,1 0 0,0 0 0,-1 0 0,1 0 0,0 0 0,0 0 0,-1 0 0,1 1 0,0-1 0,0 1-1,0-1 1,0 1 0,0 0 0,0-1 0,0 1 0,0 0 0,0 0 0,0 1 0,0-1 0,0 0 0,0 1 0,0-1 0,0 1 0,-1-1 0,1 1 0,0 0 0,0 0 0,0 0 0,-1 0 0,1 0 0,-1 0 0,1 1 0,-1-1 0,1 1 0,-1-1 0,0 1 0,2 1 0,5 8 13,-1-1 0,0 1 1,-1 0-1,10 23 0,14 53 96,-21-59-20,11 40 28,-2 0 0,-3 2 1,10 115-1,-23-161-70,-1-12 59,0 1-1,0-1 1,-1 1-1,-1 0 0,-3 21 1,0-27 100,1-12-83,-1-13 9,3-5-137,2 0 0,0-1-1,2 1 1,0 0 0,1 0-1,2 0 1,13-36 0,-6 27-70,2 0 0,1 1 1,27-40-1,-41 68 35,1 0 1,-1 0-1,1 0 1,-1 0-1,1 0 1,0 1-1,0 0 1,0-1-1,0 1 1,6-3 0,-7 5 28,-1-1 1,1 1-1,-1-1 1,1 1-1,-1 0 1,1 0-1,-1 0 1,1 0-1,0 0 1,-1 0-1,1 0 1,-1 0-1,1 1 1,-1-1-1,1 0 1,-1 1-1,1-1 1,-1 1-1,0 0 1,1 0-1,-1-1 1,0 1-1,1 0 1,-1 0-1,0 0 1,0 0-1,2 3 1,1 1-7,0 0 0,0 1 0,0-1 0,-1 1-1,0 0 1,5 12 0,9 42 63,-9-31-39,28 127 93,-3-11-1389,-24-119-1434,3-5 753</inkml:trace>
</inkml:ink>
</file>

<file path=ppt/ink/ink16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55.80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8 324 4992,'-2'3'151,"1"1"-1,0 0 1,0 0-1,0 0 1,1-1 0,-1 1-1,1 0 1,0 0 0,0 0-1,0 0 1,1 0 0,-1 0-1,1 0 1,0 0 0,3 6-1,-4-9-185,1 0 0,-1 0 0,1-1 0,0 1 0,0 0 0,-1-1 0,1 1 0,0 0 0,0-1-1,0 1 1,-1-1 0,1 0 0,0 1 0,0-1 0,0 1 0,0-1 0,0 0 0,0 0-1,0 0 1,0 0 0,0 0 0,0 0 0,0 0 0,0 0 0,0 0 0,0 0 0,0 0 0,0 0-1,0-1 1,0 1 0,0 0 0,1-2 0,4 0-186,0-1 0,-1 1 0,10-8 0,4-3 25,13-10 884,1 2-1,0 1 1,48-20-1,-26 21 263,31-13 1063,-77 27-1749,1 0 1,0 0 0,-1-1 0,0 0 0,-1 0-1,10-9 1,-15 12-237,-1 0 0,1 0 0,-1 0 1,1 0-1,-1 0 0,0 0 0,0-1 0,0 1 0,-1-1 0,1 1 0,-1-1 0,0 0 0,0 1 0,0-1 0,0 0 0,-1 0 0,1 0 0,-1 0 0,0 0 0,0 0 0,-1 0 1,1 1-1,-1-1 0,0 0 0,0 0 0,0 0 0,0 1 0,-1-1 0,0 1 0,1-1 0,-1 1 0,0-1 0,-1 1 0,1 0 0,-1 0 0,1 0 0,-1 1 0,0-1 0,0 0 1,0 1-1,0 0 0,-1 0 0,1 0 0,-1 0 0,-5-2 0,1 1-136,0 1 0,-1-1 0,1 2 0,0-1 0,-1 1 0,1 0 0,-1 1 0,1 0 1,-1 0-1,1 1 0,-1 0 0,1 1 0,-1-1 0,1 2 0,-13 4 0,1 2-404,1 0 0,0 1 0,1 1-1,0 0 1,-19 16 0,21-13-380,0 0 0,1 1 0,-26 34 0,7-2-2105</inkml:trace>
</inkml:ink>
</file>

<file path=ppt/ink/ink16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56.14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16 1 5312,'2'15'2614,"-2"-13"-2762,1 0-1,-1 0 1,0 0-1,0 0 1,0 0-1,0 0 1,0 0 0,-1 0-1,1 0 1,-2 3-1,-2 7 328,1 1 0,0-1 0,1 0 0,0 1 0,1 0 0,0-1 0,1 15 0,14 88 3374,-7-72-3045,6 62 1331,16 95-661,-22-164-1206,2 1 1,2-1-1,20 45 1,-30-78-101,1 2-97,1 1 0,0 0-1,0-1 1,6 8 0,-8-11 86,0-1 0,0 0-1,1 0 1,-1 0 0,0 0-1,0 0 1,0-1 0,1 1 0,-1 0-1,0 0 1,1-1 0,-1 1-1,0-1 1,1 1 0,-1-1 0,1 0-1,-1 0 1,1 1 0,-1-1-1,1 0 1,-1 0 0,1 0 0,-1-1-1,4 1 1,19-10-1530</inkml:trace>
</inkml:ink>
</file>

<file path=ppt/ink/ink16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56.51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192 355 7040,'11'0'644,"-1"-1"0,1 1 0,20-5 0,-27 4-554,0-1 0,0 1 1,0-1-1,0 0 0,-1 0 0,1 0 1,0 0-1,-1-1 0,1 1 1,-1-1-1,0 0 0,0 0 0,2-4 1,5-6-64,-2 0 1,0-1-1,0 0 1,-1 0-1,-1-1 1,-1 0-1,0 0 1,-1-1-1,0 1 1,-1-1-1,-1 0 1,0-28-1,-2 40-1,0-1 0,-1 1 1,0-1-1,0 1 0,0-1 0,-1 1 0,1-1 0,-1 1 1,0 0-1,0 0 0,-1 0 0,1 0 0,-1 1 0,0-1 1,0 0-1,0 1 0,-6-5 0,7 6-22,-1 1 0,0-1 0,1 0 0,-1 1 0,0 0 0,0-1 0,0 1 0,0 0 0,0 1 0,0-1 1,0 0-1,-1 1 0,1 0 0,0 0 0,0 0 0,0 0 0,-1 0 0,1 1 0,0-1 0,0 1 0,0 0 0,0 0 0,0 0 0,0 0 0,-4 3 0,-3 3 31,1 0 0,0 0 0,0 1 0,1 0 0,0 0-1,1 1 1,-11 15 0,17-23-31,-113 179 1105,104-161-915,0 0 0,1 1-1,2 1 1,0-1 0,1 1 0,-6 37 0,11-46-164,-1 1-1,2-1 1,0 1 0,0-1 0,2 1-1,-1-1 1,1 1 0,1-1 0,0 0 0,1 0-1,0 0 1,11 21 0,-12-28-139,0 0 0,1 0 1,-1-1-1,1 1 0,0-1 0,0 0 0,1 0 1,-1 0-1,1 0 0,0-1 0,0 0 0,7 4 1,-7-4-229,1-2 1,-1 1 0,0 0-1,1-1 1,-1 0 0,0-1 0,1 1-1,-1-1 1,1 0 0,-1 0-1,1-1 1,-1 1 0,8-3-1,-2 0-500,-1 0 0,14-7-1,18-12-2660</inkml:trace>
</inkml:ink>
</file>

<file path=ppt/ink/ink16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58.07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359 406 5056,'-5'-5'298,"1"0"-50,-1 0 0,1 0 0,0 0 0,1-1 0,0 1 0,-1-1 0,-2-9 0,1 4-304,-1 1 0,0 0 0,0 0 0,-1 0 0,0 1 0,-1 0 0,0 0 0,0 1 0,-17-13 0,23 19 124,0 1 0,0 0 0,0-1 0,-1 1 0,1 0 0,-1 0 0,1 0-1,-1 0 1,1 1 0,-1-1 0,1 0 0,-1 1 0,1 0 0,-1 0-1,0 0 1,1 0 0,-1 0 0,1 0 0,-1 1 0,0-1 0,1 1-1,-1 0 1,1 0 0,-1 0 0,1 0 0,0 0 0,-1 0 0,1 1-1,0-1 1,0 1 0,0 0 0,0-1 0,-2 4 0,-5 5 204,1-1 0,1 2 1,0-1-1,1 1 0,-9 18 1,3-5 49,2-1 1,1 1 0,-10 42-1,19-64-394,-1 0 1,1 0-1,0 0 0,0-1 0,0 1 0,0 0 1,0 0-1,0 0 0,1 0 0,-1 0 0,0 0 0,1-1 1,1 4-1,-2-5-1,0 1 0,0-1 1,1 0-1,-1 0 0,0 1 1,0-1-1,1 0 0,-1 0 1,0 1-1,1-1 0,-1 0 0,0 0 1,1 0-1,-1 1 0,0-1 1,1 0-1,-1 0 0,0 0 1,1 0-1,-1 0 0,0 0 1,1 0-1,0 0 0,0 0-67,0 0-1,0-1 1,0 1-1,0 0 1,0-1 0,0 1-1,0-1 1,0 1-1,-1-1 1,1 0-1,0 1 1,1-2-1,2-3-212,1 1-1,-1-1 0,0 0 0,0-1 0,-1 1 0,1-1 0,3-10 0,15-45 803,-17 43-424,73-252 5346,-76 264-5091,-2 5-172,1-1 1,0 0-1,-1 0 0,1 1 1,-1-1-1,0 0 0,0 0 1,0 0-1,0 1 1,0-1-1,0 0 0,0 0 1,-1-3-1,0 5-73,1 0 0,0 0 0,-1 0 0,1 0-1,-1-1 1,1 1 0,0 0 0,-1 0 0,1 0 0,-1 1 0,1-1 0,0 0 0,-1 0-1,1 0 1,-1 0 0,1 0 0,0 0 0,-1 1 0,1-1 0,0 0 0,-1 0 0,1 1 0,0-1-1,-1 1 1,-11 8 169,9-6-91,-24 16-47,1 2 0,1 2-1,-23 26 1,41-40 5,-1 0-1,2 0 0,-1 1 1,2 0-1,-1 1 1,1-1-1,1 1 1,0 0-1,0 0 1,1 0-1,1 1 0,-3 17 1,4-4 152,2-1-1,0 1 1,1-1 0,9 41-1,36 94 382,-7-57-335,-34-90-215,0-1 0,0 0-1,1 0 1,0-1 0,1 0 0,15 15-1,-22-23-32,1-1-1,-1 1 1,1-1-1,0 0 1,0 0-1,0 1 1,-1-1-1,1 0 0,0-1 1,1 1-1,-1 0 1,0-1-1,0 1 1,0-1-1,0 1 1,0-1-1,1 0 0,-1 0 1,0 0-1,0 0 1,0 0-1,1-1 1,-1 1-1,0-1 1,0 1-1,0-1 0,0 0 1,0 0-1,0 0 1,0 0-1,0 0 1,0 0-1,-1-1 0,3-1 1,5-5 36,-1 0 0,0-1 0,0 0 0,-1-1-1,6-10 1,-9 14-68,30-43 105,40-64-357,-63 95 248,-2-1-1,0 0 1,-1-1 0,7-28-1,7-68 59,-20 102-82,-1 0 0,-1 0 0,0-1 1,-1 1-1,-1 0 0,-3-18 0,4 29 18,0 1-1,0 0 1,0-1 0,0 1-1,0 0 1,0-1 0,-1 1-1,1 0 1,-4-4 0,4 5-45,1 4 20,1 35 45,1 0-1,2 0 1,2-1 0,2 1 0,1-1 0,2-1 0,1 0-1,19 38 1,-26-64 45,1 0 0,0 0 0,1-1-1,0 1 1,0-2 0,1 1 0,15 12 0,-20-18-9,0-1-1,1 1 1,-1-1 0,1 0 0,0-1 0,0 1 0,0 0 0,0-1 0,0 0 0,7 1-1,-8-2-15,0 0 0,0 0-1,0 0 1,0 0-1,0-1 1,0 1 0,0-1-1,-1 0 1,1 0 0,0 0-1,0 0 1,0-1-1,-1 1 1,1-1 0,-1 1-1,4-4 1,2-2-48,0-1 0,-1 0 0,0 0 0,-1-1 0,0 1-1,0-2 1,-1 1 0,0 0 0,0-1 0,4-15 0,2-12 81,10-58 0,-17 72-44,-1 8-31,0-1-149,0-1 0,0-20 0,0 109 142,2 0 0,4 0 1,3 0-1,22 71 0,-31-129 82,2-1 0,0 1 0,1-1 0,9 16 0,-14-26-48,1 1-1,0-2 0,0 1 1,0 0-1,0 0 0,0-1 0,1 1 1,-1-1-1,1 0 0,0 0 0,0 0 1,0 0-1,0 0 0,0 0 1,0-1-1,0 0 0,0 1 0,1-1 1,-1 0-1,0-1 0,1 1 1,6 0-1,-7-2-39,1 1 1,-1-1 0,1 0-1,-1 0 1,1 0-1,-1 0 1,0-1 0,0 1-1,1-1 1,-1 0-1,0 0 1,-1 0 0,1 0-1,0-1 1,-1 1-1,4-5 1,3-4-104,0-1 1,11-21-1,-16 26 80,16-27-50,-1-2 0,-1-1 0,-3 0 0,17-57 1,6-110 256,-15-8-120,-13 119-44,-7 66-37,2-15 111,4 73 155,16 137-187,-13-73 50,41 235 110,-51-316-144,6 27 146,-7-38-188,1 0 1,-1 1-1,0-1 1,1 0-1,-1 0 1,1 0-1,0 0 1,0 0-1,3 2 1,-5-4-28,1-1 0,-1 1 1,1-1-1,0 1 0,-1-1 1,1 1-1,-1-1 0,1 0 0,0 1 1,-1-1-1,1 0 0,0 0 1,-1 1-1,1-1 0,0 0 1,-1 0-1,1 0 0,0 0 0,0 0 1,-1 0-1,1 0 0,0 0 1,-1 0-1,1 0 0,0-1 0,-1 1 1,1 0-1,0 0 0,-1-1 1,1 1-1,0 0 0,-1-1 1,1 1-1,0-1 0,3-2-136,-1 0 0,0 0 0,0 0 0,4-7 0,-4 5-82,9-10 43,0 0-1,1 0 0,1 1 1,0 1-1,31-23 0,-42 35 240,-1 0 0,1-1 0,-1 1 0,1 0 1,-1 0-1,1 1 0,-1-1 0,1 0 0,0 1 0,-1 0 0,1-1 0,0 1 0,0 0 0,-1 0 0,1 1 0,0-1 0,-1 1 0,1-1 0,0 1 0,-1 0 0,4 1 1,2 2 165,0 1 0,0 0 1,-1 1-1,13 11 1,-3-3-234,-10-8 36,0-1 0,1 0-1,0 0 1,0 0 0,9 3 0,-12-6 31,0-1 0,0 1 0,0-1 0,0 0 0,0-1 0,0 1 0,0-1 1,0 0-1,1 0 0,-1-1 0,5 0 0,-2-1-1,-1 0 0,0 0 1,1-1-1,-1 0 0,0 0 0,-1 0 1,1-1-1,0 0 0,-1-1 0,7-5 1,-4 2-14,-1-1 0,0 0 0,0 0 0,-1 0 1,12-21-1,-9 10-21,0 0 1,-2 0-1,0-1 0,-2 0 1,0 0-1,4-37 0,-8 45-41,-1 0 0,0-1-1,-1 1 1,-1 0-1,-3-21 1,4 30 2,-1 0 1,0 0-1,0 0 1,-1 0-1,1 1 1,-1-1-1,0 0 1,0 1-1,0-1 0,0 1 1,-1 0-1,1-1 1,-1 1-1,0 1 1,0-1-1,0 0 1,0 1-1,0-1 0,0 1 1,-1 0-1,0 0 1,-4-2-1,4 3-32,0 0 0,0 0 0,0 0 0,0 1 0,0-1 0,0 1 0,0 0 0,0 1 0,0-1 0,0 0 0,-8 3 0,2 0-55,-1 1 1,0 0-1,-11 8 1,-10 6-453,1 3 1,2 0 0,0 2 0,1 1 0,-39 45 0,58-60-282,2 0 1,-1 1-1,1 1 1,-8 15-1,5-3-2609</inkml:trace>
</inkml:ink>
</file>

<file path=ppt/ink/ink16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58.46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6144,'4'4'244,"-1"1"0,0-1 0,0 0 0,-1 1 1,1 0-1,-1-1 0,0 1 0,-1 0 0,1 0 0,-1 0 1,2 10-1,0 1 36,44 134 2867,20-8-2239,-47-105-883,-17-31-23,0 0-1,1-1 1,-1 1-1,1-1 1,1 1-1,-1-1 1,1-1-1,5 6 1,-8-9-6,0 1 0,0-1 1,0 0-1,0 0 1,0 0-1,0 0 0,1 0 1,-1 0-1,0-1 1,1 1-1,-1-1 0,0 0 1,1 1-1,-1-1 1,0 0-1,1 0 1,-1-1-1,1 1 0,-1 0 1,0-1-1,0 1 1,1-1-1,-1 0 0,0 0 1,4-2-1,2-2-91,-1 0-1,1 0 0,-1-1 0,0 0 1,-1 0-1,13-15 0,29-47-132,-43 60 214,10-15 131,-1-1-1,-1-1 1,-2-1 0,0 1-1,-2-2 1,10-41-1,-13 53-47,-6 15-65,0 0-1,0 0 1,0 0 0,0 0-1,0 0 1,0 0 0,1 0-1,-1 0 1,0-1 0,0 1-1,0 0 1,0 0 0,0 0-1,0 0 1,1 0 0,-1 0-1,0 0 1,0 0 0,0 0-1,0 0 1,0 0 0,1 0-1,-1 0 1,0 0 0,0 0-1,0 0 1,0 0 0,0 0-1,0 1 1,1-1 0,-1 0-1,0 0 1,0 0 0,0 0 0,0 0-1,0 0 1,0 0 0,0 0-1,1 0 1,-1 1 0,0-1-1,0 0 1,0 0 0,0 0-1,0 0 1,0 0 0,1 3 41,0-1 1,0 0 0,0 1 0,-1-1-1,1 1 1,-1-1 0,1 1-1,-1-1 1,0 4 0,-7 115 1175,2-46-639,4-70-482,1 1 0,0-1 0,0 0 0,0 0 0,0 1 0,1-1-1,0 0 1,0 0 0,1 0 0,-1 0 0,3 5 0,-4-9-75,1-1 0,-1 1 0,1 0-1,-1-1 1,1 1 0,-1-1 0,1 1-1,0-1 1,-1 1 0,1-1 0,0 0-1,-1 1 1,1-1 0,0 0 0,-1 0-1,1 1 1,0-1 0,-1 0 0,1 0-1,0 0 1,0 0 0,-1 0 0,1 0-1,0 0 1,0 0 0,-1 0 0,1 0-1,1-1 1,21-10 582,-20 9-518,119-79 536,-47 18-3053,-38 26 930</inkml:trace>
</inkml:ink>
</file>

<file path=ppt/ink/ink16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5:59.34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503 369 5632,'30'-108'2832,"-29"98"-2844,1 0 1,-2 1 0,1-1-1,-1 0 1,-3-18 0,-12-43 397,13 66-336,0-4 120,-1 0 0,0 0 0,-1 0 0,1 0 0,-2 1 0,-6-12 0,9 17-122,0 1 0,0-1-1,-1 1 1,1-1 0,0 1-1,-1 0 1,1 0 0,-1 0 0,0 0-1,0 0 1,0 1 0,0-1-1,0 1 1,0 0 0,0 0-1,0 0 1,0 0 0,-1 0 0,1 1-1,0 0 1,-7-1 0,3 3-15,-1-1 1,1 1-1,-1 1 1,1-1-1,0 1 1,0 1-1,1-1 1,-1 1-1,0 0 1,-8 8-1,10-9-28,-51 37-27,-58 51-1,95-75 12,2 2 0,0 0 0,1 2 0,0-1 0,2 2-1,-19 34 1,29-47-14,0 0-1,1 0 0,0 1 0,0-1 1,1 1-1,0 0 0,1 0 1,-1 10-1,2-16 19,0 0 0,0-1-1,0 1 1,1 0 0,-1 0 0,1 0 0,0 0 0,0 0-1,0 0 1,0-1 0,0 1 0,1 0 0,-1-1 0,1 1-1,0-1 1,0 0 0,0 0 0,0 1 0,0-1 0,0 0-1,0 0 1,1-1 0,-1 1 0,1-1 0,-1 1 0,1-1-1,3 2 1,5 1 5,0-1 0,0 0 0,0-1-1,0 0 1,15 1 0,60-4 5,-82 1-3,105-8 90,-64 3 54,0 2-1,48 3 0,-79 1-97,-1 0-1,0 1 1,0 1-1,1 0 1,-2 1-1,1 0 1,0 1-1,-1 1 1,0 0-1,0 0 1,14 12-1,-21-15 77,0 1 0,-1 0 0,1 1-1,-1-1 1,0 1 0,-1-1 0,1 1 0,-1 1-1,0-1 1,0 0 0,4 11 0,-6-12-43,0-1 1,0 1-1,-1 0 0,1 0 1,-1-1-1,0 1 1,0 0-1,0 0 1,0 0-1,-1 0 1,1-1-1,-1 1 1,0 0-1,0 0 1,-1-1-1,1 1 0,-1-1 1,0 1-1,-3 4 1,-2 1 153,-1 1 1,0-1-1,0 0 1,-20 14-1,-43 27 269,19-21-642,-1-1 0,-83 29 1,74-33-2468,-91 50 1,113-50-1516</inkml:trace>
</inkml:ink>
</file>

<file path=ppt/ink/ink16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6:00.35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279 1 9888,'-13'25'1093,"4"-9"-424,0 1 0,2 1 0,0-1-1,-5 24 1,-6 51-1457,-7 158 1,16-143-630,-31 273 57,38-366 1546,-8 39 382,9-49-479,0 0 0,0 0-1,-1 0 1,1 0 0,-1-1 0,0 1 0,0 0 0,-1-1 0,-4 6 0,7-8-78,0-1-1,-1 0 1,1 1 0,-1-1 0,1 0 0,0 1 0,-1-1 0,1 0 0,-1 0 0,1 1 0,-1-1 0,1 0 0,-1 0 0,1 0-1,-1 0 1,1 0 0,-1 0 0,1 0 0,-1 0 0,0 0 0,1 0 0,-1 0 0,1 0 0,-1 0 0,1 0 0,-1 0 0,1 0-1,-1 0 1,1-1 0,-1 1 0,0-1 0,-12-12 45,4 1-45,1-2 1,1 1-1,0-1 0,0 0 1,2 0-1,0-1 0,0 0 1,1 0-1,1 0 0,1 0 1,0-1-1,0-15 0,2 18 27,0 1-1,1-1 1,0 1-1,1 0 1,1-1-1,-1 1 0,2 0 1,0 1-1,0-1 1,1 1-1,1-1 1,0 1-1,0 1 1,1-1-1,12-13 1,-16 21-7,-1 0 0,1 1 0,0-1 0,0 1 1,0 0-1,0 0 0,0 0 0,1 0 1,-1 0-1,1 1 0,-1 0 0,1-1 0,-1 1 1,1 1-1,0-1 0,-1 0 0,1 1 1,0 0-1,0 0 0,-1 0 0,7 1 0,3 2 104,0 1-1,0 0 0,-1 1 0,23 11 0,-24-10-81,0-1 0,0 0-1,0-1 1,1 0 0,23 4 0,-25-7-21,0-1 0,0 0-1,0-1 1,0 0 0,0-1 0,0 0-1,0 0 1,0-1 0,0 0-1,-1-1 1,0 0 0,15-9 0,1-4 58,-1 0 1,42-41 0,-46 38 122,2 1-1,0 1 1,42-26 0,-62 43-183,1 0-1,-1-1 1,1 1 0,-1 0-1,1 0 1,0 1 0,0-1-1,-1 0 1,1 1-1,0 0 1,0 0 0,4 0-1,-5 0-9,-1 1-1,1-1 0,0 1 1,-1-1-1,1 1 0,-1 0 1,1 0-1,0 0 0,-1 0 1,0 0-1,1 0 0,-1 0 1,0 0-1,1 0 0,-1 1 1,0-1-1,0 0 0,0 1 1,0-1-1,0 1 0,0 1 1,3 6 51,-1 0 0,0 0-1,-1 0 1,0 0 0,0 0 0,-1 1 0,0-1 0,-1 0 0,0 16 0,-3 0 67,0 0 1,-10 34 0,4-30 56,-1-1-1,-2 0 1,-30 51 0,35-67-137,0 0 1,-1 0 0,-11 11-1,19-22-52,-1 0-1,1-1 1,-1 1-1,0 0 1,0 0-1,1 0 1,-1-1-1,0 1 1,0 0-1,0-1 1,0 1-1,1-1 1,-1 1-1,0-1 1,0 0-1,0 1 1,0-1-1,0 0 1,0 0-1,0 1 1,-1-1 0,1 0-1,0 0 1,0 0-1,0 0 1,0-1-1,0 1 1,-2 0-1,2-1-12,0 0 0,1 0 0,-1 0 1,0 0-1,0 0 0,0 0 0,1 0 0,-1 0 0,1 0 0,-1-1 0,1 1 1,-1 0-1,1 0 0,0 0 0,-1-1 0,1 1 0,0 0 0,0 0 0,0-1 1,0 1-1,0 0 0,0 0 0,1-2 0,0-4-48,0 0 1,1 1-1,0 0 0,0-1 0,0 1 1,1 0-1,0 0 0,0 0 1,7-8-1,5-7 9,22-20 1,-19 20-21,-9 11 57,5-6-48,31-28 0,-42 40 69,2 1 1,-1 0 0,0 0-1,0 0 1,1 1 0,0 0-1,-1-1 1,1 2-1,0-1 1,0 0 0,0 1-1,0 0 1,9 0-1,-10 1 12,0 0 0,0 1 0,0 0 0,0 0 0,0 0 0,0 0 0,0 1-1,0-1 1,-1 1 0,1 0 0,0 0 0,5 5 0,4 4-13,21 22 0,-13-11 120,148 131 1005,-166-149-1083,1-1-1,0 1 0,0-1 0,0 0 0,0-1 1,0 1-1,6 2 0,-8-4-23,-1-1 0,1 1 0,-1-1 0,1 0 0,0 0 0,-1 1 0,1-1 0,0 0 0,-1 0-1,1 0 1,0-1 0,-1 1 0,1 0 0,0-1 0,-1 1 0,1-1 0,-1 1 0,1-1 0,-1 0 0,1 0 0,-1 0 0,1 0 0,-1 0 0,2-1 0,3-4-28,0 0-1,-1-1 1,0 1 0,0-1 0,-1 0 0,0 0 0,0-1 0,-1 1 0,0-1 0,3-10-1,0-4-237,-1 1-1,3-38 0,-2-110-1643,-15 55-2206,5 96 3099,3 15 616,0 1 0,0-1 0,1 0 0,-1 0 0,1 0-1,0 0 1,0 0 0,0 0 0,0-4 0,0 7 331,0 0-1,0-1 1,1 1 0,-1 0 0,0 0 0,0 0 0,0 0 0,0 0 0,0 0 0,0 0-1,0 0 1,0 0 0,0 0 0,1 0 0,-1 0 0,0-1 0,0 1 0,0 0 0,0 0-1,0 0 1,0 0 0,0 0 0,1 0 0,-1 0 0,0 0 0,0 0 0,0 0 0,0 0-1,0 0 1,0 0 0,0 0 0,1 1 0,-1-1 0,0 0 0,0 0 0,0 0-1,0 0 1,0 0 0,0 0 0,0 0 0,0 0 0,0 0 0,1 0 0,-1 0 0,0 0-1,0 0 1,0 1 0,0-1 0,0 0 0,0 0 0,0 0 0,0 0 0,0 0 0,0 0-1,11 14-1819,-2 3-1120</inkml:trace>
</inkml:ink>
</file>

<file path=ppt/ink/ink16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6:01.61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227 117 6240,'12'-5'804,"-7"3"-378,0 0 0,0 0 0,-1 0 0,1-1 0,8-6 0,-35 8 2912,11 1-3082,0 1 0,0 0 0,0 0-1,0 2 1,0-1 0,1 1 0,-16 7 0,19-7-234,0 1 1,0 0 0,0 0 0,0 0 0,1 1-1,0 0 1,0 1 0,0-1 0,0 1 0,1 0-1,-6 9 1,2 0 7,1 1-1,1 0 0,0 0 1,1 0-1,1 0 0,-5 22 1,3 4 158,-3 61 0,9-86-170,0 0 1,2 0 0,0 1 0,1-1-1,0 0 1,2-1 0,7 24 0,-9-35-28,0 1 0,1 0 0,-1 0 0,1-1 0,1 1 0,-1-1 0,1 0 0,0 0 0,0 0 0,0-1 0,1 0 1,-1 1-1,1-1 0,0-1 0,1 1 0,-1-1 0,0 0 0,1 0 0,0-1 0,0 1 0,0-1 0,0-1 0,6 2 1,-4-2-54,-1 0 0,0 0 1,1-1-1,0 0 1,-1 0-1,1-1 1,-1 0-1,0 0 1,1-1-1,-1 0 1,0 0-1,13-7 1,-10 4 24,-1-1 0,0 0 0,-1 0 0,0-1 1,0 0-1,0 0 0,-1-1 0,8-10 0,4-10 141,-1-1-1,-2-1 1,-1 0 0,18-53-1,-9 21 440,-3-1 0,-3-1-1,19-124 1,-36 178-527,-1 3-25,1 1-1,0-1 0,0 0 1,3-7-1,-3 14-59,0 2 25,0 10 9,0 15 33,-10 297 54,-31-2 926,30-284-766,10-36-196,-1 0 1,0 0-1,0 0 0,0-1 0,0 1 0,0 0 0,0-1 0,0 1 0,0-1 0,-1 1 0,1-1 0,-1 0 0,1 1 0,-1-1 0,1 0 0,-3 1 0,3-2-12,1 1-1,-1-1 1,1 0-1,-1 0 1,1 0-1,-1 0 1,1 0 0,0 0-1,-1 0 1,1 0-1,-1 0 1,1-1-1,-1 1 1,1 0-1,-1 0 1,1 0 0,-1 0-1,1-1 1,0 1-1,-1 0 1,1-1-1,-1 1 1,1 0-1,0 0 1,-1-1 0,-7-10 14,7 9-12,-2-4-3,0 0 0,0 0-1,1 0 1,0-1 0,0 1-1,1-1 1,0 1-1,0-1 1,0 0 0,1 1-1,0-1 1,0 0 0,1 1-1,0-1 1,0 0 0,3-9-1,2-3-139,0 1 0,1 0 0,2 0 0,12-23 0,-17 35 128,0 0-1,0 0 1,1 0-1,-1 0 1,1 1-1,0-1 1,1 1-1,0 1 1,-1-1-1,1 1 1,1 0-1,9-5 1,-11 7 35,1 0 0,-1 0 0,1 1 0,0 0 0,-1 0 0,1 0 0,0 1 1,0-1-1,-1 1 0,1 1 0,0-1 0,0 1 0,-1 0 0,1 1 0,0-1 0,6 4 0,4 1 40,-1 2-1,0 0 0,-1 1 1,0 0-1,0 1 0,-1 1 1,0 0-1,-1 1 0,0 0 1,-1 1-1,14 19 0,-2 4 141,-2 0-1,-1 1 0,21 56 1,-39-88-175,0 1 1,1-1 0,0 1 0,6 8-1,-9-14-20,1 1-1,-1 0 1,1-1-1,-1 1 1,1-1-1,-1 1 1,1-1-1,-1 1 1,1-1-1,-1 1 0,1-1 1,0 0-1,-1 1 1,1-1-1,0 0 1,-1 1-1,1-1 1,0 0-1,0 0 1,-1 0-1,1 0 1,0 0-1,0 0 1,-1 0-1,1 0 1,0 0-1,0 0 0,-1 0 1,1 0-1,0 0 1,-1 0-1,1-1 1,0 1-1,-1 0 1,1-1-1,0 1 1,-1 0-1,1-1 1,0 1-1,-1-1 1,1 1-1,-1-1 0,1 1 1,-1-1-1,1 0 1,0 0-1,5-7-15,0-1 0,0 0 0,-1-1 0,0 1 0,0-1-1,-1 0 1,0 0 0,2-13 0,2-13-120,4-38 0,-9 44 144,5-27-728,1-64-1,-13 95-1764,4 26 2374,0 1-1,0 0 1,0-1 0,0 1 0,0 0-1,0-1 1,0 1 0,0-1 0,1 1-1,-1 0 1,0-1 0,0 1-1,1 0 1,-1-1 0,0 1 0,1-1-1,-1 1 1,0-1 0,1 1 0,-1-1-1,1 1 1,-1-1 0,1 1 0,-1-1-1,2 1 1,-1-1-35,0 1 0,1-1 0,-1 0 0,0 0-1,1 1 1,-1-1 0,1 0 0,-1 0 0,0 0 0,1-1-1,-1 1 1,2 0 0,5-3-262,1 0-1,-1 0 1,10-5 0,-14 6 318,42-23-385,10-4 567,-49 25-6,0 2-1,1-1 1,-1 1-1,1 0 1,14-1 0,-19 2-30,0 2 1,0-1-1,0 0 1,0 0-1,0 1 1,-1 0-1,1 0 0,0-1 1,0 1-1,-1 1 1,1-1-1,0 0 1,-1 1-1,0-1 1,1 1-1,-1 0 1,0 0-1,0 0 1,0 0-1,0 0 1,0 1-1,2 1 1,2 7 242,1 0 0,-1 0 0,8 21 0,-13-29-265,13 36 1032,13 59 1,8 24 436,-35-122-1516,0 0 0,0 0-1,0 1 1,0-1 0,0 0-1,0 0 1,0 0 0,0 0 0,0 1-1,0-1 1,0 0 0,0 0-1,0 0 1,1 1 0,-1-1 0,0 0-1,0 0 1,0 0 0,0 0 0,0 0-1,0 1 1,1-1 0,-1 0-1,0 0 1,0 0 0,0 0 0,0 0-1,1 0 1,-1 0 0,0 0-1,0 0 1,0 0 0,1 0 0,-1 0-1,0 0 1,0 0 0,5-7-222,2-20-229,-6 20 414,31-103-37,-24 89 90,0 1 0,1 0-1,16-23 1,-23 39-8,0 1-1,1-1 1,0 1 0,0 0 0,0 0-1,0 0 1,0 0 0,1 1 0,-1-1-1,1 1 1,0 0 0,0 0 0,0 0-1,0 1 1,0-1 0,0 1 0,0 0 0,0 0-1,0 1 1,1-1 0,-1 1 0,0 0-1,0 0 1,7 1 0,18 0 247,-1 0-1,1-2 1,0-1 0,0-2 0,55-13 0,-70 13-234,-1-1 0,0 0 0,0-1 0,-1 0 0,1-1 0,-1 0 0,-1-1 0,0 0 0,0-1 0,0-1 0,-1 1 0,-1-1 0,0-1 0,11-16 0,-18 25-58,-1 0-1,1 0 1,-1 0 0,0-1-1,0 1 1,0 0-1,0-1 1,0 1-1,-1-1 1,1 1-1,0-5 1,-2 6 20,1 0 0,0-1 0,-1 1 0,1 0 0,0 0 0,-1 0 0,1 0 0,-1 0 0,0 0 0,1 0 0,-1 0 0,0 0 0,0 0 0,1 1 0,-1-1 0,0 0 0,0 0 0,0 1 0,0-1 0,0 0 0,0 1 0,0-1 0,0 1 0,0 0 0,-1-1 0,0 1 0,-7-3-42,0 1-1,0 0 1,0 0 0,-1 1 0,1 1 0,0-1 0,-11 2-1,2 1 26,-1 0 0,-28 9 0,35-7 81,-1 0 0,0 1 0,1 1 0,0 0 0,1 1 0,-1 0-1,1 1 1,1 0 0,-1 1 0,1 0 0,-14 17 0,16-16 49,1-1 0,0 1 0,0 1 0,1-1 0,0 1 0,1 0 0,1 1 1,-1-1-1,2 1 0,0 0 0,0 0 0,1 0 0,-1 15 0,3-20 8,0 1 0,1 0 0,0-1 0,0 1-1,1 0 1,0-1 0,0 0 0,1 1-1,0-1 1,0 0 0,0 0 0,1-1 0,0 1-1,1-1 1,-1 0 0,1 0 0,0 0-1,1 0 1,-1-1 0,1 0 0,0 0-1,1-1 1,6 4 0,6 3-404,0-1 0,1-1 0,0 0 0,1-2 0,-1-1 0,44 8 1,-41-10-1330,1-2 1,-1-1 0,35-2 0,-48 0 1045,0 0 1,0-1 0,0 0-1,0 0 1,0-1-1,12-6 1,-11 3-383,0 0-1,-1-1 1,0-1-1,12-11 1</inkml:trace>
</inkml:ink>
</file>

<file path=ppt/ink/ink17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6:02.71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1 421 7456,'0'0'142,"0"-1"0,0 0 1,0 0-1,1 0 0,-1 1 0,0-1 1,0 0-1,1 1 0,-1-1 1,1 0-1,-1 0 0,1 1 0,-1-1 1,1 1-1,-1-1 0,1 1 0,0-1 1,-1 1-1,1-1 0,0 1 1,-1-1-1,1 1 0,0 0 0,-1-1 1,3 1-1,24-8-124,-14 6 131,10-5 186,1 1 1,-1 2-1,1 0 0,0 2 0,28 0 0,212 19 1355,57 2-564,360-45 1983,-671 25-3097,2 1 73,0-2 0,-1 1 0,18-6 0,-29 7-84,0 0 0,0 0 0,0 0 0,-1 0 0,1 0 0,0 0 0,0 0 0,0 0 0,0 0 0,0 0 0,0 0 0,0 0 0,0 0 0,0 0 0,0 0 0,0 0 0,0 0 0,0 0 0,0 0 0,0 0 0,-1-1 0,1 1-1,0 0 1,0 0 0,0 0 0,0 0 0,0 0 0,0 0 0,0 0 0,0 0 0,0 0 0,0 0 0,0 0 0,0 0 0,0 0 0,0-1 0,0 1 0,0 0 0,0 0 0,0 0 0,0 0 0,0 0 0,0 0 0,0 0 0,0 0 0,0 0 0,0 0 0,0 0 0,0 0 0,0 0 0,1 0 0,-1-1 0,0 1 0,0 0 0,0 0 0,0 0 0,0 0 0,0 0 0,0 0 0,0 0 0,0 0-1,0 0 1,0 0 0,0 0 0,0 0 0,0 0 0,0 0 0,1 0 0,-1 0 0,-10-4-108,-13-3-275,-32-8-962,1-2 0,-100-48 0,-279-180 1344,433 245 10,-4-3 187,0 1 1,-1 0-1,1 0 1,-7-3-1,11 6-180,0-1-1,0 0 0,-1 0 1,1 0-1,0 0 1,0 0-1,0 1 0,0-1 1,0 0-1,0 0 0,0 0 1,0 1-1,-1-1 1,1 0-1,0 0 0,0 0 1,0 1-1,0-1 1,0 0-1,0 0 0,0 0 1,0 1-1,0-1 1,0 0-1,0 0 0,0 0 1,0 1-1,0-1 0,1 0 1,-1 0-1,0 0 1,0 1-1,0-1 0,0 0 1,0 0-1,0 0 1,0 0-1,1 1 0,-1-1 1,0 0-1,6 8 157,0 1-1,1-2 1,0 1-1,11 9 1,1 0 52,230 196 381,-190-166-87,-19-15-211,-10-10-2,-2 1 0,42 45 0,-62-60-245,-2 1 0,1-1 0,-1 1 0,-1 0 0,0 1 0,0-1 0,-1 1 0,0 0 0,0 0 0,-1 0 0,-1 1 0,0-1 0,2 19 0,-4-22-13,0 0 0,-1 0 0,1 1 0,-1-1 0,-1 0 0,0 0 0,0 0-1,0 0 1,0-1 0,-1 1 0,0-1 0,-1 1 0,0-1 0,0 0 0,0 0-1,0-1 1,-1 1 0,0-1 0,0 0 0,-1 0 0,-10 7 0,-7 2-648,-1 0 0,0-2 0,0 0 0,-43 12 0,-84 26-2627,-42 1-4117,-59-4 2523,-16-9 2064</inkml:trace>
</inkml:ink>
</file>

<file path=ppt/ink/ink17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6:04.28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104 128 4224,'-28'-18'1808,"20"13"-1444,1 0-1,-1 0 1,1-1 0,-1 0 0,2 0 0,-1 0 0,1-1 0,-9-11-1,15 17-301,-1 0-1,1 1 0,-1-1 1,1 0-1,0 0 0,0 0 0,-1 0 1,1 0-1,0 0 0,0 0 1,0 0-1,0 0 0,0 0 1,0 0-1,0 1 0,0-1 0,0 0 1,0 0-1,1 0 0,-1 0 1,0 0-1,1 0 0,-1 0 0,0 0 1,1 1-1,-1-1 0,1 0 1,0 0-1,-1 1 0,1-1 1,-1 0-1,1 1 0,0-1 0,0 0 1,-1 1-1,1-1 0,0 1 1,0-1-1,0 1 0,0 0 0,0-1 1,0 1-1,1 0 0,4-3 128,1 1 1,0 0-1,0 1 0,10-1 0,13 0-20,-1 1 0,1 2 0,-1 1 0,43 8 0,-11 3-125,62 22 0,-117-33-31,12 4-8,0 0 0,32 17 0,-45-20 23,-1 0 0,1 0 0,-1 0 0,1 0 0,-1 1 0,0 0 0,-1 0 0,1 0 0,-1 0 0,1 1 0,-1-1 0,-1 1 0,1 0 0,4 10 0,-5-6 18,0 1-1,0 0 1,-1 0-1,0-1 1,-1 1-1,0 0 1,0 0 0,-1 0-1,-1 0 1,1-1-1,-5 13 1,1-4-5,-2-1 0,1 0 1,-2 0-1,0 0 1,-13 17-1,1-5-4,-2-1 1,-1-1-1,-1-1 0,-1-1 1,-44 35-1,59-53-31,0 0 1,0 0-1,-1 0 1,0-1-1,0-1 1,0 0-1,-1-1 1,-14 4 0,19-8-138,9-5 2,11-5-11,-5 6 122,-1 1 0,0 0 0,1 0 0,-1 1 1,1 0-1,0 0 0,0 0 0,9 1 0,67-1-12,-81 2 23,38 1-118,1 2 0,62 12 0,-90-13 119,-1 2 0,0 0 1,0 0-1,0 1 1,0 1-1,-1 0 0,0 0 1,0 2-1,-1-1 1,0 1-1,17 17 1,-21-17 95,0 1 1,-1 0 0,0 0-1,-1 1 1,0-1 0,0 1-1,-1 0 1,0 1 0,-1-1 0,0 1-1,-1-1 1,0 1 0,0 0-1,-2 0 1,0 20 0,0-22 7,-1 0 1,0 0 0,0 0-1,-1 0 1,-1 0 0,1 0-1,-1-1 1,-1 1-1,1-1 1,-2 0 0,1 0-1,-1 0 1,0-1 0,-1 0-1,1 0 1,-1 0 0,-1-1-1,0 1 1,-10 7-1,-6 0 76,-1-1-1,-42 17 0,-57 11 86,65-26-263,-65 9-1,-61-2-2508,166-20 1873,3 1 305,7-2-548,0 0 1,0 0-1,-12-1 0,19 0 637,-1 0 0,1 0-1,-1-1 1,0 1 0,1 0 0,-1-1-1,1 1 1,-1-1 0,1 0-1,-1 1 1,1-1 0,0 0-1,-1 0 1,1 0 0,0 0-1,0 0 1,-1 0 0,1 0-1,0 0 1,0-1 0,0 1-1,-1-3 1,-8-28-3167</inkml:trace>
</inkml:ink>
</file>

<file path=ppt/ink/ink17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6:04.74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128 1 7712,'-2'3'3900,"-1"10"-3981,1-6 150,-10 31 94,2 1 0,2 0 0,-7 74 0,10 122 934,5-170-745,15 268 2053,0-1-1258,-15-323-1327,0 0 0,0 0 0,-1 0 1,0 0-1,-1 0 0,-3 10 0,5-18 110,0 0 0,-1-1 0,1 1 0,0 0 0,-1 0 0,1 0 0,-1-1-1,1 1 1,-1 0 0,1-1 0,-1 1 0,1 0 0,-1-1 0,0 1 0,1-1 0,-2 1 0,2 0-28,-1-1 0,1 0 1,-1 0-1,1 0 1,-1 0-1,1 0 1,-1 0-1,1 0 1,0 0-1,-1 0 0,1 0 1,-1-1-1,1 1 1,-1 0-1,1 0 1,0 0-1,-1 0 1,1-1-1,-1 1 1,1 0-1,0 0 0,-1-1 1,-3-3-998,0 0 1,1 0 0,0 0-1,-5-8 1,5 8 460,-20-36-2016,-2-13 319</inkml:trace>
</inkml:ink>
</file>

<file path=ppt/ink/ink17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6:05.08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 27 9152,'2'-2'285,"-1"0"1,1 0-1,0 0 0,0 0 1,0 1-1,0-1 1,0 1-1,0 0 0,0-1 1,1 1-1,-1 0 1,0 0-1,1 0 0,-1 1 1,0-1-1,5 0 1,3-1-306,0 1 1,17 0 0,0 2 16,-1 0 0,0 2-1,0 1 1,0 1 0,-1 2-1,0 0 1,40 18 0,-56-21 55,-1 0 0,0 1 0,0 0 0,0 1 0,0 0 1,-1 0-1,0 1 0,0 0 0,-1 0 0,0 0 1,0 1-1,-1 0 0,1 0 0,-2 0 0,7 16 0,-7-12 43,0-1 0,-1 1-1,0-1 1,-1 1-1,-1 0 1,0 0-1,0 0 1,-1-1-1,-1 1 1,0 0-1,0 0 1,-5 16 0,3-20-34,1 1 0,-1-1 0,-1 1 1,0-1-1,0 0 0,0-1 1,-1 1-1,-1-1 0,1 0 1,-1 0-1,0-1 0,-10 9 0,1-3 78,0-1-1,-1-1 0,-1-1 0,-33 14 0,-49 16 70,-16 7-587,43-10-4751,70-35 3954,10-8-5370</inkml:trace>
</inkml:ink>
</file>

<file path=ppt/ink/ink17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6:05.45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17 372 5152,'0'0'46,"-1"0"0,1 0 1,-1 0-1,0 0 0,1 0 1,-1 0-1,1 0 0,-1 0 1,0 0-1,1 0 0,-1 0 0,1-1 1,-1 1-1,1 0 0,-1 0 1,1-1-1,-1 1 0,1 0 1,-1-1-1,1 1 0,-1 0 1,1-1-1,-1 1 0,1-1 0,0 1 1,-1-1-1,1 1 0,0-1 1,-1 1-1,1-1 0,0 1 1,0-1-1,-1 1 0,1-1 1,0 1-1,0-1 0,0 0 0,0 1 1,0-1-1,0 1 0,0-1 1,0 0-1,0 1 0,0-1 1,0 1-1,0-1 0,0 0 0,1 0 1,-1 0-22,1 0 1,-1 0-1,0 0 1,1 0-1,0 0 1,-1 1-1,1-1 1,-1 0-1,1 0 1,0 0-1,0 1 1,-1-1-1,1 0 1,0 1-1,0-1 0,0 0 1,0 1-1,0-1 1,0 1-1,0 0 1,0-1-1,0 1 1,0 0-1,0 0 1,0-1-1,0 1 1,0 0-1,1 0 1,1 1 118,-1 0 0,0-1 1,1 1-1,-1 1 0,0-1 1,0 0-1,0 0 0,0 1 1,0-1-1,0 1 0,0 0 1,0-1-1,0 1 0,1 3 1,3 1 95,11 12 367,2-1 1,0-1-1,1 0 1,28 16-1,-36-25-438,1-1 1,-1 0-1,1-1 0,0 0 1,0-1-1,1 0 0,-1-1 1,1-1-1,20 1 1,-26-3-98,-1 0 0,0-1 0,1 0 0,-1 0 0,0-1 0,0 0 0,0 0 1,0 0-1,0-1 0,-1 0 0,1-1 0,-1 0 0,0 1 0,0-2 0,0 1 1,0-1-1,-1 0 0,1 0 0,-2-1 0,10-11 0,-3 2 4,-1-2-1,0 1 0,-2-1 1,0-1-1,0 1 1,6-25-1,-11 29-60,0 0 0,0-1 0,-1 1 0,-1 0 0,0-1 0,-1 1 0,-1-1 0,0 1 0,-5-26-1,4 32-110,-1 0-1,1 0 0,-1 0 0,-1 1 0,1-1 1,-1 1-1,0 0 0,0 0 0,-1 0 0,0 0 1,0 1-1,0 0 0,-1 0 0,1 0 0,-8-4 1,6 5-194,-1-1 0,-1 1 1,1 0-1,0 1 1,-1 0-1,0 1 1,1 0-1,-1 0 0,0 0 1,0 1-1,-17 1 1,7 1-1911,-37 9 0</inkml:trace>
</inkml:ink>
</file>

<file path=ppt/ink/ink17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6:08.03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27 11 5312,'-5'-4'686,"4"4"-527,0-1 0,0 0 0,0 1 0,0-1 1,0 1-1,0-1 0,0 1 0,0-1 0,0 1 0,0 0 0,0-1 0,0 1 0,0 0 0,-1 0 0,1 0-111,1 1 0,-1-1 0,1 1-1,0-1 1,-1 1 0,1-1 0,0 1 0,-1-1 0,1 1 0,0-1 0,0 1 0,0-1 0,-1 1 0,1 0 0,0-1-1,0 1 1,0-1 0,0 1 0,0 0 0,0-1 0,0 1 0,0-1 0,0 2 0,1 14 391,1-5-365,1-1-1,0 1 1,0 0 0,8 13-1,4 16-30,29 141 378,-39-152-309,16 103 1733,-21-174-1776,8-70 0,-5 97-73,0-1 0,1 1 0,1 0 1,0 0-1,1 0 0,1 0 0,15-24 0,-12 24-61,1 0-1,20-19 1,-26 29 57,1-1 0,-1 1 0,1 0 0,1 1 1,-1 0-1,1 0 0,-1 0 0,13-4 0,-15 7 16,1 0-1,-1 0 0,1 1 1,-1-1-1,1 1 0,-1 0 1,1 1-1,-1-1 0,0 1 1,1 0-1,-1 0 0,1 0 1,-1 1-1,0-1 0,0 1 1,0 0-1,0 0 0,0 1 1,4 3-1,-1-1-5,-1 0 1,0 1-1,0 0 1,0 0-1,-1 0 0,1 1 1,-2-1-1,1 2 1,5 11-1,0 7-35,-1 1 1,10 51-1,-5-19 72,-10-41 14,21 68 235,-21-75-232,1 0 0,0 0 0,1-1 0,0 1 0,9 11 1,-13-19-44,0 0 1,1 0-1,-1-1 1,1 1-1,0-1 1,-1 0-1,1 0 1,0 0-1,1 0 1,-1 0 0,0-1-1,0 1 1,1-1-1,4 1 1,-5-1-25,0-1 0,0 0 0,0 0 0,0 0 0,0 0 0,0 0 0,0-1 0,0 1 0,-1-1 0,1 0 0,0 0 0,0 0 0,0 0 0,-1 0 0,1-1 0,-1 1 0,5-4 0,0-1-48,0-1 1,0 1-1,-1-1 1,0 0-1,10-16 1,21-43-241,-28 46 277,50-95-69,-59 114 80,0 0 0,1 0 0,-1 1 0,1-1 0,-1 0-1,1 1 1,-1-1 0,1 0 0,-1 1 0,1-1 0,-1 1-1,1-1 1,0 1 0,-1-1 0,2 1 0,-2 0 13,0 0 1,1 0 0,-1 0-1,0 0 1,0 0-1,1 0 1,-1 0 0,0 0-1,0 0 1,0 0-1,1 1 1,-1-1 0,0 0-1,0 0 1,0 0-1,0 0 1,1 1 0,-1-1-1,0 0 1,0 0 0,0 0-1,0 1 1,0-1-1,0 0 1,1 0 0,-1 1-1,0-1 1,0 0-1,0 0 1,0 1 0,3 28 346,-3-24-329,1 20 186,1 0-1,1 0 0,1-1 0,12 39 1,-14-55-152,1-1 0,0 1 0,0-1 0,1 0 0,0 0 0,0-1 0,1 1 0,0-1 0,0 0 0,0 0 0,1 0 0,0-1 0,0 0 0,0 0 0,0 0 0,1-1 0,0 0 1,12 5-1,-12-7-17,0 1 1,-1-1 0,1-1 0,0 1-1,1-1 1,-1-1 0,0 1 0,0-1-1,0 0 1,0-1 0,0 0 0,0 0-1,0 0 1,0-1 0,0 0 0,0 0-1,0-1 1,-1 0 0,1 0 0,-1-1-1,0 1 1,0-1 0,0-1 0,7-6 0,-2-1-15,-1 1 1,-1-2 0,1 1 0,-2-1 0,0-1 0,0 0 0,-2 0 0,7-17 0,-6 12-76,-2 0 0,0-1 0,-1 0 0,-1 0 0,2-39 1,-5 51-73,-1 0 1,1 0 0,-2 0 0,1 0-1,-1 0 1,0 1 0,0-1 0,-1 1-1,0-1 1,0 1 0,-1 0 0,0 0-1,-8-10 1,8 12-35,-1 0 0,0 0 0,0 0-1,0 1 1,-1-1 0,0 2 0,0-1 0,0 0 0,0 1 0,-1 0-1,1 1 1,-1-1 0,1 1 0,-1 0 0,-11-1 0,6 2-250,1 1 0,-1-1 1,0 2-1,1 0 0,-1 0 1,-12 4-1,-67 22-2914,57-15 474</inkml:trace>
</inkml:ink>
</file>

<file path=ppt/ink/ink17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6:08.42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7040,'1'0'116,"0"0"-1,0 1 1,-1-1 0,1 0 0,0 0 0,0 1-1,0-1 1,0 0 0,0 1 0,0-1 0,-1 1-1,1-1 1,0 1 0,0-1 0,-1 1 0,1 0-1,0-1 1,-1 1 0,1 0 0,-1-1 0,1 1-1,-1 0 1,1 0 0,-1 0 0,0-1 0,1 1-1,-1 0 1,0 0 0,1 0 0,-1 0 0,0 0-1,0 1 1,1 6-121,0 0 0,-1-1 0,-1 11 0,1-4 257,0 1-208,5 131 371,-3-126-310,1 0 0,1 0 0,1-1-1,0 0 1,12 27 0,118 244 1223,-128-274-1241,45 84 441,-44-89-477,-1 0 1,1-1-1,1 0 1,0 0 0,0 0-1,16 11 1,-22-18-73,0-1 1,1 0-1,-1 0 1,0 0-1,1-1 1,-1 1-1,1-1 0,0 0 1,0 0-1,-1 0 1,1 0-1,0-1 1,0 0-1,0 1 1,5-2-1,-3 0-45,0 0 1,-1 0-1,1-1 1,-1 0-1,0 0 1,0 0-1,0-1 0,0 1 1,8-7-1,0-2-29,0 0-1,0-1 1,-1-1-1,-1 0 1,0-1-1,10-15 1,28-51 244,-44 72-253,-1 9-9,-1 16-30,-2-15 140,3 33-278,11 71 848,-12-88-1735,1 0 1,2 0 0,10 27-1,-13-39-185,-1-8 104,-1-21-1983</inkml:trace>
</inkml:ink>
</file>

<file path=ppt/ink/ink17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6:08.80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30 1 9056,'0'15'3360,"-8"21"-2624,-1 31-192,-3-31-3680</inkml:trace>
</inkml:ink>
</file>

<file path=ppt/ink/ink17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6:09.31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64 6976,'1'0'147,"1"-1"0,0 1 0,-1 0 0,1 0 0,0 0-1,-1 1 1,1-1 0,0 0 0,-1 0 0,1 1 0,-1-1 0,1 1 0,0 0 0,-1-1 0,1 1 0,-1 0 0,1 0 0,-1 0 0,0 0 0,1 0 0,-1 0 0,0 0 0,0 1 0,0-1 0,0 0 0,0 1 0,1 2-1,4 4-121,-1 1 0,0 0-1,4 12 1,0 4 380,-1 1 0,9 52-1,-11-43 21,11 34 0,-16-67-408,-1-1 0,1 1 0,0 0 0,-1 0-1,1 0 1,0-1 0,0 1 0,0 0 0,0-1 0,1 1 0,-1-1 0,0 1 0,1-1 0,-1 1 0,3 1 0,-3-3-11,1 0 0,-1 1 0,0-1 0,1 0 0,-1 0 0,0 0 0,1 0 0,-1 0 0,0 0 0,1 0 0,-1 0 0,0 0 0,1-1 0,-1 1 0,0-1 0,0 1 0,0-1 0,1 1 0,-1-1 0,0 0 0,0 1 0,0-1 0,0 0 0,1-1 0,12-10-94,-1-1-1,0-1 1,-1 0-1,0 0 1,14-25-1,11-14-121,-23 35 215,2-3 26,2 0 0,0 1-1,23-21 1,-39 40-24,-1 0 0,1 0 0,0-1 0,-1 1 0,1 0 0,0 0 0,0 0 0,0 1 0,2-2 0,-3 2 7,0 0-1,-1 0 0,1 0 1,0 0-1,0 0 0,-1 0 1,1 1-1,0-1 0,-1 0 0,1 0 1,0 1-1,-1-1 0,1 0 1,0 1-1,-1-1 0,1 0 0,-1 1 1,1-1-1,-1 1 0,1-1 1,-1 1-1,1-1 0,-1 1 1,1 0-1,-1-1 0,0 1 0,1-1 1,-1 1-1,0 0 0,1-1 1,-1 2-1,3 6 79,0-1 0,-1 1 0,0 0 0,-1 0 1,2 16-1,-3 47 221,-1-21-59,3-15-14,1 0 0,13 63 0,-16-96-224,1-1-1,-1 1 1,1 0-1,0-1 1,-1 1 0,1-1-1,0 1 1,0-1 0,0 1-1,0-1 1,0 1 0,0-1-1,2 1 1,-2-1-16,0-1 0,-1 1 0,1-1 1,0 1-1,0-1 0,0 0 0,0 0 0,0 1 1,0-1-1,-1 0 0,1 0 0,0 0 0,0 0 0,0 0 1,0 0-1,0 0 0,0-1 0,0 1 0,0 0 1,0 0-1,-1-1 0,1 1 0,0 0 0,0-1 0,0 1 1,1-2-1,4-3-174,1 0 0,-1 0 1,0-1-1,-1 0 0,1 0 0,-1-1 1,-1 1-1,8-14 0,1 0-65,28-50-85,-28 46 333,1 0 0,1 1 0,24-28 0,-38 49-6,1 0-1,-1 1 0,1-1 1,0 1-1,0-1 0,0 1 1,0 0-1,0 0 0,0 0 1,0 0-1,2-1 1,-3 2 4,1 0 0,-1 0 0,0-1 0,0 1 0,0 0 0,0 1 0,0-1 0,0 0 1,0 0-1,0 0 0,0 1 0,0-1 0,0 0 0,0 1 0,0-1 0,0 1 1,0-1-1,-1 1 0,1 0 0,0-1 0,0 1 0,0 0 0,-1 0 0,1-1 0,1 3 1,2 3 61,1 1 0,-1 1 0,-1-1 0,1 0 0,-1 1 0,2 9 0,10 23 242,-10-30-101,1 1 0,0-1 0,12 17 1,-16-24-173,0-1 0,0 0 1,0 0-1,0 0 1,1 0-1,-1 0 0,0-1 1,1 1-1,-1-1 1,1 1-1,-1-1 0,1 0 1,0 0-1,0 0 1,0 0-1,-1-1 0,1 1 1,0-1-1,0 0 1,0 1-1,3-2 1,-1 0-11,0 0 0,0 0 1,0-1-1,0 1 1,-1-1-1,1 0 1,-1-1-1,1 1 1,-1-1-1,0 0 1,0 0-1,0 0 1,6-8-1,3-4 29,0-1 0,12-19-1,-13 17-33,7-8-44,-2 2 2,20-36-1,-33 54-14,-1-1-1,1 0 1,-2 0 0,1-1 0,-1 1-1,0-1 1,-1 1 0,1-1 0,-2 1-1,1-12 1,-1 16-25,0 1-1,0-1 1,-1 1 0,1 0-1,-1-1 1,1 1-1,-1 0 1,0-1 0,0 1-1,0 0 1,0 0-1,0 0 1,-1 0 0,1 0-1,0 0 1,-1 0-1,0 0 1,1 1 0,-1-1-1,0 1 1,0-1-1,0 1 1,0-1 0,0 1-1,0 0 1,0 0 0,-1 0-1,1 0 1,0 1-1,-1-1 1,1 1 0,-4-1-1,-4 0-249,1 1 0,0 0 0,-1 0 0,1 1 0,-1 1 1,-17 4-1,-14 7-1709,0 1 0,-53 27 0,64-29-1240</inkml:trace>
</inkml:ink>
</file>

<file path=ppt/ink/ink17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6:09.6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187 0 6304,'2'1'128,"0"0"1,0 0-1,0 0 0,0 1 1,0-1-1,-1 1 1,1-1-1,0 1 0,-1-1 1,1 1-1,-1 0 1,1 0-1,-1 0 0,0 0 1,0 0-1,0 0 1,0 0-1,0 0 1,0 1-1,0-1 0,-1 0 1,1 0-1,-1 1 1,0-1-1,0 4 0,2 50 811,-3 0-1,-9 64 0,-1-1-425,8-49-152,2 0-1,4-1 1,2 1-1,18 78 1,-12-106-92,3 0 0,25 53-1,-3-8 558,-35-84-732,0 1 1,0-1-1,0 1 0,0-1 1,0 1-1,-1-1 0,1 1 1,-1 0-1,0-1 1,0 1-1,-1 0 0,1-1 1,-1 1-1,0 0 0,-1 4 1,0-5-23,1-1 0,0 0 0,0 0 0,-1 0 0,1 0 0,-1 0 0,0-1 0,0 1 0,0 0 0,1-1-1,-1 0 1,-1 1 0,1-1 0,0 0 0,0 0 0,0 0 0,-1 0 0,1 0 0,0-1 0,-1 1 0,1-1 0,0 1 0,-5-1 0,2 0-27,0 0 1,1 0-1,-1-1 1,1 1-1,-1-1 1,1 0-1,0-1 0,-1 1 1,1-1-1,-6-2 1,-4-4-499,-21-15 1,16 8-1037,0-1 0,1-1 0,1 0 0,-17-21 0,-32-49-4927</inkml:trace>
</inkml:ink>
</file>

<file path=ppt/ink/ink17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6:11.58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36 6464,'0'-32'2944,"4"28"-2560,1 8-512,-1 6-64,0 9 96,0 11-64,0 32 64,0 19 288,1 7-128,-1-4 416,0 4-256,0 8-128,0 0-32,-4-13-1696,-4-20 896</inkml:trace>
</inkml:ink>
</file>

<file path=ppt/ink/ink17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6:11.95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0 194 7648,'2'-14'1265,"-2"9"-1020,1 0-1,-1 0 0,1 0 1,0 0-1,1 0 0,-1 0 0,1 0 1,0 0-1,0 1 0,0-1 1,4-4-1,5-6-376,0 1 0,1 1 1,0 0-1,1 1 0,0 0 0,22-14 0,-33 25 130,1-1-1,0 1 1,0-1-1,0 1 1,0 0-1,0 0 0,0 0 1,0 1-1,0-1 1,0 1-1,1 0 1,-1 0-1,0 0 0,4 0 1,-2 1 1,0 0 0,0 1-1,-1-1 1,1 1 0,-1 0 0,1 0 0,-1 0 0,7 5 0,-4-2 23,0 1 1,-1-1 0,0 1 0,0 1 0,0-1 0,-1 1 0,0 0-1,0 0 1,-1 0 0,5 12 0,-6-11 60,-1 0 1,0 0-1,-1 0 1,0 0-1,0 0 1,-1 0-1,0 0 1,0 0-1,-1 0 0,0 0 1,0 0-1,-1 0 1,-3 10-1,0-5 90,0 0 0,0 0-1,-1-1 1,-1 0-1,0 0 1,0-1 0,-10 12-1,13-19-276,0 1-1,0-1 0,-1 1 1,1-1-1,-1-1 0,0 1 1,0-1-1,0 1 0,0-1 1,-1-1-1,1 1 0,-1-1 1,0 0-1,1 0 0,-1-1 1,0 0-1,0 0 0,0 0 1,0 0-1,0-1 0,-1 0 1,1-1-1,-11-1 0,-9-5-1169</inkml:trace>
</inkml:ink>
</file>

<file path=ppt/ink/ink17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6:12.30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87 206 8320,'0'0'141,"1"0"0,-1 1 0,0-1 0,1 1 0,-1-1 0,0 1 0,1-1 0,-1 1 0,0-1 0,1 1 0,-1-1 0,0 1 1,0-1-1,0 1 0,0 0 0,1-1 0,-1 1 0,0-1 0,0 1 0,0-1 0,0 1 0,0 0 0,-1 0 0,1 7 191,1 9 53,-1-6-399,1 0-1,0 0 1,1 0 0,3 12-1,-5-21-15,1 0-1,-1 0 0,1 0 1,-1-1-1,1 1 1,0 0-1,0-1 0,0 1 1,0 0-1,0-1 0,0 1 1,0-1-1,1 0 1,-1 1-1,0-1 0,1 0 1,-1 0-1,1 0 0,0 0 1,-1 0-1,1 0 1,0 0-1,-1-1 0,1 1 1,0 0-1,0-1 0,0 0 1,-1 1-1,1-1 1,0 0-1,3 0 0,-1-1 20,1 0 0,-1 0 0,0-1 0,1 1 0,-1-1 0,0 0 0,0 0 0,0-1 0,0 1 0,0-1 0,-1 0 0,7-6 0,4-5 43,18-23-1,-19 21-83,-1 0 0,0-1-1,15-33 1,-24 44 39,0 0 1,0-1-1,-1 1 1,0-1-1,-1 1 0,1-1 1,-1 0-1,0 0 1,-1 1-1,0-1 1,0 0-1,0 0 0,-1 0 1,0 1-1,-2-8 1,2 11 0,0 0 0,0 0 0,0 1 0,-1-1 0,1 0 0,-1 1 1,1-1-1,-1 1 0,0 0 0,0-1 0,0 1 0,0 0 0,-1 0 0,1 0 1,0 0-1,-1 1 0,-4-3 0,3 2-32,-1 1 1,1 0-1,0 0 1,-1 0-1,1 1 0,0-1 1,-1 1-1,1 0 1,-1 0-1,-8 2 0,-2 1-68,1 1-1,0 1 0,0 0 0,0 1 1,0 0-1,-15 10 0,18-9-61,-1 0 1,1 1-1,0 1 1,0-1-1,1 2 0,0-1 1,1 1-1,-9 12 0,1 8-1932</inkml:trace>
</inkml:ink>
</file>

<file path=ppt/ink/ink17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6:12.63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87 4800,'9'-4'534,"-7"3"-350,0 0 0,0 0-1,0 0 1,0 0 0,0 0 0,0 1-1,0-1 1,3 1 0,-4 0-120,0 0 0,0 0 1,0 0-1,-1 1 0,1-1 1,0 0-1,0 1 0,-1-1 1,1 0-1,0 1 0,-1-1 1,1 1-1,0-1 0,-1 1 1,1 0-1,-1-1 0,1 1 1,-1-1-1,1 1 0,-1 0 1,0 0-1,1-1 0,-1 1 1,0 0-1,1 0 0,-1-1 1,0 2-1,3 8 248,0 1 1,-1-1-1,2 20 1,2 12-70,-6-41-240,1 8 50,1-1 0,1 0-1,-1-1 1,1 1 0,5 9 0,-7-16-53,0 1 1,0-1 0,-1 0 0,1 1 0,0-1-1,1 0 1,-1 0 0,0 0 0,0 0-1,0 0 1,1 0 0,-1 0 0,0 0 0,1 0-1,-1-1 1,1 1 0,-1-1 0,1 1-1,-1-1 1,1 1 0,-1-1 0,1 0 0,0 0-1,-1 0 1,1 0 0,-1 0 0,1 0 0,-1 0-1,1 0 1,0 0 0,-1-1 0,1 1-1,-1-1 1,3-1 0,9-4-225,-1-1 0,0-1 0,-1 0 1,16-14-1,-2 2-134,17-16 816,-2-1 1,58-68 0,-81 89 203,-17 15-650,0 1 1,1 0 0,-1 0 0,0 0 0,1 0-1,-1-1 1,0 1 0,1 0 0,-1 0 0,0 0-1,0 0 1,1 0 0,-1 0 0,0 0 0,1 0-1,-1 0 1,0 0 0,1 0 0,-1 0 0,0 0 0,1 0-1,-1 1 1,1-1 0,-1 0 1,1 1-1,-1-1 0,0 1 0,1-1 1,-1 1-1,0-1 0,1 1 0,-1-1 0,0 1 1,0-1-1,0 1 0,1-1 0,-1 1 1,0-1-1,0 1 0,0 1 0,0 2 57,0 1 0,0-1 0,0 1-1,-1-1 1,0 1 0,0-1 0,0 0 0,-3 9-1,-4 11 130,-19 156-664,27-180 450,0 10-1242,2-12-490,4-15-1489,2-9 964,-1-9 155</inkml:trace>
</inkml:ink>
</file>

<file path=ppt/ink/ink17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7:00.63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21 11 2144,'-16'5'1211,"16"-5"-694,-4-15 2704,4 18-2995,1 1 1,-1 0-1,1-1 0,0 1 1,1-1-1,1 4 0,-1-3-172,0-2-44,-1 0 0,0 0-1,0 0 1,0 0-1,0 0 1,0 0 0,-1 0-1,1 0 1,0 1-1,-1 1 1,1-3 7,-1 1 0,0-1 0,1 0 0,-1 0 0,1 1 0,-1-1 0,1 0 0,0 0 0,-1 0 0,1 0 0,0 0 0,0 0 0,0 0 0,-1 0 0,1 0 0,0 0 0,0-1 0,1 1 0,-1 0 0,0-1 0,2 2 0,30 12 502,-22-10-447,1 1-74,-5-2 11,0-1 0,-1 1 0,1 1 0,7 5 0,-8-5-9,-1 0-1,1 0 1,0 0 0,0-1-1,0 0 1,1 0 0,-1-1-1,1 0 1,-1 0-1,1 0 1,0-1 0,0 0-1,0 0 1,13 0 0,-14-1 7,0 2 0,0-1 0,-1 1 0,1-1 0,0 2 0,-1-1 0,0 1 0,1-1 0,-1 1 0,0 1 0,-1-1 0,6 5 0,21 13-40,2-1 27,-16-10 31,25 12 1,-36-20-21,1 1 0,0-1 0,0 0 0,1-1 0,-1 1 0,0-1 1,10 0-1,0 0 39,0 1 0,31 7-1,-16-2 50,15 4 311,-34-7-341,0-1 0,0 0 0,0-1 0,16 0 1,-6-3 142,-16 1-184,1 0 0,0 0 1,-1 0-1,1 1 1,0 0-1,8 2 0,-11-2-54,0 0 0,1 0 1,-1 0-1,0-1 0,0 0 0,9-1 0,-9 0 57,0 1-1,0 0 1,0 0 0,0 0 0,0 1 0,0 0 0,0 0-1,5 1 1,-4 1-9,0-1 0,1 1-1,-1 1 1,-1-1 0,1 1-1,0 0 1,-1 0-1,0 1 1,0-1 0,0 1-1,-1 0 1,0 1 0,0-1-1,7 12 1,-8-11-3,36 57 353,-37-61-339,1 1 0,-1-1 0,1 0 1,0 0-1,0 0 0,0-1 0,0 1 1,5 2-1,-4-3 12,0 2 1,0-1-1,0 0 1,5 4-1,28 27 292,-30-26-256,1 0 1,0-1-1,0 1 0,1-2 1,0 1-1,0-2 0,11 6 1,-14-9-52,0 1 0,0-1 0,0 1 1,0-2-1,9 1 0,-8 0-20,0-1-1,0 1 1,13 4 0,-9-2-4,0 1 4,0 0-1,14 7 0,-16-7 2,0 0 0,0 0 0,0-1-1,0-1 1,0 1 0,1-1 0,-1-1 0,1 0-1,10 0 1,-12 0-6,-1 1 1,1 0-1,-1 0 0,0 0 0,0 1 0,0 0 0,7 5 1,-8-5 65,36 19 132,-32-18-120,-9-4-74,-1 0 0,1 0 0,-1 0 1,1 0-1,-1 1 0,0-1 0,1 0 1,-1 0-1,1 0 0,-1 1 0,1-1 1,-1 0-1,0 1 0,1-1 0,-1 0 1,1 1-1,-1-1 0,0 1 0,0-1 1,1 0-1,-1 1 0,0-1 0,0 1 1,1-1-1,-1 1 0,0-1 0,0 1 1,0 0-1,0 0-1,1 0 0,-1 0 0,0 0-1,0 0 1,1-1 0,-1 1 0,1 0 0,-1 0 0,1 0 0,-1-1-1,1 1 1,-1 0 0,1-1 0,0 1 0,-1 0 0,1-1 0,0 1 0,-1-1-1,1 1 1,0-1 0,0 1 0,0-1 0,-1 1 0,1-1 0,0 0-1,0 0 1,0 1 0,1-1 0,8 3 104,-10-3-95,0 0 0,0 0 0,1 0 0,-1 0 0,0 0 1,0 0-1,0 1 0,1-1 0,-1 0 0,0 0 0,0 0 0,1 0 0,-1 0 0,0 0 1,0 0-1,0 0 0,1 0 0,-1 0 0,0 0 0,0 0 0,1 0 0,-1 0 1,0 0-1,0 0 0,1 0 0,-1-1 0,0 1 0,0 0 0,0 0 0,1 0 0,-1 0 1,0 0-1,0-1 0,-4-6 277,3 6-256,0 0-1,0 0 1,0-1 0,-1 1-1,1 0 1,0 1-1,-1-1 1,1 0 0,-1 0-1,1 1 1,-1-1 0,-3 0-1,2 0-30,0 1 0,0-1 0,0 1 0,0-1 0,0 0 0,0 0 0,1 0 0,-1-1 0,0 1 1,1-1-1,-4-2 0,2 2-8,1 0 1,0 0 0,-1 0 0,1 1 0,-1-1 0,0 1 0,1 0 0,-5-1 0,-4 0 81,0-1 1,-13-5 0,-18-4 177,28 9-247,4 2-12,-1-1 1,0-1-1,1 0 1,-1 0 0,1-2-1,0 1 1,0-1-1,-15-9 1,7 1 34,-1 1 0,0 1 1,-23-8-1,38 17-50,-10-6 19,-23-15 0,30 18 9,0-1 0,0 2 0,0-1-1,0 1 1,-1 0 0,1 1 0,-1 0-1,0 1 1,-12-3 0,17 5 36,0-1 0,0 0 0,0-1 0,0 1 1,0-1-1,1 1 0,-1-1 0,0 0 0,-4-4 0,-14-7-26,19 12 6,0 1 1,0-1 0,0 0-1,0 1 1,0-1-1,-6 1 1,-14-3 115,10-2-58,1 0 0,0-1 0,-13-9 0,-16-8-48,25 14 23,1 0 0,0-1-1,-17-16 1,-14-9 30,2 4-169,22 15 82,-38-22 0,50 34 70,-1-1 0,-19-4 0,18 6-23,0-1 1,-15-7 0,21 9-61,-1-1 0,1 2 0,-1-1 0,1 1 0,-1 0 0,0 0 0,-7 0 0,-16-2 184,1 1-167,-9-3 208,-7-4-364,31 7 160,1 0 0,0-1 0,0-1 0,-13-5 0,-12-7 113,-52-13 0,86 28-141,-6-2-2,1 1 0,-21-3 0,28 4-9,-10-3-185,12 4 216,0 0 0,-1 0 0,1 0 0,0 0 0,-1 0 0,1 0 0,0 0 0,-1-1 0,1 1 0,0 0 0,-1 0 0,1 0 0,0 0 0,-1 0 0,1-1 0,0 1 0,0 0 0,-1 0 0,1-1 0,0 1 0,0 0 0,0 0 0,-1-1 0,1 1 0,0 0 0,0-1 0,0 1 0,0 0 0,-1-1 0,1 1 0,0 0 0,0-1 0,0 1 0,0 0 0,0-1 0,0 1 0,0 0 0,0-1 0,0 0 3,0 0 0,0 1 0,0-1 0,1 1 0,-1-1 0,0 0 0,0 1 0,1-1 0,-1 1 0,0-1 0,1 1 0,-1-1 0,0 1 0,1-1 0,-1 1 0,1-1 0,-1 1 0,1 0 0,-1-1 0,1 1 0,-1-1 0,1 1 0,-1 0 0,1 0 0,-1-1 0,1 1 0,0 0 0,-1 0 0,2 0 0,14-2 92,-9 2-101,-1 0 0,1 0-1,-1 1 1,1 0 0,-1 0-1,1 1 1,-1 0-1,0 0 1,0 0 0,0 1-1,0 0 1,9 6-1,38 30 131,-5-16-176,-22-9 64,-15-10-1,-1 1 0,0 0 0,0 1 0,0 0 0,-1 1 0,0 0 0,0 0 0,14 16 0,6 14-58,-27-35 35,-1 1-1,1-1 1,0 0-1,0 0 1,0 0 0,0-1-1,0 1 1,1 0-1,-1-1 1,0 1 0,4 0-1,30 11-149,-29-11 116,0 0 0,0 0-1,0 1 1,12 6 0,52 44 10,-67-50 17,1-1 1,-1 1-1,1-1 0,0 0 1,0 0-1,0 0 0,0-1 1,0 1-1,0-1 0,8 0 1,9 1-72,27-3 0,-21 1-29,-27 0-124,1 0-1,0 1 0,0-1 0,0 1 1,0-1-1,-1 1 0,1 0 0,0-1 0,0 1 1,-1 0-1,1 0 0,-1 0 0,1 1 0,-1-1 1,1 0-1,-1 1 0,0-1 0,0 1 0,1-1 1,-1 1-1,0-1 0,1 4 0,0-1-743,6 6-457</inkml:trace>
</inkml:ink>
</file>

<file path=ppt/ink/ink17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7:09.07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5999 2560,'1'-20'734,"2"0"0,0 1 0,9-32 0,-5 26-294,-3 11-205,0 0 0,1 0 0,1 0 0,1 0 0,0 1 1,15-22-1,5 1 137,30-30 0,-30 35 206,42-58 0,58-146 380,-77 132-950,-12 19 1154,43-138 0,-67 177-1065,65-152 254,3-10-435,-53 121 160,3 0 0,61-112 1,-54 128 83,-3-3 0,27-77 0,59-281 928,-104 352-951,4 0 1,3 1-1,42-86 0,-62 152-123,122-268 330,-73 145-45,-14 36 252,38-137 1,102-354 115,-135 475-198,86-154 0,-106 224-317,-3 0-1,23-61 0,95-266 57,-124 331-112,-3 0 0,0-1 0,-3 0 0,9-69 0,5-55-176,-18 125 0,1 16-1331,-5 17-2138,-8 17 1357,-23 59 11,10-32 2081,11-21 69,-1 0-1,0 0 1,-1-1 0,-15 18 0,15-21 170,-2-1 1,1 0-1,-1-1 0,-1 0 1,0 0-1,-25 14 1,36-25 206,12-20 1324,35-56-391,8-18-617,17-42 880,-57 114-1274,1 2 1,1-1 0,1 2-1,21-20 1,-21 23-201,-1 2 101,0 0 1,18-12-1,-45 34-194,1 0 0,-16 15 0,22-17 10,0 0-1,0 0 0,0 0 0,1 0 0,0 1 1,-7 13-1,7-7 11,-1 0 1,2 0 0,-3 14-1,-23 233-76,16-114 221,12-101-95,1-34 29,0-1 1,-1 1-1,0-1 0,-1 0 0,-5 21 1,7-31-66,0 1 1,-1-1 0,1 1 0,0-1-1,-1 1 1,1-1 0,0 1-1,-1-1 1,1 1 0,-1-1-1,1 1 1,0-1 0,-1 0-1,1 1 1,-1-1 0,1 0-1,-1 0 1,1 1 0,-1-1 0,0 0-1,1 0 1,-1 0 0,1 0-1,-1 1 1,1-1 0,-1 0-1,0 0 1,1 0 0,-1 0-1,1 0 1,-1-1 0,0 1-1,-22-7 75,15 3-109,-174-44 197,140 38-210,31 8 26,6 1-44,0 0 0,0 0 1,0 0-1,0-1 0,0 0 0,1 0 0,-10-5 0,14 7 52,0 0 1,0 0-1,0 0 0,0 0 0,0 0 1,0-1-1,0 1 0,0 0 0,0 0 0,0 0 1,0 0-1,0 0 0,0-1 0,0 1 1,0 0-1,0 0 0,0 0 0,0 0 1,0 0-1,1 0 0,-1-1 0,0 1 1,0 0-1,0 0 0,0 0 0,0 0 1,0 0-1,0 0 0,0 0 0,0 0 0,1-1 1,-1 1-1,0 0 0,0 0 0,0 0 1,0 0-1,0 0 0,0 0 0,1 0 1,-1 0-1,0 0 0,0 0 0,0 0 1,0 0-1,0 0 0,1 0 0,-1 0 1,0 0-1,10-2 1,33 0 154,1 1 0,68 9-1,-45-2 33,-52-5-257,20 2-1918,-2 4-3414,-20-1 3124</inkml:trace>
</inkml:ink>
</file>

<file path=ppt/ink/ink17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7:26.98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2660 349 2976,'3'-4'161,"-1"0"-1,0-1 1,0 1 0,0-1-1,0 1 1,-1-1 0,0 1-1,0-1 1,0 0 0,-1 0-1,1 0 1,-1 1 0,0-1 0,-1 0-1,1 0 1,-1 0 0,0 0-1,0 1 1,0-1 0,-1 1-1,0-1 1,0 1 0,0-1-1,0 1 1,-6-7 0,1 1-53,-1 0 0,0 0 0,0 1 0,-1 1 0,0 0 0,-1 0 0,0 0 0,0 1 0,-13-6 0,9 6 23,0 0 0,0 1-1,-1 0 1,0 2 0,0-1-1,-1 2 1,-27-3 0,0 3-11,-1 2 0,-45 6 1,-89 17 267,101-11-161,-160 35 209,1 17-249,-95 22-96,-98 18 107,374-87-205,2 1 0,-101 49 0,119-48-24,1 3 0,1 0 0,0 2 0,-57 55 0,34-19 57,-66 91 1,110-133-56,0 0-1,0 1 1,-12 27 0,21-37 52,0 1-1,0-1 1,1 1 0,0-1 0,0 1-1,1 0 1,0 0 0,1 0 0,0-1 0,2 16-1,1-4 43,2 0 0,0-1 0,1 1 0,1-1 0,0-1 0,2 1 1,0-1-1,15 20 0,-2-6 176,2-1 1,1-2 0,40 37-1,-53-55-135,1 0-1,0 0 0,0-2 1,1 0-1,0 0 0,0-1 1,22 8-1,8-1 107,66 13 1,49 0 144,-147-26-355,73 7 163,90-1-1,23 2 163,-154-6-243,21 3-14,80-1 0,-46-10 2,181-3 80,-131 6-3,235 10 219,-72 3-416,-74-6 214,16-2-105,71 8 128,-26 9-61,-97-16-99,121-3 38,-110-4-55,114-10 275,69-10-389,-217 13 50,-1 0 94,9 18 269,-178-8-308,44 0-69,84-8-1,-27-1 24,180 20 197,-270-10-185,44-1 58,96-10-1,-70 3 81,172-16 51,-216 15-95,0-1 1,-1-3-1,72-26 0,-91 27-49,-1-2 0,0 0 0,37-25 0,-53 31-4,-1-1 1,0 0-1,0 0 1,0-1-1,-1 0 1,0 0-1,-1-1 1,0 0-1,0 0 0,-1 0 1,0-1-1,5-13 1,-6 10 10,0-1 0,-1 1 1,-1-1-1,0 1 0,0-1 1,-1 0-1,-2-23 0,0 28-38,-1 0 1,1 0-1,-1 0 0,-1 0 0,1 1 0,-2-1 1,1 1-1,-1-1 0,0 1 0,-1 0 0,0 1 1,-9-12-1,-1 3-34,-2 0 0,0 1 0,-31-22 1,-61-29-225,63 39 102,-175-83 139,-7 20 20,203 81 14,-89-38 62,-45-16-129,-106-1 60,148 39-77,-307-44-87,61 18 155,-220-20-176,234 42 160,202 24 117,-343-31 81,-55-78-267,248 49 511,140 34-586,-68-10-122,-114 21-1156,240 21-294,-147 21 1,9 20-3869</inkml:trace>
</inkml:ink>
</file>

<file path=ppt/ink/ink17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7:34.00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3352 309 4384,'-1'-12'540,"1"6"-298,0 0 0,-1 0 0,0 1 0,0-1 0,0 1 0,-3-7 0,-1 4-267,-1 0 0,0 0 0,-1 1-1,-10-9 1,1-1-19,4 4 186,-1 1 1,-26-20 0,31 27-4,-1 0 0,1 0 0,-1 1 1,0 0-1,0 0 0,-17-3 0,-16-1 140,-83-3 0,73 8-170,-317 6 1362,289 0-974,22-3-373,0-3-1,-69-13 1,-68-4-218,36 13 142,71 1-48,-136 9 0,-14 23 69,4 17-154,158-21 73,1 3-1,-117 57 1,-129 92 7,315-170 5,-149 94-66,135-84 56,2 1-1,0 1 1,0 1-1,1 1 1,-22 30 0,18-16-12,1 2 0,-31 68 0,41-76 17,1 1 0,1-1 0,1 1 0,-6 52 0,12-61 74,1-1 0,1 0 0,1 0 1,0 1-1,1-1 0,1 0 0,8 23 0,53 109 468,-55-130-475,45 84 421,-46-88-417,1 0 1,1-1 0,1-1-1,21 21 1,-9-14 35,2-1-1,0-1 1,1-1 0,0-1-1,1-2 1,41 15 0,-26-14 135,2-2-1,-1-2 1,84 9 0,-96-16-181,244 29 469,27-10-145,-122-13-280,94 1 330,-9 0-337,53 0-42,-260-10 15,120 11 76,28 0 36,191 3 120,-120-1-87,2 1-134,95-8 49,-209-10-28,108-10-46,-54 1 19,137-5-128,-121 5 130,59-21 190,-97 8-217,-145 20-65,182-21 182,-142 13-177,334-58 39,-336 50 51,94-35-1,-152 44-25,0-2-1,-1-2 0,0 0 0,-1-3 1,-2 0-1,30-25 0,-31 21-121,-2-2 1,0-1-1,-2-1 1,0-1-1,-2-1 0,19-33 1,-34 48 62,-1 0 1,-1 0-1,0 0 0,-1-1 1,0 0-1,-1 1 1,-1-1-1,0 0 0,-1-1 1,-1 1-1,-2-24 0,-2 14-20,0 0 0,-1 1-1,-1 0 1,-2 0-1,0 0 1,-15-27-1,17 40 21,0 0-1,-1 0 1,0 0-1,0 1 0,-1 0 1,-1 1-1,0-1 1,0 2-1,-1-1 0,0 1 1,0 1-1,-1 0 1,0 0-1,-18-7 0,-20-5-27,0 2 0,-66-14 0,41 13 36,-442-81-230,486 94 212,-321-29 73,98 13-178,31-8-5,-161-15 104,255 39-97,-131-8 289,-3-17-42,-161-59-151,42 9-319,326 69 263,-600-79-2243,379 67 960,-37 8-1441,-52 19 374,-38 6-1546</inkml:trace>
</inkml:ink>
</file>

<file path=ppt/ink/ink17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7:43.61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1615 32 2080,'11'-8'846,"-9"8"-674,0-1-1,-1 0 0,1 0 1,-1-1-1,1 1 0,-1 0 1,1-1-1,-1 1 0,2-3 1761,-4 5-1420,-9 9-75,-3 3-19,0 0-1,-1-1 0,-30 20 0,6-8-97,-38 30-1,59-40-238,1 0 1,0 1-1,1 1 0,-18 25 1,33-40-80,-156 239 572,145-221-556,-1-1 1,0 0 0,-2 0 0,0-1-1,-20 18 1,-87 67 449,76-66-228,-48 47 1,-53 89 124,84-97-298,46-56-60,-1-1-1,-1-1 1,-30 22 0,-66 36 73,81-55-50,2 2 1,1 1-1,1 2 1,1 0-1,1 2 0,-43 54 1,-86 116 1334,160-208-597,11-21-565,-7 17-187,10-19 0,1 6-2,1 0 0,0 2 1,2 0-1,1 1 0,50-41 0,-53 51 1,210-175-30,32-50 90,-256 235-72,249-219 170,-157 121-133,121-111-91,-115 131 42,59-51 113,-144 116-66,-1-1-1,0-1 1,-1-1-1,-2-1 1,23-39-1,-36 58-47,-1 1 0,0-1 0,0 0 0,1 1 0,-2-1 0,1 0 0,0 0 0,0-5 0,-1 8 10,0 0 1,0 0 0,0 0-1,0 0 1,0 0 0,0 0-1,0 0 1,0 0 0,0 0-1,0 0 1,0 0 0,0 0-1,-1 0 1,1 0 0,0 0-1,0 0 1,0 0 0,0 0-1,0 0 1,0 1 0,0-1-1,0 0 1,0 0 0,0 0-1,0 0 1,0 0 0,0 0-1,0 0 1,0 0 0,-1 0-1,1 0 1,0 0 0,0 0-1,0 0 1,0 0 0,0 0-1,0-1 1,0 1 0,0 0-1,0 0 1,0 0 0,0 0-1,0 0 1,0 0 0,0 0-1,0 0 1,0 0 0,0 0-1,-1 0 1,1 0 0,0 0-1,0 0 1,0 0 0,0 0-1,0 0 1,0 0 0,0 0-1,0 0 1,0-1 0,0 1-1,0 0 1,0 0 0,0 0-1,-9 5 43,0 1-1,-13 11 1,-8 5-11,-27 14-16,30-20-37,0 1-1,-30 26 1,5 6-194,-68 84-1,-1 2-254,-2-20 170,-9 8 115,-9 38 269,-28 28-8,89-113-209,-153 164 143,200-198 28,22-26 52,-2 0 1,0 0-1,0-2 1,-21 18 0,23-27 40,11-5-125,-1 0-1,1 0 1,0 0-1,0 0 1,0 0-1,-1-1 1,1 1-1,0 0 0,0 0 1,0 0-1,-1 0 1,1 0-1,0 0 1,0-1-1,0 1 1,0 0-1,-1 0 0,1 0 1,0 0-1,0-1 1,0 1-1,0 0 1,0 0-1,0 0 1,0-1-1,0 1 1,0 0-1,-1 0 0,1 0 1,0-1-1,0-2 21,0 1 0,1-1 0,-1 1-1,0-1 1,1 1 0,-1-1-1,2-2 1,2-7 63,0 1 0,2-1 0,-1 1 0,1 0 0,1 0-1,9-12 1,54-56 263,-23 28-291,44-66-17,18-19-61,74-36-70,-2 4 142,33-102 52,-180 224-12,88-129-137,-118 170 10,5-5-25,-10 8 38,-5 6 15,1 0 2,0 0 1,0 0 0,1 1 0,0 0 0,0 0 0,-6 8 0,-18 38-50,19-32 24,3-8 23,-8 18-96,-2-1 0,-33 44 0,13-33-69,-70 61 0,9-11 22,-59 85-14,-19 18 45,72-95 95,-33 34-45,11 9 9,65-59 3,84-107 131,1 1-1,2 1 1,48-33 0,33-29 43,-27 8-41,18-17-41,109-70-4,-68 57 28,200-195 136,-250 219-86,-50 48-59,-2-1 0,50-66 1,-86 101-39,0-1 1,0 0 0,-1 0-1,1 0 1,2-7 0,-4 9-16,0 0-1,0 0 1,1 0 0,-1 0 0,0 0 0,0-1-1,0 1 1,0 0 0,0 0 0,0 0 0,0 0-1,-1 0 1,1 0 0,0 0 0,-1-2 0,0 3-8,1-1 0,-1 0 0,1 0 0,-1 1 0,1-1 0,-1 0 0,0 1 0,0-1 0,1 1 1,-1-1-1,0 1 0,0-1 0,0 1 0,1-1 0,-1 1 0,0 0 0,-2-1 0,0 0-32,0 1 0,0-1 0,0 1-1,0 0 1,0 0 0,-1 0-1,-2 1 1,-6 1-96,0 1 0,0 0 0,1 1-1,-1 1 1,1-1 0,0 2 0,-15 8 0,-71 57-1115,70-49 978,-160 123-2991,106-78-933</inkml:trace>
</inkml:ink>
</file>

<file path=ppt/ink/ink17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7:45.82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149 2 2912,'0'0'5,"-4"-1"93,1 1 1,-1-1-1,0 1 0,0 0 1,0 0-1,0 0 0,0 1 1,0-1-1,0 1 0,1 0 1,-1 0-1,0 1 1,0-1-1,1 1 0,-5 2 1,-24 15 2263,31-18-1706,0-1-585,1 1-1,-1 0 1,1 0-1,-1 0 1,1 0-1,0 0 1,-1 0-1,1-1 1,0 1-1,0 0 1,0 0-1,0 0 1,0 0-1,0 0 1,0 0-1,0 0 1,0 2-1,2 0 30,0 0 0,0 1-1,0-1 1,-1 1-1,0 0 1,0-1-1,0 1 1,0 0-1,0 0 1,-1-1-1,1 1 1,-1 0 0,0 0-1,0 0 1,-1 0-1,1 0 1,-3 7-1,1-2 79,-4 7-54,2 1 0,0 0 0,1 0 0,1 0 1,0 33-1,3-26 24,2 0 0,1 0 0,1-1 0,1 1 0,1-1 0,1-1 0,14 31 0,-10-30-42,-1 2 0,-1 0 0,-1 0 0,-2 1-1,0-1 1,4 39 0,26 161-8,-30-194-85,3 1 0,0-1 0,2-1 0,2 0 0,16 28 0,-17-36 14,-1 1 0,-1 1-1,-1 0 1,-1 0 0,10 47-1,1 17-45,6 31 1,16 66 263,-35-163-195,-4-17-17,-1 0-1,0 1 1,0-1-1,-1 1 1,2 10 0,-3-10 192,2-6 16,0-10-41,-2-4-28,-1-1 0,0 1 0,-5-19 0,2 5-81,0 0 1,1-45-1,2 36-82,2-146 67,0-1-45,-3 102-78,-5-81 68,4 127-39,-2-1 0,-14-51 0,10 58 26,-69-261-160,70 252 95,-20-52 1,23 79 77,-1-1 0,0 1-1,0 0 1,-1 1 0,-1-1-1,0 2 1,-18-20 0,20 24-20,-7-8-153,-2 1 0,0 0-1,-22-14 1,9 8-660,-38-32-1,57 43 470,7 5 261,0 1 1,0 0-1,0 0 0,1-1 1,-1 1-1,0-4 1,1 4 74,0 0 0,0 1 1,0-1-1,0 0 1,-1 0-1,1 1 1,-3-3-1,4 3-62,0 16-225,4-3 515,0-1-1,1 0 0,0 0 1,0 0-1,10 14 0,13 24 112,51 137-42,-11-25-116,-53-125-138,-2 0 1,-2 0-1,-1 1 1,-2 1-1,4 44 1,0 192 312,-9-140-272,11 71-33,-6-152 73,25 95-1,-30-138-63,1 0 0,7 15 0,-9-21-23,0-1 1,0 1-1,0-1 1,1 0 0,-1 0-1,1 0 1,0 0-1,-1 0 1,7 4-1,-8-7-19,0 1 0,0 0-1,0-1 1,0 0 0,0 1 0,1-1-1,-1 0 1,0 1 0,0-1-1,0 0 1,0 0 0,0 0 0,1 0-1,-1 0 1,0 0 0,0 0-1,0 0 1,0-1 0,0 1 0,0 0-1,1-1 1,-1 1 0,0-1-1,0 1 1,0-1 0,0 1 0,0-1-1,0 0 1,-1 0 0,1 1 0,0-1-1,0 0 1,0 0 0,-1 0-1,1 0 1,0 0 0,-1 0 0,1 0-1,-1 0 1,1-1 0,1-3 20,1 0 0,-1-1 0,-1 1 0,1 0 0,-1 0 0,0-1 0,1-6 0,-1-20 43,-2 0-1,-9-57 0,-21-65 43,17 76-174,3-1-1,-1-86 1,-5-55-7,17 219 65,-42-249-151,33 216 145,0 0 0,-3 0 0,0 1 0,-2 1 0,-21-35 1,26 54-59,0 1 1,-1 0 0,-1 0 0,0 1 0,0 1 0,-1-1 0,-1 2 0,1 0 0,-2 1 0,-13-8 0,28 18-6,0 0-1,0 0 0,0-1 0,-1 1 1,1 0-1,0 0 0,-1 0 1,1 0-1,-1 3 0,7 34 58,-5-27 7,16 89-6,39 130 0,9 4-14,-22-68 114,-27-107 161,-2 1-1,-3 0 0,7 119 1,-19-26 325,3 50-217,-1-188-997,0-9-383,-1-7 957,-1 0 0,0 1 0,0-1-1,0 0 1,0 0 0,2 1-1567,-2-1 1567,0 0 0,0 0-1,0 0 1,0 0 0,0 0 0,0 0-1,0-1 1,0 1 0,0 0-1,0 0 1,2-4-2370</inkml:trace>
</inkml:ink>
</file>

<file path=ppt/ink/ink17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7:48.12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142 29 3968,'-4'0'2853,"13"-7"-1077,-4 4-1528,0 0 1,0 0-1,1 0 1,-1 1-1,10-3 0,-12 4-184,-1 0 1,1 1-1,0-1 0,-1 1 0,1 0 0,0 0 1,0 0-1,-1 1 0,1-1 0,0 0 0,-1 1 1,1 0-1,-1 0 0,1 0 0,2 1 0,32 17 287,1-1 1,0-2-1,1-1 0,1-3 0,74 15 0,-35-17-31,37 6-70,-95-12-195,1 2 0,-1 0-1,24 11 1,-32-11-45,-1 0 1,0 1-1,-1 1 0,1 0 0,-2 1 0,12 10 0,53 65 73,-31-33 131,98 89 218,-120-120-350,2 0-1,1-1 0,0-1 1,1-2-1,1 0 0,0-2 1,57 21-1,-76-33 1,1 0 1,-1-1 0,1 0-1,-1 0 1,14-1 0,-16 0 2,-6 0-74,0 0-1,1 0 1,-1 0 0,0 0-1,0 0 1,1 0 0,-1 0-1,0 0 1,1 0-1,-1 0 1,0 0 0,1 0-1,-1 0 1,0 0 0,0 0-1,1 0 1,-1 0-1,0 0 1,0-1 0,1 1-1,-1 0 1,0 0 0,0 0-1,1-1 1,-1 1-1,0 0 1,0 0 0,1-1-1,-6-4 167,-15-5 15,-15-3-132,0-2 0,2-1-1,-1-1 1,2-2-1,-49-37 1,37 19-91,10 7-83,-2 2 0,-63-38-1,65 47 108,-2 2 0,0 2-1,0 1 1,-44-10-1,25 11 19,0-3-1,-59-25 1,81 27-38,-1 3 1,0 0-1,-1 2 0,-1 2 1,1 1-1,-1 2 0,-58 0 1,62 3 45,-1-1 1,-52-10-1,72 10-63,1 1 0,-1 0-1,-13 2 1,8-1-184,206 7 673,272 45 1,-409-42-479,77 24-1,45 28 34,-9-3 61,59 34 289,-40-14-76,145 23 492,-169-57-102,-15-13-404,-64-16-30,-76-15-212,-2-1 12,1 1-1,-1-1 1,0 1-1,0-1 0,0 1 1,0 0-1,0 0 1,0 0-1,0 0 0,2 2 1,-17-3 140,-209-14 16,40 0-254,163 13 58,1 0 0,-1-1 1,1-1-1,0-1 0,0-1 1,0 0-1,1-1 0,0-1 0,0 0 1,-24-15-1,-50-31 26,-2 4 0,-160-60 0,176 78-136,-90-54 0,137 70 86,0 0 1,-1 2-1,-1 2 0,0 0 0,-54-9 0,-112-20 27,156 29-28,1-2 0,-65-30 0,92 35 20,-1 2 1,0 0-1,0 1 0,0 0 0,-1 1 0,1 1 0,-1 0 0,0 2 0,-30-1 0,-56 13-89,52-5 16,8-5 6,26-1-65,15 0 26,6 0-41,0 0 164,0 1 0,0 0-1,0 0 1,0 0 0,0 1 0,9 4 0,12 3-90,130 22-118,-27-7 215,95 13 206,-192-33-206,7 2-38,0 1 0,49 17 0,-64-15 21,-1 0 0,-1 1-1,1 1 1,37 27 0,-15-5 77,47 47 1,-71-62-39,0 0 0,1-2 0,1-1 0,1 0 0,0-2 0,0-1 0,49 17 0,8-5 98,101 17 1,-174-40-131,19 4-911,1-2 0,41 0 1,-67-3 407,-1 0 0,1 0 1,0 0-1,0 1 1,-1-1-1,1 0 1,0 0-1,-1 1 1,1-1-1,-1 1 1,4 1-1,7 5-2205</inkml:trace>
</inkml:ink>
</file>

<file path=ppt/ink/ink17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7:56.04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228 9 3136,'0'0'91,"0"-1"1,-1 1 0,1-1-1,0 1 1,-1-1-1,1 1 1,0-1-1,-1 1 1,1 0-1,0-1 1,-1 1 0,1-1-1,-1 1 1,1 0-1,0 0 1,-1-1-1,1 1 1,-1 0-1,1 0 1,-1-1-1,1 1 1,-1 0 0,0 0-1,-12 6 929,11-4-1021,-2 0 282,1 0 0,0 1 0,0-1 0,0 1 0,0 0 0,0 0 0,1 0 0,-5 6 1,7-8-251,-1 1 0,0 0 1,0 0-1,1-1 1,-1 1-1,1 0 1,-1 0-1,1 0 0,0-1 1,0 1-1,0 0 1,0 0-1,0 0 1,0 0-1,1-1 0,-1 1 1,0 0-1,1 0 1,0 0-1,-1-1 1,2 3-1,1 2 18,1-1 0,-1 0 1,1 0-1,0 0 0,0-1 0,0 1 0,0-1 0,1 0 0,0 0 1,0-1-1,9 5 0,-11-5 51,1-1-1,1-1 1,-1 1-1,0 0 1,0-1-1,0 0 1,1 0 0,-1 0-1,1-1 1,-1 1-1,1-1 1,-1 0-1,1-1 1,-1 1 0,0-1-1,8-1 1,-11 2-85,-1-1 0,1 1 1,0 0-1,0 0 0,0-1 1,0 1-1,0-1 0,-1 1 1,1-1-1,0 1 0,0-1 1,-1 1-1,1-1 0,0 0 1,-1 1-1,1-1 0,0 0 1,-1 0-1,1 1 0,-1-1 1,0 0-1,1 0 0,-1 0 1,0 0-1,1 0 0,-1 0 1,0 1-1,0-1 0,0 0 1,0 0-1,0 0 0,0 0 1,0 0-1,0 0 0,0 0 1,0 0-1,0 0 0,0 0 1,-1 1-1,1-2 0,-2-1 12,1 0 0,-1 0-1,0 0 1,1 0 0,-1 0 0,-1 1-1,1-1 1,0 1 0,-1-1 0,-2-2-1,-4-1-9,1 1 0,-1 0-1,0 0 1,0 1 0,-1 0-1,1 0 1,-1 1-1,0 1 1,0 0 0,0 0-1,0 0 1,0 2 0,-12-1-1,14 1-49,0 1-1,0 0 0,0 0 0,0 0 0,0 1 1,0 0-1,0 1 0,0 0 0,1 0 0,0 1 1,0-1-1,0 2 0,0-1 0,0 1 1,1 0-1,-12 11 0,16-14 18,1 0 0,-1 1 0,0-1 1,1 0-1,-1 0 0,1 1 0,0-1 0,-1 1 0,1-1 0,1 1 1,-1-1-1,0 1 0,1 0 0,-1-1 0,1 5 0,0-5 15,0 0 0,0-1 0,1 1-1,0 0 1,-1 0 0,1-1 0,0 1 0,0 0-1,-1-1 1,1 1 0,1-1 0,-1 1 0,0-1-1,0 1 1,0-1 0,1 0 0,-1 0 0,1 0-1,-1 1 1,1-1 0,-1-1 0,1 1 0,2 1-1,6 3 30,1-2-1,0 1 0,-1-1 1,1 0-1,0-1 0,16 1 1,-11-2 14,0-1-1,-1 0 1,1-1 0,16-4-1,-27 4 13,0 0 0,0 0 0,0-1 0,-1 0 0,1 0 0,-1 0 0,1 0 1,4-4-1,-8 5-35,0 0 0,0 1 0,0-1 0,0 0 1,-1 0-1,1 0 0,0 0 0,0 0 1,-1 1-1,1-1 0,-1 0 0,1 0 1,-1-1-1,1 1 0,-1 0 0,0 0 0,1 0 1,-1 0-1,0 0 0,0 0 0,0 0 1,0-1-1,0 1 0,0 0 0,0 0 0,0 0 1,0 0-1,-1 0 0,1 0 0,0-1 1,-1 1-1,1 0 0,-1 0 0,1 0 1,-1 0-1,1 0 0,-1 0 0,0 1 0,0-1 1,-1-2-1,-3-1 7,0-1 1,0 1 0,0 0-1,-1 0 1,0 0-1,0 1 1,0-1-1,0 2 1,0-1 0,0 1-1,-10-3 1,9 3-40,-1 1-1,0-1 1,1 1 0,-1 1 0,0-1-1,1 1 1,-1 1 0,0-1 0,-13 4 0,18-3 9,0 1 1,0-1-1,0 1 1,-1-1-1,1 1 1,1 0 0,-1 0-1,0 0 1,0 1-1,1-1 1,0 1-1,-1-1 1,-3 6 0,5-6 2,1-1 1,-1 0-1,0 1 1,0-1-1,1 0 1,-1 1-1,1-1 1,-1 1-1,1-1 1,0 1 0,0-1-1,0 1 1,0-1-1,0 1 1,0 0-1,0-1 1,0 1-1,0-1 1,1 1-1,-1-1 1,0 1 0,1-1-1,0 0 1,-1 1-1,1-1 1,0 1-1,-1-1 1,1 0-1,0 0 1,0 1-1,0-1 1,0 0-1,1 0 1,0 1 0,3 1 13,1 1 1,-1-1 0,0 0-1,1-1 1,0 1 0,0-1-1,6 1 1,44 9 244,-54-11-247,18 2 146,36 2-1,-49-5-103,-1 0-1,1-1 1,0 1-1,-1-1 0,1 0 1,-1-1-1,0 1 1,1-1-1,6-4 1,-12 6-31,-1 0 0,1-1 0,0 1 1,-1 0-1,1-1 0,-1 1 1,1 0-1,-1-1 0,1 1 0,-1-1 1,0 1-1,1-1 0,-1 1 1,1-1-1,-1 1 0,0-1 0,0 1 1,1-1-1,-1 0 0,0 1 1,0-1-1,0 1 0,1-1 1,-1 0-1,0 1 0,0-1 0,0 1 1,0-2-1,-1 1 0,1-1 1,-1 1-1,1 0 0,-1-1 1,0 1-1,1 0 0,-1 0 1,0 0-1,0-1 0,0 1 0,0 0 1,-1-1-1,-3-2 14,-1 0-1,1 0 1,-1 0 0,-8-4-1,8 5-63,0 1-1,-1-1 1,1 1-1,-1 0 1,0 0-1,-11 0 1,15 1 6,0 1-1,-1 0 1,1 0 0,0 1 0,0-1 0,0 1 0,0-1 0,0 1-1,0 0 1,0 0 0,0 0 0,0 1 0,0-1 0,1 1-1,-1 0 1,-4 3 0,6-4 7,0 0 0,0 0 0,0 0 0,0 0 0,0 0 0,0 1 0,1-1 0,-1 0 0,0 0 0,1 1 1,-1-1-1,1 0 0,-1 1 0,1-1 0,0 0 0,0 1 0,-1-1 0,1 1 0,0-1 0,0 0 0,0 1 0,1-1 0,-1 1 0,0-1 0,0 0 0,1 1 0,-1-1 0,1 0 0,-1 1 0,1-1 0,0 0 0,-1 0 0,1 0 0,0 1 0,0-1 0,0 0 0,1 1 0,3 3 1,-1 0 0,1-1 0,0 1 0,1-1 0,-1-1 1,8 6-1,-4-5 48,-1 0 0,1-1 1,0 0-1,13 3 1,-17-5-10,-1 0 1,0 0 0,1-1-1,-1 0 1,0 0 0,1 0-1,-1 0 1,0 0 0,0-1-1,1 0 1,6-2 0,-11 3-5,1-1 0,0 1 1,-1 0-1,1 0 0,-1-1 0,1 1 1,-1 0-1,1-1 0,-1 1 1,1-1-1,-1 1 0,1-1 1,-1 1-1,1-1 0,-1 1 1,0-1-1,1 1 0,-1-1 1,0 0-1,1 1 0,-1-1 1,0 1-1,0-1 0,0-1 1,0 1-6,0 0 0,0 0 0,0-1 0,-1 1 0,1 0 0,0 0 0,-1 0 0,1 0 0,-1 0 0,1 0 0,-1 0 0,-1-2 0,-3-3-4,-1 0 0,1 0 0,-10-7 1,9 8 39,-1 0-58,0-1 1,0 1-1,0 1 0,-1-1 0,-14-5 1,19 9-31,0 0 1,-1 0-1,1 0 1,0 0 0,-1 1-1,1-1 1,-7 1 0,8 0 14,1 1 1,-1-1 0,1 0-1,-1 1 1,1-1 0,-1 1 0,1-1-1,-1 1 1,1-1 0,0 1-1,-1 0 1,1 0 0,0 0 0,0 0-1,0 0 1,-1 0 0,-1 3 0,3-4 17,-1 1 0,1-1 1,0 1-1,-1 0 1,1-1-1,0 1 1,-1 0-1,1-1 1,0 1-1,0 0 1,-1 0-1,1-1 1,0 1-1,0 0 0,0 0 1,0-1-1,0 1 1,0 0-1,0 0 1,0-1-1,0 1 1,1 0-1,-1 0 1,0-1-1,1 2 1,0-1-4,0 1 0,0-1 1,0 1-1,0-1 0,0 0 1,1 1-1,-1-1 0,1 0 1,-1 0-1,3 1 1,2 1-8,0 0 0,0 0 0,0-1 0,13 4 1,-11-5 75,-1 0 1,1 0-1,0-1 1,0 0 0,0 0-1,8-2 1,-13 2-41,-1 0 0,1-1-1,0 1 1,-1-1 0,1 0 0,-1 0 0,0 0 0,1 0-1,-1 0 1,0 0 0,0-1 0,1 1 0,-1-1 0,0 0-1,0 1 1,-1-1 0,1 0 0,0 0 0,-1 0 0,1 0-1,-1-1 1,2-2 0,-3 3-19,1 1 0,-1-1 0,0 1 0,0 0 0,0-1 0,0 1 0,0 0 0,-1-1 0,1 1 0,0-1 0,-1 1 0,1 0 0,-1 0 0,1-1 0,-1 1 0,0 0 0,1 0-1,-1 0 1,0-1 0,0 1 0,-1-1 0,-1-1-1,1 1 1,-1-1-1,1 1 0,-1 0 0,0-1 0,0 1 0,-5-2 0,2 2-15,1 0 1,-1 0-1,0 1 0,0 0 1,0 0-1,0 0 0,-11 1 0,13 0 2,-1 0 0,1 1 1,0-1-1,0 1 0,0 0 0,0 0 0,0 1 0,0-1 0,0 1 0,0 0 0,-6 4 0,10-6 5,-1 1 0,1-1 0,0 0 0,-1 0 1,1 0-1,0 0 0,-1 1 0,1-1 0,0 0 0,0 0 1,-1 1-1,1-1 0,0 0 0,0 0 0,0 1 0,-1-1 1,1 0-1,0 1 0,0-1 0,0 0 0,0 1 0,0-1 1,0 0-1,0 1 0,-1-1 0,1 0 0,0 1 0,0-1 1,1 1-1,7 2 123,16-4 213,-22 1-290,1-1-1,0 1 1,-1-1 0,1 0 0,-1 0-1,1 0 1,-1 0 0,0 0 0,1-1-1,-1 1 1,0-1 0,0 0 0,3-2-1,-5 4-82,-1-1-1,1 1 1,0 0-1,-1 0 0,1-1 1,0 1-1,-1 0 1,1 0-1,0-1 1,-1 1-1,1 0 0,0 0 1,-1 0-1,1 0 1,-1-1-1,1 1 0,0 0 1,-1 0-1,1 0 1,-1 0-1,1 0 0,0 0 1,-1 0-1,1 0 1,-1 0-1,1 0 0,-1 1 1,0-1-1,-16 1-839,-15 7-1810,17 1 321,14-9 2189,1 1-1,-1-1 0,1 1 0,0-1 0,-1 1 0,1-1 1,0 1-1,0-1 0,-1 1 0,1 0 0,0-1 1,0 1-1,0-1 0,0 1 0,0 0 0,0-1 1,0 1-1,0-1 0,0 1 0,0 0 0,0-1 0,0 1 1,1 0-1,6 14-2985</inkml:trace>
</inkml:ink>
</file>

<file path=ppt/ink/ink17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7:57.51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263 1 5408,'-14'0'1493,"6"0"-1277,0 0-1,-1 0 1,1 1 0,0 0-1,0 0 1,-9 3-1,2 1-162,-71 25 615,77-26-617,1 0 1,0 0-1,0 1 0,1 0 0,0 0 1,-1 0-1,-10 12 0,17-16-52,1-1 0,-1 1 0,0 0-1,1-1 1,-1 1 0,1 0 0,-1-1 0,1 1-1,-1 0 1,1 0 0,-1-1 0,1 1 0,0 0 0,-1 0-1,1 0 1,0 0 0,0-1 0,0 1 0,0 0 0,0 0-1,0 0 1,0 0 0,0 0 0,0 0 0,0-1 0,0 1-1,0 0 1,1 0 0,-1 0 0,0 0 0,0-1-1,1 1 1,-1 0 0,1 0 0,-1-1 0,1 1 0,-1 0-1,1-1 1,0 1 0,-1 0 0,1-1 0,0 1 0,0 0-1,3 1 26,-1 0 1,1 0-1,-1-1 0,1 0 0,0 1 0,0-1 0,-1 0 0,8 0 0,9 0 71,0 0-1,0-2 1,0 0-1,0-1 0,-1-1 1,1-1-1,0-1 1,-1-1-1,23-9 0,-40 14-46,0 0-1,0 0 1,0 0-1,0 0 1,0-1-1,0 1 0,0-1 1,0 1-1,-1-1 1,1 0-1,-1 0 1,1 0-1,-1 0 1,1 0-1,-1 0 1,2-4-1,-3 5-10,0 0 1,1-1-1,-1 1 1,0-1-1,0 0 1,0 1-1,0-1 1,0 1-1,0-1 1,-1 1-1,1-1 1,0 1-1,-1-1 1,1 1-1,-1 0 1,0-1-1,1 1 1,-1 0-1,0-1 1,0 1-1,0 0 1,0 0-1,0-1 1,0 1-1,0 0 0,-2-1 1,-1-1-26,0 0-1,-1 0 1,1 1 0,-1-1-1,1 1 1,-1 0-1,0 0 1,0 1 0,0-1-1,0 1 1,0 0 0,0 1-1,0-1 1,0 1 0,-1 0-1,1 0 1,0 1-1,0 0 1,-6 1 0,0 0-50,1 1 0,-1 1 0,0 0 1,1 0-1,0 1 0,0 1 0,-15 10 1,23-15 22,-1 1 1,1 0 0,0 0 0,0 0 0,0 0-1,0 0 1,0 0 0,0 1 0,0-1-1,1 1 1,-1-1 0,1 1 0,0-1 0,-2 5-1,3-5 12,0-1 0,0 1 0,0 0-1,0-1 1,0 1 0,1-1 0,-1 1-1,0-1 1,1 1 0,-1-1 0,1 1 0,-1-1-1,1 1 1,0-1 0,0 1 0,-1-1-1,1 0 1,0 1 0,0-1 0,0 0-1,1 0 1,-1 0 0,0 0 0,0 0-1,1 0 1,-1 0 0,3 1 0,5 3 13,1 0 0,-1-1 0,1 0 0,0 0 0,0-1 0,1-1 0,-1 0 0,1 0 0,-1-1 0,15 0 0,-12-1 19,0 0 0,0-1 0,0-1 1,-1 0-1,1-1 0,0 0 0,-1-1 1,15-7-1,-25 10 6,1 0 0,-1 0 1,0 0-1,1-1 0,-1 1 0,0-1 1,0 0-1,0 0 0,0 0 1,-1 0-1,1 0 0,0 0 0,-1 0 1,3-4-1,-4 4-19,1 0 0,0 0 0,-1 0 1,0 0-1,1 0 0,-1 0 0,0 0 1,0 0-1,0 0 0,-1 0 0,1 0 0,0 0 1,-1 0-1,1 0 0,-1 0 0,0 0 0,1 0 1,-1 1-1,0-1 0,-1-2 0,0 1-4,-1 0 0,1 0 0,-1 1 0,1-1 0,-1 0 0,0 1 0,0 0 0,0 0 1,0 0-1,0 0 0,0 0 0,-1 0 0,1 1 0,-1 0 0,1 0 0,-1 0 0,1 0 0,-7-1 0,6 2-24,1 0-1,0-1 1,0 1 0,0 0 0,0 1-1,0-1 1,0 1 0,-1-1 0,1 1-1,0 0 1,0 0 0,0 0-1,1 0 1,-1 1 0,0-1 0,0 1-1,1 0 1,-1 0 0,1 0 0,-1 0-1,1 0 1,-3 3 0,5-3 1,-1-1 0,0 0 0,1 0 0,-1 0 0,1 0 0,-1 1 0,1-1 0,-1 0 0,1 0 0,0 1 0,0-1 0,0 0 0,0 0 0,0 1 0,0-1 0,0 0 0,0 1 0,0-1 0,1 0 0,-1 0 0,0 1 0,1-1 0,-1 0 0,1 0 0,-1 0 0,1 0 0,0 1 0,-1-1 0,1 0 0,0 0 0,2 1 0,0 2-7,1-1 1,0 0-1,0 0 1,0 0-1,0 0 1,9 4-1,-6-4 31,1-1-1,0 1 1,0-1-1,0-1 1,0 1-1,0-1 1,0-1-1,16 0 1,0-2 128,41-10 0,-55 11-108,0-2 1,-1 1 0,1-1-1,-1-1 1,0 0-1,16-8 1,-24 11-23,-1 1 0,1-1 0,0 1 0,0-1 0,0 1 0,-1-1 0,1 0 0,0 1 0,-1-1 0,1 0 1,-1 0-1,1 1 0,-1-1 0,1 0 0,-1 0 0,1 0 0,-1 0 0,0 0 0,0 0 0,1 0 0,-1 0 0,0 1 1,0-3-1,0 1 3,-1 1-1,1-1 1,0 1 0,-1 0 0,0-1 0,1 1 0,-1 0 0,0-1 0,0 1 0,0 0 0,0 0 0,0 0 0,-2-2 0,-3-3 15,-1 1 0,0 0 1,0 1-1,-10-5 1,11 6-53,1 1 0,-1 0 0,0 0 0,0 0 1,0 1-1,0-1 0,0 2 0,0-1 1,0 1-1,0-1 0,0 2 0,0-1 1,0 1-1,0 0 0,0 0 0,0 0 1,0 1-1,0 0 0,1 0 0,-1 1 0,1-1 1,-1 1-1,1 1 0,0-1 0,-5 5 1,8-7 12,1 0 1,0 1-1,0-1 1,0 0-1,0 1 1,0-1-1,0 1 1,0-1-1,0 1 1,1-1-1,-1 1 1,1-1-1,-1 1 1,1 0-1,-1 0 1,1-1-1,0 1 1,0 0-1,0-1 1,0 1-1,0 0 1,0-1-1,1 1 1,-1 0-1,0 0 1,1-1-1,0 3 1,0-2 1,1 1 1,-1-1-1,1 0 1,-1 1-1,1-1 1,0 0-1,0 0 1,0-1 0,0 1-1,0 0 1,0-1-1,0 1 1,1-1-1,-1 1 1,0-1-1,1 0 1,3 1 0,2 0 10,0-1 0,0 1 1,0-1-1,0-1 0,1 0 1,-1 0-1,12-2 0,-1-1 68,0 0 1,20-8-1,-36 10-45,-1 0 1,1 1-1,-1-1 1,1-1-1,-1 1 0,0 0 1,1-1-1,2-2 1,-4 4-19,-1-1 0,0 1 0,0 0 1,1 0-1,-1-1 0,0 1 0,0 0 0,0-1 0,1 1 1,-1 0-1,0-1 0,0 1 0,0-1 0,0 1 0,0 0 1,0-1-1,0 1 0,0 0 0,0-1 0,0 1 0,0-1 1,0 1-1,0 0 0,0-1 0,-1 0 0,0 0 1,1 0-1,-1 0 0,0 0 0,1 0 0,-1 1 1,0-1-1,0 0 0,0 0 0,0 1 0,1-1 1,-3 0-1,-16-10 26,0 2-1,-1 0 1,0 1 0,0 1 0,-23-4 0,37 10-73,1 1 1,-1 0-1,1 0 1,-1 0 0,1 1-1,-1 0 1,1 0 0,-1 0-1,1 1 1,0-1 0,-10 6-1,13-6 25,0 0-1,-1 0 1,1 1-1,0-1 1,0 1-1,0 0 1,1-1-1,-1 1 1,0 0-1,1 0 1,-1 0-1,-1 3 1,3-4 10,-1 1-1,0 0 1,1-1 0,0 1-1,-1 0 1,1-1-1,0 1 1,0 0 0,0-1-1,0 1 1,0 0 0,0-1-1,0 1 1,1 0-1,-1-1 1,1 1 0,-1-1-1,1 1 1,1 2 0,0-1 3,-1-1 1,1 1 0,0-1 0,0 0 0,0 0 0,1 0-1,-1 0 1,0 0 0,1 0 0,-1-1 0,1 1 0,0-1-1,-1 1 1,1-1 0,0 0 0,0 0 0,0-1 0,0 1-1,0 0 1,0-1 0,4 0 0,6 1 11,0-1 1,0-1 0,20-2-1,-14 0 111,-1 0-1,1-2 0,18-6 1,-35 11-110,-1-1 1,0 1-1,0-1 1,1 1-1,-1-1 1,0 0-1,0 1 1,0-1-1,0 0 1,0 0-1,0 0 1,0 0-1,0 0 1,1-2-1,-2 3-5,1-1 0,-1 1 0,0-1-1,0 0 1,0 1 0,0-1 0,-1 0 0,1 1-1,0-1 1,0 0 0,0 1 0,0-1 0,-1 1-1,1-1 1,0 0 0,-1 1 0,1-1 0,0 1-1,-1-1 1,1 1 0,-1-1 0,1 1 0,-1-1-1,1 1 1,-1 0 0,1-1 0,-1 1 0,1 0-1,-1-1 1,1 1 0,-2 0 0,-5-5 14,-1 1 1,-1 0-1,1 1 0,0-1 1,-1 2-1,0-1 0,1 1 1,-1 1-1,0 0 1,0 0-1,-11 0 0,13 1-17,-1 1 1,0-1-1,0 1 0,1 1 0,-1-1 0,0 1 0,1 0 1,0 1-1,0 0 0,-1 0 0,1 1 0,1 0 0,-8 5 1,13-9-13,0 1 1,0 0-1,0 0 1,0-1-1,0 1 1,0 0 0,1 0-1,-1 0 1,0 0-1,1 0 1,-1 0 0,0 0-1,1 0 1,-1 0-1,1 0 1,0 1-1,-1-1 1,1 0 0,-1 3-1,2-4 5,-1 1 0,0 0-1,0 0 1,1 0 0,-1 0 0,1-1 0,-1 1-1,0 0 1,1 0 0,0-1 0,-1 1-1,1 0 1,-1-1 0,1 1 0,0-1 0,-1 1-1,1 0 1,0-1 0,0 0 0,1 1-1,2 1 17,1 0-1,-1 0 0,1-1 0,0 0 0,0 0 0,-1 0 1,1-1-1,8 1 0,3-3 88,0 0 1,-1-1-1,1 0 1,-1-1-1,28-12 1,-42 16-91,0 0 0,0-1 0,0 1 0,0-1 0,0 1 0,0 0 0,0-1 0,0 0 0,0 1 0,0-1 0,-1 0 0,1 1 0,0-1 0,0 0 0,-1 0 0,1 1 0,-1-1 0,1 0 0,-1 0 0,1 0 0,-1 0 0,1 0 0,-1 0 0,1-2 0,-2 2-9,1 0 0,0 1 0,-1-1 0,1 0 0,-1 0 0,0 1-1,1-1 1,-1 0 0,1 1 0,-1-1 0,0 0 0,1 1 0,-1-1 0,0 1 0,0-1 0,0 1 0,1 0 0,-1-1 0,0 1 0,0 0-1,0 0 1,0-1 0,0 1 0,0 0 0,1 0 0,-1 0 0,0 0 0,-2 0 0,-5 0-21,0 0 1,0 0-1,-1 1 1,1 0-1,0 0 1,0 1-1,-13 5 1,8-2-61,0 0 1,0 1-1,-21 14 0,32-19 67,1 0 0,-1 0 0,1 0-1,0 0 1,-1 1 0,1-1 0,0 0 0,0 1-1,0-1 1,0 0 0,0 1 0,0-1 0,1 1-1,-1 0 1,0-1 0,0 4 0,1-4 10,0 0 1,0 0-1,0 0 0,0 0 1,0 0-1,1 0 1,-1 0-1,0 0 1,1 0-1,-1 0 1,0 0-1,1 0 0,0 0 1,-1 0-1,1 0 1,-1 0-1,1-1 1,0 1-1,0 0 0,-1 0 1,1-1-1,0 1 1,0-1-1,0 1 1,0-1-1,0 1 0,0-1 1,0 1-1,0-1 1,1 1-1,2 0 9,-1-1 0,1 1 0,-1-1-1,1 0 1,-1 0 0,1 0 0,-1 0 0,1 0 0,-1-1-1,1 0 1,-1 1 0,0-1 0,1 0 0,4-3-1,7-3-16,23-14-1,-34 18-9,-4 3 21,1 0-1,0-1 1,-1 1 0,1 0 0,-1-1 0,1 1-1,0-1 1,-1 1 0,1-1 0,-1 1 0,1-1-1,-1 1 1,0-1 0,1 1 0,-1-1 0,0 0-1,1 1 1,-1-1 0,0 0 0,0 1-1,1-2 1,-1 1 0,0 1 0,-1-1 0,1 1 0,0-1 0,0 0 0,0 1 0,-1-1 0,1 1 0,0-1-1,-1 1 1,1 0 0,-1-1 0,1 1 0,0-1 0,-1 1 0,1 0 0,-1-1 0,1 1 0,-1 0 0,0-1 0,-2-1 7,0 1 0,-1 0 1,1-1-1,0 1 1,-1 0-1,1 1 1,-5-1-1,0 0-38,0 1-1,-1 0 1,1 1-1,-13 2 1,20-3 23,-1 1-1,1-1 1,-1 0 0,1 1 0,-1 0 0,1-1-1,-1 1 1,1 0 0,0 0 0,-1 0 0,1 0-1,0 0 1,-2 2 0,3-3 13,-1 1 1,1 0-1,0 0 0,-1 0 1,1-1-1,0 1 0,0 0 1,0 0-1,0 0 0,-1 0 1,1 0-1,0 0 0,0 0 1,1-1-1,-1 1 0,0 0 1,0 0-1,0 0 0,1 0 1,-1 0-1,0-1 1,1 1-1,-1 0 0,1 0 1,-1-1-1,1 2 0,0-1-153,0 0-1,1 0 0,-1 0 0,0 0 1,0 0-1,1 0 0,-1 0 1,0-1-1,1 1 0,-1 0 0,1-1 1,-1 0-1,0 1 0,1-1 1,0 0-1,-1 1 0,1-1 1,-1 0-1,1 0 0,-1 0 0,1 0 1,-1-1-1,1 1 0,-1 0 1,3-1-1,2 0-1227,10 0-3584</inkml:trace>
</inkml:ink>
</file>

<file path=ppt/ink/ink17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7:57.98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60 4064,'4'-1'183,"1"0"1,-1 0-1,1 1 0,0-1 1,-1 1-1,1 0 1,0 1-1,0-1 0,-1 1 1,1 0-1,-1 0 1,1 1-1,-1-1 1,1 1-1,-1 0 0,0 0 1,5 3-1,-7-4-113,-1 0 1,1 0-1,0 0 0,0 0 1,0 0-1,0 0 0,-1-1 1,1 1-1,0-1 0,1 1 1,-1-1-1,0 0 0,0 0 1,0 0-1,0 0 0,0 0 1,0 0-1,0-1 0,0 1 1,0-1-1,0 1 0,0-1 1,0 0-1,-1 0 0,1 0 1,0 0-1,0 0 0,-1 0 1,1 0-1,0 0 0,-1-1 1,1 1-1,-1-1 0,0 1 1,1-1-1,-1 0 0,0 1 0,0-1 1,0 0-1,0 0 0,0 0 1,-1 0-1,1 0 0,-1 0 1,1 0-1,-1 0 0,0 0 1,1 0-1,-1 0 0,0 0 1,0 0-1,-1 0 0,1 0 1,0 0-1,-1 0 0,1 0 1,-1 0-1,-1-3 0,1 4-88,0 0 0,1-1 0,-1 1 0,0 0 0,0 0 0,0 0 0,-1 0-1,1 1 1,0-1 0,0 0 0,0 0 0,-1 1 0,1-1 0,0 0 0,-1 1 0,1 0 0,0-1-1,-1 1 1,1 0 0,-1-1 0,1 1 0,0 0 0,-1 0 0,1 0 0,-3 1 0,-3 0-293,0-1 1,0 2 0,-12 3-1,6-1-777,1 1 0,-15 8 0,5 0-2346</inkml:trace>
</inkml:ink>
</file>

<file path=ppt/ink/ink17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7:58.36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143 63 2560,'9'-5'747,"-4"1"405,-10 1-219,-1 2-593,0 0 0,0 1 0,0-1 0,0 1 1,0 1-1,0-1 0,-8 2 0,-44 13 812,21-5-700,51-14-185,1-2-1,23-13 1,23-19-432,-48 30 106,-21 13-1617,-58 42-4653,26-12 4809</inkml:trace>
</inkml:ink>
</file>

<file path=ppt/ink/ink17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7:59.27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181 10 2560,'0'-1'40,"0"1"0,-1 0-1,1 0 1,0 0 0,0-1 0,-1 1 0,1 0-1,0 0 1,0 0 0,-1-1 0,1 1 0,0 0 0,-1 0-1,1 0 1,0 0 0,-1 0 0,1 0 0,0 0 0,0 0-1,-1 0 1,1 0 0,0 0 0,-1 0 0,1 0-1,0 0 1,-1 0 0,1 0 0,0 0 0,-1 0 0,1 0-1,0 1 1,-1-1 0,1 0 0,0 0 0,0 0-1,-1 1 1,-1 0 47,0 0 0,1 0 0,-1 1 0,0-1 0,1 1 0,-1-1 0,-1 3 0,2-3-74,0 1 0,0-1 0,0 1 1,0-1-1,0 1 0,0 0 0,1-1 0,-1 1 1,0 3-1,1-5-21,0 1 0,-1-1 0,1 1 0,0 0 0,0-1 0,1 1 0,-1 0 0,0-1 0,0 1 0,0 0 0,0-1 0,0 1 0,1-1 0,-1 1 0,0-1 0,1 1 0,-1 0 0,0-1 0,1 1 0,-1-1 0,0 1 0,1-1 0,-1 0 0,1 1 0,-1-1 0,2 1 0,-1-1 15,-1 1 1,1-1-1,-1 0 0,1 0 1,0 0-1,-1 0 0,1 0 0,0 0 1,-1 0-1,1 0 0,0 0 0,-1 0 1,1 0-1,-1-1 0,1 1 1,0 0-1,-1 0 0,1-1 0,-1 1 1,1 0-1,-1-1 0,1 1 1,-1 0-1,1-1 0,-1 1 0,1-1 1,-1 1-1,1-1 0,9-15 220,-9 15-211,-1 0 1,0 0 0,1 0-1,-1 0 1,0 0 0,0 0-1,0 0 1,0 0 0,0 0-1,0 0 1,0 0 0,0 0-1,0 0 1,-1 0 0,1 0-1,0 0 1,-1 0 0,1 0-1,0 0 1,-1 0 0,0 0-1,1 0 1,-1 0 0,1 0-1,-1 1 1,0-1 0,0 0-1,1 0 1,-1 1 0,0-1-1,0 1 1,0-1 0,0 1-1,0-1 1,0 1 0,1-1-1,-1 1 1,0 0 0,0-1-1,0 1 1,-1 0 0,0 0-1,-3-1 50,0 1 0,0 0 0,0 0-1,0 0 1,0 1 0,0-1-1,-8 4 1,4-2-73,1 0 0,0 1-1,0 0 1,0 1 0,0 0 0,1 0-1,-1 1 1,1 0 0,0 0-1,-10 10 1,1 6-1662</inkml:trace>
</inkml:ink>
</file>

<file path=ppt/ink/ink17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8:42.38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13 202 4064,'-5'4'1253,"4"-3"-1213,1-1 1,-1 1-1,1-1 0,-1 1 1,1-1-1,-1 1 0,1-1 0,-1 1 1,1-1-1,0 1 0,-1-1 0,1 1 1,0 0-1,-1-1 0,1 1 0,0 0 1,0-1-1,-1 1 0,1 1 0,0-1 62,9 10-38,-3-5 215,0-2 0,1 1 0,-1-1 1,1 0-1,0-1 0,0 1 0,1-1 1,-1-1-1,1 0 0,-1 0 0,1 0 1,0-1-1,12 1 0,54 0 193,79-8-1,4 0 74,-82 5-168,-23-1-184,0 3-1,87 12 1,-115-11 35,-18-1-174,0-1-1,0 1 1,9 2-1,-67-25 203,-61-37 0,100 50-260,0 0 0,1 0-1,0-1 1,0-1 0,2 1 0,-1-2-1,1 0 1,1 0 0,-13-21 0,16 23-26,-20-28-59,24 35 99,0 1 1,0 0-1,0-1 0,-1 1 1,1 0-1,-1 0 0,1 0 1,-1 1-1,1-1 0,-1 1 1,-4-2-1,6 2 5,1 1 0,-1 0 1,0 0-1,0 0 0,1-1 0,-1 1 0,0 0 1,0 0-1,0 0 0,1 0 0,-1 1 0,0-1 1,0 0-1,1 0 0,-1 0 0,0 0 0,0 1 1,1-1-1,-1 0 0,0 1 0,1-1 0,-1 1 1,1-1-1,-1 1 0,0-1 0,1 1 0,-1-1 1,1 1-1,-1 0 0,1-1 0,-1 1 0,1-1 1,0 1-1,-1 0 0,1 0 0,0-1 0,0 1 1,-1 0-1,1 0 0,0-1 0,0 1 0,0 0 1,0 0-1,0-1 0,0 3 0,0 3 76,0 0-1,0 0 1,1 0-1,1 8 1,-1-8-62,1 0 0,0 0 1,0 1-1,0-1 0,1-1 1,0 1-1,0 0 0,0-1 1,0 1-1,1-1 0,0 0 1,0 0-1,1-1 0,0 1 0,-1-1 1,1 0-1,1 0 0,-1 0 1,11 4-1,5 1 126,0 0 0,1-2 1,0-1-1,28 5 0,4 1-130,-41-8-26,103 30 109,-103-29-56,0 1 0,0 0-1,-1 1 1,1 0 0,-2 1-1,15 11 1,-25-18-44,1 0 0,-1-1 0,0 1 0,0 0 0,-1 0 1,1 0-1,0 0 0,0 0 0,0 0 0,-1 0 0,1 0 0,0 1 0,-1-1 0,1 0 1,-1 0-1,1 0 0,-1 1 0,0-1 0,0 0 0,1 1 0,-1-1 0,0 0 1,0 1-1,0-1 0,0 0 0,-1 0 0,1 1 0,0-1 0,-1 0 0,1 1 0,0-1 1,-1 0-1,1 0 0,-1 0 0,0 1 0,1-1 0,-1 0 0,0 0 0,0 0 1,0 0-1,0 0 0,0 0 0,0-1 0,0 1 0,-1 1 0,-5 2 53,1 1 0,-1-1 0,0 0 0,0-1 0,-1 0 0,-7 3 0,-243 60 2040,255-65-2271,0-1 1,-1 1-1,1 0 0,0 0 0,0 0 1,0 0-1,0 0 0,0 1 1,1-1-1,-1 1 0,0 0 0,1 0 1,-1 0-1,1 0 0,-1 1 1,-1 2-1,-13 22-1435</inkml:trace>
</inkml:ink>
</file>

<file path=ppt/ink/ink17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8:43.97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6 4896,'-8'-6'1556,"4"7"-586,4 19-337,1-19-635,0 12 36,46 493 327,-39-376-341,6 210 24,-14-331-267,0 2-373,0 1 0,-1-1-1,-2 15 1,-2-12-2492</inkml:trace>
</inkml:ink>
</file>

<file path=ppt/ink/ink17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8:44.70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59 5888,'61'37'3143,"30"12"-2966,-74-41 7,-7-3-181,-1 0 0,1-1 1,0-1-1,0 1 0,0-2 1,0 1-1,0-1 0,1-1 1,-1 0-1,1-1 0,-1 0 1,1 0-1,-1-1 0,1 0 1,18-5-1,119-44 227,-98 31-151,2-2-2,70-41-1,-114 57-58,-2 2 69,-2 0-2,1 1 0,0 0 0,-1 0 0,8-3-1,-11 5-69,0 0 0,0 0 0,0 0-1,0-1 1,0 1 0,0 0 0,0 0-1,0 0 1,0 0 0,0 1 0,-1-1-1,1 0 1,0 0 0,0 1-1,0-1 1,0 0 0,0 1 0,0-1-1,0 1 1,-1-1 0,1 1 0,0-1-1,0 1 1,-1 0 0,1-1-1,0 1 1,-1 0 0,2 1 0,1 4 86,0 0 0,0 1 1,0-1-1,-1 1 0,1-1 1,1 12-1,2 43 144,-4-37-122,0-5-53,6 111 395,-8-110-308,-1 1-1,-1-1 0,0 0 1,-7 25-1,4-37 134,2-14-57,-2-14 87,2-2-256,1-1-1,2 1 1,0-1 0,1 0 0,1 1 0,1 0-1,8-32 1,-8 43-63,0 0 0,1 0 0,0 0 0,1 0 0,0 1 0,1-1 0,0 1 0,1 1 0,0-1 1,1 1-1,-1 0 0,2 1 0,-1 0 0,1 0 0,0 1 0,12-7 0,-14 10-7,1 1 1,-1 0-1,1 0 1,0 1-1,0 0 1,0 0-1,0 1 1,0 0-1,0 1 1,0-1-1,9 2 1,-5 0 44,-1 1 0,0 0 0,1 0 0,-1 1-1,0 0 1,-1 1 0,15 7 0,-20-8-22,-1 0 0,1 1 0,-1-1 0,0 1 0,0 0-1,0 0 1,0 0 0,-1 1 0,0-1 0,0 1 0,0 0 0,0 0 0,-1 0-1,0 0 1,0 0 0,2 10 0,1 3 59,-1 2 1,-2-1-1,2 28 0,-3-12-1,-1-7 74,7 49 0,-6-70-119,1 0 0,0 0 1,0 0-1,0 0 1,0-1-1,1 1 1,1-1-1,-1 0 0,1 0 1,0 0-1,0 0 1,6 6-1,-8-10-22,1 0-1,-1 0 1,0 0 0,1 0-1,-1 0 1,1-1 0,0 1-1,-1-1 1,1 0 0,0 1-1,0-1 1,0-1-1,0 1 1,0 0 0,0-1-1,0 0 1,0 1 0,0-1-1,0 0 1,0-1 0,0 1-1,0 0 1,5-2-1,-4 0-133,0 1 0,-1-1 0,1 0 0,-1 0 0,1-1 0,-1 1 0,0-1 0,0 1 0,0-1 0,0 0 0,0 0 0,-1 0 0,1-1 0,-1 1 0,0-1 0,0 1 0,2-5 0,1-4-656,-1-1-1,0 0 1,-1 0-1,0 0 1,1-20 0,-1-68-3468,-3 80 3637,0-30-1899</inkml:trace>
</inkml:ink>
</file>

<file path=ppt/ink/ink17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8:45.07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21 14 7808,'3'-14'2880,"1"21"-2240,-8-2-160,4 2-416,-3 4-128,-1 3-896,-4 8 544,-1 4-1888</inkml:trace>
</inkml:ink>
</file>

<file path=ppt/ink/ink17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8:45.42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3 405 6656,'-2'8'282,"2"0"1,-1 1 0,1-1-1,0 0 1,1 0 0,0 1-1,0-1 1,1 0 0,0 0-1,1 0 1,-1-1 0,6 11-1,-5-12-194,1 0 0,0 0 0,0-1 0,1 1 0,0-1-1,0 0 1,0 0 0,0 0 0,1-1 0,-1 0 0,1 0 0,0 0-1,1-1 1,-1 0 0,0 0 0,1-1 0,0 0 0,0 0-1,9 2 1,-8-3 25,0 0-1,0-1 1,0 0-1,0 0 1,0 0-1,0-1 1,0-1-1,0 1 1,0-1-1,0 0 1,0-1-1,-1 0 1,1 0-1,-1-1 1,0 0-1,13-9 1,-3-3 34,-1 0 1,0-1-1,-1-1 0,22-35 1,-7 11-48,-5 9-65,-2 0-1,-1-2 1,18-37 0,-37 63-36,1 0 0,-2 0-1,1-1 1,-1 1 0,-1-1 0,0 1 0,0-1 0,-1 1 0,0-1 0,-2-15 0,1 18-28,0 1 0,-1-1-1,0 0 1,0 1 0,0 0 0,-1-1-1,1 1 1,-2 0 0,1 0-1,-1 1 1,1-1 0,-2 1-1,1-1 1,-1 1 0,-7-6 0,10 9-8,0 1 0,0 0 0,0 0 0,0 0 0,0 0 0,0 0 0,0 0 0,-1 1 0,1-1 0,0 1 1,0-1-1,-1 1 0,1 0 0,0 0 0,-4 0 0,2 1-1,-1-1 0,1 1 0,0 1 0,0-1 1,-1 0-1,1 1 0,-6 3 0,-1 3-487,0-1-1,0 1 1,1 1 0,-12 13 0,-3 6-787</inkml:trace>
</inkml:ink>
</file>

<file path=ppt/ink/ink17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8:45.89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257 208 8640,'-19'174'4276,"17"-161"-4168,-9 59 243,7-49-342,0 0 0,2 0 0,0 0 0,2 0 0,3 35 0,20 66-32,-12-69 157,8 89 0,-19-133-45,0 0-1,0-1 1,-1 1-1,0 0 0,-4 12 1,3-18-16,1 0 1,-1 0 0,-1 0-1,1 0 1,-1 0-1,1 0 1,-1 0-1,-1-1 1,1 1-1,-1-1 1,-6 6 0,1-2 29,-1-1 1,1 0 0,-2 0-1,1-1 1,-1 0 0,-15 5 0,19-8-59,1-1 0,-1 0 0,0-1 0,0 0 0,0 0 0,0 0 0,0-1 0,0 0 0,0 0 0,0-1 0,0 0 0,-8-2 0,12 2-36,1 0-1,0 0 1,0 0-1,0 0 1,0-1-1,0 1 1,0 0-1,0-1 0,0 0 1,0 1-1,1-1 1,-1 0-1,1 0 1,-1 0-1,1 0 0,0 0 1,-1 0-1,1-1 1,0 1-1,1 0 1,-1 0-1,0-1 1,1 1-1,-1-1 0,1 1 1,0-5-1,-1-4-86,1-1-1,1 1 0,0 0 1,4-19-1,0 8-28,2-1-1,1 2 0,0-1 1,1 1-1,2 0 0,0 1 1,16-22-1,109-125-48,-53 69 85,-64 75 51,91-111 54,-75 95-43,51-43-1,-62 60-26,2 2-1,0 0 1,1 2 0,46-24 0,-59 39-40,-14 3 78,1 0 1,-1 0-1,0 0 1,0 0-1,0 0 0,1 0 1,-1 1-1,0-1 1,0 0-1,0 0 0,1 0 1,-1 0-1,0 0 1,0 1-1,0-1 1,0 0-1,0 0 0,1 0 1,-1 0-1,0 1 1,0-1-1,0 0 0,0 0 1,0 0-1,0 1 1,0-1-1,0 0 0,0 0 1,0 0-1,0 1 1,0-1-1,0 1 1,0 2 60,-1 0 1,0 0 0,0 0 0,0 0 0,-3 6-1,0 1 105,-2 8-84,2 0 0,0 0-1,0 1 1,2-1 0,0 1 0,2-1-1,0 1 1,1-1 0,5 35 0,-4-47-53,-1-1 0,1 0 0,0 0 0,0 0 0,1 0 0,-1 0 0,1 0 0,0-1 0,0 1 0,1-1 0,-1 0 0,1 0 0,0 0 0,0-1 0,1 1 0,-1-1 0,5 3 0,-5-4-2,0 0 0,0-1 0,-1 1-1,1-1 1,0 0 0,0 0-1,0 0 1,1-1 0,-1 1 0,0-1-1,0 0 1,0 0 0,0 0-1,0-1 1,0 0 0,0 0-1,0 0 1,0 0 0,0 0 0,0-1-1,0 0 1,-1 1 0,5-4-1,3-2 30,-1-1 0,-1 0-1,1-1 1,-1 0-1,8-11 1,37-54 215,-43 59-223,-1-1 0,-1-1 0,0 0 0,-2 0 0,1-1 0,5-22 0,-11 32-71,-1 0 1,1-1-1,-2 1 0,1 0 1,-1-1-1,0 1 1,-1 0-1,0-1 1,0 1-1,-1 0 1,0 0-1,0 0 0,-1 0 1,0 0-1,0 1 1,-8-12-1,7 12-42,-1 0-1,0 1 0,0 0 1,0 0-1,-1 0 1,0 0-1,0 1 1,-1 0-1,-11-7 1,12 9 2,1 1-1,0 0 1,-1 0 0,1 0 0,-1 0 0,0 1 0,1 0 0,-1 0 0,0 0 0,0 1 0,0 0-1,1 0 1,-1 1 0,-7 0 0,3 2-266,0-1 0,0 1 0,0 1 1,1 0-1,-1 0 0,1 1 0,0 0 0,0 1 0,1 0 0,-1 0 0,1 1 0,1 0 1,-1 0-1,1 1 0,1 0 0,-7 9 0,-9 23-3646</inkml:trace>
</inkml:ink>
</file>

<file path=ppt/ink/ink17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8:46.98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4 289 7712,'1'3'317,"0"0"0,-1-1 0,1 1 0,-1 0 0,0 0 0,0-1 0,0 1-1,0 0 1,0 0 0,-1 0 0,1-1 0,-2 4 0,-2 19 192,17 180 1529,-1-1 201,-7-209-1700,37-139-187,-36 129-344,0 0 0,1 0 0,0 1 0,2-1 0,-1 2 0,2-1 0,0 1 0,0 1 0,2 0 0,-1 0 0,1 1 0,1 1 0,0 0 0,0 0 0,17-7 0,-25 14 3,-1 1-1,1 0 1,0 1 0,0-1 0,0 1 0,-1 0-1,10-1 1,-12 2-22,0 0-1,0 0 0,0 0 1,0 1-1,0-1 1,0 0-1,0 1 0,0-1 1,0 1-1,0 0 1,0 0-1,0 0 0,-1 0 1,1 0-1,0 0 1,-1 0-1,1 0 0,-1 1 1,1-1-1,-1 1 1,0-1-1,1 1 0,0 2 1,4 8-17,-1 0 1,0 0-1,-1 1 0,0 0 1,-1-1-1,2 17 1,1 4 12,-2-16-17,4 21 201,1-1 0,19 46-1,-27-80-135,0-1-1,0 0 0,0 0 1,0 0-1,0 0 0,0 0 1,1-1-1,-1 1 0,1 0 1,-1-1-1,1 1 0,0-1 1,0 1-1,0-1 0,3 2 1,-4-3-39,0 1 1,0-1 0,1 0 0,-1 0 0,0 0 0,0 0 0,1 0-1,-1 0 1,0-1 0,0 1 0,0 0 0,1-1 0,-1 1-1,0-1 1,0 1 0,0-1 0,0 1 0,0-1 0,0 0-1,0 0 1,0 1 0,0-1 0,0 0 0,0 0 0,0 0 0,-1 0-1,1 0 1,0 0 0,-1 0 0,1-2 0,8-11-308,-1-1-1,0 0 1,10-31 0,12-54 187,-28 92 134,3-13 12,13-41-258,-13 53-17,-3 9 36,1 17 175,-1 2 92,0 13 60,9 35 1,-10-58-84,2 0 0,-1-1 1,1 1-1,0-1 0,1 0 0,0 0 1,0 0-1,1 0 0,6 7 0,-9-12-5,0-1 0,0 0 0,1 0 0,-1 1 0,0-2 0,1 1 0,0 0 0,-1 0 0,1-1 0,0 1-1,0-1 1,0 0 0,0 0 0,0 0 0,0 0 0,0-1 0,0 1 0,0-1 0,0 0 0,0 0-1,0 0 1,1 0 0,-1 0 0,3-1 0,0-1 26,1 0 0,-1-1 0,0 1 0,0-1 0,0 0 0,-1-1-1,1 1 1,-1-1 0,0 0 0,7-8 0,9-10-34,-1-2-1,-1 0 1,-1-1-1,-1-1 1,19-40-1,-33 60-10,0 0-1,0-1 1,-1 1-1,0 0 1,-1-1-1,1 0 1,-1 1-1,0-1 1,-1 1-1,1-1 0,-1 0 1,-2-11-1,1 14-29,0 0-1,0 0 1,0 1-1,-1-1 0,1 1 1,-1-1-1,0 1 1,0 0-1,0 0 1,0 0-1,-1 0 0,0 0 1,1 0-1,-1 0 1,0 1-1,0 0 1,0-1-1,0 1 0,-1 0 1,1 0-1,-1 1 1,1-1-1,-6-1 0,2 1-49,-1 1 0,0-1 0,1 1 0,-1 1 0,0-1-1,0 1 1,0 1 0,0 0 0,0 0 0,1 0-1,-1 1 1,0 0 0,1 0 0,-1 1 0,1 0 0,0 0-1,-8 6 1,9-6-123,0 1-1,0 0 0,1 0 1,0 0-1,0 1 1,0-1-1,0 1 0,1 0 1,-1 1-1,1-1 1,1 1-1,-1 0 0,1 0 1,0 0-1,0 0 1,1 1-1,0-1 0,0 1 1,0-1-1,0 9 1,2-13 133,-1 1 0,1-1 0,0 0 0,0 0 0,0 1 0,1-1 0,-1 0 0,1 0 0,-1 1 0,1-1 1,0 0-1,-1 0 0,1 0 0,0 0 0,1 0 0,-1 0 0,0 0 0,0 0 0,1-1 0,-1 1 0,1 0 1,0-1-1,-1 1 0,1-1 0,0 1 0,0-1 0,0 0 0,0 0 0,0 0 0,0 0 0,0 0 0,0-1 0,1 1 1,-1-1-1,0 1 0,0-1 0,3 0 0,9 1 168,0 0 0,0-2 0,1 0 0,24-4 0,-26 2 179,6 0 65,1 1 0,-1 1 0,28 2 0,-36 0-231,-2 0-1,1 1 0,0 0 0,0 1 1,-1 0-1,1 1 0,-1 0 0,14 8 1,-1 3 298,36 32 0,-43-33-206,1-1 0,1 0 1,0-1-1,22 12 1,-33-22-153,0 1 0,1-1 0,-1 0 0,0 0 0,1 0 0,0-1 0,-1 0 0,1-1 0,-1 1 0,1-1 0,0-1 0,-1 1 0,1-1 0,0 0 0,-1-1 0,1 1 0,8-5 0,2-1 70,-2-1-1,1 0 1,-1-1-1,0-1 1,25-22 0,-14 7 121,45-52 0,-58 61-249,-1-1-1,0 0 1,-2-1-1,0 0 1,-1 0-1,-1-1 1,0 0 0,-2-1-1,0 0 1,-1 0-1,-1 0 1,-1 0-1,-1-1 1,0 1-1,-2-1 1,-1 0-1,0 1 1,-5-22 0,4 33-37,0 0 0,0 0 0,-1 1 0,-1-1 1,1 1-1,-1 0 0,-10-15 0,12 22 49,1-1-1,0 0 1,-1 1-1,1-1 1,-1 1-1,1-1 1,-1 1-1,1 0 1,-1 0-1,0-1 1,0 1-1,0 1 1,0-1-1,0 0 1,0 0-1,0 1 1,0-1-1,0 1 1,0-1-1,0 1 1,0 0-1,0 0 1,0 0-1,0 0 1,0 1-1,0-1 1,0 0-1,0 1 0,0-1 1,0 1-1,0 0 1,0 0-1,0 0 1,0 0-1,0 0 1,0 0-1,1 0 1,-1 0-1,-2 3 1,-2 1 70,0 1 0,0 0-1,0 0 1,1 1 0,0-1 0,0 1 0,1 1 0,-1-1-1,2 0 1,-1 1 0,1 0 0,0 0 0,-2 10 0,2-5 57,1 0 0,0-1 0,1 1 1,1 0-1,0 0 0,0 1 1,2-1-1,3 18 0,2 0 70,1-1 0,2-1 0,0 0 0,2 0 0,29 48 0,-33-64-347,0 0 0,1-1 0,1 0 0,0 0-1,1-1 1,0-1 0,0 0 0,1 0 0,0-1 0,1-1 0,0 0-1,1-1 1,26 11 0,34 1-6071,-74-19 6212</inkml:trace>
</inkml:ink>
</file>

<file path=ppt/ink/ink17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8:47.58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75 7136,'6'-41'2309,"-5"39"-2242,0 0 1,-1 0-1,1 0 1,0 1-1,1-1 1,-1 0-1,0 1 1,0-1-1,1 0 0,-1 1 1,1 0-1,0-1 1,-1 1-1,1 0 1,0 0-1,0 0 0,3-2 1,-2 2 9,-2 0-74,0 1 1,1-1 0,-1 1 0,0-1-1,1 1 1,-1 0 0,1-1 0,-1 1-1,1 0 1,-1 0 0,1 0 0,-1 0 0,1 1-1,-1-1 1,1 0 0,-1 0 0,0 1-1,1-1 1,-1 1 0,0 0 0,1-1-1,-1 1 1,0 0 0,2 1 0,1 1-49,0 0 0,0 1 0,0 0 0,-1 0 0,6 7 0,3 7-33,-1 1 1,-1 0-1,11 28 1,18 71 8,-19-45 370,14 105 0,-8 79 516,-15 177 52,-11-413-1107,0-13 26,0-1 0,0 1 0,-1-1 0,1 1-1,-2-1 1,-2 12 0,4-19 186,0 0 1,0 0-1,0 0 0,0 1 0,0-1 0,-1 0 0,1 0 0,0 0 0,0 0 0,0 0 1,0 0-1,0 0 0,0 0 0,0 0 0,0 0 0,0 0 0,0 0 0,0 1 1,0-1-1,0 0 0,-1 0 0,1 0 0,0 0 0,0 0 0,0 0 0,0 0 0,0 0 1,0 0-1,0 0 0,0 0 0,0 0 0,-1 0 0,1 0 0,0 0 0,0 0 0,0 0 1,0 0-1,0 0 0,0 0 0,0 0 0,0 0 0,0 0 0,-1 0 0,1-1 0,0 1 1,0 0-1,-5-7-1323,-10-26-827,2-14-1141</inkml:trace>
</inkml:ink>
</file>

<file path=ppt/ink/ink17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8:47.92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74 61 6880,'1'-3'166,"0"0"0,0 0 0,0 0 0,0 0 0,0 0 0,0 0 0,1 0 0,0 0 0,-1 1-1,1-1 1,0 1 0,0-1 0,1 1 0,-1 0 0,0 0 0,1 0 0,-1 0 0,1 0 0,0 0 0,-1 1 0,1-1 0,0 1 0,0 0 0,6-2 0,-4 3-139,0-1 0,-1 1 0,1-1 0,0 1 0,0 1 0,0-1 0,0 1 0,-1 0 0,1 0 0,0 0 0,-1 0 0,1 1 0,-1 0 0,1 0 0,-1 0 0,0 1 0,0-1 0,0 1 0,0 0 0,0 0 0,0 1 0,3 4 0,-1-1-36,0 0 0,0 1 0,-1 0 0,0 0 0,-1 0 0,0 1 0,0-1 0,-1 1 0,0 0 1,4 16-1,-4-4 245,-1 0 0,-1 0 1,0 0-1,-2-1 0,0 1 0,-1 0 1,-1 0-1,-2-1 0,1 1 1,-2-1-1,-1 0 0,-12 24 1,17-39-171,-1 0 0,0 0 0,-1 0 0,1 0 0,-1 0 1,0-1-1,0 0 0,0 0 0,-1 0 0,-7 6 0,8-8-66,0-1-1,1 1 0,-1-1 0,0 1 1,0-1-1,1 0 0,-1 0 0,0-1 0,0 1 1,0-1-1,0 0 0,0 0 0,0 0 1,0 0-1,0-1 0,-5-1 0,-1-1-590,0-1-1,0 0 1,1-1-1,0 0 1,0 0-1,0-1 0,1 0 1,0-1-1,0 0 1,0 0-1,-9-12 1,4 4-3809</inkml:trace>
</inkml:ink>
</file>

<file path=ppt/ink/ink17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8:48.56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23 5312,'0'9'2147,"0"-14"-4529,0 4 2455,0 0-1,0 0 1,0 0 0,0 1-1,0-1 1,0 0-1,0 0 1,1 0 0,-1 0-1,0 0 1,0 1-1,1-1 1,-1 0 0,1 0-1,-1 1 1,0-1-1,1 0 1,-1 0 0,1 1-1,0-1 1,0 0-1,1 0 94,0 0 0,-1 1-1,1-1 1,0 1-1,0-1 1,-1 1-1,1 0 1,0-1 0,0 1-1,3 1 1,20-6 660,-29 8-331,3-2-832,1 0-1,0 0 1,-1 0 0,1 0-1,0 0 1,0 0-1,0 0 1,0 1-1,0-1 1,0 0-1,0 0 1,0 0 0,1 2-1,-1 4-2515</inkml:trace>
</inkml:ink>
</file>

<file path=ppt/ink/ink17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8:56.78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18 194 4064,'0'-1'84,"0"-25"830,-1 0 0,-7-43 0,1 26 832,6 15 2172,2 47-3696,2 0 0,0-1-1,1 1 1,0-1-1,2 1 1,0-1 0,1-1-1,18 32 1,-10-23-175,1 0 0,2-1 0,0 0 0,1-2 0,34 32 1,-50-53-237,-1 1 1,1-1-1,-1 0 1,1 0-1,0-1 1,0 1-1,0-1 1,0 1-1,4 0 1,-5-1-20,0-1 1,0 0 0,-1 0-1,1 0 1,0 0 0,0 0-1,0 0 1,-1-1 0,1 1-1,0 0 1,0-1-1,-1 0 1,1 1 0,0-1-1,-1 0 1,1 0 0,-1 0-1,1 0 1,1-1 0,7-7-419,-1 1 1,-1-2-1,0 1 1,0-1-1,-1 0 1,0 0-1,7-16 1,35-82-718,-46 101 1354,14-41 941,15-31 2437,-23 64-2413,-8 15-949,-1 0 1,0 0-1,0-1 0,0 1 0,0 0 0,0 0 1,0 0-1,0-1 0,1 1 0,-1 0 0,0 0 1,0 0-1,0 0 0,0-1 0,1 1 1,-1 0-1,0 0 0,0 0 0,0 0 0,1 0 1,-1 0-1,0 0 0,0 0 0,0 0 0,1 0 1,-1-1-1,0 1 0,0 0 0,1 0 0,-1 0 1,0 0-1,0 1 0,1-1 0,-1 0 0,0 0 1,0 0-1,0 0 0,1 0 0,-1 0 0,0 0 1,0 0-1,0 0 0,1 0 0,-1 1 0,0-1 1,0 0-1,0 0 0,0 0 0,1 0 0,-1 1 1,0-1-1,0 0 0,0 0 0,0 0 1,0 1-1,0-1 0,0 0 0,0 0 0,1 0 1,-1 1-1,0-1 0,0 0 0,0 0 0,0 1 1,0-1-1,0 0 0,0 0 0,0 1 0,1 11 375,0 1 0,-1 0-1,-1 16 1,0-12-121,-5 126-7,-7-1 0,-32 143 0,18-181-1524,-22 45-4727,29-103 3076</inkml:trace>
</inkml:ink>
</file>

<file path=ppt/ink/ink17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8:58.38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10 200 6240,'-1'0'111,"1"1"0,-1-1 1,0 1-1,1 0 0,-1-1 1,0 1-1,1-1 0,-1 1 0,1 0 1,-1 0-1,1-1 0,0 1 1,-1 0-1,1 0 0,0-1 0,-1 1 1,1 0-1,0 0 0,0 0 1,0 0-1,0-1 0,0 1 0,0 0 1,0 0-1,0 0 0,0 0 1,0-1-1,1 3 0,5 30 1501,-3-25-1171,4 32 107,-1 0 0,-2 0 0,-1 56 0,-12-131-31,7 19-476,0 0 1,0 0-1,1 0 0,2 0 1,-1 0-1,6-30 0,-4 39-13,-1 0 0,2 0 0,-1 0 1,1 0-1,0 1 0,0-1 0,1 1 0,0-1 0,0 1 0,0 1 0,1-1 0,0 0 0,0 1 0,0 0 0,1 0 0,0 1 0,9-6 1,-9 6-17,1 1 1,-1 0 0,1 0 0,0 0 0,0 1-1,0 0 1,0 1 0,1-1 0,-1 1-1,15 0 1,-12 2 45,0 0 0,0 1 0,0 0-1,-1 0 1,1 1 0,0 0-1,12 7 1,-8-4 98,-1 1 0,22 14 0,-30-17-87,-1 0 0,1 0 0,-1 0 0,0 0 0,0 1 0,0-1 0,0 1 0,-1 0 0,5 9-1,-1 1 52,-3-4 41,1 0 1,1 0-1,7 10 1,-11-19-138,-1 1 0,1-1 0,0 0 1,0 0-1,0 0 0,0 0 1,0 0-1,1-1 0,-1 1 1,1-1-1,-1 1 0,1-1 0,-1 0 1,1 0-1,0 0 0,-1 0 1,1 0-1,3 0 0,0-1 6,0 0-1,0-1 1,0 1-1,0-1 1,0-1-1,0 1 1,-1-1-1,1 0 1,-1 0-1,1 0 1,-1-1-1,7-3 1,-3 0-24,0-1 0,0 1 1,-1-2-1,0 1 0,12-14 0,-13 11-15,0 1-1,-1-1 0,-1 0 0,1 0 0,-2-1 0,1 0 1,-1 1-1,3-18 0,-5 18-6,0 0 0,0 0 1,-2 0-1,1 0 0,-1 0 1,0 0-1,-1 0 0,0 1 1,-1-1-1,-3-11 0,3 16-56,0 1 1,1-1-1,-2 1 0,1 0 1,0-1-1,-1 1 0,0 0 0,0 1 1,0-1-1,-5-3 0,6 4 15,-1 1-1,0 0 0,0 1 1,0-1-1,0 0 0,0 1 0,0-1 1,0 1-1,0 0 0,-1 0 1,1 1-1,0-1 0,-1 1 1,1-1-1,-6 1 0,1 1-12,0 1 0,0-1 0,0 1 0,0 1 0,0 0 0,1 0 0,-1 0 0,1 1 0,0 0 0,0 0 0,0 1 0,0 0 0,-5 6 0,-6 5-352,1 1 1,1 1-1,-19 25 1,25-30-506,1 0 1,0 1-1,0 0 1,1 0-1,1 1 1,-7 21-1,14-36 768,0 1-1,0 0 1,0-1-1,-1 1 1,1 0 0,0-1-1,0 1 1,0 0-1,0-1 1,0 1-1,0 0 1,0 0-1,1-1 1,-1 1-1,0 0 1,0-1-1,0 1 1,1 1-1,0-2 77,-1 0 0,0 1 0,1-1 0,-1 0 0,1 0 0,-1 1 0,0-1 0,1 0 0,-1 0 0,1 0 0,-1 0 0,1 1 0,-1-1 0,1 0 0,-1 0 0,1 0 0,-1 0 0,1 0 0,-1 0 0,1 0 0,4-1-177,-1 0 0,0-1-1,0 1 1,7-4 0,-8 4 137,33-16-182,-21 9 1301,0 1 0,0 0 0,1 1 0,0 1 0,0 0 0,23-2 0,-35 6-856,-1 1 1,0 0-1,0 1 1,1-1-1,-1 0 1,0 1-1,0 0 0,1 0 1,-1 0-1,0 0 1,0 0-1,0 1 1,-1-1-1,1 1 1,0 0-1,0 0 1,-1 0-1,3 2 1,3 5 81,0 0 1,-1 0 0,11 19 0,-11-17-164,1 0 1,9 11-1,-9-12-64,-5-6 15,0-1 0,1 1 1,-1-1-1,7 5 0,-8-7-1,-1 0-1,0 0 1,1-1 0,-1 1-1,1 0 1,-1-1-1,0 0 1,1 1 0,0-1-1,-1 0 1,1 0 0,-1 0-1,1 1 1,-1-2 0,1 1-1,-1 0 1,1 0 0,-1 0-1,3-1 1,1-1 17,1-1-1,-1 1 1,0-1 0,0 0-1,0 0 1,0-1 0,6-5 0,30-32-155,-31 30 95,4-5-62,0-1 0,22-38 0,15-41 319,-10 17 572,-35 73-601,-4 10-95,0 16-2,-2-12-7,9 72 1524,26 102-1,-35-181-1613,1 2 24,0 1-1,0-1 1,0 1-1,1-1 1,1 3 0,-3-5-22,1 0-1,-1-1 1,0 1 0,1 0 0,-1-1 0,1 1 0,-1-1 0,1 1 0,-1-1 0,1 1 0,0-1-1,-1 1 1,1-1 0,0 0 0,-1 1 0,1-1 0,0 0 0,0 0 0,-1 1 0,1-1 0,0 0-1,-1 0 1,1 0 0,0 0 0,0 0 0,-1 0 0,1 0 0,0 0 0,0 0 0,-1 0 0,3-1-1,4-2-64,0-1-1,0 1 0,0-1 0,-1-1 0,1 1 0,-1-1 0,0 0 0,0-1 0,-1 0 0,6-6 0,8-13-245,19-30 0,-36 50 303,13-18-56,16-25 117,-27 43-18,0 0 0,0 0-1,0 1 1,0-1 0,1 1 0,7-5-1,-11 8-30,0 1 1,-1 0-1,1-1 0,0 1 0,-1 0 1,1-1-1,0 1 0,-1 0 0,1 0 1,0 0-1,0 0 0,-1 0 0,1 0 1,0 0-1,0 0 0,-1 0 0,1 0 1,0 0-1,0 0 0,-1 0 0,1 1 1,0-1-1,0 0 0,-1 0 0,1 1 1,0-1-1,-1 1 0,1-1 0,-1 1 1,1-1-1,0 1 0,-1-1 0,1 1 1,-1-1-1,0 1 0,1-1 0,-1 1 1,1 0-1,-1-1 0,0 1 0,1 0 1,-1 0-1,0-1 0,1 2 0,1 5 30,0 0-1,0 0 1,1 12 0,-3-16-28,6 68 83,-5-48 3,1 0 1,1 0 0,11 40 0,-14-62-88,0 0 1,1 0-1,-1 0 1,0-1-1,1 1 1,-1 0-1,1 0 1,-1 0-1,1-1 1,-1 1 0,1 0-1,-1 0 1,1-1-1,0 1 1,-1-1-1,1 1 1,0 0-1,0-1 1,0 0-1,-1 1 1,1-1 0,0 1-1,1-1 1,-1 0-4,1 0 1,-1 0-1,1 0 0,-1 0 1,1 0-1,-1 0 1,1 0-1,-1-1 0,1 1 1,-1-1-1,0 1 1,1-1-1,1 0 0,4-4-56,0 0 0,0 0 0,12-12 0,-18 15 28,37-36-157,-2-1 0,-1-3-1,36-57 1,-61 84 158,-4 5 55,0 0 1,1 1-1,1 0 0,14-15 1,-22 24-31,1-1 0,-1 1 0,1-1 0,-1 1 1,1 0-1,-1-1 0,1 1 0,-1 0 0,1-1 1,-1 1-1,1 0 0,-1-1 0,1 1 0,0 0 0,-1 0 1,1 0-1,-1 0 0,1 0 0,0 0 0,-1 0 1,1 0-1,-1 0 0,1 0 0,0 0 0,-1 0 1,1 0-1,0 0 0,-1 1 0,1-1 0,-1 0 1,1 0-1,-1 1 0,1-1 0,-1 0 0,1 1 1,-1-1-1,1 0 0,-1 1 0,1-1 0,-1 1 1,0-1-1,1 1 0,-1-1 0,0 1 0,1-1 1,-1 1-1,0-1 0,1 1 0,-1 0 0,0-1 1,0 1-1,0 0 0,2 6 87,0 0 0,0 0-1,1 11 1,-3-14-64,4 39 328,5 29-34,-8-64-277,1-1 0,0 0 0,0 0 0,1 0 0,0 0 0,0-1-1,6 9 1,-8-13-49,0 0-1,0 0 0,1-1 0,-1 1 0,1 0 0,0-1 0,-1 1 0,1-1 0,0 0 0,0 1 0,0-1 0,0 0 0,0 0 0,0 0 0,0 0 0,0-1 0,0 1 0,0-1 0,0 1 0,1-1 0,-1 0 0,0 0 1,0 0-1,1 0 0,2 0 0,-1-1-79,-1 0 1,0 0 0,0 0-1,1-1 1,-1 1 0,0-1-1,0 0 1,-1 0 0,1 0-1,0 0 1,-1 0 0,1-1-1,-1 1 1,0-1 0,1 1-1,1-5 1,7-13-197,0-1-1,-2-1 1,0 1 0,9-39 0,-14 45 334,5-7 104,-3 16 10,-6 6-158,1 0 0,-1 0 0,0 0 0,1 0 0,-1 1 0,0-1 0,0 0 0,1 0 0,-1 0 0,0 0 0,0 1 0,1-1 1,-1 0-1,0 0 0,0 0 0,0 1 0,1-1 0,-1 0 0,0 0 0,0 1 0,0-1 0,0 0 0,0 1 0,0-1 0,0 0 0,1 0 0,-1 1 0,0-1 0,0 0 0,0 1 0,5 26 227,5 38 0,-1 2-408,-5-39-146,-4-20-258,1-1-1,0 0 0,0 0 0,1 0 0,3 9 1,-5-16 406,0 1 0,1 0 0,-1 0 0,0 0 0,1-1 0,-1 1 0,1 0 0,-1-1 0,1 1 0,-1-1 0,1 1 0,0 0 0,-1-1 0,1 1 0,-1-1 0,1 1 0,0-1 0,0 0 0,-1 1 0,1-1 0,0 0 0,0 1 0,-1-1 0,1 0 0,0 0 0,0 0 0,0 0 0,0 0 0,-1 0 0,1 0 0,0 0 0,0 0 0,0 0 0,-1 0 0,2-1 0,0 0-242,1-1 1,-1 1-1,0-1 0,0 0 1,-1 0-1,4-3 1,-5 5 412</inkml:trace>
</inkml:ink>
</file>

<file path=ppt/ink/ink17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8:58.72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43 1 7552,'-21'29'2816,"16"-7"-2208,1 18-160,0-13-1856,0 5 672,0 5-4416,4 0 2848,4-11 1024</inkml:trace>
</inkml:ink>
</file>

<file path=ppt/ink/ink17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8:59.07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0 135 3552,'4'10'584,"-2"-3"-343,-1-1-1,2-1 1,-1 1-1,7 10 1,-8-13-220,0-1 0,0 1 0,0-1 0,0 1 0,0 0 0,0-1 0,0 4 1,4 11 619,-2-9 418,1 0-1,0 0 1,1 0 0,0 0-1,10 11 1,-14-18-957,1 1 0,0 0 1,0-1-1,0 1 1,0-1-1,0 1 0,0-1 1,0 0-1,1 0 0,-1 0 1,0 0-1,1-1 0,-1 1 1,0-1-1,1 1 1,-1-1-1,1 0 0,-1 0 1,1 0-1,-1 0 0,1 0 1,-1-1-1,0 1 0,1-1 1,4-1-1,-2 0-91,1-1 0,0 0 0,-1-1 0,0 1 0,1-1 0,-1 0-1,-1 0 1,1 0 0,-1-1 0,1 0 0,-1 0 0,-1 0 0,1 0 0,-1 0-1,0-1 1,0 0 0,0 0 0,-1 0 0,3-8 0,-2 3-94,0 0 1,-1 0-1,0 0 1,0-1-1,-1 1 0,-1-1 1,0 1-1,-1-1 1,-3-20-1,3 27 31,-1-1 1,0 1-1,0 0 0,0 0 0,0 0 1,-1 0-1,-6-8 0,8 11 37,0 1 0,0 0 1,0 0-1,0 0 0,0 0 0,0 0 1,0 0-1,0 0 0,-1 0 0,1 0 1,0 0-1,-1 1 0,1-1 0,0 1 1,-1-1-1,1 1 0,-1-1 0,1 1 1,-1 0-1,1 0 0,-1-1 0,1 1 0,-1 0 1,1 0-1,-1 1 0,0-1 0,1 0 1,-1 1-1,1-1 0,0 0 0,-1 1 1,-1 1-1,-4 3-52,0 0 1,0 0-1,1 1 0,0 0 0,1 1 1,-1-1-1,1 1 0,0 0 1,-4 9-1,-11 14-727,-28 32-3196,42-54 1196</inkml:trace>
</inkml:ink>
</file>

<file path=ppt/ink/ink17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8:59.74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45 5568,'2'-8'742,"-1"4"-327,0 0-1,0 0 1,0 0-1,1 1 1,0-1-1,-1 0 1,5-5-1,-6 9-382,1 0-1,-1 0 1,0 0-1,0 0 1,0 0-1,1 0 1,-1 0-1,0 0 1,0 0-1,1 0 1,-1 0-1,0 0 0,0 0 1,1 0-1,-1 0 1,0 0-1,0 0 1,0 0-1,1 0 1,-1 0-1,0 0 1,0 0-1,0 1 1,1-1-1,-1 0 1,0 0-1,0 0 1,0 0-1,0 1 0,1-1 1,-1 0-1,0 0 1,0 0-1,0 0 1,0 1-1,0-1 1,0 0-1,0 0 1,0 1-1,0-1 1,0 0-1,1 0 1,3 11 454,5 18 732,-2 1 1,6 43-1,-1 61-53,-5-38-588,-4-49-392,4 29 65,-6-68-207,1 0 0,-1 0 0,2 0 0,-1-1 0,1 1 0,1-1 0,3 8 0,-6-14-68,0 0 0,-1 0-1,1 0 1,0-1 0,0 1-1,0 0 1,0 0 0,-1 0-1,1-1 1,0 1 0,0 0 0,1-1-1,-1 1 1,0-1 0,0 1-1,0-1 1,0 0 0,0 0 0,0 1-1,1-1 1,-1 0 0,0 0-1,0 0 1,0 0 0,1 0-1,-1 0 1,0 0 0,0-1 0,0 1-1,0 0 1,0-1 0,1 1-1,-1-1 1,2 0 0,2-2-292,0 0 1,0-1-1,0 1 1,0-1 0,7-7-1,1-3-161,15-22-1,-21 25 473,1 1 0,1 0 0,-1 0 0,18-14 1,-25 23 16,0 0 0,0 0 0,0 1 1,1-1-1,-1 0 0,0 1 0,0-1 1,1 0-1,-1 1 0,0 0 0,1-1 1,-1 1-1,1 0 0,-1 0 0,0-1 1,1 1-1,1 1 0,-2-1-3,0 0-1,0 1 1,0-1 0,0 1-1,0-1 1,0 1-1,0-1 1,0 1 0,0 0-1,0-1 1,0 1 0,-1 0-1,1 0 1,0 0-1,-1 0 1,1 0 0,0 1-1,2 5 54,0-1 0,0 1 0,-1 0 0,0 1 0,1 9 0,-1-6 114,-1-4-106,1 1 0,0-1 0,1 0 0,0 0 0,0 0 1,0-1-1,1 1 0,6 8 0,-7-11-14,0 0-1,1-1 1,0 1 0,0-1-1,0 1 1,0-1 0,1 0-1,-1-1 1,1 1 0,0-1-1,-1 0 1,11 3 0,-11-5-44,0 1 1,0-1-1,1 1 1,-1-1-1,0-1 0,0 1 1,1 0-1,-1-1 1,0 0-1,0 0 1,0-1-1,0 1 1,0-1-1,0 1 0,0-1 1,0-1-1,-1 1 1,1 0-1,3-4 1,2-2 4,0 1 1,-1-2 0,0 1 0,0-1 0,-1 0 0,7-11 0,-5 4-42,0 0 1,-1-1-1,-1 1 1,-1-1-1,5-21 1,-9 30-25,0-1 0,0 0 0,-1 0 0,0 0 0,-1 0 0,0 1 0,0-1 0,-1 0 0,-1 0 0,1 0 0,-1 0 0,-4-11 0,5 18 28,1 0 1,-1 1-1,0-1 0,0 0 1,0 0-1,0 0 1,0 1-1,0-1 1,0 1-1,-1-1 1,1 1-1,0-1 1,-1 1-1,0 0 1,1-1-1,-1 1 1,0 0-1,1 0 1,-1 0-1,0 1 1,0-1-1,0 0 1,0 1-1,0-1 1,1 1-1,-1 0 1,0-1-1,0 1 1,0 0-1,-4 0 1,1 2-21,0-1-1,0 1 1,0 0 0,0 0 0,0 0 0,1 0 0,-1 1 0,1 0 0,-1 0 0,-5 6 0,-33 32-929,-59 72 1,70-76-591,5-2-2216,37-40 187,5-3 3242,18-15 483,21-15 1886,-49 35-1686,0 0 0,1 0 1,0 1-1,0 0 0,-1 0 0,1 0 1,0 1-1,7-1 0,-10 2-215,0 0 0,0 0 0,-1 1 0,1-1 0,0 1 0,0 0 0,-1-1 0,1 1 0,-1 1 0,1-1 0,-1 0 0,1 1 0,-1-1 0,0 1 0,0-1 0,0 1 0,0 0 0,0 0 0,0 0 0,0 1 0,0-1 0,-1 0 0,1 0 0,-1 1 0,1 2 0,5 8 173,-1 1 0,-1-1 0,5 21 0,-9-32-269,6 28 166,-5-20-109,0-1 0,1 1 0,0 0 0,1-1 0,0 0 1,0 0-1,10 15 0,-13-23-64,0 1 0,0-1 0,0 0 0,0 0 0,1 0 0,-1 0 0,0 0 0,1 0 0,-1 0 0,1 0 0,-1-1 0,1 1 0,0-1 0,-1 1 0,1-1 0,-1 1 0,4-1 0,-1 0-3,-1 0 0,1 0 0,0 0 0,-1-1 0,1 0 0,0 0 1,5-2-1,3-1-17,-1-1 0,0-1 0,19-13 0,-12 5-53,0 0-1,-1-2 1,-1 1 0,-1-2 0,22-30-1,54-98 105,-61 93-27,-5 11-38,19-48 1,-38 75 390,0-1-1,-2 1 1,0-1-1,0 0 0,-1-1 1,-1 1-1,0-20 1,-1 32 1119,2 7-472,2 10 3,-2 5-65,1 32 1,-3-37-823,7 198 98,-14 3-3651,-8-89-5027</inkml:trace>
</inkml:ink>
</file>

<file path=ppt/ink/ink17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9:22.31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0 666 2560,'88'-69'5152,"-39"16"-3776,-8 9-800,-3 6 39,-2-1 1,37-52-1,-52 61-407,-2-1 0,0-1-1,-3-1 1,14-35 0,-23 50-98,9-28 235,-15 42-319,0 0-1,0 1 1,-1-1-1,0 0 1,1 0-1,-1 0 1,-1 1-1,1-1 1,-1 0-1,0-5 1,0 8-26,1-1 0,-1 1 0,1 0 0,-1-1 0,0 1 0,0 0-1,1-1 1,-1 1 0,0 0 0,0 0 0,0 0 0,0-1 0,0 1 0,-1 0 0,1 1 0,0-1 0,0 0 0,-1 0 0,1 0 0,0 1-1,-1-1 1,1 1 0,-1-1 0,1 1 0,-1 0 0,1-1 0,0 1 0,-1 0 0,0 0 0,1 0 0,-1 0 0,1 0 0,-1 0 0,-1 1-1,0 0-10,-1 0-1,1 0 0,0 0 0,0 0 0,0 1 0,0-1 1,0 1-1,1-1 0,-1 1 0,0 0 0,1 0 0,-1 1 0,1-1 1,0 0-1,-2 4 0,-3 4-9,2 0-1,-1 1 1,2 0-1,-1 0 1,-3 16-1,-10 60-129,11-46 143,-16 75-76,-14 77-93,20-96 72,-15 130-1684,32-227 1788,-1 2-146,1 0 0,0 0 0,-1 0 0,1-1 0,0 1 0,0 0 0,1 0 0,-1-1 1,0 1-1,0 0 0,1 0 0,-1-1 0,1 1 0,0 0 0,1 2 0,5-2-2391</inkml:trace>
</inkml:ink>
</file>

<file path=ppt/ink/ink17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9:22.92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195 207 3328,'-1'-3'146,"0"1"1,0-1-1,0 1 0,0 0 1,-1 0-1,1-1 1,-1 1-1,1 0 0,-1 0 1,0 0-1,0 1 0,-3-3 1,4 3-112,0 0 0,0 0 1,0 1-1,0-1 0,0 0 0,-1 1 1,1-1-1,0 1 0,0-1 1,-1 1-1,1 0 0,0 0 0,-1-1 1,1 1-1,0 0 0,-1 0 0,1 0 1,0 0-1,-1 1 0,1-1 1,0 0-1,-1 0 0,1 1 0,0-1 1,0 1-1,-1-1 0,0 2 0,-5 3 48,0 1 0,0 0-1,1 0 1,0 0 0,0 1-1,-7 10 1,-25 48 416,31-51-479,1 1 0,0 0 0,1 0 1,1 0-1,-4 26 0,-2 78 141,9-102-72,1-1 0,1 0 0,0 1 0,1-1 0,1 0 0,6 20-1,-8-31-25,1 0 0,0 0-1,1-1 1,-1 1-1,1 0 1,0-1 0,0 0-1,1 0 1,-1 0-1,5 4 1,-5-6 9,0 1 1,0-1 0,1 0-1,-1 0 1,1 0 0,0-1-1,0 1 1,-1-1 0,1 0-1,0 0 1,0 0-1,0 0 1,0-1 0,7 0-1,-3 0 72,-1-1 0,0 0 0,0-1 0,1 0 0,-1 0 0,0 0 0,0-1 0,-1 0 0,1 0 0,-1-1 0,1 0 0,-1 0 0,0 0 0,0-1 0,6-7 0,4-4 216,-1-1 0,-1 0 0,21-35 0,-20 28-39,-1-1 0,-2-1-1,0 0 1,9-32-1,-15 38-168,-1-1-1,-2 1 0,1-1 0,-2-1 0,-1 1 0,-2-29 0,-2 19-124,-1 0 0,-2 0 0,-16-53-1,20 78-62,0 0 0,-1 0 0,1 0 0,-1 1 1,0-1-1,-1 1 0,1 0 0,-7-6 0,9 9-40,0 1 1,-1 0-1,1 0 1,-1 0-1,1 0 1,-1 0-1,0 0 1,1 1-1,-1-1 1,0 0-1,1 1 0,-1-1 1,0 1-1,0 0 1,1-1-1,-1 1 1,0 0-1,0 0 1,0 0-1,1 1 1,-1-1-1,0 0 1,0 1-1,1-1 1,-1 1-1,0-1 0,1 1 1,-1 0-1,0 0 1,1 0-1,-1-1 1,-2 4-1,-30 22-3851,-56 57-1,88-81 3869,-44 45-3205</inkml:trace>
</inkml:ink>
</file>

<file path=ppt/ink/ink17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9:23.48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53 52 2400,'-6'8'177,"0"1"0,0 0 1,0 0-1,1 0 0,1 0 0,0 1 0,0 0 1,1 0-1,-3 10 0,5-14-93,0 0 0,1 1 0,-1-1 0,1 0 0,0 0 0,1 0 0,0 0 0,0 0 0,0 0 0,0 0 0,1 0 0,0 0 0,1 0 0,-1-1 0,1 1 0,6 8 0,-4-6 220,1 0 0,1 0 0,-1 0 0,1-1 1,1 0-1,-1-1 0,1 0 0,15 9 0,-18-12-86,1 0 1,0-1-1,0 0 0,0 0 0,0 0 0,0-1 1,0 0-1,1 0 0,-1 0 0,0-1 0,0 0 1,1 0-1,-1-1 0,13-2 0,-13 2-19,1-1-1,0 0 1,-1-1-1,1 1 1,-1-1 0,0-1-1,0 1 1,0-1-1,6-5 1,-9 6-97,1-1 0,0 0 0,-1 0 0,0 0 0,0 0 0,0 0 0,-1 0 0,1-1 0,-1 0 0,0 1 0,0-1 0,-1 0 0,2-6 0,0-4-84,0 0 1,-1 1 0,-1-1-1,-1 0 1,0 0 0,-1 0-1,0 0 1,-1 0 0,-1 1-1,0-1 1,-1 1 0,-1 0-1,-9-21 1,13 32-255,-1 0 0,1 1 0,-1 0 0,0-1 0,0 1 0,0 0 0,-3-3-1,5 4 99,-1 1-1,1 0 0,0-1 0,-1 1 1,1 0-1,-1-1 0,1 1 0,-1 0 0,0 0 1,1-1-1,-1 1 0,1 0 0,-1 0 1,1 0-1,-1 0 0,0 0 0,1 0 0,-1 0 1,1 0-1,-1 0 0,1 0 0,-1 0 1,0 0-1,1 0 0,-1 1 0,1-1 0,-1 0 1,1 0-1,-1 0 0,1 1 0,-1-1 1,1 0-1,-1 1 0,1-1 0,-1 1 0,1-1 1,-1 0-1,1 1 0,0-1 0,-1 1 1,1 0-1,-8 10-3877</inkml:trace>
</inkml:ink>
</file>

<file path=ppt/ink/ink17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9:23.84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283 0 3968,'-2'23'1136,"0"27"0,3-37-893,0 0 0,1-1 0,4 17 0,-2-16 220,-2 0 1,0 0 0,1 18-1,-3-27-422,-6 145 695,4-131-590,0-1-1,-2 0 1,0 0 0,-1 0 0,-1 0 0,-11 23 0,15-35-21,-1-1 0,0 1 0,1-1 0,-2 0 0,1 0 0,0 0 0,-1 0 0,0-1 0,1 1 0,-1-1 0,-1 0 0,-6 4 0,7-6-87,0 1-1,1-1 0,-1 0 1,0 0-1,0 0 1,0-1-1,0 1 0,0-1 1,0 0-1,0 0 1,0 0-1,0-1 0,0 1 1,0-1-1,0 0 1,-5-2-1,-8-4-89,-30-16 0,31 14-1405,-28-11-1,37 17-307,9-1 592</inkml:trace>
</inkml:ink>
</file>

<file path=ppt/ink/ink17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9:24.1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22 37 5408,'12'-18'1984,"-7"11"-1536,-1-2 384,-4 7-672,-9 2-704,1 0 288,0 2-992,-1 3 736,1-1-1120</inkml:trace>
</inkml:ink>
</file>

<file path=ppt/ink/ink17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9:24.79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100 32 4064,'-4'-32'3098,"3"35"-2861,0-1-1,0 0 0,0 1 0,0-1 0,0 0 0,-1 0 0,-2 4 0,-1 2-7,-37 87 581,18-41-944,22-48 127,-1 1 0,1 0 0,1 0 0,-1 1 0,0 13 0,2-20 5,0 1-1,0-1 0,0 1 0,1-1 0,-1 0 0,0 1 0,1-1 0,-1 1 1,1-1-1,0 0 0,-1 1 0,1-1 0,0 0 0,0 1 0,0-1 1,0 0-1,0 0 0,0 0 0,0 0 0,0 0 0,0 0 0,0 0 1,1-1-1,-1 1 0,0 0 0,1 0 0,-1-1 0,0 1 0,1-1 1,-1 0-1,3 1 0,4 0 1,0 0 1,0 0 0,0-1-1,13-1 1,-18 1 30,19-2 1,0-2 0,39-10 1,-29 5 225,-30 9-221,0-1 1,1 0 0,-1 1-1,1 0 1,-1 0 0,1 0-1,-1 0 1,1 0 0,-1 0-1,1 0 1,-1 1 0,0 0 0,1-1-1,2 2 1,-4-1-13,1 0 0,-1 0 0,0 0 0,0 0 0,1 0 0,-1 0 0,0 0 0,0 1 0,-1-1 0,1 0-1,0 1 1,0-1 0,0 0 0,-1 1 0,1-1 0,-1 1 0,1-1 0,-1 1 0,0-1 0,1 1 0,-1 0 0,0-1 0,0 1 0,0 1 0,-8 83 129,2-28-155,-8 58 190,13-111-145,0 1 0,0-1-1,-1 1 1,0-1 0,0 0 0,0 0-1,0 1 1,-1-2 0,0 1 0,0 0 0,-4 5-1,5-9-33,1 0 1,0 0-1,0 0 0,-1-1 0,1 1 0,0 0 1,-1-1-1,1 1 0,0-1 0,-1 1 0,1-1 0,-1 0 1,1 1-1,-1-1 0,1 0 0,-1 0 0,1 0 1,-2 0-1,-30-6 162,23 3-122,-1 1-552,0-2 0,1 1 0,0-2 0,0 1 0,-11-8 0,3 1-2040</inkml:trace>
</inkml:ink>
</file>

<file path=ppt/ink/ink17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9:26.19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29 2720,'29'-4'5156,"-17"2"-4398,0 1-172,1 0 0,-1 1 0,15 1 0,-15 0-349,1 0 0,-1-1-1,15-2 1,-23 1-263,-1 0 0,1 0-1,-1 0 1,1-1 0,5-3 0,5-5-3049</inkml:trace>
</inkml:ink>
</file>

<file path=ppt/ink/ink17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9:26.73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1728,'0'0'560,"17"7"-1067,-13-7 145</inkml:trace>
</inkml:ink>
</file>

<file path=ppt/ink/ink17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9:27.20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 64 1728,'-2'-3'764,"2"3"-761,0 0-1,0 0 0,0 0 0,0 0 1,0 0-1,0-1 0,1 1 0,-1 0 0,0 0 1,0 0-1,0 0 0,0 0 0,0 0 0,0 0 1,0 0-1,0 0 0,0 0 0,0 0 1,1 0-1,-1 0 0,0 0 0,0 0 0,0 0 1,0 0-1,0 0 0,0-1 0,0 1 0,0 0 1,0 0-1,0 0 0,0 0 0,0 0 0,0 0 1,0 0-1,0 0 0,0 0 0,0 0 1,0-1-1,0 1 0,0 0 0,0 0 0,0-1 1034,-4 53 1447,2-37-2379,1-1 0,0 26 0,2-30 65,0 0 1,1 0-1,0 0 1,1-1-1,0 1 1,0-1-1,1 0 1,8 15-1,-10-21-123,0 0 0,0 1 1,1-1-1,-1 0 0,1 0 0,0-1 0,0 1 0,0 0 0,0-1 0,0 0 0,1 0 0,-1 0 0,1 0 0,-1 0 0,1-1 0,0 1 0,-1-1 1,1 0-1,0 0 0,0-1 0,0 1 0,0-1 0,0 0 0,7 0 0,-5-1 56,1 0 1,-1 0-1,0-1 0,0 0 1,0 0-1,0 0 1,0-1-1,0 0 0,-1 0 1,1 0-1,9-8 0,-8 5 81,-1-1 0,1 0 0,-1 0 0,0 0 0,-1-1 0,0 0 0,7-14 0,-6 11-26,-2-1 0,1 0 0,-1 0-1,-1 0 1,-1 0 0,1-1 0,-2 1 0,0-1-1,0 0 1,-1 1 0,-1-1 0,-2-17 0,2 28-160,1 0 0,-1 0 0,1 0 1,-1 0-1,0 0 0,0 1 0,1-1 1,-1 0-1,-1 0 0,1 1 0,0-1 1,0 0-1,-1 1 0,1-1 1,-1 1-1,1 0 0,-1-1 0,0 1 1,1 0-1,-3-1 0,0 1-61,1-1-1,-1 1 1,1 1-1,-1-1 0,0 0 1,1 1-1,-1 0 1,0 0-1,1 0 1,-7 1-1,-1 1-339,0 0-1,0 1 0,1 0 1,-1 1-1,1 0 0,-14 9 1,16-9-77,1 1 0,0 0-1,0 1 1,0 0 0,-7 9 0,11-12 93,0 1-1,0 0 0,0 0 0,0 1 1,1-1-1,0 0 0,0 1 0,0-1 1,0 1-1,-1 8 0,3-10 121,-1 0 0,1 0 0,0 0 0,1 0-1,-1-1 1,1 5 0</inkml:trace>
</inkml:ink>
</file>

<file path=ppt/ink/ink17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9:28.71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14 6 1664,'-8'0'148,"2"0"1752,11-4-289,-3 4-1441,0-1 0,0 1 0,-1 0 1,1 0-1,0 0 0,0 0 0,-1 0 1,1 0-1,0 0 0,-1 1 1,1-1-1,0 0 0,-1 1 0,1 0 1,0-1-1,1 2 0,25 13 781,-2-2-582,0 0 0,2-1 0,-1-2 0,31 7 0,-30-12 42,-28-6-428,0 1 0,0 0 0,-1 0 0,1 0 1,0 0-1,0 0 0,0 0 0,0 0 1,0 0-1,-1 0 0,1 0 0,0 0 0,0 0 1,0-1-1,0 1 0,0 0 0,0 0 0,0 0 1,0 0-1,0 0 0,-1 0 0,1-1 0,0 1 1,0 0-1,0 0 0,0 0 0,0 0 0,0-1 1,0 1-1,0 0 0,0 0 0,0 0 0,0 0 1,0 0-1,0-1 0,0 1 0,0 0 0,0 0 1,0 0-1,0 0 0,1 0 0,-1-1 0,0 1 1,0 0-1,0 0 0,0 0 0,0 0 1,0 0-1,0 0 0,0-1 0,0 1 0,1 0 1,-1 0-1,0 0 0,0 0 0,0 0 0,0 0 1,0 0-1,1 0 0,-1 0 0,0 0 0,0 0 1,0 0-1,0 0 0,0 0 0,1 0 0,-1 0 1,0 0-1,0 0 0,-8-8-1309,-4 4 212,-1 0-870</inkml:trace>
</inkml:ink>
</file>

<file path=ppt/ink/ink17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9:29.08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42 5 2816,'0'-1'57,"-1"1"-1,1-1 1,-1 1 0,0 0 0,1-1 0,-1 1-1,1 0 1,-1-1 0,0 1 0,0 0-1,1 0 1,-1 0 0,0 0 0,1-1-1,-1 1 1,0 0 0,1 0 0,-1 0 0,0 1-1,0-1 1,1 0 0,-1 0 0,0 0-1,1 0 1,-1 1 0,0-1 0,1 0-1,-1 1 1,0-1 0,1 0 0,-1 1 0,1-1-1,-1 1 1,1-1 0,-1 1 0,1-1-1,-1 2 1,-1-1 42,1 1-1,0-1 1,0 1-1,0-1 1,0 1-1,0 0 0,0-1 1,0 1-1,0 0 1,1 0-1,-1-1 1,1 1-1,-1 3 1,2 20 848,6 33-1,-4-37-843,0 1 0,-1 33 0,-4-34-295,-8 38 0,2-22-106</inkml:trace>
</inkml:ink>
</file>

<file path=ppt/ink/ink17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6:46.41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252 73 2912,'11'-18'819,"-8"13"-409,0 0 0,0 0-1,-1 0 1,1 0 0,-1 0-1,0-1 1,0 1 0,1-8 837,-4 13-1172,0 1 1,0 0-1,0 0 0,0 0 1,0 0-1,0 0 0,1 0 1,-1 0-1,0 0 1,1 0-1,-1 0 0,1 0 1,-1 0-1,1 1 1,0-1-1,-1 2 0,0 0 62,-2 6 73,1 1-1,0 0 1,0 0-1,1 0 0,1-1 1,0 20-1,0-13 50,-2 28 0,-8 61-173,-1 6 42,-7-12-98,-9 62 393,21-93-135,-9 49 112,0-42-80,-6 95 0,18-24-162,1-14 127,2-69-157,2 1 0,17 101 0,-17-150-105,0 0 0,-1-1 0,-1 1 0,0 0 0,-2 0 0,1 0 0,-2-1 0,-4 18 1,-2 8 130,2 1 0,-3 41 0,6-40-46,-17 279 1055,19-298-986,0-1 1,-2 1-1,-10 35 1,0 4 125,11-50-226,1 0 0,-7 16 0,7-24-208,1-1 0,-1 1-1,0-1 1,0 0 0,0 1 0,0-1-1,-1 0 1,1 0 0,-1 0 0,0-1-1,-5 5 1,7-6-93,0-1 0,0 0 0,1 1 0,-1 0 0,0-1 0,0 1 0,1 0 0,-1-1 0,0 1 0,1 0 0,-1-1 0,1 1 0,-1 0 0,1 0 0,-1 0 0,1 0 0,0 0 0,-1 0 0,1-1 0,0 1 0,0 0 0,-1 0 0,1 0 0,0 0 0,0 0 0,0 2 0,0 8-1530</inkml:trace>
</inkml:ink>
</file>

<file path=ppt/ink/ink17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6:47.72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2378 1 3232,'0'4'481,"-1"1"1,0-1-1,0 1 1,0-1-1,-3 8 1,2-8-151,1 1 0,-1-1 0,1 1 0,0-1-1,-1 10 1,0-12 209,-1 1 0,0 0 0,1 0 0,-1-1 0,-6 4 0,-8 8-329,-7 11 628,-1 0-1,-1-2 1,-57 40 0,61-49-620,14-8-115,-1 0 0,0-1 1,0 0-1,-18 7 1,-94 38 999,40-15-768,68-29-250,-1 1 0,2 0 1,-1 1-1,1 0 0,-21 19 0,-52 59 642,43-40-528,10-15-128,-2-2 1,-50 35-1,-81 41 135,68-45-60,-19 14 71,3-1-140,-105 88-1,23-9-2,174-137-9,0 0 1,-1-1-1,-28 13 1,-74 26 2,37-16 54,61-26-100,0 1 1,2 1-1,-1 1 0,2 1 0,-23 19 0,37-25 34,0 0-1,0 0 0,1 1 1,0 0-1,1 0 1,-7 14-1,4-4-397,0 1-1,-9 33 1,18-46-421,13-21-5941,-8 8 6472,20-26-2654,11-8-1963</inkml:trace>
</inkml:ink>
</file>

<file path=ppt/ink/ink17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6:49.32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 1 2560,'0'0'1600,"-5"7"-1856,1 1 288,8-8-128,-4 7-416,-4 0-736</inkml:trace>
</inkml:ink>
</file>

<file path=ppt/ink/ink17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6:51.29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2258 0 2816,'-3'3'309,"1"1"-1,0-1 1,-1 0 0,1 1-1,1-1 1,-1 1 0,0 0-1,-1 7 1,-2 2 139,-10 25 629,10-22-602,-1 0 0,-10 16 0,-1 1-115,11-21-245,0-1 0,0 1 0,-1-1 0,-1-1 0,-13 16 0,11-16 193,-16 24-1,-4 2 28,2-6-30,-10 9 233,-44 61 0,39-39-362,-50 54 0,77-95-100,0 1 0,1 1-1,-21 41 1,16-27 5,3-2 59,1 1 0,-11 36-1,12-28-46,-3 9 187,9-26-199,0 0 0,-21 40 0,20-51-21,0 0 0,-1-1 1,0 0-1,-1-1 1,-26 22-1,5-4-132,21-18 107,-2 0-1,-20 15 1,15-12 25,17-13-71,-1-1 1,1 1-1,-1-1 0,0 0 0,-4 3 0,-1 0 11,1 0 1,-1 1 0,1-1-1,0 2 1,0-1-1,1 1 1,-7 8-1,-34 56 154,21-29-8,-73 112 441,87-127-581,10-22-6,0 0 0,0 0-1,-1-1 1,1 1 0,-1 0 0,0-1 0,-5 6 0,-11 12 35,16-17-20,0-1-1,0 0 1,-1 0 0,1-1-1,-1 1 1,0-1-1,0 0 1,0 0 0,-7 4-1,7-5-34,1 0 0,-1 1 1,1-1-1,0 1 0,0-1 0,-4 6 0,5-6 21,1 0 1,-1 0-1,0-1 1,1 1-1,-1-1 0,0 1 1,-3 1-1,3-3 14,0 1-1,0-1 0,0 1 1,0-1-1,0 0 0,0 0 1,0 0-1,0 0 0,1 0 1,-1 0-1,-3-1 0,-13 1 129,-17 11-47,27-8-131,0-1-1,1 1 0,-1-2 1,0 1-1,-12 0 1,18-1 62,0-2 1,0 1 0,0 0 0,-1 0 0,1 0 0,0-1-1,0 0 1,-2 0 0,3 1-27,1-1 0,-1 1 0,1 0 0,0-1 0,-1 1 0,1 0 0,0-1 0,0 1 0,-1-1 0,1 1 0,0-1 0,0 1 0,0-1 0,-1 1 0,1 0 0,0-1 0,0 1 1,0-1-1,0 0 0,0 0 4,0 1 0,0 0 0,0 0 0,0 0 1,0-1-1,0 1 0,0 0 0,0 0 0,0 0 0,0-1 1,-1 1-1,1 0 0,0 0 0,0 0 0,0-1 1,0 1-1,0 0 0,0 0 0,0 0 0,-1 0 1,1 0-1,0-1 0,0 1 0,0 0 0,0 0 1,-1 0-1,1 0 0,0 0 0,0 0 0,-1 0 1,-10-5 48,0 1 1,0 0 0,0 1 0,-1 0 0,-14-2 0,-6-1 138,15 3-191,-32-2 1,31 4-16,-27-5 0,30 3 10,0-2-1,1 1 1,-1-2 0,1 0-1,0-1 1,0 0 0,-22-16-1,21 14 71,12 7-93,1 1 0,-1-1 0,1 1 0,0-1 0,-1 0 1,1 0-1,0 0 0,0 0 0,-3-4 0,1 0 43,0 1 1,0-1-1,0 1 0,-1 0 0,0 0 1,0 1-1,0-1 0,-1 1 0,1 1 0,-1-1 1,0 1-1,-6-3 0,-30-14 125,30 13-155,1 2 0,-1 0 0,0 0 0,0 1 0,-23-5 0,32 9 6,-1-1 0,0 1 1,1 1-1,-1-1 0,1 0 0,-1 1 0,1 0 0,-1 0 1,1 0-1,0 0 0,-1 0 0,-5 4 0,0 1-28,-1 1-1,-13 12 1,13-11-63,-13 5-627,21-12-113,3-11-7179,4 0 6454,-2 3 680,9-18-1496</inkml:trace>
</inkml:ink>
</file>

<file path=ppt/ink/ink17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6:52.36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 1 1824,'0'0'285,"-1"0"-1,1 0 1,-1 0-1,1 0 1,0 0 0,-1 0-1,1 0 1,-1 0-1,1 0 1,0 1 0,-1-1-1,-1 2 1993,1-2-1993,1 1 1,1 12-827,0 0-1,1 0 1,0-1 0,5 14-1,-3-11-89,0 3-1869</inkml:trace>
</inkml:ink>
</file>

<file path=ppt/ink/ink17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6:52.69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22 1 4224,'-4'4'1568,"-1"-4"-1216,5 4 384,-4 3-576,0 0 0,0 1-96,4-1 32,0 0-64,0 0-1344,4 2-992</inkml:trace>
</inkml:ink>
</file>

<file path=ppt/ink/ink17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6:53.07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2912,'5'4'1056,"-1"3"-800,0 4-96,-1-4 64,1 4-160,0 0 128,0 4-128,0-3-672,5-3 352,-5 2-1952</inkml:trace>
  <inkml:trace contextRef="#ctx0" brushRef="#br0" timeOffset="1">41 335 896,'-4'22'352,"-1"-11"-288,5 4 0,0-4 512,0 0-320,0 1-32,5 2-128,-1 1-96</inkml:trace>
</inkml:ink>
</file>

<file path=ppt/ink/ink17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6:53.40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20 0 2144,'0'18'800,"-4"-7"-608,0 3-64,-1-3 0,3 0-96,-3 1-512</inkml:trace>
</inkml:ink>
</file>

<file path=ppt/ink/ink17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6:53.74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 1 1728,'-4'22'640,"0"-19"-480,8 4 352,0-3-352,1 0 0,-1-4-96,4-4-64,-4 0 32,0 1-32,1-1 0,-3 4-352,3 0 192,-1 4-1440</inkml:trace>
</inkml:ink>
</file>

<file path=ppt/ink/ink17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6:55.22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3712,'4'95'3914,"-2"-77"-4045,-2-7-325,2 1 1,3 13-1,3 6-2387,-4-6 1062</inkml:trace>
</inkml:ink>
</file>

<file path=ppt/ink/ink17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6:55.56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 1 3552,'0'3'1312,"-4"1"-992,4 0 192,-4 3-416,4 0-96,0 0-32,0 1 160,0-1-64,0 4-800,0 1 384,0-1-2016,0 3 1280,4 5 224</inkml:trace>
</inkml:ink>
</file>

<file path=ppt/ink/ink17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6:55.90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 1 3392,'-5'0'1248,"5"4"-960,0-1 160,0 5-384,0-1 32,5 0-32,-1 1-64,0-1 32,0-7-1088</inkml:trace>
</inkml:ink>
</file>

<file path=ppt/ink/ink17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6:56.31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29 0 1472,'-4'18'544,"-5"-7"-416,5 12-32,0-12 96,0 3-128,1 4-224</inkml:trace>
</inkml:ink>
</file>

<file path=ppt/ink/ink17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6:56.64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18 0 1728,'-5'25'640,"5"-14"-480,-4 5-64,0-9-32,4 0-64,-4-1-640,4 3 352,0-6-672</inkml:trace>
  <inkml:trace contextRef="#ctx0" brushRef="#br0" timeOffset="1">105 180 2080,'7'4'768,"-3"3"3296,-4 0-3520,0 4-544,0-4-32</inkml:trace>
</inkml:ink>
</file>

<file path=ppt/ink/ink17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9:55.62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458 9 1824,'0'0'59,"0"0"0,0-1 0,-1 1 0,1-1 0,0 1 0,0-1 0,0 1 0,-1 0 0,1-1 0,0 1 0,0-1 1,-1 1-1,1 0 0,0-1 0,-1 1 0,1 0 0,0-1 0,-1 1 0,1 0 0,-1 0 0,1-1 0,0 1 0,-1 0 0,1 0 0,-1 0 0,1 0 0,-1 0 0,1 0 0,-1-1 0,1 1 0,-1 0 0,0 0 1,-21 1 380,14-1 46,-39 0 911,46 0-757,-1 1-502,-47 21 465,33-13-296,0 1-1,0 0 1,-23 20 0,19-15-291,10-6 103,0 0 1,0 1 0,1 0 0,-14 20-1,-27 50 657,43-68-742,-18 27 109,14-22 10,0 1 0,-8 20 0,16-32-19,1 1 0,0 0 0,1 0 0,0 0 1,-1 11-1,2-10 38,-1 1 0,-1 0 0,-2 8 1,2-10-116,1 0 1,0 0 0,-1 12 0,2-15-26,0-1 0,0 1 1,0-1-1,0 0 0,1 1 1,0-1-1,-1 1 1,1-1-1,3 6 0,24 42 517,-16-27-397,27 37 1,5-6 529,-36-46-211,-3-2-1875,-18-11-1737,12 3 2861,-1 1-1,1-1 1,-1 0 0,1 0 0,0 0 0,0 0 0,-1 0-1,1 0 1,0 0 0,0 0 0,0 0 0,0 0 0,0-1-1,0 1 1,1 0 0,-1-1 0,-1-1 0,1-1-219,0 1 1,1-1-1,-1 1 0,0-1 1,1 0-1,0-4 1,0-3-473</inkml:trace>
</inkml:ink>
</file>

<file path=ppt/ink/ink17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9:56.64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44 109 1568,'-9'-12'1989,"7"10"-1762,1 0-1,-1 0 0,1 0 0,-1 0 1,0 0-1,0 0 0,0 0 0,0 1 1,0-1-1,0 1 0,0-1 1,-1 1-1,-4-2 0,6 3 51,0-1 841,6-1-540,-3 1-463,-1 0 0,0 0 1,1 0-1,-1 0 0,0 0 0,1 0 0,0 0 0,-1 1 0,1-1 0,-1 1 0,1-1 0,0 1 0,3-1 0,-5 19 792,0-16-876,0-1 0,0 1 0,0 0 1,0-1-1,0 1 0,0 0 1,0-1-1,1 1 0,-1-1 0,0 1 1,1 0-1,0-1 0,-1 1 1,1-1-1,0 1 0,0-1 0,-1 0 1,1 1-1,0-1 0,1 0 1,-1 0-1,0 1 0,0-1 0,0 0 1,1 0-1,-1 0 0,0-1 0,1 1 1,-1 0-1,1 0 0,-1-1 1,1 1-1,0-1 0,-1 1 0,1-1 1,1 0-1,14 6 124,-1 0-1,0 0 1,0 1 0,-1 1-1,0 1 1,0 0 0,15 14-1,-27-22-145,-1 1 0,0-1 0,1 0 1,-1 0-1,1 0 0,0 0 0,-1 0 0,1-1 0,0 1 0,-1-1 0,1 1 0,0-1 0,0 0 0,0 0 0,-1 0 0,1-1 0,0 1 0,0-1 0,-1 1 1,1-1-1,0 0 0,-1 0 0,1 0 0,-1-1 0,1 1 0,2-3 0,1 0 27,0 0 1,-1 0-1,1-1 0,-1 0 1,-1 0-1,1 0 0,0-1 1,-1 0-1,4-7 0,-8 12-47,1 0 0,-1 1 0,1-1 0,-1 0 0,0 1 0,1-1 0,0 0 0,-1 1 0,1-1 0,-1 1 0,1-1 0,-1 1-1,1-1 1,0 1 0,0-1 0,-1 1 0,1 0 0,0-1 0,-1 1 0,1 0 0,0 0 0,1-1 0,8-2-87,-3-1 120,-1 0 0,0 0-1,0-1 1,0 1 0,7-8 0,-10 8 11,1 1 0,-1-1 1,0 0-1,-1 0 0,1 0 1,-1 0-1,1 0 0,-1 0 1,2-9-1,-4 12-31,1 0 0,-1 1 0,0-1 0,0 0 0,0 0 0,0 0 0,0 0 0,0 0 0,0 0 0,0 0 0,0 0 0,-1 0 0,1 1 0,0-1 0,-1 0 0,1 0-1,0 0 1,-1 0 0,1 1 0,-1-1 0,1 0 0,-1 0 0,0 1 0,1-1 0,-1 0 0,0 1 0,0-1 0,-2-1-7,0 1-1,1 0 1,-1 0-1,0 0 1,0 0-1,0 0 1,0 0-1,0 1 1,0 0-1,0-1 1,-5 2 0,7-1-65,13-1 145,-11 0-84,6-2 181,-10 3 256,-10 0-256,-4 1 96,2 1 1,-1 1 0,-31 8-1,32-6-216,-1-2-1,1 1 0,-32 1 1,47-5-129,0 0 0,-1 0 0,1 0 1,0 0-1,0 0 0,-1 0 1,1 0-1,0 1 0,-1-1 0,1 0 1,0 0-1,-1 0 0,1-1 0,0 1 1,0 0-1,-1 0 0,1 0 1,0 0-1,-1 0 0,1 0 0,0 0 1,0 0-1,-1-1 0,1 1 1,0 0-1,0 0 0,-1 0 0,1 0 1,0-1-1,0 1 0,0 0 1,0 0-1,-1-1 0,1 1 0,0 0 1,0 0-1,0-1 0,0 1 1,0 0-1,0-1 0,-1 1 0,1 0 1,0 0-1,0-1 0,0 1 1,0 0-1,0-1 0,0 1 0,0 0 1,0-1-1,1 1 0,-1 0 1,0 0-1,0-1 0,0 1 0,0-1 1,1 1-177,-1-1 1,0 1 0,1-1 0,-1 0 0,1 1-1,-1-1 1,1 1 0,-1 0 0,1-1-1,0 1 1,-1-1 0,1 1 0,0 0-1,-1-1 1,1 1 0,0 0 0,-1 0 0,1 0-1,0-1 1,-1 1 0,1 0 0,0 0-1,0 0 1,9 2-3129</inkml:trace>
</inkml:ink>
</file>

<file path=ppt/ink/ink17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29:58.6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25 0 2240,'-23'0'1643,"21"0"-1115,11 0 687,-5 0-1107,-1 1 0,1-1 0,-1 1-1,1-1 1,-1 1 0,1 0-1,-1 1 1,0-1 0,1 0-1,-1 1 1,0 0 0,0 0-1,0 0 1,-1 0 0,1 0-1,0 0 1,-1 1 0,1-1-1,3 6 1,2 4-152,0 1-1,-1-1 1,8 23 0,0-2 222,-7-18-152,-2 0 0,0 0-1,-1 0 1,0 1 0,4 26 0,-6-19-28,2 3 0,1 50 0,-3-44 286,-2-26-216,0 0 1,-1 0 0,1 0 0,-1 0-1,-1 0 1,1 1 0,-1-1 0,0 0-1,-2 6 1,-16 43 342,18-51-373,0 0 0,0 0 0,-1-1 1,0 1-1,-3 5 0,4-9-61,0 0 0,1 0-1,-1 0 1,0-1 0,1 1 0,-1 0 0,0 0-1,1-1 1,-1 1 0,0 0 0,1-1 0,-1 1-1,1-1 1,-1 1 0,0-1 0,0 0-81,0-2-10,0 1 0,1-1 0,-1 0 0,1 0-1,-1 1 1,1-5 0,-1-3-68,-2-3 146,-1 0 0,-1 0-1,0 1 1,-1 0 0,0 0 0,-8-12-1,-2-4 14,16 27 41,-1 0 1,1 0-1,-1 0 0,1 1 1,-1-1-1,1 0 0,-1 0 1,0 0-1,1 0 1,-1 1-1,0-1 0,0 0 1,1 1-1,-1-1 0,-2 0 1,3 1 1,0 0 0,-1 0 0,1 0 1,0 0-1,-1 0 0,1 0 0,0 0 0,0 1 0,-1-1 1,1 0-1,0 0 0,0 0 0,-1 1 0,1-1 1,0 0-1,0 0 0,-1 0 0,1 1 0,0-1 0,0 0 1,0 0-1,0 1 0,0-1 0,-1 0 0,1 1 1,0-1-1,0 0 0,0 1 0,0-1 0,0 0 1,0 1-1,-1 2 83,1 0 1,0 1-1,0-1 1,0 0-1,0 1 1,0-1 0,0 0-1,2 6 1,1-1-65,0-1 0,0 1 0,1-1 0,-1 0 0,2 0 0,-1 0 0,1 0 1,11 11-1,-16-18-34,5 6 134,0-1 0,0 0-1,9 6 1,-15-11-108,0 0 0,0 0 0,0 1 0,1-1 0,-1 0 0,0 0 0,0 0 0,0 0 0,0 0 0,0-1 0,1 1 0,-1 0 0,0 0 0,0 0 1,0-1-1,0 1 0,-3-4-16,2 0 1,-1 0-1,0-1 1,1 1-1,0 0 1,0-1 0,0 1-1,-2-10 1,2 6-12,-1 0-36,1-1 0,1 1 0,0-1 0,0 0 0,0-17 0,1 25 36,1 0 1,-1 1-1,0-1 1,0 0-1,0 0 0,0 1 1,1-1-1,-1 0 1,0 0-1,1 1 1,-1-1-1,0 0 1,1 1-1,-1-1 1,1 0-1,-1 1 1,1-1-1,-1 1 1,1-1-1,0 1 0,0-1 1,1 0-10,0-1-1,1 1 1,-1 0-1,0 0 1,0 1 0,5-2-1,2 1 43,0-1 0,14 2-1,-20 0-8,0 1-1,1-1 0,-1 1 0,0 0 1,0 0-1,0 0 0,0 1 0,0-1 0,0 1 1,-1-1-1,1 1 0,0 0 0,-1 0 1,1 0-1,-1 1 0,0-1 0,0 1 1,0-1-1,0 1 0,0-1 0,0 1 1,-1 0-1,1 0 0,-1 0 0,0 0 0,0 0 1,1 6-1,-2-6-15,0-1 0,0 0 0,0 1 0,0-1 0,-1 0-1,1 1 1,-1-1 0,1 0 0,-1 0 0,0 1 0,0-1 0,0 0 0,0 0 0,0 0 0,-4 3 0,-24 28 203,26-30-210,-7 6-1194,-3 4-3322,12-12 4340,1 0-1,0-1 1,-1 1-1,1 0 1,0 0-1,0 0 1,0-1-1,0 1 1,0 0-1,0 0 1,0 0-1,0 0 1,0 0-1,0-1 1,0 1-1,0 0 1,0 0-1,1 0 1,-1 0-1,1 1 1,7 13-1824</inkml:trace>
</inkml:ink>
</file>

<file path=ppt/ink/ink17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0:10.98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22 689 2560,'0'0'115,"0"0"0,0 0 1,1 0-1,-1 0 0,0 0 1,0 0-1,1 0 0,-1 0 0,0 0 1,0 0-1,0 0 0,1 0 1,-1 0-1,0 1 0,0-1 0,0 0 1,1 0-1,-1 0 0,0 0 0,0 0 1,0 1-1,0-1 0,0 0 1,1 0-1,-1 0 0,0 0 0,0 1 1,0-1-1,0 1-5,1-1 0,-1 0 0,0 1 0,0-1 0,1 0 0,-1 1 0,0-1 0,1 0 0,-1 1 0,0-1 0,1 0 0,-1 0 0,0 1 0,1-1 0,-1 0 0,1 0 0,-1 0 0,0 0 0,1 0 0,0 1 0,13 1 391,1 0 1,0-1-1,-1-1 0,1 0 1,23-3-1,-33 1-414,1 1-1,-1-1 1,1 0 0,-1 0-1,0-1 1,5-2 0,6-3 69,-2 1 36,0 0 0,0-1 0,0 0 0,-1-1 0,-1 0 0,14-14 0,94-87 336,-50 46-427,-28 25 91,3 1-79,25-26 64,-64 57-157,1 0-1,-1-1 1,-1 0 0,1 0 0,-2 0-1,1-1 1,5-13 0,-2-1-59,-4 12 53,0 1 0,0-1 0,-1 0 0,-1 0 0,0 0 0,1-19 0,-4 30-25,0 0 0,0 0 1,0 0-1,0 0 0,0 0 1,0 0-1,0 0 0,1 0 1,-1 1-1,0-1 0,0 0 1,0 0-1,0 1 0,0-1 1,0 1-1,1-1 0,-1 1 1,-1 0-1,0 4-38,0 0-1,0 0 1,1 0 0,0 1 0,-2 9-1,-2 9 74,2-12-4,0-1 0,-1 0 0,-1 0 0,0 0 1,-1 0-1,0-1 0,0 0 0,-8 9 0,-39 52 107,14-16-168,-66 68 48,83-100 41,-1-2-1,-1 0 0,-28 18 1,-73 55 47,100-74-94,20-16 11,0-1 1,0 0-1,-1 0 1,1 0-1,-1 0 1,0-1-1,0 0 1,0 0-1,0 0 1,-9 0-1,-2 0-70,-1-1-1,-22-2 0,5 0 39,34 1-145,2 0 153,0 0-1,0 1 1,0-1-1,0 0 1,0 0 0,0 0-1,0 0 1,0 0-1,0 0 1,0 0 0,0 0-1,0 0 1,0-1 0,0 1-1,0 0 1,0-1-1,0 1 1,1-1 0,4-1 7,17-3-139,36-14-1,-51 17 114,97-46 375,-102 47-347,10-7 52,-1 0 0,0-1 0,19-17 1,-12 10 15,17-18 105,-2-2 1,-2-1 0,32-46-1,25-29 76,-66 84-164,-1-2 0,-1 1 0,-1-2 0,26-57 0,-42 77-56,-1 0-1,0 0 0,-1 0 1,0 0-1,0 0 0,-1 0 1,-1-18-1,0 29-29,0 0 0,0 0 1,0-1-1,0 1 0,0 0 0,0 0 1,1 0-1,-1-1 0,0 1 0,0 0 1,0 0-1,0 0 0,0-1 0,0 1 1,0 0-1,0 0 0,0 0 0,0 0 1,-1-1-1,1 1 0,0 0 0,0 0 1,0 0-1,0-1 0,0 1 0,0 0 0,0 0 1,0 0-1,0 0 0,-1-1 0,1 1 1,0 0-1,0 0 0,0 0 0,0 0 1,-1 0-1,1 0 0,0 0 0,0-1 1,0 1-1,0 0 0,-1 0 0,1 0 1,0 0-1,0 0 0,0 0 0,-1 0 1,1 0-1,0 0 0,0 0 0,0 0 1,0 0-1,-1 0 0,1 0 0,0 0 1,0 0-1,0 0 0,-1 1 0,1-1 1,0 0-1,0 0 0,0 0 0,0 0 1,-1 0-1,1 0 0,0 0 0,0 1 1,0-1-1,-10 12-57,3 5 9,1 0 0,-4 23 1,6-23 5,-1-1 0,-11 27 0,2-12 9,9-18-2,-1 0 0,0-1 0,-11 15 1,-37 48-126,-4-4 0,-109 105 1,148-159-637,-27 18 1,1-7-3074,39-25 1244,10-15-994,-3 11 3449,11-16-1709</inkml:trace>
</inkml:ink>
</file>

<file path=ppt/ink/ink17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0:11.79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13 192 2720,'-1'-1'79,"0"0"0,0 0 0,0 0 0,0 1-1,0-1 1,1 0 0,-1 0 0,0 0 0,1 0 0,-1-1 0,0 1 0,1 0 0,-1 0 0,1 0 0,0 0-1,-1-1 1,1 1 0,0 0 0,0-2 0,0-1 164,0 0-1,0 0 1,1 0 0,-1 1-1,1-1 1,2-6-1,2-3 570,1-1 0,11-18 0,-12 25-579,0-1 1,1 1 0,0 0-1,0 1 1,1-1-1,0 1 1,0 0-1,0 1 1,15-9 0,-21 14-218,0-1 0,0 1 1,0-1-1,0 1 1,0 0-1,0-1 1,1 1-1,-1 0 0,0 0 1,0-1-1,0 1 1,0 0-1,0 0 0,0 0 1,0 1-1,0-1 1,0 0-1,0 0 0,1 0 1,-1 1-1,0-1 1,0 1-1,0-1 0,0 1 1,-1-1-1,3 2 1,0 1-1,0 0 0,0 0 0,0 1 0,0-1 1,3 7-1,5 6 20,-4-7-24,0 1 0,-1-1 1,-1 1-1,6 13 1,6 11-70,-15-31 108,0 0 1,-1 0-1,0 0 1,1 0-1,-1 0 1,-1 1-1,1-1 1,0 0-1,-1 0 1,1 1-1,-1-1 1,0 4-1,0-4-15,-1-1-1,1 0 0,-1 1 0,0-1 0,0 0 1,0 0-1,0 0 0,0 1 0,0-1 1,0 0-1,-1-1 0,1 1 0,-1 0 1,1 0-1,-1 0 0,0-1 0,0 1 0,-2 1 1,-29 19 25,7-5-84,-29 25 0,47-35 8,0 1 1,1 0-1,0 0 1,0 1-1,1 0 0,0 0 1,-6 14-1,7-14-59,1 1 0,1 0 1,0-1-1,0 1 0,1 1 0,0-1 0,1 0 0,0 0 0,0 1 0,2-1 0,-1 0 0,1 1 1,0-1-1,1 0 0,0 0 0,1 0 0,0 0 0,1 0 0,0-1 0,7 14 0,-7-16-299,-1-1 0,1 0-1,-1 0 1,2-1 0,-1 1-1,1-1 1,0 0 0,0 0-1,0 0 1,10 6 0,-6-6-94,-2-1-411,-1-1-1,0 1 1,0 0 0,9 9-1,-6-2-358</inkml:trace>
</inkml:ink>
</file>

<file path=ppt/ink/ink17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0:12.14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42 13 3232,'-1'12'3295,"2"41"-2628,-1-52-653,0-1-1,0 1 0,0-1 1,0 1-1,0-1 0,0 1 1,1 0-1,-1-1 0,0 1 0,0-1 1,0 1-1,0-1 0,1 1 1,-1-1-1,0 1 0,0-1 0,1 1 1,-1-1-1,1 1 0,-1-1 1,0 0-1,1 1 0,-1-1 1,1 0-1,-1 1 0,1-1 0,-1 0 1,1 1-1,-1-1 0,1 0 1,-1 0-1,1 0 0,-1 1 1,1-1-1,-1 0 0,1 0 0,0 0 1,-1 0-1,1 0 0,-1 0 1,1 0-1,-1 0 0,1 0 0,0 0 1,-1-1-1,1 1 0,-1 0 1,1 0-1,-1 0 0,1-1 1,-1 1-1,1 0 0,-1-1 0,1 1 1,-1-1-1,4-1 144,0-1 0,0 1-1,-1-1 1,1 0 0,4-5 0,11-20 627,-18 27-742,-1 0 1,1-1-1,0 1 0,-1-1 1,1 1-1,-1-1 1,1 1-1,-1-1 0,0 1 1,1-1-1,-1 1 0,0-1 1,0 0-1,0 1 1,0-1-1,-1 1 0,1-1 1,-1-1-1,1 2-30,0 0-1,-1 1 1,1-1-1,0 1 1,0-1-1,-1 1 1,1 0 0,-1-1-1,1 1 1,-1-1-1,1 1 1,0 0-1,-1-1 1,1 1 0,-1 0-1,0-1 1,1 1-1,-1 0 1,1 0-1,-1-1 1,1 1 0,-1 0-1,0 0 1,1 0-1,-1 0 1,-1 0 11,0 0 0,0 0 1,1 1-1,-1-1 0,0 1 0,1-1 1,-1 1-1,-2 1 0,-1 1-6,0 0 1,0 0-1,0 0 1,-6 7-1,3-3-226,2-1-229,0 0 0,0 0 0,1 1 0,0-1 0,0 1 1,-5 8-1,10-14 363,0-1 1,0 0-1,-1 1 1,1-1-1,0 1 1,0-1 0,0 0-1,0 1 1,0-1-1,0 0 1,0 1-1,0-1 1,0 1-1,0-1 1,0 0-1,0 1 1,0-1-1,0 1 1,0-1 0,0 0-1,0 1 1,0-1-1,1 0 1,-1 1-1,0 0 1,11 1-3126</inkml:trace>
</inkml:ink>
</file>

<file path=ppt/ink/ink17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0:12.81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12 120 3488,'-4'-9'740,"3"7"-556,0 0 0,0 0 0,0 0 0,1 0 0,-1-1 0,0 1 0,1 0 0,-1-1 0,1 1-1,0 0 1,0-1 0,0 1 0,0 0 0,0-1 0,0 1 0,1 0 0,-1-1 0,2-3-1,1 0-1,0 0-1,1 0 0,0 0 0,-1 0 1,2 1-1,-1 0 0,6-6 0,-8 10-144,-1 0-1,0 0 0,1 0 1,-1 0-1,1 0 0,-1 0 1,1 0-1,0 0 1,-1 0-1,1 1 0,0-1 1,-1 1-1,1-1 0,0 1 1,0 0-1,-1 0 0,1 0 1,0 0-1,0 0 0,0 0 1,-1 0-1,1 1 0,0-1 1,0 0-1,-1 1 1,1 0-1,0-1 0,-1 1 1,1 0-1,0 0 0,2 2 1,2 3 2,1 0 1,-1 1-1,0 0 0,-1 0 1,0 1-1,0-1 1,0 1-1,-1 0 0,5 13 1,14 25-120,-20-42 112,0 1 0,-1 0-1,1 0 1,-1 0-1,0 0 1,1 8 0,-2-10-23,-1 0 0,1 0 0,-1 1 0,0-1 0,-1 0 0,1 0 0,0 0 1,-1 1-1,0-1 0,0 0 0,-2 6 0,-14 27 118,-22 35 0,-15 33-136,53-102 7,-9 22-545,-12 41 1,20-58 148,0 0 0,1 0 1,0 0-1,1 0 1,-1 0-1,1 0 1,0 1-1,1-1 1,0 0-1,0 0 0,3 8 1,7 8-2467</inkml:trace>
</inkml:ink>
</file>

<file path=ppt/ink/ink17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0:13.1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107 83 2720,'1'-1'35,"1"-3"179,0 0 0,0-1 0,-1 1 1,1-1-1,0-4 0,-2 7-149,0 1 0,0-1 0,0 1 0,0 0 0,0-1 0,0 1 0,-1 0 0,1-1 1,0 1-1,-1-1 0,1 1 0,-1 0 0,1 0 0,-1-1 0,0 1 0,0 0 0,1 0 0,-1 0 1,0 0-1,0 0 0,-2-2 0,0 1 110,0 0 1,0 0-1,0 0 1,0 0-1,0 0 0,0 1 1,0-1-1,-1 1 1,1 0-1,-1 0 0,1 0 1,0 1-1,-1-1 1,0 1-1,-3 0 1,4 0-130,0 0 1,1 0 0,-1 1 0,1-1 0,-1 1 0,1 0 0,-1 0 0,1 0 0,0 0 0,-1 0 0,1 1 0,0-1 0,0 0 0,0 1 0,0 0 0,0 0 0,0-1 0,0 1 0,1 0 0,-1 0 0,-1 3 0,3-5-46,0 1 1,0-1-1,0 0 1,0 0-1,0 0 1,0 0 0,0 0-1,0 0 1,0 0-1,0 1 1,0-1-1,0 0 1,0 0-1,0 0 1,0 0-1,0 0 1,0 0-1,0 0 1,0 1 0,0-1-1,0 0 1,0 0-1,0 0 1,0 0-1,0 0 1,0 0-1,0 0 1,0 0-1,1 0 1,-1 1 0,0-1-1,0 0 1,0 0-1,0 0 1,0 0-1,0 0 1,0 0-1,0 0 1,1 0-1,-1 0 1,0 0-1,0 0 1,0 0 0,0 0-1,0 0 1,0 0-1,0 0 1,1 0-1,-1 0 1,0 0-1,0 0 1,0 0-1,0 0 1,0 0 0,0 0-1,0 0 1,1 0-1,-1 0 1,0 0-1,0 0 1,0 0-1,0 0 1,0 0-1,0-1 1,8-1 106,-2-1 134,0 0 0,0 0 0,0-1 0,10-8 0,-28 34-3218,5-3-1066</inkml:trace>
</inkml:ink>
</file>

<file path=ppt/ink/ink17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0:13.89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29 123 2496,'-20'-63'2437,"20"60"-2288,-1 1 0,1-1 0,0 1 0,0-1 0,0 0 0,0 1 0,0-1 0,0 1 0,1-1 0,-1 1 0,1-1 0,0 1 0,0-1 0,0 1 0,2-5 0,-2 6-104,0 0 0,-1 0 0,1 0 0,0 0 0,-1 0 0,1 1 0,0-1 0,0 0 0,0 0 0,0 1 0,0-1 0,0 0 0,0 1 0,0-1 0,0 1 0,0-1 0,0 1 0,0 0 0,1-1 0,-1 1 0,0 0 0,0 0 0,0 0 0,0 0-1,1 0 1,-1 0 0,0 0 0,0 0 0,0 0 0,0 1 0,1-1 0,-1 0 0,0 1 0,0-1 0,0 1 0,1 0 0,6 3 55,0 1 0,-1 0 0,0 0 0,0 0 0,0 1 0,8 9 0,-12-12-70,0 1 1,0-1-1,-1 1 1,0 0-1,0 0 1,0 0-1,0 0 1,0 0-1,-1 0 1,0 1-1,0-1 1,0 1-1,0-1 1,0 8-1,-1-6-7,-1 0-1,1 0 0,-1 0 0,0 0 0,0 0 0,-1 0 0,0-1 1,0 1-1,0-1 0,0 1 0,-1-1 0,-5 8 0,3-5-78,-58 100 437,54-90-853,1 0 1,1 0 0,0 0 0,-5 28-1,7-12-2162</inkml:trace>
</inkml:ink>
</file>

<file path=ppt/ink/ink17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0:14.26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63 75 3808,'4'-19'1408,"-4"8"-1088,-4-7-96,0 11 608,-4-4-512,-5 3 0,-4 8-192,-3 11-992</inkml:trace>
</inkml:ink>
</file>

<file path=ppt/ink/ink17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0:36.05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1 837 2720,'5'-4'230,"1"1"-1,-1-2 1,0 1 0,0-1-1,0 1 1,0-1 0,-1-1 0,0 1-1,0 0 1,4-10 0,4-8 676,13-35 0,-10 19-285,82-197 1005,-20-8-564,-29 69-1078,-68 215-182,6 1 148,-36 110-104,40-113 202,2 0 1,-5 43 0,8-22 121,2-1 1,3 1 0,9 72-1,-7-119-125,0 0 0,1 0 1,0 0-1,0-1 0,2 1 0,9 19 0,-12-28-29,-1 0 1,1 0-1,0 0 0,1 0 1,-1-1-1,0 1 0,1 0 1,-1-1-1,1 0 0,0 1 1,0-1-1,0 0 0,0-1 1,0 1-1,0 0 0,0-1 1,1 0-1,-1 0 1,1 0-1,-1 0 0,1 0 1,-1-1-1,1 1 0,-1-1 1,1 0-1,-1 0 0,6-1 1,-1-1 8,1 0 1,-1-1-1,0 0 1,0-1-1,0 1 1,0-2-1,-1 1 1,1-1-1,-1 0 1,0 0-1,-1-1 1,1 0 0,7-9-1,7-11-33,-2 0 0,20-34 0,-32 49 11,50-83-142,-57 94 132,0-1-1,1 0 1,-1 1 0,0-1-1,1 0 1,-1 1 0,0-1-1,1 1 1,-1-1 0,1 1-1,-1-1 1,1 1-1,-1-1 1,1 1 0,0 0-1,-1-1 1,1 1 0,-1 0-1,1-1 1,0 1 0,-1 0-1,1 0 1,0-1 0,-1 1-1,1 0 1,0 0 0,0 0-1,-1 0 1,1 0 0,0 0-1,-1 0 1,1 0 0,0 0-1,-1 1 1,1-1 0,1 0-1,0 2-4,1 0-1,-1 0 1,0 1-1,0-1 0,0 0 1,0 1-1,2 2 1,1 2 37,-4-5-17,1 1 0,0-1 1,0 0-1,0 0 0,0 0 0,1 0 0,-1 0 0,0-1 0,1 1 0,-1-1 0,1 1 0,0-1 0,-1 0 0,5 1 1,-4-1 6,-1-1 0,0 0 0,0 0 0,0 0 0,0 0 0,1 0 0,-1-1 0,0 1 0,0-1 0,0 1 0,0-1 0,0 0 0,0 0 0,0 0 0,0 0 0,0 0 0,0 0 0,-1 0 1,1-1-1,2-1 0,13-13 232,-2 0-1,21-27 1,-28 32-110,-1-1 0,0 1 0,0-1 0,-1 0 0,6-19 0,-11 29-124,-1 1 0,1-1 0,-1 0 0,1 0 1,-1 1-1,1-1 0,-1 0 0,0 0 0,0 1 0,0-1 0,0 0 0,0 0 0,-1 0 0,1 1 0,0-1 0,-1 0 0,0 0 0,1 1 0,-1-1 0,0 0 0,0 1 0,1-1 1,-1 1-1,-1-1 0,1 1 0,0 0 0,0-1 0,0 1 0,-1 0 0,1 0 0,-1 0 0,1 0 0,-3-2 0,1 2-13,0 0-1,0 0 1,0 0 0,0 1-1,-1-1 1,1 1 0,0 0-1,0 0 1,0 0 0,0 0-1,-1 0 1,1 1 0,0 0-1,0-1 1,0 1 0,0 0-1,0 0 1,-5 3 0,1 1-17,-1 0 1,1 0 0,0 1-1,1 0 1,-1 0 0,1 0-1,1 1 1,-1 0 0,1 0 0,0 1-1,1-1 1,-1 1 0,-4 13-1,3-3 8,-1 0 0,2 1 0,1 0 0,0 0 0,-1 21 0,4-28 24,1-1 1,0 0-1,1 0 1,1 1-1,-1-1 0,2 0 1,-1 0-1,2 0 1,-1-1-1,1 1 0,6 10 1,-7-16-2,1 1 1,-1-1 0,1 1-1,0-1 1,0 0-1,0-1 1,1 1-1,0-1 1,0 1-1,0-2 1,0 1 0,0 0-1,1-1 1,0 0-1,0 0 1,0-1-1,0 0 1,0 0-1,0 0 1,12 1 0,-6-2-225,1-1 0,0 0 0,0-1 0,0-1 0,14-3 1,62-20-4532,-59 15 1109</inkml:trace>
</inkml:ink>
</file>

<file path=ppt/ink/ink17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0:36.57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298 96 6048,'0'-6'414,"0"-1"-1,0 1 1,-1 0 0,0 0 0,0 0 0,0-1-1,-3-5 1,3 10-395,0 0 0,-1-1-1,1 1 1,-1 0 0,1 0 0,-1-1-1,0 1 1,1 1 0,-1-1 0,0 0-1,-1 0 1,1 1 0,0-1 0,0 1-1,-1 0 1,1-1 0,0 1 0,-1 0-1,-2 0 1,-1-1 50,0 1 1,-1 1-1,1-1 0,0 1 0,0 0 1,0 0-1,0 1 0,0 0 0,0 0 1,0 0-1,0 1 0,0 0 0,0 0 1,0 0-1,1 1 0,-1 0 0,-4 4 1,-9 5-58,1 1 0,0 0 1,-21 23-1,35-32 6,0 0 1,0 0-1,1 0 0,0 0 0,-1 1 1,1-1-1,1 1 0,-1 0 0,1 0 1,-3 8-1,5-11-15,-1 0 1,1 0-1,0 1 0,0-1 0,0 0 1,0 0-1,0 0 0,0 1 1,1-1-1,-1 0 0,1 0 1,-1 0-1,1 0 0,0 1 0,0-1 1,0 0-1,0-1 0,0 1 1,0 0-1,1 0 0,-1 0 1,1-1-1,-1 1 0,1-1 0,0 1 1,-1-1-1,4 3 0,5 1 20,0 0-1,0 0 0,0-1 0,0 0 1,1-1-1,-1 0 0,12 1 0,-6 0-5,0 0 1,20 8-1,-26-7-18,0 0 0,-1 0 1,0 1-1,0 0 1,0 1-1,-1 0 1,0 0-1,10 13 0,-14-15 23,1 1 0,-1 0-1,0 0 1,-1 0 0,1 0 0,-1 1-1,-1-1 1,1 1 0,-1 0-1,0 0 1,0 0 0,-1 0 0,1 13-1,-2-16 42,-1 1 1,0-1-1,0 0 0,0 0 0,0 0 0,-1 0 1,1 0-1,-1 0 0,0 0 0,0 0 0,-1-1 0,1 1 1,-1-1-1,0 1 0,1-1 0,-1 0 0,-1 0 0,-6 5 1,-6 3 394,0 0 1,-33 15-1,39-22-367,-11 7-102,-1-1 1,0-2-1,-1 0 0,1-1 1,-29 4-1,50-11-117,1 1 1,-1-1-1,0 0 0,0 0 0,0 0 1,0 0-1,1 0 0,-1 0 1,0 0-1,0 0 0,0 0 1,0 0-1,1 0 0,-1-1 1,0 1-1,0 0 0,0 0 1,1-1-1,-1 1 0,0-1 1,0 1-1,1-1 0,-1 1 1,0-1-1,1 1 0,-1-1 0,1 0 1,-1 1-1,0-1 0,1 0 1,0 1-1,-1-1 0,0-1 1,1-8-3681</inkml:trace>
</inkml:ink>
</file>

<file path=ppt/ink/ink17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0:37.02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348 85 4320,'29'-33'1392,"-27"32"-1296,0-1 0,-1 0-1,0 0 1,1 0 0,-1 0 0,0 0 0,0 0 0,0 0-1,0 0 1,-1-1 0,1 1 0,-1 0 0,1-5 0,-1 6-17,0 0 1,0 1 0,0-1 0,0 0 0,0 0-1,-1 0 1,1 1 0,0-1 0,-1 0-1,1 0 1,0 1 0,-1-1 0,1 0-1,-1 1 1,1-1 0,-1 1 0,0-1-1,1 0 1,-1 1 0,0-1 0,1 1-1,-1 0 1,0-1 0,1 1 0,-1-1-1,0 1 1,0 0 0,1 0 0,-1-1-1,0 1 1,0 0 0,0 0 0,1 0 0,-1 0-1,-1 0 1,-6 0 200,-1 0 1,1 1-1,0 0 0,0 0 1,0 0-1,-1 1 0,-7 3 1,-55 25-4,49-20-269,-1 0-20,-48 23-9,63-29 21,0 1-1,0 0 0,1 0 1,0 1-1,0 0 0,-7 8 1,13-13 1,0 0 0,0 1 0,0-1 0,0 1 0,1-1 0,-1 1 0,1-1 0,-1 1 0,1-1 0,-1 1 0,1-1 0,0 1 0,-1-1 0,1 1 0,0 0 0,0-1 0,0 1 0,1-1 0,-1 1 0,0 0 0,1-1 0,-1 1 0,1-1 0,-1 1 0,1-1 0,0 1 0,-1-1 0,1 0 0,0 1 0,0-1 0,0 0 0,2 3 0,4 3 2,0 0 1,1 0-1,0 0 1,8 5-1,-9-7-11,49 35-141,57 45-26,-101-75 200,-1 1-1,0 0 0,-1 1 0,0 0 0,-1 0 0,14 26 1,-22-35 37,1 0 0,-1 0 0,0 0 0,0 0 0,0 0 0,0 1 1,0-1-1,-1 0 0,0 1 0,1-1 0,-1 0 0,0 1 0,-1-1 1,1 0-1,-1 1 0,0 3 0,-1-3 76,1-1 0,-1 1 1,0 0-1,0 0 0,-1-1 0,1 0 0,-1 1 1,1-1-1,-1 0 0,0 0 0,-6 4 0,0-1-9,0 0 0,0 0 0,-1-1 1,0-1-1,0 1 0,-1-2 0,1 1 0,-1-1 0,-13 1 0,-27 1-1121,34-4-400,1-1 0,-1-1 0,1 0 0,-1-1 0,-25-7 0,32 5 72,0 0-1,-16-10 0,25 14 1294</inkml:trace>
</inkml:ink>
</file>

<file path=ppt/ink/ink17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0:37.71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0 660 6656,'6'-13'505,"1"0"0,0 1 1,0 0-1,1 0 0,1 0 1,12-12-1,14-18-400,93-166 920,-29 41-60,-96 163-955,20-30 49,50-59 0,-72 91-68,1 1 0,-1-1 1,1 1-1,-1 0 0,1 0 1,0 0-1,-1 0 0,1 0 1,2-1-1,-3 2 7,-1 0-1,0 0 1,1 0-1,-1-1 1,0 1 0,1 0-1,-1 0 1,0 0-1,1 0 1,-1 0 0,0 1-1,1-1 1,-1 0 0,0 0-1,1 0 1,-1 0-1,0 0 1,0 0 0,1 0-1,-1 1 1,0-1-1,1 0 1,-1 0 0,0 1 0,1 0 1,-1-1 0,1 1-1,-1-1 1,0 1 0,0 0-1,1-1 1,-1 1 0,0 0-1,0-1 1,0 1 0,0 0-1,0 0 1,0-1 0,0 2-1,-4 46 29,0-12-16,-47 442 1562,25-327-1935,5-50-3489,15-80 1749,-1-11-1924</inkml:trace>
</inkml:ink>
</file>

<file path=ppt/ink/ink17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0:38.22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39 263 4992,'1'-1'99,"0"1"1,0-1 0,0 0-1,0 0 1,0 1-1,0-1 1,0 1-1,0-1 1,0 1-1,0-1 1,0 1-1,0 0 1,1-1 0,-1 1-1,0 0 1,0 0-1,0 0 1,1 0-1,-1 0 1,0 0-1,2 0 1,-2 1-64,0 0 0,0-1 0,-1 1 0,1 0 0,0 0-1,0 0 1,-1 0 0,1 0 0,0 0 0,-1 0 0,1 0 0,-1 0 0,1 0 0,-1 0 0,0 0 0,0 0-1,1 0 1,-1 1 0,0-1 0,0 0 0,0 0 0,0 0 0,0 0 0,0 2 0,-2 11 155,0-1 0,0 1 0,-1-1-1,-1 0 1,-9 23 0,-2 5 552,6-12-297,1-1 0,2 2 1,-4 38-1,9-58-388,0-1 1,1 1-1,1-1 0,0 0 1,0 1-1,0-1 1,1 0-1,1 0 1,-1 0-1,1 0 0,1 0 1,0-1-1,0 1 1,11 14-1,-11-18 16,0 0 1,1-1 0,0 0-1,0 1 1,0-1-1,0-1 1,1 1-1,-1-1 1,1 0-1,0 0 1,0-1-1,0 0 1,1 0-1,-1 0 1,0-1-1,1 0 1,-1 0-1,1-1 1,10 0-1,-6 0 84,1-1 0,-1-1 0,1 0 0,-1 0 0,0-1-1,1-1 1,-2 0 0,1-1 0,0 0 0,11-7 0,3-6 111,-1-2 1,0 0 0,-2-2 0,27-32 0,-37 41-157,0-1 0,-1 0 0,-1-1 1,-1 0-1,0 0 0,-1-1 0,0 0 1,-1-1-1,-1 0 0,-1 0 0,0 0 1,3-33-1,-6 27-111,-1-1 0,-2 1 1,0 0-1,-2-1 0,0 1 0,-2 0 1,-9-30-1,10 42-148,-1-1 0,0 1 0,-1 0 0,0 1-1,0 0 1,-16-19 0,17 23 20,-1 0 0,-1 0-1,1 1 1,-1 0-1,0 0 1,0 0 0,0 1-1,-1 0 1,1 1 0,-16-6-1,15 7-68,0 1 0,-1-1-1,1 1 1,0 0 0,0 1-1,-1 0 1,1 0 0,0 1-1,0 0 1,0 0 0,-1 1 0,1 0-1,1 1 1,-1 0 0,0 0-1,1 0 1,-1 1 0,1 0-1,-12 9 1,4-1-694,1 1 0,0 1 0,0 0 0,2 0 0,0 1 0,0 1 0,-11 21 0,1 3-2103</inkml:trace>
</inkml:ink>
</file>

<file path=ppt/ink/ink17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0:38.87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0 331 4320,'1'-4'1571,"0"11"-1024,1 13 348,-2-15-761,0 0 0,1 0 0,0 0 0,-1 0 1,2 0-1,-1 0 0,0 0 0,1 0 0,0-1 0,0 1 0,1-1 0,-1 1 0,1-1 0,0 0 0,0 0 1,0 0-1,1 0 0,-1-1 0,1 1 0,0-1 0,0 0 0,0 0 0,7 3 0,-5-3-27,1 0 1,-1 0-1,1-1 0,0 0 0,0-1 0,0 1 0,0-1 0,0 0 1,0-1-1,0 0 0,0 0 0,0-1 0,0 1 0,0-2 1,0 1-1,12-4 0,-6-1 60,1 0-1,-1-1 1,0-1 0,0 0-1,-1 0 1,0-1 0,0-1-1,14-16 1,8-11 526,33-48 0,-59 74-576,4-5 154,0 0 0,-2-1 0,0 0 1,14-32-1,-22 44-214,-1 0 0,0 0 0,1-1 0,-2 1 0,1 0 0,0 0 0,-1 0 0,0-1 0,0 1-1,-2-6 1,1 8-63,1-1-1,-2 1 0,1 0 0,0-1 0,-1 1 0,1 0 1,-1 0-1,0 0 0,0 0 0,-1 0 0,1 1 0,0-1 0,-1 1 1,1-1-1,-1 1 0,-5-3 0,3 2-56,0 1 0,0 0 0,0 0 0,0 0 0,-1 1 0,1-1 1,-1 1-1,1 1 0,-1-1 0,1 1 0,-1 0 0,0 0 0,1 0 0,-1 1 0,-8 2 0,-1 1-125,-1 0 0,1 1 0,0 0 0,-18 11 1,17-7-137,2 0 0,-1 1 1,1 1-1,1 0 1,0 1-1,0 1 1,1-1-1,1 2 1,0 0-1,1 0 1,1 1-1,0 0 0,1 1 1,-7 18-1,13-30 169,1 0-1,0 0 1,0-1-1,0 1 1,1 0-1,0 0 1,-1 0 0,1 5-1,0-8 105,1 0-1,-1 0 1,0 0-1,0 0 1,1 0-1,-1 0 1,1 0-1,-1 0 1,1 0-1,-1 0 1,1 0-1,-1 0 1,1 0-1,0-1 1,0 1-1,-1 0 1,1 0-1,0-1 1,0 1-1,0 0 1,0-1-1,0 1 1,0-1-1,0 1 1,0-1-1,0 0 1,0 1-1,0-1 1,0 0-1,0 0 1,0 1-1,2-1 1,2 0-100,1-1 0,-1 1 1,0-1-1,0 1 0,0-2 0,0 1 0,0 0 1,6-3-1,41-21-333,-29 13 426,-12 7 210,-3 1 60,0 0 0,1 0 0,0 1 1,12-4-1,-19 7-147,0 0-1,-1-1 0,1 1 1,-1 0-1,1 0 1,0 0-1,-1 0 1,1 0-1,0 0 0,-1 1 1,1-1-1,-1 0 1,1 1-1,0-1 1,-1 1-1,1 0 0,-1-1 1,0 1-1,1 0 1,-1 0-1,1 0 0,-1 0 1,0 0-1,0 0 1,0 1-1,0-1 1,0 0-1,0 1 0,0-1 1,0 0-1,0 2 1,3 5 169,-2 0 0,1-1 0,-1 1 0,-1 0 0,1 0 0,-1 0 0,0 0 0,-1 0 0,-1 10 0,-1 11 418,-9 36 0,-2 15 429,16 109 400,2-66-6365,-5-104 506</inkml:trace>
</inkml:ink>
</file>

<file path=ppt/ink/ink17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0:39.25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34 52 9568,'21'-18'3520,"-9"7"-2720,-5-3-256,-7 10-608,0-1-96,-7 14-2528,-10 2 448,-3 3 1280,-10 1-3680</inkml:trace>
</inkml:ink>
</file>

<file path=ppt/ink/ink17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0:39.5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31 82 6656,'4'-19'1038,"-1"7"-93,-1-1-1,2-20 1,-4 33-917,0 0-1,0-1 1,0 1 0,0 0 0,0 0 0,0 0 0,0 0 0,0 0 0,0 0 0,0 0 0,0 0-1,0 0 1,0 0 0,0-1 0,0 1 0,1 0 0,-1 0 0,0 0 0,-1 0 0,1 0-1,0 0 1,0 0 0,0 0 0,0 0 0,0-1 0,0 1 0,0 0 0,0 0 0,0 0-1,0 0 1,0 0 0,0 0 0,0 0 0,0 0 0,0 0 0,0 0 0,0 0 0,0-1 0,0 1-1,0 0 1,-1 0 0,1 0 0,0 0 0,0 0 0,0 0 0,0 0 0,0 0 0,0 0-1,0 0 1,0 0 0,0 0 0,-1 0 0,1 0 0,0 0 0,0 0 0,0 0 0,0 0 0,0 0-1,0 0 1,-5 7 686,-5 14-259,4-4-429,1 1 0,0 0 0,1 0-1,2 0 1,-1 1 0,2-1 0,1 1 0,2 27-1,-1-36-36,0 0-1,1 0 0,0 0 1,1 0-1,0-1 0,0 1 0,1-1 1,0 0-1,1 0 0,0 0 1,0-1-1,1 0 0,0 0 0,1 0 1,0-1-1,0 1 0,10 6 1,11 4-40,1-1 1,41 17 0,32 19-14,-90-46 110,-1 1 1,0 0 0,0 1-1,0 0 1,-1 1 0,10 13 0,-17-19 9,0 0 1,0 1 0,0-1 0,-1 1-1,0 0 1,0-1 0,0 1 0,1 5-1,-2-7-1,-1-1 0,1 0 0,-1 0 0,0 1 0,0-1-1,0 0 1,0 0 0,0 1 0,-1-1 0,1 0 0,-1 0-1,1 0 1,-1 0 0,0 0 0,0 1 0,0-1 0,0 0 0,0-1-1,0 1 1,-1 0 0,-1 2 0,-2 1 40,-1 0 0,-1 0 0,1-1 0,-1 1 0,0-1 1,1-1-1,-2 1 0,1-1 0,0-1 0,-1 1 0,1-1 0,-10 1 0,-13 2-58,-52 0 0,77-5-35,-20 1-872,-29-3-1,45 1 126,0 0-1,-1-1 1,1 0-1,1-1 0,-1 0 1,-11-5-1,2-2-1083</inkml:trace>
</inkml:ink>
</file>

<file path=ppt/ink/ink17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0:39.95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85 7872,'8'-19'2944,"0"12"-2304,13-7-160,-12 5-352,7 2-160,9-4-128,7 4 96,10 0 96,0 3 0,-1 4-224,0 0 96,-8 0-2368,1 0 1376</inkml:trace>
</inkml:ink>
</file>

<file path=ppt/ink/ink17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0:40.31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22 87 5472,'3'44'2150,"3"26"-1355,-5-64-780,1 1 0,0-1-1,0 0 1,0 0-1,0 1 1,1-1 0,0-1-1,5 8 1,-7-11 38,1 0 1,-1 0-1,1 0 0,0-1 1,0 1-1,-1 0 0,1-1 1,1 0-1,-1 1 1,0-1-1,0 0 0,0 0 1,1 0-1,-1 0 0,0 0 1,4 0-1,-2-1 64,0 1 1,0-1-1,1 0 0,-1-1 1,0 1-1,0-1 1,0 0-1,0 0 0,4-1 1,6-4 179,-1 0 1,0 0-1,-1-2 1,19-12-1,-7 2 79,30-28 1,-45 38-203,-1 0 1,-1-1-1,1 0 0,-1-1 1,-1 1-1,9-18 0,-14 25-145,0-1 1,0 0-1,0 1 0,0-1 0,0 0 1,0 0-1,-1 1 0,0-1 0,1 0 1,-1 0-1,0 0 0,-1 0 0,1 1 0,0-1 1,-1 0-1,1 0 0,-1 0 0,0 1 1,-1-4-1,0 4-68,1 0 0,-1-1 0,0 1 0,0 0 0,1 0 0,-1 0 0,-1 1 1,1-1-1,0 0 0,0 1 0,-1-1 0,1 1 0,-1 0 0,1 0 0,-1 0 0,1 0 0,-1 0 0,-5-1 1,-1 1-122,-1 0 0,0 0 0,0 1 0,0 0 0,0 1 0,0 0 0,0 1 0,0 0 0,0 0 0,1 1 0,-1 0 0,-10 6 0,8-3-207,0 0 0,1 1 0,0 0 1,0 1-1,0 0 0,1 1 0,1 0 0,-15 18 0,-8 17-1350,0 3-1888</inkml:trace>
</inkml:ink>
</file>

<file path=ppt/ink/ink17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4:59.62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114 27 1728,'-18'-9'560,"18"9"-554,0 0 0,0 0 1,0 0-1,-1 0 0,1 0 0,0 0 0,0 0 1,-1 0-1,1 0 0,0 0 0,0 0 0,-1 0 1,1 0-1,0 0 0,0 0 0,0 0 0,-1 0 0,1 0 1,0 0-1,0 0 0,-1 0 0,1 0 0,0 0 1,0 0-1,0 1 0,-1-1 0,1 0 0,0 0 1,0 0-1,0 0 0,0 1 0,-1-1 0,1 0 1,0 0-1,0 0 0,0 1 0,-20 23 51,16-20-40,-1 1 1,1 0-1,0 1 1,0-1-1,0 1 0,1-1 1,0 1-1,-4 11 1,0 9 404,1-1 113,0 1-1,-4 36 1,9-41-439,1 0-1,0 0 1,2-1-1,4 25 1,-5-38-70,0 0 0,1-1 0,0 1-1,0-1 1,1 1 0,0-1 0,0 0 0,0 0 0,1 0 0,0-1-1,0 1 1,0-1 0,1 0 0,0 0 0,0 0 0,9 6-1,-9-8 28,0-1 0,0 0 0,1 0 0,-1 0 0,1-1 0,-1 1-1,1-1 1,-1 0 0,1-1 0,0 0 0,-1 0 0,1 0 0,0 0-1,-1-1 1,1 0 0,0 0 0,-1-1 0,0 1 0,10-5-1,7-4 152,0-1 0,-2-1 0,27-19-1,-27 16-52,-1 0-1,0-2 0,-1 0 1,-1-1-1,-1 0 0,-1-1 1,0-1-1,-1-1 0,-1 0 0,10-24 1,-18 36-98,-1 0 0,0-1-1,0 0 1,-1 0 0,0 0 0,-1 0 0,0 0 0,-1-1 0,0 1 0,0-1 0,-1 1 0,-2-12 0,2 20-47,0 0 1,-1 0-1,0-1 0,1 1 1,-1 0-1,0 0 1,0 0-1,0 0 0,0 0 1,-1 0-1,1 0 1,-1 0-1,1 0 1,-1 1-1,1-1 0,-1 1 1,-3-3-1,2 2-5,0 1 0,0-1 0,-1 1 0,1-1 0,-1 1 0,1 0 0,-1 1 0,1-1 0,-1 1 0,-4-1 0,-8 2 4,1 0 1,-1 1 0,0 0-1,-16 6 1,31-8-6,-25 6-292,0 2 0,0 0-1,1 2 1,0 1 0,1 1-1,0 1 1,1 1 0,0 1-1,1 1 1,-28 27-1,15-6-2149</inkml:trace>
</inkml:ink>
</file>

<file path=ppt/ink/ink17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00.7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448 1 2304,'-1'16'933,"0"1"1,-5 23-1,-1-5-462,2 0 0,1 0 0,2 52 0,14 109 139,-2-72-59,-4-30-251,4 196 712,-14-226-859,-3 0 0,-20 83 0,24-131-91,-2-1 0,0 1 0,0-1-1,-2 0 1,1 0 0,-2 0 0,0-1 0,-18 23 0,21-31-43,0 0 0,-1 0 0,0-1-1,0 0 1,0 0 0,0 0 0,-1 0 0,0-1-1,0 0 1,0-1 0,-1 0 0,1 0-1,-1 0 1,0-1 0,0 0 0,0-1 0,1 0-1,-1 0 1,-12 0 0,11-2-14,0 0 0,0-1 0,0 0 1,1 0-1,-1-1 0,0 0 0,1 0 0,0-1 0,0 0 0,0 0 1,0-1-1,1 0 0,-1-1 0,1 0 0,1 0 0,-1 0 1,-7-10-1,9 9-23,0 1 1,0-1 0,0-1 0,1 1 0,0-1-1,0 0 1,1 1 0,0-1 0,1-1-1,0 1 1,0 0 0,0-1 0,1 1-1,0-1 1,1 1 0,0-1 0,1 1 0,1-16-1,4 4-31,0 1 0,1-1 0,1 1 0,18-31 0,51-69-8,-59 92 23,305-408-8,-288 391 42,-32 39 0,79-95-66,-66 82 50,2 0 1,0 1-1,22-16 1,-35 30 9,-1 1 0,1-1 0,-1 0 0,1 1 1,0 0-1,-1 0 0,11-2 0,-13 3 5,0 1 0,0 0 0,0 0 0,0 0 0,-1 0 1,1 0-1,0 0 0,0 0 0,0 1 0,0-1 0,0 1 0,-1-1 0,1 1 0,0 0 0,-1 0 1,1 0-1,0 0 0,-1 0 0,1 0 0,-1 0 0,1 0 0,-1 0 0,0 1 0,2 1 0,3 6 10,-1 0-1,0 0 1,0 0-1,3 13 0,-5-13-22,1 0 0,0 0 0,0-1 0,1 1 0,10 12 0,-10-15 37,0-1 0,0 0 0,0 0-1,1 0 1,0-1 0,0 0 0,0 0 0,0 0 0,1-1 0,-1 0 0,8 2 0,-9-3 23,1-1 1,-1 0-1,1 0 0,0-1 1,-1 0-1,1 0 0,0 0 1,-1-1-1,1 1 1,-1-2-1,1 1 0,-1 0 1,0-1-1,10-4 0,-6 1 30,0 0-1,-1-1 1,1 1-1,-1-2 1,0 1 0,-1-1-1,0-1 1,0 1-1,0-1 1,-1 0-1,0-1 1,4-9-1,3-6 45,-1 0 0,-2-1 0,10-33 0,-17 48-75,0 1 1,-1-1 0,0 1-1,0-1 1,-1 0-1,-1 0 1,0-11 0,-1 17-34,1 0-1,-1 0 1,0 0 0,0 0 0,0 0 0,-1 0 0,0 1 0,1-1 0,-1 1-1,0-1 1,-1 1 0,1 0 0,-1-1 0,1 1 0,-1 0 0,0 1 0,0-1 0,0 0-1,-7-3 1,6 4-23,0 0 1,0 0-1,-1 0 0,1 1 0,0 0 0,-1 0 0,1 0 0,-1 0 0,1 1 1,-1-1-1,1 1 0,-1 0 0,1 1 0,-1-1 0,1 1 0,-1 0 0,1 0 1,-1 0-1,1 1 0,0-1 0,0 1 0,0 0 0,-5 3 0,-5 4-2,1 0 0,0 1-1,0 0 1,1 1-1,-12 14 1,6-6-332,1 2 1,1-1-1,1 2 1,-16 29-1,29-47 178,0 0-1,0 1 1,1-1-1,-1 0 0,1 1 1,0 0-1,0 5 1,1-9 65,-1 1 0,1 0 0,0-1 0,1 1 0,-1 0 0,0-1 0,0 1 0,1-1 0,-1 1 0,1 0 0,-1-1 0,1 1 0,0-1 1,0 1-1,-1-1 0,1 0 0,0 1 0,0-1 0,0 0 0,1 0 0,-1 0 0,3 2 0,-3-2 7,0 0 1,1-1-1,-1 1 0,0-1 0,1 1 0,-1-1 1,1 0-1,-1 0 0,1 0 0,-1 0 1,0 0-1,1 0 0,-1 0 0,1 0 0,-1 0 1,1-1-1,-1 1 0,0 0 0,1-1 1,-1 1-1,0-1 0,1 0 0,-1 1 0,0-1 1,0 0-1,1 0 0,1-2 0,3-2-201,0-1-1,0 0 1,8-11-1,30-43-410,21-28 894,-55 77-90,0-1 1,1 2-1,0 0 1,1 0-1,15-9 0,-27 19-97,5-3 37,-1 1 0,0 0 0,0-1 0,7 0 0,-11 2-20,1 1 0,0 0 0,-1 0-1,1-1 1,0 1 0,-1 0 0,1 0 0,0 0 0,-1 0 0,1 0 0,0 0 0,0 0 0,-1 0 0,1 0 0,0 1 0,-1-1-1,1 0 1,0 0 0,-1 1 0,1-1 0,0 0 0,-1 1 0,1-1 0,-1 0 0,1 1 0,-1-1 0,1 1 0,-1-1-1,1 1 1,-1-1 0,1 1 0,-1 0 0,1-1 0,-1 1 0,0 0 0,1 0 0,1 7 176,0-1 1,-1 1-1,0 0 0,-1 0 1,1 0-1,-1-1 1,-1 9-1,0 9 228,1-11-270,-1 22 371,2 0 0,2 0 0,7 38 1,-9-69-470,0-1 1,1 1-1,-1-1 1,1 1-1,0-1 1,0 0-1,1 0 1,-1 0-1,1 0 0,0 0 1,0-1-1,0 1 1,0-1-1,5 4 1,3 0 144,0 0 1,0-1-1,22 10 1,-23-12-115,38 21-27,-31-16 13,-1-1 0,22 9-1,-35-17-99,0 1-1,-1 0 1,1-1-1,0 1 1,-1-1-1,1 0 0,0 0 1,-1 0-1,1 0 1,0 0-1,0 0 1,-1-1-1,1 0 0,0 1 1,-1-1-1,1 0 1,-1 0-1,1 0 1,-1-1-1,4-1 0,-1-1-295,-1-1 0,1 1-1,0-1 1,-1 0-1,0 0 1,0 0 0,5-11-1,8-16-1998</inkml:trace>
</inkml:ink>
</file>

<file path=ppt/ink/ink17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01.30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347 32 4384,'-8'-4'406,"2"0"-235,0 1 0,0 0 0,0 0 0,0 0 0,0 1 0,-1 0 0,1 0 0,-1 0 0,0 1 0,1 0 0,-10 0 0,4 2-206,0 1 0,-1 0 0,1 1 0,0 0 0,0 1 0,0 0 0,1 1 0,-1 1 0,-17 11 0,12-6 95,0 2 0,1 0 0,1 1 1,0 1-1,-14 17 0,28-31-51,1 0 0,-1 0 1,0 0-1,0 0 0,1 0 0,-1 0 0,1 0 1,-1 0-1,1 0 0,-1 0 0,1 0 0,0 0 0,0 1 1,-1-1-1,1 0 0,0 2 0,0-2-5,1-1-1,-1 1 0,0-1 1,0 1-1,1 0 0,-1-1 1,1 1-1,-1-1 0,0 1 1,1-1-1,-1 0 0,1 1 1,-1-1-1,1 1 0,-1-1 1,1 0-1,-1 1 1,1-1-1,-1 0 0,1 0 1,0 0-1,-1 1 0,1-1 1,0 0-1,-1 0 0,1 0 1,-1 0-1,1 0 0,0 0 1,-1 0-1,1 0 0,0 0 1,75-3-6,-43 1 109,0 1 1,38 4-1,-54 0 27,0 0-1,0 0 1,-1 2 0,0 0 0,0 0 0,0 2-1,-1 0 1,1 1 0,-2 0 0,15 12 0,-25-17-94,0 1 0,0-1 0,0 1 0,-1 0 0,0 0 0,1 0 0,-2 0 0,1 1 0,0-1 0,-1 1 0,0 0 0,0 0 0,0-1 0,-1 1 0,1 0 0,-1 1 0,-1-1 0,1 0 0,-1 0 0,1 0 0,-2 0 0,1 1 0,0-1 0,-1 0 0,0 0 0,-3 7 0,1-2 19,0 0 0,-2-1 0,1 0 0,-1 0-1,0 0 1,-1-1 0,0 1 0,0-2 0,-1 1 0,0 0-1,-1-1 1,-13 10 0,0-3 3,0-1 1,-1-1-1,-30 11 0,-73 21-284,124-44 190,-7 2-284,1 0 1,-1 0 0,1-1 0,-10 1 0,16-2 192,0 0 0,0 0 1,0 0-1,-1 0 1,1 0-1,0 0 0,0 0 1,0 0-1,0 0 1,0-1-1,0 1 0,0 0 1,0-1-1,0 1 1,0-1-1,0 1 1,0-1-1,0 1 0,0-1 1,0 0-1,1 1 1,-1-1-1,0 0 0,0 0 1,1 0-1,-1 0 1,1 0-1,-1 1 0,0-1 1,1 0-1,0 0 1,-1 0-1,1-1 0,0 1 1,-1 0-1,1 0 1,0 0-1,0 0 0,0-2 1,3-27-2294</inkml:trace>
</inkml:ink>
</file>

<file path=ppt/ink/ink17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02.11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297 21 3232,'-7'-21'1707,"-2"43"-822,-49 176 1589,-21 50-1123,-24 64-739,66-224-756,34-82-542,3-12 225,3-15-103,-3 19 494,11-60-112,3 2 1,2 0 0,3 1-1,46-97 1,70-144 304,-128 281 19,28-66 612,-34 83-705,0-1 1,1 0-1,-1 1 1,1 0-1,-1-1 1,1 1-1,0 0 1,0 0-1,0 0 1,0 0-1,1 0 1,2-2-1,-4 4-20,0-1-1,0 1 1,1 0 0,-1-1-1,0 1 1,0 0-1,0 0 1,1-1-1,-1 1 1,0 0-1,0 0 1,1 0 0,-1 1-1,0-1 1,0 0-1,0 0 1,1 1-1,-1-1 1,0 1-1,0-1 1,0 1-1,0-1 1,0 1 0,0 0-1,0-1 1,0 1-1,0 0 1,0 0-1,0 0 1,0 0-1,0 1 1,10 11 111,-1 1-1,-1 1 1,-1 0-1,10 22 1,4 7 21,68 102 571,-35-60-494,-19-26-52,141 212 140,-118-187-342,-50-76-800,-9-9 788,0 0 0,0 0 0,0 0 0,0 0 0,1 0 0,-1 0 0,0 0 0,0 0 0,0 0 0,0 0 0,0 0 0,0 0 0,0 0 0,0 0-1,0-1 1,0 1 0,0 0 0,0 0 0,1 0 0,-1 0 0,0 0 0,0 0 0,0 0 0,0 0 0,0 0 0,0 0 0,0-1 0,0 1 0,0 0 0,0 0 0,0 0 0,0 0 0,0 0 0,0 0 0,0 0 0,0 0 0,0 0 0,0-1 0,0 1 0,0 0 0,0 0 0,0 0 0,0 0 0,0 0 0,-1 0 0,1 0 0,0 0-1,0 0 1,0 0 0,0-1 0,0 1 0,0 0 0,-10-24-2336,3 13 1257,-1 0 1,0 1-1,-12-12 0,-15-14-786</inkml:trace>
</inkml:ink>
</file>

<file path=ppt/ink/ink17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02.43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30 6144,'-13'-18'2272,"22"13"-1760,20-2-160,-14 7-160,14 5-192,13 2 0,4 6 0,-2 7-96,7 5 64,3 4-480,-1-2 288,-3-9-3552,-9-11 2048,-13-18-192</inkml:trace>
</inkml:ink>
</file>

<file path=ppt/ink/ink17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04.90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21 244 2240,'-6'-14'415,"3"9"-193,1 0-1,0-1 0,0 1 0,0-1 0,1 0 0,-2-9 0,3 15 173,8 14 444,21 41 491,-21-35-1176,1-2 0,2 1 0,0-1 0,0-1 0,2 0 0,16 18-1,76 57 380,4 4-109,-53-37-137,-32-33 113,1 0 0,53 41 0,-77-67-400,20 12 251,-20-12-238,0 1 1,0-1-1,-1 0 1,1 0-1,0 0 1,0 0-1,-1 0 1,1 0-1,0 0 1,0 0-1,-1 0 1,1 0-1,0 0 1,0 0-1,-1 0 1,1-1-1,0 1 1,0 0-1,-1-1 1,1 1-1,0 0 1,-1-1-1,1 1 1,-1-1-1,1 1 1,0-1-1,-1 1 1,1-1-1,0 0 1,2-4 28,-1 0 0,1 0 0,-1 0 0,0-1 1,0 1-1,-1 0 0,2-7 0,5-44 146,-5 30-90,21-108 354,49-153-1,-66 262-469,1 0-1,1 1 1,1 0-1,1 1 1,25-39-1,-33 58 7,1 0 0,-1 0 1,1 0-1,0 0 0,6-3 0,-10 6-26,1 1 0,0-1 0,0 1 0,0-1 0,0 1 0,0-1 0,0 1 1,0 0-1,0 0 0,0-1 0,0 1 0,0 0 0,0 0 0,1 0 0,-1 0-16,-1 0 0,1 1 0,-1-1 1,1 0-1,-1 0 0,1 1 0,-1-1 1,1 0-1,-1 1 0,1-1 0,-1 1 0,1-1 1,-1 1-1,1-1 0,-1 1 0,0-1 1,1 1-1,-1-1 0,0 1 0,1-1 1,-1 1-1,0 0 0,0-1 0,0 1 0,1 0 1,0 17-3146</inkml:trace>
</inkml:ink>
</file>

<file path=ppt/ink/ink17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06.23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1 108 2560,'2'-2'95,"0"1"1,0-1-1,1 1 0,-1 0 1,0 0-1,1 0 1,-1 0-1,1 0 0,-1 1 1,1-1-1,0 1 1,-1-1-1,1 1 0,-1 0 1,5 0-1,5 1 62,0 1-1,14 3 1,-2 0 92,-5-2-39,0-1-1,1-1 0,0 0 0,-1-1 1,1-2-1,-1 0 0,39-9 1,-7-3-103,-19 6-365,0-1 1,-1-1 0,36-19-1,-61 25-298,0 1 0,0-1 0,6-7 0,-3 4-1209</inkml:trace>
</inkml:ink>
</file>

<file path=ppt/ink/ink17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06.56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12 4480,'8'-11'1664,"9"11"-1312,8 7-64,-12 0-160,6 4-128,2 0-160,4 0 96,4 0 256,0-7-128,1-1-576,-7-6 288,-2-1-1056</inkml:trace>
</inkml:ink>
</file>

<file path=ppt/ink/ink17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06.94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 9 3232,'-8'-9'1184,"12"9"-896,4 4-96,-4 3 256,5 4-288,-5 5 64,0 2-128,0 4 96,0 3-128,0 2-32,1-2 0,2 1-1664,1-1 896,-4 2-1408</inkml:trace>
</inkml:ink>
</file>

<file path=ppt/ink/ink17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08.20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190 286 2912,'-3'-15'360,"2"0"1,-1 0-1,2 0 1,0 0 0,1 0-1,0 0 1,1 0-1,1 0 1,8-27-1,-9 37-287,1-1-1,-1 1 1,1 0 0,0 0-1,0 0 1,0 0-1,1 0 1,0 1 0,0-1-1,0 1 1,0 0-1,1 0 1,-1 1 0,1-1-1,10-4 1,-3 2-12,0 2 1,1-1-1,0 1 1,0 1-1,25-3 1,-25 4-49,1 1 0,-1 0 0,1 1 0,0 1 0,-1 0 0,1 1 0,-1 0 0,16 6 0,-23-6-12,1 0 1,-1 0 0,-1 1-1,1 0 1,0 0 0,-1 1-1,1 0 1,-1 0-1,0 0 1,0 0 0,-1 1-1,1 0 1,-1 0-1,0 0 1,0 0 0,-1 1-1,0-1 1,0 1-1,3 7 1,-3-2 65,1 0 0,-2 0 0,0 1 0,0 0 0,-1-1 0,0 1 1,-1 0-1,0-1 0,-1 1 0,-1 0 0,-3 14 0,1-9 17,-1 0 0,-1-1 0,0 0 0,-2-1 0,1 1 0,-2-1 0,-12 16 0,-100 125 342,50-67-446,42-52 34,-44 44-1,62-70-13,-1-1 0,1-1 0,-2 1 0,1-2 0,-1 0 0,-1 0 0,1-1-1,-17 5 1,25-10-10,1-1-1,0 0 0,-1 0 0,0 0 0,1-1 0,-1 1 1,1-1-1,-1 0 0,0 0 0,1-1 0,-6 0 1,6 0-4,1-1 0,0 1 0,0 0 0,0-1 0,-1 0 0,1 1 0,1-1 0,-1-1 1,0 1-1,0 0 0,1-1 0,-1 1 0,1-1 0,0 0 0,-2-2 0,1 1 6,1 0-1,0 0 0,0 0 0,1-1 0,-1 1 0,1 0 1,0-1-1,0 1 0,0-7 0,1 10 12,-1-1 0,1 1 0,0 0-1,0-1 1,0 1 0,1-1 0,-1 1 0,0-1 0,0 1-1,1-1 1,-1 1 0,1-1 0,-1 1 0,1 0 0,0-1-1,-1 1 1,1 0 0,0 0 0,0 0 0,0-1 0,0 1-1,0 0 1,0 0 0,0 0 0,1 0 0,-1 1 0,0-1 0,0 0-1,1 0 1,-1 1 0,0-1 0,3 0 0,-1 1 3,0 0-1,0 0 1,-1 0 0,1 0 0,0 0 0,0 1 0,0-1 0,0 1 0,0 0-1,-1 0 1,1 0 0,0 0 0,-1 0 0,5 3 0,6 5 67,18 13 0,-23-16-57,18 12 67,0-1-1,2-1 1,0-1-1,1-1 1,32 10-1,-9-7 98,1-3 0,60 8 0,-49-10-41,-37-5-111,1-2 0,0-1-1,0-1 1,33-2-1,-55-1-111,1-1-1,-1 0 1,1-1 0,-1 1-1,0-1 1,0-1-1,0 1 1,0-1-1,0 0 1,-1 0-1,1-1 1,-1 1 0,0-1-1,0-1 1,0 1-1,0-1 1,-1 1-1,0-1 1,0-1-1,0 1 1,-1 0 0,1-1-1,3-10 1,7-16-209,-2 0 1,-1-1-1,12-64 0,4-109 50,-10-47 543,-12 168 30,-5 74-124,2 0 1,-1 0 0,7-20-1,-9 40-19,1-1-1,1 1 1,-1-1 0,4 16-1,0 10 17,5 49 200,24 111 0,15 68-8,-38-205-220,-8-43-122,0 0-1,2 0 0,0 0 1,8 19-1,-11-31-34,0 1 0,1 0 1,-1-1-1,1 1 0,-1 0 1,1-1-1,0 0 0,0 1 0,0-1 1,0 0-1,1 0 0,-1 0 0,0-1 1,1 1-1,-1 0 0,1-1 1,0 0-1,0 1 0,-1-1 0,1 0 1,0-1-1,0 1 0,0 0 1,0-1-1,0 0 0,0 1 0,4-1 1,74-10 212,-52 5-84,0 2 0,57 0 0,-72 5-248,0-1 1,0 2 0,-1-1 0,19 8 0,-28-9-143,0 1 1,0 0-1,0 0 0,0 0 0,0 1 1,-1-1-1,6 5 0,-7-5 45,-1 0 0,0-1-1,1 1 1,-1 0 0,0-1 0,0 1-1,0 0 1,0 0 0,0 0-1,-1 0 1,1 0 0,0 0 0,-1 0-1,0 0 1,1 0 0,-1 3-1,0-3-255,0 0 0,-1 0 0,1 0 0,0 0 0,-1 0 0,0 0 0,1 0 0,-3 3 0,3-5 450</inkml:trace>
</inkml:ink>
</file>

<file path=ppt/ink/ink17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20.95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75 3072,'3'-9'1060,"-1"12"167,-2-1-1118,0 0 0,1 0 0,0-1 0,-1 1 1,1-1-1,0 1 0,0 0 0,1 2 0,46 55 1848,25 29-1583,-26-43-270,-27-26-30,0 0 0,-1 1 0,19 27 0,-22-20 59,-1 0 0,20 55 1,-26-57 14,1-1 0,2-1 1,0 1-1,27 36 0,-38-58-116,0 0 0,0-1 0,0 1 1,1-1-1,-1 0 0,1 1 0,-1-1 0,1 0 0,-1 0 0,1 0 1,0 0-1,-1 0 0,1 0 0,0-1 0,0 1 0,-1-1 0,3 1 1,-2-1-7,-1 0 0,1 0 1,-1-1-1,1 1 0,-1-1 1,1 1-1,-1-1 0,0 0 0,1 1 1,-1-1-1,0 0 0,0 0 1,1 0-1,-1 0 0,0 0 1,0 0-1,0 0 0,0-1 1,0 1-1,-1 0 0,1-1 1,1-1-1,5-10 181,0-1 0,0 0 0,8-30 1,8-50 574,-12 44-430,7-27-26,22-80-61,-32 130-404,2 0 1,1 0-1,22-38 1,-29 58 9,-1 1 0,1 0 0,1 0 0,-1 1 0,1-1 0,0 1 0,0 0 0,0 0 0,1 1 0,7-5 0,-13 9 43,1 0-1,0-1 1,0 1-1,-1 0 1,1 0-1,0 0 1,0 0-1,0 0 1,-1 0-1,1 0 1,0 0-1,0 0 1,0 0-1,-1 0 1,1 0-1,0 0 0,0 1 1,0-1-1,-1 0 1,1 1-1,0-1 1,-1 1-1,1-1 1,0 1-1,-1-1 1,1 1-1,0-1 1,-1 1-1,1-1 1,-1 1-1,1 0 1,-1-1-1,0 1 1,1 0-1,0 1 1,1 3-645,1 0 1,-1 1 0,2 10 0,-3-14 557,6 30-1517,1 2-566</inkml:trace>
</inkml:ink>
</file>

<file path=ppt/ink/ink17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21.54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33 3712,'2'-2'124,"0"-1"1,0 1 0,0-1-1,0 1 1,1 0-1,-1 0 1,1 0-1,-1 0 1,1 1 0,0-1-1,0 1 1,0 0-1,5-2 1,-3 1-33,1 1 0,-1 0 1,0 1-1,1-1 0,-1 1 0,1 0 1,7 2-1,-1 0 62,-1 0 1,0 1-1,0 1 1,0 0-1,0 0 0,-1 1 1,11 6-1,-15-7-119,-1 0-1,1 0 1,0 0-1,-1 1 0,0 0 1,8 9-1,-12-11-26,1-1-1,0 1 0,-1-1 0,0 1 1,1 0-1,-1 0 0,0-1 0,0 1 0,-1 0 1,1 0-1,0 0 0,-1 0 0,0 0 1,0 0-1,0 0 0,0 0 0,0 0 1,-1 3-1,-24 92 595,24-91-488,0-1 0,0 1 0,0 0 0,1-1 0,0 14 0,0-18-79,1 0-1,-1 1 1,0-1-1,1 0 1,0 0-1,-1 1 1,1-1-1,0 0 0,0 0 1,0 0-1,0 0 1,1 0-1,-1 0 1,1 0-1,-1-1 1,1 1-1,-1 0 1,1-1-1,0 1 1,3 1-1,9 3 104,-1-1 1,2-1-1,-1 0 0,0 0 0,22 1 0,-3 0-108,55 12-601,-20-5-3327,-52-8 2175,-6 4-746</inkml:trace>
</inkml:ink>
</file>

<file path=ppt/ink/ink17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21.90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4 6400,'20'-4'2368,"0"18"-1856,9 13-128,-16-12-192,-1 3-192,5 0-96,0 0 64,-1-3 96,1-1-32,-6-3-32,-3-4 32,1-7-736,-5-2 384,-4-5-2144</inkml:trace>
</inkml:ink>
</file>

<file path=ppt/ink/ink17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22.32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30 7456,'38'2'2784,"4"7"-2176,11-7-160,-24 3-224,4-5-224,5 0-704,-5-5 384,-1-1-864,-3-1 672,-4 2-256,-4-2 448,-4-1-1696,0 1 1088,2 4-1760</inkml:trace>
</inkml:ink>
</file>

<file path=ppt/ink/ink18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22.63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32 5056,'0'-1'112,"0"0"1,1 0 0,-1 0-1,1 0 1,-1 0-1,1 0 1,-1 0-1,1 0 1,-1 1 0,1-1-1,0 0 1,0 0-1,-1 1 1,1-1-1,0 1 1,0-1 0,0 0-1,0 1 1,-1-1-1,1 1 1,0 0-1,2-1 1,27-8 92,-11 6 0,-1 2 0,1 0-1,23 2 1,-26 0-128,21 2 124,-1 3 0,69 18 0,-64-14-174,-33-8 5,1 0 0,-1 1 0,0 0 0,0 0-1,11 7 1,-16-9-26,-1 1 0,1 0-1,-1 0 1,1 0 0,-1 1-1,0-1 1,0 0-1,0 1 1,0-1 0,-1 1-1,1 0 1,-1-1 0,1 1-1,-1 0 1,0 0-1,0 0 1,0 0 0,0 5-1,0 4 47,0 0-1,-1 0 1,-1-1-1,-2 17 1,-12 48 56,12-59-132,-1-2-106,-26 109 200,23-103-1498,0 0 1,-2-1-1,-20 37 0,17-39-865</inkml:trace>
</inkml:ink>
</file>

<file path=ppt/ink/ink18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22.9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45 48 6720,'4'4'2496,"5"-4"-1952,-1 2-128,-29-20-6272,-23-18 3232</inkml:trace>
</inkml:ink>
</file>

<file path=ppt/ink/ink18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27.36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25 201 896,'-2'8'701,"0"-9"654,2 0-1322,-1 1-1,1-1 1,0 1 0,0-1 0,0 1-1,0-1 1,0 1 0,0-1-1,0 1 1,0-1 0,0 0 0,0 1-1,1-1 1,-1 1 0,0-1-1,0 1 1,0-1 0,1 1 0,-1-1-1,0 1 1,1 0 0,-1-1-1,0 1 1,1-1 0,0 0 0,11-24 276,-11 24-305,0 0 0,-1-1 0,1 1 0,0 0 0,-1-1 0,1 1 0,-1-1 0,0 1 0,1-1 0,-1 1 0,0-1 1,0 1-1,0-1 0,0 1 0,0-1 0,0-1 0,-6-26 498,-31-85 1796,37 162-1210,25 131-235,56 388 1041,-78-550-1892,2 12-145,4 58 1,-9-87 56,0 0 0,-1 0-1,1 0 1,0 0 0,0 0 0,-1 0-1,1 0 1,0 0 0,-1 0 0,1 0 0,0 0-1,-1 0 1,1 0 0,0 0 0,-1 0-1,1 0 1,0 0 0,-1 0 0,1 0 0,0 0-1,0 0 1,-1-1 0,1 1 0,0 0 0,-1 0-1,1 0 1,0 0 0,0-1 0,-1 1-1,-24-25-5048,5 11 3380</inkml:trace>
</inkml:ink>
</file>

<file path=ppt/ink/ink18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27.73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0 419 4736,'2'-10'412,"-2"7"-326,0 0-1,0 1 1,1-1 0,-1 0 0,1 1 0,0-1-1,-1 0 1,1 1 0,1-1 0,-1 1 0,0 0-1,1-1 1,-1 1 0,1 0 0,-1 0 0,1 0-1,0 0 1,0 0 0,3-2 0,12-10 82,147-124 389,-116 94 286,92-66-1,-128 103-763,0 0-1,1 1 1,-1 0 0,1 0-1,0 2 1,1-1-1,-1 2 1,1 0-1,-1 0 1,1 2-1,0 0 1,22 0-1,-19 3-67,1 0 0,-1 1 0,0 0 0,0 2 0,0 0 0,0 1 0,-1 0 0,0 2 0,23 13 0,-15-6 10,-1 1 1,-1 2-1,31 30 0,-41-36 43,0 1 0,-1 0 0,-1 1 0,0 0 0,-1 1 0,-1 0 0,8 18 0,-14-28 29,0 1-1,0 0 1,-1 0-1,0 1 1,0-1-1,0 0 1,-1 0-1,0 11 1,0-14-57,-1 0 1,0 1 0,1-1-1,-1 0 1,0 0 0,-1 1 0,1-1-1,0 0 1,-1 0 0,0-1 0,0 1-1,1 0 1,-2 0 0,1-1-1,0 1 1,0-1 0,-6 4 0,-10 5-155,-1-1 0,0-1 0,-1 0 0,1-2 1,-22 6-1,6-2-413,-39 13-277,-181 69-5189,213-74 3560</inkml:trace>
</inkml:ink>
</file>

<file path=ppt/ink/ink18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29.01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22 1408,'0'0'31,"0"0"-1,0 0 1,0 0-1,0 1 1,0-1-1,0 0 1,0 0 0,0 0-1,0 0 1,0 0-1,0 0 1,0 0-1,0 0 1,0 0 0,0 0-1,1 0 1,-1 0-1,0 0 1,0 0-1,0 0 1,0 0 0,0 0-1,0 0 1,0 0-1,0 0 1,0 0 0,0 0-1,0 0 1,0 0-1,0 0 1,0 0-1,1 0 1,-1 0 0,0 0-1,0 0 1,0 0-1,0 0 1,0 0-1,0 0 1,0 0 0,0 0-1,0 0 1,0 0-1,0 0 1,0 0-1,0 0 1,1 0 0,-1 0-1,0 0 1,0 0-1,0 0 1,0 0 0,0 0-1,0 0 1,0 0-1,0 0 1,0-1-1,0 1 1,0 0 0,0 0-1,0 1 39,0-1 0,0 0 0,0 1-1,0-1 1,0 0 0,1 0 0,-1 1 0,0-1-1,0 0 1,0 1 0,0-1 0,1 0 0,-1 1-1,0-1 1,0 0 0,0 0 0,1 0 0,-1 1-1,0-1 1,1 0 0,-1 0 0,0 0 0,0 1 0,1-1-1,-1 0 1,0 0 0,1 0 0,-1 0 0,0 0-1,1 0 1,-1 0 0,0 0 0,1 0 0,-1 0-1,0 0 1,1 0 0,-1 0 0,7 0 123,-1-1 1,1 0-1,-1-1 1,9-2-1,15-4 430,-4 3-229,-16 3-168,0 0 0,16-1 0,-23 3-189,1 0 0,0 0 0,0 0 1,0 1-1,0 0 0,0 0 0,0 0 1,-1 0-1,1 1 0,4 2 0,-2-1-40,6 3 18,0 1 0,18 13-1,-27-17 9,1 0 0,-1 1 0,0-1 0,0 1-1,0-1 1,0 1 0,-1 0 0,0 0 0,1 0-1,-1 0 1,2 9 0,-2-4 19,0 1 0,-1-1 0,0 1 0,0 0 0,-1-1 0,-1 1 0,0 0 0,0 0 0,-3 9-1,-2 6 85,-1 0 0,-13 29 0,8-27-62,-1 0 1,-1-1-1,-2-1 1,0 0-1,-2-1 0,-1-1 1,-1-1-1,-32 29 1,35-37-42,12-10 6,-1 0 0,1 1 0,0 0 0,1 0 0,-1 0 0,-5 8 0,10-12-21,-1 0 0,1-1 0,0 1 0,-1 0 0,1-1 0,0 1 0,-1 0 0,1 0 0,0-1 0,0 1 0,0 0 0,0 0 0,0-1 0,0 1 0,0 0 0,0 0 0,0 0 0,0-1 0,0 1 0,0 0 0,0 0 0,1-1 0,-1 1 0,0 0-1,1-1 1,-1 1 0,0 0 0,1-1 0,-1 1 0,1 0 0,-1-1 0,1 1 0,-1-1 0,1 1 0,0-1 0,-1 1 0,1-1 0,0 1 0,-1-1 0,1 0 0,0 1 0,1-1 0,3 2 106,1 0 0,0 0 0,0-1 1,9 2-1,-14-3-104,22 1 112,1 0 1,-1-1-1,39-7 1,28 1-325,-77 5-150,-9 1 90,0 0 0,0-1 0,0 2 0,0-1 0,7 2 0,-2 4-2542</inkml:trace>
</inkml:ink>
</file>

<file path=ppt/ink/ink18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29.49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 33 5408,'-3'-18'1728,"23"40"-726,-16-19-981,0-2 0,0 1 0,0 0 0,0-1 0,0 1-1,1-1 1,-1-1 0,0 1 0,0 0 0,1-1 0,7 0 0,4-1-3,-1 0-1,15-4 1,139-35-2140,-147 36-1126</inkml:trace>
</inkml:ink>
</file>

<file path=ppt/ink/ink18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29.82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4 8064,'37'7'2976,"1"0"-2304,23-3-192,-28-4-192,13 0-256,0-4-1088,-6-3 608,-6-4-2528</inkml:trace>
</inkml:ink>
</file>

<file path=ppt/ink/ink18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31.63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28 40 3552,'1'-3'152,"0"0"0,0-1 0,1 1 0,-1 0 0,1 0 0,-1 0 0,1 1 0,0-1 0,0 0 0,0 1 0,5-5 0,-7 7-142,0 0 1,0 0-1,1 0 1,-1 0-1,0 0 1,0-1-1,0 1 1,0 0-1,1 0 1,-1 0-1,0 0 1,0 0-1,0 0 0,0 0 1,1 1-1,-1-1 1,0 0-1,0 0 1,0 0-1,0 0 1,1 0-1,-1 0 1,0 0-1,0 0 1,0 0-1,0 0 1,0 0-1,1 1 1,-1-1-1,0 0 1,0 0-1,0 0 1,0 0-1,0 0 0,0 1 1,0-1-1,0 0 1,0 0-1,1 0 1,-1 0-1,0 1 1,0-1-1,0 0 1,0 0-1,0 0 1,0 0-1,0 1 1,0-1-1,0 0 1,0 0-1,0 0 1,0 0-1,0 1 1,-1-1-1,1 0 0,0 0 1,0 0-1,1 15 253,-2-12-200,3 42 689,-1-28-550,0 0-1,-1 1 1,-1-1 0,-6 29-1,-4-4-68,2 1 1,2 0-1,-2 59 0,9-100-118,0 0-1,0 0 1,0 0-1,0 1 1,0-1-1,1 0 1,-1 0-1,1 0 0,-1 0 1,3 3-1,-3-4-8,1-1-1,0 1 1,-1-1 0,1 1-1,0-1 1,0 1-1,-1-1 1,1 1-1,0-1 1,0 0-1,0 1 1,0-1 0,0 0-1,-1 0 1,1 0-1,0 0 1,0 0-1,0 0 1,0 0 0,0 0-1,0 0 1,0 0-1,0 0 1,-1 0-1,1-1 1,0 1-1,1-1 1,13-3-8,10-3 96,0 1 0,0 1 0,34-2-1,-40 6-44,0 1 0,-1 1 0,1 1-1,0 0 1,0 1 0,-1 1 0,0 1-1,0 1 1,0 1 0,0 0 0,-1 1 0,0 1-1,17 12 1,-9-3-83,-2 1 0,29 30-1,-41-37 82,-1 0-1,0 1 1,0 0-1,-1 1 1,14 30-1,-20-37 15,-1 0 1,1 0-1,-2 0 0,1 1 0,-1-1 1,0 1-1,0-1 0,-1 1 0,0-1 1,-1 10-1,-1-6 11,0 0 0,-1 0 0,0 0 0,-1-1 0,0 1 1,-7 11-1,-5 8 180,-1-1 0,-2-1-1,0 0 1,-46 48 0,50-62-177,0 0-1,-2 0 1,1-2 0,-1 0-1,-1 0 1,0-2-1,-1 0 1,0-2-1,-23 8 1,31-13-114,1 0 1,-1-1-1,0 0 1,0-1-1,0-1 1,0 1-1,-1-2 1,1 1-1,0-2 1,-19-4-1,14 1-451,-1 0 0,1-2-1,0 0 1,1 0 0,-1-2-1,-14-10 1,5 1-2171</inkml:trace>
</inkml:ink>
</file>

<file path=ppt/ink/ink18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32.06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23 5728,'6'-6'636,"-5"5"-522,1-1-1,-1 1 1,1-1 0,-1 1 0,1 0 0,-1 0-1,1 0 1,-1 0 0,1 0 0,0 0 0,0 1-1,0-1 1,-1 1 0,1-1 0,0 1 0,4-1-1,20 1 152,0 0 0,1 2-1,31 6 1,33 3 351,328-3 88,-286-8-3936,-95 0 2027</inkml:trace>
</inkml:ink>
</file>

<file path=ppt/ink/ink18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32.45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17 126 5152,'6'17'756,"-2"1"0,0-1 1,2 27-1,4 15-331,-10-56-411,3 14 164,1-1-1,1 1 0,1 0 1,14 29-1,-18-42-118,0-1 1,0 0-1,1 1 0,-1-1 1,1 0-1,0 0 0,0 0 1,0 0-1,0-1 0,1 1 1,4 2-1,-4-4-1,-1 0-1,0 0 1,0 0-1,0 0 1,1-1 0,-1 1-1,0-1 1,1 0 0,-1 0-1,0 0 1,1 0-1,-1 0 1,0-1 0,1 0-1,-1 0 1,4-1-1,1-1 46,-1-1-1,0 1 1,1-2-1,-1 1 0,-1-1 1,1 0-1,-1 0 1,0-1-1,10-11 0,4-8 108,19-31-1,-32 46-164,14-19 70,28-48 71,-43 68-181,-1-1 0,-1 0 0,1-1 0,-2 1 0,5-20 0,-7 26-28,-1 1 0,1-1 0,-1 1 0,0 0 0,0-1 0,-1 1-1,1-1 1,-1 1 0,1 0 0,-1-1 0,0 1 0,-1 0 0,1 0 0,0 0 0,-1 0 0,0 0 0,1 0 0,-1 0 0,-1 1 0,1-1 0,0 0 0,0 1-1,-5-3 1,3 2-28,0 0 0,-1 0 0,0 0 0,0 1 0,0 0 0,0 0 0,0 0-1,0 0 1,0 1 0,-1 0 0,1 0 0,0 1 0,-11-1 0,0 3-169,1-1 1,0 2 0,0 0-1,0 1 1,1 1 0,-1 0 0,1 1-1,0 0 1,-23 15 0,21-10-712,0 0 0,0 1 0,1 1 0,1 1 0,0 0 0,-24 31 1,19-13-889</inkml:trace>
</inkml:ink>
</file>

<file path=ppt/ink/ink18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33.27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0 190 4896,'5'5'324,"-1"1"1,0-1-1,0 1 1,-1 0-1,0 1 1,0-1-1,3 9 0,10 50 573,-13-48-663,2 0-1,10 29 0,-11-36-149,0 0 0,1-1 0,1 0 0,-1 0 0,1-1 0,1 1 0,0-1 0,11 10 0,-14-14-70,1-1-1,-1 0 0,1 0 1,0 0-1,0-1 1,0 1-1,0-1 0,0 0 1,1-1-1,-1 1 0,1-1 1,-1 0-1,1-1 1,-1 1-1,1-1 0,-1 0 1,10-2-1,-4 0-8,1 0 1,-2-2-1,1 1 0,0-1 0,-1-1 1,0 0-1,0-1 0,0 1 0,-1-2 1,1 0-1,-1 0 0,10-10 0,-2-1-81,0-1-1,-2 0 1,0-1-1,19-33 0,-23 34 163,-2 0-1,0-1 0,-1-1 1,-1 1-1,5-23 0,-7 13 51,0 0 0,-2 1 0,-1-33 0,-1 48-92,3 21 50,3 22 19,25 158-176,-10-53 94,-14-76 40,4 16 546,-8-61-431,-4-12-180,0-1 0,1 0 0,-1 0 0,0 0 0,0 0-1,0 0 1,0 0 0,0 0 0,0 1 0,0-1 0,0 0 0,0 0 0,0 0 0,0 0 0,1 0 0,-1 0 0,0 0-1,0 0 1,0 0 0,0 0 0,0 0 0,0 0 0,0 0 0,1 0 0,-1 1 0,0-1 0,0 0 0,0 0-1,0 0 1,0 0 0,0 0 0,1 0 0,-1 0 0,0 0 0,0-1 0,0 1 0,0 0 0,0 0 0,0 0 0,0 0-1,1 0 1,-1 0 0,0 0 0,1-2 20,0 0 0,0 0 0,0 0-1,0 0 1,-1 0 0,1 0 0,-1 0-1,1 0 1,-1-3 0,5-33 84,-2 17-24,8-35 1,-3 25-99,-5 15 25,2 0 1,0 0-1,0 1 1,2 0-1,9-18 1,-14 30 3,0 0 0,0 0 0,1 0 0,-1 1 0,1-1-1,0 1 1,0 0 0,-1 0 0,2 0 0,-1 0 0,0 0 0,0 0 0,0 1 0,1 0 0,-1-1 0,6 0 0,-7 2-12,1 0-1,0-1 1,0 1 0,-1 0 0,1 0 0,0 1 0,-1-1 0,1 1 0,0-1-1,-1 1 1,1 0 0,0 0 0,-1 0 0,0 0 0,1 0 0,-1 1 0,0-1 0,1 1-1,-1 0 1,0-1 0,0 1 0,3 4 0,2 4 8,-1 0 0,0 0 0,-1 0 0,0 1 0,-1 0 0,5 17 0,0-3-8,1 4 33,1 1 100,16 36 0,-22-58-110,-1 0-1,1 0 1,0-1 0,0 0 0,1 0 0,0 0-1,0-1 1,0 0 0,9 6 0,-13-10-15,0-1 0,0 1 0,1-1 0,-1 0 0,0 0 0,1 0 0,-1 0 1,0 0-1,1 0 0,-1-1 0,1 1 0,-1-1 0,1 0 0,0 0 0,-1 0 0,1 0 0,-1 0 0,6-1 0,-6-1-19,1 1 0,0 0 0,0 0 0,-1-1-1,1 0 1,0 1 0,-1-1 0,0 0 0,1 0-1,-1 0 1,0-1 0,0 1 0,0 0 0,0-1-1,1-2 1,7-14 46,-1 0 0,-1 0-1,-1-1 1,6-25 0,-6 21-356,-6 62 92,-1-37 459,-1-15-3083,1 13 2662,-1 0-1,1 0 1,-1 1 0,1-1 0,-1 0 0,1 1 0,-1-1 0,0 1 0,1-1 0,-1 1 0,0-1-1,1 1 1,-1-1 0,0 1 0,0-1 0,1 1 0,-1 0 0,-1-1 0,-13-3-3766</inkml:trace>
</inkml:ink>
</file>

<file path=ppt/ink/ink18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33.63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5 5152,'0'0'77,"1"-1"1,0 1-1,0-1 1,-1 1-1,1-1 1,0 1-1,0 0 1,0-1-1,0 1 1,-1 0-1,1 0 1,0-1-1,0 1 1,0 0-1,0 0 1,0 0-1,0 0 0,0 0 1,0 0-1,-1 0 1,1 1-1,0-1 1,0 0-1,0 0 1,0 1-1,0-1 1,-1 1-1,1-1 1,0 1-1,0-1 1,0 1-1,-1-1 1,2 2-1,0-1-55,-1 1-1,1-1 0,0 1 1,-1 0-1,1 0 0,-1 0 1,1 0-1,-1 0 0,0 0 1,0 0-1,0 0 0,1 5 1,7 47 718,4 96-1,-10-91-544,18 375-2424,-20-423 1868,-1-1-150,1 1 1,0-1 0,1 1-1,0-1 1,5 16-1,-5-22 65,0 0 1,0-1-1,1 1 0,3 5 0</inkml:trace>
</inkml:ink>
</file>

<file path=ppt/ink/ink18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34.04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11 6464,'42'-11'2400,"-4"11"-1856,8 5-160,-27-1-288,6-2-128,4 3 32,5-1 0,3-4-160,4 0 96,5 0-800,-5-4 448,0 4-1280,-4-5 928,-8 3-2496</inkml:trace>
</inkml:ink>
</file>

<file path=ppt/ink/ink18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34.55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26 0 4896,'-1'0'99,"0"0"0,1 0 0,-1 0 0,0 0 0,0 0 0,0 1 0,0-1 0,0 0 0,0 1 0,0-1 0,1 0 0,-1 1 0,0-1-1,0 1 1,0-1 0,1 1 0,-1 0 0,0-1 0,1 1 0,-1-1 0,1 1 0,-2 1 0,1 0 7,0 0 0,1 0 0,-1 0 0,0 0 0,1 0 0,-1 0 0,1 0 0,-1 0 0,1 4 0,0 3 63,0-1 0,1 1 0,0 0 0,3 9 0,19 84 263,39 105 0,-57-192-362,2 0 0,-1 0 1,2 0-1,0-1 0,16 22 0,-23-35-65,-1 0 0,1 0 0,0 0-1,0-1 1,0 1 0,0 0 0,0 0 0,0 0-1,0-1 1,0 1 0,0 0 0,0-1-1,0 1 1,0-1 0,0 0 0,0 1 0,1-1-1,-1 0 1,0 1 0,2-1 0,-1 0-13,-1-1 1,0 1 0,0-1-1,0 1 1,1-1 0,-1 1-1,0-1 1,0 1-1,0-1 1,0 0 0,0 0-1,0 0 1,0 0 0,0 1-1,0-1 1,0-2-1,3-3-29,0-1-1,0 0 1,-1 0-1,0 0 0,3-11 1,25-109 321,-19 72 46,20-55 0,-30 103-248,1 0 1,1 0-1,0 0 1,0 0-1,0 0 1,0 1 0,1 0-1,0 0 1,1 0-1,6-5 1,-10 9-61,0 1 0,0-1 0,0 1 0,0 0 0,0-1 0,0 1 0,1 0 0,-1 0 0,0 1 0,1-1 0,-1 0 0,1 1 0,-1-1 0,0 1 0,1 0 0,-1 0 0,1 0 0,-1 0 0,1 0 0,-1 1 0,1-1 0,-1 1 1,1-1-1,-1 1 0,0 0 0,0 0 0,1 0 0,-1 0 0,0 1 0,0-1 0,0 0 0,0 1 0,0 0 0,0-1 0,1 3 0,2 1-22,-1 1 0,0 0 0,0-1 0,0 1 0,-1 1 1,0-1-1,0 0 0,0 1 0,2 12 0,1 5-34,3 34 1,-7-40 40,1 7 53,14 84 35,-13-91-18,1 0 0,0-1 1,15 32-1,-19-45-52,1-1-1,0 0 1,-1 0-1,2 0 1,-1 0-1,0 0 1,0 0-1,1-1 1,0 1-1,-1-1 1,1 1-1,0-1 1,0 0-1,0 0 0,1-1 1,-1 1-1,4 1 1,-3-2-32,-1-1 0,1 1 0,0-1 0,0 0 1,0 0-1,0 0 0,0 0 0,0-1 0,-1 1 0,1-1 0,0 0 0,0 0 1,-1-1-1,1 1 0,6-4 0,-2 0-5,-1 0 0,1 0 0,-1-1 0,0 1 0,0-2 0,0 1 0,9-14 0,35-56 401,-24 33-58,-27 42-315,1 0 0,-1 0 1,1 1-1,-1-1 0,1 0 0,-1 1 1,1-1-1,0 0 0,-1 1 1,1-1-1,0 1 0,-1-1 0,1 1 1,0-1-1,0 1 0,0 0 0,-1-1 1,1 1-1,0 0 0,0-1 0,0 1 1,0 0-1,-1 0 0,1 0 1,0 0-1,0 0 0,0 0 0,0 0 1,0 0-1,0 0 0,-1 1 0,1-1 1,0 0-1,0 0 0,0 1 0,0-1 1,-1 1-1,1-1 0,0 1 1,0-1-1,-1 1 0,1-1 0,0 1 1,0 0-1,4 4 143,0 1 0,-1-1 0,1 1 0,4 8 0,-5-8-27,8 11 299,-1-1 0,2-1 0,0 0 0,1-1 0,31 25 0,6-2-60,-12-9-1133,-2 0 0,47 48 0,-79-70 225,-1-1-1,1 1 1,-1 0-1,6 10 1,-9-12-658,1 0 0,-1 0 1,0 0-1,0 0 0,1 7 1</inkml:trace>
</inkml:ink>
</file>

<file path=ppt/ink/ink18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6:07.79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516 604 1664,'-43'-4'1509,"42"4"-949,0-1-427,0 1 0,0 0 0,0 0 0,0 0 0,0-1 0,0 1-1,0 0 1,0-1 0,0 1 0,0-1 0,-1 0 0,2 0-66,-1-1 0,0 1 0,0 0 0,1 0 0,-1-1 0,1 1 0,-1-1 0,1 1 0,0-1 0,0 1 0,-1 0 0,1-1 0,0 1 0,0-1 1,0 1-1,1-1 0,-1 1 0,1-3 0,11-28 731,-3 13-257,19-75 422,-6 19-673,-13 51-155,1 0-1,2 1 0,0 0 1,2 0-1,0 2 0,2 0 0,0 0 1,1 2-1,1 0 0,29-23 1,-31 28-148,0 2 1,1 0-1,0 2 0,20-10 1,-31 17 23,-1 0 0,1 1 0,0 0 1,0 0-1,0 0 0,0 1 0,0 0 0,1 0 1,-1 1-1,0 0 0,1 0 0,-1 0 0,0 1 1,0-1-1,1 2 0,-1-1 0,6 3 0,-5-1 8,-1 0 0,0 1 0,0 0 0,-1 0 0,1 1 0,-1 0 0,0-1 0,0 2 0,-1-1 0,1 0 0,-1 1 0,0 0 0,5 11 0,2 7 109,-1 0-1,9 34 1,-15-47-89,7 24 24,2 6 20,15 78 1,-15-39-126,8 71 228,-15-79-55,5 95 394,-12-152-504,0 1 0,-1-1 0,-1 0 1,0 0-1,-1 0 0,-1 0 1,0-1-1,-1 1 0,-8 13 0,-10 14-13,-46 60 0,37-56 105,-36 42-16,-116 116 0,159-177-83,-203 198 119,188-190-84,-2-1 1,-1-2-1,-90 48 1,119-72-14,-1-1 1,1 0-1,-2-1 1,1-1-1,-1-1 1,-27 4 0,42-7-33,-1-1 0,1 0 0,-1 0 0,1 0 0,-1 0 0,1-1 0,-1 1 0,1-1 0,-1 1 0,1-1 0,-1 0 0,1 0 1,0 0-1,0 0 0,-1-1 0,1 1 0,0 0 0,0-1 0,0 0 0,0 1 0,0-1 0,1 0 0,-1 0 0,1 0 0,-1 0 1,1 0-1,-1-1 0,1 1 0,0 0 0,0 0 0,0-1 0,0-2 0,-1-2-12,1-1 1,-1 1-1,1-1 1,1 1-1,0-1 1,0 1-1,0-1 0,1 0 1,3-12-1,2-4-27,1 1-1,14-33 0,-18 47 45,2 1-1,-1-1 1,1 1-1,1 0 1,-1 0 0,1 1-1,0 0 1,1 0-1,10-9 1,-1 6 2,0 0 0,0 1 0,1 1 0,0 0 0,0 1 0,1 1 0,0 1 0,0 0 0,0 2 0,1 0 0,-1 1 0,1 0 0,0 2 0,-1 0 0,32 5 0,-40-3 4,0 0 0,0 1 0,-1 1 0,1-1 0,-1 1 1,0 1-1,0 0 0,0 0 0,0 1 0,-1 0 0,0 0 0,10 11 0,4 7 46,-2 1 0,28 43 0,-34-48 3,1 2-6,1 0 0,1-2 0,1 0 0,1 0 0,0-2 0,1-1 0,2 0 0,42 25 0,-44-31 73,5 4-52,47 20 0,-65-32-4,-1-1 1,2 1-1,-1-2 0,0 1 1,0-1-1,0 0 1,1 0-1,-1-1 1,1 0-1,-1 0 1,0-1-1,9-1 1,-11 0-34,1 0 1,-1-1 0,0 1-1,0-1 1,0 0 0,-1-1-1,1 1 1,-1-1 0,0 0-1,0 0 1,0 0 0,0 0-1,-1-1 1,1 1 0,-1-1 0,0 0-1,2-7 1,5-11-312,0 1 0,9-39 0,-17 52 110,16-62-491</inkml:trace>
</inkml:ink>
</file>

<file path=ppt/ink/ink18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6:10.14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 2 1312,'-2'-1'489,"4"2"-80,9 3 730,-10-4-1100,-1 0 0,1 0 0,-1 0 0,0 0 0,1 0 0,-1 1 0,1-1 0,-1 0 0,0 0 0,1 0 0,-1 1 0,0-1 0,1 0 0,-1 0 0,0 1-1,0-1 1,1 0 0,-1 1 0,0-1 0,0 0 0,1 1 0,-1-1 0,0 0 0,0 1 0,0-1 0,0 1 0,0-1 0,1 0 0,-1 1 0,0 0 0,1 16 362,-1-9-36,23 91 894,-5-23-732,16 169 174,-17 3 257,-13-182-702,-5 463 742,1-516-978,-34 324 619,30-310-440,-5 31 200,3-28-227,2 1 1,-1 31 0,5-55-127,1 12 278,4-16-111,6-7-7,2-4-58,0 0 0,1 1-1,1 0 1,-1 2 0,1-1 0,0 2-1,0 0 1,0 1 0,31-3 0,208 1 405,-155 6-162,-61-2-13,58-7 0,-78 5-392,0 0 0,0-2 0,0 0 0,0-2 0,19-9 0,-30 12-596,-5 3 321,-1 0-1,1 0 1,0 0 0,0 0 0,-1 0-1,1 1 1,0-1 0,0 1-1,0-1 1,3 0 0</inkml:trace>
</inkml:ink>
</file>

<file path=ppt/ink/ink18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6:11.78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137 13 2080,'-18'-12'667,"18"12"-653,-1 0 1,1 0 0,0 0-1,0-1 1,-1 1 0,1 0 0,0 0-1,0 0 1,-1 0 0,1 0-1,0 0 1,0 1 0,-1-1 0,1 0-1,0 0 1,0 0 0,-1 0-1,1 0 1,0 0 0,0 0 0,0 0-1,-1 1 1,1-1 0,0 0-1,0 0 1,0 0 0,-1 0 0,1 1-1,0-1 1,0 0 0,0 0-1,0 0 1,0 1 0,-1-1 0,1 0-1,0 0 1,0 1 0,0-1-1,0 0 1,0 0 0,0 1 0,0-1-1,0 0 1,0 0 0,0 1-1,0-1 1,0 0 0,0 0 0,0 1-1,0-1 1,0 0 0,0 0-1,0 1 1,1-1 0,-1 1 85,0 1 1,0-1-1,0 0 1,0 0-1,1 0 1,-1 0-1,1 1 1,-1-1-1,0 0 1,2 2-1,1-1-4,-1 0 0,0 0 0,1 0 0,-1 1-1,0-1 1,0 1 0,-1 0 0,1-1 0,0 1 0,1 6-1,-1-4-49,-1 0 0,0 1-1,0-1 1,-1 0 0,0 9-1,0 1 15,0 0 0,-2 0 0,-4 21 0,4-24 119,1 0 0,0 0 0,1 14 0,0-15 129,0-10-121,0-13 149,0 8-342,-1-1-1,1 0 1,-1 0 0,0 1 0,0-1-1,0 0 1,-1 1 0,0-1 0,-2-4-1,3 8 14,1 0-1,-1-1 0,0 1 0,0-1 0,0 1 0,0 0 0,0 0 1,0 0-1,-1-1 0,1 1 0,0 0 0,0 0 0,-1 1 0,1-1 1,-1 0-1,1 0 0,-1 1 0,1-1 0,-1 1 0,1-1 0,-1 1 1,0 0-1,1-1 0,-1 1 0,1 0 0,-1 0 0,0 0 0,1 0 0,-1 1 1,-2-1-1,1 2-13,1-1 1,-1 0-1,0 1 1,0-1-1,1 1 1,-1 0-1,1 0 0,0 0 1,-1 0-1,1 0 1,0 0-1,0 1 1,0-1-1,1 1 1,-1-1-1,1 1 1,-1 0-1,1 0 1,0-1-1,-1 6 0,1-7 9,0 1 0,1-1 0,0 1 0,-1-1 0,1 1 0,0 0 0,0-1 0,0 1 0,0 0 0,0-1 0,0 1 0,0-1 0,1 1 0,-1 0 0,0-1 0,1 1 0,0-1 0,-1 1 0,1-1 0,0 1 0,0-1 0,-1 1 0,1-1 0,0 0 0,1 0 0,-1 1 0,0-1 0,0 0-1,0 0 1,1 0 0,-1 0 0,0 0 0,1-1 0,-1 1 0,1 0 0,-1-1 0,1 1 0,0-1 0,1 1 0,0 0 21,0-1 1,1 0-1,-1 0 1,0 0-1,0 0 0,1 0 1,-1 0-1,0-1 1,0 0-1,1 0 0,-1 0 1,0 0-1,0 0 1,0 0-1,0-1 0,0 1 1,-1-1-1,1 0 1,0 0-1,-1 0 0,1-1 1,-1 1-1,0 0 1,0-1-1,0 1 0,2-5 1,0 2 88,0-1-1,-1 0 1,1-1 0,-2 1 0,1 0 0,-1-1-1,0 0 1,0 1 0,-1-1 0,1 0 0,-1-10-1,-1 16-73,0-1-1,0 1 0,0-1 0,0 1 0,0-1 1,0 1-1,-1-1 0,1 1 0,-1-1 0,1 1 1,-1-1-1,1 1 0,-1 0 0,0-1 0,-1-1 1,1 2-27,1 1 0,-1-1 0,0 1 0,1 0 0,-1-1 0,0 1 0,1 0-1,-1 0 1,0-1 0,1 1 0,-1 0 0,0 0 0,0 0 0,1 0 0,-1 0 0,0 0 0,1 0 0,-1 0 0,0 0 0,0 0 0,1 0 0,-2 1 0,-4 1-24,1 1 0,1 0-1,-1 0 1,0 0 0,1 0-1,-1 1 1,-4 4 0,-6 6-393,1 1 1,0 1 0,-14 20-1,-2 17-4116</inkml:trace>
</inkml:ink>
</file>

<file path=ppt/ink/ink18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10.56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2976,'0'5'1339,"41"197"432,-15-60-1180,74 485 1801,-98-616-2357,0 6-314,0 0 0,-1-1 1,-2 33-1,-3-36-1950</inkml:trace>
</inkml:ink>
</file>

<file path=ppt/ink/ink18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10.9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0 152 5472,'16'-38'1760,"-15"37"-1721,0 0 1,-1 0-1,1-1 0,0 1 1,0 0-1,0 1 1,0-1-1,0 0 0,0 0 1,0 0-1,0 0 1,0 1-1,0-1 0,1 1 1,-1-1-1,0 1 1,2-1-1,59-26 382,-33 13-421,0 2 0,1 0 0,0 2 0,45-8 0,-52 15-6,-1 1-1,0 2 0,1 0 1,-1 1-1,0 1 0,35 8 0,-46-7 96,1 0-1,-1 1 0,1 0 1,-1 1-1,0 0 0,-1 1 1,1 0-1,-1 1 0,0 0 0,-1 0 1,0 1-1,0 0 0,13 17 1,-19-22-35,-1 1-1,0 0 1,1 0 0,-1 0 0,-1 0 0,1 0 0,-1 0 0,1 1 0,-1-1 0,-1 0 0,1 1-1,0 8 1,-1-7-8,-1 1-1,0 0 1,0 0-1,0-1 1,-1 1 0,0-1-1,-5 12 1,0-4 5,-1-1 0,0 1 0,-1-2 1,-1 1-1,0-1 0,-19 18 1,-1-4-34,0-2 0,-1-1 1,-1-2-1,-2-1 0,0-1 0,-36 14 1,67-32-54,-12 5-277,0-1-1,-18 5 1,29-9-71,-1 0 1,1-1-1,0 1 0,-1-1 1,1 0-1,-1 0 0,1 0 1,0-1-1,-1 0 0,1 1 1,0-2-1,-9-2 0,-3-6-2406</inkml:trace>
</inkml:ink>
</file>

<file path=ppt/ink/ink18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11.45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4 2720,'0'0'1024,"0"-4"-800,5 8 512,-1 3-512,0 4 672,0 3-480,5 6 576,-1 5-576,4 4 0,1 16-256,-1 6-32,4 12-64,0-9-544,-3-5 256,-5-13-2016,1-10 1248,-1-23-1568</inkml:trace>
</inkml:ink>
</file>

<file path=ppt/ink/ink18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12.01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5152,'29'4'1888,"-1"-4"-1440,5 7-160,-12-3-128,0 0-160,4 3-96,0-3 64,-1-4-128,1 0 96,0-4-384,-4 0 224,-4-3-864,-5 0 608,-4 3-2272,-12 15 672</inkml:trace>
</inkml:ink>
</file>

<file path=ppt/ink/ink18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12.3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12 6656,'13'-12'2464,"6"12"-1920,27 0-160,-21 0-1536,5 0 544,2 0-2080</inkml:trace>
</inkml:ink>
</file>

<file path=ppt/ink/ink18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17.52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8 284 3072,'0'-1'50,"-1"1"1,0-1 0,1 0-1,-1 0 1,0 0-1,1 1 1,-1-1-1,1 0 1,-1 0-1,1 0 1,0 0-1,-1 0 1,1 0 0,0 0-1,0 0 1,-1 0-1,1 0 1,0 0-1,0 0 1,0 0-1,0-2 1,1 1-5,0 0 0,-1 1 0,1-1 0,0 0 0,0 0 0,0 0 0,0 0 0,0 1 0,1-1 0,-1 0 0,2-1 0,9-9 27,1 1 0,0 1 0,0 0 1,20-11-1,63-29 565,-46 25-421,-29 14-109,12-7-25,0 1-1,2 2 0,58-18 0,-84 31-81,1 0-1,-1 1 0,0 1 0,0-1 0,1 1 0,-1 1 0,0 0 0,11 2 1,-13-2 3,-1 1 1,0 0 0,0 0 0,0 1 0,0-1 0,0 1-1,0 0 1,-1 1 0,1 0 0,-1 0 0,0 0 0,7 7-1,-10-9 6,-1 1-1,1-1 1,-1 0-1,1 1 1,-1-1-1,0 1 1,0 0-1,0-1 1,-1 1-1,1 0 1,0-1-1,-1 1 1,0 0-1,0 0 1,0-1-1,0 1 1,0 0-1,0 0 1,-2 3-1,0 6 59,-2-1-1,0 0 1,-6 14 0,7-19-38,-21 44 127,-2-1 0,-3-1 0,-1-2-1,-38 45 1,59-81-124,-1 0 0,0 0 0,-1-1 0,-22 15 0,32-24-32,0 1 0,0 0 0,0-1 0,0 1 0,0-1 0,0 1 0,0-1 0,0 0 0,0 1-1,0-1 1,-2 0 0,2 0 0,1 0 0,0 0-1,0 0 1,0 0 0,-1 0-1,1 0 1,0 0 0,0 0 0,0 0-1,-1 0 1,1 0 0,0 0-1,0 0 1,0 0 0,0 0-1,-1-1 1,1 1 0,0 0-1,0 0 1,0 0 0,0 0-1,-1 0 1,1-1 0,0 1 0,0 0-1,0 0 1,0 0 0,0-1-1,0 1 1,0 0 0,0 0-1,0 0 1,0-1 0,0 1-1,0 0 1,0-1-6,0 0 1,0 0-1,1 1 0,-1-1 0,0 0 1,1 0-1,-1 1 0,1-1 0,-1 0 1,1 1-1,0-1 0,-1 1 0,1-1 1,-1 0-1,1 1 0,0 0 0,0-1 1,-1 1-1,1-1 0,0 1 0,0 0 1,-1-1-1,1 1 0,0 0 0,0 0 1,0 0-1,0 0 0,-1 0 1,2 0-1,3-1-9,0 1 0,0 0 1,0 1-1,0-1 1,-1 1-1,1 0 0,0 0 1,0 1-1,6 2 0,6 4-54,19 11-1,-21-11 23,14 10 42,0 2 0,26 23 0,-29-22 85,-21-18-23,-1 1 1,-1-1-1,1 1 1,0 0-1,-1 0 0,4 6 1,-6-8-8,0 0 0,0-1 1,0 1-1,0 0 0,-1 0 0,1-1 0,-1 1 1,1 0-1,-1 0 0,0 0 0,0 0 1,0 0-1,0 0 0,0 0 0,0-1 1,-1 1-1,1 0 0,0 0 0,-1 0 1,0 0-1,-1 2 0,-6 12 274,-2 0 1,0 0-1,-19 21 0,-44 39 113,54-58-357,-1 0 0,-1-2 0,-46 28 0,57-39-175,0 0 0,-1 0 0,0-1 0,0 0-1,0-1 1,0 0 0,0-1 0,-1 0 0,1-1 0,-1 0 0,-19-2-1,27 1-114,0-1 1,0 1-1,0-1 0,0-1 0,-6-1 0,-16-14-2756</inkml:trace>
</inkml:ink>
</file>

<file path=ppt/ink/ink18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18.0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49 106 2912,'-17'-22'1461,"16"21"-1445,0 1 0,0-1 0,0 1-1,0-1 1,0 1 0,0 0 0,0-1-1,0 1 1,0 0 0,0 0 0,0 0 0,-1 0-1,1 0 1,0 0 0,0 0 0,0 0-1,0 0 1,0 0 0,0 1 0,0-1 0,0 0-1,0 1 1,-2 0 0,2 0 23,1-1 0,0 1 0,-1-1 1,1 0-1,-1 1 0,1-1 0,0 1 0,0 0 0,-1-1 0,1 1 1,0-1-1,0 1 0,0-1 0,0 1 0,-1 0 0,1-1 1,0 1-1,0-1 0,0 1 0,0-1 0,0 1 0,0 0 1,1-1-1,-1 1 0,0-1 0,0 2 0,8 18 486,-5-14-342,15 45 780,19 46 84,-31-85-948,0-1 1,0 0 0,1-1 0,0 1-1,18 18 1,-23-26-74,1 0 0,0-1 0,0 1 0,1-1 0,-1 1 0,0-1 0,1 0 0,0 0 0,-1-1 0,1 1 0,0-1 0,0 0 0,0 0 0,0 0 0,0 0-1,8 0 1,-7-2-1,0 1 0,0-1 0,0 0-1,0-1 1,1 1 0,-2-1-1,1 0 1,0 0 0,0-1-1,-1 1 1,7-5 0,4-6 75,0 1 0,-2-2 0,1 0 0,-2 0 1,19-28-1,-22 30-63,-1 0 0,0-1 0,-1 0 0,-1 0 0,7-19 0,-12 27-43,1 1 0,-1-1 0,-1 1 0,1-1 0,-1 0 0,0 1 0,0-1 0,0 0 0,0 1 0,-1-1 0,0 0 0,0 1 0,0-1 0,-1 1 0,1 0 0,-1-1 0,0 1 0,0 0 0,-1 0 0,-4-6 0,3 5-17,0 0 1,0 0 0,-1 1-1,0 0 1,0 0-1,0 0 1,0 0 0,0 1-1,-1 0 1,0 0 0,1 0-1,-8-2 1,5 3-41,-1 0 0,1 1-1,0-1 1,-1 2 0,1-1 0,-1 1 0,0 0 0,-10 2 0,3 1-253,0 1 1,1 0 0,-1 1 0,1 1 0,0 0 0,0 1 0,1 1-1,0 0 1,-14 12 0,5-1-1370</inkml:trace>
</inkml:ink>
</file>

<file path=ppt/ink/ink18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19.25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0 396 3392,'32'-3'1088,"-30"3"-1052,-1 0 1,0 0-1,1 0 1,-1 1-1,0-1 0,1 0 1,-1 1-1,0-1 1,0 1-1,1 0 1,-1-1-1,0 1 0,0 0 1,0-1-1,0 1 1,0 0-1,0 0 1,0 0-1,0 0 0,0 0 1,0 0-1,-1 0 1,1 1-1,0-1 1,-1 0-1,1 0 0,-1 0 1,1 1-1,-1-1 1,0 0-1,1 2 1,0 5 202,0-1 1,0 1-1,-1-1 1,0 10-1,-1-8-32,2 7 37,-1 1-1,2-1 1,0 0-1,1 0 1,1-1-1,0 1 1,1-1-1,10 21 0,-12-28-186,1-1 0,0 0-1,1 0 1,0 0 0,0 0-1,1-1 1,-1 0 0,1 0-1,1 0 1,-1-1 0,1 0-1,0 0 1,0-1-1,0 0 1,0 0 0,1-1-1,15 5 1,-19-7-45,1 0-1,-1 0 1,1 0-1,-1-1 1,1 0-1,-1 0 1,1 0-1,0 0 1,-1-1-1,1 1 1,-1-1-1,1-1 1,4-1-1,-4 1 14,1-1-1,-1 0 0,1-1 1,-1 1-1,0-1 1,0 0-1,-1 0 0,1 0 1,4-8-1,9-9 56,-2 0-1,0-2 1,-2 0-1,20-43 1,-27 51-55,-1-1 0,-1-1 0,-1 1 1,0 0-1,-1-1 0,-1 0 0,0 0 0,-2-32 0,-4 0-77,-3 1 0,-2-1 0,-2 1-1,-29-78 1,38 121 9,-8-20-88,9 24 120,1 1 1,0-1-1,-1 0 1,1 0-1,0 0 1,-1 1-1,1-1 1,-1 0-1,0 1 1,1-1-1,-1 0 1,1 1-1,-1-1 1,0 1-1,0-1 1,1 1-1,-1-1 1,0 1-1,0-1 1,0 1-1,0 0 7,1 0 0,0 0 0,-1 0 0,1 0 0,0 1 0,0-1-1,-1 0 1,1 0 0,0 0 0,0 1 0,0-1 0,-1 0 0,1 0 0,0 1-1,0-1 1,0 0 0,0 1 0,-1-1 0,1 0 0,0 0 0,0 1 0,0-1-1,0 0 1,0 1 0,0-1 0,0 0 0,0 1 0,0 0 0,0 13-56,0-10 42,13 187-299,16 1 389,19 69 514,-59-288-206,2 4-429,-13-31 217,15 37-212,0 0-1,1-1 1,0 1 0,-3-22 0,9 38 33,0 0 0,-1-1 1,1 1-1,0 0 0,0 0 1,1 0-1,-1 0 0,0 0 1,0 0-1,0 0 0,1-1 1,-1 1-1,1 0 0,-1 0 1,1 0-1,-1 0 0,1 0 1,-1 1-1,1-1 0,0 0 1,0 0-1,-1 0 0,1 0 1,0 1-1,0-1 0,0 0 1,0 1-1,0-1 0,0 1 1,0-1-1,0 1 0,0-1 1,0 1-1,0 0 0,0 0 1,2-1-1,5 0 3,0 0 0,0 1 0,0 0 0,11 1 0,-2 0-5,60 0 80,-30 1 19,88-8-1,-120 4-57,0-1 1,0 0 0,0-1 0,-1-1 0,0 0-1,0-1 1,0-1 0,-1 0 0,1 0 0,12-11-1,-2-3-9,0-1 0,-2 0-1,25-33 1,-47 55-21,0 0 1,0 0-1,0 0 0,0 0 1,0 0-1,0 0 1,0 0-1,0 0 0,0 0 1,0 0-1,0 0 0,0 0 1,0 0-1,0 0 0,1 0 1,-1 0-1,0 0 1,0 0-1,0 0 0,0 0 1,0 0-1,0 0 0,0 0 1,0 0-1,0 0 0,0 0 1,0 0-1,0 0 1,0 0-1,1 0 0,-1 0 1,0 0-1,0 0 0,0 0 1,0 0-1,0 0 1,0 0-1,0 0 0,0 0 1,0 0-1,0 1 0,0-1 1,0 0-1,0 0 0,0 0 1,0 0-1,0 0 1,0 0-1,0 0 0,0 0 1,0 0-1,0 0 0,0 0 1,0 0-1,0 0 0,0 0 1,0 1-1,0-1 1,0 0-1,0 0 0,0 0 1,0 0-1,0 0 0,0 0 1,0 0-1,0 0 0,0 0 1,0 0-1,0 0 1,0 12 30,-2 18 210,2-27-201,-1 0-24,-3 49 235,2 77 0,2-107-158,2 0-1,1-1 1,1 1 0,11 36-1,-15-56-75,1-1 0,-1 0 0,0 0 0,1 1 0,0-1-1,-1 0 1,1 0 0,0 0 0,0 0 0,0 1 0,0-1-1,-1-1 1,1 1 0,1 0 0,-1 0 0,0 0 0,0 0 0,0-1-1,0 1 1,0 0 0,1-1 0,-1 1 0,0-1 0,1 0 0,-1 1-1,0-1 1,1 0 0,-1 0 0,0 0 0,1 0 0,-1 0-1,0 0 1,1 0 0,-1 0 0,0-1 0,1 1 0,-1 0 0,0-1-1,1 1 1,-1-1 0,0 0 0,0 1 0,2-3 0,7-2 15,-2-2 0,1 1 0,-1-2 1,11-10-1,-11 10 8,13-12-15,107-111 210,-124 127-201,-1 0-49,0 0 0,1 0-1,-1 1 1,8-5 0,-11 7 20,1 1 1,-1 0-1,0-1 0,1 1 0,-1 0 0,1 0 1,0-1-1,-1 1 0,1 0 0,-1 0 0,1 0 1,-1 0-1,1 0 0,-1 0 0,1 0 1,-1 0-1,1 0 0,0 0 0,-1 0 0,1 0 1,-1 0-1,1 0 0,-1 0 0,1 1 0,-1-1 1,1 0-1,-1 0 0,1 1 0,-1-1 0,1 0 1,-1 1-1,1-1 0,-1 0 0,0 1 0,1-1 1,-1 1-1,0-1 0,1 1 0,-1-1 0,0 1 1,1-1-1,-1 1 0,0-1 0,0 1 1,0-1-1,0 1 0,1-1 0,-1 1 0,0 0 1,6 21-28,25 66 66,-26-78 19,-1-1-1,1 0 1,0 0-1,1-1 1,0 1 0,13 14-1,-18-22-48,0-1 0,0 1-1,0 0 1,-1 0 0,1-1 0,0 1-1,0 0 1,0-1 0,0 1-1,0-1 1,0 1 0,0-1 0,0 1-1,0-1 1,1 0 0,-1 0-1,0 1 1,0-1 0,0 0 0,0 0-1,0 0 1,2-1 0,0 0 11,-1 0 0,1 0 0,-1 0 1,0-1-1,1 1 0,-1-1 0,0 0 0,0 0 0,2-1 1,8-8 43,2-2-112,25-29 1,-32 33 46,0 0 0,0 1 0,1-1 0,0 1 0,0 1 0,1 0 0,12-9 0,-20 16-9,0-1-1,0 1 0,0 0 1,0-1-1,0 1 1,1 0-1,-1-1 1,0 1-1,0 0 0,0 0 1,0 0-1,0 0 1,0 0-1,1 0 1,-1 1-1,0-1 0,0 0 1,0 1-1,0-1 1,0 0-1,0 1 0,0-1 1,0 1-1,0 0 1,0-1-1,0 1 1,0 0-1,1 1 0,2 2 101,-1 0-1,0 0 0,0 1 1,5 8-1,-6-10-94,11 20 36,6 12 349,36 50-1,-47-75-617,0 0-1,1-1 0,0 1 1,1-2-1,-1 0 1,2 0-1,-1 0 0,1-1 1,12 5-1,37 10-1177</inkml:trace>
</inkml:ink>
</file>

<file path=ppt/ink/ink18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54.71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67 26 3072,'-1'-3'285,"1"2"-248,0 1 1,-1-1-1,1 1 0,0-1 0,0 0 1,-1 1-1,1-1 0,0 0 0,0 1 1,0-1-1,0 0 0,0 1 0,0-1 1,0 0-1,0 1 0,0-1 0,0 1 1,0-1-1,1 0 0,-1 1 0,0-1 1,0 0-1,0 1 0,1-1 0,-1 1 0,0-1 1,1 1-1,0-2 0,5 0 129,-4 1 95,-6 1 50,4 0-286,0 0 1,0 0-1,0 0 1,0 0-1,-1 0 0,1 0 1,0 0-1,0 0 0,0 0 1,-1 0-1,1 0 0,0 0 1,0 0-1,0 0 0,0 0 1,-1 0-1,1 0 0,0 0 1,0 0-1,0 0 1,0 0-1,-1 0 0,1 0 1,0 0-1,0 0 0,0 0 1,0 1-1,-1-1 0,1 0 1,0 0-1,0 0 0,0 0 1,0 0-1,-3 5 126,1 1-1,-1-1 0,1 0 1,1 1-1,-1-1 0,1 1 1,0-1-1,0 8 0,0 47 194,2-33-254,0 47 166,14 102 0,8-10 312,20 127 309,-8-6 195,-32-231-1028,-4-1 0,-1 1 0,-12 65 0,10-102 94,0 1-1,-1-1 1,-1 1-1,-16 32 1,18-44-401,0 0 1,0-1-1,-1 1 1,-1-1 0,1 0-1,-1-1 1,0 0-1,-1 1 1,1-2-1,-1 1 1,-1-1-1,1 0 1,-9 4-1,-5 0-3971</inkml:trace>
</inkml:ink>
</file>

<file path=ppt/ink/ink18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55.31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25 295 4160,'-21'-23'1333,"21"23"-1311,-1-1 1,1 0-1,-1 1 0,1-1 0,0 0 0,0 0 0,-1 1 1,1-1-1,0 0 0,0 1 0,0-1 0,0 0 0,0 0 1,0 0-1,0 1 0,0-1 0,0 0 0,0 0 1,1 1-1,-1-1 0,0 0 0,0 1 0,1-1 0,-1 0 1,0 1-1,1-1 0,-1 0 0,1 1 0,-1-1 0,1 1 1,-1-1-1,1 1 0,-1-1 0,2 0 0,3-4 2,6-9 105,0 1-1,1 0 1,1 1-1,0 1 1,0 0-1,1 1 1,26-15-1,-3 6 249,2 2 1,42-14-1,67-13 12,-116 36-380,1 3 0,56-4 0,-55 9-9,0 0 0,0 3 0,0 1 0,-1 1 0,1 2 0,-1 1 0,-1 1 0,0 2 0,42 21 0,-61-25 31,0 1-1,0 1 1,-1 0-1,0 1 1,0 0 0,-1 1-1,-1 0 1,0 1-1,0 0 1,-1 0-1,-1 1 1,0 0 0,12 28-1,-15-28 37,-1-1 0,0 1 0,-1 0 0,0 0 0,-1 0 0,0 0 1,-1 0-1,-1 1 0,0-1 0,-1 0 0,0 0 0,-1 1 0,0-1 0,-1 0 0,-1-1 0,-7 19 0,5-17 45,-1-1 0,0 0 0,-1 0 0,-1 0 0,0-1 0,0 0 0,-1-1 0,-1 0 0,1-1 0,-2 0 0,0-1 0,0 0 0,0-1 0,-1 0 0,-1-1 0,1 0 0,-26 8 0,-13 1 155,-110 21-1,-63-8-438,169-23 56,55-5 114,-19 1-134,-23 6-1,39-7-87,1 0 0,-1 0 0,0 0 0,1 0 0,0 1-1,-1-1 1,1 1 0,0 0 0,0 0 0,0 0 0,0 1-1,0-1 1,-4 5 0,4 5-4069</inkml:trace>
</inkml:ink>
</file>

<file path=ppt/ink/ink18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56.18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1519 2656,'8'-7'436,"0"2"0,1-1 1,0 1-1,16-6 0,-8 3-136,-1 1 0,0-2 0,0 0 0,-1-1-1,0 0 1,15-15 0,0-4 325,43-53 0,-21 23-29,3 3-1,98-79 1,-91 79-386,-2-2 0,61-80-1,-57 67 138,3 3 0,78-61-1,-42 41-186,92-102 0,-81 72-245,-85 92 23,0 2 0,42-28-1,-65 48-221,0 1-1,0-1 0,0 1 0,1 0 0,-1 1 1,1 0-1,-1 0 0,1 0 0,7 0 0</inkml:trace>
</inkml:ink>
</file>

<file path=ppt/ink/ink18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56.93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1 583 4640,'0'-5'189,"0"3"-106,-1 0 0,1 0 0,0 0 0,0 0 0,0 0-1,1 0 1,-1 0 0,1 0 0,-1 0 0,1 0 0,-1 0 0,1 0 0,0 0 0,0 0 0,0 0-1,0 1 1,0-1 0,1 0 0,-1 1 0,0-1 0,1 1 0,1-2 0,23-21 466,32-21 0,47-18 30,14-10-11,118-110 339,-213 163-926,1 1 0,1 1 0,1 1 0,0 2-1,1 1 1,57-21 0,-79 33 7,0 0-1,0 1 1,0 0-1,1 0 1,-1 1 0,0-1-1,1 1 1,7 1-1,-11 0 16,-1-1-1,1 1 1,-1 0-1,1 0 1,-1 0-1,1 0 1,-1 0 0,0 0-1,1 1 1,-1-1-1,0 1 1,0 0-1,0-1 1,0 1 0,-1 0-1,1 0 1,0 0-1,-1 0 1,1 1-1,-1-1 1,0 0-1,2 5 1,2 8 1,-1 1 0,-1 0 0,0 0 0,-1 0 0,0 19 0,0 4-1,1-8 74,-2 0 0,-1 1 0,-4 35 0,2-52-35,-1 0 0,0 1 0,-1-1 1,-1 0-1,0-1 0,-1 1 0,-1-1 0,-11 18 1,16-28-11,-1 0 1,0 0-1,0-1 1,-1 1-1,1-1 0,-1 1 1,0-1-1,1 0 1,-1 0-1,-1-1 1,1 1-1,0-1 1,-1 0-1,1 0 1,-1-1-1,1 1 1,-1-1-1,0 0 0,0 0 1,0-1-1,1 1 1,-8-1-1,0-1 6,1 0-1,0-1 0,-1-1 1,1 0-1,0 0 0,1-1 1,-1-1-1,-16-8 0,-19-11-125,-76-29 0,99 45-5,1 2 1,-2 0 0,1 2-1,-1 0 1,-42 0 0,57 4 183,12 0 146,21 1 85,27 9-149,-1 1-1,51 21 1,-86-27-147,7 3-961,-1 1-1,0 1 1,0 1 0,29 21-1,-19-14-2989</inkml:trace>
</inkml:ink>
</file>

<file path=ppt/ink/ink18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5:58.12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1 220 4320,'0'0'60,"1"-1"1,-1 1 0,0 0-1,1 0 1,-1 0 0,1-1-1,-1 1 1,1 0-1,-1 0 1,0 0 0,1 0-1,-1 0 1,1 0-1,-1 0 1,1 0 0,-1 0-1,1 0 1,-1 0-1,1 0 1,-1 0 0,0 0-1,1 1 1,-1-1 0,1 0-1,-1 0 1,1 0-1,-1 1 1,1-1 0,14 15 417,-11-9-486,0 0-1,0 0 1,6 13-1,13 43-211,46 105 625,-57-141-82,2-1 1,1 0 0,1-2-1,25 31 1,-24-36-8,1 0 0,1-1 0,39 29 0,-33-30-207,-2 2-1,0 0 1,-1 2 0,0 0-1,-2 1 1,-1 2 0,20 28-1,-6 3 129,29 41 700,-59-92-847,0 1 0,0-1 0,0 0 0,0 0 1,0 0-1,0 0 0,1 0 0,5 3 0,-7-6-61,-1 1-1,1-1 0,-1 1 0,1-1 0,-1 0 1,1 0-1,0 0 0,-1 0 0,1 0 0,-1 0 1,1 0-1,0 0 0,-1-1 0,1 1 0,-1 0 1,1-1-1,-1 0 0,1 1 0,-1-1 0,0 0 1,1 0-1,-1 1 0,0-1 0,1 0 1,-1 0-1,1-2 0,11-9 165,-2-1 0,1 0 1,12-21-1,8-9 159,24-21 55,-28 34-218,28-41-1,57-116 222,-11 18 82,198-226-343,-288 380-839,-6 7-242,0 0 0,1 1-1,0-1 1,0 1 0,16-11 0,-6 10-1270</inkml:trace>
</inkml:ink>
</file>

<file path=ppt/ink/ink18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6:00.17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134 1745 3552,'-11'0'1147,"9"0"-401,7-1 118,5-3-503,-1-2 1,0 1-1,0-2 0,0 1 1,-1-1-1,0 0 0,9-10 1,69-82 968,-5 5-538,-33 49-373,83-61-1,7-4-28,-11-9-163,50-43-22,-58 64-158,74-62 39,-134 108-67,226-193 288,13 16-73,-256 200-323,1 1-1,1 2 0,2 3 1,78-30-1,-115 49-2,-9 4 87,0 0 1,0 0-1,0 0 0,0 0 1,0 0-1,0 0 1,0 0-1,0 0 0,0 0 1,0 0-1,0 0 0,0 0 1,0-1-1,0 1 1,-1 0-1,1 0 0,0 0 1,0 0-1,0 0 1,0 0-1,0 0 0,0 0 1,0 0-1,0 0 1,0 0-1,0 0 0,0 0 1,0 0-1,0 0 1,0 0-1,0 0 0,0 0 1,0 0-1,0 0 1,0 0-1,0 0 0,0 0 1,0 0-1,0 0 1,0 0-1,0 0 0,0 0 1,0-1-1,0 1 1,0 0-1,0 0 0,0 0 1,0 0-1,0 0 1,0 0-1,0 0 0,0 0 1,0 0-1,0 0 1,0 0-1,0 0 0,0 0 1,0 0-1,0 0 1,0 0-1,0 0 0,0 0 1,0 0-1,0 0 1,1 0-1,-18 3-447,-29 18 257,1 2-1,1 1 0,-45 35 0,81-54 179,-18 14-46,-10 8 235,33-25-286,0-1 0,0 1 1,-1-1-1,1 0 1,0 1-1,-1-2 0,1 1 1,0 0-1,-1-1 1,-3 1-1,2-1 86,1 1 1,-1 0-1,1 0 0,0 0 1,-1 0-1,1 1 0,0 0 1,0 0-1,0 0 0,0 0 1,0 0-1,1 1 0,-5 3 1,-7 7-58,-21 25 1,28-29 43,3-4 37,-141 149 54,116-127-26,0 0 1,-2-2-1,-44 26 1,2-9-35,27-16-28,-83 59 0,74-36-12,-62 70 0,6-6-14,84-87 101,-2-1 0,-35 23 0,-47 19 71,-10 7-13,96-56-143,0 1 0,-34 34 0,18-8-168,-57 79 0,86-105 151,-11 13-212,24-32 258,-1 0-1,1 0 0,0 0 0,0 0 0,0 0 0,0 0 1,-1 0-1,1 0 0,0 0 0,0 0 0,0 0 0,0 0 1,-1 0-1,1 0 0,0 0 0,0 0 0,0 0 1,0 0-1,0 0 0,-1 0 0,1 0 0,0-1 0,0 1 1,0 0-1,0 0 0,0 0 0,0 0 0,0 0 0,-1 0 1,1-1-1,0 1 0,0 0 0,0 0 0,0 0 0,0 0 1,0 0-1,0-1 0,0 1 0,0 0 0,0 0 1,0 0-1,0 0 0,0-1 0,0 1 0,0 0 0,0 0 1,0 0-1,0 0 0,0-1 0,0 1 0,0 0 0,-1-9-474,2-19-629,1 1 1,9-41-1,18-52 1252,-18 81 502,-8 26-189,0 0-1,0-1 0,1-23 0,-4 36-350,-8 12 128,0 1-30,0 0 1,1 0 0,1 1 0,0 0-1,-8 24 1,-12 73 63,6-18-71,12-67-128,-1 0 0,-13 27 0,15-39 0,0 0 0,-1-1 0,0 0 0,-1 0-1,-13 14 1,20-25-37,1 1 0,-1 0-1,0 0 1,0-1 0,0 1-1,0-1 1,0 0-1,0 1 1,0-1 0,-1 0-1,1 0 1,0-1 0,0 1-1,-1 0 1,1-1-1,-1 1 1,1-1 0,-1 0-1,1 0 1,0 0 0,-1 0-1,1 0 1,-1 0 0,1-1-1,-1 1 1,-2-2-1,1 0 1,0 0-1,1 0 0,-1-1 1,1 1-1,0-1 0,-1 0 0,1 0 1,1 0-1,-1 0 0,0 0 1,1-1-1,-1 1 0,1-1 0,-3-7 1,0-2-31,0-1 1,1 1-1,0-1 1,1-1-1,1 1 1,0 0-1,1-1 1,1 1 0,2-24-1,0 15 5,2 0 1,0 0-1,2 1 0,0-1 1,12-27-1,-13 39 6,1 0 1,0 0-1,1 1 0,0-1 1,0 1-1,1 1 0,1-1 1,-1 1-1,2 1 0,-1 0 1,1 0-1,0 1 0,16-9 1,-22 15 3,-1 0 0,0 0 1,1 0-1,-1 1 0,1-1 1,-1 1-1,1 0 0,-1 0 1,1 0-1,-1 0 0,1 1 1,-1-1-1,1 1 0,-1 0 0,1 0 1,-1 0-1,0 1 0,3 1 1,9 4 4,-1 2 1,21 15 0,-18-11-15,16 7 124,67 32-1,14 8 241,-110-58-332,0 1 1,-1 0-1,1 0 1,-1 0-1,1 0 1,-1 0-1,0 1 1,0 0-1,-1-1 0,1 1 1,-1 0-1,3 5 1,-5-7 13,1 0 0,-1-1 0,1 1 0,-1 0 0,0 0 0,0 0 0,1-1 0,-1 1 0,-1 0 0,1 0 0,0 0 0,0 0 0,-1-1 0,1 1 0,-1 0 0,1 0 0,-1-1 0,0 1 0,0 0 0,0-1 0,0 1 0,0-1 0,0 1 0,0-1 0,0 0 0,0 1 0,-1-1 0,1 0 0,-1 0 0,1 0 0,-1 0 0,1 0 0,-3 1 0,-15 8 399,-1-1-1,-24 8 0,20-8-183,-29 15-1,-15 20-359,25-15-128,28-19 83,-58 39-634,-42 48 98</inkml:trace>
</inkml:ink>
</file>

<file path=ppt/ink/ink18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6:13.73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4839 388 1664,'-53'-13'429,"-82"-11"1,100 20-228,1-3 1,0 0 0,-60-22 0,-86-50 403,55 22-370,-71-19-13,142 59-244,-92-17 0,-64 7 21,172 22 6,-168-3 58,-7 16-38,207-8-26,-716 64 48,621-49 105,0 4 0,-132 42 0,-83 56 96,242-83-265,2 4 1,-81 54 0,-249 211-28,355-261 24,-59 71 1,-29 55-42,38-44 45,45-63 40,-3 5 5,-86 132 0,99-123-22,3 2 0,3 1-1,4 3 1,3 0 0,5 2-1,2 0 1,5 2 0,-11 123 0,25-152 102,2 0 0,3 1 0,13 82 0,-8-101-44,2 0-1,1-1 0,2 0 0,2-1 0,35 67 0,-2-28 38,58 69-1,-58-82-45,64 76 127,-86-111-59,2-1 1,53 40-1,-9-19 8,3-3 0,1-4 1,139 54-1,266 120 337,-466-207-444,337 136 507,-259-114-325,182 32 0,194-15 253,2-32-79,282-32-62,-665 14-320,788-18 395,-346 30-155,-354 0-175,533 20 56,-82-34 414,-477-6-276,-2-6 0,178-46 0,203-97-168,-362 103 0,153-58 138,-252 87-136,-2-3-1,103-66 0,-82 36-64,-3-4 0,-2-3-1,-4-4 1,115-141 0,17-58 137,-187 242-147,-2 0-1,-1-2 1,-1 0-1,-2-1 1,-1 0-1,-2-1 0,-1-1 1,-2 0-1,-1-1 1,5-48-1,-12 59-18,-1-1-1,-2 1 0,0 0 1,-2 0-1,-1 0 1,0 0-1,-11-31 0,-5-1-175,-51-98-1,46 108 28,-55-78-1,-49-34-188,46 64 137,-184-164-1,81 115 111,153 119 72,-471-322-300,416 296 188,-3 4 0,-2 4-1,-2 4 1,-104-28 0,106 43-604,-173-20 0,132 34-110,-172 8 1,-209 43-3144</inkml:trace>
</inkml:ink>
</file>

<file path=ppt/ink/ink18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6:14.88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 18 1248,'-4'-13'544,"4"8"-480</inkml:trace>
</inkml:ink>
</file>

<file path=ppt/ink/ink18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6:16.72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17 666 1568,'-16'-14'3109,"32"17"-1605,7 8-1025,-17-8-463,0 0-1,0-1 1,0 1-1,1-1 0,-1-1 1,1 1-1,10 1 1,16-3 246,48-4 1,-27 1 129,37-6 249,106-22 1,-191 30-640,284-38 217,-280 38-160,341-18 439,-35 3-367,6-5-103,-48 3 29,80-7 407,-160 12-48,20-1-412,-2-18 3,270-80 922,-289 65-770,31-1-9,-49 11-81,-34 1 98,13-3-100,97-1 157,-150 27 22,381-27-70,-379 35-159,110-1 248,-129 5-172,79 1 97,32 2-232,23 0 148,126 10 721,-314-11-1494,36 6 0,-58-4-1017,-11 0-248,1-2 1749,0-1-1,0 1 0,0-1 1,0 0-1,-1 1 0,1-1 1,0 0-1,0 0 0,0-1 1,0 1-1,0 0 0,-1-1 1,1 0-1,0 1 0,-3-2 1,-21-10-1704,-30-18 1,56 30 1883</inkml:trace>
</inkml:ink>
</file>

<file path=ppt/ink/ink18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6:25.13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 30 3232,'0'-8'376,"-1"7"-304,1-1 0,0 1 0,0 0 0,0-1 0,0 1 0,0-1 0,1 1 0,-1 0 0,0-1 0,1 1 0,-1 0 0,1-1 0,-1 1 0,1-1 0,-2 5-18,-1 1 0,1-1 1,0 1-1,0 0 0,0 0 1,1-1-1,-1 1 0,1 0 0,0 0 1,0 5-1,6 48 438,-3-35-227,10 142 119,-12-155-331,-1-1-1,1 1 1,5 16-1,-6-24-44,0 0-1,0 1 1,1-1-1,-1 0 0,1 0 1,-1 1-1,1-1 1,0 0-1,-1 0 1,1 0-1,0 0 0,0 0 1,-1 0-1,1 0 1,0 0-1,0 0 0,0 0 1,0-1-1,0 1 1,1 0-1,-1 0 0,0-1 1,0 1-1,0-1 1,1 1-1,-1-1 1,0 0-1,0 0 0,1 1 1,-1-1-1,0 0 1,1 0-1,-1 0 0,2 0 1,6-3 28,-1 0 0,1-1 0,-1 1 0,0-1 0,0-1 0,0 0-1,8-6 1,25-15 71,-17 15 14,0 1-1,0 1 0,1 1 0,1 1 0,30-4 0,-41 9-126,0 0 0,0 1-1,0 1 1,0 1-1,0 0 1,0 0 0,0 2-1,0 0 1,-1 1-1,22 8 1,-28-8-1,1 1 0,-2 0-1,1 0 1,0 1 0,-1 0 0,0 1 0,0-1-1,-1 1 1,0 1 0,0-1 0,-1 1 0,0 0-1,8 16 1,2 9 51,-2 1 1,11 43-1,-21-68-28,1 5 72,-1 1 0,0 0-1,-1 0 1,0 0 0,-1 0 0,-2 28 0,-2-24 111,0 0 1,-1 0 0,-1-1 0,-1 0 0,-8 20-1,-2-2 234,-27 45 0,32-62-204,-1-2 0,-1 1 0,-1-2 0,-18 18 0,27-29-189,-1 0 1,0 0-1,0-1 1,-1 0-1,1 0 0,-1-1 1,0 0-1,0 0 1,0-1-1,-1 0 0,1 0 1,0 0-1,-1-1 1,1 0-1,-1-1 1,1 1-1,-1-1 0,1-1 1,-1 0-1,1 0 1,-11-3-1,-11-4-442,0-2 0,1-1 1,0-1-1,-26-16 0,19 10-659,-13-7-683,5-1-2176</inkml:trace>
</inkml:ink>
</file>

<file path=ppt/ink/ink18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6:25.50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79 5408,'5'-29'1728,"-5"28"-1690,0 0 0,0 1 0,0-1-1,0 0 1,1 0 0,-1 1 0,0-1 0,1 0 0,-1 0 0,0 1 0,1-1 0,-1 0 0,1 1 0,-1-1 0,1 0 0,-1 1 0,2-1-1,4-4-10,1 1 0,0 0 0,-1 0 0,1 1-1,0 0 1,1 0 0,-1 1 0,1 0 0,-1 0 0,1 1-1,10-1 1,11 0 222,52 5-1,-34 0-101,36 3 45,139 28 0,-204-31-115,8 2-716,0 0 1,-1 2 0,1 1-1,41 18 1,-36-6-2535</inkml:trace>
</inkml:ink>
</file>

<file path=ppt/ink/ink18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6:25.91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161 73 4896,'-11'40'1390,"-10"63"0,16-73-970,4-21-308,0 0 0,0 0 0,1 0 0,0 0 0,0 0 0,1 0 0,1 0 0,-1 0 0,1 0 0,1-1 0,0 1 0,6 14 0,-8-21-84,0-1 0,0 1 0,0-1 0,0 1 0,0-1 0,0 0 0,0 1 0,0-1 1,1 0-1,-1 0 0,0 0 0,1 0 0,-1 0 0,1 0 0,0 0 0,-1-1 0,1 1 0,-1 0 0,1-1 0,3 1 1,-2-1 9,0 0 0,-1 0 0,1 0 0,0-1 1,0 1-1,0-1 0,0 1 0,0-1 0,0 0 1,-1 0-1,4-2 0,5-4 66,0 0 0,0-1 0,-1 0 0,14-13 0,-14 11-86,-1-1 1,1 0 0,-2 0-1,1-1 1,-2 0 0,0 0-1,0-1 1,-1 0 0,0 0 0,3-15-1,-7 21-14,0 0-1,-1 0 1,0 0-1,-1 0 1,0-1 0,0 1-1,0 0 1,-1 0-1,-2-11 1,2 13-14,-1-1 0,0 1 1,-1 0-1,1 0 1,-1-1-1,0 2 1,0-1-1,0 0 0,-1 1 1,0-1-1,0 1 1,0 0-1,-5-4 0,3 4-25,0-1-1,-1 1 0,0 0 0,0 0 0,0 1 1,0-1-1,0 2 0,-1-1 0,1 1 1,-1 0-1,0 1 0,0 0 0,1 0 0,-1 1 1,0-1-1,0 2 0,0-1 0,-15 4 1,12-1-228,-1 1 1,1 0-1,-1 0 1,1 1-1,0 1 1,1 0-1,0 0 1,0 1-1,0 1 1,1-1 0,-14 15-1,-1 4-2270</inkml:trace>
</inkml:ink>
</file>

<file path=ppt/ink/ink18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6:26.95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1 479 4736,'21'11'374,"0"1"0,-1 0 0,0 2 0,-1 0 1,-1 1-1,0 1 0,-1 1 0,-1 0 0,0 2 0,-1-1 0,-1 2 1,14 25-1,-22-33-343,0 0 23,0 0 1,2-1-1,-1 1 0,11 11 0,-16-21-49,1 0 0,-1 1 0,0-1-1,1 0 1,-1 0 0,1-1-1,-1 1 1,1-1 0,0 1 0,0-1-1,0 0 1,0 0 0,0 0-1,0 0 1,0 0 0,0-1 0,0 0-1,0 1 1,0-1 0,0 0 0,0-1-1,1 1 1,3-1 0,3-3-51,-1 1 0,0-1 0,-1-1 0,1 1 0,-1-2 0,0 1 0,15-13 1,2-2-52,9-5-24,53-49 0,-75 61 139,0 0 1,-1-1 0,-1 0-1,0 0 1,0-1-1,13-32 1,-14 24 29,-1-1 1,-2 0 0,0 0-1,-2-1 1,0 0 0,-2 0-1,-1 1 1,-1-1 0,-1 0-1,-1 0 1,-1 0 0,-1 1-1,-1-1 1,-1 1 0,-15-35-1,15 43-85,-11-26-7,15 39 48,1 0-1,-1 1 1,1-1 0,-1 1-1,0-1 1,0 1 0,0 0-1,0 0 1,-1 0 0,1 0-1,-4-2 1,6 3-8,0 1 0,-1 0 0,1 0 0,0 0 0,0 0 0,-1-1 0,1 1 0,0 0 0,-1 0 0,1 0 0,0 0 0,-1 0 0,1 0 0,0 0-1,-1 0 1,1 0 0,0 0 0,0 0 0,-1 0 0,1 0 0,0 0 0,-1 0 0,1 0 0,0 0 0,-1 1 0,1-1 0,0 0 0,0 0 0,-1 0 0,-2 10-52,5 17 21,-1-23 23,4 28-66,53 279-143,-4-67 489,-31-133 110,-18-93-176,-5-18-197,0-1 0,0 1-1,0 0 1,0 0 0,0 0-1,0 0 1,0 0 0,0 0 0,0 0-1,0 0 1,0 0 0,0 0-1,0 0 1,0 0 0,0 0-1,1 0 1,-1-1 0,0 1-1,0 0 1,0 0 0,0 0-1,0 0 1,0 0 0,0 0 0,0 0-1,0 0 1,0 0 0,0 0-1,0 0 1,1 0 0,-1 0-1,0 0 1,0 0 0,0 0-1,0 0 1,0 0 0,0 0-1,0 0 1,0 0 0,0 0 0,0 0-1,0 0 1,0 1 0,1-1-1,-1 0 1,0 0 0,0 0-1,0 0 1,0 0 0,0 0-1,0 0 1,0-9 50,-2-2-45,-2 0 0,1 0-1,-1 0 1,-1 0 0,0 0 0,-1 1 0,-10-15-1,6 9-15,1 0-1,-7-18 1,10 20-29,1-1 1,-3-17-1,6 27 23,2 0-1,-1 0 1,1 0 0,-1 0-1,1 0 1,1 0-1,-1 0 1,1 0 0,0 0-1,2-7 1,-3 11 9,1 0 1,-1 0-1,1 0 1,-1 0-1,1 0 0,0 0 1,-1 0-1,1 0 1,0 0-1,0 0 1,0 0-1,-1 1 1,1-1-1,0 0 1,0 1-1,0-1 1,0 1-1,0-1 1,0 1-1,1-1 1,-1 1-1,0 0 0,0-1 1,0 1-1,0 0 1,0 0-1,1 0 1,-1 0-1,0 0 1,0 0-1,0 0 1,0 0-1,2 1 1,3 1 26,0-1-1,1 2 1,-1-1 0,9 5 0,-9-4-4,6 3-15,0-1 1,0-1-1,1 0 1,-1 0-1,24 2 1,-29-5 9,0-1 0,0 0 0,0 0 0,0-1 0,0 1 1,0-2-1,0 1 0,-1-1 0,1 0 0,0 0 0,-1-1 0,11-6 0,-10 5-12,-1 0 0,0-1 0,0 0 0,0 0 0,-1 0 0,1 0-1,-1-1 1,-1 0 0,1 0 0,-1-1 0,0 1 0,4-10 0,-8 16-1,0 0 0,0 0 0,0 0 0,0 0 0,0 0 0,0 0 0,0 1 0,0-1 0,1 0 0,-1 0 0,0 0 0,0 0 1,0 0-1,0 0 0,0 0 0,0 0 0,0 0 0,0 0 0,0 0 0,0 0 0,1 0 0,-1 0 0,0 0 0,0 0 0,0 0 0,0 0 1,0 0-1,0 0 0,0 0 0,0 0 0,1 0 0,-1 0 0,0 0 0,0 0 0,0 0 0,0 0 0,0 0 0,0 0 0,0 0 0,0 0 1,0 0-1,0 0 0,1 0 0,-1-1 0,0 15 71,0-13-58,1 21 141,1-1 1,1 0-1,0 0 0,9 26 0,33 81 124,-40-116-243,2 8 87,19 33 0,-24-49-97,0 0-1,1 0 1,0 0 0,0 0 0,0-1 0,0 1 0,0-1 0,1 0 0,-1 0 0,1 0 0,0 0 0,0-1-1,0 1 1,5 1 0,-6-3-8,-1-1 1,1 1-1,0-1 0,0 0 0,0 0 0,0 0 1,0 0-1,0 0 0,-1-1 0,1 1 0,0-1 0,0 0 1,0 0-1,-1 0 0,1 0 0,0 0 0,-1-1 0,1 1 1,2-3-1,6-4-64,-1-1-1,18-18 1,-24 23 32,58-72-213,-13 14 201,-48 61 30,1-1 0,-1 0-1,1 1 1,-1-1 0,1 0-1,0 1 1,0 0 0,-1 0-1,1-1 1,0 1 0,0 0 0,0 0-1,1 1 1,-1-1 0,2 0-1,-2 1 6,-1 0 0,0 0 0,1 1 0,-1-1 0,0 1-1,0-1 1,1 1 0,-1-1 0,0 1 0,0 0 0,0-1 0,0 1 0,0 0-1,0 0 1,0 0 0,0 0 0,0 0 0,0 0 0,0 0 0,0 0-1,-1 1 1,1-1 0,-1 0 0,1 0 0,-1 0 0,1 2 0,15 37-3,-12-28 25,0-1-1,1 1 1,1-1-1,7 12 1,-12-22-30,0 0 0,0 0 0,-1 0 0,1 0 0,0 0 0,0 0 0,0 0 1,0 0-1,0-1 0,1 1 0,-1 0 0,0-1 0,0 1 0,0-1 0,1 1 0,-1-1 0,0 0 0,0 1 0,1-1 0,-1 0 1,0 0-1,1 0 0,-1 0 0,0 0 0,0 0 0,1 0 0,-1-1 0,0 1 0,1 0 0,-1-1 0,2 0 0,3-2-112,1-1-1,0 0 0,-1 0 0,9-7 0,3-2 98,-13 9 72,1 1 0,0-1 0,-1 1 1,1 1-1,1-1 0,-1 1 0,0 0 1,1 0-1,-1 1 0,1 0 0,-1 0 1,1 1-1,-1 0 0,1 0 0,0 0 1,-1 1-1,13 2 0,-4 1 122,0 1 1,0 1-1,-1 1 0,1 0 0,-1 0 0,-1 1 1,17 13-1,83 78 643,-95-82-756,-4-4 64,7 6-902,0 1 0,-1 1 0,-2 0 0,19 28 0,-29-34-23,0 0 1,6 22-1</inkml:trace>
</inkml:ink>
</file>

<file path=ppt/ink/ink18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6:28.58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78 268 1664,'-6'-3'88,"0"0"1,0 1 0,0-1-1,0 1 1,-1 1-1,1-1 1,-1 1-1,1 0 1,-11 0-1,17 1-63,1 0 1,-1-1-1,0 1 0,0 0 0,0 0 0,1 0 0,-1 0 1,0-1-1,0 1 0,0 0 0,0 0 0,1 0 0,-1-1 1,0 1-1,0 0 0,0 0 0,0-1 0,0 1 0,0 0 1,0 0-1,0-1 0,0 1 0,0 0 0,0 0 0,0-1 1,0 1-1,0 0 0,0-1 0,0 1 0,0 0 0,0 0 1,0-1-1,0 1 0,0 0 0,0 0 0,0-1 0,0 1 1,-1 0-1,1 0 0,0 0 0,0-1 0,0 1 0,0 0 1,-1 0-1,1 0 0,0-1 0,0 1 0,0 0 0,-1 0 1,1 0-1,0 0 0,0 0 0,-1 0 0,1 0 0,0-1 1,0 1-1,-1 0 0,1 0 0,0 0 0,0 0 0,-1 0 1,1 0-1,0 0 0,-1 0 0,1 0 0,0 0 0,-1 1 1,18-16 604,14-2-49,0 0 1,42-14 0,-26 11-338,179-67 232,-185 73-383,2 3 0,0 2 0,64-6 0,-92 14-61,-1 0 0,1 2 0,0 0 0,-1 0 0,1 1 1,-1 1-1,0 1 0,0 0 0,20 8 0,-29-9-17,1-1-1,-1 1 1,0 0-1,0 1 1,0-1-1,-1 1 1,1 0-1,-1 0 1,0 0-1,0 1 1,0-1-1,0 1 1,-1 0-1,0 0 1,0 0-1,0 1 1,-1-1-1,0 1 1,0-1-1,0 1 1,-1 0-1,0 0 1,0 0-1,0-1 1,-1 10-1,0-9 24,0 1 0,-1-1 0,0 1 0,-1 0-1,0-1 1,0 0 0,0 1 0,0-1 0,-1 0 0,0 0-1,0-1 1,-1 1 0,0 0 0,0-1 0,-9 10-1,-4 0 4,-1 0-1,0 0 0,-24 13 1,36-24-45,-199 117 287,205-121-283,-6 4-33,9-4-24,5 1 24,51 5-22,100 24 1,-141-25 102,-1 0 0,0 1 0,0 1 1,0 1-1,-1 1 0,0 0 0,-1 1 1,0 0-1,-1 1 0,16 15 0,-25-20 32,0-1 0,0 1 0,0 0 0,-1 1 0,0-1 0,0 1 0,-1 0 0,3 7 0,-4-10-29,-1-1 0,-1 0 0,1 1 0,0-1 0,-1 1 0,0-1 0,0 1 0,0-1 0,0 1 0,0-1-1,-1 0 1,1 1 0,-1-1 0,0 1 0,0-1 0,0 0 0,-1 0 0,1 0 0,-4 6 0,-1-2 40,0 0 1,0 0-1,0-1 0,-1 1 1,0-2-1,0 1 0,0-1 1,-17 9-1,-5 0 287,-37 13-1,63-26-343,-214 74 856,193-68-865,0-1 1,-1-2-1,1 0 0,-47 0 0,56-4-385,0-1 1,0-1-1,0 0 0,0-1 0,1 0 0,-1-1 1,1-1-1,0-1 0,-15-7 0,2-4-2626</inkml:trace>
</inkml:ink>
</file>

<file path=ppt/ink/ink18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6:29.94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21 637 5216,'-2'3'210,"1"-1"-77,-1 0 1,1 0 0,-1 0 0,1 0 0,0 1 0,0-1 0,0 0 0,0 1 0,0-1-1,1 1 1,-1-1 0,1 1 0,-1-1 0,1 1 0,0 4 0,1 4-74,0-1-1,-1 0 1,0 0 0,-2 14-1,0-16 32,1 1 0,0-1 0,1 1 0,0-1-1,0 1 1,1-1 0,0 0 0,0 1-1,1-1 1,5 16 0,-5-21-51,-1 1-1,1-1 1,0 1 0,0-1-1,1 1 1,-1-1-1,0 0 1,1 0 0,0 0-1,0 0 1,0-1 0,0 1-1,0-1 1,1 0-1,-1 0 1,1 0 0,-1 0-1,1 0 1,0-1 0,-1 0-1,1 1 1,0-2-1,0 1 1,8 0 0,-4-1-13,1 0 1,-1-1-1,0 0 1,1 0-1,-1-1 1,0 0 0,0 0-1,0-1 1,0-1-1,0 1 1,13-9-1,-10 5 25,0-1 0,-1 0 0,0 0 0,0-1-1,-1 0 1,16-21 0,-17 18-50,0 0 0,-1-1-1,-1 0 1,0 0 0,0 0 0,-2-1 0,0 1-1,0-1 1,2-22 0,-5 29-9,-1-1-1,0 0 0,0 0 1,-1 1-1,0-1 1,0 0-1,0 1 1,-5-11-1,4 13 4,0 0 0,-1 0 0,1 0 0,-1 0 0,0 1 0,-1-1 0,1 1 1,-1 0-1,0 0 0,0 0 0,0 0 0,-8-5 0,6 5-45,-1 0 1,0 1-1,1-1 1,-2 1 0,1 0-1,0 1 1,0 0 0,-1 0-1,1 1 1,-1 0-1,0 0 1,1 0 0,-10 1-1,11 1-30,0 0-1,-1 0 0,1 1 1,0-1-1,0 1 0,0 0 1,0 1-1,0 0 0,0 0 1,1 0-1,-1 0 0,1 1 1,0 0-1,0 0 0,-8 9 1,8-6-137,-1-1 0,1 2 0,0-1 0,0 0-1,1 1 1,0 0 0,1 0 0,-4 10 0,6-16 165,0 1 0,1-1 0,-1 0-1,1 1 1,0-1 0,-1 1 0,1-1 0,0 0-1,0 1 1,1-1 0,-1 1 0,0-1 0,1 0-1,-1 1 1,1-1 0,0 0 0,0 0 0,0 1-1,0-1 1,0 0 0,0 0 0,1 0 0,-1 0-1,1 0 1,-1-1 0,1 1 0,0 0 0,0-1 0,0 1-1,0-1 1,0 0 0,0 1 0,4 1 0,9 2 265,-1 0 1,29 5-1,-24-6 182,19 7-1,-21-5-93,-1 2-1,0-1 1,0 2-1,14 11 1,54 45 455,-53-39-579,-23-19-93,1-1 1,-1 0-1,1-1 0,0 0 1,0 0-1,18 6 1,-22-10-66,0 1-1,0-1 1,0 0 0,1-1 0,-1 0 0,0 1 0,0-2 0,1 1-1,-1 0 1,0-1 0,0 0 0,1-1 0,-1 1 0,9-5 0,-5 2-8,0-2 0,0 1 0,0-1 0,-1 0 0,0-1 1,0 0-1,-1-1 0,0 1 0,8-13 0,7-10-57,21-42 0,-35 57 14,31-52-2,50-96 312,-77 137-218,-1 0 1,-1-1 0,-2 0 0,8-45-1,-8 3 262,0-95 0,-4 106-307,-9 152-80,-1 4-43,6-28 93,3 255 124,-2-306-106,1 20 301,-5 49-1,0-78-161,3-9-138,-1-1 1,1 0-1,0 0 1,0 0-1,0 0 1,-1 0-1,1 0 1,0 0-1,0 0 1,0 0 0,-1 0-1,1 0 1,0 0-1,0 0 1,0 0-1,-1-1 1,1 1-1,0 0 1,0 0-1,0 0 1,-1 0 0,1 0-1,0 0 1,0 0-1,0 0 1,0-1-1,0 1 1,-1 0-1,1 0 1,0 0-1,-1-2 12,-1 0 0,1 0-1,0 0 1,0 0 0,0 0-1,0 0 1,0 0 0,0-2-1,-2-12 88,0 1 0,1-1 0,0 1 0,2-1 0,1-28 0,0 34-107,0 0 0,1-1 0,0 2 1,1-1-1,0 0 0,1 0 0,0 1 0,0 0 0,1-1 0,7-8 0,-9 13 2,1 1-1,0 0 1,0 0-1,0 1 1,0-1 0,1 1-1,0 0 1,0 0-1,-1 1 1,1-1-1,1 1 1,-1 0-1,7-1 1,8-2 12,1 1-1,26-1 1,-2 0-1,-20 0-10,26-9 0,16-3 0,-65 16-1,0 1 0,0-1 1,0 1-1,-1 0 0,1 0 1,0 0-1,0 0 0,0 0 1,0 1-1,0-1 0,2 1 1,-3 0 1,-1-1 0,1 1 1,0-1-1,-1 1 1,1-1-1,0 1 0,-1 0 1,1-1-1,-1 1 0,1 0 1,-1 0-1,0-1 1,1 1-1,-1 0 0,0 0 1,1-1-1,-1 1 0,0 0 1,0 0-1,0 0 1,0 0-1,1-1 0,-1 1 1,0 0-1,-1 0 0,1 0 1,0 0-1,0 1 1,-24 158 259,22-142-208,-6 67 206,8-77-214,0 0-1,0 0 0,1 0 0,0 0 0,1 0 0,0 0 0,0 0 0,4 8 0,-6-15-35,1 0 1,-1 0-1,1 0 0,0 0 0,-1 0 0,1 0 0,0 0 1,0 0-1,0 0 0,0 0 0,0 0 0,0-1 0,0 1 0,0 0 1,0-1-1,0 1 0,0 0 0,0-1 0,1 0 0,-1 1 1,0-1-1,0 0 0,0 1 0,1-1 0,-1 0 0,0 0 0,1 0 1,-1 0-1,0 0 0,0-1 0,1 1 0,-1 0 0,0 0 1,0-1-1,2 0 0,3-2 4,0 1 1,-1-1-1,1 0 1,-1 0-1,10-9 1,16-16 37,17-13 77,-42 36-151,0 1 0,1 0 1,0 0-1,-1 0 0,14-4 1,-17 7 15,-1 1 1,0-1-1,1 1 1,-1-1-1,1 1 1,-1 0 0,1 0-1,-1 0 1,1 0-1,-1 1 1,1-1-1,-1 0 1,1 1 0,-1 0-1,0 0 1,1 0-1,-1 0 1,0 0-1,4 2 1,0 2 13,1 1 1,-1 0-1,0 0 0,7 10 0,-9-10 98,1-1-1,-1 0 0,1 0 0,0 0 0,0-1 0,1 0 1,9 7-1,7-1 233,-2-1-241,0 1-1,36 24 1,-52-32-372,-1 1 1,0 0 0,0 0-1,0 0 1,-1 0 0,5 6-1,-6-8 162,0 1-1,-1-1 1,1 0-1,0 1 1,-1-1-1,1 1 0,-1-1 1,0 1-1,1-1 1,-1 0-1,0 1 1,0-1-1,0 1 1,0 0-1,0-1 1,0 1-1,0-1 0,-1 0 1,0 3-1,0-1-409,-1-1-1,0 1 1,0-1-1,0 1 0,-1-1 1,1 0-1,-1 0 1,1 0-1,-1 0 0,-3 2 1</inkml:trace>
</inkml:ink>
</file>

<file path=ppt/ink/ink18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6:31.8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41 30 2560,'0'-2'73,"0"1"0,-1 0 1,1-1-1,0 1 0,0-1 0,0 1 1,0 0-1,0-1 0,0 1 1,0-1-1,0 1 0,0 0 0,1-1 1,-1 1-1,1 0 0,-1-1 0,1 1 1,1-4 1279,-6 13-761,-1-3-514,1 0 1,0 1-1,0-1 1,1 1-1,0 0 1,0 0-1,0 0 1,1 1-1,0-1 1,0 1 0,0-1-1,1 1 1,0-1-1,0 1 1,1 0-1,0 0 1,1 8-1,3 31 267,3 0 0,21 76 0,-18-68-115,-8-40 120,0 1 0,9 26 0,-11-42-341,0 1 0,1 0 0,-1 0 0,0 0 0,0 0 0,0 0 0,0 0 0,0 0 0,0 0 0,0 0 0,0 0 0,0 0 0,0 0-1,0 0 1,1 0 0,-1 0 0,0 0 0,0 0 0,0 0 0,0 0 0,0 0 0,0 0 0,0 0 0,0 0 0,0 0 0,1 0 0,-1 0 0,0 0 0,0 0 0,0 0 0,0 0 0,0 0 0,0 0 0,0 0 0,0 0 0,0 0 0,1 0 0,-1 0 0,0 0 0,0 0 0,0 0 0,0 0 0,0 0 0,0 0 0,0 1 0,0-1 0,0 0 0,0 0 0,0 0 0,0 0 0,0 0 0,0 0 0,0 0 0,0 0 0,0 0 0,0 0 0,0 1 0,3-17 187,-1-21-129,-2 10-62,2 0 0,1 1 1,1-1-1,1 1 0,14-41 1,-18 63 1,1 1 0,-1 0 0,1-1 0,-1 1 1,1 0-1,0-1 0,1 1 0,-1 1 0,5-6 1,-6 7-4,0 0 0,0 1 0,0-1 0,0 1 0,0-1 0,0 1 0,0-1 0,0 1 0,0-1 0,0 1 0,0 0 0,0 0 0,0 0 0,1-1 0,-1 1 0,0 0 0,0 0 0,0 1 0,0-1 0,0 0 0,0 0 0,0 0 0,0 1 0,1-1 0,-1 1 0,0-1 0,0 1 0,0-1 0,-1 1 0,1-1 0,0 1 0,0 0 0,0-1 0,0 1 0,-1 0 0,1 0 0,1 1 0,3 4 45,0 0 0,-1 1 0,1-1 0,-1 1 0,0 1 0,-1-1 0,4 10 1,15 59 179,-11-31-73,39 86 351,-46-123-480,-4-7-94,1 0 1,-1 0 0,1 0 0,-1 0 0,0 0 0,0 0 0,1 0-1,-1 0 1,0 0 0,0 0 0,0 0 0,0 0 0,0 0-1,0 0 1,0 0 0,-1 0 0,1 0 0,0 0 0,0 0-1,-1 0 1,1 0 0,-1 0 0,1 0 0,-1 0 0,1 0-1,-1 0 1,0-1 0,1 1 0,-1 0 0,0 0 0,0-1 0,0 1-1,1 0 1,-3 0 0,0 1-157,0-1-1,0 1 1,-1-1 0,1 0-1,0 0 1,0-1 0,-1 1-1,1-1 1,-6 1-1,9-1 223,0 0 0,-1 0 0,1-1 0,0 1 0,0 0 0,0 0 0,0 0 0,0 0 0,0 0 0,0 0 0,0 0 0,0 0 0,0 0 0,-1 0 0,1 0 0,0 0 0,0 0 0,0 0 0,0 0 0,0 0 0,0-1 0,0 1 0,0 0 0,0 0 0,0 0 0,0 0 0,0 0 0,0 0 0,0 0 0,0 0 0,0 0 0,0-1 0,0 1 0,0 0 0,0 0 0,0 0 0,0 0 0,0 0 0,0 0-1,0 0 1,0 0 0,0-1 0,0 1 0,0 0 0,0 0 0,0 0 0,0 0 0,0 0 0,0 0 0,0 0 0,0 0 0,0 0 0,0 0 0,0-1 0,1 1 0,3-4 0,0 2 90,1 1-1,0-1 1,-1-1 0,1 1-1,-1 0 1,0-1 0,0 0 0,5-4-1,-7 5-36,-1 0 0,1 0 0,0 0 0,-1 0 0,0 0 0,1 0 0,-1 0 0,0-1 0,0 1 0,0-1 0,0 1 0,-1-1-1,1 1 1,-1-1 0,1 1 0,-1-1 0,0-2 0,0-1 7,-1 0 0,1 0 0,1 0 0,-1 0 0,1 0 0,0 1 0,0-1 0,1 0 0,0 1 0,0-1 0,0 1 0,1-1 0,-1 1 0,7-8 0,0 0-29,0 1-1,1 0 0,1 1 1,0 0-1,1 0 0,22-15 1,-30 24 9,0-1 0,0 1 1,1 0-1,0 0 0,-1 1 0,1-1 1,0 1-1,-1 0 0,1 0 0,10 0 1,-11 2 8,0-1 1,0 1 0,0-1 0,0 1 0,0 1 0,0-1-1,-1 0 1,1 1 0,0 0 0,-1 0 0,0 0 0,1 0-1,-1 1 1,0-1 0,4 4 0,0 2 15,0 0 0,0 0 0,-1 1 0,0-1 0,-1 1 0,0 1 0,8 18 0,-8-15-357,-1 1 1,0 0 0,-1 1-1,-1-1 1,2 18-1,-4-25-48,0 1 0,0-1-1,-1 0 1,-1 9 0,-1-5-1110,-1 0 0,-6 14 1</inkml:trace>
</inkml:ink>
</file>

<file path=ppt/ink/ink18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6:32.50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19 6144,'29'-18'2272,"-4"29"-1760,21 7-160,-17-7-384,8 4-64,4-1 256,1 1-96,-2-1-224,2 2 96,-4-3-192,-9-1 128,-4-1-832,-10-3 512,-2-8-1056,-5 0 832,-4 3-2208</inkml:trace>
</inkml:ink>
</file>

<file path=ppt/ink/ink18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6:32.82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38 7456,'25'-26'2784,"-4"19"-2176,19 3-160,-11 8-320,21 7-160,12 7 224,4 7-96,-4 4-864,-8 2 384,-8 1-3424,-6-2 2080,-7-30-1216</inkml:trace>
</inkml:ink>
</file>

<file path=ppt/ink/ink18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6:41.54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1542 5152,'14'-59'1648,"-12"51"-1531,1 0 0,0 1 0,0-1 0,1 1 0,0 0 0,0 0 0,1 0 0,5-7 0,9-11-34,3-13-84,-1-2 1,29-79-1,-16 35 24,-21 54 4,100-259 527,-73 163-220,48-163 517,-16-1-628,-71 284-250,1-7-66,1 0 0,1 0-1,7-19 1,-9 30 25,-2 8 57,-3 13 0,-14 59 24,3 1 1,-6 143 0,22 162 505,15-31-22,8 375-1720,-25-682-1059</inkml:trace>
</inkml:ink>
</file>

<file path=ppt/ink/ink18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6:41.89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 4 6720,'-8'-4'2496,"12"19"-1952,0 6-128,-4-1-384,-4 5-96,4 8-1600</inkml:trace>
</inkml:ink>
</file>

<file path=ppt/ink/ink18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6:42.69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42 1090 4320,'-7'-16'588,"4"9"-318,1-1-1,-1 1 1,1 0-1,-2-13 1,-3-15 203,2 12 189,-3-41 0,13-97 97,-2 114-654,0-1 60,2 0 1,2 1-1,3 0 0,1 0 1,3 1-1,1 0 0,3 2 1,32-62-1,-37 84-129,1 1 0,1 0 0,1 1 0,26-25 0,-33 35-62,1 1 0,1 1-1,-1-1 1,1 2 0,1 0 0,-1 0 0,1 1 0,1 0 0,-1 1 0,14-4 0,-20 8 12,0 0-1,-1 0 1,1 1-1,-1 0 1,1-1-1,0 2 1,-1-1-1,1 1 1,0 0-1,-1 0 1,1 0-1,6 3 1,-5-1-5,-1 1-1,1-1 1,-1 1 0,1 1-1,-1-1 1,-1 1 0,1 0-1,6 7 1,2 6-20,0 1-1,-1 0 0,-1 1 1,18 40-1,-9-12 100,-2 1 0,-2 0 0,-3 2-1,-2 0 1,11 88 0,-19-74 106,-2-1 0,-3 0 0,-2 1 0,-16 81 1,-13 18 123,-92 275 1,50-262-101,57-145-140,-1 0 0,-1-2 0,-31 37-1,47-63-36,-18 22 87,-1-1-1,-1-1 1,-39 32-1,58-53-96,0 0 0,0-1 0,0 1 0,0-1 0,-1 0 0,1 0 0,-1 0 0,1-1 1,-1 0-1,0 1 0,1-2 0,-1 1 0,0 0 0,0-1 0,-8-1 0,9 1-9,1-1 0,0 0 1,0 0-1,0 0 0,-1-1 0,1 1 0,0-1 0,0 1 0,1-1 1,-1 0-1,0 0 0,1-1 0,-1 1 0,1 0 0,0-1 1,0 0-1,0 1 0,0-1 0,0 0 0,0 0 0,1 0 0,-3-6 1,1 0 1,1 0 1,-1 0 0,2 0-1,-1 0 1,1 0-1,1 0 1,-1 0 0,2-1-1,-1 1 1,1 0 0,3-13-1,0 5-33,1 1-1,1-1 0,0 1 0,1 0 1,10-17-1,-14 28 31,1-1-1,-1 0 1,1 1 0,1 0-1,-1 0 1,1 0-1,0 1 1,0-1 0,0 1-1,1 0 1,-1 1 0,1-1-1,0 1 1,7-2 0,-9 3 9,1 1 1,0-1-1,0 1 1,0 1-1,-1-1 1,1 1 0,0 0-1,0 0 1,0 0-1,0 1 1,0-1 0,0 1-1,-1 1 1,1-1-1,0 1 1,-1-1 0,1 1-1,-1 0 1,8 6-1,2 2-5,-1 0 0,0 1 0,0 1-1,12 15 1,42 58-70,-51-64 77,17 25 403,3-2-1,2-1 1,50 44 0,-84-83-371,1 0 0,-1-1 1,1 1-1,0-1 0,0 0 1,0-1-1,0 1 0,1-1 1,-1 0-1,1 0 1,-1-1-1,1 1 0,0-1 1,-1 0-1,1-1 0,0 0 1,0 0-1,0 0 0,-1 0 1,1-1-1,9-2 1,-6 0-121,-1 0 0,1 0 0,-1 0 1,0-1-1,0-1 0,-1 1 0,1-1 1,-1 0-1,0-1 0,0 0 1,-1 0-1,0 0 0,0-1 0,0 0 1,-1 0-1,0-1 0,0 1 0,-1-1 1,6-15-1,-4 2-493,-2 0 0,-1 0 0,0-1 0,-2-30 0,0-26-2095</inkml:trace>
</inkml:ink>
</file>

<file path=ppt/ink/ink18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6:43.32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202 0 5152,'-23'63'2672,"-5"6"-1665,17-45-583,-10 37 1,-16 109 164,20-88-448,-7 46 215,5 0-1,-2 182 1,44 295 1233,-13-413-362,-10-190-1202,1 5 81,-1 0 0,1 0 1,3 8-1,-4-14-91,0 0 1,0 0-1,1 0 0,-1 0 0,0 0 0,1 0 0,-1 0 1,1 0-1,-1 0 0,1 0 0,0 0 0,-1 0 1,1-1-1,0 1 0,0 0 0,-1 0 0,1-1 1,0 1-1,0-1 0,0 1 0,0-1 0,0 1 0,0-1 1,0 1-1,0-1 0,0 0 0,0 0 0,2 1 1,5-2 20,-1-1 0,1 1 0,0-1 0,-1-1 0,0 1 1,1-1-1,7-5 0,9-3 32,-7 5 135,0 0-1,1 1 1,0 0 0,0 2-1,0 0 1,0 1-1,1 0 1,26 3 0,37 5 298,-1 5 0,94 23 1,-175-34-502,23 5-665,-1 2 1,30 12 0,-46-16 376,-1-1 0,0 1-1,0 1 1,0-1 0,-1 1 0,6 4 0,-8-6 145,-1 0 0,1-1 0,-1 1 0,0 0 0,1 0 0,-1 0 0,0 0 0,0 0 0,0 0 0,-1 1 0,1-1-1,0 0 1,-1 0 0,1 1 0,-1 3 0,0-4-248,-1 1 0,1-1 0,-1 0-1,1 0 1,-1 0 0,0 0 0,0 0 0,0 0-1,0-1 1,-1 1 0,1 0 0,0 0 0,-1-1-1,1 1 1,-1-1 0,-1 2 0</inkml:trace>
</inkml:ink>
</file>

<file path=ppt/ink/ink18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6:48.39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51 3392,'2'-2'116,"0"-1"0,0 1 0,0-1 0,1 1 0,-1 0 0,0 0 0,1 0 0,-1 1 0,1-1 0,0 1 0,0-1 0,-1 1 0,1 0 0,0 0 0,6-1 0,11-4 132,0 1-1,0 1 1,0 1 0,1 1 0,33 1-1,101 13 1493,-147-11-1718,228 32 453,32 3 143,533 2 1158,-14-5-624,-605-18-957,132 13 122,216 13 392,-137-26-1509,-388-15 632,0 1 0,1-1-1,-1 1 1,0 0 0,1 0 0,-1 0-1,0 1 1,6 2 0,-11-4 151,0 0 0,1 0 0,-1 0 0,0 0 0,0 1 0,0-1 0,0 0 0,0 0 1,1 0-1,-1 0 0,0 0 0,0 1 0,0-1 0,0 0 0,0 0 0,0 0 0,0 0 0,0 1 0,0-1 1,0 0-1,0 0 0,0 0 0,0 1 0,0-1 0,0 0 0,0 0 0,0 0 0,0 1 0,0-1 1,0 0-1,0 0 0,0 0 0,0 0 0,0 1 0,0-1 0,0 0 0,0 0 0,0 0 0,-1 0 1,1 1-1,0-1 0,0 0 0,0 0 0,0 0 0,0 0 0,-1 0 0,1 1 0,0-1 0,0 0 0,0 0 1,0 0-1,-1 0 0,1 0 0,0 0 0,0 0 0,0 0 0,0 0 0,-1 0 0,-11 7-551,0-2-1,0 1 0,0-1 1,-25 5-1,16-4-6,-75 21-3105</inkml:trace>
</inkml:ink>
</file>

<file path=ppt/ink/ink18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6:48.92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 70 3488,'-3'-10'554,"2"7"-416,1-1-1,-1 1 1,1 0-1,-1 0 1,1 0-1,0 0 1,0-1-1,1-3 1,-1 6-106,1-1 68,-1 0 0,1-1 0,-1 1 0,1 0 0,0 0 0,0 0 0,0 1-1,2-4 1,-2 5-72,0-1-1,-1 1 1,1-1-1,0 1 0,0-1 1,0 1-1,0 0 1,0-1-1,0 1 1,0 0-1,-1 0 1,1 0-1,0-1 0,0 1 1,0 0-1,0 0 1,0 0-1,0 1 1,0-1-1,0 0 1,0 0-1,1 1 0,16 4 272,1 1-1,-1 1 0,17 9 1,12 5-31,156 55 314,8-15-156,394 28 1389,4-53 558,-310-22-1345,549 45 190,-743-50-1167,22-1-39,-23-2-218,122 22 0,-207-24-187,-1 0-1,0 2 1,30 12 0,-32-9 105,-1 0 1,-1 1 0,17 13-1,-31-23 286</inkml:trace>
</inkml:ink>
</file>

<file path=ppt/ink/ink18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8:10.43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8 867 640,'-7'8'361,"7"-6"-13,3-6 20,7-11 231,1 0 0,0 1 0,2 0 1,0 0-1,19-15 0,15-15-189,21-33-102,-2-2 0,-4-4 0,67-118 0,-77 103-322,-21 38 103,-20 39 1,2-3-68,12-30-1,-24 50-37,0 1-1,0 0 0,0 0 0,-1 0 0,1-7 0,-1 10 18,0 0 1,0-1-1,0 1 0,0 0 1,0 0-1,0-1 0,-1 1 0,1 0 1,0 0-1,0 0 0,0-1 0,0 1 1,0 0-1,-1 0 0,1 0 1,0 0-1,0-1 0,0 1 0,0 0 1,-1 0-1,1 0 0,0 0 1,0 0-1,0 0 0,-1 0 0,1 0 1,0 0-1,0-1 0,-1 1 1,1 0-1,0 0 0,0 0 0,-1 0 1,1 0-1,0 0 0,0 1 0,0-1 1,-1 0-1,1 0 0,0 0 1,0 0-1,-1 0 0,1 0 0,0 0 1,0 0-1,0 0 0,-1 1 1,1-1-1,0 0 0,-12 6 95,6 0-71,-1-1 0,1 1 0,0 0 0,1 0 1,0 1-1,0-1 0,0 1 0,1 0 0,0 1 0,0-1 0,0 1 0,1-1 0,1 1 0,-1 0 0,-1 9 1,0 8 73,1 0 1,2-1-1,1 44 1,15 192 881,20-70-508,-22-139-340,-3 1-1,-2 0 1,1 57-1,-10-104-281,1-1 0,0 0 1,-1 1-1,0-1 0,0 0 0,0 0 0,0 1 1,-1-1-1,-2 6 0,4-10-41,0 0 0,0 1 0,0-1-1,0 0 1,0 0 0,1 1 0,-1-1 0,0 0 0,0 1 0,0-1-1,1 0 1,-1 0 0,0 1 0,0-1 0,1 0 0,-1 0-1,0 0 1,1 0 0,-1 1 0,0-1 0,0 0 0,1 0 0,-1 0-1,0 0 1,1 0 0,-1 0 0,0 0 0,1 0 0,4-8-1565</inkml:trace>
</inkml:ink>
</file>

<file path=ppt/ink/ink18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8:16.8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679 115 736,'2'-2'6,"-1"-1"0,0 1 0,0-1 0,-1 0 0,1 1-1,-1-1 1,1 1 0,-1-1 0,0-4 0,0 6-25,0-1-1,-1 0 1,1 1-1,-1-1 1,1 1-1,-1-1 1,0 1-1,0 0 1,1-1-1,-1 1 1,0 0-1,0 0 1,-1-1-1,1 1 1,0 0-1,-2-1 1,-3-3 210,1 0-1,-2 0 1,1 1 0,0 0-1,-1 0 1,0 0 0,0 1-1,0 0 1,0 0 0,0 1-1,-1 0 1,1 0 0,-1 1-1,1 0 1,-11 0 0,-2 1 370,0 0 1,-36-7 0,36 5-240,0 0 1,-1 1 0,-37 4-1,48-2-263,1 1-1,-1 0 0,1 0 0,0 1 0,-1 0 0,-11 6 1,-51 31 47,60-33-214,-1 3 110,0 1 0,0 0 1,1 1-1,0 0 0,-19 27 1,19-24 52,6-6-64,0 0 0,1 0 1,0 0-1,1 1 0,0 0 0,-4 15 0,-5 11 98,12-34-94,0 1 0,1 0 1,-1 0-1,0-1 0,1 1 1,-1 0-1,1 0 0,0-1 0,0 1 1,0 0-1,1 4 0,0-5 19,-1-1 0,1 1-1,-1-1 1,1 0-1,-1 0 1,1 1-1,0-1 1,-1 0-1,1 0 1,0 0 0,0 0-1,0 0 1,0 0-1,0 0 1,0 0-1,0 0 1,0 0 0,1 0-1,-1-1 1,0 1-1,0 0 1,1-1-1,-1 1 1,3-1-1,4 2 51,-1-1 0,1 0-1,0-1 1,0 1-1,0-2 1,0 1 0,0-1-1,0 0 1,0-1-1,-1 0 1,1 0-1,9-5 1,-4 3-5,0 1 1,0 0-1,1 1 1,24-1-1,-5 1 161,11 0-40,-1 2 0,73 9 0,-83-5 128,-21-3-275,1 1-1,-1 1 1,21 6-1,-28-7-20,0 0 0,0 0 0,0 0 0,0 1 0,-1 0-1,1 0 1,-1 0 0,0 1 0,0-1 0,0 1 0,4 5-1,-2 0 96,-1 0 1,0 0-1,0 0 0,-1 1 0,0 0 0,-1 0 0,0 0 0,-1 0 0,0 0 0,0 0 0,0 18 1,-2-12-30,0 0 1,-1 0 0,-1-1-1,-1 1 1,0 0 0,-1-1-1,-5 16 1,8-30-67,1 1 0,0-1 0,-1 0 0,1 0 1,-1 0-1,1 0 0,-1 0 0,1 0 0,-1 0 0,0 0 0,0 0 0,1 0 1,-1 0-1,0 0 0,0 0 0,0-1 0,0 1 0,0 0 0,0-1 0,0 1 1,0-1-1,0 1 0,0-1 0,-1 1 0,1-1 0,0 0 0,0 1 0,0-1 0,0 0 1,-1 0-1,1 0 0,0 0 0,0 0 0,0 0 0,-1-1 0,1 1 0,0 0 1,0 0-1,0-1 0,0 1 0,-1-1 0,1 1 0,-1-2 0,-2 1-11,1 0 0,-1 0 0,0 0 0,0 1 0,0-1 0,0 1 0,0 0 0,0 0 0,0 0 0,0 1 0,0-1 0,-5 2 0,-6 3 58,1 0 0,-15 7 0,18-7-27,0 0 1,-1-1 0,-12 3-1,-7-1-7,-41 6 42,64-11-46,1-1-1,0 0 1,-1 0-1,1-1 1,-1 0-1,1 0 1,-12-4-1,13 3-14,-1 0-1,0 1 0,1 0 0,-11 0 0,10 1 17,0-1-1,0 1 1,0-2-1,0 1 1,-7-3-1,-16-8 3,-26-10-2373,45 18 850,0 0 0,0-1 1,-14-9-1,-8-9-1210</inkml:trace>
</inkml:ink>
</file>

<file path=ppt/ink/ink18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8:18.71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191 195 1568,'9'-19'403,"1"0"0,0 1 1,1 0-1,19-22 0,-23 31-292,0 0 0,1 1 0,-1 0 0,2 1-1,11-9 1,-16 12-35,1 1 0,0 1-1,1-1 1,-1 1 0,0 0-1,1 0 1,-1 0 0,1 1-1,-1 0 1,1 0 0,11 0-1,-3 1 143,0 1 0,0 0 0,25 5-1,-34-4-131,1-1 0,-1 1-1,1 0 1,-1 1-1,0-1 1,0 1 0,0 0-1,0 1 1,0-1 0,-1 1-1,7 6 1,-9-7-72,0-1 0,-1 0 0,0 0 0,0 1-1,1-1 1,-2 0 0,1 1 0,0-1 0,0 1 0,-1-1 0,1 1 0,-1 3 0,0 36 31,-1-22 65,2-12-50,-1-1 0,-1 1-1,0-1 1,0 1 0,0-1 0,-1 1 0,0-1 0,0 0 0,0 0 0,-1 0 0,-1 0 0,-6 10-1,-6 6 79,-2-2 0,0-1 0,-2 0 0,0-1-1,-36 26 1,28-22-232,13-10 170,-33 21 1,17-16-48,15-7 2,-24 11-1,2-4 66,-52 37-1,49-29-174,30-17 64,10-8 24,0 1-1,0-1 0,0 0 1,0 0-1,-1 0 0,1 0 1,0-1-1,0 1 0,-1 0 0,1 0 1,-1-1-1,1 1 0,-2 0 1,16 6 76,-2-5-72,0-1 1,0-1-1,17-1 0,14 0 67,80 3 131,-69-2 65,0 1 1,58 10-1,4 14-102,-32-6-2065,-58-14 926</inkml:trace>
</inkml:ink>
</file>

<file path=ppt/ink/ink18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8:47.92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122 128 320,'-6'0'54,"-1"1"0,0 0 0,1 0 0,-1 1 0,0 0 0,1 0 0,-8 3 0,-7 3 511,18-7-489,1 0 0,-1 0 0,1 1 0,-1-1 0,1 1 0,0-1 0,-1 1 0,1 0 1,0-1-1,0 1 0,0 0 0,1 0 0,-1 1 0,-2 2 0,3-3-65,0-1 0,1 1 1,-1-1-1,1 1 0,-1-1 1,1 1-1,-1-1 0,1 1 1,0 0-1,0-1 0,0 1 1,0-1-1,0 1 0,0 0 1,0-1-1,0 1 1,1-1-1,-1 1 0,1 0 1,-1-1-1,1 1 0,-1-1 1,1 1-1,2 1 0,6 11 213,1-2 0,0 1 0,1-1 0,0-1 0,1 0 0,21 14 0,-26-20-160,0-1-1,1 0 1,-1 0 0,1 0-1,0-1 1,0 0-1,1-1 1,-1 0 0,1 0-1,-1-1 1,1 0 0,-1 0-1,18-1 1,-19-1 0,1-1-1,0 1 1,0-1 0,-1-1-1,1 1 1,-1-1 0,0-1 0,0 1-1,0-1 1,7-5 0,-11 7-14,0-1 0,0 1 0,0-1 1,-1 0-1,1 1 0,-1-1 0,1 0 1,-1-1-1,0 1 0,0 0 0,0-1 0,0 1 1,-1-1-1,0 1 0,1-1 0,-1 0 0,-1 1 1,1-1-1,0 0 0,-1 0 0,0 0 1,0-4-1,-4-16-4,0 1 1,-1 0-1,-2 0 1,0 0-1,-2 1 1,-16-31-1,22 47 3,0 0 1,-1 0-1,-7-9 0,10 13-49,0 1-1,1 0 0,-1 0 0,0 0 0,-1 0 0,1 0 1,0 1-1,0-1 0,0 0 0,0 0 0,-1 1 1,1-1-1,0 1 0,-1-1 0,1 1 0,0 0 0,-1-1 1,1 1-1,-1 0 0,1 0 0,0 0 0,-1 0 1,1 0-1,-1 0 0,-1 1 0,-4 2-13,0 0-1,0 1 1,0 0 0,1 1 0,-1-1-1,1 1 1,0 1 0,0-1-1,1 1 1,-6 6 0,4-4-37,-25 28-66</inkml:trace>
</inkml:ink>
</file>

<file path=ppt/ink/ink18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8:59.89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282 127 1888,'-4'-10'357,"0"-1"1,-4-21 0,6 23-265,0 1 0,0-1 0,-1 1 0,0 0 1,-7-13-1,9 20-84,1 1 0,0-1 1,-1 0-1,1 1 0,-1-1 1,1 0-1,-1 1 0,1-1 0,-1 1 1,0-1-1,1 1 0,-1-1 1,0 1-1,1-1 0,-1 1 0,0 0 1,0-1-1,1 1 0,-1 0 1,0 0-1,0-1 0,0 1 0,1 0 1,-1 0-1,0 0 0,0 0 1,0 0-1,0 0 0,1 0 0,-1 0 1,0 1-1,0-1 0,0 0 1,1 0-1,-1 1 0,0-1 0,0 0 1,1 1-1,-1-1 0,0 1 1,1-1-1,-1 1 0,0-1 1,0 2-1,-4 3 40,0 0 1,0 0 0,1 0-1,-5 7 1,6-7-55,-127 156 885,108-136-730,19-21-130,0 0 1,0 0-1,0 0 1,0 0 0,1 0-1,-1 1 1,1-1 0,0 1-1,-2 8 1,4-9-3,-1-1 0,1 0-1,0 0 1,0 1 0,1-1 0,-1 0-1,1 1 1,-1-1 0,1 0 0,0 0-1,0 0 1,0 0 0,1 0 0,-1 0-1,4 5 1,0-1 1,0 0 0,1-1 0,-1 1 0,2-1-1,-1 0 1,0-1 0,1 1 0,0-1 0,0-1 0,14 7 0,-14-7-4,0-1 1,1-1-1,-1 1 1,0-1 0,1 0-1,-1-1 1,1 0 0,0 0-1,-1-1 1,1 0 0,0 0-1,9-2 1,-7 0 7,-1 0 1,1-1 0,-1 0-1,0-1 1,1 0 0,-2 0-1,1-1 1,0 0 0,-1-1-1,13-11 1,-17 13-4,1 0 0,-2 0 1,1-1-1,0 1 0,-1-1 1,0 0-1,0 0 0,0 0 1,-1-1-1,0 1 0,0-1 1,0 1-1,-1-1 0,1 0 1,-1 1-1,-1-1 0,1 0 1,-1 0-1,-1-9 0,1 11-23,-1 0-1,1 0 0,-1 0 0,0-1 0,0 1 1,-1 0-1,1 1 0,-1-1 0,0 0 0,0 0 0,0 1 1,-1-1-1,1 1 0,-4-4 0,4 5 1,-1 0 0,1 1 0,0-1 0,-1 0 0,1 1 0,-1 0 0,1 0 0,-1-1 0,0 2 0,1-1 0,-1 0 0,0 0 1,0 1-1,0 0 0,0-1 0,1 1 0,-1 0 0,0 1 0,0-1 0,0 0 0,-5 2 0,-3 2-10,0 0 0,0 0 0,0 1 1,0 0-1,1 1 0,0 0 0,0 1 0,1 0 1,-11 11-1,18-16 17,0 0 0,0 1-1,0-1 1,0 1 0,1 0 0,-1-1 0,1 1 0,-1 0 0,1 0 0,0 0 0,0 0 0,0 0-1,1 0 1,-1 1 0,1 3 0,0-2 10,0 0 0,1-1 0,-1 1 0,1-1 0,0 1 0,1-1 0,-1 0 0,1 1 0,4 6 0,-1-2 13,1 0-1,0 0 0,1-1 0,0 0 0,1 0 0,-1-1 0,1 0 0,14 9 0,-17-13-19,0 0-1,1 0 1,0-1-1,0 1 1,-1-1-1,1-1 1,1 1-1,-1-1 1,0 0-1,0-1 1,0 1-1,0-1 1,1-1-1,-1 1 1,0-1-1,0 0 1,0 0-1,0-1 1,7-2-1,2-2 56,0 0-1,-1-1 0,1-1 1,-2 0-1,1-1 1,16-14-1,-26 19-30,1 1-1,-1-1 0,-1 0 1,1-1-1,0 1 1,-1-1-1,0 1 0,0-1 1,0 0-1,-1 0 1,3-8-1,-4 10-17,0-1-1,0 0 1,-1 0 0,0 0-1,1 0 1,-1 1-1,0-1 1,-1 0 0,1 0-1,-1 0 1,0 0-1,0 1 1,0-1 0,0 0-1,-1 1 1,1-1-1,-3-3 1,0 0-38,0 0 0,-1 1 0,0-1 0,0 1 0,0 0-1,-1 0 1,1 1 0,-1 0 0,-8-6 0,10 9 7,0 0 0,0 0 0,0 0-1,-1 0 1,1 0 0,-1 1 0,1 0 0,-1 0-1,0 0 1,1 1 0,-1-1 0,0 1 0,1 0 0,-1 1-1,0-1 1,-8 3 0,5-1 26,0 1 0,1 0 0,0 0-1,-1 1 1,1 0 0,0 0 0,-9 8 0,5-3 8,1 1 0,0-1 1,-14 19-1,19-21-18,0 0 0,1 0 0,0 1 0,0 0 0,1 0 1,0 0-1,0 0 0,1 0 0,0 0 0,1 1 0,-1 8 0,1-12 10,1-1 1,0 1-1,0-1 1,0 1-1,1-1 1,-1 1-1,1-1 0,0 1 1,1-1-1,-1 0 1,1 0-1,0 1 1,0-1-1,0 0 0,0-1 1,1 1-1,0 0 1,-1-1-1,1 1 0,1-1 1,-1 0-1,6 4 1,-6-5 10,-1 0 1,1-1-1,0 0 0,0 0 1,0 1-1,0-2 0,0 1 1,0 0-1,0-1 1,1 1-1,-1-1 0,0 0 1,4 0-1,-1-1-9,0 0-1,0 0 1,1 0-1,-1-1 1,0 0-1,6-4 1,4-2 4,-1 0 0,0-2 0,25-20 0,-39 29-11,8-5 6,-2-1 1,1 0-1,-1-1 1,8-9-1,-14 15-7,1 0 0,-1 0 0,1-1 0,-1 1-1,0 0 1,0-1 0,0 1 0,0-1 0,-1 0 0,1 1 0,-1-1-1,1 1 1,-1-1 0,0 0 0,0 1 0,0-1 0,0 0 0,-1 1-1,1-1 1,-1 0 0,-1-4 0,0 2-8,-1 0-1,0 0 1,0 0-1,0 0 1,-1 1-1,0-1 1,0 1-1,0 0 1,0 0 0,0 0-1,-1 0 1,0 1-1,0 0 1,0 0-1,0 0 1,0 1-1,-1-1 1,1 1-1,-1 1 1,-9-3 0,1 1-19,0 1-1,0 1 1,0 0 0,0 1 0,0 0 0,0 1 0,-21 4 0,23-3 22,1 1 0,-1 1-1,1 0 1,0 0 0,0 1 0,1 0 0,-1 1-1,1 0 1,-10 8 0,19-13-1,0 0 0,0 0 1,0 0-1,1-1 0,-1 1 0,0 0 0,0 0 1,1 0-1,-1 0 0,1 0 0,-1 0 0,1 0 0,-1 1 1,1-1-1,-1 0 0,1 0 0,0 0 0,0 0 0,0 1 1,-1-1-1,1 0 0,0 0 0,1 0 0,-1 1 1,0-1-1,0 0 0,0 0 0,1 0 0,-1 0 0,1 0 1,-1 1-1,1-1 0,-1 0 0,1 0 0,-1 0 0,1 0 1,0 0-1,0-1 0,1 3 0,2 0 29,-1 1 0,1-1-1,1 0 1,-1 0 0,0 0-1,1 0 1,0-1 0,5 3-1,0-2-14,0 0 0,0-1-1,1 0 1,-1-1-1,1 0 1,-1 0-1,1-1 1,-1-1-1,19-2 1,-8-1 7,0-1 1,-1-1-1,36-14 1,-51 18-1,0 0 0,-1 0 0,1-1 0,-1 1 0,0-1 0,0 0 0,0 0 0,0-1 0,4-4 0,-7 6-12,0 1 1,-1 0-1,1-1 1,0 1-1,0-1 1,-1 1-1,1-1 1,-1 1-1,1-1 1,-1 1-1,0-1 1,0 0 0,1 1-1,-1-1 1,0 1-1,-1-1 1,1 0-1,0 1 1,0-1-1,-1 1 1,1-1-1,-1 0 1,1 1-1,-1-1 1,1 1-1,-1 0 1,0-1-1,0 1 1,0-1-1,0 1 1,0 0-1,0 0 1,-2-2-1,-4-4 4,0 1 1,-1-1-1,0 1 0,-1 0 1,1 1-1,-1 0 0,0 1 1,0-1-1,-16-3 0,3 1 3,1 2-1,-1 0 0,-31-2 1,43 7 18,-1 0 1,1 1 0,0 0-1,0 1 1,0 0 0,0 0-1,0 1 1,0 1 0,0-1-1,1 2 1,0-1 0,0 1-1,0 1 1,0-1 0,-13 13-1,21-17-72,0 0 1,0-1-1,0 1 0,1 0 0,-1 0 0,0 0 0,0 0 0,1 0 0,-1 0 0,0 0 1,1 0-1,-1 1 0,1-1 0,-1 0 0,1 0 0,0 0 0,-1 0 0,1 1 0,0-1 1,0 0-1,0 0 0,0 1 0,0-1 0,0 0 0,0 0 0,1 1 0,0 1 0,0 0-315,0 0 0,1-1-1,-1 1 1,1 0 0,0-1-1,0 0 1,0 1 0,0-1-1,4 4 1,10 2-2139</inkml:trace>
</inkml:ink>
</file>

<file path=ppt/ink/ink18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06.09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3551 0 640,'-122'1'720,"-235"31"0,190-9-282,-17 2-396,141-16-22,0 1-1,-49 19 1,-247 111 209,120-32-378,87-42 53,-14-3 124,-1-1 19,123-50-30,1 1 0,0 2 1,-39 32-1,20-9-61,2 2 0,2 2 0,-42 61 0,33-43 42,-70 68 1,66-76 48,-72 98-1,-10 65-104,31-51 57,10-17 140,46-62-139,23-39-10,-52 75-1,-2-24 175,-18 24-215,77-96 81,2 1 0,-26 54 0,10 0-65,-23 90 0,37-88 77,-14 150 0,15-80-232,9-83 227,0 91 0,7-62 8,1 79 166,3-124 272,11 70 0,-6-89-194,2-1 0,17 43 1,7 21-150,-6 17 101,-16-59 2,27 76-1,-32-114-202,0-1-1,1 1 1,1-1-1,0-1 1,1 1-1,1-2 1,0 1 0,21 18-1,5 2 65,80 77 486,-87-80-489,44 61 0,-53-64-169,92 121 203,-98-133-98,1-1 0,1 0 0,0-1 0,1-1 0,1-1 0,23 13-1,1-2 0,-1 1 0,-1 2 0,61 53 0,-12-3 177,26 25 60,-92-81-192,1 0 1,0-2-1,1-1 1,43 21-1,121 43 56,-115-53-194,-34-12 303,0-1 1,47 10-1,-85-26-242,54 12-62,97 34 0,-122-33 77,93 40 170,-67-28-77,97 28 0,-110-39-90,19 4 42,2-3 0,94 10 1,136-6-24,-140-18 67,81 5-338,-114 2 443,242-16 0,-14-43-191,-332 48-22,26-6 2,-2-2 0,0-1 0,0-3 0,49-23 0,-55 22 44,69-21-1,43 1 26,38-12-57,-56-1 44,-26 7-25,-68 29 34,68-36-1,-85 38-45,0-2-1,-1-1 0,0 0 0,26-27 1,63-85 14,7-7 36,-23 47 25,23-25 17,-88 83 13,-2-1 0,25-37 0,144-259 486,-123 203-616,21-56 218,27-45 148,-91 179-274,-2-2 1,-3-1 0,-1-1-1,16-55 1,9-38-23,19-64-77,-47 136 69,10-71-1,-20 72-61,-3-1-1,-4 0 1,-2 0-1,-3 1 1,-16-93 0,11 109 69,-4-1 0,-1 1 1,-40-99-1,-69-137 137,86 199-15,24 62-204,-1 0 1,-1 1-1,-1 1 0,-1 0 0,-1 1 1,-24-25-1,19 26-19,1-1-1,2-1 1,0-1 0,-19-35 0,22 28 36,0 0 0,-15-51 0,20 43-26,-2 2 0,-24-53 1,30 78 5,-1 0 0,0 0 0,-1 1 0,-1 0-1,0 1 1,0 0 0,-1 1 0,-1 0 0,-19-15 0,-10-2-118,3 3 126,1-2 0,2-1 0,-37-38 0,-56-89-133,58 65 98,53 71 21,-1 1-1,-1 1 1,-1 0 0,0 1 0,-1 1 0,0 1 0,-1 1 0,-31-13 0,34 17 47,1-1 0,0-1 0,0-1 0,1-1 0,-29-27 0,16 8-81,-48-65-1,-43-56 88,112 143-58,-1 1 0,1 0-1,-1 1 1,-1 0 0,0 0 0,0 1 0,0 1 0,-1 0-1,0 0 1,0 1 0,-1 1 0,1 0 0,-24-4 0,-4 2 34,0 2 1,1 1 0,-51 4 0,28 2-5,-64-1 60,-47-3-160,-40-2 117,179-1 46,0-2 0,-51-14-1,-37-7-113,31 16-201,-2 4 0,1 3-1,0 5 1,0 4 0,-109 19-1,52 9-1042,-18 15-2266</inkml:trace>
</inkml:ink>
</file>

<file path=ppt/ink/ink18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8:38.49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184 171 1152,'0'-1'7,"0"1"1,0 0 0,0 0-1,0 0 1,-1-1-1,1 1 1,0 0-1,0 0 1,0 0-1,0 0 1,0-1-1,0 1 1,0 0-1,-1 0 1,1 0-1,0 0 1,0 0-1,0-1 1,0 1-1,0 0 1,-1 0-1,1 0 1,0 0 0,0 0-1,0 0 1,-1 0-1,1 0 1,0 0-1,0 0 1,0 0-1,-1 0 1,1 0-1,0 0 1,0 0-1,0 0 1,0 0-1,-1 0 1,1 0-1,0 0 1,0 0-1,0 0 1,-1 0-1,1 0 1,0 0 0,0 0-1,0 0 1,0 1-1,-1-1 1,1 0-1,0 0 1,0 0-1,0 0 1,0 0-1,0 1 1,0-1-1,-1 0 1,1 0-1,0 0 1,0 0-1,0 1 1,0-1-1,0 0 1,0 0-1,0 0 1,0 1-1,-12 8-306,8-7-67,-10 4 1049,14-6-627,0 0 0,0 0-1,-1 0 1,1 0 0,0 0-1,0 0 1,-1 0 0,1 0-1,0 0 1,0 0 0,-1 0-1,1 0 1,0 0 0,0 0-1,-1 0 1,1-1 0,0 1-1,0 0 1,-1 0 0,1 0-1,0 0 1,0 0 0,0 0-1,-1-1 1,1 1 0,0 0-1,0 0 1,0 0 0,0-1-1,0 1 1,-1 0 0,1 0-1,0-1 1,0 1 0,0 0-1,0 0 1,0 0 0,0-1-1,0 1 1,0 0 0,0 0-1,0-1 1,0 1 0,0 0-1,0 0 1,0-1 0,4 16 1639,-4-12-1650,1 0 0,-1 0 0,1 0 0,0 0 0,-1 0-1,1 0 1,3 4 0,-4-6-41,0-1 0,0 1 1,1 0-1,-1-1 0,0 1 0,0-1 0,1 1 0,-1-1 0,0 1 1,1-1-1,-1 0 0,0 1 0,1-1 0,-1 1 0,1-1 0,-1 0 1,1 1-1,-1-1 0,1 0 0,-1 1 0,1-1 0,-1 0 0,1 0 1,-1 0-1,1 1 0,-1-1 0,1 0 0,0 0 0,-1 0 0,1 0 1,-1 0-1,1 0 0,-1 0 0,1 0 0,0 0 0,-1 0 0,1-1 1,-1 1-1,1 0 0,-1 0 0,1 0 0,-1-1 0,1 1 1,-1 0-1,1-1 0,0 0-3,-1 1 0,1-1 0,-1 1 0,0-1 0,1 0 0,-1 1 0,0-1 1,0 0-1,1 1 0,-1-1 0,0 0 0,0 0 0,0 1 0,0-1 0,0 0 0,0 1 0,0-1 1,0 0-1,0 0 0,0 1 0,0-1 0,0 0 0,-1 1 0,1-1 0,0 0 0,-1 1 0,1-1 1,0 0-1,-1 1 0,1-1 0,-1 1 0,1-1 0,-1 0 0,-1-2 9,0 0 0,-1 1 0,1 0 0,0-1 0,-1 1 0,-4-3-1,3 3 15,1 0 0,-1 1 0,0-1 0,1 1 0,-1 0 0,0 0 0,0 0 0,0 0-1,0 1 1,0 0 0,0 0 0,0 0 0,0 0 0,0 0 0,0 1 0,0 0 0,0 0-1,0 0 1,-4 2 0,3-1-10,1 0 0,-1 0-1,1 1 1,-1 0 0,1 0-1,0 0 1,0 1 0,0-1-1,0 1 1,1 0-1,0 0 1,-1 0 0,1 1-1,-2 4 1,4-8 1,0 1-1,1-1 1,-1 0 0,1 0-1,-1 0 1,1 1 0,-1-1-1,1 0 1,0 1 0,0-1-1,-1 0 1,1 0 0,0 1-1,0-1 1,0 0 0,1 1-1,-1-1 1,0 0-1,0 1 1,1-1 0,-1 0-1,1 0 1,-1 1 0,1-1-1,-1 0 1,2 1 0,-1 0 2,1-1 0,-1 0 0,1 0 0,-1 0 0,1 0 0,0 0 1,-1 0-1,1 0 0,0 0 0,0-1 0,-1 1 0,1-1 0,0 1 1,0-1-1,0 0 0,0 0 0,3 0 0,8 0 0,-1-1-1,1 0 1,0-1-1,-1-1 1,1 0-1,-1 0 1,0-1-1,0-1 1,18-10-1,-27 14-10,-1-1 0,1 0-1,-1 0 1,0 0-1,0 0 1,0 0-1,0-1 1,0 1-1,0-1 1,-1 1-1,1-1 1,-1 0-1,0 1 1,0-1 0,0 0-1,0 0 1,0 0-1,0-5 1,-1 6-11,0 0 0,0 1 1,0-1-1,0 0 0,0 1 1,-1-1-1,1 0 0,0 1 1,-1-1-1,0 0 0,1 1 1,-1-1-1,0 1 0,0-1 1,0 1-1,0 0 0,0-1 1,0 1-1,0 0 0,0 0 1,0-1-1,-1 1 0,1 0 1,0 0-1,-1 1 0,1-1 1,-1 0-1,1 0 0,-1 1 1,0-1-1,1 1 0,-1-1 1,-2 0-1,1 1 1,1-1 0,0 1 0,0 0 0,-1 0 0,1 0 0,0 0 0,0 0 0,-1 0 0,1 1 0,0-1 0,0 1 0,-1-1 0,1 1 0,0 0 0,0 0 0,0 0 0,0 0 1,-3 2-1,3-1 28,0 0 1,-1 1 0,1-1-1,0 1 1,0-1 0,1 1 0,-1 0-1,0 0 1,1 0 0,0 0 0,-3 6-1,3-4 15,0 0 0,0 0 0,0 0 0,0 1-1,1-1 1,0 0 0,0 1 0,0-1 0,1 0 0,0 1 0,0-1-1,0 0 1,0 0 0,1 0 0,3 8 0,-2-9-31,-1 0 1,1-1-1,0 1 1,0-1-1,0 1 1,1-1-1,-1 0 0,1 0 1,0-1-1,0 1 1,0-1-1,0 0 1,0 0-1,0 0 1,0 0-1,1-1 1,5 2-1,-3-2 7,0 0-1,1-1 1,-1 1 0,1-1-1,-1-1 1,1 1-1,-1-1 1,0-1-1,1 1 1,8-4 0,-7 1 1,-1 1 1,1-1 0,-1 0 0,0-1 0,0 0 0,0 0 0,-1-1 0,9-8 0,-12 10-8,0 0 0,0-1 0,0 1 0,-1-1 0,0 0 0,0 0 0,0 0 0,-1 0 0,1-1 0,-1 1 0,0-1 1,-1 1-1,2-7 0,-2 6-23,-1-1 0,0 1 0,0 0 0,0 0 0,-1 0 0,0 0 0,0 0 0,0 0-1,-1 0 1,0 0 0,0 0 0,0 0 0,-1 1 0,0-1 0,0 1 0,0 0 0,-1 0 0,0 0 0,0 0 0,0 1 0,0 0 0,-1 0 0,0 0 0,0 0 0,0 0 0,-6-2 0,8 5 2,0-1 1,0 1-1,-1 1 0,1-1 0,-1 0 1,1 1-1,-1 0 0,1 0 0,-1 0 1,1 0-1,-1 0 0,1 1 1,-1-1-1,1 1 0,-1 0 0,1 0 1,0 0-1,-1 1 0,1-1 0,0 1 1,0 0-1,0 0 0,0 0 0,-2 3 1,-4 2 36,1 0 0,0 1 0,0 1 0,1-1 0,0 1 1,-8 14-1,10-14-13,0 0 0,0 0 0,1 1 1,1 0-1,-1 0 0,2 0 0,-1 0 0,1 0 1,-1 14-1,3-21-8,0 1 1,0-1-1,0 1 1,1-1-1,-1 1 1,1-1-1,0 1 1,0-1-1,0 0 1,0 1-1,1-1 1,-1 0-1,1 0 1,0 0-1,0 0 1,0 0-1,0 0 1,0-1-1,1 1 1,-1-1-1,1 1 1,-1-1-1,1 0 1,0 0-1,0 0 1,0 0-1,0-1 1,1 1-1,-1-1 1,6 2-1,0-1 29,0 0 1,1-1-1,-1 0 0,0 0 0,1-1 1,-1 0-1,1-1 0,-1 0 1,0-1-1,1 1 0,-1-2 0,10-3 1,-11 3 14,1 0 0,-1-1 1,0 0-1,0 0 1,0-1-1,-1 0 0,0-1 1,0 1-1,0-1 0,0-1 1,-1 1-1,9-14 0,-12 15-39,-1 1 0,0-1 0,0 1-1,0-1 1,-1 0 0,1 0 0,-1 0 0,-1 0-1,1 0 1,-1 0 0,0 0 0,0 0 0,0 0-1,-1 0 1,1 0 0,-3-6 0,2 6-26,0-1 1,-1 1 0,0 0-1,0 0 1,0 0 0,-1 0-1,0 0 1,0 1-1,0-1 1,0 1 0,-1 0-1,0 0 1,1 0 0,-9-6-1,9 9 12,1 0 0,0 0 0,0-1 0,-1 2 0,1-1 0,-1 0 0,1 1 0,-1-1 1,1 1-1,-1-1 0,1 1 0,-1 0 0,1 0 0,-1 0 0,1 1 0,-1-1 0,1 1 0,-1-1 0,1 1 0,0 0 0,-1 0 0,1 0 0,0 0 0,-1 0 0,1 0 0,0 1 0,0-1 0,-3 3 0,-2 3 13,0-1 1,0 1-1,1 1 1,0-1-1,0 1 1,-6 10-1,8-10 2,0-1-1,0 1 1,1 0-1,-1 0 1,2 1-1,-1-1 1,-1 15-1,4-21-9,-1 0 0,1 1 1,0-1-1,0 0 0,0 0 0,0 0 1,1 0-1,-1 0 0,0 0 0,1 0 1,0 0-1,-1 0 0,1 0 0,0 0 1,0 0-1,0 0 0,0 0 0,0-1 1,1 1-1,-1 0 0,0-1 0,1 1 1,-1-1-1,1 1 0,0-1 0,-1 0 1,1 0-1,0 0 0,0 0 0,0 0 1,0 0-1,0 0 0,0-1 0,0 1 1,0-1-1,0 1 0,3-1 0,0 1 20,-1-1 0,1 1 0,-1-1 0,1 0 0,0-1 0,-1 1-1,1-1 1,0 0 0,-1 0 0,1 0 0,-1-1 0,0 1 0,1-1 0,-1 0-1,0-1 1,0 1 0,0-1 0,-1 1 0,1-1 0,0 0 0,-1-1 0,5-5-1,-4 4-10,-1 1-1,0-1 0,-1 0 0,1 0 1,-1 0-1,0-1 0,0 1 0,0 0 0,-1-1 1,0 1-1,0-1 0,0 0 0,-1 1 1,0-1-1,0 0 0,0 1 0,-1-1 0,-1-8 1,-2 0-32,0-1 1,-1 1-1,-9-19 0,11 27 2,0-1 0,-1 2-1,0-1 1,0 0 0,0 1-1,-1 0 1,0 0-1,0 0 1,-7-6 0,10 10 14,1 0 0,-1 0 0,0 0 0,1 0 1,-1 0-1,0 1 0,0-1 0,1 0 0,-1 1 0,0-1 1,0 1-1,0 0 0,0 0 0,0 0 0,0 0 1,0 0-1,1 0 0,-1 0 0,-3 1 0,2 0 1,1 0 0,0 0-1,-1 1 1,1-1 0,0 1 0,0-1-1,0 1 1,0 0 0,0-1 0,0 1-1,1 0 1,-3 4 0,-2 4 6,1 0-1,0 0 1,0 0 0,1 0 0,-3 16 0,5-20 13,1 0-1,0 0 1,0 0 0,0 0-1,1 0 1,0 0 0,0 0 0,1 0-1,-1 1 1,1-1 0,1 0-1,-1-1 1,1 1 0,0 0-1,4 7 1,-4-9-6,1 0 1,0 0-1,0 0 0,0 0 0,0 0 1,1 0-1,0-1 0,0 0 1,0 0-1,0 0 0,0 0 0,1-1 1,-1 1-1,1-1 0,-1 0 0,1 0 1,0-1-1,8 2 0,-4-1 8,0-1-1,0-1 1,-1 1-1,1-1 1,0-1-1,0 0 1,12-3-1,-14 3-6,-1-1 0,0 0-1,-1 0 1,1 0 0,0-1-1,-1 0 1,1 0 0,-1 0-1,0-1 1,0 0 0,5-4-1,-8 6 5,-1 0 0,1 0 0,-1 0 0,1 0 0,-1 0 0,0 0-1,0-1 1,0 1 0,0-1 0,0 1 0,0 0 0,-1-1 0,1 1-1,-1-1 1,1-3 0,-1 2-12,-1-1 1,1 1-1,-1-1 0,0 1 0,0 0 0,0 0 1,0 0-1,-3-6 0,-2 0-20,1 0 1,-2 0-1,1 0 1,-1 1-1,-13-14 1,16 20 9,1 0 0,0 0 0,0 0 0,-1 1 0,0-1 0,1 1 0,-1 0 0,0 0 0,0 0 0,0 0 0,-1 1 0,1 0 0,0 0 0,0 0 0,-1 0 0,1 0 0,-1 1 0,-6 0 0,6 1-1,-1 0 0,1 0 0,0 0 0,-1 1-1,1 0 1,0 0 0,0 0 0,0 1 0,1-1 0,-1 1-1,0 1 1,1-1 0,0 0 0,-5 6 0,2-3 29,1 1 0,1-1 1,-1 1-1,1 0 1,0 1-1,1-1 0,0 1 1,0 0-1,-4 11 0,7-16-13,1 0 0,-1 0 0,0 1 0,1-1 0,0 0 0,0 1-1,0-1 1,0 0 0,0 1 0,1-1 0,0 0 0,-1 1-1,1-1 1,0 0 0,1 0 0,-1 0 0,0 0 0,1 0 0,0 0-1,0 0 1,0 0 0,0-1 0,0 1 0,0-1 0,1 0-1,4 4 1,-1-1 14,1-1-1,-1-1 0,1 1 0,0-1 1,0 0-1,0-1 0,0 0 1,0 0-1,1 0 0,-1-1 0,0 0 1,1-1-1,-1 1 0,1-2 1,-1 1-1,1-1 0,-1 0 0,1 0 1,-1-1-1,0 0 0,0 0 1,0-1-1,0 0 0,0 0 0,0-1 1,-1 1-1,8-7 0,-12 8-16,0 0 0,0 0 0,0 0-1,0 0 1,0 0 0,-1 0 0,1 0-1,-1-1 1,0 1 0,0-1 0,1 1 0,-2-1-1,1 1 1,0-1 0,0 1 0,-1-1-1,0 0 1,1-3 0,-1 2-1,-1 0-1,0 0 1,1 1 0,-1-1 0,0 0 0,-1 1-1,1-1 1,-1 1 0,1 0 0,-1-1-1,-5-5 1,1 2-4,0 0 0,0 0 0,-1 1 1,0 0-1,0 0 0,-1 1 0,1 0 0,-1 0 0,0 1 0,-11-5 0,12 7-19,0 0 1,0 0-1,-1 1 0,1 0 1,0 0-1,-1 0 1,0 1-1,1 0 0,-1 1 1,1 0-1,0 0 0,-1 0 1,-11 5-1,8-2 32,0 1 0,0 0 0,0 1 0,1 0-1,0 0 1,0 1 0,-16 15 0,23-19 5,-1 1 1,1 0-1,-1 0 1,1 0-1,1 0 1,-1 0-1,0 0 1,1 1-1,0-1 0,0 1 1,0 0-1,1-1 1,-2 9-1,3-11-14,0 1 0,0-1-1,0 1 1,0-1-1,0 0 1,0 1 0,1-1-1,0 1 1,-1-1 0,1 0-1,0 1 1,0-1-1,0 0 1,0 0 0,1 0-1,-1 0 1,1 0 0,-1 0-1,1 0 1,0 0 0,-1 0-1,1-1 1,0 1-1,0-1 1,0 1 0,0-1-1,1 0 1,3 2 0,5 1-14,1 0 0,-1-1 0,0 0 0,1 0 1,0-2-1,-1 1 0,1-1 0,0-1 0,0 0 0,0-1 1,-1 0-1,18-4 0,-19 3 26,0-1 1,0 0-1,-1 0 0,1-1 0,-1 0 0,1-1 1,-1 0-1,0 0 0,-1-1 0,0 0 1,0-1-1,0 0 0,0 0 0,9-13 1,-13 15-3,-1 0 1,0 0 0,-1 0-1,1-1 1,-1 0 0,0 1 0,-1-1-1,1 0 1,-1 0 0,0 0-1,0 0 1,-1 0 0,0 0 0,0 0-1,0 0 1,-3-9 0,2 10-26,0 0 0,0 0 1,-1 1-1,0-1 0,0 0 1,0 0-1,0 1 0,-1 0 1,0-1-1,0 1 0,0 0 0,-1 0 1,1 0-1,-1 1 0,0-1 1,0 1-1,0 0 0,0 0 1,-7-3-1,7 5 12,0-1-1,0 1 1,0 0-1,0 1 1,0-1-1,0 1 1,0-1-1,0 1 1,-1 0 0,1 1-1,0-1 1,0 1-1,0 0 1,0 0-1,0 0 1,0 0-1,0 1 1,0-1 0,-5 4-1,-4 3 17,1 0 0,0 0 0,0 1 0,-12 12 0,14-11-8,0 0 0,0 0-1,-15 24 1,22-29-5,1-1 0,-1 1 0,1 0 0,-1 0 0,1 0 0,1 0 0,-1 0 0,1 1 0,0-1 0,0 0 0,0 1 1,1-1-1,0 7 0,1-9 0,-1 0 1,1 0 0,0 0-1,0 0 1,0 0-1,1-1 1,-1 1 0,1 0-1,-1-1 1,1 1-1,0-1 1,0 0 0,0 1-1,0-1 1,0 0 0,1 0-1,-1 0 1,1-1-1,-1 1 1,1 0 0,0-1-1,5 2 1,1 1 10,1-1-1,0 0 1,-1-1-1,2 0 1,15 1-1,2-3 36,1 0 0,0-2-1,-1-2 1,0 0 0,0-2-1,0-1 1,32-13 0,-52 18-15,0-1 1,-1-1 0,1 1 0,-1-1-1,12-9 1,-17 12-28,-1 0 1,1-1-1,-1 1 0,1 0 0,-1-1 0,0 1 1,0 0-1,0-1 0,0 0 0,0 1 0,0-1 0,0 0 1,0 1-1,-1-1 0,1 0 0,0 0 0,-1 0 1,0 1-1,1-1 0,-1 0 0,0 0 0,0 0 0,0 0 1,0 0-1,-1 0 0,1 0 0,0 1 0,-1-1 1,1 0-1,-2-3 0,-2-1-13,1 1 0,-1-1 0,0 1 0,0 0 0,0 0 0,-1 0 0,0 1-1,0-1 1,0 1 0,0 0 0,-1 1 0,-10-6 0,8 5-20,0 0 0,-1 1 0,1 0 0,-1 0 1,1 1-1,-1 1 0,0-1 0,0 1 0,-10 0 0,9 2 33,1 0 0,0 1 0,-1 0 0,1 0 0,0 1 0,0 1 1,1-1-1,-1 1 0,1 0 0,-10 8 0,8-6 46,1 1 0,0 0 1,1 1-1,-1-1 0,2 2 0,-1-1 1,1 1-1,-7 11 0,13-18-49,-1 0 0,1 1 0,0-1 0,0 0 0,0 1 0,0 0 0,0-1 0,0 1 0,0-1 0,1 1 0,0 0 0,-1-1 0,1 1 0,0 0 0,0 0 0,1-1-1,-1 1 1,0 0 0,1-1 0,0 1 0,-1 0 0,1-1 0,0 1 0,1-1 0,-1 1 0,0-1 0,1 0 0,-1 1 0,1-1 0,0 0 0,-1 0 0,1 0 0,2 1 0,1 1 5,0 0 1,1-1-1,-1 0 0,1 0 1,-1 0-1,1-1 1,0 1-1,0-2 1,0 1-1,0-1 1,0 1-1,0-2 1,11 1-1,-4-1 28,-1-1 0,1-1 0,0 0 1,23-8-1,45-23 109,-72 29-122,-1 0 1,0 0-1,0-1 1,0 0-1,-1-1 1,8-7-1,-12 11-18,-1-1 0,1 0 0,-1 0-1,0 1 1,0-1 0,0 0 0,-1 0 0,1-1 0,-1 1 0,1 0 0,-1-1 0,0 1-1,-1 0 1,1-1 0,0 1 0,-1-1 0,0 1 0,0-1 0,0-4 0,-2 1-11,1 0 0,-1 1 0,0-1 0,0 1 1,-1-1-1,1 1 0,-2 0 0,1 0 0,-1 0 1,0 1-1,0-1 0,0 1 0,-1 0 0,-8-8 1,10 11-5,0 0 0,0-1 0,0 1 0,0 0 0,0 0 1,0 1-1,-1-1 0,1 1 0,-1-1 0,1 1 0,-1 0 1,0 1-1,1-1 0,-1 1 0,0-1 0,0 1 0,1 0 1,-1 0-1,0 1 0,1-1 0,-1 1 0,0 0 0,1 0 1,-1 0-1,1 0 0,-1 1 0,-6 3 0,1 1 27,1 1-1,-1 0 0,1 1 1,1 0-1,-1 0 1,1 1-1,1-1 0,-1 2 1,2-1-1,-1 1 0,1-1 1,1 2-1,0-1 0,0 0 1,1 1-1,-3 13 1,6-19-13,0-1 1,-1 0 0,2 1 0,-1-1 0,0 0-1,1 1 1,0-1 0,0 0 0,0 1 0,0-1-1,1 0 1,2 5 0,-3-7-9,0-1 1,0 1-1,0 0 1,1-1-1,-1 1 0,0-1 1,1 1-1,-1-1 0,1 0 1,0 1-1,-1-1 1,1 0-1,0 0 0,0 0 1,-1-1-1,1 1 0,0 0 1,0-1-1,0 1 1,0-1-1,0 1 0,0-1 1,0 0-1,0 0 0,0 0 1,0 0-1,4-1 1,-1 0 21,-1 0 1,1 0-1,0-1 1,0 0-1,-1 0 1,1 0 0,-1-1-1,1 1 1,-1-1-1,0 0 1,5-5-1,-7 6-9,0 0 1,0 1-1,-1-1 0,1 0 0,-1 0 0,1 0 0,-1 0 0,0-1 0,0 1 0,0 0 0,0 0 1,0-1-1,-1 1 0,1-1 0,-1 1 0,1 0 0,-1-1 0,0 1 0,0-1 0,0 1 0,0-1 1,-1 1-1,1-1 0,-1 1 0,0-3 0,-1 0-17,1 1 1,-2-1 0,1 1-1,0-1 1,-1 1-1,0 0 1,0 0 0,0 0-1,0 1 1,-1-1-1,0 1 1,1-1-1,-1 1 1,0 1 0,-1-1-1,1 0 1,-9-3-1,7 4-14,0 0 0,0 1 0,0-1 0,0 1 0,-1 0 0,1 1 0,0 0 0,-1 0 0,1 0 0,0 1-1,0 0 1,-1 0 0,-11 4 0,9-2 56,0 1-1,0 0 0,0 1 0,1 0 1,-1 0-1,1 1 0,0 0 1,1 0-1,-1 1 0,1 0 1,-7 10-1,10-13-1,2 0-1,-1 1 1,0-1 0,1 1 0,0 0 0,0-1-1,0 1 1,1 0 0,-1 0 0,0 7 0,2-8-17,0 0 1,0 0-1,0 0 1,0 0-1,1 0 1,0 0-1,0 0 1,0 0-1,0-1 1,0 1-1,1 0 1,0-1-1,0 1 1,4 5-1,-3-4-22,1-1 0,0 1 0,1-1-1,-1 0 1,1-1 0,0 1 0,0-1 0,0 1-1,0-2 1,0 1 0,1-1 0,-1 1 0,1-1-1,0-1 1,0 1 0,0-1 0,11 1 0,-12-2 7,-1 1 0,1-1 0,0 0 0,-1-1 0,1 1 0,-1-1 0,0 0 0,1 0 0,-1-1 0,0 1 0,1-1 1,-1 0-1,0 0 0,0 0 0,0 0 0,-1-1 0,1 0 0,0 0 0,-1 0 0,0 0 0,0 0 0,0-1 0,0 1 0,3-6 1,-5 7 8,0-1 1,0 1-1,0 0 0,0 0 1,0-1-1,-1 1 1,1-1-1,-1 1 1,1 0-1,-1-1 1,0 1-1,0-1 1,0 1-1,-1-1 1,1 1-1,0 0 1,-2-5-1,0 3-22,1 0 1,-1 1-1,0 0 1,0-1-1,-1 1 0,1 0 1,0 0-1,-1 0 1,0 0-1,-5-3 0,4 2-10,0 1-1,-1 0 0,0 0 1,1 0-1,-1 1 1,0 0-1,0 0 0,-1 0 1,1 0-1,0 1 0,-1 0 1,1 0-1,-1 0 0,1 1 1,-1 0-1,-6 1 1,9-1 18,0 1 1,0-1 0,-1 1 0,1 0-1,0 1 1,0-1 0,0 1 0,0-1-1,0 1 1,1 0 0,-1 0 0,0 0-1,1 0 1,-1 0 0,1 1 0,0-1 0,0 1-1,0-1 1,0 1 0,0 0 0,1 0-1,-2 3 1,2-2 11,0 0 0,0-1 0,0 1 0,1 0 0,0 0 0,0 0 1,0-1-1,0 1 0,0 0 0,1 0 0,-1 0 0,1-1 0,0 1 0,1-1 0,-1 1 0,0 0 0,1-1 0,3 6 0,-2-4-13,0-1 0,0 1 0,1-1 0,-1 0 1,1 0-1,0-1 0,0 1 0,0-1 0,1 1 0,7 3 0,-9-5 7,1-1 0,0 1 0,0-1 0,0 0 0,0 0 1,0 0-1,0-1 0,0 1 0,0-1 0,0 0 0,0 0 0,0-1 0,0 1 0,7-3 1,10-3-72,-1-2 1,0 0 0,-1-1 0,0-2-1,32-21 1,-46 28 93,0 0-1,0 0 1,-1 0-1,1-1 1,-1 1 0,0-1-1,5-9 1,-8 12-21,1 0 1,-1 0 0,0-1 0,0 1 0,0-1 0,0 1 0,-1-1-1,1 1 1,-1-1 0,0 0 0,1 1 0,-1-1 0,0 1-1,0-1 1,-1 0 0,1 1 0,-1-1 0,1 1 0,-1-1-1,-1-2 1,0 1-20,0 0 1,0 0-1,-1 0 0,0 0 0,1 0 0,-2 0 0,1 1 0,0 0 1,-1-1-1,1 1 0,-1 0 0,-8-4 0,10 6 3,-1-1 0,1 1 0,-1 0 0,0 0 0,1 0-1,-1 1 1,0-1 0,0 1 0,0-1 0,0 1 0,1 0 0,-1 0 0,0 0-1,0 1 1,0-1 0,0 1 0,1-1 0,-1 1 0,0 0 0,0 0 0,1 0-1,-4 3 1,-3 1 54,1 1-1,0 0 0,1 1 0,-1 0 1,1 0-1,1 0 0,-1 1 1,1 0-1,1 0 0,-1 1 1,2 0-1,-1 0 0,1 0 0,0 0 1,1 1-1,0-1 0,1 1 1,-2 13-1,3-21-29,1 0-1,0 0 1,0 1-1,1-1 1,-1 0 0,0 1-1,1-1 1,-1 0 0,1 0-1,0 1 1,0-1-1,0 0 1,0 0 0,0 0-1,0 0 1,3 3 0,-2-4-12,-1 0 0,0 0 0,1 0 0,-1 0 0,1 0 0,-1 0 0,1 0 0,-1 0 0,1-1 0,-1 1 0,1-1 0,0 1 0,-1-1 1,1 1-1,0-1 0,0 0 0,-1 0 0,1 0 0,0 0 0,0 0 0,-1-1 0,1 1 0,1-1 0,4-1-12,0 0 0,-1 0 0,0-1 0,0 0 0,0 0 0,0-1-1,0 0 1,0 0 0,-1 0 0,0-1 0,0 1 0,0-1 0,-1 0 0,1-1-1,-1 1 1,4-9 0,-7 13 20,-1-1 0,1 0 0,-1 0 1,0 0-1,0 0 0,0 0 0,0 0 0,0 0 0,0 0 0,0 0 0,-1 0 0,1 0 0,-1 0 0,1 0 0,-1 0 0,0 0 1,0 0-1,0 1 0,0-1 0,0 0 0,0 1 0,0-1 0,-1 0 0,1 1 0,-2-2 0,-2-2 1,-1 0-1,1 0 1,-1 1-1,0-1 1,-13-6 0,13 8-17,-1 1 0,1 0 0,0 0 0,-1 0 0,1 0 0,-1 1 0,0 0 0,0 1 0,1 0 0,-13 0 1,15 1 24,1-1 0,-1 1 1,0 0-1,1-1 0,-1 2 1,1-1-1,-1 0 1,1 1-1,-1 0 0,1-1 1,0 1-1,0 1 1,0-1-1,0 0 0,0 1 1,1-1-1,-1 1 0,1 0 1,-1 0-1,1 0 1,-2 4-1,3-5 0,0 1 0,0 0-1,1-1 1,-1 1 0,1 0 0,-1-1 0,1 1-1,0 0 1,0 0 0,0 0 0,1-1 0,-1 1-1,1 0 1,-1 0 0,1-1 0,0 1-1,0-1 1,0 1 0,0-1 0,1 1 0,-1-1-1,1 1 1,-1-1 0,1 0 0,0 0 0,2 2-1,-2-1-22,1 0-1,0 0 1,0-1-1,0 1 1,0-1-1,1 1 0,-1-1 1,0 0-1,1-1 1,0 1-1,-1-1 1,1 1-1,0-1 1,0 0-1,0 0 0,0-1 1,7 1-1,2-3-64,1-1-1,-1-1 1,0 0-1,0 0 1,0-1-1,-1-1 1,0 0-1,20-14 1,-27 16 75,1 1 0,-1-1 0,0 0 0,-1 0 0,1-1 0,-1 1 0,5-7 0,-7 8 11,-1 1 0,0 0-1,0 0 1,0 0-1,0-1 1,0 1 0,0 0-1,-1-1 1,1 1-1,-1-1 1,0 1-1,1-1 1,-1 1 0,0-1-1,-1 1 1,1-1-1,0 1 1,-1-1 0,1 1-1,-1 0 1,-1-4-1,-1-1-20,-1 1 1,1-1-1,-1 1 0,0 0 0,0 0 0,-1 1 0,0-1 0,0 1 1,0 0-1,-1 0 0,-8-6 0,9 8-13,1 1-1,-1-1 1,1 1-1,-1 0 1,0 0-1,0 0 1,1 1 0,-1-1-1,0 1 1,-1 1-1,1-1 1,0 1-1,0 0 1,0 0 0,0 0-1,0 1 1,-6 1-1,1 1 67,0 0 0,0 1 0,1 0 0,0 1 1,0 0-1,0 1 0,0 0 0,-11 11 0,15-13 2,0 1 1,1 0-1,-1 0 1,1 1 0,0-1-1,-4 9 1,7-11-44,-1 0-1,1 1 1,0-1 0,0 1 0,0-1 0,0 1 0,0 0 0,1-1 0,0 1 0,0 0 0,0-1 0,0 5 0,1-4 0,0-1 0,0 1 1,0-1-1,0 0 0,0 1 1,1-1-1,0 0 0,-1 0 1,1 0-1,0 0 1,1 0-1,-1-1 0,0 1 1,1-1-1,-1 1 0,1-1 1,0 0-1,0 0 0,0 0 1,0 0-1,0-1 0,0 1 1,0-1-1,1 0 1,-1 0-1,7 1 0,0 0-52,0 0 0,0-1 0,0-1 0,0 0 0,1 0 0,-1-1 0,20-4 0,-15 2-4,5-1 63,-1 0-1,0-1 0,0-1 1,-1-1-1,31-15 1,-46 20-9,0-1 1,1 1 0,-1 0-1,-1-1 1,1 1 0,0-1-1,2-3 1,-4 5 2,-1 0 0,1 0-1,0 0 1,-1 0 0,1 0 0,-1 0-1,0 0 1,1 0 0,-1 0 0,0 0-1,0-1 1,1 1 0,-1 0 0,0 0-1,0 0 1,0 0 0,0 0 0,0 0-1,-1-1 1,1 1 0,0 0 0,-1 0-1,1 0 1,0 0 0,-1 0 0,1 0-1,-2-1 1,-1-2 0,0 0 0,0 0 0,-1 1 0,1 0 0,-1-1 0,0 1 0,-7-4 0,-32-16-170,42 23 157,-6-3-21,0 0 0,0 0-1,0 1 1,0 0 0,-1 0 0,1 1 0,0 0-1,-1 0 1,1 0 0,-1 1 0,1 1 0,-11 1-1,9 0 30,-1 0 1,1 1-1,0 0 0,0 1 0,1 0 0,-1 0 0,1 1 0,0 0 0,-11 9 0,16-12 13,-1 1-1,1 0 1,0 0-1,0 0 1,0 1-1,0-1 1,1 1-1,0-1 1,-1 1-1,1 0 1,1 0-1,-1 0 1,-1 6-1,2-7-15,1-1 1,-1 1-1,1-1 0,0 1 0,0 0 1,1-1-1,-1 1 0,0 0 1,1-1-1,0 1 0,-1-1 0,1 1 1,0-1-1,0 1 0,0-1 0,1 0 1,-1 1-1,1-1 0,-1 0 1,1 0-1,0 0 0,0 0 0,-1 0 1,5 2-1,-1 0-4,0-1-1,1 1 1,-1-1 0,1 0 0,0 0-1,0-1 1,0 0 0,0 0 0,0 0 0,0-1-1,0 0 1,1 0 0,-1-1 0,0 1-1,11-2 1,6-2 20,-1 0 0,0-2-1,23-7 1,-43 11-7,8-1 36,0-1 0,0 0 0,-1-1 1,1 0-1,-1-1 0,0 0 0,0 0 0,13-11 0,-21 16-40,0-1 1,-1 0-1,1 0 1,0 0-1,0 1 0,0-1 1,-1 0-1,1 0 1,0 0-1,-1 0 0,1 0 1,-1-1-1,1 1 1,-1 0-1,1 0 0,-1 0 1,0 0-1,0 0 1,0-1-1,0 1 0,1 0 1,-2 0-1,1 0 1,0 0-1,0-1 0,0 1 1,0 0-1,-1 0 1,1 0-1,0 0 0,-1 0 1,1-1-1,-1 1 1,0 0-1,1 0 1,-1 0-1,0 1 0,1-1 1,-2-1-1,-4-3-31,1 0-1,-1 1 1,0 0-1,0 0 1,-9-4 0,12 6 18,-12-6-37,-1 0-1,1 2 0,-25-8 0,30 11 15,0 1 0,-1 1-1,1-1 1,0 2 0,0-1 0,-1 1-1,-12 2 1,4 1-3,0 1 0,-35 11 0,45-11 33,-1 0 0,1 0 0,0 1 0,0 0-1,0 1 1,1 0 0,-9 8 0,14-12 1,1 1 1,0-1-1,0 0 1,0 1-1,0-1 1,1 1-1,-1-1 1,1 1-1,-1 0 0,1-1 1,-2 7-1,3-7 3,0 0 0,-1 1-1,1-1 1,0 0-1,1 0 1,-1 0 0,0 0-1,1 0 1,-1 1 0,1-1-1,-1 0 1,1 0-1,0 0 1,0 0 0,0 0-1,0-1 1,3 4 0,-1 0-7,1 0 0,0 0 0,1-1 0,-1 0 1,1 0-1,0 0 0,0 0 0,0-1 0,0 0 0,1 0 1,6 3-1,-4-4-16,0 1 1,0-1-1,0 0 1,0-1-1,1 0 1,-1 0-1,11-1 1,9-3-43,0-1 0,-1-1 1,50-16-1,-65 17 68,1 0 19,1 1-2,0-1-1,0-1 1,-1 0 0,1-1 0,-1 0-1,23-16 1,-34 21-9,0-1 1,-1 1-1,1-1 0,-1 1 0,1-1 0,-1 0 0,0 1 1,1-1-1,-1 0 0,0 0 0,0 0 0,0 0 0,-1 0 0,1 0 1,0 0-1,-1 0 0,1-4 0,-1 3-3,0 0-1,-1 1 0,1-1 1,-1 1-1,1-1 1,-1 0-1,0 1 1,0 0-1,0-1 1,0 1-1,-1-1 0,1 1 1,-1 0-1,1 0 1,-3-3-1,-6-6-29,-1 0-1,0 1 1,0 0-1,-1 1 1,-25-16-1,30 21 8,0 0 0,-1 1-1,0-1 1,0 2-1,0-1 1,0 1-1,0 0 1,-1 1-1,1 0 1,-1 0-1,1 1 1,-13 1-1,8 1 55,0 0-1,0 1 1,0 1 0,0 0-1,1 1 1,-1 1-1,1 0 1,1 0-1,-1 1 1,1 0-1,0 1 1,-18 17 0,26-21-28,0-1 0,0 0 1,1 1-1,-1 0 0,1 0 1,-1 0-1,1 0 0,0 0 1,1 0-1,-1 0 0,1 1 1,0-1-1,0 0 0,0 1 1,1-1-1,-1 6 1,1-6-22,1-1 0,-1 1 0,1-1 0,0 1 0,-1-1 0,2 1 0,-1-1 0,0 1 0,1-1 0,-1 0 0,1 0 0,0 0 0,0 0 0,1 0 0,-1 0 0,0-1 0,1 1 0,0-1 1,-1 1-1,7 2 0,-3-1-26,1-1 0,-1 0 0,1 0 0,0-1 0,0 0 0,0 0 0,0-1 1,0 0-1,0 0 0,0 0 0,1-1 0,-1 0 0,0-1 0,0 0 0,12-2 1,4-3 81,0 0 0,0-2 0,30-14 0,-45 19 0,1-2-1,-1 1 1,0-1-1,11-8 1,-18 12-40,0 0 0,1 0 0,-1 0 1,0 0-1,0 0 0,0 0 0,0-1 0,0 1 1,0 0-1,0-1 0,0 1 0,0-1 0,0 1 1,-1-1-1,1 1 0,-1-1 0,1 0 0,-1 1 1,0-1-1,0 0 0,0 1 0,1-1 0,-2 0 1,1 1-1,0-1 0,0 0 0,0 1 0,-1-1 0,1 0 1,-1 1-1,1-1 0,-2-1 0,-2-3-36,0 0-1,0 1 1,0 0-1,-1 0 1,0 0-1,0 1 1,0-1-1,0 1 1,-9-5-1,5 4-35,0 0-1,0 1 1,-1 0-1,1 0 1,-16-3-1,15 5 111,0 1-1,0 1 1,0 0 0,0 1-1,1-1 1,-1 2-1,0-1 1,0 2-1,1-1 1,-1 1-1,1 1 1,0-1 0,0 2-1,0-1 1,0 1-1,1 0 1,0 1-1,0 0 1,0 1-1,1-1 1,0 1-1,0 1 1,-8 11 0,13-15-47,0-1 0,1 1 0,-1-1 0,1 1 0,0 0 0,0 0-1,0-1 1,0 1 0,0 0 0,1 0 0,0 0 0,0 0 0,0 0 0,0 0 0,1 0 0,0 0 0,-1 0 0,1-1 0,1 1 0,-1 0 0,0 0 0,1-1 0,0 1 0,4 5 0,-3-5-38,0 0-1,0 0 1,0 0-1,1-1 0,0 0 1,-1 1-1,1-1 1,1-1-1,-1 1 1,0 0-1,1-1 0,-1 0 1,1 0-1,-1-1 1,1 1-1,0-1 1,0 0-1,0 0 1,6 0-1,2-2 1,1 0 1,-1-1-1,0-1 0,0 0 0,0 0 1,0-2-1,16-7 0,-10 5 31,3-1 42,-4 2 115,30-15 1,-45 19-128,1 0 1,0 0-1,-1-1 1,1 1-1,-1-1 1,0 0-1,0 0 1,0 0-1,0 0 0,0 0 1,-1-1-1,1 1 1,2-6-1,-5 7-12,1 1 0,-1 0-1,0-1 1,0 1-1,0 0 1,1-1 0,-1 1-1,0 0 1,0-1 0,-1 1-1,1-1 1,0 1-1,0 0 1,-1-1 0,1 1-1,-1 0 1,1 0 0,-1-1-1,1 1 1,-1 0-1,0 0 1,0 0 0,0 0-1,1 0 1,-1 0 0,-2-2-1,-2-1-15,0 0-1,0 0 1,-12-7 0,16 11 6,-10-7-28,0 1 0,0 0 0,-1 1 0,-20-6 0,26 10 17,1 0 0,-1 0 1,0 1-1,1-1 0,-1 1 1,0 0-1,0 1 0,1-1 1,-1 1-1,0 0 1,1 1-1,-10 3 0,8-2 80,-1 1-1,1 0 1,0 0-1,0 1 0,1 0 1,-1 0-1,1 0 1,0 1-1,-5 6 1,9-9-53,0-1 1,1 1-1,-1 0 0,1-1 1,-1 1-1,1 0 1,0 0-1,0 0 1,0-1-1,0 1 1,0 6-1,1-7-11,0 1 0,0-1 0,0 0-1,1 0 1,-1 0 0,1 0 0,-1 0 0,1 0-1,0 0 1,0 0 0,0 0 0,0 0-1,0 0 1,0-1 0,1 1 0,-1 0-1,0-1 1,4 3 0,-2-1-43,0-1 1,0 0-1,0 0 1,0 0-1,0 0 1,1 0-1,-1-1 1,1 1-1,-1-1 0,1 0 1,-1 0-1,6 0 1,-2 0 0,0-1 0,0 0 1,0-1-1,0 1 0,0-1 0,8-2 1,4-3 66,-1-1 0,1 0 1,29-17-1,-45 23-15,0 0 0,-1-1-1,1 0 1,-1 1 0,1-1 0,-1 0 0,0 0 0,1 0-1,-1-1 1,0 1 0,-1 0 0,1-1 0,2-4 0,-3 5-6,-1 0 0,1 0 1,-1 0-1,0 0 0,0 0 1,1 0-1,-2 0 0,1 0 1,0 0-1,0 0 0,-1 0 1,1 0-1,-1 0 1,1 0-1,-1 0 0,0 0 1,0 1-1,0-1 0,0 0 1,0 0-1,-2-2 0,-2-3-51,-1 0 0,1 1-1,-1 0 1,0 0 0,0 0-1,-1 1 1,0 0 0,0 0 0,0 0-1,0 1 1,-15-6 0,15 8 31,0 0 0,0 0 0,0 1 0,0 0 0,0 0 0,-1 0 0,1 1 0,0 0 0,-1 0 1,1 1-1,0 0 0,0 1 0,0-1 0,-8 4 0,5-1 77,0 0 0,1 0-1,-1 1 1,1 1 0,0-1 0,1 1 0,-1 1 0,1 0-1,-12 13 1,17-17-58,0 0-1,1 1 1,0-1 0,-1 0-1,1 1 1,0-1-1,1 1 1,-1 0-1,1 0 1,-1-1 0,1 1-1,1 0 1,-1 0-1,0 0 1,1 0-1,0 0 1,0 0 0,0 0-1,0 1 1,1-1-1,-1 0 1,1-1-1,0 1 1,0 0 0,1 0-1,-1 0 1,1 0-1,3 4 1,-2-3-23,0 0 0,0-1 0,1 1 0,0-1 0,0 0 0,0 0 0,0 0 0,1 0 0,-1-1 0,1 1 0,0-1 1,0-1-1,0 1 0,1-1 0,-1 0 0,1 0 0,-1 0 0,1-1 0,-1 0 0,1 0 0,0 0 0,0-1 0,-1 1 0,1-2 0,0 1 0,0-1 0,10-2 0,8-3 13,1 0-1,23-12 0,-40 15-13,1-1-1,-2 0 1,1 0 0,0-1 0,-1 0-1,0 0 1,0-1 0,0 0-1,7-9 1,-12 12 17,0 1 0,-1-1-1,1 0 1,-1 1 0,0-1 0,0 0-1,0 0 1,0 0 0,-1 1 0,1-1 0,-1 0-1,0 0 1,0 0 0,0 0 0,0 0 0,0 0-1,0 0 1,-1 0 0,0 0 0,1 0-1,-1 0 1,0 0 0,0 1 0,-3-5 0,-1-2 4,0 0 0,0 1 0,-1 0 1,0 0-1,-14-13 0,18 19-2,-1 0 1,1 0-1,0 0 0,0 0 0,-1 0 0,1 0 0,-1 1 1,0 0-1,1-1 0,-1 1 0,0 0 0,0 0 0,0 0 0,0 1 1,0-1-1,0 1 0,0 0 0,0-1 0,0 1 0,0 0 0,0 1 1,0-1-1,1 1 0,-1-1 0,0 1 0,0 0 0,0 0 1,0 0-1,1 0 0,-1 1 0,0-1 0,1 1 0,-1-1 0,1 1 1,0 0-1,-5 4 0,0 1 61,1 1 1,-1 0-1,1 0 1,1 0-1,-1 1 1,1-1-1,1 1 1,0 0-1,-4 12 0,6-16-61,0 1 0,1 0 0,-1 1 0,1-1 0,0 0 0,1 0 0,-1 0 0,1 1 0,1-1 0,-1 0 0,1 1 0,0-1 0,0 0 0,1 0 0,4 10 0,-5-14-3,0 0 0,0 0-1,0 0 1,1-1 0,-1 1 0,1-1-1,-1 1 1,1-1 0,0 1 0,0-1 0,0 0-1,-1 0 1,1 0 0,0 0 0,0 0 0,0 0-1,1 0 1,-1-1 0,0 1 0,0-1-1,0 1 1,0-1 0,1 0 0,-1 0 0,3 0-1,5-1-17,0-1 0,1 1-1,-1-2 1,11-3-1,-14 4 16,8-2-13,58-19-36,-63 19 75,-1 0 0,1 0-1,-1-1 1,0-1 0,10-7 0,-18 12-23,1 0 0,-1 0 1,0 0-1,1 0 0,-1 0 0,0 0 0,0-1 1,0 1-1,0-1 0,0 1 0,0 0 0,0-1 1,0 1-1,-1-1 0,1 0 0,-1 1 1,1-1-1,-1 0 0,1 1 0,-1-1 0,0 0 1,0 1-1,0-1 0,0 0 0,0 0 0,0 1 1,-1-1-1,1 0 0,0 1 0,-1-1 1,0 0-1,1 1 0,-1-1 0,0 1 0,0-1 1,1 1-1,-1-1 0,0 1 0,-1 0 0,-1-3 1,-5-3-34,1 0 0,-1 0 0,-1 1 0,0 0 0,-12-7 0,12 8 14,-1 0 0,0 0-1,0 1 1,0 0 0,-1 1-1,1 0 1,-1 1 0,0 0-1,0 1 1,0 0 0,0 0-1,0 1 1,0 1 0,1 0-1,-1 0 1,0 1 0,0 0-1,1 1 1,-16 7 0,10-5 93,1 2 1,1 0 0,-1 1 0,1 0 0,1 1-1,-15 12 1,23-17-72,1 0 0,0 0 0,1 0 0,-1 0-1,1 0 1,0 1 0,0-1 0,0 1 0,1 0 0,-1 0-1,1 0 1,1 0 0,-1 1 0,1-1 0,-1 0 0,1 1-1,1-1 1,-1 1 0,1-1 0,0 1 0,2 9 0,-1-7-24,1 1 1,1-1 0,0 0 0,0 0 0,0 0-1,1 0 1,0-1 0,1 1 0,0-1 0,0 0-1,10 11 1,-11-14 25,0 0 1,0-1-1,1 1 0,-1-1 0,1 0 0,-1 0 1,1 0-1,0 0 0,0-1 0,0 0 0,0 0 0,1 0 1,-1-1-1,1 0 0,-1 0 0,1 0 0,-1-1 1,1 0-1,6 0 0,-4-1 16,0-1-1,0 0 1,-1 0 0,1-1-1,0 0 1,-1 0-1,0-1 1,11-7 0,-12 8-34,-1-1 0,0 0 0,-1-1 0,1 1 0,0-1 1,-1 1-1,0-2 0,-1 1 0,1 0 0,-1-1 0,4-7 0,-6 10 22,0 0 0,0-1 1,-1 1-1,0-1 0,1 1 0,-1-1 0,0 1 0,-1 0 0,1-1 0,0 1 0,-1-1 0,0 1 1,0 0-1,0-1 0,0 1 0,-1 0 0,1 0 0,-1 0 0,0 0 0,0 0 0,0 0 0,0 1 0,-3-4 1,0 0-22,0 1 0,-1 0 1,1 0-1,-1 0 1,0 1-1,-1 0 1,1 0-1,-1 1 1,1-1-1,-9-2 1,6 4 13,0 0-1,-1 0 1,1 1 0,-1 0 0,1 0 0,-1 1 0,1 0 0,-1 1 0,1 0 0,-1 1 0,1 0-1,0 0 1,-1 1 0,-9 5 0,12-6 18,1 2-1,0-1 0,0 1 1,0 0-1,0 0 1,0 0-1,1 1 0,0 0 1,0 0-1,0 0 1,1 1-1,0-1 0,0 1 1,0 0-1,0 0 1,1 1-1,0-1 0,1 1 1,-4 11-1,5-10-13,-1-1 0,1 1 0,0 0 0,1 0 0,0 0 0,0 0-1,1 0 1,0 0 0,0 0 0,4 11 0,-3-14-12,-1-1 0,1 1 0,1-1 1,-1 0-1,0 1 0,1-1 0,0 0 0,0 0 0,0-1 0,1 1 1,-1-1-1,1 0 0,0 0 0,0 0 0,0 0 0,0 0 0,0-1 0,6 2 1,-2-1-31,0 0-1,1-1 1,-1 0 0,0-1 0,1 0 0,-1 0 0,1-1 0,-1 0 0,1 0 0,-1-1 0,1 0 0,-1-1 0,0 0 0,1 0-1,-1-1 1,0 0 0,12-6 0,4-4 95,-1-1 0,-1-1 0,0 0 1,24-25-1,-38 34 8,-1-1 1,0 0-1,0-1 1,-1 1-1,7-11 1,-12 16-57,0 0-1,1-1 1,-1 1 0,0 0 0,0-1 0,0 1-1,-1-1 1,1 1 0,-1-1 0,1 1 0,-1-1-1,0 0 1,0 1 0,0-1 0,0 1 0,0-1-1,0 0 1,-1 1 0,0-1 0,1 1 0,-1-1 0,0 1-1,0 0 1,-2-3 0,0-1-30,-1 2 0,-1-1 0,1 0 0,0 1 0,-1 0 0,0 0 0,-10-6 0,-41-22-190,39 24 147,5 2 34,0 0 0,0 1 0,-1 1 0,0 0 0,-20-3 0,28 6 82,0 0 1,-1 1-1,1 0 0,-1 0 1,1 0-1,-1 0 0,1 1 1,0 0-1,-1 0 0,1 0 1,0 1-1,0 0 0,0 0 1,0 0-1,0 1 0,-5 3 1,9-6-42,0 1 1,0 0-1,0 0 1,0-1 0,1 1-1,-1 0 1,0 0 0,0 0-1,0 0 1,1 0-1,-1 0 1,1 0 0,-1 1-1,1-1 1,-1 0 0,1 0-1,-1 0 1,1 1-1,0-1 1,0 0 0,0 0-1,0 1 1,0 1 0,0-1-10,1 0 1,-1 0-1,1 0 1,0 0-1,0 0 1,0 0-1,0 0 1,0 0-1,1 0 1,-1 0-1,0 0 1,3 1 0,1 3-31,1-1 0,1 0 0,-1 0 0,0-1 1,1 0-1,11 5 0,-10-6-32,1 0 0,-1-1 1,1 0-1,0-1 0,-1 0 0,1 0 0,0-1 0,0 0 1,-1-1-1,1 0 0,14-3 0,-5 0 120,0-1-1,0-1 0,-1-1 0,25-13 1,-38 18-26,0 0 0,0-1 0,0 0 0,0 0 0,0 0 0,-1 0 0,1 0 0,3-5 0,-6 7-35,-1 0-1,1 0 1,0-1 0,-1 1 0,1 0-1,-1 0 1,1-1 0,-1 1-1,0 0 1,1 0 0,-1-1 0,0 1-1,0 0 1,0-1 0,0 1-1,0-1 1,0 1 0,-1 0 0,1-1-1,0 1 1,-1 0 0,1 0-1,-1-1 1,1 1 0,-1 0 0,1 0-1,-1 0 1,0 0 0,0-1-1,0 1 1,1 0 0,-1 0 0,0 1-1,-2-2 1,-9-9-40,-2 0 0,1 1 0,-21-11 1,14 9-96,10 6 82,0 0 0,0 1 0,-1 0 0,0 1-1,0 0 1,0 1 0,0 0 0,0 1 0,0 0 0,-16 0-1,20 1 95,1 2-1,-1-1 0,0 1 0,0 0 1,0 0-1,0 1 0,1 0 0,-1 0 0,1 1 1,0-1-1,-1 2 0,1-1 0,0 0 1,1 1-1,-1 0 0,1 1 0,0-1 0,-7 8 1,10-10-32,0 1 0,0-1 0,0 1 0,0 0 0,1 0 0,-1 0 0,1-1 0,-1 1 0,1 1 0,0-1 0,0 0 0,1 0 0,-1 0 0,1 0 0,-1 1 0,1-1 0,0 0 0,0 0 0,1 1 0,-1-1 0,1 0 0,-1 0 0,1 0 0,0 0 0,0 0 0,0 0 0,1 0 0,-1 0 0,1 0 0,0 0 0,0 0 0,-1-1 0,5 5 0,-1-2-24,1 1-1,-1-1 0,1 0 0,0-1 0,0 1 0,0-1 1,1 0-1,-1-1 0,1 0 0,0 0 0,0 0 1,0-1-1,12 3 0,-8-4 29,0-1 1,0 0-1,0 0 1,-1-1-1,1-1 1,0 0-1,0 0 0,-1-1 1,0 0-1,1-1 1,-1 0-1,0-1 1,-1 0-1,17-11 1,-24 15-2,-1-1 0,1 1 0,-1 0 0,1-1 0,-1 1 0,0-1-1,0 1 1,1-1 0,-1 0 0,0 1 0,-1-1 0,1 0 0,0 0 0,0 0 0,-1 0 0,1 0 0,-1 0 0,0 0 0,1-2 0,-1 2-12,-1-1 0,1 0 0,-1 0 0,1 0 0,-1 0-1,0 1 1,0-1 0,0 0 0,-1 1 0,1-1 0,-4-4 0,-1-1-65,0 1 0,-1 0 0,0 0 0,0 0 0,-1 1 0,-15-10 0,16 12 40,0 1 0,0 0 0,0 0 0,0 0 0,0 1 0,-1 0 0,1 1 0,-1-1 0,1 1 0,-1 1 0,1 0 0,-1 0 0,0 0 1,1 1-1,-1 0 0,-10 3 0,9-1 63,0 0-1,0 0 1,0 1 0,1 0 0,-1 0 0,1 1 0,0 0-1,0 1 1,1-1 0,0 1 0,0 1 0,0 0-1,-5 7 1,9-10-25,0-1 0,1 1 0,0-1-1,0 1 1,0 0 0,0 0 0,1 0 0,-1 0-1,1 0 1,0 0 0,0 1 0,1-1-1,-1 0 1,1 1 0,0-1 0,0 0 0,0 0-1,1 1 1,-1-1 0,1 0 0,0 0-1,1 0 1,1 6 0,0-5-25,-1-1 0,1 0-1,-1 0 1,1 0 0,1 0 0,-1 0 0,0-1-1,1 1 1,0-1 0,0 0 0,0 0-1,0 0 1,0-1 0,1 1 0,-1-1 0,1 0-1,-1 0 1,1-1 0,0 1 0,5 0 0,-1-1-45,0-1 0,0 1 0,1-1 0,-1-1 0,0 0 0,0 0 0,0-1 0,-1 0 0,16-6 0,-10 3 106,0-1 1,0-1 0,-1 0-1,0-1 1,14-10 0,-24 15-2,1 0 1,-1 0-1,0 0 1,0 0 0,0 0-1,0-1 1,-1 1 0,1-1-1,3-7 1,-5 9-32,-1 0 0,1 0 0,-1 0 0,1 0 1,-1 0-1,0 0 0,0 0 0,0 0 0,0 0 0,0 0 1,0 0-1,-1 0 0,1 0 0,-1 0 0,1 0 0,-1 0 1,0 0-1,0 0 0,0 0 0,0 0 0,0 1 0,-2-3 1,0-1-44,-1 0 1,0 1 0,0-1 0,-1 1 0,1 1 0,-1-1-1,0 0 1,0 1 0,0 0 0,0 0 0,0 1 0,-7-3-1,4 3 0,0-1 0,1 2-1,-1-1 1,-1 1-1,1 1 1,0-1-1,0 1 1,-9 2-1,3 0 72,0 0 0,0 2 0,0-1-1,1 2 1,0 0 0,-1 1 0,2 0 0,-1 1-1,-19 13 1,29-17-19,-1 0 0,0 0 0,1 0-1,0 0 1,0 1 0,0-1 0,0 1-1,1 0 1,-1 0 0,1 0 0,-3 5-1,5-7-22,-1 0-1,1 0 0,-1 0 1,1 1-1,0-1 0,-1 0 0,1 0 1,0 0-1,1 0 0,-1 1 1,0-1-1,1 0 0,-1 0 0,1 0 1,-1 0-1,1 0 0,0 0 1,0 0-1,0 0 0,0 0 0,0 0 1,1-1-1,-1 1 0,0 0 1,4 2-1,0 1-27,0-1 1,0 0 0,0 0-1,0-1 1,1 0-1,0 0 1,-1 0-1,1 0 1,0-1 0,9 2-1,-6-2-45,1 0 1,-1-1-1,1-1 0,-1 1 0,0-1 0,14-3 1,3-2 69,1-1 0,-1-1 1,-1-2-1,25-11 0,-43 17 43,40-19 219,-43 20-227,-1 0 0,1-1 1,-1 1-1,0-1 0,0 0 0,0 0 1,0 0-1,0 0 0,4-7 1,-6 9-31,-1-1 0,1 0 0,-1 0 0,1 1 0,-1-1 1,1 0-1,-1 0 0,0 0 0,0 0 0,0 0 1,0 1-1,-1-1 0,1 0 0,0 0 0,-1 0 0,1 1 1,-1-1-1,1 0 0,-1 0 0,0 1 0,0-1 1,0 1-1,0-1 0,0 1 0,0-1 0,0 1 1,-1-1-1,-1-1 0,-5-4-45,-1 0 0,1 0 0,-15-8 0,22 14 36,-8-4-32,0 0 1,0 0-1,-1 1 1,0 1 0,0 0-1,0 0 1,0 1-1,0 0 1,0 0 0,-1 2-1,1-1 1,-20 2 0,19 0 90,-1 1 1,1 0-1,0 0 1,0 1-1,1 1 1,-1 0-1,1 0 1,0 1-1,0 0 1,0 1-1,-16 12 1,23-15-48,0-1 1,0 1-1,0 0 0,0 0 1,1 0-1,-1 0 1,1 0-1,0 1 0,0-1 1,0 1-1,0 0 0,-2 6 1,4-7-10,0-1 0,0 1 0,-1-1 0,1 1 0,1 0 0,-1-1 0,0 1 0,1-1 0,-1 1 0,1 0 0,0-1-1,0 0 1,0 1 0,0-1 0,0 1 0,0-1 0,1 0 0,-1 0 0,1 0 0,3 4 0,-1-2-42,1 1 0,-1-1 0,1 0 0,0 0-1,0-1 1,0 0 0,0 1 0,1-2 0,-1 1-1,1-1 1,0 1 0,8 0 0,-5-1-25,0-1 0,0 0 1,0 0-1,0-1 0,0 0 0,0-1 1,14-3-1,1-2 112,0-1 1,-1-1-1,0-1 1,0-2-1,26-15 0,-45 24-29,0-1 0,0 1 0,0-1 0,0 0 0,-1 0 0,1 0 0,-1-1-1,0 1 1,0-1 0,4-5 0,-6 7-8,-1 0-1,1 0 1,0 1 0,-1-1-1,1 0 1,-1 0-1,1 0 1,-1 0 0,0 0-1,0 0 1,0 0-1,0 0 1,0 0 0,0 0-1,0 0 1,-1 0-1,1 0 1,-1 0 0,0 0-1,1 0 1,-1 0-1,0 1 1,0-1 0,0 0-1,-3-2 1,-2-5-58,-1 1 0,0 0 1,-1 0-1,0 1 0,0 0 0,-1 0 1,1 1-1,-1 0 0,-1 1 0,-9-5 1,10 7 25,1 0 0,0 0 0,-1 0 0,1 1 0,-1 1 0,0 0 0,0 0 0,0 0 0,1 1 0,-1 1 0,0-1 0,-13 4 0,5 0 78,1 0-1,-1 1 0,-20 11 1,30-13-15,1 0 1,0 1-1,-1 0 1,2 0 0,-1 1-1,0 0 1,1 0-1,0 0 1,0 0-1,-6 9 1,10-11-27,-1-1 0,1 1-1,0-1 1,-1 1 0,1 0 0,0 0-1,1-1 1,-1 1 0,0 0 0,1 0 0,-1 0-1,1 0 1,0-1 0,0 1 0,0 0-1,1 0 1,0 5 0,1-4-16,-1 0 0,1 0-1,0 0 1,0 0 0,0-1 0,0 1-1,1-1 1,-1 1 0,1-1 0,6 6 0,-1-3-33,0 0 0,1 0 1,-1 0-1,1-1 0,0-1 1,0 1-1,1-2 0,-1 1 1,17 3-1,-13-5-32,0-1 0,0 0 0,0-1 0,19-2 1,53-11 20,-70 10 68,17-3 87,0-1-1,-1-1 0,52-22 1,-78 28-65,0-1 0,0 1 1,0-1-1,-1 0 1,6-5-1,-9 7-38,0 0-1,-1 1 1,1-1 0,0 0-1,-1 1 1,1-1 0,0 0-1,-1 0 1,1 0 0,-1 1-1,0-1 1,1 0 0,-1 0-1,0 0 1,1 0-1,-1 0 1,0 0 0,0 0-1,0 0 1,0 0 0,0 0-1,0 0 1,0 0 0,0 0-1,0 0 1,0 0 0,0 0-1,-1 1 1,1-1 0,0 0-1,-1 0 1,1 0 0,-1 0-1,1 0 1,-1 0 0,0 0-1,-5-4-20,1 0 0,-1 1 0,0-1-1,0 1 1,0 1 0,-1-1 0,-7-2-1,5 1-5,-11-5-64,-2 1 1,1 0-1,-1 2 1,-33-8 0,44 14 93,-1-1 0,0 1 0,1 1 1,-1 0-1,0 0 0,1 2 0,-1-1 1,1 1-1,-1 1 0,-20 7 1,22-6 34,-1 1-1,1 0 1,0 1 0,0-1 0,1 2 0,-13 10 0,19-14-33,0-1 1,1 1-1,-1 0 0,1 0 0,-1 0 0,1 1 0,0-1 1,0 0-1,0 1 0,1-1 0,-1 1 0,1 0 0,0-1 1,0 1-1,0 0 0,1 0 0,-1 0 0,1 0 1,0 0-1,0-1 0,0 1 0,1 7 0,2-3-6,-1 0-1,1 0 1,0 0-1,0 0 1,1-1-1,0 1 1,0-1-1,1 0 1,0 0-1,1 0 1,-1-1-1,1 0 1,0 0-1,1-1 1,10 8-1,-9-8-7,0 0 0,1 0-1,-1-1 1,1 0 0,0-1 0,1 0-1,-1-1 1,0 0 0,1 0-1,-1-1 1,1 0 0,0 0 0,15-2-1,8-3 48,0-2 0,-1-1 0,0-2 0,0-1 0,43-20 0,-67 27-14,-1-1 1,1 0-1,11-9 1,-18 12-22,0 0 0,1 0 0,-1 0 0,0 0 0,1-1 0,-1 1 0,0 0 0,0-1 0,0 1 0,0 0 0,0-1 0,-1 1 0,1-1 0,0 0 0,-1 1 0,1-1 0,-1 1 0,1-1 0,-1 0 0,0 1 0,0-1 0,0 0 0,0 0 0,0 1 0,0-4 0,-2 2-10,1 0 0,-1 0-1,1 0 1,-1 0 0,0 0-1,0 0 1,-1 1 0,1-1-1,-1 1 1,1 0 0,-1-1-1,0 1 1,-4-2 0,-6-4-83,-23-10 0,22 11 40,0 1 1,-1 1-1,0 1 1,0 0-1,0 1 1,0 0-1,-30 0 1,36 3 57,1 0 0,-1 1 0,0 0 1,1 1-1,-1 0 0,1 0 0,-1 1 1,1 0-1,0 0 0,0 1 0,1 0 1,-1 0-1,1 1 0,0 0 0,-11 9 1,14-9-2,0-1 0,0 1 0,1 0-1,-1 0 1,1 0 0,0 0 0,0 1 0,1-1 0,0 1 0,0 0 0,0 0 0,-1 9 0,2-11-12,1 0 0,-1 0 0,1 0 0,0 0 0,0 0 0,0 0-1,1 0 1,0 0 0,-1 0 0,1-1 0,1 1 0,-1 0 0,1 0 0,-1-1 0,1 1-1,0-1 1,0 1 0,0-1 0,1 0 0,2 4 0,-2-5-22,0 0 1,0 0-1,0-1 0,0 1 0,1-1 1,-1 1-1,0-1 0,1 0 1,-1 0-1,0-1 0,1 1 1,-1-1-1,1 0 0,-1 1 0,1-1 1,-1-1-1,1 1 0,-1-1 1,1 1-1,4-2 0,9-3 12,0 0 1,26-13-1,-16 6 172,0-2 0,48-32 0,-72 44-150,-1 1 1,0-1-1,0 1 1,-1-1-1,1 0 1,0 0 0,0 0-1,-1 0 1,0 0-1,1 0 1,-1 0 0,0-1-1,0 1 1,0 0-1,0-1 1,0 1-1,-1-1 1,1 1 0,0-5-1,-2 4-17,1 0 0,0 1-1,-1-1 1,0 1 0,0-1 0,0 0 0,0 1-1,0-1 1,0 1 0,-1 0 0,1-1 0,-1 1-1,0 0 1,1 0 0,-1 0 0,0 0 0,0 0-1,-3-1 1,-3-3-24,0 0 0,0 1 0,0 0 0,-1 0 0,0 1 0,0 0 0,0 0 0,0 1 0,0 1 0,-1-1 0,0 2-1,1-1 1,-15 1 0,17 1 45,-1 0-1,1 1 0,-1 0 0,0 0 0,1 1 1,0 0-1,-1 0 0,1 0 0,0 1 0,0 1 1,1-1-1,-1 1 0,1 0 0,-1 0 0,1 1 1,1 0-1,-11 11 0,12-11 10,0 0 0,0 1 1,1 0-1,0-1 0,0 1 1,0 0-1,1 1 0,0-1 0,0 0 1,1 1-1,0-1 0,-1 10 1,2-12-33,-1-1 1,1 1 0,0-1 0,0 1 0,1-1 0,-1 1 0,1-1 0,0 1 0,0-1 0,0 0 0,0 1 0,0-1 0,1 0 0,0 0 0,-1 0 0,1 0 0,0 0 0,1 0 0,-1-1 0,0 1-1,1-1 1,-1 1 0,1-1 0,4 3 0,-3-4-17,-1 0 0,1 0-1,-1 0 1,1 0-1,0 0 1,0-1 0,-1 0-1,1 0 1,0 0-1,0 0 1,-1 0 0,1-1-1,0 1 1,-1-1 0,1 0-1,-1-1 1,6-1-1,4-3 17,1 0-1,22-16 1,-27 17 32,-1-1 1,0 1 0,0-2-1,-1 1 1,8-10-1,-14 15-15,1 0-1,-1-1 1,0 1 0,0-1 0,0 0-1,0 1 1,0-1 0,-1 0-1,1 1 1,0-1 0,-1 0-1,1 0 1,-1 1 0,0-1 0,1 0-1,-1 0 1,0 0 0,0 0-1,0 0 1,-1 1 0,1-1-1,0 0 1,-1 0 0,1 0 0,-1 1-1,1-1 1,-1 0 0,0 0-1,0 1 1,0-1 0,0 1-1,0-1 1,0 1 0,-2-3 0,-5-3-31,0 0 0,-1 0 0,1 1 0,-1 0 1,-1 0-1,1 1 0,-1 0 0,0 1 0,0 0 1,0 0-1,0 1 0,-1 1 0,-13-2 0,10 2 10,0 1 0,0 0-1,0 1 1,0 0-1,0 2 1,0-1 0,1 2-1,-1 0 1,-23 8-1,32-9 50,0 0 1,0 0-1,1 1 0,-1-1 0,0 1 0,1 0 0,0 1 0,0-1 1,0 1-1,0 0 0,1 0 0,-1 0 0,1 0 0,-3 6 0,4-7-34,1 0-1,0 1 1,-1-1 0,1 0-1,1 1 1,-1 0-1,0-1 1,1 1-1,0-1 1,0 1-1,0 0 1,0-1-1,1 1 1,-1-1-1,1 1 1,0 0 0,0-1-1,0 0 1,0 1-1,1-1 1,2 4-1,-1-2-19,0 0 1,0 0-1,0-1 0,1 0 0,0 1 1,0-1-1,0-1 0,0 1 0,1-1 0,0 1 1,-1-1-1,1-1 0,0 1 0,0-1 1,1 1-1,-1-1 0,0-1 0,1 1 0,-1-1 1,1 0-1,0 0 0,-1-1 0,1 0 1,0 0-1,-1 0 0,1-1 0,-1 1 0,1-1 1,0-1-1,-1 1 0,0-1 0,8-3 1,61-28 258,-64 27-192,0 1 1,-1-2 0,1 1-1,-2-1 1,10-9-1,-16 14-42,-1 1 0,1-1 0,-1 0 0,1 1 0,-1-1 0,0 0 0,1 0 0,-1 0 0,0 0 0,0 0 0,-1 0 0,1 0 0,0 0 0,-1-1 0,1 1 0,-1 0 0,0-4 0,0 3-8,-1 0 0,1 1-1,-1-1 1,0 0 0,0 1-1,-1-1 1,1 1 0,0 0 0,-1-1-1,1 1 1,-1 0 0,0 0-1,0 0 1,-3-3 0,-3-2-41,1 1 0,-1-1 1,-1 2-1,1-1 0,-1 1 0,0 0 1,0 1-1,-1 0 0,1 0 0,-1 1 0,0 0 1,-10-1-1,13 3 68,-1 0 1,1 1-1,-1 0 0,1 0 1,-1 0-1,1 1 0,0 0 0,-1 1 1,1 0-1,0 0 0,0 0 1,0 1-1,0 0 0,0 1 1,1-1-1,-1 1 0,-7 7 1,12-10-3,0 1 0,-1 1 0,1-1 0,0 0 1,0 0-1,0 1 0,0-1 0,1 1 1,-1 0-1,1 0 0,0-1 0,-1 1 0,1 0 1,0 0-1,1 0 0,-1 0 0,0 5 0,1-4-18,0 0-1,0 0 1,1 1-1,-1-1 0,1 0 1,0 0-1,1 0 0,-1 0 1,0 0-1,1-1 0,4 8 1,-3-5-74,1-1 0,0 0 0,0 0 0,1 0 0,-1 0 0,1 0 0,0-1 0,0 0 0,1 0 0,-1-1 0,1 1 0,0-1 0,0 0 0,0-1 0,0 1 0,8 1 0,-7-3-3,1-1 1,-1 1 0,0-1 0,0-1 0,0 0 0,0 0 0,0 0 0,13-4 0,2-3 138,28-14 0,-34 14 64,-6 3-31,0 0-1,0 0 1,-1-1-1,13-11 1,-20 15-78,1 0 1,-2 0-1,1 0 0,0 0 0,0 0 0,-1-1 1,1 1-1,-1-1 0,1 1 0,0-5 1,-1 6-20,-1-1 1,0 1-1,0-1 1,0 1-1,0-1 1,0 1-1,0-1 1,0 1-1,0-1 1,0 1-1,-1-1 1,1 1-1,-1-1 1,1 1-1,-1-1 1,1 1-1,-1 0 1,0-1-1,0 1 1,-1-2-1,-4-3-38,0 0 0,0 0 0,0 1 0,-1-1-1,0 2 1,0-1 0,0 1 0,0 0 0,-1 0 0,-9-3 0,12 5 13,-1 0 1,1 1-1,-1-1 0,1 1 1,-1 0-1,0 0 1,0 1-1,1 0 1,-1 0-1,0 0 1,0 1-1,1 0 1,-1 0-1,0 0 1,-9 4-1,12-4 41,1 1 0,-1-1 0,0 1 0,1 0 0,-1 0 0,1 0 1,0 0-1,0 0 0,0 1 0,0-1 0,0 1 0,0-1 0,1 1 0,-1 0 0,1 0 0,-1 0 0,1-1 0,0 1 0,1 0 0,-1 0 0,0 1 0,1-1 0,-1 0 0,1 0 0,0 0 0,0 0 0,1 0 0,-1 0 0,2 6 0,-2-6-36,1 1 0,1-1-1,-1 1 1,0-1 0,1 0-1,-1 1 1,1-1 0,0 0-1,0 0 1,0 0 0,1-1-1,-1 1 1,1 0-1,0-1 1,-1 0 0,1 1-1,0-1 1,0 0 0,0 0-1,1-1 1,-1 1 0,0-1-1,1 0 1,-1 0 0,7 2-1,2-2-94,1-1-1,0 0 1,-1 0-1,1-1 1,21-5-1,-14 1 111,0 0 0,34-15 0,-48 17 21,-1 1-1,1-1 0,-1-1 0,1 1 0,7-7 1,-12 9-18,0 0 0,0 0 1,0 0-1,-1 0 0,1 0 1,0 0-1,0 0 0,-1 0 1,1 0-1,-1 0 0,1 0 1,-1 0-1,1-1 0,-1 1 1,0 0-1,1 0 0,-1-1 1,0 1-1,0 0 0,0 0 1,0-1-1,0 1 0,0 0 1,-1 0-1,1-1 1,0 1-1,-1 0 0,1 0 1,-1 0-1,1 0 0,-1-1 1,1 1-1,-1 0 0,-1-1 1,-2-3 8,-1 0 1,0 0 0,-1 1-1,1-1 1,-1 1-1,0 0 1,0 1 0,0 0-1,-12-5 1,8 3-43,1 1 34,-1 0 0,1 1 0,-1 0 0,0 0-1,0 1 1,0 1 0,0-1 0,0 2 0,0-1 0,0 1 0,0 1 0,0 0 0,0 0-1,0 1 1,0 1 0,0-1 0,1 1 0,-1 1 0,1 0 0,0 0 0,0 1 0,0 0-1,-15 13 1,21-16 15,0 0-1,0 0 0,1 0 1,-1 1-1,1-1 0,0 1 1,-1 0-1,1 0 0,1 0 1,-1 0-1,0 0 0,1 0 1,-1 0-1,1 1 0,0-1 1,0 0-1,0 1 0,1-1 1,-1 1-1,1-1 0,0 1 1,0-1-1,0 1 0,0-1 1,0 1-1,1-1 0,0 1 1,0-1-1,0 1 0,0-1 1,3 6-1,-2-5-61,0 0-1,0 0 1,1 0-1,-1 0 1,1 0 0,0-1-1,0 1 1,0-1-1,1 0 1,-1 0 0,1 0-1,-1 0 1,9 4-1,-9-6 2,1 1 0,0-1 0,0 0 0,0 0 0,0 0 0,0-1-1,0 1 1,0-1 0,0 0 0,0 0 0,0-1 0,0 1 0,0-1 0,0 0 0,0 0-1,6-2 1,1-1 71,-1-1-1,1 0 0,-1-1 0,0 0 0,-1-1 1,1 1-1,-1-2 0,0 0 0,8-9 0,-16 16-23,0-1-1,0 1 0,0-1 1,1 1-1,-2-1 1,1 0-1,0 1 0,0-1 1,0 0-1,-1 0 0,1 0 1,-1 1-1,1-1 1,-1 0-1,0 0 0,0 0 1,0 0-1,0 0 0,0-2 1,-1 1-1,0 1 0,0 0 0,0 0 0,0-1 0,0 1 1,0 0-1,-1 0 0,1 0 0,-1 0 0,1 0 0,-1 1 0,0-1 0,-2-1 1,-3-3-35,-1 1 1,1 1-1,-1-1 1,-1 1 0,1 1-1,-17-6 1,16 7 10,0 0 0,-1 1 1,1 0-1,0 1 0,0-1 0,0 2 1,-1-1-1,1 1 0,0 1 0,-10 2 0,7 0 108,1 0-1,0 0 0,0 1 0,1 0 0,0 1 1,-1 0-1,-12 11 0,20-15-66,0 1 1,0-1-1,1 1 1,-1 0-1,1 0 1,-1 0-1,1 1 1,0-1-1,0 0 0,1 1 1,-1-1-1,1 1 1,0 0-1,0-1 1,-1 7-1,1-8-22,1 0-1,0 1 1,0-1-1,0 1 1,1-1-1,-1 0 1,1 1-1,-1-1 1,1 0-1,0 0 0,0 1 1,0-1-1,0 0 1,0 0-1,0 0 1,0 0-1,1 0 1,-1 0-1,1 0 1,-1-1-1,1 1 1,0-1-1,0 1 1,0-1-1,4 3 1,-1-2-44,-1 1 0,2-1 0,-1 0 0,0-1 0,0 1 0,0-1 0,1 0 0,-1-1 0,1 1 0,-1-1 0,0 0 0,1 0 0,-1-1 1,1 0-1,5-1 0,-1 0 29,-1-1-1,1-1 1,-1 1 0,0-1 0,0-1 0,0 0 0,11-8 0,-18 12 31,0-1 1,0 1-1,0-1 0,-1 1 0,1-1 1,-1 0-1,1 0 0,-1 1 0,1-1 1,-1 0-1,0 0 0,0 0 0,0-1 1,0 1-1,0 0 0,0 0 0,-1 0 1,1-1-1,-1 1 0,0 0 0,1-1 1,-1 1-1,-1-4 0,1 3-15,-1 1 0,0-1 0,0 1 0,0-1-1,0 1 1,0 0 0,0 0 0,-1-1 0,1 1 0,-1 0-1,0 0 1,0 0 0,1 1 0,-1-1 0,0 0 0,-1 1-1,1-1 1,0 1 0,0 0 0,0-1 0,-4 0 0,-1-1-27,-1 1 1,-1 0 0,1 0 0,0 1 0,0 0 0,-1 0 0,1 1-1,-1 0 1,1 0 0,-16 3 0,10 0 85,0 0 1,0 1-1,0 0 1,1 1-1,-21 11 1,30-13-4,-1-1 1,1 2-1,-1-1 1,1 1-1,0-1 0,0 1 1,1 0-1,-1 0 0,1 1 1,0-1-1,0 1 1,0 0-1,1 0 0,0 0 1,-4 10-1,6-13-64,-1 1-1,0 0 0,1 0 0,0 0 1,-1 0-1,1 0 0,1 0 1,-1-1-1,0 1 0,1 0 1,-1 0-1,1 0 0,0 0 0,0-1 1,0 1-1,0 0 0,0-1 1,1 1-1,-1-1 0,1 1 1,-1-1-1,1 0 0,0 0 1,0 1-1,0-1 0,0-1 0,1 1 1,-1 0-1,1-1 0,-1 1 1,4 1-1,-1-1-69,0 0-1,0 0 1,0 0-1,1 0 1,-1-1-1,1 0 1,-1 0-1,1-1 1,-1 1 0,7-1-1,-2-1-15,-1 0 0,0-1 0,0 0-1,0 0 1,14-6 0,-5 0 80,-1-1-1,0 0 1,0-1-1,-1-1 1,17-15-1,-26 21 71,-1 0-1,0-1 1,0 0 0,0-1-1,8-12 1,-13 17-47,0 1 1,0-1 0,0 0 0,0 0 0,0 0 0,-1 0 0,1 0-1,-1 0 1,1 0 0,-1 0 0,0 0 0,0 0 0,0 0-1,0 0 1,0-1 0,0 1 0,0 0 0,-1 0 0,1 0-1,-1 0 1,0 0 0,1 0 0,-1 1 0,0-1 0,0 0-1,0 0 1,-1 0 0,-1-2 0,-1 0-29,-1 0 0,1 0 0,-1 0-1,0 1 1,0-1 0,0 1 0,-1 0 0,1 1 0,-1-1 0,1 1-1,-1 0 1,0 1 0,0 0 0,0-1 0,0 2 0,-9-1 0,-2 0-27,0 2 0,0 0 0,1 1 0,-30 7 0,31-5 215,0 0 0,0 1 0,0 1 0,-19 10 0,30-13-131,-1-1 0,1 1 0,0 0-1,0 0 1,0 0 0,0 0 0,1 1 0,-1 0-1,1 0 1,0 0 0,0 0 0,0 0 0,0 0-1,1 1 1,0-1 0,0 1 0,-2 7 0,3-9-42,1 0 1,-1 0 0,1-1-1,0 1 1,0 0 0,0 0-1,1-1 1,-1 1 0,0 0-1,1 0 1,0-1 0,0 1-1,0 0 1,0-1 0,0 1-1,0-1 1,1 0 0,-1 1-1,1-1 1,-1 0 0,1 0-1,0 0 1,0 0 0,0 0-1,0 0 1,1 0-1,-1-1 1,0 1 0,1-1-1,4 2 1,-1 0-58,1-1-1,-1 1 0,1-2 1,0 1-1,0-1 1,0 0-1,0 0 0,0-1 1,0 0-1,0 0 1,9-2-1,3-2-74,1 0 1,-1-2-1,29-11 1,-36 11 153,1 0 0,-1-1 0,-1 0 0,1 0 0,-1-1 0,10-10 0,-18 15 17,-1 0-1,1 1 1,-1-1 0,1 0 0,-1-1-1,0 1 1,-1 0 0,1 0 0,0-1-1,-1 1 1,0-1 0,0 1-1,0-1 1,0 0 0,0-3 0,-1 4-38,0-1 0,0 1 1,0 0-1,-1 0 1,0 0-1,1 0 1,-1 0-1,0 0 0,0 0 1,-1 0-1,1 0 1,-1 0-1,1 0 1,-1 1-1,0-1 0,0 1 1,0-1-1,-3-2 1,-2 0-22,1 0 0,0 1 0,-1 0 0,0 0 0,0 0 0,0 1 0,0 0 0,-1 0 0,1 1 1,-1-1-1,0 2 0,1-1 0,-1 1 0,0 1 0,0-1 0,0 1 0,0 1 0,-15 2 0,16-2 78,-1 0 0,1 1-1,0 0 1,-1 0 0,1 1-1,0 0 1,0 0 0,1 1-1,-1 0 1,1 0 0,0 0-1,0 1 1,0 0-1,0 0 1,1 1 0,0-1-1,0 1 1,1 0 0,-7 12-1,10-16-55,0-1 0,0 1 0,1 0 0,-1 0 0,0 0 0,1 0 0,0 0 0,-1 0 0,1 0 0,0 0 0,0 0 0,0 0 0,0 0 0,1-1 0,-1 1 0,1 0 0,-1 0 0,2 3 0,-1-3-23,1 1 1,-1 0 0,1-1 0,0 1 0,0-1-1,0 1 1,0-1 0,1 0 0,-1 0 0,4 3-1,2 0-67,0-1-1,1 1 0,-1-1 0,1-1 0,0 0 0,13 3 1,-9-4 77,-1 0 0,1-1 0,-1-1 0,1 0 0,0 0 0,-1-2 0,1 1 0,-1-2 0,13-3 0,14-7 328,53-24-1,-73 28-286,-12 7-27,-1-1 0,0 0 0,0-1 0,-1 1 0,10-8 0,-14 10-5,0 0 1,0 0-1,0 0 1,0 0-1,-1 0 0,1 0 1,0 0-1,0 0 1,-1 0-1,1 0 0,-1-1 1,1 1-1,-1 0 0,1 0 1,-1-1-1,0 1 1,1 0-1,-1-1 0,0 1 1,0 0-1,0-1 1,0 1-1,0 0 0,-1-1 1,1 1-1,0 0 0,-1 0 1,1-1-1,0 1 1,-1 0-1,0 0 0,1-1 1,-1 1-1,0 0 1,0-1-1,-5-5-13,0 0 1,0 0 0,0 0-1,-1 1 1,0 0-1,0 1 1,0 0-1,-1 0 1,-9-5-1,11 7 22,0 1 1,-1-1-1,1 1 0,-1 0 1,1 1-1,-1-1 0,0 1 1,0 1-1,1-1 0,-1 1 0,0 1 1,0-1-1,-6 2 0,0 1 13,1 0-1,0 0 0,0 1 0,0 1 0,0 0 1,1 1-1,0 0 0,0 1 0,0 0 1,1 0-1,0 1 0,1 1 0,-9 9 1,16-16-15,0 1 1,0-1-1,1 0 1,-1 1 0,1-1-1,0 1 1,0 0-1,0-1 1,0 1 0,0 0-1,1 0 1,-1 0 0,1 0-1,-1-1 1,1 1-1,0 0 1,1 5 0,0-4-11,0-1 0,0 1 0,0 0 0,1-1 0,-1 1 0,1-1 0,0 0 0,0 1 0,0-1 0,0 0 0,1 0 0,-1 0 1,4 2-1,0 0 33,1 0 1,-1 0 0,1-1-1,0 1 1,0-2 0,0 1-1,1-1 1,-1 0-1,1-1 1,0 0 0,0 0-1,-1 0 1,1-1 0,1-1-1,-1 1 1,0-1 0,10-1-1,2-2 45,-1 0-1,0-1 1,0-1-1,0 0 0,0-2 1,17-8-1,-31 13-100,-1 0-1,1-1 0,-1 1 1,0-1-1,1 0 0,-1 0 1,4-5-1,-7 7 27,-1 0 0,1 0-1,0 0 1,0 0 0,0 0 0,-1 0 0,1 0 0,-1 0-1,1-1 1,-1 1 0,1 0 0,-1 0 0,0-1 0,1 1-1,-1 0 1,0 0 0,0-1 0,0 1 0,0 0 0,0-1-1,0 1 1,-1 0 0,1 0 0,0-1 0,-1 1 0,1 0-1,0 0 1,-1-1 0,0 1 0,1 0 0,-2-2 0,-6-6 2,0 0 1,0 1 0,-1 0-1,0 1 1,-1-1 0,1 2-1,-21-11 1,25 15-17,1 0-1,-1 0 1,-1 0 0,1 1-1,0 0 1,0 0 0,0 0 0,-1 1-1,1 0 1,0 0 0,-1 0-1,1 1 1,0 0 0,0-1-1,0 2 1,-9 2 0,5-1 14,0 1 1,0 0-1,0 1 1,1 0-1,0 0 1,-1 1-1,2 0 1,-8 8-1,11-10 5,0 0 0,1 1-1,-1-1 1,1 1-1,1 0 1,-1 0 0,1 0-1,-1 0 1,1 1 0,1-1-1,-1 1 1,1-1 0,0 1-1,0-1 1,1 1-1,0 0 1,0-1 0,0 1-1,0 0 1,2 5 0,-1-5 12,0-1 0,1 1 0,-1 0 0,1-1 0,0 0 0,1 1 0,-1-1 0,1 0 0,0 0 0,1 0 0,-1-1 0,1 1 0,0-1 0,0 0 0,0 0 0,0 0 0,1 0 0,0-1 0,7 5 0,-8-7 4,1 1-1,-1-1 0,0 0 0,0 0 0,1-1 1,-1 1-1,0-1 0,1 0 0,-1 0 1,0-1-1,1 1 0,-1-1 0,0 0 1,0 0-1,1 0 0,-1-1 0,0 1 1,7-5-1,6-3 17,-1-1-1,27-22 1,-38 28-33,5-3 21,0-1 0,-1 0 0,-1-1 0,11-11 0,-18 18-36,1 0 0,-1 0 1,1 0-1,-1 0 1,0 0-1,0-1 0,0 1 1,0 0-1,0 0 0,-1-1 1,1 1-1,-1 0 1,1-1-1,-1 1 0,0-1 1,0 1-1,0-1 0,0 1 1,0 0-1,-1-1 1,1 1-1,-1-1 0,1 1 1,-1 0-1,0 0 1,0-1-1,0 1 0,-2-3 1,-1-1-35,-1 0 0,0 1 0,1-1 0,-2 1 0,1 0 0,-1 1 0,1-1 1,-1 1-1,-1 0 0,-7-4 0,9 6 54,0 0 1,0 0-1,0 1 0,0-1 1,0 1-1,0 0 0,-1 1 0,1-1 1,0 1-1,0 0 0,-1 0 1,1 1-1,0 0 0,0 0 1,-6 1-1,4 1 40,0-1 0,0 1 0,0 1 1,1-1-1,0 1 0,-1 0 0,1 1 0,1-1 0,-1 1 1,1 0-1,0 1 0,0-1 0,0 1 0,-7 12 0,10-15-44,0 1 0,1-1 0,-1 1-1,1-1 1,0 1 0,0-1-1,0 1 1,0 0 0,1 0 0,0 0-1,-1-1 1,1 1 0,1 0 0,-1 0-1,0 0 1,1-1 0,0 1-1,0 0 1,0 0 0,0-1 0,1 1-1,0-1 1,-1 0 0,1 1 0,0-1-1,0 0 1,1 0 0,-1 0-1,1 0 1,3 3 0,-4-4-8,1 0 1,0-1-1,0 1 1,0 0-1,0-1 0,0 1 1,0-1-1,0 0 1,0 0-1,1-1 0,-1 1 1,0 0-1,1-1 1,-1 0-1,0 0 0,1 0 1,-1 0-1,0-1 0,1 1 1,-1-1-1,5-1 1,8-3 29,0-1 0,31-15 0,-36 16 25,10-6-42,21-13 0,-37 21 12,1-1-1,-1 0 1,0 0 0,-1 0 0,1-1-1,-1 1 1,0-1 0,0 0 0,4-7-1,-7 10-13,0 1 0,-1 0-1,1-1 1,-1 1 0,1 0-1,-1-1 1,0 1-1,0 0 1,1-1 0,-1 1-1,0-1 1,0 1 0,0-1-1,-1 1 1,1 0 0,0-1-1,0 1 1,-1-1 0,1 1-1,-2-2 1,1 1-11,-1-1 0,1 1 0,-1-1 0,0 1 0,0 0 0,0 0 0,0 0 0,0 0 0,-4-2 0,-4-2-57,1 1 0,0 1 1,-1 0-1,-16-5 0,15 6 29,0 1 0,0 1 1,0 0-1,0 0 0,0 1 0,0 0 0,0 1 0,-21 4 0,19-2 106,0 0 1,0 1 0,1 1-1,0 0 1,0 0-1,0 1 1,-13 9-1,21-12-53,0 0 0,1 1 1,-1-1-1,1 1 0,0 0 0,0 0 0,0 0 0,0 0 0,1 0 0,-1 1 0,1-1 1,0 1-1,1 0 0,-1-1 0,1 1 0,0 0 0,0 0 0,0 0 0,1 0 0,0 0 0,0 0 1,1 9-1,0-8-30,0-1 0,0 0 1,0 0-1,1 1 0,0-1 1,0 0-1,0 0 0,0-1 1,1 1-1,0 0 0,0-1 0,0 0 1,0 0-1,1 0 0,0 0 1,-1 0-1,2-1 0,-1 1 1,0-1-1,1 0 0,4 2 1,-5-3 22,1-1 0,0 0 0,-1 0 0,1 0 0,0 0 1,-1-1-1,1 0 0,0 0 0,-1 0 0,1 0 0,0-1 1,0 0-1,-1 0 0,1 0 0,-1 0 0,1-1 0,4-2 1,9-5 22,0 0 1,27-20-1,-41 26-33,1-1-3,4-2 22,0 0 0,0-1 0,-1 0 0,9-10 0,-15 15-24,-1 1-1,1-1 1,-1 0-1,0 1 1,0-1-1,1 0 1,-1 0 0,-1 0-1,1 0 1,0 0-1,0 0 1,-1 0-1,1 0 1,-1 0-1,0 0 1,1 0-1,-1 0 1,0 0-1,0-1 1,-1 1-1,1 0 1,0 0-1,-1 0 1,1 0 0,-1 0-1,0 0 1,1 0-1,-3-3 1,-1 0-24,0 0 1,-1 0 0,1 0 0,-1 0 0,0 1 0,0 0 0,-1 0 0,1 1-1,-1-1 1,0 1 0,1 0 0,-13-3 0,8 2 30,1 1-1,-1 1 1,0 0 0,0 0-1,0 1 1,0 0 0,-20 1-1,24 1 12,-1 0-1,0 0 1,1 1-1,-1 0 1,1 0-1,-1 1 0,1 0 1,0 0-1,0 0 1,1 1-1,-1 0 1,0 0-1,1 0 1,0 1-1,0-1 1,-5 7-1,7-6-2,0 0 0,-1 0 0,2-1 0,-1 2 0,1-1 0,-1 0-1,1 0 1,1 1 0,-1-1 0,1 1 0,0 0 0,0-1 0,1 1 0,-1 0 0,1-1 0,1 1 0,-1 0 0,1 0 0,2 7 0,-3-10-13,1 1 1,0-1-1,1 0 1,-1 1-1,0-1 1,1 0-1,0 0 1,0 0-1,0 0 1,0-1-1,0 1 1,0 0 0,1-1-1,-1 0 1,1 1-1,0-1 1,0 0-1,0-1 1,5 4-1,-4-4 2,-1 0 0,1 0 0,0 0 0,-1 0 0,1-1 0,0 0 0,0 0 0,0 0 0,-1 0 0,1 0-1,0-1 1,0 1 0,-1-1 0,1 0 0,0-1 0,-1 1 0,7-3 0,5-5 51,-1-1-1,0 0 1,-1-1 0,0 0 0,22-24 0,-24 23-22,-7 9-20,-1-2-1,1 1 1,0 0 0,-1-1-1,0 1 1,5-11-1,-7 13-2,-1 0-1,1-1 0,0 1 1,-1 0-1,0 0 0,0-1 0,1 1 1,-1 0-1,-1-1 0,1 1 0,0 0 1,0 0-1,-1-1 0,0 1 1,1 0-1,-1 0 0,0 0 0,0 0 1,-2-4-1,-2-2-51,-1 0 0,0 0 0,0 1 0,-1-1 0,0 2 0,-7-7 0,11 10 36,0 0 0,-1 1 0,1 0 0,0 0 0,-1 0 1,0 0-1,1 0 0,-1 0 0,0 1 0,0 0 0,0 0 1,0 0-1,0 0 0,0 1 0,0 0 0,0-1 0,-4 2 1,6-1 26,0 0 0,0 1 1,0 0-1,0-1 0,0 1 1,0 0-1,1 0 0,-1 0 0,0 0 1,0 0-1,1 1 0,-1-1 1,1 0-1,-1 1 0,1-1 1,-1 1-1,0 2 0,0-1-4,0 0-1,1 1 1,-1-1-1,1 1 1,0-1-1,0 1 1,0-1-1,1 1 1,-1 4-1,1 1-27,0 1 0,0-1 0,1 0 0,1 1 0,0-1 0,5 16 0,-5-19-2,0 0-1,0-1 1,1 1-1,0-1 1,0 0-1,1 0 1,-1 0 0,1 0-1,9 8 1,-10-10-16,0-1 1,1 1-1,-1-1 1,1 0-1,-1 0 1,1-1-1,0 1 1,0-1-1,0 0 1,0 0-1,0 0 0,0 0 1,0-1-1,0 1 1,8-1-1,3-2 16,1 0 0,-1 0-1,1-2 1,22-7-1,58-30 64,-87 38-29,-1-2 0,0 1 0,-1-1 0,1 0 1,-1-1-1,11-10 0,-17 15-10,0-1 0,1 1 1,-1 0-1,0-1 0,0 0 1,0 1-1,-1-1 0,1 1 1,0-1-1,-1 0 0,1 0 1,-1 1-1,1-1 0,-1 0 1,0 0-1,0-3 0,0 4 1,0-1-1,-1 0 0,0 0 1,1 0-1,-1 0 1,0 1-1,0-1 0,0 0 1,0 1-1,-1-1 0,1 1 1,0-1-1,0 1 1,-1 0-1,1-1 0,-1 1 1,0 0-1,1 0 1,-3-1-1,-20-12-65,0 1-1,0 1 1,-2 1-1,1 1 1,-28-6-1,44 14 60,-1 1-1,1 0 1,-1 0-1,0 1 1,0 0-1,1 0 1,-1 1-1,0 1 1,1-1-1,-1 2 1,-16 5-1,19-5 16,0 0-1,0 0 1,1 1-1,-1 0 1,1 0-1,0 0 1,0 1-1,1 0 0,-1 0 1,1 1-1,0 0 1,0-1-1,1 2 1,0-1-1,-7 13 1,10-14-8,-1 0 0,1 0 0,0 0 0,0 0 0,1 0 0,-1 0 0,1 0 0,0 1 0,0-1 0,1 0 0,0 0 1,0 0-1,0 0 0,0 0 0,1 0 0,0 0 0,0 0 0,0-1 0,1 1 0,0-1 0,-1 1 0,1-1 0,1 0 0,-1 0 0,1 0 1,-1-1-1,1 1 0,0-1 0,1 0 0,-1 0 0,0-1 0,1 1 0,-1-1 0,1 0 0,7 2 0,-5-2-30,0-1 0,0-1 0,0 1 0,1-1-1,-1-1 1,0 1 0,0-1 0,10-3 0,7-3-57,25-9 0,-45 14 87,18-6 100,-1 0-1,-1-2 1,0 0-1,27-19 1,-44 27-76,0 0-1,0 0 1,0-1 0,-1 1-1,1-1 1,-1 0 0,0 1-1,3-5 1,-5 6-20,1 0 0,-1-1 0,1 1-1,-1 0 1,0 0 0,1 0 0,-1-1 0,0 1 0,0 0 0,0 0-1,0-1 1,0 1 0,0 0 0,-1 0 0,1-1 0,0 1 0,0 0 0,-1 0-1,1 0 1,-1 0 0,1-1 0,-1 1 0,0 0 0,1 0 0,-1 0-1,-1-1 1,-5-5-1,1 1-1,-1 0 0,0 0 1,-1 1-1,1 0 0,-1 0 0,-10-4 1,-6-2-66,-30-9-1,45 17 28,-1 0-1,0 1 1,0 0-1,0 1 1,0 0-1,0 0 1,0 1-1,-19 2 1,23-1 31,1 0 0,-1 1 0,1-1 0,-1 1 0,1 0 0,0 0 0,0 1 1,0 0-1,0-1 0,0 2 0,0-1 0,1 1 0,0-1 0,0 1 0,0 0 0,-7 9 0,9-8 1,-1-1 0,1 1-1,1-1 1,-1 1 0,1 0-1,-1-1 1,2 1 0,-1 0-1,0 0 1,1 0 0,0 0-1,0 0 1,0-1 0,1 1-1,1 9 1,0-7-3,0 1 1,0-1-1,0 0 1,1 0-1,0 0 1,0-1-1,1 1 1,0-1-1,8 10 1,-9-13-3,0 0 1,0 0-1,0-1 0,0 0 1,0 1-1,0-1 1,1 0-1,-1-1 1,1 1-1,0-1 1,6 2-1,-2-1-7,-1-1-1,0 0 1,0-1-1,1 0 1,12-1-1,2-2 0,-1-2 0,0 0-1,25-10 1,-44 14 16,9-2 31,1-1 0,-1 0 0,0-1 0,-1 0 0,1-1 0,-1 0 0,18-15 0,-27 20-35,0 0-1,0 1 0,0-1 0,0 0 1,0 0-1,0 0 0,-1 0 1,1 0-1,0 0 0,-1 0 0,1 0 1,-1 0-1,1 0 0,-1 0 1,0-1-1,1 1 0,-1 0 0,0 0 1,0 0-1,0-1 0,1 1 1,-1 0-1,-1 0 0,1 0 0,0-1 1,0 1-1,0 0 0,-1 0 1,1 0-1,0-1 0,-1 1 0,1 0 1,-1 0-1,0 0 0,1 0 1,-1 0-1,0 0 0,0 0 0,1 0 1,-2-1-1,-4-2-8,0-1 0,-1 1 0,1 0-1,-1 0 1,-9-4 0,8 4 19,-24-11-38,-1 0 0,0 3 0,-48-13 0,64 21 63,1 1 1,0 1-1,-1 1 1,0 0-1,1 1 0,-1 1 1,1 0-1,-1 2 0,-23 5 1,33-6-13,0 0 0,0 1 0,0-1 0,1 1 0,0 1 0,-1-1 0,1 1 0,-6 5 0,9-7-17,1 0-1,0 0 1,1 0 0,-1 1 0,0-1 0,0 0 0,1 1-1,0-1 1,-1 1 0,1-1 0,0 1 0,0 0 0,0-1-1,1 1 1,-1 0 0,1 0 0,-1 0 0,1 0 0,0-1-1,0 1 1,0 0 0,1 5 0,1-1-26,-1 0 1,2 0-1,-1 0 0,1 0 1,0-1-1,0 1 0,0-1 1,1 0-1,0 0 0,1 0 1,-1 0-1,1-1 0,0 0 1,0 0-1,1 0 0,0-1 1,-1 1-1,1-1 0,1-1 1,-1 1-1,1-1 0,-1 0 1,1 0-1,0-1 0,0 0 1,0-1-1,0 1 0,0-1 1,1 0-1,-1-1 0,0 0 1,0 0-1,14-2 0,-1-3 48,-1-1 0,0-1-1,0 0 1,0-2 0,-1 0-1,0-1 1,17-13 0,-31 20-6,-1 1 1,1-1 0,-1 1 0,0-1 0,0 0 0,0 0 0,-1-1 0,1 1 0,-1-1 0,3-5-1,-4 7-24,-1 1-1,1-1 0,-1 0 0,1 1 0,-1-1 0,0 1 0,0-1 0,0 0 0,0 1 1,0-1-1,0 0 0,-1 1 0,1-1 0,0 0 0,-1 1 0,0-1 0,1 1 0,-1-1 1,0 1-1,1-1 0,-1 1 0,0 0 0,0-1 0,0 1 0,-1 0 0,1 0 0,0 0 0,-2-2 1,-6-5 15,0 1 1,-1 0 0,0 1-1,0 0 1,0 0 0,-1 1 0,0 1-1,0 0 1,0 0 0,-1 1-1,-21-4 1,26 7 23,-1-1-1,1 1 1,0 0-1,-1 0 1,1 1-1,0 0 1,0 0 0,0 1-1,0 0 1,0 0-1,0 0 1,0 1-1,0 0 1,1 1 0,0-1-1,-1 1 1,1 1-1,1-1 1,-1 1-1,-7 7 1,10-8-287,-1 1 0,1-1 0,-1 1 0,1 0 0,0 0 0,1 0-1,-1 0 1,1 0 0,-3 10 0,3 18-1249</inkml:trace>
</inkml:ink>
</file>

<file path=ppt/ink/ink18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8:39.57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 0 3232,'0'0'1184,"0"11"-896,0 5-96,0-5-96,0 0-96,-4-1 192,0 1-96,4 0-256</inkml:trace>
</inkml:ink>
</file>

<file path=ppt/ink/ink18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8:41.10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16 45 2816,'-5'-9'839,"5"9"-810,-1-1 0,1 1 0,0 0 0,0 0-1,0-1 1,0 1 0,0 0 0,0 0 0,-1-1-1,1 1 1,0 0 0,0 0 0,0 0 0,-1-1-1,1 1 1,0 0 0,0 0 0,0 0 0,-1 0-1,1-1 1,0 1 0,-1 0 0,1 0 0,0 0-1,0 0 1,-1 0 0,1 0 0,0 0 0,0 0-1,-1 0 1,1 0 0,0 0 0,-1 0 0,1 0-11,0 1 0,-1-1 0,1 1 0,0-1 0,0 0 0,-1 1 0,1-1 0,0 1 0,0-1 0,0 1 0,0-1 0,0 1 0,0-1 0,0 1 0,0-1 0,0 1 0,0-1 0,0 1 0,0-1 0,0 0 0,0 1 0,1-1 0,-1 1 0,0-1 0,0 1 0,0-1 0,1 0 0,-1 1 0,0-1 0,0 1 0,1 0 0,11 9 968,-7-7-807,1 0-1,-1-1 0,1 0 1,0 0-1,0-1 0,0 1 1,0-1-1,0-1 0,0 1 1,7-1-1,30 5 660,-30-2-789,0-1 0,0 0 0,0 0 0,0-2 0,0 0 0,0 0 1,0-1-1,0-1 0,19-4 0,-29 5 167,8-3-831,-10 3-95,-6 0 112,4 1 515,0 0 0,0 0-1,0 0 1,0-1 0,0 1-1,0 0 1,0-1 0,0 1 0,0-1-1,0 1 1,1-1 0,-1 0-1,0 1 1,0-1 0,1 0 0,-2-1-1,-12-16-218,6 5 228,6 11 60,-1-1 0,1 0-1,0 1 1,-1 0 0,0 0 0,1 0 0,-1 0-1,0 0 1,0 0 0,0 1 0,0-1-1,0 1 1,0 0 0,-1 0 0,1 0 0,0 0-1,-5 0 1,7 1 1017,9 5 335,-4-2-1237,1 0-1,-1 0 0,1-1 0,0 1 0,0-1 0,0 0 0,0-1 0,6 3 0,10 2-14,108 33 400,-24-8 169,-101-30-616,1 0 32,0 1 0,0 0 0,0 0 0,7 5 0,-11-6-57,-1-1-1,1 0 1,-1 1-1,1-1 1,-1 1-1,1-1 1,-1 1-1,0-1 1,1 1-1,-1-1 1,0 1-1,1-1 1,-1 1-1,0-1 1,0 1-1,1 0 1,-1-1-1,0 1 1,0 0-1,0 0 6,0 0 0,-1 0-1,1-1 1,0 1 0,0 0-1,-1 0 1,1-1 0,-1 1-1,1 0 1,-1 0 0,1-1-1,-1 1 1,1-1 0,-1 1-1,1 0 1,-1-1 0,0 1-1,-1 0 1,-11 7 53,-1 0 0,0-1 1,0 0-1,-1-1 0,-20 5 0,-20 8-372,41-13 183,-14 5-1323,0 2 0,-47 28 0,43-16-2181</inkml:trace>
</inkml:ink>
</file>

<file path=ppt/ink/ink18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8:42.04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15 9 2816,'-2'-8'811,"-1"8"-339,2 1-431,0 1-1,0-1 1,0 0 0,1 0 0,-1 1-1,1-1 1,-1 0 0,1 1 0,-1 1 0,-1 9 578,2 1 0,-1-1 0,2 15 0,0 2-82,0 109 436,19 141 0,-19-273-977,-1 1-1,1-1 1,1 1 0,-1-1-1,1 0 1,0 0-1,1 0 1,0 0-1,-1 0 1,2 0-1,4 7 1,-7-13-19,-1 1 1,0-1-1,1 1 1,-1-1-1,1 1 0,-1-1 1,1 1-1,-1-1 0,1 0 1,-1 1-1,1-1 0,-1 1 1,1-1-1,0 0 1,-1 0-1,1 1 0,-1-1 1,1 0-1,0 0 0,-1 0 1,2 0-1,-1 0-62,-1 0 0,1-1 0,-1 1 0,0 0 0,1-1 0,-1 1 0,0 0 1,0-1-1,1 1 0,-1-1 0,0 1 0,0 0 0,1-1 0,-1 1 0,0-1 0,0 1 0,0-1 0,0 1 0,0-1 0,0 1 0,0-1 0,1-5-496,-1 1-1,0 0 1,-1 0-1,0-5 1,-3-8-1638</inkml:trace>
</inkml:ink>
</file>

<file path=ppt/ink/ink18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8:42.59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59 7 2144,'0'0'24,"0"0"0,0 0-1,0-1 1,0 1 0,0 0 0,0 0 0,0 0-1,0 0 1,0-1 0,0 1 0,0 0 0,0 0-1,0 0 1,0 0 0,0 0 0,0-1 0,0 1-1,0 0 1,0 0 0,0 0 0,0 0 0,0 0 0,-1-1-1,1 1 1,0 0 0,0 0 0,0 0 0,0 0-1,0 0 1,0 0 0,-1 0 0,1-1 0,0 1-1,0 0 1,0 0 0,0 0 0,-1 0 0,-4 4-522,4-3 606,0 0 0,0 0 1,0 0-1,0 0 0,1 0 1,-1 1-1,1-1 0,-1 0 1,1 0-1,-1 1 0,0 1 1,14-3 2178,-1 0-1947,-1-2 0,21-4 0,0-1-272,-13 4-63,1 1 0,0 0 0,36 3 0,-49 0-5,0 0 1,0 0 0,0 0 0,-1 1 0,1 0 0,-1 0 0,1 1-1,-1 0 1,0 0 0,0 1 0,0-1 0,0 1 0,0 0 0,7 8-1,-12-10 17,0-1 0,0 1 0,0 0 0,0-1 0,0 1 0,-1 0 0,1 0 0,-1-1 0,1 1 0,-1 0 0,1 0 0,-1 0 0,0 0 0,0 0 0,0-1 0,0 1 0,0 0 0,-1 0 0,1 0 0,-1 0 0,1-1 0,-1 1 0,1 0 0,-1 0 0,0-1 0,-2 4 0,-1 2 81,0 0 1,0-1 0,-1 0 0,0 0-1,-7 7 1,-13 9-29,-39 26-1,17-15-69,-19 22 283,-17 11 106,80-64-581,0 0 1,0 1 0,-1-1-1,1 0 1,-1-1-1,1 1 1,-1 0 0,-5 0-1,7-6-2682,-1 1 463</inkml:trace>
</inkml:ink>
</file>

<file path=ppt/ink/ink18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8:42.98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1824,'34'7'5050,"14"4"-4826,-13-10-830,0-1 0,63-8 0,-97 8 579,16-4-1194</inkml:trace>
</inkml:ink>
</file>

<file path=ppt/ink/ink18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8:43.42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 5 3488,'11'-4'1280,"-7"15"-992,0-11-64,-4 7-256,0 4 96,-4 4-32,0 3 192,-3 7-128,3 13 192,0 9-192,4 5-96,-5-1-32,5-4-1024</inkml:trace>
</inkml:ink>
</file>

<file path=ppt/ink/ink18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8:44.05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94 1 2720,'-2'4'222,"0"1"1,0-1-1,0 0 0,0 0 1,-1 0-1,1 0 0,-6 6 1,5-7-155,1 1 0,-1-1 1,0 1-1,1 0 1,0 0-1,0 0 1,0 0-1,-1 5 1,0 8 300,0 1 1,2-1 0,0 24-1,1-26-340,0 1 0,-1-1 1,-1 0-1,0 0 0,-6 17 0,4-10-136,3-17 234,-2-7-53,-1-5-8,2 3-62,1-1 0,0 1 1,0-1-1,1 0 0,-1-8 1,-2-13 59,1 17-45,1 1 0,-1-1 0,1 0 0,1-17 0,0 21-34,1 1 0,0 0 0,0 0 0,0 0 0,0 0 0,1 0 0,-1 0 0,1 0-1,0 0 1,1 0 0,-1 1 0,4-5 0,0 1 45,-1 1 1,2 0-1,-1 1 0,0-1 1,1 1-1,0 0 0,1 1 0,13-7 1,-10 6 7,1 1 0,0 0 0,0 1 0,0 1 0,17-2 0,-25 3 19,0 1 0,-1 0-1,1 0 1,-1 0 0,1 1 0,-1-1-1,1 1 1,-1 0 0,1 0-1,-1 0 1,1 0 0,-1 1-1,0-1 1,6 4 0,-5-2 24,-1 1-1,1-1 1,-1 0 0,0 1 0,1 0 0,-2 0 0,1 0 0,0 0 0,3 8 0,1 6 149,-1 0 0,-1 1 1,-1-1-1,3 29 1,-5-34-157,3 28 220,-3-22-124,1 0-1,0-1 0,1 1 1,8 22-1,-10-37-173,0 0 0,1 0 0,-1 0 0,1 0 0,0-1 0,-1 1 0,2-1 0,-1 0 0,0 0 0,1 0 0,-1 0-1,1 0 1,0-1 0,0 0 0,0 0 0,7 3 0,0-1-227,0-1 0,0 0 0,1-1-1,-1 0 1,21 0 0,38-3-542</inkml:trace>
</inkml:ink>
</file>

<file path=ppt/ink/ink18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11.83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5870 115 2720,'-2'-5'106,"-5"-15"763,6 20-867,0-1 0,1 0 0,-1 1 1,0-1-1,1 0 0,-1 1 0,0-1 1,0 1-1,0-1 0,1 1 0,-1-1 1,0 1-1,0 0 0,0-1 0,0 1 0,0 0 1,0 0-1,0-1 0,0 1 0,0 0 1,-1 0-1,-5 0-3,1-1 1,-1-1-1,1 1 0,-1-1 1,1 0-1,0-1 0,-1 0 1,1 1-1,0-2 1,1 1-1,-11-9 0,8 7 254,0-1 0,-1 1 0,0 0 0,0 1-1,-13-4 1,5 4-163,0 0-1,0 2 0,-1 0 1,-23 1-1,-74 9-49,65-4-20,-160 27-85,96-11 103,-283 48 602,333-53-594,-84 31 0,-59 36-54,47-17 185,6-5 168,-175 64 190,327-124-536,-347 125 180,268-91 75,1 4-1,-90 56 1,-150 142 344,136-94-556,117-92-15,-101 98-1,122-100-9,-187 176 36,167-164-75,2 2 1,4 4 0,-81 112-1,-105 184 204,231-337-165,-81 135 103,64-112 67,-48 55 1,39-57-55,4-5-3,2 0-1,1 2 0,-30 54 0,-21 76-86,4-7-64,-63 154 303,113-248-29,-3-1-1,-46 70 1,39-67-267,3 1 1,3 2 0,-44 144-1,-39 253 378,116-465-349,-88 473 425,60-302-101,16-95 66,-5 169 0,44 210-76,-14-316-226,-2-9-8,16 182-70,24-3 575,-5-96-78,15 62-404,29 68-539,-73-299 524,3 0-1,1-1 1,32 59 0,127 252 89,-90-178-227,18 44 128,-84-176-79,1-1-1,3-1 0,40 59 1,1-20 135,30 46 32,8 44 149,2 3-325,-81-144-110,2-1 1,51 54 0,-8-20 44,170 179 45,-197-207 12,1-1-1,2-3 1,2-2 0,78 47 0,-44-33-90,-2 3 1,97 88 0,-139-108 95,1-2 0,2-1 0,1-3 0,69 36 1,-29-26 14,54 26-47,-93-41 71,213 113 32,-9 15 7,-198-119-78,1-2 1,1-2-1,2-2 0,70 24 0,257 56-301,-170-64 364,-89-20-26,549 92 195,-609-108-234,0-3 0,118-7 0,125-34-132,-198 25 195,152 1 0,-180 9-159,129-21 0,71-32-398,-28 14 317,-1 17 294,-181 18-177,65-3 52,-52 4-94,149-26 1,31-51 34,-9-20 76,-181 71-7,203-94 40,-69 29-44,-90 45-116,121-76 0,233-189 101,-364 242 48,105-84 154,-42-12-500,-31 27 244,-73 84 113,-11 10-19,57-67 0,19-62-3,-11-13 102,8-60 96,-114 221-198,14-27-5,2 2 0,3 1 0,39-50 0,-6 11 90,-3-3-1,-5-2 1,-4-3 0,-5-1 0,62-191 0,2-8 427,38-153-268,-148 444-258,42-165 227,28-240 1,-39 27-141,-22-1-87,-4 118-7,-6 243 42,8-404 179,-33 4-739,-31 69 503,8 62-93,-20-88-292,22 199 603,-76-195-1,52 208-347,49 128 100,-48-75 0,-33-20 159,-19-28-99,-39-108-50,11 17 38,-18 14-3,52 107-3,-22-29-138,117 142 123,-96-123-135,-13 10-23,-184-141-315,261 233 453,-1 2-1,-3 3 1,-1 2 0,-91-48-1,68 48-51,-1 2-1,-2 5 0,-161-42 1,43 32 8,-25-5 106,6-17 39,138 34-15,-110-58 0,141 61-39,-306-157-77,297 158-3,-1 4-1,0 1 1,-2 4 0,-99-16-1,51 19-184,-200 1 0,15 14 226,-274 7-799,334 9-1091,-67 19-197,-52 7-2688</inkml:trace>
</inkml:ink>
</file>

<file path=ppt/ink/ink18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20.96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240 257 3136,'0'-19'755,"-1"-12"140,1 0-1,2 1 0,1-1 0,9-37 0,-11 66-812,0-1-1,-1 1 1,1-1-1,0 1 1,0 0-1,0-1 1,1 1-1,-1 0 1,0 0-1,1 0 1,0 0-1,-1 0 1,1 0-1,0 1 1,0-1-1,0 0 1,0 1-1,0 0 1,0-1-1,3 0 1,0 1-6,-1 0 1,0 0 0,1 0-1,-1 1 1,1-1 0,-1 1-1,1 0 1,-1 1 0,1-1-1,8 3 1,22 4 177,0 2 0,0 1 1,-1 2-1,-1 1 0,42 23 0,-67-31-231,-1 1-1,1-1 1,-1 1-1,0 0 1,-1 1-1,1 0 1,-1 0-1,-1 0 1,8 13-1,-9-14 14,-1 1 0,1-1 0,-2 1 0,1 0 0,-1 0 0,0 1 0,0-1 0,-1 0 0,0 1 0,0-1 1,-1 0-1,0 10 0,-1-13-41,0 0 0,1-1 0,-2 1 1,1 0-1,0 0 0,-1-1 0,1 1 1,-1-1-1,0 0 0,0 1 1,-1-1-1,1 0 0,-1 0 0,-2 2 1,-7 6-26,1-2 1,-19 12 0,7-4 70,-11 10-62,1 2-1,-40 45 1,-52 74-30,48-53 172,44-60-50,-2-1 1,-56 43-1,44-40-24,38-29-39,5-6 8,1 0 0,0 0 0,1 1 1,-1-1-1,0 1 0,1-1 1,-1 1-1,1 0 0,0 0 0,-3 5 1,5-7-19,0-1 1,0 1 0,0-1-1,0 1 1,0-1 0,0 1-1,0 0 1,0-1 0,0 1 0,0-1-1,1 1 1,-1-1 0,0 1-1,0-1 1,1 1 0,-1-1-1,0 1 1,0-1 0,1 1-1,-1-1 1,1 1 0,-1-1 0,0 0-1,1 1 1,-1-1 0,1 0-1,-1 1 1,1-1 0,19 9-39,-13-6 0,16 8 82,7 3 63,1-2 0,58 17 1,222 29 379,-240-50-1040,-60-4-191,-11-4 705,0 0-1,0 0 1,0 1-1,0-1 1,0 0-1,0 0 1,0 0-1,0 0 1,0 0-1,0 1 1,0-1 0,0 0-1,0 0 1,0 0-1,0 0 1,0 0-1,0 1 1,0-1-1,-1 0 1,1 0-1,0 0 1,0 0 0,0 0-1,0 0 1,0 0-1,0 1 1,0-1-1,0 0 1,-1 0-1,1 0 1,0 0-1,0 0 1,0 0 0,0 0-1,0 0 1,0 0-1,-1 0 1,-19 6-3152,-1-6 1145,-7-6-1248</inkml:trace>
</inkml:ink>
</file>

<file path=ppt/ink/ink18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21.89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26 430 3904,'-2'-2'121,"0"0"-1,0 0 1,0 0 0,0 0-1,0 0 1,0 0 0,1 0-1,-1-1 1,1 1 0,0-1 0,0 1-1,0-1 1,0 1 0,0-1-1,0 0 1,1 0 0,-1 1-1,1-5 1,0-5 167,1 1 0,0-1 0,0 0 0,2 1 0,-1-1 0,1 1 0,1 0 0,0 0 0,1 0 0,0 0 0,0 1 0,1 0 0,8-10 0,20-22-283,27-29 459,-49 60-263,0 0 0,1 1 1,0 1-1,0 0 0,21-10 0,-22 13-134,-1 1 0,1 0 0,0 1 1,0 0-1,1 1 0,-1 0 0,19-1 0,-23 4-63,1 0 0,-1 1 1,1 0-1,-1 0 0,0 0 0,1 1 0,-1 1 0,0-1 0,0 1 0,0 1 0,-1-1 1,1 1-1,-1 1 0,0-1 0,0 1 0,0 1 0,-1-1 0,0 1 0,0 0 0,0 0 0,-1 1 1,0 0-1,0 0 0,0 0 0,4 11 0,-3-5 31,-1 1 0,0-1 0,-1 1 0,-1 1 0,0-1 1,0 0-1,0 29 0,-3-32-12,-1 0 0,0 1 0,0-1 0,-1 0 0,0 0 0,-1 0-1,-1 0 1,1 0 0,-2-1 0,-9 18 0,-14 12 79,-1-1 1,-39 40-1,-4 2-73,26-23-112,-97 115 166,112-139-60,2 2 0,2 1-1,-23 40 1,48-72-13,0 0 1,0 0-1,0 0 0,1 0 1,-1 0-1,1 1 1,0-1-1,1 0 0,-1 1 1,1-1-1,0 1 1,1-1-1,-1 0 0,1 1 1,0-1-1,0 0 1,1 0-1,-1 0 0,1 0 1,0 0-1,3 5 0,0-1 64,1 0 0,-1-1 0,1 0 0,1 0-1,0 0 1,0-1 0,0 0 0,1 0-1,0-1 1,11 7 0,7 1 78,1-2 0,0-1 0,1-1 0,0-2 0,38 7 0,-23-8-147,0-2 1,83-1-1,-124-4-110,-1 0-1,1 0 1,-1 0 0,0 0-1,1 0 1,-1 0 0,0 1-1,1-1 1,-1 0 0,0 1-1,3 1 1,-3 3-1286,-8 4 329,-3-1-169,0-1 1,-13 6 0,-2-1-2327</inkml:trace>
</inkml:ink>
</file>

<file path=ppt/ink/ink18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22.94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142 174 2912,'-2'-1'126,"-1"0"259,0 0 1,-1 0 0,1 0 0,0 0-1,0-1 1,0 0 0,-3-2 0,5 3-280,0 0 0,0 0 0,1 0 0,-1 0 0,0 0 0,1-1 0,-1 1 1,1 0-1,-1 0 0,1-1 0,-1 1 0,1 0 0,0-1 0,0 1 1,0 0-1,0-1 0,0 1 0,0 0 0,0-1 0,0 1 0,1-3 0,0-5 156,1 0-1,0 0 1,1 0-1,0 1 1,0-1-1,1 1 1,7-12-1,-9 16-218,1 1-1,-1-1 1,1 1 0,0 0-1,0-1 1,1 1-1,-1 1 1,0-1 0,1 0-1,0 1 1,-1 0-1,1 0 1,0 0 0,0 0-1,0 1 1,0-1-1,9 0 1,-4 1-64,1 0-1,-1 1 1,1 0-1,-1 1 1,1 0-1,-1 1 1,1 0-1,-1 0 1,0 1 0,0 0-1,0 1 1,0-1-1,9 7 1,-8-4 15,0 1 0,-1-1 1,0 2-1,0-1 0,0 1 1,-1 0-1,0 1 0,-1 0 1,0 0-1,9 17 0,-10-12 31,0 1-1,-1 0 0,0 0 1,-1 0-1,-1 1 1,2 26-1,-5-36-12,0-1 1,0 1-1,0 0 1,-1-1-1,0 1 0,0 0 1,-1-1-1,1 1 1,-4 5-1,-3 6 15,-14 24 0,10-20 51,-40 67 49,-20 40 189,55-97-171,-2-1 0,-23 31 1,-50 51 577,89-108-688,-10 9 122,-28 24 0,30-28-71,0 0-1,0 2 1,-18 21-1,27-30-56,1 0-1,0 0 0,0 0 1,0 0-1,0 0 0,0 0 1,0 1-1,0-1 0,0 0 1,1 1-1,0-1 0,-1 0 1,1 1-1,0-1 0,0 0 1,0 1-1,0-1 0,1 5 1,0-5-6,0-1 1,0 1 0,-1 0-1,1 0 1,1-1 0,-1 1-1,0 0 1,0-1 0,0 1-1,1-1 1,-1 0 0,1 1-1,-1-1 1,1 0 0,0 0-1,-1 0 1,1 0 0,0 0-1,0-1 1,0 1 0,-1 0-1,4 0 1,8 2 124,1-1 1,-1 0 0,1 0-1,-1-2 1,1 0-1,21-2 1,7-1-151,61 3-1,-100 0-3,22 2 45,-1 1 0,0 1-1,0 0 1,0 2 0,0 1-1,-1 1 1,24 12 0,-19-3-12,-23-13-8,0 0-1,0-1 1,1 0-1,-1 0 1,11 3-1,-21-7 25,0 1 0,-1-1 0,1 1-1,0 1 1,-1-1 0,-7 2 0,-43 9-226,8-1 130,34-7 137,0-2 0,0 1 0,0-2 0,0 0 0,-1-1 0,1 0 0,0-1 0,0-1 0,0 0-1,1-1 1,-1 0 0,1-1 0,0-1 0,0 0 0,0-1 0,1 0 0,0-1 0,-19-16 0,7 1 8,17 16-174,0-1 0,-1 1 0,0 1 0,0 0 0,-17-10 0,23 15-17,1 0 0,-1 0 1,1 1-1,-1-1 0,0 1 0,1-1 1,-1 1-1,0 0 0,1 0 0,-1-1 1,0 1-1,1 0 0,-1 0 0,0 1 1,1-1-1,-1 0 0,0 1 0,1-1 1,-1 1-1,0-1 0,1 1 0,-1 0 1,1-1-1,-1 1 0,1 0 0,-1 0 1,1 0-1,0 0 0,0 1 0,-2 1 1,-14 23-1438</inkml:trace>
</inkml:ink>
</file>

<file path=ppt/ink/ink18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24.16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1 4160,'-4'9'1536,"4"2"-1216,-4 9-64,-1-10-1760</inkml:trace>
</inkml:ink>
</file>

<file path=ppt/ink/ink18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24.56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103 0 4384,'-4'30'1632,"0"-19"-1248</inkml:trace>
  <inkml:trace contextRef="#ctx0" brushRef="#br0" timeOffset="1">17 482 3968,'-4'22'1472,"0"-12"-1120,4 1-128,-9-3-3424</inkml:trace>
</inkml:ink>
</file>

<file path=ppt/ink/ink18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24.98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355 0 2496,'-12'60'896,"7"-38"-672</inkml:trace>
  <inkml:trace contextRef="#ctx0" brushRef="#br0" timeOffset="1">17 904 2976,'-12'27'1120,"7"-24"-896</inkml:trace>
</inkml:ink>
</file>

<file path=ppt/ink/ink18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38.25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202 1 2976,'0'4'1120,"4"-1"-896,-4 5-32,0-1-32,-4 4-128,-4 0-96,-3 0 32,-2 0 96,1 0-32,-1 1-800,1-1 416,-1-4-1600</inkml:trace>
  <inkml:trace contextRef="#ctx0" brushRef="#br0" timeOffset="1">13 394 2912,'4'14'1056,"-4"-3"-800,0 12-96,0-17 416,0 6-352,0-1 64,0 0-192,-4-4-544,0 1 224,0-8-1280,0-4-128</inkml:trace>
</inkml:ink>
</file>

<file path=ppt/ink/ink18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38.63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178 1 320,'0'3'128,"-4"-3"-96,-4 8-32</inkml:trace>
  <inkml:trace contextRef="#ctx0" brushRef="#br0" timeOffset="1">25 180 2304,'0'34'864,"-4"-16"-672,0 8-32,0-12 160,0 4-192,0 2-32,-1-7-64,5 3-256,0-5 128,0 0-448,0-4-672</inkml:trace>
</inkml:ink>
</file>

<file path=ppt/ink/ink18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38.95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 2240,'4'22'832,"-4"-8"-672,0 8 0,0-6-192,0-2 0,5-3-1728</inkml:trace>
  <inkml:trace contextRef="#ctx0" brushRef="#br0" timeOffset="1">34 424 1312,'11'21'480,"-7"-13"-352,0 3-64,-4-4-96</inkml:trace>
</inkml:ink>
</file>

<file path=ppt/ink/ink18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39.38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0 2912,'4'42'1056,"-1"-28"-800,-3 4-96,0-9-224,0-2 0</inkml:trace>
  <inkml:trace contextRef="#ctx0" brushRef="#br0" timeOffset="1">37 287 2976,'8'20'1120,"-4"-14"-896,0 13-32,1-8-32,-1 0-128,0 0-160,0-4 64,0 1-256,0-8 192,5-8-1088</inkml:trace>
</inkml:ink>
</file>

<file path=ppt/ink/ink18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39.73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 2912,'12'37'1056,"-8"-12"-800,9 13-96,-5-20 192,1 4-224,-1-1 160,5-1-160,-5-7-64,-1-1-32,1-1-192,1-4 96,-1-3-192,0 0 160,1-4-1312,-1 0 800,0 0-832,5 0 864,-1 0 128</inkml:trace>
  <inkml:trace contextRef="#ctx0" brushRef="#br0" timeOffset="1">257 303 2720,'8'18'1024,"-4"-7"-800,0 7-64,1-7 352,-1 0-320,4 0-288,0 0 32,1-4-1056,-1-3 640,1-4-1216</inkml:trace>
  <inkml:trace contextRef="#ctx0" brushRef="#br0" timeOffset="2">431 394 2080,'12'11'768,"-4"-4"-608,1 5-32,-5-1 352,4 0-288,5 3-160,-1 1-32,5-4-512,-2-4 288,2-3-384,0-4 320,-5 4 288,1-4 32,-1 0-64,-3 0 0,3 0-1088</inkml:trace>
</inkml:ink>
</file>

<file path=ppt/ink/ink18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40.06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 3232,'16'37'1184,"-11"-23"-896,3 4-96,-4-9-960</inkml:trace>
  <inkml:trace contextRef="#ctx0" brushRef="#br0" timeOffset="1">332 119 576,'25'29'192,"-18"-18"-128,9 3-32,-11-3-448</inkml:trace>
  <inkml:trace contextRef="#ctx0" brushRef="#br0" timeOffset="2">497 151 64,'11'-11'32,"-2"11"-32</inkml:trace>
</inkml:ink>
</file>

<file path=ppt/ink/ink18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40.50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63 2400,'12'27'896,"-8"-20"-704,5 8-64,-5-8-960,0 0 416,3-3-896</inkml:trace>
  <inkml:trace contextRef="#ctx0" brushRef="#br0" timeOffset="1">328 1 1568,'27'0'576,"-14"8"-448,8 3-32,-13-4 576,9 8-384,0-1-160,3 2-128,1-2-864,3-3 480,-3 0-832</inkml:trace>
  <inkml:trace contextRef="#ctx0" brushRef="#br0" timeOffset="2">625 108 896,'7'-11'352,"2"4"-288,-1 0 0,0 3-736</inkml:trace>
  <inkml:trace contextRef="#ctx0" brushRef="#br0" timeOffset="3">860 83 1824,'34'11'672,"-18"-4"-512,12 0-64,-15-3-1536</inkml:trace>
</inkml:ink>
</file>

<file path=ppt/ink/ink18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41.07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 2496,'13'7'896,"-9"0"-672,4 4-96,-4-7-2080</inkml:trace>
</inkml:ink>
</file>

<file path=ppt/ink/ink18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41.40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0 2720,'25'0'1024,"-8"0"-800</inkml:trace>
</inkml:ink>
</file>

<file path=ppt/ink/ink18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41.82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9 6720,'9'-9'2496,"11"9"-1952,4 0-128,-16 0-1632,5 4 576,0-4-2208</inkml:trace>
</inkml:ink>
</file>

<file path=ppt/ink/ink18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42.17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169 11 5632,'8'-11'2112,"-4"11"-1664,4 3-96,-3 5-480,-1-5 0,4 1-2272</inkml:trace>
  <inkml:trace contextRef="#ctx0" brushRef="#br0" timeOffset="1">0 66 5632,'13'-11'2112,"-2"8"-1664,10-1-96,-13 4-1056,0 0 320,5 0-1888</inkml:trace>
</inkml:ink>
</file>

<file path=ppt/ink/ink18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42.52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1 177 5152,'20'4'1888,"-7"-4"-1440,-2 0-160,-7 0-1472,0-4 576,1-3-2368</inkml:trace>
  <inkml:trace contextRef="#ctx0" brushRef="#br0" timeOffset="1">129 1 2976,'12'7'1120,"-8"1"-896,9 6-32,-9-3 320,0 0-320,4 0-640</inkml:trace>
</inkml:ink>
</file>

<file path=ppt/ink/ink18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42.90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0 177 4480,'33'5'1664,"-16"-3"-1312,4-2-64,-8 0-160,3 0-128,1 0-448,-5-2 256,0-3-64,-8-2 160,0 1-64,0-3 64,0-2-928</inkml:trace>
  <inkml:trace contextRef="#ctx0" brushRef="#br0" timeOffset="1">285 1 3392,'21'0'1248,"-13"4"-960,5 3-64,-9 1 832,5 2-608,-1 1-96,4 0-224,1 0-672,-1-2 288,5-9-2560,0-9 1536,-2-9-96</inkml:trace>
</inkml:ink>
</file>

<file path=ppt/ink/ink18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43.23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0 242 2304,'3'-13'364,"-3"9"-270,1 0 0,0 0 0,-1 0 0,2 0 1,-1 0-1,0 1 0,1-1 0,3-6 0,-4 10-69,-1-1 0,0 1 0,1-1 0,0 1 0,-1-1 0,1 1 0,-1 0 0,1-1 0,-1 1 0,1 0 0,0 0 0,-1-1 1,1 1-1,0 0 0,-1 0 0,1 0 0,0 0 0,-1 0 0,1 0 0,0 0 0,-1 0 0,1 0 0,0 0 0,-1 0 0,1 0 1,0 0-1,-1 1 0,1-1 0,-1 0 0,1 0 0,0 1 0,18 14 626,-13-9-584,-1-3-35,1 0 0,-1 0 0,1 0 0,0-1 0,-1 1 0,13 2 0,-16-5-40,0 1 0,0-1 0,0 0 0,-1 0 0,1 0 0,0 0 0,0 0 1,0 0-1,0-1 0,0 1 0,3-2 0,-4 2 9,0-1 1,0 1 0,0-1-1,0 0 1,0 1 0,-1-1-1,1 0 1,0 0 0,0 0-1,-1 0 1,1 1-1,0-1 1,-1 0 0,1 0-1,-1 0 1,1 0 0,-1 0-1,0-1 1,1 1 0,-1 0-1,0-2 1,14-63-1703,-10 44-102</inkml:trace>
  <inkml:trace contextRef="#ctx0" brushRef="#br0" timeOffset="1">239 0 2720,'13'3'1024,"-9"5"-800,4-1-64,-3 0 768,-1 0-544,0-2 64,0-1-288,4-2-864</inkml:trace>
</inkml:ink>
</file>

<file path=ppt/ink/ink18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43.57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0 599 3552,'0'-3'1632,"4"3"-1440,1 0-288,3 0 0,0 0-864,5-4 512,-1-7-1632</inkml:trace>
  <inkml:trace contextRef="#ctx0" brushRef="#br0" timeOffset="1">138 7 1472,'0'-6'768</inkml:trace>
</inkml:ink>
</file>

<file path=ppt/ink/ink18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43.97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182 685 2720,'-12'-11'1024,"8"11"-800,-1 0 320,-3 0-480,4-7-64,0-4 32,4-5-960</inkml:trace>
  <inkml:trace contextRef="#ctx0" brushRef="#br0" timeOffset="1">157 401 3072,'0'-5'215,"-1"0"0,-1-1 0,1 1 0,0 0-1,-1 0 1,-4-7 0,6 11-182,-1-1-1,0 1 1,0-1-1,-1 1 0,1-1 1,0 1-1,0 0 1,-1 0-1,1-1 1,0 1-1,-1 0 0,1 0 1,-1 1-1,1-1 1,-1 0-1,0 0 1,1 1-1,-1-1 0,0 1 1,0-1-1,1 1 1,-1 0-1,-3 0 1,-1 2-469,6-2 427,0 0-1,1-1 1,-1 1-1,0 0 1,1 0-1,-1 0 1,0 0-1,0 0 1,1-1-1,-1 1 1,0 0-1,0 0 0,1 0 1,-1-1-1,0 1 1,0 0-1,0 0 1,0-1-1,1 1 1,-1 0-1,0 0 1,0-1-1,0 1 1,0 0-1,0-1 1,0 1-1,0 0 0,0-1 1,0 1-1,0-1 1,1-5 44,0-1 0,-1 0 0,0 0 0,0 0 0,-1 0 0,-2-12 1,-2 0-95,-7-21 0,0 15-533</inkml:trace>
  <inkml:trace contextRef="#ctx0" brushRef="#br0" timeOffset="2">0 5 1728,'4'-4'800,"5"8"-704,-5 0-320</inkml:trace>
</inkml:ink>
</file>

<file path=ppt/ink/ink18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48.60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788 146 2720,'1'-1'51,"-1"1"1,1-1-1,-1 0 0,1 0 0,-1 0 1,1 1-1,-1-1 0,0 0 1,1 0-1,-1 0 0,0 0 0,0 0 1,0 1-1,0-1 0,0 0 1,0 0-1,0 0 0,0 0 0,0 0 1,0 0-1,0 0 0,0 0 1,-1 1-1,1-1 0,0 0 1,-1 0-1,1 0 0,0 0 0,-1 1 1,1-1-1,-1 0 0,0 0 1,0 0-1,-6-10 253,-2-7 50,7 13-156,0 0-1,-1 1 1,1-1-1,-1 1 1,0 0 0,0 0-1,0 0 1,-1 0-1,1 0 1,-1 0-1,0 1 1,-8-6-1,5 5-134,1 0 0,-1 1 0,0-1 0,0 2-1,-1-1 1,1 1 0,0 0 0,-1 0-1,1 1 1,-1 0 0,0 0 0,-14 1-1,-146 14 802,142-12-799,0 1-1,0 1 1,0 1-1,1 2 0,0 0 1,0 2-1,1 0 1,-37 21-1,47-22-41,1 1 0,0 0 1,0 1-1,1 1 0,0 0 0,1 0 1,0 1-1,0 1 0,2 0 0,0 0 0,0 1 1,1 0-1,1 0 0,-11 31 0,15-36-29,1-1 0,0 0 0,0 1-1,1-1 1,0 1 0,0 11 0,1-17 12,0-1 1,1 1-1,-1 0 1,1-1-1,-1 1 0,1-1 1,0 1-1,0 0 1,0-1-1,0 0 1,0 1-1,1-1 0,-1 0 1,1 1-1,-1-1 1,1 0-1,0 0 1,0 0-1,0-1 1,0 1-1,0 0 0,1-1 1,-1 1-1,4 1 1,7 2 0,0 0 0,1-1 0,-1-1 0,21 3 1,59 1 145,-39-3-140,66 2 111,3 0 242,-95-3-273,0 1 0,37 10-1,-54-11-102,1 1 0,-1 1 0,0 0 0,0 0 0,-1 1-1,18 12 1,-22-13 33,1 1 0,-1 0 0,0 1 0,0-1 0,-1 1 0,0 0 0,0 0 0,0 1 0,-1-1 0,4 10 0,-5-6-32,0 0 0,0-1 0,-1 1 0,-1 0 0,0 0 0,0 0 0,-1 0 0,0 0 0,-1 0 0,-3 15 1,1-9 35,-1-1 1,-1 1 0,0-1 0,-1 1 0,-16 28 0,14-32-17,0-1 0,-1 0 0,-1-1 0,0 0 0,0 0 0,-1-1 0,-14 11 0,16-15 68,0 0 0,0 0 1,0-1-1,-1 0 0,1-1 1,-1 0-1,0 0 0,-1-1 0,1 0 1,-19 1-1,8-2 20,-1-2 1,1 0-1,-1-2 0,1 0 1,0-2-1,0 0 0,-32-11 1,8-1-726,0-1 0,-62-36 0,106 53 444,0-1-1,0 1 0,0-1 1,0 0-1,0 0 0,0 1 1,0-1-1,0 0 0,0 0 1,0 0-1,1 0 1,-1 0-1,0 0 0,1 0 1,-1 0-1,1-1 0,-1 1 1,1 0-1,-1 0 0,1 0 1,0-1-1,-1 1 0,1 0 1,0 0-1,0-1 0,0 1 1,0-2-1,1 0-260,0 1 1,0-1-1,0 0 0,0 0 1,0 0-1,1 0 0,-1 1 1,1-1-1,4-4 0,14-18-954</inkml:trace>
</inkml:ink>
</file>

<file path=ppt/ink/ink18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49.67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1009 182 2720,'1'-15'403,"-1"10"-259,0-1-1,0 0 1,0 1-1,0-1 0,-2-5 1,0 6-510,0 1 1,0 0-1,-1 0 1,1 0-1,-1 0 1,0 1-1,-4-5 1,-2-2 14,5 5 788,-1 0 0,1 0 0,-2 0-1,1 1 1,0 0 0,-1 0 0,0 0 0,0 1-1,0 0 1,0 0 0,0 0 0,-7-1 0,3 1-226,1 1 1,-1 0-1,0 1 1,0 0-1,1 1 1,-1 0-1,-17 3 1,11-1-173,1-1 1,-1 0 0,1-1 0,-1-1-1,1-1 1,0 0 0,-1 0-1,-14-6 1,10 4 11,0 0 0,0 2 0,0 0 0,-37 2-1,33 0-37,8 1 10,-1 0 0,1 2 1,0 0-1,0 0 1,0 2-1,0 0 0,0 0 1,-24 14-1,-8 8 86,-55 41 1,86-56-113,1-1-2,0 0 0,1 2-1,1 0 1,0 0 0,1 1-1,0 1 1,1 1 0,-11 17-1,21-29 16,0-1-1,1 1 1,-1 0 0,1 0-1,-1 0 1,1 0-1,1 0 1,-1 0-1,0 0 1,1 1-1,0-1 1,0 0 0,0 0-1,1 5 1,0-7-2,-1 0 1,1 1 0,0-1 0,0 0 0,0 1-1,0-1 1,0 0 0,1 0 0,-1 0-1,0 0 1,1 0 0,0 0 0,-1 0 0,1-1-1,0 1 1,0-1 0,0 1 0,0-1-1,0 0 1,0 1 0,1-1 0,-1 0 0,0 0-1,4 0 1,27 7 216,1-3 1,60 4-1,-1-2-133,45 7-130,69 11 412,-190-22-337,1 0-1,-1 2 1,0 0-1,0 0 1,-1 2-1,18 9 1,-31-13-32,1-1 0,-2 1-1,1 0 1,0 0 0,0 0 0,-1 0 0,0 1-1,0-1 1,0 0 0,0 1 0,0 0 0,-1-1 0,1 1-1,0 6 1,2 5-1,-1 0 1,1 20-1,-4-34-4,1 11 7,-1 1-1,-1-1 0,1 0 1,-2 1-1,0-1 0,0 0 1,-1 0-1,-1 0 0,0-1 0,-8 17 1,-5 4 43,-2 0-1,-26 33 1,35-50-115,8-11 110,0-1-1,0 1 1,-1-1 0,1 0-1,-7 6 1,8-8-12,-1 0 0,0 0 0,1 0 1,-1 0-1,0-1 0,1 1 0,-1-1 0,0 1 0,0-1 1,1 1-1,-1-1 0,0 0 0,0 0 0,0 0 0,0 0 1,0 0-1,-2-1 0,-6-1 91,0 0 1,-14-6-1,-18-5-22,14 10-75,0 1 0,-29 1 0,27 1-46,-45-5-1,72 4 10,0 1 0,0-1-1,0 0 1,0 0 0,0 0-1,0 0 1,0 0 0,1 0-1,-1-1 1,0 1 0,1-1-1,0 0 1,-1 0 0,1 0-1,-2-2 1,2 1-187,0 0-1,0 0 1,0 0 0,1-1-1,-1 1 1,1 0 0,0-1-1,0 1 1,0-1 0,0 1-1,1-1 1,-1-4 0,1-20-1115</inkml:trace>
</inkml:ink>
</file>

<file path=ppt/ink/ink18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50.50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623 76 4320,'0'-1'108,"0"0"-1,-1 0 1,1 0 0,0 0 0,0 0-1,-1 0 1,1 0 0,0-1 0,-1 1-1,1 0 1,-1 0 0,1 0 0,-1 0-1,0 1 1,1-1 0,-1 0 0,-1-1-1,-18-11-384,15 10 7,-2 0 134,-1 0 1,1 0-1,0 1 1,-1 0-1,1 0 1,-15 0-1,-15-4 1159,7 0 84,-61-3-1,56 7-881,26 1-220,1 1 1,-1 1-1,1 0 1,-1 0-1,1 0 1,0 1 0,0 0-1,-1 1 1,1 0-1,1 0 1,-1 1-1,0 0 1,1 0-1,0 1 1,-7 5-1,-8 9-8,1 0-1,1 2 1,-19 24-1,25-28 4,2-5 67,1 1 0,1 1-1,0 0 1,1 0 0,-14 29-1,22-41-59,1 0 0,-1-1 0,1 1-1,-1 0 1,1 0 0,0-1 0,-1 1 0,1 0-1,0 0 1,0-1 0,1 1 0,-1 0-1,0 0 1,0 0 0,1-1 0,-1 1-1,1 0 1,0-1 0,0 3 0,1-2 4,-1 0 0,1 0 0,0 0 0,0-1-1,-1 1 1,1 0 0,0-1 0,0 1 0,0-1 0,1 0 0,-1 0 0,3 1 0,7 2 31,0 0 1,0-2-1,0 1 1,18 0-1,-29-3-41,81 8 324,82 20 1,-132-22-171,33 2 0,8 0-60,-54-5 8,0 1 0,21 8 0,-33-10-75,-1 0 1,0 1 0,-1 0-1,1 0 1,0 1 0,-1 0-1,0 0 1,0 0 0,0 0-1,6 8 1,-2-1-30,-1 1 1,0 1-1,-1-1 1,0 2-1,-1-1 1,6 19-1,-5-12 106,-2 1 0,-1 0 0,4 37 0,-8-52-41,1 0 0,-2-1 1,1 1-1,0 0 0,-1-1 0,0 1 0,-1-1 1,1 1-1,-1-1 0,0 1 0,0-1 1,-1 0-1,0 0 0,0 0 0,0-1 0,0 1 1,-1 0-1,1-1 0,-1 0 0,0 0 0,-1 0 1,1-1-1,-1 1 0,-5 2 0,-20 9 74,0-2 0,-1-2 0,-1 0-1,1-2 1,-64 9 0,-118-1-3258,137-16 1131</inkml:trace>
</inkml:ink>
</file>

<file path=ppt/ink/ink18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58.77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 1056,'17'26'416,"-17"-8"-352,4 18 32,0-17-224,0 3 64,4 0-672</inkml:trace>
</inkml:ink>
</file>

<file path=ppt/ink/ink18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59.13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1 896,'13'47'352,"-13"-18"-288,0 11 0,0-22-736</inkml:trace>
  <inkml:trace contextRef="#ctx0" brushRef="#br0" timeOffset="1">145 319 2304,'4'40'864,"-4"-20"-672,-4 9-32,0-11 256,0 4-256,4 8-160,0-1 0,0 4 64,0-4-32,0 1 128,0-4-96,4-5-160,-4 1 32,4-6-192,0-10 160,0-6-2016</inkml:trace>
</inkml:ink>
</file>

<file path=ppt/ink/ink18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59.49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 1568,'8'37'576,"-8"-18"-448,4 17-32,-4-10-32,0 8-64,0-3 64,4 7-32,0-6-32,1-1 32,-1-10-320,0-2 160,-4-1-1024</inkml:trace>
  <inkml:trace contextRef="#ctx0" brushRef="#br0" timeOffset="1">17 934 2560,'21'56'960,"-17"-38"-768</inkml:trace>
</inkml:ink>
</file>

<file path=ppt/ink/ink18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59.83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 3072,'8'25'1120,"-8"-14"-864,0 7-64,-4-7-448</inkml:trace>
</inkml:ink>
</file>

<file path=ppt/ink/ink18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00.25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112 0 3968,'0'41'1472,"-8"-15"-1120,-9 10-128,6-14-1024,-6 8 384,0-1-1184,-3-3 928,-1-3-768</inkml:trace>
</inkml:ink>
</file>

<file path=ppt/ink/ink18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00.57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1816 1 1888,'-11'9'187,"1"0"0,0 1 0,0 1 1,1-1-1,0 2 0,1-1 0,1 1 0,-1 0 0,2 1 0,-10 25 1,-37 140-71,51-173-168,0 0-1,0 0 1,0 0 0,-3 5 0,4-9 49,0 0 0,1 0 1,-1 0-1,0 0 0,0 0 1,0 0-1,0 0 0,0 0 1,0 0-1,0-1 0,0 1 0,0 0 1,0-1-1,0 1 0,0-1 1,-1 1-1,1-1 0,0 0 1,0 0-1,0 1 0,-3-1 1,-2 0-136,1 1 1,-1 0 0,1 0-1,-1 0 1,1 1 0,-1 0 0,1 0-1,0 0 1,0 1 0,0 0-1,0 0 1,0 0 0,1 0 0,-7 6-1,-5 6 489,1 1 0,-18 24 0,24-29 210,-35 46 2149,25-30-2829,-1-2 0,-38 38 0,54-60-78,0 0 0,0 0 0,0 0-1,0-1 1,-1 1 0,1-1 0,-1 0 0,0-1-1,0 1 1,0-1 0,0 0 0,-6 1 0,-4-1 551,0 0 1,-26-3-1,0 0-33,34 2-321,1 0 0,-1 1 0,0 0 0,0 1 0,1-1 1,-1 1-1,1 1 0,-1-1 0,1 1 0,0 0 1,0 0-1,0 1 0,1 0 0,-1 0 0,-9 9 1,-1 5 119,1-1 1,0 2 0,-15 26-1,1-3-72,6-10 115,-1-2-1,-39 39 1,52-59-172,-1 0 0,0 0 0,-1-1 0,0-1 0,0 0 0,0-1 0,-1 0 0,0-1 0,-17 5 0,-2-4-2488</inkml:trace>
  <inkml:trace contextRef="#ctx0" brushRef="#br0" timeOffset="1">398 1136 2720,'-29'14'1024,"12"-3"-800,-8 7-64,9-7 640,-5 9-480,0 1 768,-3 5-608,3 3-160,-4 0-192,5 1-1888,-1-4 992,0-8-64,-4-7 512,5-4 576,-1-7-128,-4 0 160,5-3-160,-6-1-1120</inkml:trace>
</inkml:ink>
</file>

<file path=ppt/ink/ink18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00.92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799 1 3904,'-16'47'1440,"7"-27"-1120,1 0-96,0-4-96,-1-1-128,1-1-96,-5 1 64,5-8-384,-5 0 192,-2-3 64,-2-4 64,-8-4-768,0 1 480,0-8-768,0 3 672,2 1-480</inkml:trace>
  <inkml:trace contextRef="#ctx0" brushRef="#br0" timeOffset="1">262 202 2656,'-29'16'960,"17"-9"-736,-13 8-64,8-8-224,-4 0 0,-4 1-192,-3-1 160,-5 0-1376,-1-3 832,-3-4-192</inkml:trace>
</inkml:ink>
</file>

<file path=ppt/ink/ink18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01.29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1481 0 2560,'-14'6'271,"1"0"0,1 1 1,-1 0-1,1 1 0,0 1 0,-15 14 1,19-17-449,-6 8-70,-1-2-1,-29 19 1,38-28 336,0 0 0,0 0 0,-1-1 0,1 1 0,0-1 0,-1-1 0,0 1 0,1-1 0,-1 0 0,0-1 0,-12 0 0,-7-4 73,-1-1 0,1-1 0,1-1 0,-34-14-1,-5-2 747,60 22-868,1-1-1,-1 1 1,0 0-1,0 1 1,0-1-1,0 1 1,0-1 0,0 1-1,0 0 1,0 1-1,0-1 1,0 1-1,0 0 1,1-1-1,-1 2 1,0-1 0,0 0-1,1 1 1,-1 0-1,1 0 1,-1 0-1,1 0 1,-5 4-1,-9 8-343,-3 0-906</inkml:trace>
  <inkml:trace contextRef="#ctx0" brushRef="#br0" timeOffset="1">46 30 5888,'-12'2'2176,"4"3"-1664,-5 2-160,0-3-2464</inkml:trace>
</inkml:ink>
</file>

<file path=ppt/ink/ink18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01.65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83 73 4160,'-13'-12'1536,"5"5"-1216,-9 0-64,5 1-2880,-5-10 1376,2-9-224</inkml:trace>
</inkml:ink>
</file>

<file path=ppt/ink/ink18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01.99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790 530 2720,'-4'-11'1024,"-4"3"-800,-9-6-64,0 7-2336</inkml:trace>
  <inkml:trace contextRef="#ctx0" brushRef="#br0" timeOffset="1">50 78 3968,'-16'-44'1472,"7"33"-1120,-3-3-128,-1 5-1728</inkml:trace>
</inkml:ink>
</file>

<file path=ppt/ink/ink18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02.35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426 1146 4384,'-24'-11'1632,"12"7"-1248,-9-3-128,8 0-1408</inkml:trace>
  <inkml:trace contextRef="#ctx0" brushRef="#br0" timeOffset="1">216 543 1312,'-17'-14'480,"9"18"-352,0-1-64,-1-3 256,1 4-192,0-4-384,-1-4 128,1-3-960</inkml:trace>
  <inkml:trace contextRef="#ctx0" brushRef="#br0" timeOffset="2">42 184 2976,'0'-49'1120,"-4"35"-896,0-12-32,0 14 320,-1 1-320,-3 0 64,0 2-160,4-3-768,-1-7 384,5-2-2240</inkml:trace>
</inkml:ink>
</file>

<file path=ppt/ink/ink19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02.76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66 1371 2560,'-4'-14'960,"0"10"-768,-3 0 192</inkml:trace>
  <inkml:trace contextRef="#ctx0" brushRef="#br0" timeOffset="1">17 945 2816,'9'-78'1056,"-9"56"-832,0-3-64,0 14 288,-4 0-288,-1 0 0,1-1-96,0 1-128,0 4 32,0 0-1600</inkml:trace>
  <inkml:trace contextRef="#ctx0" brushRef="#br0" timeOffset="2">116 232 3072,'21'-48'1120,"-17"30"-864,0-11-64,-4 14-32,0-8-128,0-2-384,-4-12 224,0 1-1824</inkml:trace>
</inkml:ink>
</file>

<file path=ppt/ink/ink19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03.14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1 141 4896,'0'-69'1824,"8"47"-1440,3-5-96,-6 13-640,-1 6 128</inkml:trace>
</inkml:ink>
</file>

<file path=ppt/ink/ink19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05.42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600 178 1888,'0'-2'618,"-5"1"-154,4 1-387,0 0 0,0 0 0,0 0 0,0-1 0,0 1 0,0 0 0,0 0 0,0-1 0,1 1 0,-1-1 0,0 1 0,0-1 0,0 1 0,1-1 0,-1 1 0,0-1 0,1 0 1,-1 1-1,0-1 0,1 0 0,-1 1 0,1-1 0,-1 0 0,0-1 0,-5-37 1422,5 29-1219,0 0-1,-1-1 1,-1 1-1,-4-12 1,6 18-229,-1 1-1,0 0 0,0 0 1,0 0-1,0 0 1,0 0-1,-1 0 1,1 0-1,-1 1 0,0-1 1,0 1-1,0 0 1,0-1-1,0 1 1,0 1-1,-5-3 0,0 1-35,-1 1-1,0-1 0,1 2 1,-1-1-1,0 1 0,0 0 1,0 1-1,-1 0 0,1 1 1,0 0-1,0 0 0,1 1 1,-12 3-1,3 0 33,1 0 1,-1 2-1,1 0 1,0 1-1,-26 17 1,7 3 35,0 1 0,1 1 0,2 2 1,-31 40-1,54-61-115,4-5 40,-1 0-1,1 0 0,1 1 0,-1-1 1,1 1-1,0 0 0,-2 8 0,5-14-1,1 1-1,0 0 0,0 0 0,0 0 1,0-1-1,0 1 0,1 0 1,-1 0-1,0 0 0,1-1 0,-1 1 1,1 0-1,0-1 0,0 1 0,-1 0 1,1-1-1,0 1 0,0-1 0,1 1 1,-1-1-1,0 0 0,0 0 1,1 1-1,-1-1 0,1 0 0,2 2 1,5 2 1,-1 0 0,1 0 0,14 4 0,46 16 173,-49-19-183,-1 0-1,0 2 0,0 0 1,-1 1-1,0 1 0,17 12 1,-19-10 34,-1 2 1,-1 0 0,0 0-1,-1 1 1,0 1-1,-1 0 1,-1 1 0,-1 0-1,0 1 1,-1 0 0,-1 0-1,-1 1 1,6 25-1,-11-36 37,-1-1-1,0 0 0,-1 0 0,0 1 0,0-1 1,-1 0-1,0 1 0,0-1 0,0 0 0,-1 0 1,0 0-1,-1 0 0,1 0 0,-1 0 0,-1-1 1,1 0-1,-1 1 0,0-1 0,-1 0 0,1-1 1,-1 1-1,0-1 0,-1 0 0,1 0 0,-1-1 1,0 1-1,0-1 0,0-1 0,-7 4 0,-2-1 270,0-1 1,-1 0-1,1-1 0,-29 4 0,36-7-274,0-1 0,0 0 0,-1 0 0,1-1 0,0 1 1,0-2-1,0 1 0,0-1 0,0-1 0,1 1 0,-11-6 0,10 4-95,0-1 0,0-1 0,0 1 0,1-1 0,0-1 0,0 1 0,0-1 0,-7-12 0,-11-9-924,12 13-2091,-12-16-1,13 12-962</inkml:trace>
</inkml:ink>
</file>

<file path=ppt/ink/ink19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06.14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628 57 3232,'-1'-1'75,"-1"-4"168,0 1 0,-1 0 1,1 0-1,-5-6 0,6 9-232,-1 0-1,1 0 1,0 0 0,0 0-1,0 0 1,-1 0 0,1 0-1,-1 1 1,1-1-1,-1 0 1,1 1 0,-1-1-1,1 1 1,-1 0 0,1-1-1,-1 1 1,-2 0 0,-32-1-109,1 0 0,-35-8 0,55 7 527,-1 0 0,1 1 0,-1 1 0,0 0-1,1 1 1,-1 1 0,0 0 0,1 1 0,-20 7 0,27-8-453,1 1 0,0 0 0,0 1 0,0-1 0,0 1 0,0 1 0,1-1 0,-1 1 1,1 0-1,1 1 0,-1-1 0,1 1 0,0 0 0,0 0 0,0 1 0,1 0 0,0-1 0,1 1 1,-1 1-1,-2 9 0,3-5 46,1 1 1,1-1 0,0 0-1,1 1 1,0-1 0,1 0-1,0 1 1,1-1 0,1 0-1,0 0 1,6 16 0,-8-23 16,2-1 0,-1 1 0,0 0-1,1-1 1,0 1 0,0-1 0,1 0 0,-1 0 0,1 0 0,0 0 0,0-1 0,0 1 0,0-1 0,0 0 0,1-1 0,0 1 0,-1-1 0,1 1-1,10 1 1,15 7 346,-12-6-314,-1 2 1,20 9-1,-32-14-60,0 1 0,-1 0 0,1 0 0,-1 0 0,0 1 0,0-1 0,0 1 0,0 0 0,-1 0 0,0 1 0,6 8 0,-3 0 56,-1 0 1,0 0-1,-1 0 1,0 1-1,-1-1 1,0 1-1,-2 0 0,1 22 1,-2-8 24,-2 0 0,-1 0 1,-8 35-1,8-53-23,-1 1-1,1 0 1,-2-1-1,0 0 1,0 0-1,-1 0 1,0 0 0,0-1-1,-1 0 1,0-1-1,-11 10 1,-2 1 525,-2-1 0,0-1 1,-33 20-1,51-35-516,-1 1 1,1-1-1,-1 0 0,1 0 1,-1-1-1,0 1 0,1-1 1,-1 0-1,0 0 0,-8 0 1,5-1-190,0-1 1,1 0 0,-1 0 0,0-1 0,1 0 0,-9-4 0,-30-12-2872,-6-10 796</inkml:trace>
</inkml:ink>
</file>

<file path=ppt/ink/ink19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12.73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 0 3648,'17'18'1344,"-4"9"-1024,7 13-128,-11-18-64,-5 3-128,0 2-224,-4-2 128,-4 1-320,-4-5 256,-1-1-96,1-6 160,0 1-512,-1-4 352,1 0-1088,0 0 736,-1 3-288</inkml:trace>
  <inkml:trace contextRef="#ctx0" brushRef="#br0" timeOffset="1">166 797 3808,'8'30'1408,"5"-11"-1088,3-1-96,-7-7-32,-1 3-160,0 1-384,1-1 224,-5 6-1376,0-6 832,-4 1-704,0 3 800,-4 4-128,0 3 416,-5 5 128</inkml:trace>
</inkml:ink>
</file>

<file path=ppt/ink/ink19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13.05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 1472,'4'44'544,"-4"-30"-416,4 13-32,0-13 1024,0 4-640,5 4 224,3 0-416,4-4-32,0 0-160,1-2-1120,-5-5 576,1-4-352,-1-3 480,-3-4-96,-5 0 256,0 0-640,0 0 480,0 4-160</inkml:trace>
  <inkml:trace contextRef="#ctx0" brushRef="#br0" timeOffset="1">219 460 2400,'4'47'896,"-4"-24"-704,4 3-64,-4-12 32,0 4-128,0 1-640,0 0 320,0-6-256</inkml:trace>
</inkml:ink>
</file>

<file path=ppt/ink/ink19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13.39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 1664,'17'40'608,"-13"-18"-480,4 7-32,-8-15-896,0 9 416,0-5-320</inkml:trace>
  <inkml:trace contextRef="#ctx0" brushRef="#br0" timeOffset="1">237 341 1664,'17'27'608,"-13"-9"-480</inkml:trace>
</inkml:ink>
</file>

<file path=ppt/ink/ink19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13.73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 1568,'3'4'98,"5"11"90,0 0 1,-2 0 0,7 17 0,-12-26-187,1 0-1,0-1 1,1 1-1,-1-1 0,1 0 1,0 1-1,8 8 1,-9-12 50,0 0 0,0 0-1,0 0 1,0 0 0,0 0 0,1-1 0,-1 1 0,1-1 0,0 1 0,-1-1-1,1 0 1,0 0 0,-1 0 0,1-1 0,0 1 0,0 0 0,0-1 0,3 0 0,-1 0 123,2 0-102,-1-1 1,0 1-1,0 1 1,0-1-1,1 1 1,-1 0-1,0 1 1,0-1-1,0 1 1,0 0-1,-1 1 1,9 4-1,19 15-163,-18-7-1073</inkml:trace>
  <inkml:trace contextRef="#ctx0" brushRef="#br0" timeOffset="1">629 442 2080,'42'15'768,"-14"-11"-608,5 7-32,-21-4-1760</inkml:trace>
</inkml:ink>
</file>

<file path=ppt/ink/ink19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14.11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8 2080,'30'-7'768,"-18"7"-608,13 7-32,-16 0 480,3 4-352,5 4-32</inkml:trace>
  <inkml:trace contextRef="#ctx0" brushRef="#br0" timeOffset="1">791 169 320,'48'18'128,"-31"-9"-96</inkml:trace>
</inkml:ink>
</file>

<file path=ppt/ink/ink19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14.44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5 6976,'13'-4'2592,"-1"8"-2016,1 10-160,-9-3-2496</inkml:trace>
  <inkml:trace contextRef="#ctx0" brushRef="#br0" timeOffset="1">335 130 4992,'21'22'1824,"-10"-8"-1408,14 1-128,-8-3 288,8-1-384,9-2-288,6-4 32,2-1-1248,-5-1 704,-8 1-2048</inkml:trace>
</inkml:ink>
</file>

<file path=ppt/ink/ink19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14.78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5 320,'16'-5'128,"-7"10"-96,3-10-32,-4 10 1152,4 2-640,0 0 1120,5 4-928,4 4 448,4-1-672,4 5 224,7-5-416,-3 2-1344,1-5 544,-1 0-1344,-4-8 1024,-5 1-768</inkml:trace>
</inkml:ink>
</file>

<file path=ppt/ink/ink19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15.16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7 2720,'1'-1'72,"1"0"0,-1 1 0,0-1 0,0 0 0,1 1 1,-1-1-1,0 1 0,0-1 0,1 1 0,-1 0 0,1-1 0,-1 1 0,0 0 1,1 0-1,1 0 0,0 1 39,0 0 0,0 0 0,0 0 0,-1 0 0,1 0 0,-1 1 0,4 1 1,22 15 172,1-2 0,1 0-1,51 18 1,29 9-2203,-105-42 1719,0-1 0,-1 1 0,1-1 1,0 0-1,-1 0 0,1-1 0,0 1 1,-1-1-1,1 0 0,-1 0 1,1-1-1,-1 1 0,5-3 0,15-4-145,-13 5 707,1 0 0,0 1 0,0 0 0,0 1 0,0 1 0,0-1 1,1 2-1,-1 0 0,0 0 0,0 1 0,0 1 0,-1 0 0,1 1 0,-1 0 0,1 0 0,12 8 0,5 5-634</inkml:trace>
  <inkml:trace contextRef="#ctx0" brushRef="#br0" timeOffset="1">906 220 3328,'33'-34'1216,"-16"21"-928,11-6-96,-12 11 384,5 1-352,0 4 416,4 3-384,0 3 160,0 4-256,11 1-2528,-2-1 1280,12 0-1152</inkml:trace>
  <inkml:trace contextRef="#ctx0" brushRef="#br0" timeOffset="2">1612 146 6144,'34'4'2272,"-17"0"-1760,8 3-160,-17-2 32,7-3-288,2-2-960,8-2 480,0-3-2272</inkml:trace>
</inkml:ink>
</file>

<file path=ppt/ink/ink19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15.49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5 3328,'12'0'1216,"-4"0"-928,5-4-96,-9 4-960,9 0 384,-1 4 1088,1 0-384,-1 3 1120,5 0-800,-2 1-384,2 2-192,4-2-1696,-4-1 896,-1-2-2016</inkml:trace>
</inkml:ink>
</file>

<file path=ppt/ink/ink19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15.82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96 2912,'9'-6'290,"1"1"0,0 0 0,0 0 0,0 1 1,0 0-1,1 1 0,0 1 0,-1-1 0,20 0 0,14 4-107,0 1-1,0 3 1,53 13 0,-81-15-703,0 0 0,1 0 0,25-1 0,-40-2 579,0 0 0,0-1 0,0 1 0,0-1 0,0 1 0,-1-1 1,1 0-1,0 0 0,0 0 0,-1 0 0,1 0 0,0 0 0,-1 0 0,1 0 0,0-2 0,24-27 1077,-11 11-1185,-11 16 105,-1 0 0,0 0 0,1 1 0,-1 0 0,1-1 0,0 1 0,0 1 0,0-1 1,0 0-1,0 1 0,0 0 0,0 0 0,7-1 0,4 1-771,0 0 0,25 3 0,-21 0-1221</inkml:trace>
</inkml:ink>
</file>

<file path=ppt/ink/ink19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16.21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1066 3968,'21'-11'1220,"38"-13"0,5-3-1052,-46 18-427,0 0 0,0 2 1,0 0-1,1 1 1,0 1-1,0 1 0,1 1 1,-1 1-1,27-1 0,-43 3 142,1 0-1,-1 0 1,0-1-1,0 0 1,1 1-1,-1-1 0,0 0 1,0 0-1,0-1 1,0 1-1,0-1 1,0 1-1,-1-1 1,1 0-1,2-2 1,2-3 531,0 0 0,-1-1 0,9-13 0,0 1 88,1 0-129,0 1 0,2 1 1,0 0-1,1 1 0,0 1 0,1 1 1,1 1-1,1 1 0,0 1 1,38-16-1,97-38-2480,-154 64 2039,0 0-1,0 0 1,0 0-1,0 0 1,0-1-1,3-3 0,3-6-1013</inkml:trace>
  <inkml:trace contextRef="#ctx0" brushRef="#br0" timeOffset="1">1137 383 2656,'42'-7'960,"-27"3"-736,11 0-64,-18 1-2272</inkml:trace>
  <inkml:trace contextRef="#ctx0" brushRef="#br0" timeOffset="2">1418 0 5472,'25'7'2016,"-12"-2"-1536,4 6-160,-10-7-1376</inkml:trace>
</inkml:ink>
</file>

<file path=ppt/ink/ink19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16.56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0 522 5632,'38'-41'2112,"-26"37"-1664,1 8-96,-9 3 0,0 7-256,-4 6 96,4 2-96,5-1-1888,3-6 960,1-8-1568,-1-10 1376,1-12 864,-2-7 160,1-7 1056,1-8-576,4 0-704,-5-4 96,1 5-2176</inkml:trace>
  <inkml:trace contextRef="#ctx0" brushRef="#br0" timeOffset="1">447 11 5312,'41'-11'1952,"-24"14"-1504,4 5-128,-13-1 384,-4-4-448,1 1-1216,-10-11-1792</inkml:trace>
</inkml:ink>
</file>

<file path=ppt/ink/ink19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16.89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28 1125 1056,'-9'-18'174,"6"13"-129,1 0-1,-1 0 0,1 0 1,0-1-1,0 1 1,-1-11-1,2 6-88,0 1 0,1-1 0,1 0-1,-1 0 1,2 0 0,4-18 0,22-60-134,-23 74 276,6-18 642,2 2 1,25-46-1,-28 60-234,0 1 0,1 0 1,1 0-1,1 1 0,0 1 1,15-13-1,-23 23-618,-1 0 0,0 0-1,1 0 1,-1 1 0,1 0-1,0 0 1,0 0 0,0 1 0,0-1-1,0 1 1,0 0 0,7 0 0,3-1-2722,-14 2 2775,-1 0 0,1 0 0,-1 0 0,0 0 0,1-1 0,-1 1 0,0 0 0,1 0 0,-1 0 0,0 0 0,1-1 0,-1 1 0,0 0-1,1 0 1,-1-1 0,0 1 0,1 0 0,-1 0 0,0-1 0,0 1 0,0 0 0,1-1 0,-1 1 0,0 0 0,0-1 0,0 1 0,0 0 0,1-1 0,-1-16 1102,-1 10-417,-1-72-260,3 1 1,22-151-1,-20 211-65,2 0 0,11-35 0,-13 47-264,-1-1-1,1 1 0,1 0 0,-1 0 1,1 1-1,0-1 0,0 1 0,1 0 1,-1 0-1,1 0 0,8-5 1,-11 8-159,1 1 1,0-1 0,0 1-1,0 0 1,0 0 0,3-1-1,3 3-3146,-16-5 2655</inkml:trace>
</inkml:ink>
</file>

<file path=ppt/ink/ink19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17.28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0 544 2816,'15'-26'1056,"-2"22"-832,8-3-64,-9 7 1536,5-3-960,4-1 0,0 0-480,0 1-1440,-2-6 640,-2-4-2464,-5-10 1664,-3-14 320,-5-15 2496,0-53-704,0 13-576,0 11-160,0 0-1664</inkml:trace>
</inkml:ink>
</file>

<file path=ppt/ink/ink19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24.24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92 52 4384,'4'-7'339,"-3"4"-236,0 1 1,1-1-1,-1 1 1,0 0-1,1-1 1,0 1-1,0 0 1,0 0-1,0 0 1,0 0-1,0 1 1,0-1-1,0 0 1,1 1-1,2-2 0,1 1-92,-1 0-1,1 0 0,0 1 0,0 0 0,0 0 0,0 0 0,0 0 0,6 1 0,-11 0 28,-1 0-1,1 0 1,0 1-1,-1-1 1,1 0 0,0 0-1,-1 0 1,1 1-1,-1-1 1,1 0 0,-1 1-1,1-1 1,0 0-1,-1 1 1,1-1-1,-1 1 1,0-1 0,1 1-1,-1-1 1,1 1-1,-1-1 1,0 1-1,1-1 1,-1 1 0,0 0-1,0-1 1,1 1-1,-1-1 1,0 1 0,0 0-1,0 0 1,2 26 561,-2-25-582,-6 176 823,0 7-518,6-52-279,-1 157-64,-9-156 229,0 28 133,10-155-189,1-10 49,3-5-154,24-40 33,-20 27-65,-1 0 0,-1-1 0,6-43-1,-2-68 42,-7 79-48,-1 23 22,-2 0 0,0 0 0,-2 0 1,-2 0-1,-14-58 0,-22-99 203,-2-6 78,41 191-326,-10-30-193,10 31 185,0 0 0,0 0 0,0 0 0,0 0 0,0 1 0,0-1 0,-1 0 0,1 1 1,-1-1-1,1 1 0,-1-1 0,1 1 0,-3-2 0,2 3 34,7 11 47,-2-4-26,7 9 34,-1 0-1,-1 0 1,-1 1-1,0 1 1,-2-1-1,7 32 1,-8-14-18,-2 0 0,-1 0 1,-7 53-1,-24 107 276,14-103-52,-5 31 209,-27 193 308,41-223-584,7-79-156,1 0 1,0 0 0,1 0-1,5 21 1,-7-34-43,0-1 1,0 1 0,0-1-1,0 1 1,0-1-1,0 1 1,0 0-1,1-1 1,-1 1-1,0-1 1,0 1-1,0-1 1,1 1-1,-1-1 1,0 1 0,1-1-1,-1 1 1,1-1-1,-1 0 1,0 1-1,1-1 1,-1 1-1,1-1 1,-1 0-1,1 0 1,-1 1 0,1-1-1,-1 0 1,1 0-1,0 1 1,0-2 4,0 1 0,0-1 1,0 1-1,0-1 0,-1 1 1,1-1-1,0 0 0,-1 0 1,1 1-1,0-1 0,-1 0 0,1 0 1,-1 0-1,1 1 0,0-3 1,2-4 36,0-1 1,0 0 0,2-10-1,-1-1-63,25-115 167,-15 82-166,-3 0-1,-2 0 1,3-75 0,-4 22-86,30-140 0,-17 129-103,9-25 189,-24 117 15,-3 12-11,1-1 0,0 1 1,0 0-1,1 1 0,1-1 1,0 1-1,0 0 0,1 0 0,17-19 1,-18 24 46,0 1 0,0-1 0,1 1 0,0 0 0,0 1 0,0 0 0,0 0 0,1 0 0,0 1 0,-1 0 0,1 0 1,1 1-1,-1 0 0,0 1 0,0-1 0,11 1 0,-3 1-41,0 1 1,0 1-1,1 0 1,-1 1-1,-1 1 0,1 0 1,0 1-1,-1 1 1,0 1-1,-1 0 1,1 0-1,-1 2 1,19 14-1,-22-15 6,-1 1 1,0 1 0,0 0-1,-1 1 1,0-1-1,-1 2 1,8 12-1,-11-15 14,-1 0 0,1 1 0,-2-1-1,1 1 1,-1 1 0,-1-1 0,0 0-1,0 0 1,0 21 0,-2-23 4,0-1-1,0 1 1,-1 0 0,0-1 0,0 1 0,-1 0-1,0-1 1,0 1 0,-1-1 0,0 0-1,0 0 1,0 0 0,-1 0 0,0-1-1,-1 1 1,1-1 0,-1 0 0,-11 9 0,-23 19 38,-2-1 1,-68 40 0,44-30 107,38-25-101,0-1 1,-54 24-1,69-37-33,0 1 1,-1-1-1,1-1 1,-1 0-1,1-1 1,-1-1-1,0 1 1,0-2-1,-24-2 1,11-3-18,0-1 1,0-1-1,1-2 1,-31-13-1,29 10-109,24 11 86,-24-8-53,26 8 47,0 1 1,0 0 0,0-1-1,0 1 1,0 0 0,0 0 0,0 0-1,0 0 1,0 0 0,0 0-1,0 0 1,0 0 0,0 0-1,0 1 1,0-1 0,0 0-1,0 1 1,1-1 0,-1 0-1,0 1 1,0-1 0,0 1 0,-1 0-1,2 0 7,0 0-1,0 0 1,0-1-1,0 1 1,0 0-1,0 0 1,0-1-1,0 1 1,0 0-1,0 0 1,0-1 0,0 1-1,0 0 1,1 0-1,-1-1 1,0 1-1,0 0 1,1-1-1,-1 1 1,1 0-1,-1-1 1,1 1-1,-1 0 1,1-1-1,-1 1 1,2 0 0,16 16-113,-10-12 125,0 1-1,1-2 1,-1 1 0,1-1 0,0 0 0,11 2-1,60 12 54,-50-12-51,-17-3 12,0-1 0,-1 0 0,1-1 1,0 0-1,0-1 0,0-1 0,-1 0 1,1-1-1,0 0 0,-1-1 0,1 0 1,-1-1-1,0 0 0,22-12 1,40-29 205,131-106 1,-198 146-170,-1-1-1,0 0 1,-1 0 0,1 0 0,-1-1-1,0 0 1,-1 1 0,0-2 0,0 1 0,6-16-1,-8 14-53,1 0 0,-2-1-1,1 1 1,-1-1-1,-1 1 1,1-1 0,-2 1-1,1-1 1,-4-12-1,-2-12-3,-2 0 0,-1 1 0,-2 0 0,-22-46 0,28 70-8,0 1 0,0-1 0,-1 1-1,0 1 1,-1-1 0,0 1 0,0 0 0,-1 1-1,1-1 1,-1 2 0,-1-1 0,1 1 0,-1 0-1,0 1 1,0 0 0,0 0 0,-10-2 0,-13-2-469,0 2 1,0 1 0,-60-2 0,54 8-2803,4 8 928</inkml:trace>
</inkml:ink>
</file>

<file path=ppt/ink/ink19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17.26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1 565 3328,'1'-2'186,"1"0"1,0 0 0,0 0-1,-1-1 1,1 1-1,-1-1 1,1 1 0,-1-1-1,1-3 1,-1 3-177,0 0 0,0 0 0,1 1 0,-1-1 1,1 0-1,0 0 0,0 1 0,3-4 0,19-14 928,1 2-1,50-27 1,-10 6-359,-19 11-369,65-46 361,-97 63-467,0 0-1,-1-1 1,0-1 0,-1 0-1,13-19 1,62-111 24,-87 143-128,12-26 88,-11 25-66,0-1-1,-1 0 1,1 1 0,-1-1 0,1 1 0,-1-1 0,0 0 0,1 1 0,-1-1 0,0 0 0,0 1 0,0-1-1,-1-1 1,1 3-16,-1 0 1,0 0-1,1 0 0,-1 0 0,0 0 0,1 0 0,-1 1 0,1-1 0,-1 0 0,0 0 0,1 1 0,-1-1 1,1 1-1,-1-1 0,1 0 0,-1 1 0,1-1 0,0 1 0,-1 0 0,-12 11 27,7-4-19,0 1 0,0 0 0,1 0-1,0 1 1,0 0 0,-5 18 0,2 1-57,-6 33 0,11-30 21,0-1 0,2 1 0,5 40 1,-1 10 145,12 248 36,-10-262-203,2-4 196,-3-38 125,1 35 518,-14-68-972,1 3 179,-3-3 28,-1 1 1,0 0-1,0 1 1,-23-7-1,14 8-44,0 0 1,-22 0 0,34 3 51,0 1 0,0 1 1,0-1-1,0 2 0,0-1 1,1 1-1,-14 5 0,16-3-33,8-1-5,6 0-2,-8-3 1,0 0 0,10 1-1,-1 0 1,1-1 0,-1 0-1,1-1 1,11-2 0,18-1 12,115 4 160,33-1 3,-88-7-148,-88 9-27,-11-1 0,1 0 0,-1 0 0,0 0 0,0 0 0,0 0 0,0 0 0,0 0 0,0 0 0,0 1 0,0-1 0,0 0 0,0 0 0,0 0 0,0 0 0,1 0 0,-1 0 0,0 0 0,0 0 0,0 0 0,0 0 0,0 0 0,0 0 0,0 0 0,0 1 0,0-1 0,0 0 0,0 0 0,0 0 0,0 0 0,0 0 0,0 0 0,0 0 0,0 0 0,0 0 0,0 1 0,0-1 0,0 0 0,0 0 0,0 0 0,0 0 0,0 0 0,0 0 0,0 0 0,0 0 0,0 0 0,0 0 0,-1 0 0,1 1 0,0-1 0,0 0 0,0 0 0,0 0 0,0 0 0,0 0 0,0 0 0,0 0 0,0 0 0,0 0 0,0 0 0,-1 0 0,-3 3 4,0 1 1,-1-1 0,0-1-1,0 1 1,0-1 0,0 1 0,0-2-1,0 1 1,0 0 0,-1-1 0,1 0-1,-7 0 1,-10 1 46,-39-4 0,32 1-28,-156 3-62,48 2 212,124-7-39,13 3-133,0 0 0,0 0 0,0 0 0,0 0 0,0-1 0,0 1 0,-1 0 0,1 0 0,0 0 0,0 0 0,0-1 0,0 1 0,0 0 0,0 0 0,0 0 0,0 0 0,0-1 0,0 1 0,0 0 0,0 0 0,0 0 0,0-1 0,0 1 0,0 0 0,0 0 0,0 0 0,1 0 0,-1-1 0,0 1 0,0 0 0,0 0 0,0 0 0,0 0 0,0-1 0,1 1 0,0-1 8,1-1 0,0 1 0,-1-1 0,1 1 0,0 0 0,0 0 1,0 0-1,0 0 0,3-1 0,16-4-31,0 1 0,1 0 0,-1 2 0,1 1 0,23 0 0,111 10-126,-15 0 327,-113-7-152,-18 0 9,0-1 0,0 0 1,0 0-1,12-3 0,-22 3-33,0 0 0,-1 0 1,1 0-1,0 0 1,0 0-1,0 0 0,0-1 1,0 1-1,0 0 1,0 0-1,0 0 0,0 0 1,0 0-1,0 0 1,0 0-1,0-1 0,0 1 1,-1 0-1,1 0 1,0 0-1,0 0 0,0 0 1,0 0-1,0-1 1,0 1-1,0 0 0,1 0 1,-1 0-1,0 0 1,0 0-1,0 0 0,0-1 1,0 1-1,0 0 1,0 0-1,0 0 0,0 0 1,0 0-1,0 0 1,0 0-1,0 0 0,0-1 1,1 1-1,-1 0 1,0 0-1,0 0 0,0 0 1,0 0-1,0 0 1,-12-3 2,0 1-243,-1-1 1,1 0-1,0-1 1,1 0-1,-18-9 1,-23-8-2457,11 10 1141</inkml:trace>
</inkml:ink>
</file>

<file path=ppt/ink/ink19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18.33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0 548 3808,'7'-5'395,"0"0"0,-1 0 1,0 0-1,0-1 0,0 0 0,8-13 0,5-4-201,24-30 184,-29 34 180,29-30-1,-33 39-438,26-23 10,-2-2 0,-1-1 0,35-52 0,34-62 1044,-114 174-1194,1 2-1,1-1 1,1 2 0,-9 40-1,12-43 99,-1 0-1,-12 29 0,8-26-35,-8 33-1,9-11 30,3 1 0,1-1 1,3 1-1,4 62 1,7-25 218,0 28 211,-9-114-492,0-1 0,0 1 0,0 0 1,0 0-1,-1 0 0,1-1 0,0 1 0,0 0 0,-1-1 0,-2 1 1,3 0 2,-21 7-9,0 0 0,-28 5 0,34-13 19,37 11 827,93 6-405,-20-5-262,-61-5-82,33 5 93,-59-11-239,-1-1 0,1 1 0,0-2 0,-1 1 0,1-1 0,-1 0 0,11-2 0,-17 3-50,1 0 1,-1-1 0,1 1-1,-1 0 1,1 0 0,0 0-1,-1-1 1,1 1 0,-1 0-1,1-1 1,-1 1 0,1 0-1,-1-1 1,1 1 0,-1-1-1,0 1 1,1-1 0,-1 1-1,0-1 1,1 1 0,-1-1-1,0 1 1,0-1 0,1 1-1,-1-1 1,0 1 0,0-1-1,0 0 1,0 1 0,0-1-1,1 1 1,-1-1 0,0 0-1,-1 1 1,1-1 0,0 1-1,0-1 1,0 1 0,0-1-1,0 0 1,-1 1 0,1-1-1,0 1 1,0-1 0,-1 1-1,1-1 1,-1 0 0,-7-13-1424</inkml:trace>
</inkml:ink>
</file>

<file path=ppt/ink/ink19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19.23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1 320 2816,'14'3'578,"0"-1"0,20-1 1,-27-1-474,0 0 1,0-1 0,0 0 0,-1-1 0,1 0 0,0 0-1,6-3 1,14-9 472,-1-1 0,-1-1 0,34-28 0,-26 19-314,16-11-81,0 2-1,3 2 1,99-45 0,-136 70 68,-12 5-126,0 0-1,1 0 1,-1 1 0,1-1 0,-1 1 0,8-2 0,-10 3 126,-9 9-6,-7 7-200,2 1 0,0 0-1,1 1 1,-11 20 0,11-10-44,1 1 0,1 1 0,1-1 0,-6 43 0,-22 182 146,20-128-43,14-85 56,-3 11-72,5-47-50,0 0 1,0 0-1,-1 0 0,0-1 0,0 1 0,0 0 1,-1-1-1,-3 6 0,4-9-29,0 1 0,0-1-1,0 0 1,0 0 0,-1 1 0,1-1-1,0-1 1,-1 1 0,1 0 0,-1 0 0,1-1-1,-4 1 1,-14 4 58,-4 6-109,23-11 84,7 4 401,-2-4-358,0 0 1,0 0-1,0 0 1,0 0-1,6-2 0,6 0 128,47-2 118,69 5 0,-49-2-273,-48 0-426,41 4 0,-76-3 283,1 0 0,-1 0 0,1 0 1,-1 0-1,0 0 0,1 0 0,-1 0 0,0 0 0,1 0 0,-1 0 0,1 0 0,-1 0 0,0 0 0,1 0 0,-1 0 0,0 0 0,1 1 0,-1-1 0,0 0 0,1 0 1,-1 0-1,0 1 0,0-1 0,1 0 0,-1 0 0,0 1 0,0-1 0,1 0 0,-1 1 0,0-1 0,0 0 0,0 1 0,0-1 0,1 0 0,-1 1 0,0-1 0,0 1 0,0-1 1,0 0-1,0 1 0,0 0 0,0-1-116,-1 1 0,1 0 0,0 0 1,-1-1-1,1 1 0,-1 0 0,1-1 0,-1 1 1,0 0-1,1-1 0,-1 1 0,0-1 0,1 1 1,-1-1-1,0 1 0,0-1 0,-15 5-3084</inkml:trace>
</inkml:ink>
</file>

<file path=ppt/ink/ink19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36.24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11 586 1888,'47'-39'1951,"43"-31"1863,-57 47-3475,-1-1-1,-1-2 1,-1-1 0,-2-1-1,35-44 1,-2-16 378,14-18-570,-66 97-277,-9 9 127,0 0-1,0 0 1,0 0-1,0 0 1,0 0-1,0 0 0,0 0 1,1 0-1,-1 0 1,0 0-1,0 0 1,0 0-1,0 0 1,0 0-1,0 0 0,0 0 1,0 0-1,0 0 1,0 0-1,1 0 1,-1 0-1,0 0 0,0 0 1,0 0-1,0 0 1,0 0-1,0 0 1,0 0-1,0 0 1,0 0-1,0 0 0,0 1 1,1-1-1,-1 0 1,0 0-1,0 0 1,0 0-1,0 0 0,0 0 1,0 0-1,0 0 1,0 0-1,0 0 1,0 0-1,0 1 0,0-1 1,0 0-1,0 0 1,0 0-1,0 0 1,-2 20-191,1-18 203,-4 22-34,-1-1 0,-1 0 0,-1-1 0,-1 0 0,-2 0 0,-21 35 0,-1-9 102,-62 70 0,0-6-8,-91 99 1355,168-197-1140,18-14-280,0 0 0,0 0 1,0 0-1,-1 1 0,1-1 0,0 0 0,0 0 1,0 0-1,0 0 0,0 0 0,0 0 0,0 0 1,-1 0-1,1 0 0,0 0 0,0 0 0,0 0 0,0 0 1,0 0-1,0 0 0,-1 0 0,1 0 0,0 0 1,0-1-1,0 1 0,0 0 0,0 0 0,0 0 0,0 0 1,0 0-1,-1 0 0,1 0 0,0 0 0,0 0 1,0 0-1,0 0 0,0-1 0,0 1 0,0 0 1,0 0-1,0 0 0,0 0 0,0 0 0,0 0 0,0-1 1,2-12 94,43-98 162,-37 94-254,2 1-1,-1 0 0,2 1 1,18-21-1,54-46-81,10-12 145,-80 79-66,-1 0 0,-1 0 1,0-1-1,16-34 0,-26 46-15,0 0 0,1 0 0,-2 0 1,1 0-1,-1 0 0,1-6 0,-1 7 7,0 0 0,0 0 0,1-1 0,-1 1 0,1 0 0,-1 0 0,1 0 0,0 0 0,1 0 0,-1 0 0,0 0 0,4-4 0,51-58-120,-3 5 136,-42 48 29,0 0 0,24-20 0,-17 16 82,-7 10 141,-11 6-256,0 0 1,1 0-1,-1 0 1,0 0-1,0 0 0,1 1 1,-1-1-1,0 0 0,0 0 1,1 0-1,-1 0 0,0 0 1,0 0-1,1 1 1,-1-1-1,0 0 0,0 0 1,0 0-1,1 0 0,-1 1 1,0-1-1,0 0 0,0 0 1,0 1-1,1-1 1,-1 2 5,1-1 0,-1 0 0,0 1 0,0-1 1,1 0-1,-1 1 0,0-1 0,0 1 0,0-1 1,-1 0-1,1 1 0,-1 1 0,-10 39 137,-7 27-19,-2 19-80,10-48-102,-10 77 0,14 113 114,4-97-32,1 97 71,2-131 242,-1-89-289,0-7-29,1 1 0,-1-1 1,0 0-1,0 0 0,0 0 0,-1 1 1,1-1-1,-1 0 0,0 0 0,0 0 1,0 0-1,0 0 0,-3 5 0,4-7-18,-1-1-1,1 0 0,0 0 1,0 1-1,-1-1 1,1 0-1,0 0 0,0 1 1,-1-1-1,1 0 1,0 0-1,-1 0 0,1 1 1,0-1-1,-1 0 0,1 0 1,0 0-1,-1 0 1,1 0-1,-1 0 0,1 0 1,0 0-1,-1 0 1,1 0-1,0 0 0,-1 0 1,1 0-1,0 0 0,-1 0 1,-8-10-9,0-16-150,-5-35-413,-8-102 0,15 24 403,17-202 0,-11 297 57,0 34 108,1 0 1,0-1 0,0 1-1,1 0 1,4-20 0,-5 30 9,1-1 1,-1 0-1,0 0 1,0 1-1,0-1 1,1 0-1,-1 0 1,0 1-1,1-1 1,-1 0-1,1 1 1,-1-1-1,1 1 1,-1-1-1,1 0 1,-1 1-1,1-1 1,-1 1-1,1 0 1,0-1-1,-1 1 1,1-1-1,1 1 1,-2 0-7,1 0-1,-1 0 1,1 0 0,0 0 0,-1 1 0,1-1 0,0 0-1,-1 1 1,1-1 0,-1 0 0,1 1 0,-1-1-1,1 0 1,-1 1 0,1-1 0,-1 1 0,1-1-1,-1 1 1,1 0 0,-1 0 0,4 4-4,-1 0 0,-1 1 0,1 0-1,2 8 1,1 9 37,-1 0 0,1 26 0,-2-18-72,3 50 130,-3 0-1,-10 114 1,-7-22 311,12-171-405,1 20 126,-1-1 0,-2 1-1,-8 38 1,7-54 175,1-8-17,-1-12 73,-9-184-104,9 108-481,1 45 158,2 0 0,2 0 0,11-71 0,48-192 11,-54 282-21,0 0 0,2 0 1,1 1-1,1 0 0,14-26 0,-17 42-48,-6 22 42,-11 105-253,0-17 223,18 167 418,-1-173-318,-7 107 0,-2-177 15,-1 0 0,-2-1-1,0 1 1,-1-1 0,-1 0 0,-2-1 0,0 0 0,-2 0 0,0-1-1,-16 23 1,24-41-35,0 0 0,0 0 1,-1 0-1,0 0 0,0 0 0,0-1 0,0 0 0,0 0 0,-1 0 0,1 0 1,-1 0-1,0-1 0,1 0 0,-8 2 0,4-2 9,0-1-1,0 0 1,-1 0 0,1 0-1,0-1 1,0-1 0,-1 1 0,-10-3-1,0 0-44,-1 2 0,-22 1 0,25 0-45,17 0 115,-1 0-1,1 0 1,0 0 0,-1 0 0,1 0-1,0 0 1,0 0 0,-1 0 0,1 0-1,0 0 1,-1 0 0,1 0 0,0 0-1,-1 0 1,1 0 0,0-1 0,0 1-1,-1 0 1,1 0 0,0 0 0,-1 0-1,1 0 1,0-1 0,0 1-1,0 0 1,-1 0 0,1-1 0,5-5 219,15-4 121,-5 6-267,-1 0 0,1 1 0,-1 1 1,30-1-1,60 8-58,-60-2 143,0-2 0,65-8 0,-106 7-154,17-2 85,-19 2-98,-1 0-1,1 0 1,0 0 0,-1 0-1,1 0 1,0 0 0,0 1-1,-1-1 1,1 0 0,0 0-1,-1 0 1,1 1 0,-1-1-1,1 0 1,0 0 0,-1 1-1,1-1 1,-1 1 0,1-1-1,-1 0 1,2 2 0,-2-1 0,0-1 1,0 1 0,0-1 0,0 1-1,0 0 1,-1-1 0,1 1 0,0 0-1,0-1 1,0 1 0,0-1 0,-1 1 0,1 0-1,0-1 1,-1 1 0,1-1 0,0 1-1,-1-1 1,1 1 0,-1-1 0,1 0 0,-1 1-1,1-1 1,-2 1 0,-16 12 2,14-11-2,-6 4 15,1-2 0,-1 1 0,0-1 1,-1-1-1,1 0 0,0 0 1,-1-1-1,0 0 0,1-1 0,-1 0 1,-17-1-1,-2-3 163,1 0-1,-59-15 1,59 10-92,1-1 1,0-1 0,0-1-1,1-2 1,-34-22 0,60 34-66,0 1 1,0 0 0,1-1 0,-1 1 0,0-1 0,1 1 0,-1-1 0,1 1 0,-1-1 0,1 0 0,-1 1 0,1-1 0,-1 0 0,1 1 0,0-1 0,-1 0 0,1 0 0,-1-1 0,5-1 269,7 4-281,89 27 184,-20-5 222,110 16-1,-31-27-147,-10-1-837,-125-6-190,-23-5 724,-1 0-1,0 0 0,0 0 0,0 0 0,1 0 0,-1 0 1,0 0-1,0 0 0,0 0 0,1 0 0,-1 0 0,0 0 0,0 0 1,0 0-1,0 1 0,1-1 0,-1 0 0,0 0 0,0 0 1,0 0-1,0 0 0,0 1 0,1-1 0,-1 0 0,0 0 0,0 0 1,0 0-1,0 1 0,0-1 0,0 0 0,0 0 0,0 0 1,0 1-1,0-1 0,0 0 0,0 0 0,0 0 0,0 1 0,0-1 1,0 0-1,0 0 0,0 0 0,0 1 0,0-1 0,0 0 0,0 0 1,0 0-1,0 0 0,0 1 0,-1-1 0,1 0 0,0 0 1,-5 5-656,0-1 1,0-1 0,0 1 0,-1-1 0,0 0 0,1 0 0,-1-1 0,0 0-1,-7 2 1,12-3 585,-5 1-441,-1 0 0,0 0-1,0-1 1,0 0 0,-8 0 0,-40-4-1937,48 2 2174</inkml:trace>
</inkml:ink>
</file>

<file path=ppt/ink/ink19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51.95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59 4 2656,'4'-2'862,"-4"8"-408,-7 24-301,-2 9-171,9-25 247,0-1 1,1 0-1,0 0 1,7 24 0,-6-26 26,1-1 0,-2 1 1,1 0-1,-1 0 1,-1 0-1,0 0 1,-1 0-1,-1 11 0,-31 170 139,27-62-169,4-59 17,1 39 220,2-61-225,-3 1 1,-13 85 0,13-120-132,1-1 0,0 22 1,1-31-51,0-3 449,13-2 54,0-1-603,0-1 0,25-6-1,6-1 121,-8 6 54,-1 1 0,1 1 1,-1 2-1,70 12 0,-32-5-42,0-3-1,83-5 1,-65-1 120,133 1 153,-221-1-350,0 1-1,0-1 1,0 1-1,0-1 0,0 0 1,-1 0-1,1 0 1,0 0-1,0-1 1,-1 1-1,1-1 1,-1 0-1,0 0 0,1 1 1,-1-1-1,0-1 1,0 1-1,2-3 1,4-6 86,0 0 1,10-21-1,-16 29-88,11-24 64,0-2 0,10-34 0,12-63 3,-14 45 157,-2 13-269,-3-1-1,8-81 1,-22 129-10,1-1 0,0 1 1,2 0-1,0 0 0,1 0 1,2 1-1,14-31 0,-19 47 26,-1 1-1,1-1 1,0 1-1,6-5 1,-6 5 51,-1 1 0,1-1 0,-1 0 0,1 0 1,-1 0-1,0 0 0,2-4 0,24-54 123,-27 61-161,-1 0 0,0-1-1,0 1 1,0 0 0,0 0 0,0-1 0,0 1-1,0 0 1,0 0 0,0-1 0,-1 1 0,1 0-1,0 0 1,0 0 0,0-1 0,0 1 0,0 0-1,0 0 1,0-1 0,0 1 0,-1 0 0,1 0 0,0 0-1,0 0 1,0-1 0,-1 1 0,1 0 0,0 0-1,0 0 1,0 0 0,-1 0 0,1 0 0,0 0-1,0-1 1,0 1 0,-1 0 0,1 0 0,0 0-1,0 0 1,-1 0 0,1 0 0,-1 0 0,-12 0-46,12 0 39,-139 9 147,124-9-108,0-1 1,0-1 0,0 0-1,0-1 1,1-1 0,-1-1-1,-17-7 1,11 4-4,0 1-1,-43-8 1,-46 1-6,83 11 15,-3 1-30,1 2 0,-52 5 1,50-2-27,1-1 1,-49-3-1,21-2 16,-121 9-1,89 0 58,11 0-30,-22 1 80,101-7-206,2 7-48,-1-6 161,0 0-1,1 0 0,-1 0 1,1 0-1,-1 0 1,1 0-1,0 0 0,-1 0 1,1 0-1,0 0 1,-1 0-1,1-1 0,0 1 1,0 0-1,0-1 1,0 1-1,0 0 0,0-1 1,0 1-1,0-1 1,0 1-1,0-1 0,0 0 1,2 1-1,2 0 44,0-1-1,1 0 1,-1 1 0,7-2-1,1 0-10,250 8-112,-198-8 132,125-19 0,-22 1-45,-136 18-34,0 0-1,1 2 0,38 7 0,-41-4 121,52-1 0,-81-3-103,0 0 0,0 0 1,0 1-1,-1-1 0,1 0 1,0 0-1,0 1 1,0-1-1,0 1 0,0-1 1,0 1-1,-1-1 1,1 1-1,0-1 0,0 1 1,-1 0-1,1-1 0,0 1 1,-1 0-1,1 0 1,-1 0-1,1-1 0,-1 1 1,1 0-1,-1 0 0,0 0 1,1 0-1,-1 0 1,0 0-1,0 0 0,1 0 1,-1 2-1,1 4 2,-1 1 1,0 0-1,-1 10 0,1-4-69,1 14 73,10 53-1,-6-53-96,3 55 1,-8-49 57,0 30 85,-2 0 0,-14 91-1,-1-52 46,-10 50 6,24-141-42,2 1 0,-1 19 0,-1 3-4,2 15 88,2-19 156,-1-30-207,0-1-95,3 2-16,-2-2 95,-10 4-36,4-4-23,-1 1 1,0-1 0,1 0 0,-1-1 0,0 1 0,1-1 0,-1 0 0,1 0 0,-1-1-1,-5-2 1,-21-5-121,7 4 73,10 2 36,1 0 0,-1 1 0,-15 0 0,-128-11 117,35 2-135,104 9 42,-2 1-133,-1 0-1,-38 5 1,12 3 185,-79 3 0,103-10-126,-31 5 1,47-4 38,1 0-1,-1 1 1,0 0 0,1 0-1,-1 1 1,1 0 0,-13 7-1,19-9 21,0 0-1,0 0 1,0-1-1,0 1 0,-1 0 1,1-1-1,0 1 1,0-1-1,0 0 1,-1 1-1,-1-1 1,2 0 157,5-11-42,-3 9-106,15-23 59,-15 24-82,-1 1 0,1-1 0,-1 0 0,0 0-1,1 1 1,-1-1 0,0 0 0,1 0 0,-1 0 0,0 1 0,0-1-1,0 0 1,0 0 0,0 0 0,0 0 0,0 1 0,0-1-1,0 0 1,0 0 0,-1 0 0,1 0 0,0 1 0,-1-1-1,1 0 1,0 0 0,-1 1 0,1-1 0,-2-1 0,1 0 2,-1 1 1,0-1 0,1 0 0,-1 0 0,1 0 0,0 0 0,0 0 0,0 0 0,0 0 0,0 0 0,0 0 0,0-1-1,1 1 1,-1 0 0,1 0 0,-1-1 0,1 1 0,0-4 0,1-4 46,-1-1-1,2 1 1,2-12 0,3-16-25,-7-25 140,-6-67-1,0 49-215,6 45-1,6-68-1,16-35 45,-5 41-180,-14 63 190,-1-59 0,-2 56-91,-9-31-351,10 69 441,-1-1 0,0 1 1,0 0-1,0 0 0,0 0 1,1-1-1,-1 1 0,0 0 1,0 0-1,1 0 0,-1 0 1,0 0-1,0-1 1,1 1-1,-1 0 0,0 0 1,0 0-1,1 0 0,-1 0 1,0 0-1,0 0 0,1 0 1,-1 0-1,0 0 0,1 0 1,-1 0-1,0 0 1,0 0-1,1 0 0,13 2-21,-7-1 16,29-1-60,0 2 1,0 1 0,-1 2 0,38 10 0,-23-5 22,1-1 1,84 2-1,2 0 14,-107-7 49,0 1 1,47 16-1,-62-16 0,-2 0 12,1 0 1,-1-1-1,1-1 0,0 0 0,19 1 1,17-4 41,-35-1-42,28 1 1,-18 1-162,-24-1 131,-1 0 0,1 0 1,0 1-1,-1-1 0,1 0 0,-1 1 0,1-1 0,0 0 0,-1 1 1,1-1-1,-1 0 0,1 1 0,-1-1 0,1 1 0,-1-1 0,0 1 0,1-1 1,-1 1-1,1 0 0,-1-1 0,0 1 0,0-1 0,1 1 0,-1 0 1,0-1-1,0 2 0,4 19-172,-3-18 165,4 39-3,9 59-117,-9-81 124,-2 0 0,0 0 1,-1 0-1,-1 0 0,-1 1 1,-1-1-1,-7 37 0,-3-12 17,-9 37-8,-14 111 0,30-152 4,3-20 75,0 1 0,-2-1 1,-1 0-1,-8 28 0,11-47-80,1 0 0,-1 0 0,0-1 0,0 1 0,0 0 0,0 0 0,0 0 0,0-1 0,0 1 0,-1 0 0,1-1 0,-1 1 0,1-1 0,-1 0 0,1 1 0,-1-1 1,0 0-1,-3 2 0,-14 9-42,16-10 35,0 0 0,0 0 1,0 0-1,0 0 1,-1 0-1,-5 2 1,-8 2-2,13-5 16,-1 1 0,0-1 1,0 1-1,0-1 0,1-1 1,-9 1-1,7-1 1,1-1 1,0 1-1,-1-1 0,1 0 0,-5-2 0,-4-1-86,-11 1 60,20 3 34,0-1 0,0 1 1,0-1-1,-7-2 1,-6-2-31,-1 0 0,1 1 0,-1 2-1,0-1 1,-1 2 0,-37 2 0,-71 4 100,-43 3 52,97 1-1271,-4 14-4379,75-22 5227</inkml:trace>
</inkml:ink>
</file>

<file path=ppt/ink/ink19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58.05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99 368 1248,'7'-24'405,"-6"20"-362,0-1-1,0 0 1,1 0 0,2-6 0,2 2 319,-1-1 1,0 1 0,-1-1-1,0 0 1,-1-1 0,0 1-1,0-1 1,-1 1 0,0-1-1,-1 0 1,-1 0-1,0-16 1,0 26-329,0 0 1,0 1-1,0-1 1,0 0-1,0 0 0,-1 1 1,1-1-1,0 0 0,0 1 1,-1-1-1,1 0 0,0 1 1,-1-1-1,1 0 0,0 1 1,-1-1-1,1 1 0,-1-1 1,1 1-1,-2-2 0,2 2-21,-1 0-1,1 0 0,-1 0 0,1 0 1,0 0-1,-1 1 0,1-1 0,-1 0 0,1 0 1,-1 0-1,1 0 0,0 0 0,-1 1 1,1-1-1,-1 0 0,1 0 0,0 1 0,-1-1 1,1 0-1,0 1 0,-1-1 0,1 0 1,0 1-1,-4 4 22,1-1 0,0 1 1,-5 9-1,-12 29 249,1 1-1,-23 84 1,35-94-4,2 0 0,2 1 0,0-1 0,3 1 1,6 58-1,-4-68-257,5 84 107,-7-93-92,-1 0 0,0 0 0,-1 0 0,-8 28 0,7-34-48,-1 3 104,0 0-1,1 0 1,0 1 0,0 18 0,3-31-76,0-1 0,0 1 0,1 0 0,-1-1 0,0 1 0,1-1 1,-1 1-1,1 0 0,-1-1 0,1 1 0,-1-1 0,1 1 0,-1-1 0,1 1 0,0-1 0,-1 1 0,1-1 0,0 0 1,0 1-1,14 5 46,36 9 168,-40-11-157,0 0 1,0 0-1,0-2 1,1 1-1,22 0 1,121-13 372,-5 0-454,-127 10 41,0 1 1,-1 1 0,0 1-1,40 11 1,-53-11-16,1 1 53,1-1-1,0-1 1,0 1-1,0-2 0,18 2 1,82-10-24,-11 3 128,64 0-77,-121 5 85,-40-2-166,0 1 0,1-1 0,-1 0 0,0 0 1,0 0-1,1-1 0,-1 1 0,0-1 0,0 1 0,0-1 1,-1 0-1,1 0 0,0 0 0,-1-1 0,1 1 1,-1-1-1,0 1 0,0-1 0,0 0 0,2-4 1,4-4 28,-2-2 0,1 1 0,7-23 0,-6 5-13,0-1 0,5-56 0,-6 35 110,5-59-355,-3-163 0,-9 272 200,0-1 0,0 1 0,0-1-1,0 0 1,0 1 0,1-1 0,-1 0 0,1 1-1,0-1 1,0 1 0,0-1 0,0 1 0,0 0-1,1-1 1,-1 1 0,1 0 0,-1 0 0,1 0-1,0 0 1,0 0 0,0 0 0,0 1 0,0-1-1,0 1 1,0-1 0,1 1 0,-1 0 0,0 0-1,4-1 1,-4 1 12,0-1 1,0 1-1,0 0 0,0-1 0,0 1 0,-1-1 0,1 1 0,0-1 1,2-3-1,-4 4 4,1 0-1,-1 1 1,0-1 0,1 1 0,-1-1 0,0 1 0,0-1 0,0 0 0,1 1 0,-1-1 0,0 0 0,0 1-1,0-1 1,0 1 0,0-1 0,0 0 0,0 1 0,0-1 0,-1 0 0,1 1 0,0-1 0,0 0-1,0 1 1,-1-1 0,1 1 0,0-1 0,-1 1 0,1-1 0,0 1 0,-1-1 0,1 1 0,-1-1-1,1 1 1,-1-1 0,1 1 0,-1-1 0,1 1 0,-1-1 0,-24-19 162,20 15-20,-1 0 1,0 0 0,-12-7-1,-14-4-54,-2 1 0,1 2 0,-69-18 0,48 20-145,-106-9-1,133 18 46,-9 0 37,1-1 1,-54-13 0,49 8-52,0 2 1,-44-2-1,46 6 86,0-2 0,-64-16 1,98 19-44,-17-6-97,-1 1 0,0 1 0,0 1 0,-39-2 1,52 6 73,7 0-1,-1 0 0,0 0-1,0 0 1,0 0 0,0 1 0,-5 1 0,5-3-32,-1 3-19,-6 9 28,9-9 30,0 1 1,0 0-1,0 0 1,0 0-1,1-1 1,-1 1-1,1 0 1,0 0-1,0 0 1,0 0-1,0 0 1,1 5 0,0 6 12,-3 21-2,-7 38 0,3-25-96,-15 88 30,-3 34 116,16-105 7,-2-1 0,-25 82 0,33-141-38,-9 41-56,11-42 43,-1 0 0,1-1 0,-1 1 0,1 0 0,0 0 0,0 0 0,1 0 0,-1 0 0,2 4 1,-2-7-12,1 0 0,-1-1 0,1 1 0,-1 0 0,1 0 0,-1-1 0,1 1 0,-1 0 0,1-1 1,0 1-1,-1 0 0,1-1 0,0 1 0,-1-1 0,1 1 0,0-1 0,0 0 0,0 1 1,-1-1-1,1 0 0,0 1 0,0-1 0,0 0 0,0 0 0,0 0 0,-1 0 0,1 0 0,0 0 1,0 0-1,1 0 0,4-1 20,-1 0 1,1-1-1,10-3 1,-3 0-17,-10 4-28,0 1 0,0-1 1,0 0-1,0 1 0,0 0 0,0 0 1,0 0-1,0 0 0,0 0 0,0 1 1,0-1-1,0 1 0,0 0 0,0-1 1,0 2-1,0-1 0,4 3 1,9 4 12,1-1 0,-1 0 0,1-1 0,0-1 0,1-1 0,-1 0 0,1-1 0,20 0 0,123 13 250,58 1 220,-120-18-185,157 6-138,-195 0-60,92 12 17,-143-15-62,0-1 0,-1 0 0,1 0 0,0-1 0,0 0 0,10-2 0,-19 2-37,-1 0 0,1-1 1,0 1-1,-1 0 0,1 0 0,-1 0 1,1 0-1,-1-1 0,1 1 1,0 0-1,-1 0 0,1-1 0,-1 1 1,1 0-1,-1-1 0,1 1 1,-1-1-1,0 1 0,1-1 0,-1 1 1,0-1-1,1 1 0,-1-1 1,0 1-1,1-1 0,-1 1 0,0-1 1,0 1-1,0-1 0,1 1 1,-1-1-1,0 0 0,0 1 0,0-1 1,0 1-1,0-1 0,0 0 0,-1-3 17,0 1-1,0 0 1,0 0-1,-1 0 1,-2-6-1,-3-6 50,-1-23 57,1-1 1,-1-57 0,6 57-62,-3-146-228,6 111-73,-14-107 0,7 143-1,-1-60 0,8 90 180,-1 7 50,0 1 0,0 0 0,0 0 0,0 0 1,0-1-1,0 1 0,0 0 0,0 0 0,0 0 0,0-1 0,0 1 0,-1 0 0,1 0 0,0 0 0,0-1 0,0 1 0,0 0 0,0 0 0,0 0 0,-1 0 0,1 0 0,0-1 0,0 1 1,0 0-1,0 0 0,-1 0 0,1 0 0,0 0 0,0 0 0,0 0 0,-1 0 0,1 0 0,0 0 0,0 0 0,0 0 0,-1 0 0,1 0 0,0 0 0,0 0 0,0 0 0,-1 0 1,1 0-1,0 0 0,0 0 0,0 0 0,-1 0 0,1 0 0,0 0 0,0 0 0,0 0 0,-1 1 0,1-1 0,0 0 0,0 0 0,0 0 0,0 0 0,0 0 0,-1 1 0,1-1 1,-6 3 15,0 1 1,0-2 0,0 1 0,0-1-1,-1 0 1,1 0 0,-1 0 0,1-1 0,-9 0-1,-11 1 4,-28-3-1,-1 0 138,-55 14-83,80-8-49,0-1 0,-1-1 0,-36-2 0,18-6-59,1-2 0,-58-15 0,-68-15 66,164 36-54,1-1 0,-1 1 0,-13 0 0,17 2 45,-1-1 0,1-1-1,-1 1 1,0-1 0,1 0-1,-1-1 1,1 1 0,0-1-1,-9-4 1,-6-5-42,-33-12 1,44 20 1,0 0 1,-1 0-1,1 1 1,-1 0 0,-18 1-1,23 1 10,-1 0 1,1 1-1,0 0 0,0 1 0,0-1 0,-6 3 1,8-2-5,1-1 1,0 0 0,-1 1-1,1 0 1,0 0 0,0 0-1,0 0 1,0 0 0,1 1-1,-1 0 1,-3 4-1,5-7-44,1 1-1,0 0 0,-1-1 1,1 1-1,0 0 0,-1 0 0,1 0 1,0-1-1,0 1 0,0 0 0,-1 0 1,1 0-1,0-1 0,0 1 0,1 0 1,-1 0-1,0 1 0,10 22-5405</inkml:trace>
</inkml:ink>
</file>

<file path=ppt/ink/ink19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1:29.54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22 23 320,'0'0'22,"1"-1"-15,-1 1 0,1 0 0,-1 0 0,1 0 0,0 0 0,-1 0 0,1 0 0,-1 0 0,1 0 0,0 0 0,-1 0 0,1 0 0,-1 0 0,1 0 0,0 1 0,-1-1 0,1 0 0,-1 0 0,1 1 0,-1-1 0,1 0 0,-1 1 0,1-1 0,0 1 0,3 2 225,-1-2 407,-6-4-288,1 1-323,0 0 0,0 1 0,0-1 0,0 1 1,0-1-1,-4-1 0,-11-6-209,12 4-646</inkml:trace>
</inkml:ink>
</file>

<file path=ppt/ink/ink19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37.53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74 11 1664,'4'-6'608,"0"6"-480,-4-5 1408,-4 10-1376,-4-3-96,3 7 256,-3-7-192,0 7 96,-5-2-128,1 0-64,-1 1 0,2-1-2240</inkml:trace>
</inkml:ink>
</file>

<file path=ppt/ink/ink19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37.86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40 0 3072,'0'3'1120,"0"5"-864,-4-1-64,0 0-96,-4 0-96,-1 4 0,2-2 0,-1-7-928</inkml:trace>
</inkml:ink>
</file>

<file path=ppt/ink/ink19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44.30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236 350 2912,'-13'8'1056,"9"4"-800,4 2-96,-4-8-1920,4-1-128,4-10 3232,-4-31-704,-4 0-352</inkml:trace>
  <inkml:trace contextRef="#ctx0" brushRef="#br0" timeOffset="1">41 5 3328,'-4'-4'1216,"4"8"-928,-4 3-96,-5-3-512,2 0-736,-1-4 576,0 0-1280</inkml:trace>
</inkml:ink>
</file>

<file path=ppt/ink/ink19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55.92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18 2656,'8'-4'960,"-4"4"-736,5-3-64,-5-1-224,4 0 0,0 1-1504</inkml:trace>
</inkml:ink>
</file>

<file path=ppt/ink/ink19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56.25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0 104 64,'8'-3'32,"-3"-1"-32,2-7 0,-3 4 32,0-9-32,4-2 0,1-4 0,-1 0 0</inkml:trace>
</inkml:ink>
</file>

<file path=ppt/ink/ink19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56.65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0 488 1312,'9'7'480,"-9"0"-352</inkml:trace>
  <inkml:trace contextRef="#ctx0" brushRef="#br0" timeOffset="1">212 235 480,'17'7'192,"-5"0"-160,1 4 0,-9-7 0</inkml:trace>
  <inkml:trace contextRef="#ctx0" brushRef="#br0" timeOffset="2">409 103 480,'30'-51'192,"-22"31"-160,9-2 0,-9 12 0</inkml:trace>
</inkml:ink>
</file>

<file path=ppt/ink/ink19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57.34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1 889 2400,'13'3'583,"-11"-2"-560,-1 0 0,1 0 1,0-1-1,0 1 0,0-1 0,0 1 0,0-1 0,0 0 1,0 0-1,0 0 0,0 0 0,0 0 0,0-1 1,0 1-1,0 0 0,0-1 0,0 0 0,0 1 0,0-1 1,0 0-1,-1 0 0,1 0 0,0 0 0,2-2 1,2-3-110,0 0 1,0-1 0,-1 1 0,0-1 0,0 0 0,4-9 0,21-50 126,-12 26 2,-6 13-54,2 1 0,1 1 1,19-25-1,-32 47 44,1 0-1,0 0 1,0 0 0,0 0 0,0 1 0,1 0-1,-1 0 1,1 0 0,-1 0 0,1 0-1,0 0 1,4 0 0,3-1 166,1 1 0,20-2 0,-20 3-99,0 0 0,22-6 0,-16 1-75,0-1 0,0 0 1,-1-1-1,0-1 0,0-1 1,-1 0-1,29-24 0,-18 8-782,1 2 0,1 1-1,56-34 1,-80 55 804,0-1 1,0 1-1,1 0 0,-1 1 1,0-1-1,1 1 0,-1 0 1,1 1-1,0-1 0,-1 1 1,1 0-1,-1 0 0,1 1 1,0 0-1,9 2 0,2 1 117,61 14 196,-65-16-333,-1-1-1,0 0 1,1-1-1,18-1 0,-27 0-16,-1 0 0,1 0-1,0 0 1,-1-1 0,1 0 0,-1 1-1,1-1 1,-1 0 0,0-1 0,1 1-1,-1 0 1,4-5 0,-1 0-8,0 1 1,-1-1-1,0 0 0,7-12 1,-11 17-10,0 0 1,0 1-1,0-1 0,0 0 1,0 1-1,1-1 0,-1 1 1,0 0-1,1-1 0,-1 1 1,1 0-1,0 0 0,-1 0 1,1 0-1,0 0 1,-1 0-1,1 0 0,0 1 1,0-1-1,0 1 0,0-1 1,0 1-1,3 0 0,2 0 79,0 1 0,0 0 0,-1 0 0,1 1 0,9 3 0,11 3 296,-9-5-309,1 0 1,-1-2-1,1 0 0,-1-1 1,35-4-1,-27 0-19,-1-1 1,0-1-1,41-16 0,-48 13-148,-2 0-1,1-1 1,-1 0-1,-1-2 1,0 0-1,19-19 1,-11 10-731,31-22 0,-47 38 815,-1 2 1,1-1-1,0 0 0,0 1 0,1 1 1,-1-1-1,0 1 0,1 0 0,0 1 1,-1 0-1,1 0 0,0 1 1,11 0-1,-3 2 234,-1 0 0,0 1 0,1 1 0,-2 0 0,26 12 0,0 3 422,-28-12-684,0-2 0,0 1 0,1-1 0,13 3 0,-22-7-25,0 0 0,0-1 1,0 1-1,0-1 0,0 0 1,0 0-1,0-1 0,1 1 1,-1-1-1,-1 0 0,1 0 1,0 0-1,0-1 1,0 1-1,-1-1 0,1 0 1,6-4-1,2-4-7,-1 0 0,1-1-1,13-17 1,-3 4-203,-1 1-241</inkml:trace>
</inkml:ink>
</file>

<file path=ppt/ink/ink19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57.66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1 896,'33'29'352,"-20"-18"-288,3 3 0,-7-6-736</inkml:trace>
</inkml:ink>
</file>

<file path=ppt/ink/ink19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58.06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1 100 640,'31'-34'337,"-24"25"-382,1 1 0,0-1 0,1 1 1,15-11-1,-22 17 82,1 1-1,-1-1 1,1 1-1,-1 0 1,1 0 0,0 0-1,-1 0 1,1 0 0,0 1-1,0 0 1,0-1-1,-1 1 1,1 0 0,0 0-1,0 0 1,0 1 0,0-1-1,-1 1 1,1-1-1,0 1 1,0 0 0,-1 0-1,6 3 1,10 7 53,-1 0 0,17 16 0,21 13-712,-47-36 617,-1 0-1,1 0 1,-1 0 0,1-1-1,15 4 1,-19-6 2,0-1 0,-1 0 0,1 0-1,-1 0 1,1 0 0,-1 0 0,1-1 0,-1 1 0,1-1 0,-1 0 0,1 0-1,3-2 1,5-3 44,22-14 0,-17 9-77,-13 9 57,-1 0 0,1 0-1,-1 0 1,1 1 0,0-1-1,0 1 1,0 0 0,-1 0 0,1 0-1,0 1 1,6-1 0,-7 1 2,1 1 0,-1 0-1,1 0 1,-1 0 0,0 0 0,0 0 0,0 0 0,1 1 0,-1 0 0,0-1 0,-1 1 0,1 0-1,0 1 1,3 2 0,10 11 47,18 24-1,-19-22-10,26 25-1,-33-35 84,0-1 1,1 0-1,18 10 0,-24-15-135,1 0 0,-1-1 0,1 0 0,0 0-1,0 0 1,0 0 0,0 0 0,0-1 0,0 1 0,0-1 0,-1 0 0,1-1-1,0 1 1,6-2 0,-1-1-64,0 0 0,0 0 0,-1-1 0,1-1 0,-1 1 0,0-1 0,11-10 0,-12 10 109,1-1-1,0 1 1,-1 0 0,2 1-1,-1 0 1,0 0 0,15-4 0,-21 8-24,0 0 1,0-1 0,0 1 0,0 0-1,0 1 1,1-1 0,-1 0 0,0 1 0,0-1-1,0 1 1,0-1 0,0 1 0,0 0-1,0 0 1,0 0 0,0 0 0,-1 0 0,1 1-1,1 0 1,4 5-60,0-1 0,0 1 0,5 8-1,-3-4-280,7 8-210,1 3-673</inkml:trace>
</inkml:ink>
</file>

<file path=ppt/ink/ink19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58.42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19 2240,'28'-10'832,"-11"6"-672,8 0 0,-13 4-256,9 0 32,0 4-1152,4 3 640,-1 0 192,5 4 224,0 4 224,-4 1-32,0-7-96,0 7 32,-1-5-192,-3 0 128,0 0-160</inkml:trace>
  <inkml:trace contextRef="#ctx0" brushRef="#br0" timeOffset="1">479 133 1152,'12'-3'416,"-7"3"-320,7-4 0,-8 8 288,5-1-224,-1 5-64,-4-1-64,4 4-960,1 0 512,3 3-192</inkml:trace>
</inkml:ink>
</file>

<file path=ppt/ink/ink19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44.66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95 18 2080,'-8'-4'768,"4"4"-608,-1 0-32,1 8 288,0-1-256,0 0 0,-5 2-96,1-7-192,0-2 64,-1-2 256,1-7-128,0 2-288,1-8 128,-2 1-1312</inkml:trace>
</inkml:ink>
</file>

<file path=ppt/ink/ink19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45.05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550 117 2816,'-4'8'1056,"-4"-5"-832,-1 6-64,1-7 832,0 3-576,-1-1-384</inkml:trace>
  <inkml:trace contextRef="#ctx0" brushRef="#br0" timeOffset="1">385 34 1888,'-4'-4'60,"-1"1"0,1-1-1,0 1 1,-1 1 0,0-1 0,1 1 0,-1-1-1,0 1 1,0 1 0,0-1 0,-1 1 0,1 0-1,-9-1 1,-1 1-112,0 1-1,0 1 1,0 0-1,0 1 1,1 1 0,-1 0-1,1 1 1,0 0-1,-1 1 1,2 1-1,-18 10 1,25-13 278,0 1-1,1 0 1,0 0 0,0 1 0,0 0-1,-7 8 1,-2 2-201,14-15-26,-1 0-1,1 1 0,-1-1 1,1 0-1,-1 0 0,1 0 0,-1 1 1,0-1-1,1 0 0,-1 0 1,1 0-1,-1 0 0,1 0 1,-1 0-1,0 0 0,1 0 1,-1 0-1,1-1 0,-1 1 1,1 0-1,-1 0 0,1 0 1,-2-1-1,-10-7-6,-9-19-898,9 12 271</inkml:trace>
</inkml:ink>
</file>

<file path=ppt/ink/ink19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39:46.06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1795 6 2496,'-25'20'1079,"19"-14"-988,1-1 0,-2 0 0,-12 8 0,18-12-116,-1 0 1,0-1-1,0 1 0,1 0 0,-1-1 0,0 1 1,0-1-1,0 0 0,0 1 0,0-1 0,0 0 1,0 0-1,0 0 0,0 0 0,0-1 0,0 1 1,0-1-1,1 1 0,-1-1 0,-2 0 1,1-1-97,-23-10-768,0 0 0,-42-11 0,59 21 1020,0 0 0,0 1-1,0 0 1,0 0 0,0 1 0,0 0-1,0 0 1,-1 1 0,1 1-1,0-1 1,0 1 0,-8 4 0,3-1 292,-8 3 656,-33 16 0,46-19-1158,0 0 0,0-1 1,-1 0-1,-20 4 0,26-7 80,0 0-1,1-1 1,-1 0-1,0 0 1,0 0 0,0 0-1,0-1 1,0 1-1,0-1 1,0 0-1,0 0 1,1 0 0,-1-1-1,0 1 1,1-1-1,-5-3 1,0 0 46,0 0 1,-1 1-1,0 0 0,1 0 1,-2 1-1,1 0 0,0 1 1,0 0-1,-13-1 0,17 2-56,0 1-1,0 0 1,0 0-1,0 0 1,-1 1 0,1 0-1,0 0 1,0 0-1,0 0 1,0 1-1,1 0 1,-1 0-1,0 0 1,1 1-1,-1-1 1,1 1-1,0 0 1,-7 7-1,8-7-61,-3 3 370,0 1 0,0-2 0,-8 6 0,12-9-191,1-1 0,-1 0 0,0 0 1,1-1-1,-1 1 0,0 0 1,0 0-1,1-1 0,-1 1 1,0-1-1,0 0 0,0 1 1,0-1-1,0 0 0,0 0 1,0 0-1,0 0 0,0-1 0,-2 0 1,-24-7-449,10 2-431,-23-9-1,35 13 817,1-1-1,-1 1 1,1 1-1,-1-1 1,0 1-1,1 0 1,-1 0-1,0 1 1,0-1-1,0 1 1,0 1-1,0-1 1,1 1-1,-1 0 1,0 0-1,0 1 1,1 0 0,-1 0-1,1 0 1,-1 0-1,1 1 1,-7 4-1,5-2-158,-1 1 1,1 0-1,0 0 0,1 0 0,-7 9 0,12-14 54,0 0-1,0-1 0,0 1 0,0 0 0,0-1 1,0 1-1,0-1 0,0 1 0,0-1 1,0 1-1,0-1 0,0 0 0,0 1 0,-1-1 1,1 0-1,0 0 0,0 0 0,0 0 0,0 0 1,-2 0-1,-25-6-101,12 2 443,8 2-279,0 0-1,0 1 1,-1 0 0,1 0-1,-1 1 1,1 1 0,0-1-1,-1 1 1,1 0 0,0 1-1,-1 0 1,-10 5 0,9-3 3,1 0 1,0 0 0,0 1-1,0 0 1,0 1 0,1 0 0,0 1-1,0-1 1,1 2 0,0-1-1,0 1 1,1 0 0,-7 10-1,1 2 457,1 2-1,1 0 0,-7 23 1,14-39-370,2 0-32,-1-1-1,1 0 1,-1 0 0,-1 0-1,1 0 1,-1 0 0,0 0-1,-5 6 1,7-11-38,1 0-1,0 0 1,-1 0-1,1 0 1,0 0 0,-1 0-1,1 0 1,0 0-1,-1 0 1,1 0-1,-1 0 1,1 0-1,0 0 1,-1 0 0,1 0-1,0 0 1,-1-1-1,1 1 1,0 0-1,-1 0 1,1 0 0,0-1-1,-1 1 1,1 0-1,0 0 1,0-1-1,-1 1 1,1 0 0,0 0-1,0-1 1,0 1-1,-1 0 1,1-1-1,0 0 1,-7-11 7,-13-39-4093,20 51 4065,-1 0 1,1 0-1,0 0 0,0 0 1,0 0-1,0 0 0,0-1 0,0 1 1,0 0-1,0 0 0,0 0 0,-1 0 1,1 0-1,0 0 0,0 0 1,0 0-1,0 0 0,0 0 0,0 0 1,-1 0-1,1 0 0,0 0 0,0 0 1,0 0-1,0 0 0,0 0 0,0 0 1,-1 0-1,1 0 0,0 0 1,0 0-1,0 0 0,0 0 0,0 0 1,0 0-1,-1 0 0,1 0 0,0 0 1,-6 6 238,-8 15 359,9-13-464,-18 30 245,17-28-335,0 0-1,0-1 0,-1 1 0,0-1 0,-12 11 0,3-5 35,8-8 328,0 0 1,-16 12 0,23-19 45,4-7 747,-43 40-1112,7-7-667,15-8-1511</inkml:trace>
</inkml:ink>
</file>

<file path=ppt/ink/ink19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1:09.67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226 157 1408,'0'0'15,"0"0"0,0-1 0,0 1 1,0 0-1,0 0 0,0-1 0,0 1 0,0 0 0,0 0 1,0-1-1,0 1 0,0 0 0,0-1 0,0 1 0,0 0 1,0 0-1,0-1 0,0 1 0,0 0 0,-1 0 0,1-1 1,0 1-1,0 0 0,0 0 0,0 0 0,-1-1 0,1 1 1,0 0-1,0 0 0,0 0 0,-1 0 0,1-1 0,0 1 0,0 0 1,-1 0-1,1 0 0,0 0 0,0 0 0,-1 0 0,1 0 1,0 0-1,0 0 0,-1 0 0,1 0 0,0 0 0,0 0 1,-1 0-1,1 0 0,0 0 0,-1 0 0,0 0 588,-11 3 1658,12-3-2254,0 0 0,0-1 0,0 1 0,0-1 0,-1 1 0,1 0 0,0-1 0,0 1 0,0 0 0,0-1 0,-1 1 0,1 0 0,0 0 0,0-1 0,-1 1 0,1 0 0,0 0 0,-1-1 0,1 1 0,0 0 0,0 0 0,-1 0-1,1-1 1,0 1 0,-1 0 0,1 0 0,-1 0 0,1 0 0,0 0 0,-1 0 0,1 0 0,0 0 0,-1 0 0,1 0 0,0 0 0,-1 0 0,1 0 0,-1 0 0,1 0 0,0 0 0,-1 0 0,1 0 0,-1 1 0,-1-1 49,0 0 88,-8 1 458,1 2-202,5-1-159,6-1-23,-2-1 187,21 0 427,-20 0-813,-1 0-1,1 0 1,-1 0-1,1 0 0,-1 1 1,0-1-1,1 0 1,-1 0-1,1 0 0,-1 1 1,1-1-1,-1 0 0,0 0 1,1 1-1,-1-1 1,0 0-1,1 1 0,-1-1 1,0 1-1,1-1 1,-1 0-1,0 1 0,0-1 1,0 1-1,1-1 1,-1 1-1,0-1 0,0 0 1,0 1-1,0-1 1,0 1-1,0-1 0,0 1 1,0-1-1,0 1 0,0-1 1,0 1-1,0-1 1,0 2-1,3 12 89,-1-9-47,0-1 0,0 0 0,-1 1 0,1-1 0,-1 1 0,0-1 0,-1 1 0,1 0 0,-1-1 0,1 1 0,-2 5 0,2-6-52,-1 1 1,1-1-1,0 0 0,0 0 1,0 1-1,1-1 0,2 5 1,-2-5 7,-1 0 0,1 0 1,-1 0-1,0 0 0,0 0 1,0 0-1,0 6 0,-1-4 2,0 1-1,0-1 0,-1 1 1,0-1-1,0 1 0,0-1 1,-3 7-1,0-1 28,1 0 0,1 1 0,0-1 0,1 0 0,0 1 0,1 17 0,0-24-40,0 2-14,-1 1-1,0-1 0,-3 9 1,2-9 49,0 0 0,1 1 1,0 8-1,1-14-31,-1 17 24,2 0-1,0 0 0,5 24 0,-4-38-73,2 10 105,0-15 130,3-9 155,-6 6-342,-1 0 0,1-1 1,-1 1-1,0 0 0,0 0 0,0-1 1,0 1-1,0 0 0,0 0 1,-1-1-1,1 1 0,-2-3 1,0-11-7,1-20 2,1 5 24,5-55 1,1 35 54,-5 35-98,0 1 1,2-1-1,0 1 1,0 0 0,1 0-1,11-23 1,-12 30 18,1 1 1,-2-1-1,1 0 0,-1 0 1,2-16-1,-1-42 176,-3 63-176,0 1 8,0 0-1,0-1 0,0 1 1,0 0-1,-1-1 1,1 1-1,-1 0 0,1-1 1,-1 1-1,0 0 1,0 0-1,0 0 0,0-1 1,0 1-1,0 0 0,-1 0 1,1 1-1,-1-1 1,1 0-1,-1 0 0,0 1 1,0-1-1,1 1 1,-1 0-1,0-1 0,0 1 1,-1 0-1,1 0 0,0 0 1,0 0-1,0 1 1,-1-1-1,1 1 0,0-1 1,-1 1-1,1 0 1,-3 0-1,4 0 246,2 9-295,0 1-1,1-1 1,0 1-1,6 17 1,1 4 92,5 12 23,-10-32-27,0 0-1,-1 1 1,0-1 0,-1 1-1,2 20 1,-5-24-28,0-1 0,0 0 1,-1 0-1,0 1 0,0-1 0,0 0 0,-1-1 1,0 1-1,-1 0 0,1-1 0,-7 8 1,3-3-50,1 1 0,-8 17 0,13-28 33,1 0 1,-1 0-1,1-1 1,0 1 0,-1 0-1,1 0 1,0 0 0,0 0-1,0 0 1,0 0-1,0 0 1,0 0 0,0 0-1,0 0 1,0 0-1,0-1 1,0 1 0,0 0-1,1 0 1,-1 0 0,0 0-1,1 0 1,-1 0-1,1-1 1,-1 1 0,1 0-1,-1 0 1,2 0-1,-1 0-6,0 0 0,0-1-1,1 0 1,-1 1 0,0-1-1,0 0 1,1 1 0,-1-1-1,0 0 1,0 0 0,1 0-1,-1 0 1,0 0 0,1 0-1,-1-1 1,0 1 0,0 0-1,1-1 1,-1 1 0,0 0-1,2-2 1,0 0 22,0 0 0,0 0 0,0 0 0,0-1 0,-1 1 1,1-1-1,-1 1 0,1-1 0,-1 0 0,0 0 0,0 0 0,0-1 0,0 1 0,2-7 0,1-5 56,8-29-1,-9 29-70,-2 1 0,1-1-1,-2 1 1,0-1 0,-1 0 0,0 0-1,-1 1 1,-1-1 0,0 1-1,-1-1 1,-1 1 0,0 0 0,-7-14-1,1 13-77,9 14 21,0 0 0,0 0 0,0 0-1,0 0 1,0 0 0,1-1 0,-1 1 0,0 0 0,1 0 0,-1 0-1,1-1 1,0 1 0,-1 0 0,1-1 0,-1-2 16,1 3 67,-1 1-34,1 0 0,0-1 1,-1 1-1,1 0 0,0-1 1,-1 1-1,1-1 0,0 1 1,0-1-1,-1 1 1,1-1-1,0 1 0,0-1 1,0 1-1,0-1 0,-1 1 1,1-1-1,0 1 0,0-1 1,0 1-1,0-1 0,0 1 1,1-1-1,-1 1 1,0-1-1,0 1 0,0-1 1,0 1-1,1-1 0,9-11-1,-5 5 18,0-14 7,-5 21-65,-10 5 50,0 2 22,1 0 0,-11 9 0,-9 7-48,2-3-64,-2 0 122,-51 29-1,10-9-11,64-35 64,8-5-44,7-2-14,8-7-26,0 0 0,-1 0 1,0-2-1,-1 0 0,23-21 1,-16 11 4,-1-2 0,30-42 0,-45 57-11,3-4 22,0-1 0,-1 0 1,0 0-1,8-22 0,-15 28 82,-6 10-74,-7 11-28,-2 6-30,-1-1 1,-1-1 0,-35 31-1,-65 38 538,95-70-496,17-13-14,1 0 0,-1-1 1,0 0-1,-7 4 0,50-20-3116,-20 7 582,-2-1-1589</inkml:trace>
</inkml:ink>
</file>

<file path=ppt/ink/ink19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1:12.02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161 20 1728,'3'-4'247,"-2"4"-201,-1-1 0,0 1 0,1-1 0,-1 1 0,1-1 0,-1 0 0,0 1 0,0-1 0,1 1 0,-1-1 0,0 0 0,0 1 0,0-1 0,0 1 0,0-1 0,0-1 0,0 2 15,0 0-1,0-1 0,-1 1 1,1-1-1,0 1 0,0 0 0,-1 0 1,1-1-1,0 1 0,-1 0 1,1 0-1,0-1 0,-1 1 1,1 0-1,-1 0 0,1 0 1,0 0-1,-1-1 0,1 1 1,-1 0-1,1 0 0,0 0 1,-1 0-1,1 0 0,-1 0 1,1 0-1,-1 0 0,-12 1 726,4 2-598,1 0 1,0 0-1,0 0 1,-14 10-1,18-11-85,0 1-1,0 0 0,0 0 1,0 0-1,1 0 1,0 1-1,-1-1 1,1 1-1,0 0 1,-2 4-1,4-6-89,1-1 0,-1 1 0,1-1 0,-1 1 0,1-1 0,0 1 1,0-1-1,0 1 0,0-1 0,0 1 0,0 0 0,0-1 0,0 1 0,0-1 0,1 1 0,-1-1 0,1 1 0,-1-1 0,1 0 0,0 1 0,-1-1 0,1 0 0,0 1 0,0-1 1,1 2-1,4 3-18,0-1 1,0 1 0,13 8 0,5 5 60,-22-17-34,0 0 0,1 1 0,-1-1 1,0 1-1,0-1 0,0 1 0,-1 0 1,1 0-1,-1 0 0,1 0 0,-1 0 0,0 0 1,0 0-1,0 0 0,-1 0 0,1 1 1,-1-1-1,0 0 0,0 1 0,0-1 0,0 0 1,0 0-1,-1 1 0,0-1 0,1 0 1,-1 0-1,0 0 0,-1 0 0,-2 6 0,-23 45 565,13-27-243,-12 28 0,19-38-279,5-13-73,0 0 1,0 0-1,0 0 1,1 0 0,0 1-1,0-1 1,-1 8-1,2-12 10,0 0 0,-1 0 0,1 0 0,0 1 0,0-1 0,0 0 0,0 0 0,0 0 0,0 0-1,0 0 1,0 0 0,0 0 0,0 0 0,0 1 0,0-1 0,0 0 0,0 0 0,1 0 0,-1 0 0,0 0-1,0 0 1,0 0 0,0 0 0,0 1 0,0-1 0,0 0 0,0 0 0,0 0 0,0 0 0,0 0-1,0 0 1,0 0 0,0 0 0,1 0 0,-1 0 0,0 0 0,0 0 0,0 0 0,0 0 0,0 0 0,0 1-1,0-1 1,0 0 0,1 0 0,-1 0 0,0 0 0,0 0 0,0 0 0,0 0 0,0 0 0,0-1 0,0 1-1,1 0 1,-1 0 0,0 0 0,0 0 0,0 0 0,0 0 0,8-7 103,6-11 184,-6 1-282,-1-1-1,7-22 1,-6 16 16,-3 9-4,0 0 1,-1 0-1,-1 0 1,0 0-1,-1-1 1,-1 1 0,-1-1-1,-1-22 1,0-20-323,1 27 579,0 30-36,-9 16 59,5-9-241,0-1 1,1 1 0,-1 0-1,-3 9 1,-4 6 37,3-6-79,-1 1 1,2 0-1,0 1 1,1-1-1,1 1 1,0 0-1,2 1 1,0-1-1,0 1 1,1 24-1,1-16-37,2 1-1,0-1 1,2 0-1,1 0 1,12 46-1,-14-68 66,-1 0 1,0 1-1,0 0 0,0-1 0,0 1 0,-1 0 0,0-1 0,0 1 0,-1 8 0,0-10-24,1-1 0,-1 1 0,0 0 0,0 0 0,0-1-1,-1 1 1,1-1 0,0 1 0,-1-1 0,0 1 0,0-1-1,1 0 1,-1 0 0,-1 0 0,1 0 0,-4 3 0,5-5-21,1 0 1,0 0 0,0 0 0,-1 0-1,1 0 1,0 0 0,-1 0-1,1 1 1,0-1 0,-1 0 0,1 0-1,0-1 1,0 1 0,-1 0 0,1 0-1,0 0 1,-1 0 0,1 0-1,0 0 1,0 0 0,-1 0 0,1 0-1,0-1 1,0 1 0,-1 0-1,1 0 1,0 0 0,0-1 0,-1 1-1,1 0 1,0 0 0,0-1 0,0 1-1,0 0 1,0 0 0,-1-1-1,1 1 1,0 0 0,0 0 0,0-1-1,0 1 1,0 0 0,0-1 0,0 1-1,0 0 1,0-1 0,0 1-1,-2-15-2,4-12-23,1 1 1,1 0-1,11-34 1,-11 41 10,2-3 38,38-175 122,-40 178-284,1 1 0,10-26 1,-15 44 134,3-11 88,-6 18-196,-1 8 113,-8 24 1,7-25-48,-7 29-1,7-8 196,-2 72-1,6-84-94,0 0 1,-2 0-1,-1 0 1,-8 28-1,11-47-47,0-1 0,0 0 0,-1 0 0,1 0 0,-1 0 0,0 0 0,0 0 0,0-1 0,0 1 0,0 0 0,-1-1 0,1 0 0,-1 1 0,0-1 0,1 0 0,-1-1 0,-3 3 0,3-3-26,-6 11-102,8-11 50,6-1 145,-2-2-72,1 0 0,-1 0 0,0 0 0,0 0-1,0-1 1,0 1 0,4-6 0,8-6-15,26-20 45,-3-1 0,-1-3 1,42-53-1,-55 62-39,41-55 225,-64 84-218,-1-1 1,0 1-1,0 0 0,1 0 0,-1-1 0,0 1 1,0 0-1,0 0 0,1-1 0,-1 1 0,0 0 0,0-1 1,0 1-1,0 0 0,0-1 0,0 1 0,0 0 0,0-1 1,0 1-1,1 0 0,-1-1 0,0 1 0,-1 0 0,1-1 1,0 1-1,0 0 0,0-1 0,0 1 0,0 0 1,0-1-1,-10 1 54,-15 9-8,12-2-28,0 1 1,1 0-1,0 1 0,0 0 1,1 1-1,0 0 0,-12 14 1,8-5 50,1 0 1,1 1 0,-19 39-1,17-28 46,6-9-123,-25 38 0,26-44 7,8-16 1,-1 0 0,1 1 1,0-1-1,0 0 1,0 0-1,0 0 0,0 1 1,0-1-1,0 0 1,0 0-1,0 0 0,0 1 1,0-1-1,0 0 1,0 0-1,0 1 0,0-1 1,0 0-1,0 0 0,0 0 1,0 1-1,0-1 1,0 0-1,0 0 0,1 0 1,-1 1-1,0-1 1,0 0-1,0 0 0,0 0 1,0 0-1,1 1 1,-1-1-1,0 0 0,0 0 1,0 0-1,0 0 1,1 0-1,-1 0 0,0 0 1,0 1-1,0-1 1,1 0-1,-1 0 0,0 0 1,0 0-1,1 0 1,-1 0-1,0 0 0,0 0 1,0 0-1,1 0 1,-1 0-1,0 0 0,0 0 1,1 0-1,-1-1 0,0 1 1,0 0-1,0 0 1,1 0-1,-1 0 0,0 0 1,0-1-1,4-1 13,0-1-1,-1 1 1,1-1 0,-1 0-1,0-1 1,0 1-1,5-8 1,3-3-5,74-93-102,2-4 196,-83 107-89,-1 0 0,1 0-1,-1-1 1,0 1 0,0-1 0,2-6-1,-6 11-8,1 0-1,-1 0 0,0 0 0,0 0 1,1 1-1,-1-1 0,0 0 0,0 0 1,1 0-1,-1 1 0,0-1 0,0 0 1,1 1-1,-2 0 0,-14 11-18,2 1-1,-1 0 0,2 1 1,0 0-1,-12 17 1,17-22-37,-36 43 0,-13 16 219,55-66-408,13-12-2411,7-3-1279</inkml:trace>
</inkml:ink>
</file>

<file path=ppt/ink/ink19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1:49.88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120 123 1728,'2'-4'364,"0"-1"-1,0 1 1,0-1-1,0 1 1,-1-1 0,1 1-1,-1-1 1,0 0 0,-1 0-1,1-7 1,-4 5 942,3 6-1291,-1 1 0,1 0 0,0 0 0,0 0 0,0-1 1,-1 1-1,1 0 0,0 0 0,0-1 0,0 1 0,0 0 1,0-1-1,0 1 0,-1 0 0,1 0 0,0-1 0,0 1 1,0 0-1,0-1 0,0 1 0,0 0 0,0-1 0,0 1 1,0 0-1,1-1 0,-1 1 0,0 0 0,0 0 0,0-1 1,0 1-1,5-16 600,-5 14-580,1-1 1,-1 1-1,1-1 0,0 1 0,0 0 0,0-1 1,0 1-1,0 0 0,0-1 0,3-2 0,-4 5-32,0 0 0,0 0 0,0 0 0,0 0 0,1 0-1,-1 0 1,0 0 0,0 0 0,0 0 0,0 0-1,0 0 1,0 0 0,0 0 0,0 0 0,0 0 0,0 0-1,1 0 1,-1 0 0,0 0 0,0 0 0,0 0 0,0-1-1,0 1 1,0 0 0,0 0 0,0 0 0,0 0-1,0 0 1,0 0 0,0 0 0,0 0 0,0 0 0,0 0-1,0 0 1,0-1 0,0 1 0,0 0 0,0 0 0,0 0-1,0 0 1,0 0 0,0 0 0,0 0 0,0 0-1,0 0 1,0 0 0,0-1 0,0 1 0,0 0 0,0 0-1,0 0 1,0 0 0,0 0 0,0 0 0,0 0 0,0 0-1,0 0 1,0 0 0,0 0 0,0-1 0,1 1 5,0 0 3,0 53 85,-13 104 473,11-153-546,-5 45 186,1-7-56,1 0-1,2 67 1,1-78-51,1-25-58,0 1-1,-1-1 1,2 0-1,-1 1 0,2 7 1,1-9-68,0-7 36,-1-8 58,-1-9 24,-1 13-75,0-1 0,0 1 1,0-1-1,0 1 1,-1-1-1,-3-11 1,0 7-47,1 0 1,1 0-1,0 0 1,0-1 0,0-14-1,5-58 94,-3 77-77,3-28 60,1 1-1,1-1 0,20-63 1,-24 95-15,0 0 1,-1 1 0,1-1 0,-1 0 0,1 0 0,-1-5-1,0 7 56,-1 2-128,-2 1 53,1 0 1,-1 0 0,1 0-1,0 0 1,0 0 0,0 1 0,0-1-1,0 1 1,0-1 0,1 1-1,-1 0 1,1-1 0,0 1-1,-1 0 1,1 0 0,1 0-1,-1 0 1,0 0 0,1 0 0,0 0-1,-1 1 1,2 3 0,-10 184 553,8-138-370,0-21-67,1 0-1,6 41 1,-4-63-52,-2-8 106,-2-6-7,-5-6-1032,-3-8-1380,-12-23 0,20 34 2019,-1 0 0,1 1 0,0-1 1,1 0-1,0 0 0,0 0 0,0-10 0,9-112-378,-5 86 457,-1 31 267,-1 0-1,2 0 1,-1 0-1,1 0 1,1 1 0,0 0-1,1-1 1,0 1 0,1 1-1,0-1 1,1 1 0,0 0-1,0 1 1,1 0 0,17-16-1,-23 23 639,-3 2-238,-8 7 41,-11 13 140,7 1-291,-7 9-190,1 1 0,2 0 0,-26 65 0,42-92-223,-3 9 297,5-12-97,3-8-38,17-42-24,-9 18-195,8-8 148,32-49 0,-25 44 193,-52 65-118,11-1-183,1 0-1,0 1 1,-14 33 0,15-30 15,-44 107 2,52-113 29,6-18 19,4-10 0,-5 8-97,7-14 321,11-31-1,-18 43-515,0-1 0,0 1 0,0-1 0,0 1 0,0-1 0,-1 1 0,0-1 0,0 1 1,-1-1-1,1 1 0,-1-1 0,-2-8 0,2 3-2838,1 6 1824</inkml:trace>
</inkml:ink>
</file>

<file path=ppt/ink/ink19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1:51.33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93 36 1664,'-3'-2'120,"1"0"0,-1 1 0,1-1 0,-1 1 0,0-1 0,1 1 0,-1 0 0,0 0 0,0 0 0,0 0 0,0 1 0,0-1 0,0 1 0,0 0 0,0-1 0,-4 2 0,-23-4 1424,30 3-1498,-1 0 0,1 0 0,-1 0 0,0 0 0,1 0 1,-1-1-1,1 1 0,-1 0 0,0 0 0,1-1 0,-1 1 0,1 0 1,-1-1-1,1 1 0,-1 0 0,1-1 0,0 1 0,-2-2 0,2 2-18,0 0 0,0 0 0,0-1 0,0 1 0,0 0 0,0-1 0,0 1 0,0 0 0,0 0 0,0-1 1,0 1-1,0 0 0,0 0 0,1-1 0,-1 1 0,0 0 0,0 0 0,0-1 0,0 1 0,0 0 0,0 0 0,1-1 0,-1 1 0,0 0 0,0 0 0,0 0 0,1 0 0,-1-1 0,1 1 0,0-1 0,-1 1 0,1-1 0,0 1 0,0 0 1,-1-1-1,1 1 0,0 0 0,0 0 0,0-1 0,0 1 0,-1 0 0,1 0 0,0 0 0,0 0 1,0 0-1,0 0 0,0 0 0,-1 1 0,1-1 0,0 0 0,0 0 0,0 1 0,-1-1 1,1 0-1,1 2 0,0 0-9,0 0-1,0 0 1,0 0 0,0 0 0,0 0 0,-1 1-1,1-1 1,-1 1 0,0-1 0,0 1 0,0 0-1,0-1 1,0 1 0,0 0 0,0 5 0,0 5 77,0 1-1,-1 14 1,0-16-44,-4 327 1692,4-335-1684,2-6-22,1-10-7,4-22 5,-5-22-59,-3 1 0,-12-93 0,-4 72 351,7 38 69,10 37-394,-1 1-1,1 0 1,0-1 0,0 1-1,0 0 1,0-1-1,0 1 1,-1-1 0,1 1-1,0 0 1,0-1 0,0 1-1,0-1 1,0 1-1,0 0 1,0-1 0,0 1-1,1-1 1,-1 1 0,0 0-1,0-1 1,0 1-1,0-1 1,0 1 0,1 0-1,-1-1 1,0 1 0,0 0-1,1-1 1,-1 1-1,0 0 1,0 0 0,1-1-1,-1 1 1,0 0-1,1 0 1,-1-1 0,1 1-1,0 0-1,-1 0 0,1 0 0,-1 0 0,1 1 0,-1-1-1,0 0 1,1 0 0,-1 1 0,1-1 0,-1 0 0,1 1 0,-1-1-1,0 0 1,1 1 0,-1-1 0,0 0 0,1 1 0,-1-1 0,0 1-1,0-1 1,1 1 0,-1-1 0,0 1 0,0-1 0,0 0 0,0 1-1,1-1 1,-1 1 0,0 0 0,1 13 88,0 1 0,0-1 0,-3 15 0,1 5-13,1 37 49,1 87 177,0-144-238,1 0 0,0 0 0,5 17 0,-7-30-54,0 0 0,0 0 0,1 0 0,-1 0 0,0 0 0,1-1 0,-1 1 0,1 0 0,-1 0 0,0-1 0,1 1 0,0 0-1,-1 0 1,1-1 0,1 2 0,-2-2-4,0 0-1,1 0 0,-1 0 0,0 0 0,1 0 0,-1 0 0,0 0 0,0 0 0,1 0 0,-1 0 1,0 0-1,1 0 0,-1 0 0,0 0 0,1 0 0,-1 0 0,0-1 0,0 1 0,1 0 0,-1 0 0,0 0 1,0 0-1,1-1 0,-1 1 0,0 0 0,0 0 0,0-1 0,1 1 0,-1 0 0,1-2 11,0 0 1,0 0-1,0 0 0,0 0 0,0 0 0,0 0 0,-1 0 1,1 0-1,-1 0 0,1-1 0,-1-2 0,0 2-11,0 1 0,0-1-1,0 1 1,-1-1 0,1 1 0,-1-1-1,0 1 1,1-1 0,-1 1-1,0-1 1,-1 1 0,1 0-1,0 0 1,-1-1 0,1 1 0,-3-2-1,3 3 7,2 0-99,-1 0 91,0 0 0,1-1 0,-1 1-1,1 0 1,0 0 0,-1 0 0,1 0 0,0 0-1,-1 0 1,1 0 0,0 0 0,2-1 0,3-4 32,14-21-200,26-47 0,-31 48 227,1-1 0,23-26 0,-25 37 39,0 2 1,1 0-1,17-12 0,-32 25-97,0 1-1,1 0 0,-1 0 1,0-1-1,0 1 0,1 0 1,-1 0-1,0-1 0,1 1 1,-1 0-1,1 0 0,-1 0 1,0-1-1,1 1 0,-1 0 1,1 0-1,-1 0 0,0 0 1,1 0-1,-1 0 0,1 0 1,0 0-1,-3 8 58,-13 20 52,11-21-54,-41 84-2,-20 36-79,50-104 46,0 1 1,-1-2-1,-22 24 1,25-32 70,-24 23-25,36-36 21,2-2-54,17-12-241,-11 9 191,-1-1-1,-1 1 1,1-1-1,6-7 0,9-16-5,-1-1 0,22-44 0,19-27 39,-53 89 45,1 1 1,0-1-1,10-8 0,-18 22 56,-3 6 20,-6 12 24,-11 16-125,-2-2 0,-1 0 0,-1-1 0,-2-1 0,-48 48 0,58-67-19,11-11-38,0 0 1,0 1-1,0 0 1,0 0-1,1 0 1,0 1-1,0-1 1,0 1-1,-4 7 1,7-11-12,0-1 0,0 0 0,0 0 0,0 1 0,0-1 0,0 0 0,-1 0 0,1 1 0,0-1 0,0 0 0,0 1 0,0-1 0,0 0 0,0 1 0,0-1 0,0 0 1,0 1-1,0-1 0,0 0 0,1 0 0,-1 1 0,0-1 0,0 0 0,0 1 0,0-1 0,0 0 0,0 0 0,1 1 0,-1-1 0,0 0 0,0 0 0,0 0 0,1 1 0,-1-1 0,0 0 0,0 0 0,1 0 0,-1 1 0,0-1 0,1 0 0,-1 0 0,0 0 0,0 0 1,1 0-1,-1 0 0,0 0 0,1 0 0,-1 0 0,0 0 0,1 0 0,-1 0 0,17-4-1531,-10 1 400,0 0 1,0 0 0,-1-1-1,13-9 1,9-15-1930</inkml:trace>
</inkml:ink>
</file>

<file path=ppt/ink/ink19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1:51.96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56 1984,'3'-4'232,"-1"1"-1,1-1 1,-1 1 0,1 0 0,0-1-1,0 2 1,0-1 0,1 0 0,-1 1-1,5-4 1,2-4 308,-9 9-493,-1 0 0,1 1 1,-1-1-1,0 0 0,1 1 0,-1-1 1,1 1-1,-1-1 0,1 1 1,0-1-1,-1 1 0,1-1 0,0 1 1,-1 0-1,2-1 0,-2 1 406,0 9-248,-1 0 0,-1 0-1,0 0 1,0-1-1,-6 15 1,5-14-140,0 0-1,1 0 1,-1 0 0,2 0 0,-2 17-1,5 11 3,2 1 0,13 53 0,-17-89-70,9 39-1624,19 48 1,-16-58-977</inkml:trace>
</inkml:ink>
</file>

<file path=ppt/ink/ink19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1:53.59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37 450 1824,'3'-89'3653,"-2"83"-3509,0 0 0,1 0 1,-1 0-1,1 0 0,1 0 0,-1 0 0,1 0 0,5-8 0,7-15 202,13-25 355,1-2-234,-26 49-347,-1 1 0,0-1 0,0 0 0,0 0 0,-1 1 0,0-1 0,0-8 0,-1 13-135,0 1 1,0 0 0,1-1-1,-1 1 1,1-1 0,-1 1-1,1 0 1,0-1 0,-1 1-1,1 0 1,1-2-1,-1 1 26,0 1 0,0 0 0,0-1 0,0 1-1,0-1 1,0 1 0,-1-1 0,1 0 0,-1 1-1,1-1 1,-1-3 0,0-2 57,0 14-54,-4 26 5,-7 0 8,-22 47 0,2-6 47,20-50-47,-1 1 0,-26 38 0,38-62-22,-20 21-117,16-21 184,3-6-52,1-6-75,3 0 72,0 0-1,1 1 1,0-1-1,8-14 1,0 1-41,134-250 61,-132 247 120,-12 22-95,-10 18 23,3-3-91,-4 5-19,1-1 1,0 1 0,1 0 0,1 0-1,0 1 1,-6 31 0,9-11 24,0 0 0,3-1 0,1 1 0,2 0 0,12 61 0,-11-63 107,0 0-1,-3 54 1,-1-57 122,0-31-235,-2 16 211,2-16-200,0 1 1,0-1 0,0 0-1,0 0 1,0 1 0,0-1-1,0 0 1,0 0 0,0 0-1,-1 1 1,1-1 0,0 0 0,0 0-1,0 1 1,0-1 0,-1 0-1,1 0 1,0 0 0,0 0-1,0 1 1,-1-1 0,1 0-1,0 0 1,0 0 0,0 0 0,-1 0-1,1 0 1,0 0 0,0 1-1,-1-1 1,1 0 0,0 0-1,0 0 1,-1 0 0,1 0-1,0 0 1,0 0 0,-1 0 0,1 0-1,0-1 1,0 1 0,-1 0-1,1 0 1,0 0 0,0 0-1,-1 0 1,1 0 0,0 0-1,0-1 1,0 1 0,-1 0 0,1 0-1,0 0 1,0 0 0,0-1-1,-1 1 1,0-2-3,1 1 0,-1 0 0,0-1 0,1 1 0,-1-1-1,1 1 1,-1-1 0,1 1 0,0-1 0,-1 1 0,1-1 0,0 1 0,0-1 0,1-1 0,1-25-100,12-38 157,3 0 0,30-76 0,-32 100-96,-11 31 81,-1 1 0,3-20 0,-5 28-48,-1-1-1,0 1 1,0 0-1,0 0 1,0 0 0,0-1-1,0 1 1,0 0-1,-1 0 1,1 0 0,-1-1-1,1 1 1,-1 0-1,0 0 1,0 0 0,0 0-1,0 0 1,0 0-1,-1 1 1,-1-4 0,2 4 5,0 1 1,0-1-1,0 0 0,0 1 1,0-1-1,0 1 1,0 0-1,0-1 1,0 1-1,0 0 0,0-1 1,0 1-1,0 0 1,0 0-1,0 0 1,0 0-1,0 0 1,-1 0-1,1 0 0,0 1 1,0-1-1,0 0 1,0 1-1,0-1 1,0 0-1,0 1 1,0-1-1,0 1 0,0 0 1,0-1-1,1 1 1,-1 0-1,-1 0 1,-1 2-14,0 0 1,1 0 0,-1 0-1,1 0 1,-1 1-1,1-1 1,-2 6 0,-3 8-331,2-1 1,0 1-1,1 1 1,1-1-1,-3 31 1,2 6-2625</inkml:trace>
</inkml:ink>
</file>

<file path=ppt/ink/ink19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2:12.49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529 305 1248,'-8'16'538,"7"-15"-433,1 0-1,-1-1 1,0 1-1,1 0 1,-1-1-1,1 1 1,-1 0 0,0-1-1,0 1 1,1-1-1,-1 1 1,0-1-1,0 1 1,0-1-1,0 0 1,1 1 0,-1-1-1,0 0 1,-1 0-1,1 0-52,0 0 0,0 0 1,0-1-1,1 1 0,-1 0 0,0 0 0,1-1 0,-1 1 0,0-1 0,0 1 0,1-1 1,-1 1-1,1-1 0,-1 1 0,1-1 0,-1 0 0,1 1 0,-1-1 0,1 0 1,-1 1-1,1-1 0,0 0 0,-1 1 0,1-1 0,0 0 0,0 0 0,-1 0 0,1 1 1,0-1-1,0 0 0,0-1 0,-1-33 661,2 27-278,-1 4-357,0-1-1,1 1 1,0 0 0,0 0-1,2-5 1,-2 6-45,0-1 1,1 0-1,-2 0 1,1 0-1,0-6 1,1 2 83,-1-1 0,2 0 1,-1 1-1,1 0 0,0 0 1,1 0-1,0 0 0,0 0 1,6-7-1,-5 7-47,0 1-1,1 0 1,0 0 0,0 1 0,0 0-1,1 0 1,0 0 0,0 1-1,0 0 1,1 0 0,-1 1 0,1 0-1,12-4 1,6-2 296,51-10 0,-64 18-292,1 0-1,-1 1 1,0 0-1,1 1 1,26 3-1,-4 1 37,-25-4-59,-1 1-1,0 0 1,1 1 0,13 4 0,-21-5-42,0 0 1,-1 0 0,0 0-1,1 0 1,-1 1 0,0-1-1,1 1 1,-1-1 0,0 1-1,0 0 1,0 0 0,-1 0-1,1 0 1,0 0 0,-1 1-1,1-1 1,-1 0 0,0 1-1,0-1 1,0 1 0,1 4-1,1 8-12,-1 0 0,-1 1 0,0-1 0,-2 23-1,-1 0-118,2-18 76,1 25 184,-2 1 0,-12 69 0,11-107-97,0 0 0,-1 1 0,0-1 1,0 0-1,-1 0 0,0-1 0,0 1 1,-1-1-1,-10 12 0,1-3 63,-2-1 1,-28 22-1,-2 2-20,3 1-1,-65 76 1,57-54-121,-56 63 116,90-109-67,0-2 0,0 0 0,-1-1 0,-1 0 0,0-2 0,-1 0 0,-22 8 0,-16 9 66,-75 52 0,52-30 22,74-46-47,1-1-1,-1 0 0,0 0 1,-8 3-1,13-6-37,1 0 1,0 1 0,-1-1-1,1 0 1,-1 0 0,1 0-1,0 0 1,-1 0-1,1 0 1,0 0 0,-1 0-1,1-1 1,-2 0 0,2 1-11,1 0 1,-1-1 0,1 1 0,-1-1 0,0 1 0,1-1 0,-1 0 0,1 1 0,-1-1 0,1 1 0,0-1 0,-1 0 0,1 1 0,0-1 0,-1 0 0,1 0-1,0 1 1,0-1 0,-1 0 0,1 0 0,0 1 0,0-1 0,0 0 0,0 0 0,0-1 0,1-1-20,-1 0 0,1 0 0,0 0 0,0 1 0,0-1 0,0 0 0,0 0 1,0 0-1,1 1 0,0-1 0,-1 1 0,1-1 0,0 1 0,0 0 0,0-1 0,1 1 0,4-3 0,1-1 2,0 0-1,0 1 0,1 0 0,11-4 0,-4 1-37,2 1-1,-1 0 0,1 2 1,0 0-1,0 1 0,0 1 1,31-2-1,-20 6-19,0 0 0,29 6 0,-44-4 67,0 0 0,0 1 0,-1 0 1,1 1-1,-1 1 0,14 8 1,-5-3 105,0 0 0,0-1 0,1-2 1,0 0-1,1-1 0,0-2 1,0 0-1,0-1 0,1-2 0,42 0 1,-56-3-1,0 0 1,-1 0-1,1-1 1,-1-1 0,1 0-1,-1 0 1,12-6-1,-19 8-90,0-1 0,0 1 0,0-1-1,0 0 1,0 0 0,-1 0 0,1 0-1,-1-1 1,1 1 0,-1-1 0,0 1-1,0-1 1,0 0 0,0 0 0,-1 0 0,1 0-1,-1 0 1,0 0 0,0-1 0,0 1-1,0 0 1,0 0 0,-1-1 0,1 1-1,-1-1 1,0-4 0,-1 3-205,0 0 1,0-1-1,0 1 0,-1 0 1,1 0-1,-1 0 0,0 0 1,-1 1-1,1-1 0,-1 0 1,0 1-1,0 0 1,0 0-1,-7-7 0,-30-21-4938</inkml:trace>
</inkml:ink>
</file>

<file path=ppt/ink/ink19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2:14.42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889 269 1728,'0'0'27,"1"0"1,-1-1-1,0 1 1,0 0-1,1-1 1,-1 1-1,0-1 1,0 1-1,0 0 1,1-1-1,-1 1 1,0 0-1,0-1 1,0 1-1,0-1 1,0 1-1,0-1 1,0 1-1,0 0 1,0-1-1,0 1 1,0-1-1,0 1 1,0 0-1,0-1 1,0 1-1,-1-1 1,1 1-1,0 0 1,0-1-1,0 1 1,-1 0-1,1-1 1,0 1-1,0 0 1,-1-1-1,1 1 1,0 0-1,-1-1 1,1 1-1,0 0 1,-1 0-1,1 0 1,-1-1-1,-1 0 88,1-1 0,-1 1 0,1 0 0,0-1 0,-1 0 0,1 1 0,0-1 0,-2-3 0,-8-19 633,-2 0-1,0 1 1,-2 0 0,-21-26 0,28 40-669,1 1 0,-1 0 0,0 0 0,-1 1 1,0 0-1,0 0 0,-1 1 0,1 0 0,-1 1 0,-1 0 0,1 1 1,-22-6-1,25 8-73,-1 2 1,1-1-1,0 1 1,-1 1-1,1-1 0,0 1 1,-1 0-1,1 1 1,0 0-1,0 0 1,0 0-1,0 1 1,-8 4-1,-9 7-46,0 1 0,-25 20 0,37-26 64,-75 59-127,-12 10 121,-3-9 126,99-67-144,0 1 0,0-1 0,0 1 0,0 0 0,-4 5 0,7-7 6,0-1-1,-1 1 0,1 0 1,-1-1-1,1 1 0,0-1 1,0 1-1,-1 0 0,1-1 1,0 1-1,0 0 0,0-1 0,0 1 1,0 0-1,0-1 0,0 1 1,0 0-1,0-1 0,0 1 1,0 0-1,0-1 0,0 1 1,0 0-1,1-1 0,-1 1 1,0-1-1,1 1 0,-1 0 1,0-1-1,1 1 0,-1-1 1,0 1-1,1-1 0,-1 1 1,1-1-1,-1 1 0,1-1 1,1 1-1,15 8 161,1 0-1,0-2 1,0 0 0,1-1 0,31 6-1,-17-3 110,71 14 224,-59-15-393,82 28 0,-113-31-70,0 1-1,-1 1 1,0 0-1,0 0 1,0 2 0,-1 0-1,0 0 1,-1 1-1,19 20 1,-15-12 69,0 2 0,-1 0 0,17 32 0,-26-41-39,0 1 0,0-1 0,-1 1 0,-1 0 0,0 1 0,0-1-1,-1 0 1,0 22 0,-2-19-27,0 1 0,-4 20 1,3-31 9,0 0 0,0-1 1,-1 1-1,1 0 0,-1-1 1,0 1-1,0-1 0,-1 0 1,1 0-1,-1 0 0,-6 7 1,1-3 13,0 0 0,0-1 0,-1 0 0,0 0 0,-1-1 1,1 0-1,-1-1 0,0 0 0,-1 0 0,1-1 1,-1-1-1,-17 5 0,-11 1 124,1 2-1,1 2 1,0 2 0,-63 35-1,86-43-35,1 0 0,-1 0 0,-24 6 0,34-11-86,-1-1 0,1-1 1,-1 1-1,0-1 0,1 1 0,-1-1 0,0-1 1,1 1-1,-1-1 0,0 0 0,1 0 0,-1 0 0,1 0 1,-1-1-1,1 0 0,-6-3 0,-6-5 138,-26-23-1,27 22-592,1-1 1,-18-9-1,27 19 110,0-1 0,0 1 0,0 0 0,0 0-1,-1 0 1,1 1 0,-1 0 0,0 0 0,1 0 0,-12 0 0,10 2-1030,0 0 0,1 1 0,-1-1-1,-12 5 1,19-6 1296</inkml:trace>
</inkml:ink>
</file>

<file path=ppt/ink/ink19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2:16.25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105 1 1472,'0'0'21,"0"0"0,1 0 0,-1 0 0,0 0 0,0 0 0,0 0 0,1 0 0,-1 0 0,0 0 0,0 0 0,0 0 0,0 0 0,1 0 0,-1 0 0,0 0 0,0 0 0,0 0 0,0 0 0,0 0 0,1 0 0,-1 1 1,0-1-1,0 0 0,0 0 0,0 0 0,0 0 0,0 0 0,0 1 0,1-1 0,-1 0 0,0 0 0,0 0 0,0 0 0,0 0 0,0 1 0,0-1 0,0 0 0,0 0 0,0 0 0,0 1 0,0-1 0,-4 10 661,-9 8 100,13-17-745,-6 7 138,0 0 0,1 1-1,1 0 1,-1 0 0,1 0 0,1 0 0,0 1 0,0-1 0,-2 13-1,1 12 184,-2 46-1,6-75-319,-1 46 199,3-1 1,1 0-1,17 81 0,37 243 1093,-27 6 231,-27-136-954,-7-184-487,-2 0-1,-15 62 0,15-100-104,-2 0 0,-18 41-1,24-60-42,2-1-51,-1-1 0,1 0 0,-1 0-1,1 0 1,-1 0 0,1 0 0,-1 0-1,0 0 1,1 0 0,-1 0 0,0 0-1,0 0 1,0-1 0,0 1-1,0 0 1,0 0 0,0-1 0,0 1-1,0-1 1,0 1 0,0-1 0,0 1-1,-2-1 1,0 0-182,1 0-1,-1-1 1,1 1-1,0-1 1,-1 0-1,1 1 1,0-1-1,-1 0 1,1-1-1,0 1 1,-3-3-1,-22-12-2996</inkml:trace>
</inkml:ink>
</file>

<file path=ppt/ink/ink19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2:16.92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0 158 3232,'5'-3'233,"-1"0"1,1 0-1,-1 1 0,1-1 1,0 1-1,7-2 1,10-5-199,107-54 2077,-106 52-1940,2 0 0,0 2-1,0 1 1,1 1 0,-1 1-1,1 1 1,1 1 0,-1 1 0,1 2-1,-1 1 1,1 0 0,-1 2 0,1 2-1,49 11 1,-8 4 209,0 3 1,-1 3-1,77 41 0,-140-63-347,1-1 0,-1 1 0,0 0-1,0 0 1,0 0 0,0 1 0,0 0-1,-1-1 1,1 1 0,-1 0 0,0 1-1,-1-1 1,1 0 0,-1 1 0,0 0-1,3 9 1,-3-6 20,0 0-1,-1 0 1,-1 1-1,1-1 1,-1 0-1,-1 0 1,1 1 0,-1-1-1,-5 16 1,-3 9 144,-1-1 0,-2 1 0,-2-2 0,0 0 1,-31 47-1,37-66-114,-1 1 0,0-2 1,-1 1-1,0-1 0,-1-1 1,0 0-1,-1 0 0,0-1 0,0 0 1,-1-2-1,0 1 0,-1-1 0,1-1 1,-28 8-1,16-8-78,0-2 0,0-1-1,-1-1 1,1-1 0,0-1 0,-1-1 0,1-2 0,0 0 0,-34-10 0,-37-6-3037,58 12 773,1-1 1,-55-19 0,-33-25-788</inkml:trace>
</inkml:ink>
</file>

<file path=ppt/ink/ink19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2:25.2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133 218 1888,'-2'-4'115,"1"0"-1,-1 1 1,1-1-1,0 0 1,1 0-1,-1 0 1,0 1 0,1-1-1,0 0 1,0 0-1,0 0 1,1 0-1,-1 0 1,1 0 0,0 1-1,2-7 1,0 0 200,1 0 1,0 1-1,1-1 1,11-17-1,-10 19-96,0-1 1,0 1-1,1 1 0,0-1 1,1 1-1,13-10 0,-18 15-149,0 0-1,1 0 0,0 0 1,-1 1-1,1-1 1,0 1-1,0 0 0,0 0 1,0 0-1,0 0 0,0 1 1,0-1-1,0 1 1,0 0-1,0 1 0,0-1 1,0 1-1,0-1 0,7 3 1,-5 0-54,0-1-1,0 1 1,1 0 0,-2 0 0,1 1 0,0 0-1,7 6 1,-1 3 244,18 20-1,-16-16 45,16 10 282,-21-20-480,-1 0-1,0 0 0,10 13 0,-16-18-83,0 1 0,-1-1 0,0 0 0,1 0 0,-1 1 0,0-1 0,0 1 0,0-1-1,0 1 1,-1-1 0,1 1 0,-1-1 0,0 1 0,1 0 0,-1-1 0,0 1 0,-1 0 0,1-1-1,-1 4 1,-2 3-4,0 0-1,-1 0 1,0 0 0,0-1-1,-1 0 1,0 0-1,-1 0 1,0-1-1,0 1 1,0-1-1,-1-1 1,0 1 0,0-1-1,-16 9 1,-9 4 20,0-1 0,-51 20 0,59-28 38,-13 6-64,-56 25-74,80-34 57,1 0 0,-1 1 0,1 1 0,-19 18 0,28-25 33,1 0 0,0 1 1,0-1-1,0 1 0,0-1 0,0 1 0,1 0 1,-1-1-1,1 1 0,0 0 0,-1 0 0,2 0 0,-1 0 1,0 0-1,0 0 0,1 1 0,0-1 0,0 0 1,0 0-1,0 6 0,0-9-23,1 1 0,-1 0 0,0-1 0,0 1 1,1-1-1,-1 1 0,1 0 0,-1-1 0,0 1 0,1-1 0,-1 1 1,1-1-1,-1 1 0,1-1 0,-1 0 0,1 1 0,0-1 0,-1 0 0,1 1 1,-1-1-1,1 0 0,0 0 0,-1 1 0,1-1 0,0 0 0,-1 0 0,1 0 1,0 0-1,0 0 0,24-2 181,-20 1-179,74-9 373,1 4 0,103 5 1,-175 1-381,8 0 146,22 4 0,-35-3-151,1-1-1,-1 1 1,0 0 0,0 0 0,0 0-1,0 0 1,0 1 0,0-1 0,0 1 0,0 0-1,0 0 1,-1 0 0,4 2 0,-5-3-104,-1 0 0,1 0 1,0 0-1,-1 1 0,1-1 1,-1 0-1,1 0 0,-1 0 1,1 0-1,-1 1 0,0-1 1,0 0-1,1 0 0,-1 1 1,0 0-1,-6 33-1192</inkml:trace>
</inkml:ink>
</file>

<file path=ppt/ink/ink19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2:46.76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328 64 1056,'4'-63'5680,"-6"79"-5378,-1-1 0,0 1 1,-1 0-1,-9 20 0,-3 12 64,-52 238 1176,62-255-1324,-7 28-30,-2 18 59,-40 115 1,44-163-181,-6 15 116,-21 83-1,35-102-93,1-1 0,1 0 0,3 45 1,0-48-33,-1 0 0,-1 0-1,-1 0 1,0 0 0,-9 35 0,10-54-100,-1-1 1,1 0-1,-1 1 0,0-1 0,1 1 0,-1-1 1,0 0-1,0 0 0,0 0 0,0 0 0,0 1 1,0-1-1,0 0 0,-1-1 0,1 1 0,0 0 0,0 0 1,-1 0-1,1-1 0,-1 1 0,1-1 0,0 1 1,-1-1-1,1 0 0,-1 1 0,1-1 0,-1 0 1,1 0-1,-1 0 0,1 0 0,-1 0 0,1 0 0,-1-1 1,1 1-1,-3-1 0,3 1-125,1-1 1,-1 1-1,0-1 0,1 1 1,-1-1-1,1 0 1,-1 1-1,1-1 0,-1 0 1,1 1-1,-1-1 0,1 0 1,-1 1-1,1-1 0,0 0 1,0 0-1,-1 1 0,1-1 1,0 0-1,0 0 1,0 0-1,0 0 0,0 1 1,0-1-1,0 0 0,0 0 1,0 0-1,0 1 0,1-2 1,2-12-2857</inkml:trace>
</inkml:ink>
</file>

<file path=ppt/ink/ink19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12.36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 3328,'13'25'1216,"-9"-10"-928,-4 14-96,-4-6-1152</inkml:trace>
</inkml:ink>
</file>

<file path=ppt/ink/ink19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17.63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199 1805 2496,'1'-2'81,"0"1"1,0 0-1,0 0 1,0 0-1,0 1 1,1-1-1,-1 0 1,0 0-1,1 1 1,-1-1-1,0 0 1,1 1-1,-1 0 1,1-1-1,-1 1 1,0 0-1,1 0 1,-1-1-1,1 1 1,-1 0-1,1 1 1,-1-1-1,2 0 1,6 0 869,-9 1-978,0-1 1,1 0 0,-1 0 0,0 0-1,1 0 1,-1 0 0,0 0 0,1 0-1,-1 0 1,0-1 0,1 1 0,-1 0-1,1 0 1,-1 0 0,0 0 0,0 0 0,1 0-1,-1-1 1,0 1 0,1 0 0,-1 0-1,0 0 1,0-1 0,1 1 0,-1 0-1,0-1 1,0 1 0,1 0 0,-1 0-1,0-1 1,0 1 0,0 0 0,0-1 0,0 1-1,1 0 1,-1-1 0,0 1 0,0 0-1,0-1 1,0 1 0,0 0 0,0-1-1,0 1 1,0 0 0,0-1 0,0 1 0,-1-1-1,1 1 1,0 0 0,0-1 0,0 1-1,0 0 1,0 0 0,-1-1 0,1 0-1,-15-22-2316,9 14 2092,4 6 243,1 0 0,-1 0 1,1-1-1,-1 1 0,1 0 0,0-1 1,0 1-1,0-4 0,-16-180 529,16-14-284,2 167-158,-1 12 163,1-1 1,0 1 0,2 0 0,1-1 0,12-41 0,3 13-403,19-80 0,-19 48 251,14-78-858,-28 128 593,-2 1 0,-1 0 1,-2-35-1,-3 28 454,-2-26 1664,5 63-1909,-1-1 1,0 0-1,0 1 0,0-1 1,-1 1-1,1-1 1,0 1-1,-1 0 0,0-1 1,1 1-1,-1 0 1,0 0-1,0 0 0,-4-2 1,-11-16-1623,1-3-77</inkml:trace>
  <inkml:trace contextRef="#ctx0" brushRef="#br0" timeOffset="1">109 52 736,'-42'-29'256,"17"20"-192,0 0 0,8 4-608</inkml:trace>
</inkml:ink>
</file>

<file path=ppt/ink/ink19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17.97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158 617 2816,'0'-14'1280,"0"18"-928,-4-13-320,0-2-736</inkml:trace>
  <inkml:trace contextRef="#ctx0" brushRef="#br0" timeOffset="1">9 23 896,'-8'-23'480</inkml:trace>
</inkml:ink>
</file>

<file path=ppt/ink/ink19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12.00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0 1888,'5'3'704,"-5"1"-544,4 3-32,-4 4 768,0 5-512,-4 6 192,-1 3-320,5 4-160,0 0-64,5-2-320,-1-5 160,0 0-576,0-4 384,0 0-576</inkml:trace>
</inkml:ink>
</file>

<file path=ppt/ink/ink19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18.36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1385 1272 4640,'8'-27'1728,"-8"23"-1344,-4-3-96,0 5-1664</inkml:trace>
  <inkml:trace contextRef="#ctx0" brushRef="#br0" timeOffset="1">766 540 2976,'-8'-26'1120,"-13"19"-896,-17-7-32,9 6-2560</inkml:trace>
  <inkml:trace contextRef="#ctx0" brushRef="#br0" timeOffset="2">108 0 2656,'-29'12'960,"5"2"-736,-9 8-64,12-11-2272</inkml:trace>
</inkml:ink>
</file>

<file path=ppt/ink/ink19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18.69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141 0 2304,'-41'7'864,"20"0"-672,-8 0-32,12 1-32,0-5-96,2-3-1856</inkml:trace>
</inkml:ink>
</file>

<file path=ppt/ink/ink19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19.04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133 1 2720,'-30'7'1024,"14"1"-800,-8-1-64,7 0 0,-4-3-128,-4-4-1504</inkml:trace>
</inkml:ink>
</file>

<file path=ppt/ink/ink19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20.07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4803 159 736,'-19'-17'113,"-1"1"1,-34-21-1,43 31-120,-1 0-1,-1 0 1,1 1-1,-1 0 1,1 2-1,-25-5 1,27 6 142,0 0 0,-1 1 0,1 1 0,-1 0-1,1 1 1,-1-1 0,1 2 0,0 0 0,0 0 0,-1 1 0,2 0 0,-1 0 0,0 1 0,1 1-1,-1 0 1,-10 7 0,-20 21 202,26-21-465,0-1 0,-29 19-1,41-29 117,0 0-1,0 0 1,0-1-1,0 1 1,0-1-1,0 1 1,0-1-1,0 1 0,0-1 1,0 0-1,0 0 1,0 0-1,0 0 1,0-1-1,0 1 1,0 0-1,0-1 1,0 1-1,0-1 1,0 0-1,0 0 1,-3-1-1,-1-3 34,-1 1 0,1-1 1,0-1-1,-8-8 0,2 2 23,-7-7-18,-1 2 0,-40-28 0,49 38-36,1 1 1,-1 1 0,-1 0 0,1 0-1,-1 1 1,0 0 0,0 1 0,-16-2-1,25 5 57,1-1-1,-1 1 1,0 0-1,1 0 1,-1 0-1,1 1 1,-1-1-1,1 1 1,-1-1-1,1 1 1,-1 0-1,1 0 1,-1 0-1,1 0 1,0 0-1,0 1 1,-1-1-1,1 1 1,0-1-1,-2 3 1,-1 2 100,1 0 1,0 0-1,0 0 1,1 0-1,-5 12 1,4-10-281,1-1-1,-2 1 1,-6 9-1,11-16 113,-1-1 0,1 1 1,0-1-1,-1 1 0,1-1 0,-1 1 0,1-1 0,-1 1 0,0-1 0,1 0 0,-1 1 1,1-1-1,-1 0 0,0 1 0,1-1 0,-1 0 0,0 0 0,1 0 0,-1 0 0,0 0 1,1 0-1,-1 0 0,0 0 0,1 0 0,-1 0 0,0 0 0,1 0 0,-1 0 0,0 0 0,1-1 1,-1 1-1,1 0 0,-1 0 0,0-1 0,0 0 0,-2-1-8,0-1 1,0 1-1,0-1 0,-5-6 0,4 4 77,-1 0-32,0 1 0,-1 0 0,1 0-1,-1 0 1,0 0 0,0 1 0,0 0-1,0 0 1,0 1 0,-1 0 0,1 0 0,-1 0-1,-9 0 1,-5-1-63,-1 2 0,-40 2 0,47-1 81,1 2-1,-1-1 1,1 2-1,0 0 1,0 1-1,0 0 1,0 1-1,1 1 1,-1 0-1,1 1 1,1 0-1,0 1 1,-12 9 0,-9 13 523,-44 53 0,67-72-498,6-6-29,0 0 0,-1-1 1,0 1-1,0-1 0,0 0 1,-9 5-1,11-7-26,1-1 1,0-1-1,-1 1 0,1 0 1,-1 0-1,1-1 0,-1 0 1,1 1-1,-1-1 0,0 0 1,1 0-1,-1-1 0,1 1 1,-1 0-1,1-1 0,-1 1 1,1-1-1,-1 0 0,-3-2 0,-47-25 2,41 21-26,0 0-1,0 1 0,-1 0 1,0 1-1,0 0 0,-15-3 1,24 8 15,0 0-1,0 0 1,0 0 0,-1 1 0,1 0 0,0-1-1,0 1 1,0 1 0,1-1 0,-1 0-1,0 1 1,0 0 0,1 0 0,-1 0 0,-3 3-1,-7 5 71,1 1 1,-15 15-1,17-16-36,-50 47 141,51-48-152,-1-1-1,0-1 1,-1 1 0,-12 5 0,19-11-18,0-1 1,0 1-1,0-1 1,0 0-1,0 0 1,0 0-1,0-1 1,-1 0 0,1 0-1,0 0 1,-6-2-1,-8-1 2,-32-12 0,-1 1-18,42 13 1,0 0-1,0 0 1,0 1-1,0 0 1,0 1-1,0 0 1,1 1-1,-1 0 1,0 0-1,-12 6 0,-7 4-12,-52 31-1,47-23-15,1-2 22,20-9 51,-1-1 0,-1 0-1,0-2 1,0 1-1,-26 6 1,34-13-64,0 1 1,0-1 0,0-1-1,0 0 1,0 0 0,-1 0-1,1-1 1,1 0 0,-1 0-1,-10-5 1,7 3 126,-1 0 0,-21-3 0,28 7-93,1 0 0,-1 0 0,0 0 0,1 1 0,-1 0 0,0 0-1,1 0 1,-1 0 0,1 0 0,0 1 0,-1-1 0,1 1-1,0 0 1,-5 4 0,-3 3-2,1 0 0,-15 15 0,7-3 4,7-8-42,-25 22 1,34-34 41,0 0 0,-1 1 0,1-1 1,0 0-1,0 0 0,-1-1 0,1 1 1,-1 0-1,1-1 0,-1 0 0,1 1 0,-5-1 1,-33-3 85,25 1-142,-22-1 25,0 2 1,0 1 0,-53 7 0,9 2-119,-35 5-30,99-11 256,1 1-1,1 1 0,-1 0 1,0 1-1,-16 9 0,14-4 20,0 0-1,2 1 1,-23 21 0,-40 47-36,17-17-178,56-57 146,-1-1-1,1 1 1,-1-2 0,0 1-1,-1-1 1,1 0 0,-1 0 0,0-1-1,0 0 1,0-1 0,0 1-1,-16 1 1,16-3-54,1 1 1,0 0-1,0 1 0,0 0 1,0 0-1,0 0 0,1 1 1,-1 0-1,1 0 0,-9 8 1,4-1 28,0 0 0,1 1 0,0 1 0,-8 13 0,9-14-37,0-1 0,-1 1 0,0-2 0,0 0 0,-16 12-1,-63 39 105,39-29-71,-242 198 166,189-152-224,73-57 25,1 1 0,0 1-1,2 2 1,-28 32 0,23-15 33</inkml:trace>
</inkml:ink>
</file>

<file path=ppt/ink/ink19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20.44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103 0 3552,'-6'3'154,"1"0"1,0 1 0,0-1-1,0 1 1,0 0-1,1 0 1,-1 1 0,1-1-1,0 1 1,1 0-1,-5 7 1,0 2-134,1 0 1,0 1 0,-6 18-1,11-26-8,0 0 0,0 0 0,1 1 0,0-1 0,0 0 0,1 1-1,0-1 1,1 1 0,-1-1 0,1 0 0,3 11 0,0-6 106,-1-1 0,2 1-1,0-1 1,0 0 0,1-1 0,8 12 0,-14-21-110,1-1 0,-1 1 0,0-1 0,1 1 1,-1 0-1,0-1 0,1 1 0,-1-1 0,0 1 0,0 0 0,0-1 1,0 1-1,0 0 0,0-1 0,0 1 0,0 0 0,0-1 1,0 1-1,0-1 0,0 1 0,0 0 0,0-1 0,0 1 0,-1 0 1,1 0-1,-13 12-145,8-9-30,-8 8-1066</inkml:trace>
</inkml:ink>
</file>

<file path=ppt/ink/ink19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0:20.81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560 0 2496,'-25'43'896,"12"-23"-672,-4 12-96,5-10 1088,-1 5-704,1-2 224,-1 8-448,1 3-1088</inkml:trace>
  <inkml:trace contextRef="#ctx0" brushRef="#br0" timeOffset="1">369 441 2400,'-2'1'85,"1"-1"1,-1 0-1,0 1 0,0-1 1,1 1-1,-1-1 0,0 1 1,1 0-1,-1 0 1,0 0-1,1 0 0,0 0 1,-1 0-1,-2 3 0,-17 21-232,18-22 193,-13 20-51,1 1 1,1 1-1,0 0 1,2 1-1,-15 47 1,20-44 146,0 1 0,2 0 0,-1 38-1,3-34-783,-1-1-1,-10 40 1,10-58 1125,0-1 0,-11 22 0,12-30-253,0 0 1,-1 0 0,0-1 0,0 1-1,0-1 1,-1 0 0,1 0-1,-8 5 1,-9 6-133,8-7-104,1 0-1,1 0 1,-14 15 0,23-21 84,-1 0 1,1 0-1,-1 0 0,1 1 1,0-1-1,0 1 0,1 0 1,-1-1-1,1 1 0,0 0 1,0 0-1,0 0 0,0 0 1,0 0-1,1 0 0,0 0 0,0 4 1,11 44-426,-6-17-3050</inkml:trace>
</inkml:ink>
</file>

<file path=ppt/ink/ink19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2:51.21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175 11 1728,'0'0'26,"0"0"0,0-1 0,0 1 0,0 0 0,0-1 0,0 1 0,0 0 0,0-1 0,0 1 0,0 0 0,0-1 0,0 1 0,-1 0 0,1-1 0,0 1 0,0 0 0,0 0 0,0-1 0,0 1 0,-1 0 0,1 0 0,0-1 0,0 1 0,0 0 0,-1 0 0,1-1 0,0 1 0,0 0 0,-1 0 0,1 0 0,-1-1 0,-3-1 1489,0 6-395,3-3-1004,1 0 0,-1 0 1,0 0-1,0 0 0,1 0 1,-1 0-1,1 0 0,-1 0 1,1 1-1,0-1 0,-1 0 1,1 0-1,0 1 0,0-1 1,0 0-1,0 2 0,0-2-55,0 0 0,0 0-1,1 0 1,-1-1 0,0 1-1,1 0 1,-1 0 0,1-1 0,-1 1-1,1 0 1,-1 0 0,1-1-1,0 1 1,-1-1 0,1 1-1,0-1 1,-1 1 0,2 0 0,1 0-22,0 1 1,1-1-1,-1 0 1,0 0-1,1 0 1,-1-1-1,0 1 1,1-1-1,-1 0 1,1 0-1,3 0 1,102-17 117,-69 9 172,57-2 1,-68 9-119,44 4 1,-59-1-161,1 1-1,-1 0 1,0 1 0,27 10 0,100 42 932,-100-41-937,31 18 106,-50-21-76,44 15 0,6 1 123,4 1 403,-64-26-455,-1 0 0,1 0 0,-1-1 0,23 0 0,-25-1-100,0 0-1,-1 0 0,1 1 0,0 0 0,12 6 1,-12-5 14,-1 0 0,1-1 1,0 0-1,0 0 0,15 0 1,70-2-115,163 4 239,-100-2-86,-42-1-72,-50 1 62,89 4-31,41 13 288,-92-6-320,-84-10 40,1 0 1,19 6 0,15 3-37,-23-7 23,1 2-1,41 14 0,-59-16-43,1-1 0,17 2 0,-19-4 9,-1 0 0,1 1 1,20 8-1,-28-8 2,0-1 0,0 1 1,0 0-1,-1 0 0,1 0 0,-1 1 0,0 0 1,0-1-1,0 2 0,0-1 0,-1 0 0,4 7 1,-3-4-3,-1 0 0,1 0 0,-2 1 0,1-1 0,-1 1 0,0-1 0,1 15 0,-2 5 26,-1-1 1,-1 1 0,-1-1-1,-7 29 1,-18 72 12,15-80-6,3 0-1,-5 52 1,13-73-68,0 4 277,-6 31 1,6-59-254,0 0 1,1 0 0,-1 0-1,0 0 1,0-1 0,0 1-1,0 0 1,-1 0 0,1-1-1,0 1 1,-1-1 0,1 1-1,-1-1 1,1 1 0,-1-1-1,0 0 1,0 0 0,0 0-1,1 0 1,-4 1 0,3-1-11,0 0 1,1-1-1,-1 1 1,0-1-1,0 1 1,0-1-1,0 0 1,1 0-1,-1 0 1,0 0-1,0 0 1,0 0-1,0 0 1,1 0 0,-1-1-1,0 1 1,0-1-1,0 0 1,1 1-1,-1-1 1,-2-2-1,-2-2 51,1 0 0,0 0-1,-6-10 1,7 9-35,-1 0 0,0 0 0,-9-8 0,5 8-12,0 0 1,0 0-1,0 1 0,0 0 1,-1 1-1,0 0 0,0 1 1,0 0-1,0 0 0,-1 1 1,-12-1-1,-14 0 68,-70 6-1,30 0 148,4-6-313,-111-17 0,89-4 144,74 17-85,0 1 1,0 2 0,0 0 0,-36-2-1,-83 13 229,110-5-195,1 1 0,-58 13 0,51-8 18,-27 3-54,1-3 1,-1-3 0,-1-2-1,-72-7 1,24 3 367,-28-3-333,111 2-29,1 1-1,-1 2 1,1 0-1,0 2 1,0 1-1,-31 9 0,35-9 58,0-1 0,0-1 0,-1-1 0,1-1 0,-25-3 0,22-1 59,-1-1-1,-36-11 0,41 9-54,0 1-1,0 2 1,-1 0-1,-27-1 0,-90 12 16,93-5 76,29-1-138,0 0 0,0-1 0,-21-3 0,30 2-94,3 0 95,16-5-17,-4 4 23,-1 1-1,0 0 0,1-1 0,0 1 1,7 0-1,8-2-60,199-33-274,-179 32 346,1 3-1,-1 1 1,1 2-1,-1 2 1,1 1-1,46 13 1,-74-15 5,0-1 1,0-1 0,1 0-1,26-2 1,-30 0 2,1 0 0,-1 1 1,1 0-1,-1 1 0,1 0 1,-1 1-1,0 0 0,1 0 1,9 5-1,-8-2-17,0-1 0,0 0 0,0-1-1,0 0 1,24 2 0,62-4 86,-72-2-27,0 1 1,0 2 0,40 6-1,-55-6-71,-1 0 0,1 0 0,0-1 0,0 0 1,0-1-1,0 0 0,0-1 0,19-4 0,57-17-44,-51 11 97,0 2 0,1 2 0,52-5 0,-65 13 3,0 0 0,0 1 0,0 2 0,0 0-1,0 1 1,-1 2 0,0 0 0,26 13-1,-29-13-65,-1-2-1,1 0 0,0-1 0,26 1 1,24 6-29,161 51 285,-203-52-192,1-1-1,0-2 0,0 0 0,1-2 0,40 2 0,-8-8 25,-9 0 57,1 2 0,67 10 0,-114-10-86,1-1 1,-1 0-1,1 0 1,-1 0-1,0-1 1,13-3-1,-9 2-24,-1 0 1,17 0-1,-15 2-121,-8 1 110,1-1 1,-1 0-1,1 0 0,0 0 0,7-2 0,-11 1 21,0 1 0,0-1 1,0 0-1,0 1 0,0-1 0,0 0 0,-1 1 0,1-1 0,0 0 1,-1 0-1,1 0 0,-1 0 0,1 0 0,-1 0 0,1 0 0,-1 0 1,1 0-1,-1 0 0,0 0 0,0 0 0,0 0 0,1-2 0,-1-28 119,-1 22-155,3-20 43,1 1 0,11-51 0,-7 46 69,-5 12-65,0 0-1,-2-38 1,0 27-15,-9-121-100,9 113 104,-1 14-58,1 0 0,6-33 0,10-57 93,-16 115-46,0 0 0,0 0 0,1 1 1,-1-1-1,0 0 0,0 0 0,0 1 0,0-1 0,0 0 1,0 0-1,0 0 0,0 1 0,0-1 0,0 0 1,0 0-1,0 1 0,-1-1 0,1 0 0,0 0 0,-1 1 1,1-1-1,0 0 0,-1 1 0,1-1 0,-1 0 1,1 1-1,-1-1 0,1 1 0,-1-1 0,1 1 0,-1-1 1,0 1-1,1-1 0,-1 1 0,0 0 0,1-1 1,-1 1-1,0 0 0,0 0 0,1-1 0,-1 1 0,0 0 1,-1 0-1,-3 0-8,0 0 1,0 1-1,0-1 1,0 1 0,-8 3-1,2-1-15,-3-2 59,1-1 0,-1 1-1,0-2 1,1 0-1,-26-6 1,-25-1 72,-113-10 45,32 2-233,84 7 157,-68 1 0,82 8-64,-150-7-110,94-4-28,70 8 150,-65 2 0,1 1 15,-196-30 236,235 25-158,-96 4 0,-35-3-67,156 1 8,-13-1 167,-82-19 0,91 13-254,-247-56 228,242 60-253,19 3 2,-45-11 0,52 11 13,-9-3-8,24 6-25,0-1 0,0 1 0,0 0 0,0-1 0,0 0 0,0 1 0,0-1 0,0 1 0,0-1 0,0 0 0,1 0 0,-1 1 0,0-1 0,0 0 0,1 0 0,-1 0-1,0-2 1,1 2-267,0 1 0,0-1 0,0 0 0,0 0 0,0 0 0,0 0 0,0 0 0,0 0 0,0 1 0,1-1 0,-1 0 0,0 0 0,1 0 0,-1 1 0,1-1 0,-1 0 0,1 0 0,-1 1 0,1-1 0,0-1 0,14-12-4581,8 0 1088,-3 2 1696</inkml:trace>
</inkml:ink>
</file>

<file path=ppt/ink/ink19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2:52.21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276 180 2400,'0'-13'315,"2"0"-1,0 1 1,0-1-1,6-13 1,-5 14 282,0-1 1,0 1-1,-1-1 0,0-13 1,-1 24-545,-1 0 1,-1 1 0,1-1 0,0 1-1,0-1 1,0 0 0,-1 1-1,1-1 1,-1 1 0,0-1-1,1 1 1,-1-1 0,0 1-1,-1-3 1,1 4 63,1 1 246,-9 28 250,-12 29-1,10-31-400,-13 50-1,6 22 110,-8 32 84,20-109-242,0 0-1,-2 0 1,-20 37-1,26-55-156,-42 69 570,39-66-501,0 0-1,0-1 1,-1 0-1,0 0 1,0 0 0,0-1-1,0 0 1,-10 5-1,15-9-80,0-1-1,0 1 1,0 0-1,0-1 0,0 0 1,0 1-1,-1-1 1,1 0-1,0 1 1,0-1-1,-1 0 0,1 0 1,0 0-1,0 0 1,-1 0-1,1 0 1,0-1-1,-3 0 1,4 1 3,-1 0 0,1-1 1,-1 1-1,1-1 0,0 1 1,-1-1-1,1 1 1,-1-1-1,1 1 0,0-1 1,-1 1-1,1-1 1,0 0-1,0 1 0,0-1 1,-1 0-1,1 1 1,0-1-1,0 0 0,0 1 1,0-1-1,0 1 1,0-1-1,0 0 0,0 1 1,1-1-1,-1 0 0,0 1 1,0-1-1,0 1 1,1-1-1,-1 0 0,0 1 1,1-1-1,-1 0 1,24-48 32,9-20-188,17-78-93,-30 82 355,46-99 0,-65 161-104,9-13-53,-10 16 52,0 0 0,0-1 0,0 1 0,0 0 0,1 0 0,-1 0 0,0 0-1,0 0 1,0 0 0,0-1 0,0 1 0,1 0 0,-1 0 0,0 0 0,0 0-1,0 0 1,1 0 0,-1 0 0,0 0 0,0 0 0,0 0 0,0 0 0,1 0 0,-1 0-1,0 0 1,0 0 0,0 0 0,1 0 0,-1 0 0,4 10-14,-2-1 21,-1 0 0,-1 0 0,0 0 0,-1 11 0,0 7 22,-1 23 30,-3 1-1,-2-1 1,-1 0 0,-28 84-1,0-6-239,31-103-441,1 0 1,0 1 0,1 27-1,3-49-8,0 1 0,1-1-1,-1 1 1,2 6-1,-2-11 503,1 1 0,-1 0 0,0 0 0,1 0 0,-1-1 0,0 1 0,1 0 0,-1 0 0,1-1 0,-1 1 0,1 0 0,-1-1 0,1 1 0,0 0 0,-1-1 0,1 1 0,0-1 0,-1 1 0,1-1 1,0 1-1,0-1 0,-1 0 0,1 1 0,0-1 0,0 0 0,1 0 0,-1 0-71,1 0 0,-1 0 0,1 0 0,-1 0 0,1 0 0,-1-1 0,0 1 0,1-1 0,1 0 0,-3 1 189</inkml:trace>
</inkml:ink>
</file>

<file path=ppt/ink/ink19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2:53.13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5 370 1472,'3'-7'160,"1"0"-1,-1 0 1,0 0-1,-1 0 1,0 0-1,3-15 1,-2 7 232,37-116 1118,-34 106-1042,1 0 0,1 0 0,2 1 1,13-27-1,-22 51-400,-1-1 0,1 0 0,-1 0 1,1 0-1,-1 1 0,1-1 0,-1 0 0,1 1 1,0-1-1,0 0 0,-1 1 0,2-2 1,0 4 453,-5 5-241,-7 13-48,1 1-1,0 0 1,2 0-1,0 1 1,-4 32-1,-9 114 261,20-166-477,-5 56 445,-23 114 1,25-154-452,-3 10 108,6-27-82,-1 1-1,1-1 1,-1 1 0,1-1 0,-1 1 0,0-1 0,0 0-1,1 0 1,-1 1 0,0-1 0,0 0 0,0 0-1,-2 1 1,3-1 98,-5-12 196,8-31-397,1 0 1,10-46-1,2-11 118,-11 38 28,-4 40 28,0 0 1,2 1 0,0-1 0,1 1 0,7-21-1,-7 53 144,-2 17-336,-2 46 1,-1-26 104,1 20-749,-2 1 0,-16 89 0,10-128-540</inkml:trace>
</inkml:ink>
</file>

<file path=ppt/ink/ink19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2:54.48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183 6 2656,'-7'-4'532,"7"4"-489,0-1-1,0 1 1,0 0 0,0 0-1,0 0 1,0 0 0,-1 0-1,1 0 1,0 0 0,0 0-1,0 0 1,0 0 0,0 0 0,0-1-1,-1 1 1,1 0 0,0 0-1,0 0 1,0 0 0,0 0-1,0 0 1,0 0 0,-1 0 0,1 0-1,0 0 1,0 0 0,0 0-1,0 0 1,0 0 0,0 1-1,-1-1 1,1 0 0,0 0 0,0 0-1,0 0 1,0 0 0,0 0-1,0 0 1,0 0 0,0 0-1,-1 1 1,1-1 400,-9 16 762,7-8-1078,-1 1-1,1-1 1,1 1 0,0 0-1,0-1 1,1 1-1,0 0 1,1 12 0,0 7-62,0 21 75,0-8 78,-7 67 1,4-95-74,0-1 1,-1 1-1,0-1 1,-1 0-1,-1 0 1,0 0 0,0-1-1,-1 1 1,-12 17-1,16-27-120,1 0 0,-1 0-1,0 0 1,0 0 0,0-1-1,0 1 1,0 0-1,0-1 1,-1 0 0,1 1-1,0-1 1,-5 1 0,6-1-23,1-1 1,-1 0 0,0 0 0,1 0-1,-1 0 1,0 0 0,1 0 0,-1 0-1,0 0 1,1 0 0,-1 0 0,0-1-1,1 1 1,-1 0 0,0 0 0,1-1-1,-1 1 1,0 0 0,1-1 0,-1 0 0,0 0-3,0 0 0,0 0 1,0 0-1,1 0 0,-1 0 1,0 0-1,1 0 1,-1-1-1,1 1 0,-1 0 1,1 0-1,0-1 1,0 1-1,-1-2 0,1-10 2,0 0-1,1 1 1,0-1 0,1 1-1,5-18 1,-2 6-17,9-45 159,43-129 0,-55 194-122,-1-1 25,1 0 0,0 0-1,1 0 1,-1 0 0,1 1 0,0-1-1,0 1 1,4-5 0,-4 8 119,-3 7-131,-4 7-103,-3 7 43,1 1 1,1 0-1,1 0 1,1 0-1,-1 25 0,-6 34 8,1-34 347,-2 0 1,-19 53 0,29-97-305,1 1 1,-1-1 0,0 1-1,1-1 1,-1 1 0,1 3-1,12-21-90,-6 4 93,-1 0 0,0-1 1,-1 1-1,3-16 0,8-50-89,-7 33 86,2-22 42,3-13-290,-19 107 323,-1 5-138,-1-2-1,-1 1 1,-21 48 0,20-61-401,-1 0 1,-1-1 0,0 0-1,-26 28 1,36-45-822,-1-5-1215</inkml:trace>
</inkml:ink>
</file>

<file path=ppt/ink/ink19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2:55.19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286 26 1312,'0'-1'35,"0"0"0,0 0 0,0 0 0,0 1 0,0-1 0,-1 0 0,1 0 0,0 0 0,0 0 0,-1 0 0,1 0 0,0 1 0,-1-1-1,1 0 1,-1 0 0,1 1 0,-1-1 0,1 0 0,-1 0 0,0 1 0,1-1 0,-1 1 0,0-1 0,0 1 0,1-1 0,-1 1 0,0-1 0,-1 0 0,0 1 56,1 0 1,-1-1-1,1 1 0,-1 0 0,1 0 1,-1 0-1,1 0 0,-1 0 1,0 1-1,1-1 0,-1 0 0,1 1 1,-1-1-1,1 1 0,-3 0 1,3 0 446,0-1-492,1 0 0,0 0 1,-1 0-1,1 0 0,-1 0 0,1 0 0,-1 0 0,1 0 1,-1 0-1,1 0 0,0 0 0,-1 1 0,1-1 0,-1 0 0,1 0 1,0 0-1,-1 1 0,1-1 0,0 0 0,-1 1 0,1-1 0,0 0 1,-1 1-1,1-1 0,0 0 0,-1 1 0,1-1 0,0 0 0,0 1 1,0-1-1,-1 1 0,1-1 0,0 1 0,0-1 0,0 0 0,0 1 1,0-1-1,0 1 0,0 0 0,-3 16 545,3-15-522,0 0-1,0 0 0,0 0 0,-1 0 0,1 0 1,0 0-1,-1 0 0,1 0 0,-1 0 0,0 0 1,1 0-1,-1-1 0,-2 3 0,1-1 63,0-1 0,-1 0 0,0 1 0,1-1 0,-1-1 0,-4 4-1,3-3-102,-35 20 356,25-15-176,0 1 0,1 0 0,-22 18 0,-43 45 213,76-70-399,3-2-26,0 1-1,0 0 1,0-1 0,-1 1 0,1-1 0,0 1 0,-1-1-1,1 0 1,0 1 0,-1-1 0,1 0 0,-1 1 0,1-1 0,-1 0-1,1-1 1,2-2-9,0 0 12,13-14-47,0 0 0,0 1 1,31-23-1,43-20 3,-32 23 266,-47 26-26,-11 11-194,0 0 0,0-1 0,1 1 0,-1 0-1,0 0 1,0-1 0,0 1 0,0 0 0,0 0 0,0 0-1,0-1 1,0 1 0,0 0 0,0 0 0,0 0 0,0-1 0,0 1-1,0 0 1,0 0 0,-1-1 0,1 1 0,0 0 0,0 0-1,0 0 1,0-1 0,0 1 0,0 0 0,-1 0 0,1 0 0,0 0-1,0 0 1,0-1 0,0 1 0,-1 0 0,1 0 0,0 0-1,0 0 1,0 0 0,-1 0 0,1 0 0,0-1 0,0 1 0,0 0-1,-1 0 1,1 0 0,0 0 0,0 0 0,0 0 0,-1 0-1,1 0 1,0 0 0,0 0 0,-1 0 0,1 1 0,0-1 0,0 0-1,0 0 1,-1 0 0,-6 1 55,0-1 0,0 2 0,0-1 0,0 1-1,0 0 1,1 0 0,-1 1 0,1 0 0,-10 5 0,0 2 21,1 1-1,-21 17 1,16-9-50,0 2 0,1 1-1,-18 27 1,22-28-22,9-15-126,7-12-771,9-13-1316,2-1 491,4 0-1707</inkml:trace>
</inkml:ink>
</file>

<file path=ppt/ink/ink19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2:57.08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263 52 160,'-1'-10'93,"1"8"459,0 0-1,0-1 0,0 1 1,0-1-1,0 1 0,1-1 0,-1 1 1,1 0-1,1-5 0,6-2-968,-4 8 621,-3-3 1608,-8 9-1444,3-1-303,0 0 0,0 0-1,1 1 1,0-1 0,0 1-1,0 0 1,-3 7 0,-12 38 498,16-45-535,-44 157 570,41-138-433,-2 0 0,-1 0 1,-1-1-1,-1 0 0,-1 0 1,-25 38-1,17-40-63,19-20-100,-1 0 0,0 0-1,0 0 1,0 0 0,0-1-1,0 1 1,0 0-1,0 0 1,0-1 0,-1 1-1,1-1 1,0 1 0,0-1-1,0 0 1,-1 1-1,1-1 1,0 0 0,-2 0-1,3 0-5,-1 0 0,1-1 0,-1 1 0,1 0 0,-1 0 0,1-1 0,-1 1 1,1 0-1,-1-1 0,1 1 0,-1-1 0,1 1 0,0 0 0,-1-1 0,1 1 0,0-1 0,0 1 0,-1-1 0,1 1 0,0-1 0,0 1 0,0-1 0,-1 1 0,1-1 0,0 0 0,0 0 0,0-17 12,0 12-5,1-4-20,-1 0 0,2 1 0,-1-1 0,2 1 0,-1-1 0,1 1 0,1 0 0,-1 0 0,11-16 0,-8 14-1,1 0 0,1 1 0,0 0 0,0 1 0,1 0 0,0 0 0,14-10 0,-20 17 27,0 0 1,-1 1 0,1-1-1,0 1 1,0-1 0,0 1-1,0 0 1,6-1 0,-8 2 7,0 0 0,-1 0 1,1 0-1,0 0 0,0 0 1,0 0-1,-1 0 0,1 0 1,0 0-1,0 1 0,0-1 0,-1 0 1,1 0-1,0 1 0,-1-1 1,1 1-1,0-1 0,0 0 1,-1 1-1,1-1 0,-1 1 1,1 0-1,-1-1 0,1 1 1,-1-1-1,1 1 0,-1 0 1,1 0-1,-1-1 0,0 1 1,1 0-1,-1-1 0,0 1 1,0 0-1,1 0 0,-1 0 1,0-1-1,0 3 0,1 8 52,-1-1-1,0 1 0,-1 0 0,-2 16 1,1-18-31,0 0 1,2 0-1,-1 0 1,1-1-1,0 1 1,1 0-1,0 0 1,2 10-1,-3-18-37,0-1-1,0 1 0,1-1 0,-1 1 0,0-1 0,0 1 1,0-1-1,1 1 0,-1-1 0,0 1 0,1-1 1,-1 1-1,0-1 0,1 0 0,-1 1 0,0-1 1,1 0-1,-1 1 0,1-1 0,-1 0 0,1 1 1,-1-1-1,1 0 0,-1 0 0,1 1 0,-1-1 1,1 0-1,0 0 0,0 0-4,0 0 1,1 0-1,-1-1 1,0 1-1,0 0 1,0-1-1,0 1 0,0-1 1,0 1-1,0-1 1,0 0-1,2 0 0,2-3-52,-1 0 0,0-1-1,8-8 1,-11 12 16,0-1 0,0 1 0,0 0 0,0 0 0,0 0 0,0 0 0,0 0 0,0 1 0,0-1 0,0 0 0,0 0 0,1 1 0,-1-1 0,0 1 0,1-1 0,-1 1 0,0 0 0,1-1 0,1 1 0,-3 0-56,-2 0-80,-1 0 204,1 1-1,-1-1 0,1 1 0,-1 0 1,1 0-1,-1-1 0,-2 3 0,-15 9-16,1 0 0,-32 26-1,48-35 3,0-1-1,0-1 1,0 1-1,0 0 1,-6 2-1,8-4 52,2-1-124,0 1 64,0-1 0,0 0 0,1 1 0,-1-1 0,0 0 1,1 1-1,-1 0 0,2-1 0,-1 0-13,8-4 22,-1-1-1,0 0 1,-1 0 0,1-1-1,8-9 1,-3 3-4,1-2-3,0 0 0,16-24 0,18-20 115,-48 59-68,-2 1-5,-9 15 20,0-1 0,-1-1-1,-1 1 1,-26 23 0,16-15-92,7-8 180,-2-1-1,1 0 1,-2-2 0,-19 12 0,-78 36 580,98-55-613,14-6-99,11-3-54,50-25-100,27-11 57,-44 21 19,-39 18 73,1 0 0,-1 0-1,0-1 1,0 1-1,0-1 1,0 0-1,0 1 1,0-1-1,-1 0 1,1 0-1,-1 0 1,1 0-1,-1 0 1,3-5-1,-4 7-13,0-1 1,0 1-1,0 0 0,1-1 0,-1 1 0,0 0 0,0-1 0,0 1 0,0 0 1,0-1-1,0 1 0,1-1 0,-1 1 0,0 0 0,0-1 0,0 1 0,0-1 1,-1 1-1,1 0 0,0-1 0,0 1 0,0-1 0,0 1 0,0 0 0,0-1 1,-1 1-1,1 0 0,0-1 0,0 1 0,0 0 0,-1-1 0,1 1 0,0 0 1,-1 0-1,1-1 0,0 1 0,0 0 0,-1 0 0,1-1 0,-1 1 0,1 0 1,0 0-1,-1 0 0,1 0 0,0-1 0,-1 1 0,1 0 0,-1 0 0,1 0 1,0 0-1,-1 0 0,0 0 0,-3 1-35,0 0 1,0 0-1,0 0 0,1 1 1,-1-1-1,-4 3 0,15-15-492,0 2 395,0-1 0,0 0 0,-1 0 0,-1 0 1,0-1-1,0 0 0,-1 0 0,3-12 0,-4 9-650,0-1 1,-1 1-1,-1 0 0,0 0 0,-3-29 0,-1 32-2,-1 0-815</inkml:trace>
</inkml:ink>
</file>

<file path=ppt/ink/ink19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2:57.66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124 6 2080,'2'-6'1312,"2"12"-438,2 1-585,-5-6-249,-1-1 0,1 1 0,-1 0 0,1-1 0,-1 1 0,1 0 0,-1-1-1,0 1 1,0 0 0,1-1 0,-1 1 0,0 0 0,0-1 0,0 1 0,0 0 0,1 0 0,-1-1 0,0 1 0,-1 0 0,1 0 0,0-1 0,0 1 0,0 0 0,0-1 0,0 1 0,-1 0 0,1-1 0,0 1 0,-1 1 0,-16 23 1138,6-8-521,2 8-543,1 1 0,0-1 0,2 2 0,-5 42 0,8-40 213,-2-1 0,-1 1 0,-17 46-1,16-60-243,-14 22-1,18-31-588,2-5-43</inkml:trace>
</inkml:ink>
</file>

<file path=ppt/ink/ink19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2:59.33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281 63 2496,'6'-16'979,"-5"12"-711,0-1-1,1 0 1,0 1-1,0 0 1,0-1-1,0 1 1,1 0-1,5-7 0,-8 11 171,0 2-328,0 0 0,-1 0 0,1-1-1,-1 1 1,0 0 0,1 0 0,-1 0 0,-2 3 0,-2 5 63,-7 27 71,2 0-1,-5 40 1,-1 3 124,8-45-217,-1 0 0,-2-1 0,-1-1 0,-2 1 1,-19 32-1,41-73 115,-3 0-257,-1-1 0,0 1-1,0-1 1,-1 0 0,0 0-1,3-15 1,5-55 148,-5 32-231,-3 24 92,1 3 60,-2 0-1,0 0 1,-1 0-1,-2-30 1,1 47-58,0 1 0,0-1 1,0 1-1,-1-1 0,1 1 0,0 0 1,-1-1-1,0 1 0,1 0 1,-1-1-1,0 1 0,1 0 1,-1 0-1,0-1 0,0 1 0,0 0 1,-2-1-1,2 1-10,0 1 0,0-1-1,0 1 1,0-1 0,0 1 0,0 0-1,0-1 1,-1 1 0,1 0 0,0 0 0,0 0-1,0 0 1,0 0 0,-1 0 0,1 0-1,-2 1 1,-1 0-13,0 0-1,0 1 0,0-1 0,0 1 1,0 0-1,1 0 0,-1 1 0,1-1 1,-1 1-1,-2 3 0,-2 2 38,1 1 0,1 0-1,0 0 1,0 1 0,0-1-1,2 1 1,-7 17 0,-18 75 139,4 4 35,17-84-21,8-22-229,-1 0 0,1 0 1,0 0-1,0 0 1,-1 0-1,1 0 1,0 0-1,-1 0 0,1 0 1,0 0-1,-1 0 1,1 0-1,0 0 0,-1 0 1,1 0-1,0 0 1,-1 0-1,1 0 1,0 0-1,-1-1 0,1 1 1,0 0-1,0 0 1,-1 0-1,1-1 0,0 1 1,0 0-1,-1 0 1,1 0-1,0-1 1,0 1-1,-8-8-931,0-3-841,3-2 604</inkml:trace>
</inkml:ink>
</file>

<file path=ppt/ink/ink19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3:00.09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138 1 2656,'0'0'58,"1"0"1,-1 0 0,0 0-1,0 0 1,1 1-1,-1-1 1,0 0-1,1 0 1,-1 0-1,0 1 1,0-1-1,0 0 1,1 0 0,-1 1-1,0-1 1,0 0-1,0 1 1,0-1-1,1 0 1,-1 1-1,0-1 1,0 0-1,0 1 1,0-1-1,0 0 1,0 1 0,0-1-1,0 0 1,0 1-1,0-1 1,0 0-1,0 1 1,0-1-1,0 0 1,-1 1-1,1-1 1,0 0 0,0 1-1,-5 14 459,-3 13 157,-8 33-1,-1 7-378,-75 204 383,90-263-528,0-2-25,3-9-96,47-154 791,-26 85-851,51-141 175,-66 198 32,-7 14-170,0 0-1,0 0 0,0 0 1,1 0-1,-1 0 0,0 0 0,0 0 1,0 0-1,0 0 0,0 0 0,0 0 1,0 0-1,0 0 0,0 0 0,1 0 1,-1 0-1,0 0 0,0 0 1,0 0-1,0 0 0,0 1 0,0-1 1,0 0-1,0 0 0,0 0 0,0 0 1,0 0-1,0 0 0,0 0 0,0 0 1,0 0-1,1 0 0,-1 1 1,0-1-1,0 0 0,0 0 0,0 0 1,0 0-1,0 0 0,0 0 0,0 0 1,0 0-1,0 0 0,0 1 0,0-1 1,0 0-1,-1 0 0,1 0 1,0 0-1,0 0 0,0 0 0,0 0 1,0 0-1,0 0 0,0 0 0,0 1 1,0-1-1,0 0 0,-4 28 276,-24 170-206,4-9 266,23-182-324,1-1 0,0 1 0,0 0 0,1-1-1,2 10 1,-1-12 13,-1-9-300,1-8-1458,-3 6 310,-3 3-1366</inkml:trace>
</inkml:ink>
</file>

<file path=ppt/ink/ink19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3:00.80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278 1 1888,'-7'6'458,"0"1"120,1 0 0,-1 0 1,1 0-1,-5 10 0,-6 8-264,0 0 0,-2-2 0,-31 32 0,-71 56 289,113-104-563,7-6 23,7-5-29,10-8-19,42-46-96,40-37 210,-79 77 37,-10 10-6,0-1 0,1 2-1,18-13 1,-66 63 1019,6-13-635,16-15-394,1 0-1,-28 35 0,43-49-155,-15 23 16,13-15 28,2-8-37,0-1 0,1 0 0,-1 0 0,0 0 0,1 0 0,-1 0 0,1 0 0,-1 0 0,0 0 0,1 0 0,-1 0 0,1 0 0,-1 0 0,0 0 0,1-1 0,-1 1 0,1 0 0,-1 0 0,0 0 0,1 0 0,-1-1 0,0 1 0,1 0 0,-1 0 0,0-1 0,1 1 0,15-12-240,-1 0 1,0-1-1,-1-1 0,21-25 0,-8 9-2306,-9 13 727,6 4-822</inkml:trace>
</inkml:ink>
</file>

<file path=ppt/ink/ink19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3:02.08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192 12 1664,'-2'1'177,"-1"0"0,0 0 1,0-1-1,0 1 0,0-1 0,-1 0 0,1 0 1,0 0-1,0 0 0,0 0 0,0 0 0,0-1 1,0 0-1,0 1 0,0-1 0,0 0 0,1-1 1,-1 1-1,0 0 0,0-1 0,-4-3 896,7 7-843,0 20 137,0 28-88,-1 0 1,-11 60-1,5-70-238,-13 41-1,16-69-15,0-1-1,-1 1 1,0-1-1,-1 0 1,0 0-1,-1 0 1,-15 17-1,22-27-17,-1-1-1,1 1 1,-1-1-1,1 1 0,-1-1 1,1 1-1,-1-1 1,1 1-1,-1-1 1,0 0-1,1 1 0,-1-1 1,0 0-1,1 1 1,-2-1-1,2 0-3,-1 0 0,1 0 0,0 0 0,0 0 1,-1 0-1,1-1 0,0 1 0,0 0 0,0 0 0,-1 0 0,1 0 0,0 0 0,0-1 1,0 1-1,0 0 0,-1 0 0,1 0 0,0-1 0,0 1 0,0 0 0,0 0 0,0 0 1,0-1-1,0 1 0,0 0 0,0 0 0,-1-1 0,1 1 0,0 0 0,0-3-4,0 1 0,0 0 0,0 0 0,0-1 0,1 1 0,-1 0 0,1 0 0,0-4 0,10-16-26,0 1 0,1 0-1,1 0 1,1 2 0,17-19 0,0-3 46,-20 27 78,27-39 1017,-55 77-956,-35 42 1,29-40-102,-20 32 1,35-47-42,2 1 0,-1 0 0,1 1 0,1-1 0,-4 15 0,9-26-30,0-1 1,-1 1 0,1 0-1,0-1 1,0 1-1,0 0 1,0 0 0,0-1-1,0 1 1,0 0 0,0-1-1,0 1 1,0 0 0,0 0-1,0-1 1,0 1-1,1 0 1,-1-1 0,0 1-1,0 0 1,1 0 0,0-1-22,-1 1 1,1-1-1,-1 0 1,1 0-1,-1 0 1,1 0 0,-1 0-1,1 0 1,-1 0-1,1 0 1,0 0-1,-1 0 1,1 0 0,-1 0-1,1 0 1,-1 0-1,1 0 1,-1 0-1,1-1 1,-1 1 0,1 0-1,6-4-355,-1 0-1,1 0 1,6-5-1,-7 4 221,24-16-340,30-18 243,-52 34 267,1 1 1,-1 0 0,1 1-1,-1 0 1,17-3-1,35-8 19,-32 6 133,-25 8 211,-6 3-92,-15 9 77,-27 13 115,-25 12-250,49-25-205,1 0 0,-2-2 1,-30 11-1,40-20-36,15-7 66,18-11 11,-21 17-50,37-23 108,1 2 0,0 1-1,75-26 1,-111 45-80,2 0 51,-1 0 0,1-1 0,-1 1 0,1-1 0,-1 0 0,0 0 0,5-4 0,-17 7 450,-75 31-252,-84 45 0,125-56-332,38-18-215,4-3 159,0 1 0,0 0 0,0-1 1,0 1-1,0-1 0,0 1 0,0-1 1,0 0-1,0 1 0,0-1 0,0 0 1,0 0-1,-1 0 0,1 0 1,0 0-1,-2 0 0</inkml:trace>
</inkml:ink>
</file>

<file path=ppt/ink/ink19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3:03.07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120 88 2240,'0'-5'123,"-2"-4"311,1-1-1,0-18 0,1 27-347,0-1-1,0 1 1,0-1 0,0 1 0,0-1-1,1 1 1,-1-1 0,0 1 0,1 0-1,-1-1 1,1 1 0,0 0 0,-1-1-1,1 1 1,0 0 0,0 0 0,-1-1-1,1 1 1,0 0 0,0 0 0,1 0-1,-1 0 1,0 0 0,0 1 0,0-1-1,1 0 1,1-1 0,-2 2-53,0 0 0,0 0 0,0 0 1,0 0-1,0 0 0,-1 0 0,1 0 0,0 0 1,0 0-1,0 1 0,0-1 0,0 0 0,0 1 1,-1-1-1,1 0 0,0 1 0,0-1 0,0 1 1,-1-1-1,1 1 0,0-1 0,-1 1 0,1 0 0,0-1 1,-1 1-1,1 0 0,-1 0 0,1-1 0,-1 1 1,0 0-1,1 0 0,0 1 0,1 4 123,0 0-1,-1-1 1,3 13-1,-1 8-38,0 1 0,-2 0-1,-1 28 1,-1-37-87,-2 1 0,0-1-1,0 0 1,-2 0 0,-9 25-1,2-16 57,-1-1-1,0 0 0,-3-1 1,0 0-1,-20 22 0,33-44-67,0 1 0,0-1 0,0 0 0,-1 0 0,-6 4 0,10-7-17,0 1 1,-1-1-1,1 0 1,-1 0 0,1 0-1,-1 1 1,1-1-1,0 0 1,-1 0 0,1 0-1,-1 0 1,1 0-1,-1 0 1,1 0 0,-1 0-1,1 0 1,-1 0 0,1 0-1,-1 0 1,1 0-1,-1 0 1,1-1 0,-1 1-1,0-1 1,1 1 0,-1-1 0,1 0 0,-1 0 0,1 0-1,-1 1 1,1-1 0,0 0 0,-1 0 0,1 0 0,0 0 0,0 1-1,0-1 1,0 0 0,0 0 0,0 0 0,0 0 0,0-1 0,0-12 89,2 0 1,0 0-1,0 1 1,1-1-1,9-24 0,33-64 17,-32 74-66,10-13-24,-17 33 86,-1 0-1,0-1 1,-1 0 0,1 0 0,3-16-1,-8 25-95,0 0-1,0 0 0,0 0 1,0 0-1,0 0 0,0 0 1,0 0-1,0 0 0,0 0 1,0 0-1,0 0 0,0 0 1,0 0-1,0 0 1,0 0-1,0 0 0,0 0 1,0 0-1,0 0 0,0 0 1,0 0-1,0 0 0,0 0 1,0 0-1,0 0 0,-1 0 1,1 0-1,0 0 0,0 0 1,0 0-1,0 0 0,0 0 1,0 0-1,0 0 0,0 0 1,0 0-1,0 0 0,0 0 1,0 0-1,0 0 0,0 0 1,0 0-1,0 0 1,0-1-1,-5 8 110,-5 12 27,-6 23-30,1 0 0,-10 56 0,23-82-456,0-1 0,1 1-1,1 22 1,0-17-3105,4-16-985</inkml:trace>
</inkml:ink>
</file>

<file path=ppt/ink/ink19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3:03.56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226 127 2496,'0'-1'67,"0"-1"0,0 1 0,0 0 0,0-1-1,-1 1 1,1 0 0,0-1 0,-1 1 0,1 0 0,-1 0 0,0-1 0,1 1 0,-1 0 0,0 0 0,0 0-1,0 0 1,1 0 0,-1 0 0,0 0 0,0 0 0,-1 0 0,1 0 0,0 1 0,0-1 0,0 0 0,0 1-1,-1-1 1,1 1 0,0-1 0,-1 1 0,1 0 0,-3-1 0,1 1 44,0 0 0,0 0 1,0 0-1,0 0 0,0 0 1,0 0-1,0 1 0,0 0 0,0-1 1,0 1-1,0 0 0,0 1 1,0-1-1,-4 3 0,-4 5 94,1 0 0,0 1 0,1 0 0,0 1 0,1 0 0,-12 19 0,9-14-196,0 0 0,-20 21-1,18-19 101,9-12-160,8-12-92,30-44 555,2 2 0,3 1 0,76-73 0,-98 105 203,-16 12-250,-10 10-225,-159 134-2529,150-126 1461</inkml:trace>
</inkml:ink>
</file>

<file path=ppt/ink/ink19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3:04.90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108 8 2496,'-1'9'409,"0"-1"-1,0 0 1,-1 0 0,0 0-1,-6 14 1,4-12-95,1 0-1,0-1 1,-1 13-1,-1 116 727,0 4-869,1-121-125,0-1 1,-12 36-1,16-56-46,0 0 0,0 0 0,0 0 0,0 0 0,0 0 0,-1 0 0,1 0 0,0 0 0,0 0 0,0 0 0,0 0 0,0-1 0,0 1 0,0 0 0,0 0 0,0 0 0,0 0 0,-1 0 0,1 0 0,0 0 0,0 0 0,0 0 0,0 0 0,0 0 0,0 0 0,0 0 0,0 0 0,-1 0 0,1 0 0,0 0 0,0 0 0,0 0 0,0 1 0,0-1 0,0 0 0,0 0 0,0 0 0,0 0 0,-1 0 0,1 0 0,0 0 0,0 0 0,0 0 0,0 0 0,0 0 0,0 0 0,0 1 0,0-1 0,0 0 0,0 0 0,0 0 0,0 0 0,0 0 0,0 0 0,0 0 0,0 0 0,0 0 0,0 1 0,0-1 0,0 0 0,0 0 0,0 0 0,0 0 0,0 0 0,0 0 0,0 0 0,0 0 0,0 1 0,-3-13-1,2-18 12,1-28 63,-3 0-1,-2 1 0,-15-71 1,18 120-35,0 0 1,0 0-1,1 0 1,0-1-1,1 1 1,-1 0-1,2 0 0,-1 0 1,4-14-1,0 4 279,-3 13-218,-1 1 0,2-1-1,-1 1 1,0 0 0,1-1 0,0 1 0,0 0 0,3-5-1,-4 9-95,-1 0 1,0 0-1,0 0 0,0-1 0,0 1 0,0 0 0,0 0 0,0 0 0,0 0 0,0 0 0,0 0 0,0 0 0,0 0 1,0 0-1,0 0 0,0 0 0,0 0 0,0 0 0,0 0 0,0 0 0,0 0 0,1 0 0,-1 0 0,0 0 0,0 0 1,0 0-1,0 0 0,0 0 0,0 0 0,0 0 0,0 0 0,0 0 0,0 0 0,0 0 0,0 0 0,0 0 1,1 0-1,-1 0 0,0 0 0,0 0 0,0 0 0,0 0 0,0 0 0,0 0 0,0 0 0,0 0 0,0 0 0,0 0 1,0 0-1,0 0 0,0 1 0,0-1 0,0 0 0,0 0 0,0 0 0,0 0 0,0 0 0,0 0 0,0 0 0,0 0 1,0 0-1,0 0 0,0 0 0,0 0 0,0 0 0,0 0 0,0 1 0,0-1 0,1 9 79,-1 13-53,-16 388 279,16-409-159,2-5-393,0 0 225,1 1-1,-1-1 0,1 0 1,0 1-1,0 0 1,0 0-1,1 0 0,6-5 1,0-1 70,11-8 633,43-26 0,-38 27-225,-2 2 57,-23 13-437,-17 23 176,-46 33-78,8-8-100,24-23-126,16-15 0,6-2 5,20-18-59,0 1 0,0 0-1,1 1 1,0 1 0,18-9 0,0 3 230,44-15 0,-62 27-134,-13 2-6,0 0 0,0 0-1,0 0 1,0 0 0,0 0-1,0 0 1,0 0 0,0 0-1,0 0 1,0 0 0,1 0-1,-1 0 1,0 0 0,0 0-1,0 1 1,0-1 0,0 0-1,0 0 1,0 0 0,0 0 0,0 0-1,0 0 1,0 0 0,0 0-1,0 0 1,0 1 0,0-1-1,0 0 1,0 0 0,0 0-1,0 0 1,0 0 0,0 0-1,0 0 1,0 0 0,0 0-1,0 1 1,0-1 0,0 0 0,0 0-1,0 0 1,0 0 0,0 0-1,0 0 1,-1 0 0,1 0-1,0 0 1,0 0 0,0 0-1,0 0 1,0 1 0,-17 15-2199,13-12 1687,-19 19-1455,-2 12-1770</inkml:trace>
</inkml:ink>
</file>

<file path=ppt/ink/ink19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3:15.87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1213 12 2816,'3'-8'1507,"-8"7"-1105,-5-1 164,6 2-378,-1 0 0,0-1 0,0 2 0,0-1 0,-6 2 0,-12 0 187,10-1-149,-1 0 0,1 1 0,-22 6 0,19-4-53,0 0 1,-17 0-1,-16-1 144,-149 15 993,164-13-1189,0 2 1,0 1-1,-55 22 0,69-21-72,1 1-1,0 0 1,0 2 0,2 0-1,-1 2 1,1 0-1,-16 17 1,-96 122 212,23-25-100,42-69 14,44-42 26,0 1 1,-20 24-1,37-38-206,1-1 1,-1 0-1,1 1 1,0-1 0,0 1-1,0 0 1,1 0-1,-1 0 1,1 0-1,0 0 1,0 0 0,0 0-1,0 6 1,2-3-2,-1 0 0,1-1 1,0 1-1,1 0 1,-1-1-1,1 1 1,5 9-1,-3-8 65,-1-1 0,2 0 0,-1 0 0,1 0 0,0-1 0,0 0 0,1 1 0,0-2 0,0 1 0,8 5 0,9 5 154,40 21 1,-47-28-186,-10-6 16,0 0-1,1 0 1,-1-1 0,1 1-1,-1-1 1,1-1 0,-1 1-1,1-1 1,0 0-1,0-1 1,0 0 0,0 0-1,0 0 1,-1-1 0,1 0-1,0 0 1,0-1 0,-1 1-1,1-2 1,-1 1 0,1-1-1,-1 0 1,0 0 0,0-1-1,-1 1 1,7-6 0,12-12 57,-1-2 1,22-26-1,-27 27 240,2 1 0,41-34 1,-41 40-285,50-39 248,-69 53-293,0 0 0,-1 1 0,1-1 0,0 0 0,0 0 0,0 1-1,-1-1 1,1 0 0,0 0 0,-1 0 0,1 0 0,-1 0 0,1 0 0,-1 0 0,1 0 0,-1-1-1,0 1 1,1 0 0,-1 0 0,0 0 0,0 0 0,0 0 0,0-1 0,0 1 0,0 0 0,0 0-1,-1 0 1,1 0 0,0 0 0,0 0 0,-1-1 0,1 1 0,-1 0 0,1 0 0,-1 0 0,0 0-1,1 0 1,-1 1 0,0-1 0,0 0 0,1 0 0,-1 0 0,-2-1 0,0 0 5,0 0 0,0-1 0,0 1 1,-1 0-1,1 1 0,-1-1 1,0 0-1,1 1 0,-1 0 0,0 0 1,-7-1-1,-15 2-43,0 2 1,0 0-1,-39 9 1,51-8-22,-87 8 73,-1 0-42,90-9 6,0 0-36,1 0-1,-19 7 1,26-8 0,0 1 0,1 0-1,-1 0 1,1 0 0,-1 0 0,1 1-1,0-1 1,0 1 0,0 0 0,0 0-1,-5 6 1,4-2-192,0 1-1,0 0 0,0 0 1,1 0-1,-4 14 0,-7 47-3088,11-53 2454,-13 77-2519,-1-7-506</inkml:trace>
</inkml:ink>
</file>

<file path=ppt/ink/ink19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3:23.72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290 293 2816,'1'-3'51,"2"-6"152,1-1 0,1 0 0,-1 1 0,1 0 0,7-9 0,-4 8 60,-2 0 0,1-1 1,-1 0-1,-1 0 0,8-23 0,-10 25-32,0 0 0,1 1 1,-1-1-1,1 1 0,1 0 1,0 0-1,11-14 0,-12 17-158,1 1 0,-1-1 0,1 1 0,0 0 1,0 1-1,0-1 0,0 1 0,1 0 0,-1 0 0,1 1 0,0 0 0,10-3 0,0 2 51,0 0 0,0 1 1,0 1-1,0 0 0,0 1 1,1 1-1,19 4 0,-25-3-66,-1 1-1,0 0 1,1 0-1,-1 1 1,0 0 0,-1 1-1,1 0 1,-1 1-1,0 0 1,0 0-1,14 14 1,-16-13-36,0 1 0,-1 0-1,1 0 1,-1 1 0,-1 0 0,0 0 0,0 0 0,5 17-1,-7-19 25,-2 0 0,1 0 0,-1 0 0,0-1-1,0 1 1,-1 0 0,0 1 0,0-1-1,-1 0 1,0 0 0,0-1 0,0 1 0,-5 12-1,-1-4 67,0 0 0,-1 0 0,-1-1-1,0 0 1,-17 19 0,-63 59 184,80-82-276,-148 120 350,112-95-281,-60 44-82,-41 33-30,143-110 22,1 0 1,-1 1-1,1-1 1,-1 1 0,1 0-1,-4 5 1,6-8 0,0 1 0,0-1 0,0 0 0,0 1 0,0-1 1,-1 0-1,1 1 0,0-1 0,0 0 0,0 1 0,0-1 0,0 0 0,0 1 0,0-1 0,0 0 0,0 1 1,0-1-1,0 0 0,0 1 0,1-1 0,-1 0 0,0 1 0,0-1 0,0 0 0,0 1 0,1-1 0,-1 0 1,0 1-1,1-1 0,0 1 1,0-1 0,0 1-1,0-1 1,0 0 0,0 1 0,0-1-1,0 0 1,0 0 0,0 1-1,0-1 1,0 0 0,0 0 0,2 0-1,37-2 15,75-14-1,-69 8 25,48-2 0,-62 9-18,0 2 1,0 1 0,0 2-1,-1 1 1,33 9-1,-45-9-14,-1 2 0,0-1 0,0 2-1,0 1 1,-1 0 0,0 1 0,-1 1 0,0 0-1,21 20 1,-29-22-13,-1 0 0,1 0 0,-1 1 0,-1 0 0,0 1 0,0-1 0,-1 1 0,0 0 0,-1 0-1,0 1 1,3 19 0,-2-3 37,-2-1-1,-1 1 0,-3 54 0,-1-63 63,0 0 0,-1-1 1,-1 1-1,-8 24 0,7-30-1,0-1 1,0-1-1,-2 1 1,1-1-1,-1 0 1,-1 0-1,-12 13 1,-2-1 232,-1-1 0,-1-1 0,-30 21 0,39-33-145,1 0 1,-2 0 0,1-2 0,-1 0 0,0 0 0,-1-2-1,-26 6 1,8-6 106,-70 1 1,-38-11-10,65 1-235,64 3 49,-29-1-1584,0 2 0,-44 6 0,-3 12-1158</inkml:trace>
</inkml:ink>
</file>

<file path=ppt/ink/ink19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3:25.77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786 64 3328,'4'-25'1061,"-4"24"-1023,0 0-1,0 0 0,0 1 1,0-1-1,0 0 1,0 0-1,-1 0 0,1 0 1,0 1-1,0-1 1,-1 0-1,1 0 0,0 1 1,-1-1-1,1 0 1,-1 0-1,1 1 0,-1-1 1,1 0-1,-1 1 1,1-1-1,-1 1 0,0-1 1,1 1-1,-1-1 1,0 1-1,1-1 0,-1 1 1,0 0-1,0-1 1,0 1-1,0 0 0,-3-2 77,-1 1 0,1 1-1,0-1 1,-7 0 0,8 1-45,-79-1 992,-26-3 59,69 0-1013,1 2 0,-1 1 0,0 2 0,-48 7 0,71-6-79,0 2 0,-1 0 1,1 0-1,1 2 0,-1 0 0,1 0 0,0 2 1,1 0-1,-1 1 0,2 0 0,-1 1 1,-16 15-1,24-18-9,0 0 1,0 0-1,0 1 1,1 0-1,0 0 1,0 0-1,-6 17 1,10-22-12,0 0 1,0 0-1,0 0 1,0 0-1,0 1 1,1-1-1,0 0 1,-1 1-1,1-1 1,0 0-1,1 1 0,-1-1 1,1 0-1,-1 0 1,1 1-1,0-1 1,0 0-1,1 0 1,-1 0-1,0 0 1,1 0-1,0 0 1,0-1-1,4 6 1,0-2 12,1-1 1,0 0 0,0 0-1,0 0 1,1-1 0,-1 0-1,11 4 1,59 16 141,-57-19-153,68 20 73,97 41 0,-145-48-80,-1 1 0,45 28 0,-72-38 17,0 0 0,0 0 0,-1 1 0,0 0 0,-1 1 0,0 1 0,0 0 0,-1 0 0,-1 0 0,8 16 0,-5-4 58,-1 1 0,-1 1 1,-2 0-1,0 0 0,6 50 0,-12-67 2,-1 0 0,1 1 0,-2-1 0,1 0-1,-1 0 1,-1 0 0,0 0 0,0 0 0,0 0-1,-1 0 1,-1 0 0,1-1 0,-2 0 0,1 0-1,-1 0 1,0 0 0,0-1 0,-1 0 0,0 0-1,-1 0 1,1-1 0,-1 0 0,-1 0 0,1 0-1,-1-1 1,-14 7 0,4-3 122,0-2 0,-1 0 0,0-1 0,0-1 0,-1 0 0,1-2 0,-1 0 0,-28 0 1,-50-2 38,-147 6-264,218-5-331,-36 2-418,20 5-2640,18-3 745,3-8-1658</inkml:trace>
</inkml:ink>
</file>

<file path=ppt/ink/ink19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3:33.56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2 140 1056,'0'0'21,"-1"-1"1,1 1-1,0-1 0,0 0 1,0 1-1,0-1 0,-1 1 1,1-1-1,0 0 0,0 1 1,0-1-1,0 1 0,0-1 1,1 0-1,-1 1 0,0-1 1,0 1-1,0-1 0,0 1 1,1-1-1,-1 0 0,1 0 0,2-12-154,-3 9 319,1 0-1,0 0 1,0 0-1,0 0 1,1 1-1,-1-1 1,1 0-1,0 0 1,0 1-1,0-1 1,0 1 0,1 0-1,5-6 1,11 0 176,0 0 0,0 2 0,1 0 0,0 1 0,0 1 0,1 1 0,-1 0 0,25 1 0,-40 2-338,0 1-1,0 0 1,0 0 0,0 0-1,0 1 1,0-1 0,7 3-1,-10-2-19,-1 0-1,1 0 1,-1 0-1,1 0 1,-1 0 0,1 0-1,-1 0 1,0 0-1,1 0 1,-1 1-1,0-1 1,0 0-1,0 1 1,0-1-1,0 1 1,0-1-1,0 1 1,-1 0-1,1-1 1,-1 1-1,1 0 1,-1-1-1,1 1 1,-1 2-1,1 9 35,0-1-1,0 1 0,-1 0 1,-3 20-1,2-27 37,-1 0 1,0 0-1,0 0 0,0-1 0,0 1 1,-1-1-1,0 1 0,-1-1 0,1 0 1,-1 0-1,0 0 0,-8 7 0,2-2-26,0 0 0,-1-1 0,-21 14 0,14-11-5,1 2 0,1 0-1,0 1 1,1 1 0,1 0-1,1 1 1,0 1 0,1 0-1,0 0 1,2 1 0,-11 26-1,19-39 2,0-1-1,1 0 1,-1 1-1,1-1 1,0 0-1,1 1 0,-1 0 1,1-1-1,0 1 1,1-1-1,-1 1 1,1-1-1,2 10 0,-2-14-17,0 1-1,0-1 1,-1 1-1,1-1 0,0 0 1,0 0-1,1 1 1,-1-1-1,0 0 1,0 0-1,0 0 0,1 0 1,-1 0-1,1-1 1,-1 1-1,1 0 0,-1-1 1,1 1-1,-1-1 1,1 1-1,-1-1 1,3 1-1,6 0 54,-1-1-1,0 1 1,9-2-1,-2 0-17,292-7 1662,-301 8-1758,0 0 1,0 0-1,1 0 0,-1 1 1,-1 1-1,1-1 0,9 4 1,-15-5-73,0 0 0,-1 0 1,1 1-1,-1-1 0,1 0 1,-1 1-1,1-1 0,-1 0 1,1 1-1,-1-1 0,1 1 1,-1-1-1,1 1 0,-1-1 1,1 1-1,-1-1 0,0 1 1,1-1-1,-1 1 0,0 0 1,0-1-1,1 1 0,-1 0 1,0-1-1,0 1 0,0-1 1,0 1-1,0 0 0,0-1 1,0 1-1,0 0 0,0-1 1,0 2-1,-1-2-221,0 1-1,0-1 1,0 0 0,1 1-1,-1-1 1,0 0-1,0 0 1,0 0 0,0 0-1,0 0 1,0 0 0,0 0-1,-1 0 1</inkml:trace>
</inkml:ink>
</file>

<file path=ppt/ink/ink19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3:37.30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46 84 2240,'0'-2'51,"0"1"-11,-1 1 0,1-1 0,0 0 0,0 0 1,-1 0-1,1 0 0,0 1 0,0-1 0,0 0 1,0 0-1,0 0 0,0 0 0,0 0 0,0 1 1,1-1-1,-1 0 0,0 0 0,0 0 0,1 0 1,-1 1-1,0-1 0,1 0 0,-1 0 0,1 1 1,-1-1-1,3-1 960,-3 1-963,0 1-1,0 0 1,0-1 0,0 1 0,1 0 0,-1-1 0,0 1-1,0 0 1,0 0 0,1-1 0,-1 1 0,0 0-1,0 0 1,1 0 0,-1-1 0,0 1 0,1 0-1,-1 0 1,0 0 0,1 0 0,-1 0 0,0 0-1,1-1 1,-1 1 0,0 0 0,1 0 0,-1 0 0,0 0-1,1 0 1,-1 0 0,0 0 0,1 0 0,-1 1-1,0-1 1,1 0 0,-1 0 0,13 5 1214,-10-1-1130,-1 0 0,0 0 0,0 1 0,0-1 0,0 0 0,-1 1 0,0 0 0,1 6 1,0 2 63,0 24 1,-2 108 457,13 611 1056,-10-469-51,-5-263-1526,0-1 1,-2-1 0,-1 1-1,0 0 1,-13 31 0,17-52-114,1-1 1,-1 0 0,1 0-1,-1 0 1,1 0 0,-1 0-1,1 0 1,-1 0 0,0 0 0,0 0-1,1 0 1,-1 0 0,0 0-1,0-1 1,0 1 0,0 0-1,0 0 1,0-1 0,0 1-1,0-1 1,0 1 0,-1-1-1,1 0 1,0 1 0,0-1 0,0 0-1,0 0 1,-3 1 0,3-2-3,0 1 0,0-1 0,0 1 1,0-1-1,-1 1 0,1-1 0,0 0 0,0 1 1,0-1-1,0 0 0,1 0 0,-1 0 1,0 0-1,0 0 0,0 1 0,1-2 1,-1 1-1,0 0 0,1 0 0,-1 0 0,1 0 1,0 0-1,-1 0 0,1-1 0,0 1 1,0 0-1,-1 0 0,1-2 0,-1-17-107,1 0-1,1 0 0,5-37 1,0 11-79,-3 18 162,35-268-41,38 44-227,-19 80 389,-23 45 89,18-63-315,15 7 238,-65 177-79,1 1 0,0-1 0,0 0 0,0 1 0,1 0 0,0-1 0,0 1 1,0 1-1,0-1 0,1 1 0,0 0 0,0 0 0,0 0 0,1 0 0,-1 1 1,1 0-1,0 0 0,0 1 0,0 0 0,0 0 0,0 0 0,0 0 0,0 1 0,9 0 1,19 0-33,-1 2 0,1 1 1,-1 2-1,0 1 0,-1 2 1,1 1-1,-1 1 0,46 21 1,-71-26-4,1-1 1,-1 1 0,0 0 0,-1 1 0,1 0-1,-1 0 1,0 0 0,0 1 0,0 0 0,-1 0-1,0 1 1,0-1 0,0 1 0,-1 0-1,0 0 1,-1 1 0,1-1 0,-1 1 0,-1-1-1,4 16 1,-5-3 16,0-1 1,-1 0-1,-1 0 0,-5 30 0,-22 75-129,24-107 130,-1-1 65,0-1 1,-1 1-1,0-1 1,-1 0-1,-1-1 1,-1 1 0,0-2-1,0 1 1,-2-1-1,1-1 1,-2 0 0,1 0-1,-2-1 1,0-1-1,0 0 1,0 0 0,-1-2-1,-1 1 1,0-2-1,-29 11 1,31-14 25,0 1-1,0-2 1,0 0 0,-1-1-1,1 0 1,-1-1-1,1 0 1,-1-1 0,0-1-1,1 0 1,-18-4 0,-81-25-91,-12-2-262,104 28-133,0 1 0,0 1 1,0 1-1,-27 1 0,-42 14-4798,58-7 2693</inkml:trace>
</inkml:ink>
</file>

<file path=ppt/ink/ink19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3:38.46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723 184 3392,'2'-4'289,"-1"3"-232,0-1 1,-1 1-1,1 0 1,0 0-1,-1-1 0,1 1 1,-1-1-1,1 1 1,-1 0-1,0-1 1,1 1-1,-1-1 1,0 1-1,0-1 0,0 1 1,0-1-1,0 1 1,0-1-1,-1 1 1,1 0-1,-1-1 1,1 1-1,-1-1 0,1 1 1,-1 0-1,-1-3 1,-9-13 363,-2 0 0,0 1 0,-1 0 0,-24-21 0,33 33-354,1 0-1,-1 0 0,-1 1 1,1 0-1,0 0 0,-1 0 1,1 1-1,-1 0 0,0 0 1,0 0-1,0 1 0,0 0 1,0 0-1,0 0 0,0 1 1,0 0-1,-1 0 0,1 1 1,0-1-1,-8 3 0,-1 2 7,0 0-1,0 1 1,1 1 0,0 0-1,-25 18 1,14-6 82,-45 43 1,-71 70 409,122-115-510,-50 45 367,58-51-327,1 1 1,0 0-1,-15 25 1,22-31-51,0 0 1,1 0-1,0 1 0,0-1 1,0 1-1,1 0 0,0-1 1,1 1-1,-1 0 0,1 0 0,0-1 1,1 1-1,0 0 0,2 10 1,3 6 120,0-1 0,19 41 1,-12-34-68,2 0 0,1-1 0,1-1 0,1 0 0,1-1 0,31 31 0,-44-52-58,0 0 1,0-1-1,0 0 0,0 0 0,1 0 1,0-1-1,0 0 0,0 0 1,0 0-1,0-1 0,0 0 0,1-1 1,-1 0-1,1 0 0,-1 0 1,1-1-1,-1 0 0,11-2 1,0 0 81,0-1 0,0-1 1,0-1-1,-1 0 0,1-2 1,22-11-1,-29 13-21,-1-1-1,0-1 1,-1 0 0,0 0-1,0 0 1,0-1 0,-1-1-1,0 1 1,-1-1 0,0-1 0,0 1-1,6-13 1,-10 16-76,-1 0 1,1 0-1,-1 0 1,0 0-1,0 0 1,-1-1-1,1 1 1,-1-1-1,-1 1 1,1-1-1,-1 1 1,-1-1-1,1 1 1,-1 0-1,0-1 0,0 1 1,-1-1-1,0 1 1,0 0-1,0 0 1,-1 0-1,0 0 1,-5-7-1,2 5-42,-1 1 0,1-1-1,-1 1 1,-1 1 0,1 0 0,-1 0-1,0 0 1,0 1 0,-1 0 0,0 0-1,-15-5 1,6 4-36,0 0 0,0 2 0,-1 0 0,1 1 0,-26-1 1,34 4-47,1 0 1,0 1 0,0 0 0,0 0-1,0 1 1,0 0 0,0 1 0,0 0-1,0 1 1,1-1 0,0 2-1,0-1 1,0 1 0,0 0 0,1 1-1,-12 11 1,-43 47-1663,-4 11-3786</inkml:trace>
</inkml:ink>
</file>

<file path=ppt/ink/ink19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3:42.93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619 137 1472,'-4'-62'3211,"4"63"-3190,-1 0 1,1 0 0,0 1 0,-1-1-1,1 0 1,-1 0 0,1 0 0,-1 0-1,0 0 1,-1 2 0,2-2-34,-1 0 1,0 0-1,1 0 1,-1 0-1,1 0 0,-1 0 1,1 0-1,-1 1 1,1-1-1,-1 2 1,1-2 496,1-2-428,0 1 0,-1-1 1,1 0-1,-1 0 0,1 0 1,0 0-1,-1 1 0,0-1 0,1 0 1,-1 0-1,0 0 0,1 0 0,-1 0 1,0 0-1,0-2 0,2-3 13,5-2-63,-7 7-7,1 0 0,0 1 0,-1-1 0,1 0 0,0 1 0,-1-1-1,1 0 1,-1 0 0,1 1 0,-1-1 0,0 0 0,1 0 0,-1 0 0,0 0 0,1 0 0,-1-1 0,0 0 31,1 0 0,0 0 0,-1 0 1,1 0-1,0 0 0,0 1 0,1-1 1,-1 0-1,0 0 0,0 1 0,3-3 0,19-19 368,-16 15-84,-7 8-304,-1-1 0,1 1 0,0 0 0,-1-1 0,1 1 0,0 0 0,-1 0 1,1 0-1,0-1 0,-1 1 0,1 0 0,-1 0 0,1 0 0,-1 0 0,1 0 0,0 0 0,-1 0 0,1 0 0,-1 0 0,1 0 0,-1 0 1,1 0-1,0 0 0,-1 0 0,0 0 0,-15 0 163,1 0 1,-1 1 0,-27 6-1,36-6-133,-2 1-29,1 1 0,-1-1 0,0 1 0,1 1 0,-13 6-1,-37 30 366,-73 62-1,22-13 66,92-77-428,-11 9 76,-41 39 0,61-52-40,0 0 0,1 1 0,0 0 0,1 0 0,0 1 0,0 0 0,1 0-1,0 0 1,-4 14 0,4-4-9,0 1-1,2 0 1,0 0-1,1 0 0,1 0 1,4 41-1,-1-47 7,0 0 0,1-1 0,0 1 0,1-1 0,1 0 0,0 0 0,1 0 0,1-1 0,0 0 0,15 21 0,-13-24 55,0 0 0,1 0 0,0-1 1,1-1-1,0 0 0,1 0 0,15 8 0,-4-5 88,1-1 1,-1-1-1,27 7 1,-38-14-78,0 0 1,-1 0-1,1-1 1,1-1-1,-1 0 1,20-2-1,73-19 340,-79 15-340,11-2 7,-1-1 0,0-3 0,35-15 0,-58 21-87,-1-1 0,0 0 0,0 0-1,-1-1 1,0-1 0,0 1 0,-1-2 0,0 0 0,-1 0 0,0 0 0,12-19 0,-14 15 0,1 0 1,-2-1 0,0 0-1,0 0 1,-2 0 0,0-1-1,0 1 1,-2-1 0,2-18 0,-4 21-26,1-1 0,-2 1 1,0 0-1,-1-1 0,0 1 1,-1 0-1,0 0 0,-1 0 1,-1 1-1,0-1 1,-8-14-1,-1 5-95,-1 0 0,-2 0 0,0 2 0,0 0 1,-2 1-1,-35-28 0,45 40-72,-1 0 0,-1 1 0,0 0 0,1 0 0,-2 1 0,1 1 0,0 0 0,-1 1 0,-14-3 0,11 4-535,-1 0 0,1 2 0,-1 0 0,1 0 0,-1 2 0,-26 5 0,10 0-1162,-4 1-1589</inkml:trace>
</inkml:ink>
</file>

<file path=ppt/ink/ink19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3:43.51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 3072,'0'0'36,"1"-1"1,-1 1-1,1 0 1,-1 0-1,1 0 1,-1 0-1,1 0 0,-1 0 1,1 0-1,-1 0 1,1 0-1,-1 0 1,1 0-1,-1 0 0,1 0 1,-1 0-1,1 0 1,-1 1-1,1-1 1,-1 0-1,1 0 0,-1 0 1,0 1-1,1-1 1,-1 0-1,1 1 1,-1-1-1,0 0 0,1 1 1,-1-1-1,0 0 1,0 1-1,1-1 1,-1 1-1,0-1 1,0 1-1,1-1 0,-1 1 1,0-1-1,0 1 1,0-1-1,0 0 1,0 1-1,0-1 0,0 1 1,0-1-1,0 2 1,0 4 49,0 0 0,0 0 1,-2 9-1,1-2 294,1 109 1965,-9 316 361,5-372-2097,3 0 1,3 0-1,14 88 0,-8-105-73,22 115 644,-24-138-1055,2-1 0,1 1 0,1-1 0,14 27 1,-19-45-75,0-1 0,0 1 1,0-1-1,0 1 0,1-2 1,0 1-1,0-1 0,1 1 1,0-2-1,0 1 0,0-1 1,0 0-1,1 0 0,-1-1 1,12 3-1,10 2 3,0-2-1,56 6 1,-59-9-220,51 5-1594,-57-4-1579,-16 0 1929,-6-2-76,-14-12-3031</inkml:trace>
</inkml:ink>
</file>

<file path=ppt/ink/ink19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3:44.32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33 1 2976,'4'33'1531,"-4"-5"-1047,-1 0 0,-1-1 0,-2 1 1,-9 38-1,8-46-295,1 1 0,1-1 1,0 1-1,2-1 0,0 1 1,2 0-1,4 31 0,30 158 669,-26-174-754,0-1 1,3-1-1,28 62 0,-36-89-215,-1 0 0,1 0 0,1 0 0,-1-1-1,10 11 1,-14-17 80,1 0 0,-1 0 0,0 1 0,0-1 0,0 0 0,0 0 0,0 0 0,0 0 0,0 0 0,1 1 0,-1-1 0,0 0 0,0 0 0,0 0 0,0 0 0,0 0 0,1 0 0,-1 0 0,0 0 0,0 0 0,0 0 0,0 0 0,1 0-1,-1 1 1,0-1 0,0 0 0,0 0 0,0 0 0,1 0 0,-1-1 0,0 1 0,0 0 0,0 0 0,0 0 0,1 0 0,-1 0 0,0 0 0,0 0 0,0 0 0,0 0 0,1 0 0,-1 0 0,0 0 0,0-1 0,0 1 0,0 0 0,0 0 0,0 0 0,0 0-1,1 0 1,-1-1 0,0 1 0,0 0 0,0 0 0,0 0 0,0 0 0,0-1 0,0 1 0,0-11-1684,-3-4-1165</inkml:trace>
</inkml:ink>
</file>

<file path=ppt/ink/ink19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3:44.77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42 89 4384,'-4'-5'1533,"2"11"-806,-1 5-550,-4 10 92,0 1 0,1 0 0,-3 29 0,7-36 7,1-1 0,0 1 0,2 0 0,-1-1 0,2 1 0,4 18 0,-5-28-184,1 0 0,0 0 0,0 0 0,0 0 0,0 0 0,1-1 0,0 1 0,0-1 1,0 0-1,1 1 0,5 4 0,-2-3 6,0-1 1,0 0-1,0 0 1,0-1-1,1 0 1,13 5-1,-4-3 29,1-1-1,0-1 0,1 0 0,-1-2 0,1 0 0,19 0 0,-24-3 18,1 1-1,-1-2 0,0 0 0,0-1 1,0 0-1,0-1 0,-1 0 0,1-1 0,-1-1 1,0 0-1,15-10 0,-19 10 61,0-1-1,0 0 1,-1 0 0,0-1-1,0 0 1,-1-1 0,0 1-1,-1-1 1,0-1-1,0 1 1,-1-1 0,0 0-1,0 0 1,5-21-1,-8 23-116,0-1 0,-1 0-1,0 1 1,0-1-1,-1 0 1,0 0-1,0 0 1,-1 1-1,-1-1 1,1 0-1,-1 1 1,-1-1 0,1 1-1,-2 0 1,1 0-1,-1 0 1,0 0-1,-1 0 1,1 1-1,-2 0 1,-10-12-1,10 13-211,-1-1 0,1 1-1,-2 1 1,1-1 0,0 1-1,-1 1 1,0-1 0,0 1-1,-1 1 1,1 0 0,-1 0-1,1 0 1,-1 1 0,0 0-1,0 1 1,0 0 0,0 1-1,0-1 1,0 2 0,0-1-1,0 1 1,0 1 0,0 0-1,0 0 1,-12 5 0,-5 4-2989,-34 21 1,58-30 2919</inkml:trace>
</inkml:ink>
</file>

<file path=ppt/ink/ink19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3:47.69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316 53 4224,'-1'-3'173,"1"0"-1,0 0 1,0-1 0,0 1-1,0 0 1,0-1 0,1 1 0,-1 0-1,1 0 1,0 0 0,0-1-1,2-3 1,-1 1 1856,-3 15-1429,-1 78-310,-4 1-1,-4-2 0,-38 154 1,22-137 130,-1 10 287,-52 135 0,-9 19 322,62-182-911,24-78-94,0 0 0,0 1 1,0-1-1,1 0 0,0 1 0,1-1 0,0 12 0,0-16 8,1-1 0,-1 0 0,1 0 0,-1 0-1,1 0 1,0 0 0,0 0 0,0-1-1,0 1 1,0 0 0,0 0 0,0-1 0,1 1-1,-1 0 1,1-1 0,-1 0 0,1 1-1,-1-1 1,1 0 0,0 0 0,0 1 0,-1-1-1,1-1 1,0 1 0,0 0 0,0 0-1,0-1 1,0 1 0,0-1 0,4 1 0,20 2-39,0-2 1,0 0 0,0-1-1,0-2 1,0-1-1,0-1 1,0-1 0,-1-1-1,0-1 1,0-1 0,-1-1-1,0-2 1,0 0 0,-1-2-1,-1 0 1,0-2 0,-1 0-1,0-1 1,-2-1 0,34-38-1,-37 36-60,-1-1 0,-2-1 0,0 0 0,18-42 0,-19 33 91,0-1 0,-3-1-1,7-34 1,-14 49-35,0-1-1,-1-23 0,-1 33-17,-8 27 259,-3 21 191,-7 49 0,10-40-287,-38 357-81,33-2-954,13-399 574,0-1 0,0 1 1,1 0-1,0 0 0,-1 0 1,2-1-1,-1 1 0,0 0 1,1-1-1,0 1 0,4 7 1,-5-12 240,-1 0 1,0 1 0,0-1-1,1 0 1,-1 1 0,0-1-1,1 0 1,-1 1 0,1-1-1,-1 0 1,0 0 0,1 1-1,-1-1 1,1 0 0,-1 0-1,0 0 1,1 0 0,-1 0-1,1 1 1,-1-1 0,1 0-1,-1 0 1,1 0 0,-1 0-1,1 0 1,-1 0 0,1-1-1,0 1 1,11-11-4208</inkml:trace>
</inkml:ink>
</file>

<file path=ppt/ink/ink19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3:48.49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647 169 5056,'-1'-3'123,"-5"-14"618,-2 0 0,-16-27 0,21 39-661,-1 0 1,1 0-1,-1 1 1,-1-1-1,1 1 1,-1 0-1,1 0 0,-1 1 1,0 0-1,-1-1 1,1 1-1,-9-3 1,-9-1 66,0 0 0,0 1-1,-1 2 1,0 0 0,0 1 0,0 2 0,0 0 0,0 2 0,0 1 0,-34 6 0,46-5-120,0 0 0,0 1-1,0 1 1,0 0 0,1 1 0,0 0 0,0 0 0,0 1 0,1 1 0,-18 16 0,15-10-82,0 0 1,0 2-1,1 0 1,1 0-1,1 1 1,-10 21-1,18-34 51,0 0 0,1 0 0,-1 0 1,1 0-1,0 0 0,0 0 0,0 0 0,1 0 0,-1 0 0,1 0 0,0 0 0,1 1 0,-1-1 0,1 5 0,0-6 25,0-1 0,0 1 0,1 0 0,-1-1 1,1 1-1,-1-1 0,1 0 0,-1 1 0,1-1 0,0 0 0,0 0 0,0 0 1,1 0-1,-1-1 0,0 1 0,1-1 0,-1 1 0,1-1 0,-1 0 0,1 0 1,4 1-1,22 6 183,2-2 0,-1-1 0,1-1 0,47-1 0,8 2 194,-49-2-237,1 3 0,-1 1-1,58 18 1,-77-19-110,1 2 0,-1 0 1,-1 0-1,0 2 0,0 0 0,-1 1 1,0 1-1,25 24 0,-37-32-5,0 1-1,0 0 0,-1-1 1,0 2-1,1-1 0,-2 0 1,1 0-1,-1 1 0,1 0 1,-2-1-1,1 1 0,1 8 1,-2-5 90,0 0 1,-1 1-1,0-1 1,-1 0 0,0 0-1,0 0 1,-4 13-1,-3 1 151,-1 1 0,-1-2-1,-1 1 1,-1-1 0,-15 22 0,19-33-246,1 1 0,-2-1-1,0-1 1,0 1 0,-1-1 0,0-1 0,0 0 0,-22 14 0,13-12 60,0-1 0,-1 0 0,0-2 0,-1 0 0,-28 6 0,39-12-115,-1 0 1,1 0-1,-1-2 1,1 1-1,-1-1 1,0-1-1,1 1 0,-1-2 1,1 0-1,0 0 1,-1-1-1,1 0 0,-10-5 1,9 2-538,0 0 1,0-1 0,0 0-1,1-1 1,-18-16 0,12 7-963,1-1 1,-16-24-1,5 1-3388</inkml:trace>
</inkml:ink>
</file>

<file path=ppt/ink/ink19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3:49.81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57 243 2080,'-4'-7'208,"2"5"-112,0 0 0,1 0 0,-1 0 0,0 0 0,1 0 0,0-1 0,0 1 0,-1-1 0,2 1 0,-1-1 0,0 1 0,0-1 0,1 0 0,-1 1 0,1-1 0,0 0 0,0 1 0,0-1 0,0 0 0,0 0 0,1-2 0,3-6 170,-1 0 0,2 1 0,-1-1 0,1 1 0,1 0 1,0 1-1,0-1 0,1 1 0,0 0 0,12-10 0,-12 13-140,0 0 0,0 0 0,1 0 0,0 1 0,0 1 0,1-1 0,-1 1 0,1 1 0,0 0 0,0 0 0,0 0 0,19-1 0,-17 3-74,-1 1 1,1 0-1,0 0 1,-1 1-1,1 1 0,-1 0 1,0 0-1,1 1 1,-1 1-1,0-1 0,-1 2 1,1-1-1,12 9 1,-17-10-20,0 1 1,0 0 0,0-1 0,-1 2 0,1-1-1,-1 0 1,0 1 0,-1 0 0,1 0 0,-1 0-1,0 0 1,0 0 0,0 1 0,-1 0 0,0-1-1,0 1 1,0 0 0,-1 0 0,0 0 0,0 0-1,-1 0 1,1 0 0,-1 0 0,-2 9 0,1-4 24,-2 0 0,1 0 0,-2 0 0,1-1 1,-1 1-1,-1-1 0,0 0 0,-1 0 0,1-1 1,-14 16-1,7-12-2,1-1 1,-2 0-1,0-1 0,0 0 1,-1-1-1,-22 12 0,13-9-78,-16 8 151,1 2 0,-41 33-1,69-48-73,0 1 0,1 0 0,0 0 0,0 1 0,1 0 0,0 0-1,1 1 1,0 0 0,1 0 0,0 1 0,1 0 0,-5 14 0,9-23-35,1 0 0,-1 1 0,0-1 1,1 0-1,-1 0 0,1 0 0,0 1 0,0-1 1,1 0-1,-1 0 0,0 0 0,1 1 1,0-1-1,0 0 0,0 0 0,0 0 1,0 0-1,1 0 0,-1 0 0,1-1 1,0 1-1,0 0 0,0-1 0,0 0 0,0 1 1,1-1-1,-1 0 0,1 0 0,-1 0 1,1 0-1,0-1 0,0 1 0,4 1 1,4 1 90,1 0-1,0 0 1,0-1 0,0-1 0,0 0 0,16 0 0,78-4 442,-9 0-197,-91 2-426,-1 0 1,1 1-1,-1 0 0,1 0 1,-1 0-1,0 1 0,1 0 1,-1 0-1,0 0 0,8 5 1,-9-4-468,-1-1 1,1 1-1,-1 0 1,0 1-1,0-1 1,0 0-1,0 1 1,4 7-1,4 12-2060,-2-7-1200</inkml:trace>
</inkml:ink>
</file>

<file path=ppt/ink/ink19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3:51.49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75 123 5056,'8'52'2762,"-6"68"-1816,-2-33 162,2-8-478,7 308 1454,-25 148-804,10-410-875,-5 59-16,5-125-239,-15 63 0,18-111-124,2-3 2,-1-1 1,0 1 0,0 0 0,-6 9 0,3-11-8,0-9-86,0-16-136,3-18-280,4-60 1,0 42 198,2-101-267,14-298 234,-10 339 214,42-329-166,-38 382 540,3 1 0,44-115-1,-49 153-134,1 1-1,1 1 1,1 0-1,20-24 1,-22 32-43,1 1 1,0 0 0,0 1 0,1 0 0,1 1 0,0 0-1,17-8 1,-22 13-71,0 1 1,0 0-1,1 0 0,0 1 0,-1 1 0,1-1 0,0 1 0,11 0 1,-16 2-30,1 0 1,-1 0 0,1 1-1,-1-1 1,1 1 0,-1 1 0,0-1-1,1 1 1,-1 0 0,0 0 0,0 0-1,0 1 1,-1-1 0,1 1-1,0 1 1,6 5 0,-4-1 2,1 0 0,-1 1 1,0 0-1,-1 1 0,0 0 0,-1-1 1,0 2-1,7 18 0,0 11 6,8 42 0,-17-72-3,1 11 84,-1 0 0,0 0 0,-2 0 0,0 0 0,-1 0 0,-2 0 0,0 0 0,-1-1 0,-1 1 0,-8 25 0,6-28 25,-1 0 0,-1-1 1,-1 1-1,0-2 1,-2 1-1,1-1 1,-2-1-1,0 0 1,-1-1-1,0 0 0,-20 15 1,12-13-84,-1 0 0,-1-1 0,0-1 0,-1-1-1,-1-2 1,-36 13 0,44-18-357,-1-2 0,0 0 0,0 0 0,0-2 0,0 0 0,-1-2 0,1 0 0,0 0 0,-1-2 0,-23-5 0,37 6-65,1 0 0,0 0-1,-1 0 1,1-1 0,0 0 0,0 0 0,0 0-1,0 0 1,0-1 0,-5-4 0,7 5-30,0-1 0,0 1 0,0-1 0,0 1 0,1-1 0,-1 0 0,1 0 0,0 0 0,0 0 0,0 0 0,0 0 0,0 0 0,1 0 0,-1-1 0,1-2 0,-1-20-1309</inkml:trace>
</inkml:ink>
</file>

<file path=ppt/ink/ink19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3:52.12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703 46 3808,'-3'-4'162,"-1"0"1,0 0-1,0 1 1,0-1-1,0 1 1,-1 0-1,1 0 1,-1 1-1,0-1 1,0 1-1,0 0 1,0 0-1,0 1 1,0 0-1,0 0 1,-11-1-1,-7 0 145,0 2 1,-39 4-1,43-2-125,-13 1 120,0 2 0,0 1 0,1 1 0,-52 20 0,71-22-169,0 1 1,1 0-1,-1 0 1,2 2-1,-1-1 1,1 1-1,-15 15 1,13-10-58,0 1 0,1 0 0,1 1 0,-16 30 0,11-11 85,1 0-1,2 2 1,1-1-1,-10 63 0,17-75-26,1 1-1,2 0 0,0 0 0,2-1 0,5 35 1,-4-41-103,2-1 1,0 1-1,0-1 1,2 0-1,0 0 0,1-1 1,0 1-1,12 16 1,-15-26-18,1-1 1,-1 0 0,1 1-1,0-1 1,0-1-1,0 1 1,11 6-1,-12-8 14,0-1-1,0-1 1,0 1-1,0 0 1,0-1-1,0 0 0,1 0 1,-1 0-1,0-1 1,0 1-1,1-1 1,-1 0-1,0 0 0,5-1 1,4-2 76,0 0 0,-1-1 0,0-1 0,0 0 0,0 0 0,18-12 0,-9 4 78,0-2 0,28-26 1,-43 37-145,-1-2 1,0 1 0,-1 0 0,1-1 0,-1 0 0,0 0-1,4-9 1,-7 14-32,0-1-1,-1 1 0,1-1 0,-1 1 1,1-1-1,-1 0 0,0 1 0,0-1 1,0 1-1,0-1 0,0 0 1,0 1-1,0-1 0,0 0 0,-1 1 1,1-1-1,0 0 0,-1 1 1,0-1-1,1 1 0,-1-1 0,0 1 1,0-1-1,0 1 0,0 0 1,0-1-1,0 1 0,0 0 0,0 0 1,0 0-1,-1 0 0,1 0 0,0 0 1,-1 0-1,1 0 0,-1 0 1,-1 0-1,-5-2-66,1 0 1,-1 1-1,0-1 1,1 2-1,-1-1 1,0 1-1,0 0 1,0 1-1,0 0 1,0 0-1,0 0 1,0 1-1,0 1 1,0-1-1,-13 5 1,10-2-61,0 0 0,1 1 0,-1 0 0,1 1 0,0 0 0,0 0 0,1 1 0,-1 0 0,2 1 0,-14 13 0,2 6-521,1 0 0,1 1 1,1 0-1,2 2 0,1 0 0,-11 32 1,-4 26-1136</inkml:trace>
</inkml:ink>
</file>

<file path=ppt/ink/ink19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3:53.99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146 155 2080,'-3'-5'281,"-1"-1"1,0 1-1,0 0 0,0 0 1,-1 1-1,1-1 0,-1 1 1,0 0-1,-1 0 0,1 1 1,-8-5-1,11 7-209,0 1 0,1-1 0,-1 0-1,0 1 1,0 0 0,1-1 0,-1 1 0,0 0 0,0 0 0,0 0 0,0 0 0,1 0 0,-1 0 0,0 0-1,0 1 1,0-1 0,1 0 0,-1 1 0,0 0 0,1-1 0,-1 1 0,0 0 0,1 0 0,-1 0 0,1 0-1,-1 0 1,1 0 0,0 1 0,-1-1 0,1 0 0,0 1 0,0-1 0,0 1 0,0-1 0,0 1 0,-1 3-1,-1 2 56,-1 2 0,1-1-1,1 0 1,-1 1-1,2-1 1,-2 14-1,-1 16 99,3 0 0,1-1 0,2 1-1,1 0 1,2 0 0,12 43 0,-11-61-83,1-1 1,1 0 0,1-1 0,0 1-1,16 21 1,-4-11 153,0-1 0,32 30 0,-44-49-137,1 0 1,0 0 0,19 12 0,-24-18-84,0 0 1,0-1-1,0 1 1,0-1-1,0-1 1,1 1-1,-1-1 1,1 0-1,-1 0 1,1 0-1,8-1 1,-2-1 105,0 0 1,0-1-1,0-1 1,0 0-1,21-9 1,-10 1 240,41-24 0,-51 26-355,0-1-1,0 0 0,-1-1 0,-1 0 1,1-1-1,-2 0 0,0-1 1,0 0-1,8-17 0,-7 9-54,0-1-1,-2 0 0,0-1 0,-2 0 1,7-33-1,-11 44-3,-1 0 0,-1 0 0,0 0 0,0 0 0,-1 0 0,-1 0 1,0 0-1,-1 0 0,0 0 0,-1 0 0,0 1 0,0-1 0,-2 1 0,1 0 0,-2 0 0,-10-17 0,-3 3-264,-1 0 0,-2 2 0,0 0 0,-1 2 0,-44-31 0,56 44 19,-2 0 0,1 0 0,-1 2 0,0-1 0,0 2 0,-1 0 0,0 0 0,0 1 0,0 1 0,0 0 0,0 1 0,-1 1 0,1 0 0,-1 1 0,1 1 0,-1 0 0,1 1 0,0 0 0,0 1 0,0 1 0,0 0 0,0 1 0,-25 13 0,-8 10-2153</inkml:trace>
</inkml:ink>
</file>

<file path=ppt/ink/ink19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3:54.41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 0 4480,'-1'4'212,"0"0"-1,1 0 1,-1 0 0,1 0-1,0 0 1,0 0 0,1 0-1,-1 0 1,3 8 0,-1 4 49,3 148 1777,-6 105-81,-2-113-1189,15 91 249,-5-189-771,3 1 0,20 62 0,26 55 701,-42-139-744,2-1 1,33 56-1,-46-87-233,0 0 1,0-1-1,1 1 1,-1-1-1,1 0 1,0 0-1,1 0 1,-1 0-1,0-1 1,6 3-1,-6-4-134,0 0 0,0-1 0,0 1-1,0-1 1,1 0 0,-1-1 0,0 1-1,1-1 1,-1 1 0,0-1 0,0-1-1,1 1 1,5-2 0,-1 0-652,0 0 0,0-1 0,0 0 0,9-4 0,6-4-1045</inkml:trace>
</inkml:ink>
</file>

<file path=ppt/ink/ink19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3:54.78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22 1 5216,'0'7'1952,"4"7"-1536,-4-3-96,0 0 256,0 4-384,-4 8 256,0 6-224,-1 11 224,1 16-256,0 5 256,0 6-256,4-5-96,0 1-64,4-12-256,4-10 128,1-16-1216,2 4 704,10-14-2048</inkml:trace>
</inkml:ink>
</file>

<file path=ppt/ink/ink19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3:55.21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0 231 5632,'3'75'2864,"-1"-6"-2358,-1-63-404,0 0 1,0 0-1,0 0 0,1-1 0,0 1 0,0 0 0,0-1 0,1 1 0,0-1 0,0 0 1,4 6-1,-4-8-66,-1-1 1,0 0 0,0 1-1,1-1 1,-1 0 0,1 0 0,0 0-1,0-1 1,0 1 0,0-1-1,0 1 1,0-1 0,0 0-1,0 0 1,0 0 0,0-1-1,1 1 1,-1-1 0,0 0 0,0 0-1,1 0 1,3-1 0,0 0 47,1 0 0,-1-1 0,1-1 1,-1 1-1,0-1 0,0 0 0,0-1 1,-1 0-1,1 0 0,-1 0 0,0-1 1,0 0-1,8-8 0,1-3 119,-2-1-1,0-1 0,15-26 1,-15 24 78,-2-1 0,15-36-1,-24 50-192,1 0 0,-1 0-1,0 0 1,-1 0 0,0 0-1,0 0 1,-1 0-1,1 0 1,-1-1 0,-1 1-1,0 0 1,0 0 0,-2-7-1,0 6-89,0 0-1,-1 1 0,0 0 1,-1 0-1,1 0 1,-1 0-1,-1 1 0,1 0 1,-1 0-1,0 0 0,-1 1 1,1 0-1,-1 0 1,0 1-1,0-1 0,-14-5 1,15 8-214,1-1 1,-1 1 0,0 1 0,0-1-1,0 1 1,0 0 0,0 0 0,0 1-1,0-1 1,0 2 0,0-1 0,0 0-1,-1 1 1,1 0 0,0 1 0,1-1-1,-1 1 1,0 1 0,0-1 0,1 1-1,-1-1 1,1 2 0,-9 6 0,0 3-2377,-21 27 0</inkml:trace>
</inkml:ink>
</file>

<file path=ppt/ink/ink19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3:58.45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206 703 1568,'0'0'26,"0"0"-1,0 0 1,0 0 0,0 0-1,1 1 1,-1-1 0,0 0-1,0 0 1,0 0 0,0 0 0,0 0-1,1 0 1,-1 0 0,0 0-1,0 0 1,0 0 0,0 0-1,0 1 1,1-1 0,-1 0-1,0 0 1,0 0 0,0 0-1,0 0 1,1 0 0,-1 0 0,0 0-1,0 0 1,0-1 0,0 1-1,1 0 1,-1 0 0,0 0-1,0 0 1,0 0 0,0 0-1,0 0 1,1 0 0,12-6 251,-9 4-58,1 0 0,-1-1-1,0 0 1,6-5 0,-1-2 213,0-1 0,0 0 0,-1 0 0,0-1 0,10-23 0,-8 12-175,-1-1 0,-1 0 0,-1-1 1,-1 0-1,4-35 0,-8 42-120,-2-1 0,1 1 1,-2-1-1,-1 1 0,0-1 1,-1 1-1,-1 0 0,-8-22 1,-3 2-94,-1 1 1,-31-49-1,44 79-39,-1 1 0,0 0 0,0 1 0,-1-1 0,0 1 0,0 0 0,-6-5 0,10 9-11,-1 0 1,0-1-1,0 1 1,0 0-1,0 0 0,0 1 1,0-1-1,0 0 0,0 1 1,0-1-1,0 1 1,-1 0-1,1 0 0,0-1 1,0 2-1,0-1 0,0 0 1,-1 0-1,1 1 1,0-1-1,0 1 0,0-1 1,0 1-1,0 0 1,0 0-1,0 0 0,-2 2 1,-3 1-9,1 2 0,-1-1 1,1 1-1,0 0 0,1 0 0,0 1 1,0-1-1,0 1 0,1 0 1,-7 15-1,2-2 82,2 0 1,0 1-1,-5 26 0,-19 157 347,20-121-254,-2 40 303,6 228-1,39 121 572,-28-426-954,28 266 310,15 273 194,-57-343-1355,-12-83-2705,17-127 1267</inkml:trace>
</inkml:ink>
</file>

<file path=ppt/ink/ink19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3:58.93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70 5056,'0'-1'79,"0"1"1,0-1-1,0 0 0,0 1 1,-1-1-1,1 0 0,0 1 1,0-1-1,0 0 0,1 1 1,-1-1-1,0 0 0,0 1 1,0-1-1,0 1 0,1-1 1,-1 0-1,0 1 0,1-1 1,-1 1-1,0-1 1,1 0-1,-1 1 0,1-1 1,-1 1-1,1 0 0,-1-1 1,1 1-1,-1-1 0,1 1 1,-1 0-1,2-1 0,24-10 23,-18 8 127,9-2 98,-1 0 1,1 1-1,0 1 0,31-1 0,73 5 728,-47 1-482,70 0 129,93-1-2497,-219-2-579,22-4 1,-40 5 2279,1 0-1,-1-1 0,1 1 1,-1 0-1,0 0 1,1 0-1,-1 0 0,1 0 1,-1 0-1,0 0 1,1-1-1,-1 1 0,1 0 1,-1 0-1,0-1 0,1 1 1,-1 0-1,0-1 1,1 1-1,-1 0 0,0-1 1,1 0-1,-3-9-1878</inkml:trace>
</inkml:ink>
</file>

<file path=ppt/ink/ink19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3:59.46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 8 3328,'-4'-7'1013,"7"9"-335,-2-1-651,-1 0 1,0 0 0,1 0 0,-1 1 0,0-1-1,0 0 1,0 0 0,0 0 0,0 0-1,0 0 1,-1 0 0,1 0 0,0 0 0,0 0-1,-1 0 1,1 0 0,-1 2 0,0 0 202,0 2-88,0 0 0,1 0-1,0 0 1,0 0 0,1 0-1,1 9 1,0 2 13,8 154 922,1 11-768,-6-135-339,11 79-2473,-13-103 1181,-6-9-1057</inkml:trace>
</inkml:ink>
</file>

<file path=ppt/ink/ink19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3:59.86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120 5 4896,'0'0'35,"0"0"1,0-1-1,0 1 1,0 0-1,0 0 0,0-1 1,1 1-1,-1 0 1,0 0-1,0 0 0,0 0 1,0-1-1,0 1 1,0 0-1,0 0 1,1 0-1,-1 0 0,0-1 1,0 1-1,0 0 1,1 0-1,-1 0 1,0 0-1,0 0 0,0 0 1,0 0-1,1-1 1,-1 1-1,0 0 1,0 0-1,1 0 0,-1 0 1,0 0-1,0 0 1,0 0-1,1 0 0,-1 0 1,0 0-1,0 0 1,0 1-1,1-1 1,-1 0-1,0 0 0,0 0 1,0 0-1,1 0 1,-1 0-1,0 0 1,0 0-1,0 1 0,1-1 1,-1 0-1,0 0 1,0 0-1,0 0 0,0 1 1,0-1-1,0 0 1,1 0-1,-1 0 1,0 1-1,0-1 0,0 0 1,0 0-1,0 0 1,0 1-1,1 0-4,-1 1 0,0-1 0,1 1 1,-1-1-1,0 1 0,0-1 0,0 1 0,0-1 0,0 1 0,0-1 0,-1 2 0,-4 11 124,0 0-1,-14 24 0,-3 7 274,-25 79 638,38-97-886,1 2 0,-6 42-1,13-68-172,1 1 0,-1-1 0,1 1 0,0-1 0,0 1 0,0-1 0,1 1 0,-1-1 0,1 1 0,0-1 0,0 0 0,0 1 0,0-1 0,1 0 0,-1 0 0,1 0 0,0 0 0,0 0 0,0 0 0,0 0 0,0-1 0,1 1 0,-1-1 0,1 0 0,0 0 0,-1 1 0,1-2 0,4 3 0,3 0 6,0-1 0,1 0 1,0-1-1,0 0 0,0 0 0,0-1 1,0-1-1,11 0 0,15-4 5,38-7-1,-33 4-6,-18 2 104,31-8 0,-53 12-92,-1 0 0,1 0 0,0 1 0,0 0 1,0-1-1,0 1 0,0 0 0,0 0 0,0 0 1,0 0-1,-1 0 0,1 0 0,0 0 0,0 1 0,0-1 1,0 1-1,0-1 0,0 1 0,-1 0 0,1 0 1,0 0-1,2 2 0,-2-1 63,1 1-1,-1 0 1,0 0 0,0 0 0,-1 1-1,1-1 1,-1 0 0,1 1 0,-1-1-1,0 1 1,0-1 0,0 7 0,43 376 553,-42-366-830,7 127-1457,-14-31-4064</inkml:trace>
</inkml:ink>
</file>

<file path=ppt/ink/ink19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4:01.61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78 64 2816,'-6'-12'341,"3"6"-182,0 0 1,0 1-1,0-1 0,0 1 1,-1-1-1,0 1 0,-5-5 1,9 10-111,-1 0 1,1-1-1,-1 1 1,1 0 0,-1 0-1,1-1 1,-1 1-1,1 0 1,-1 0-1,1 0 1,-1 0-1,1 0 1,-1 0-1,1 0 1,-1 0-1,1 0 1,-1 0-1,1 0 1,-1 0-1,1 0 1,-1 0 0,1 1-1,-1-1 1,1 0-1,-1 0 1,1 1-1,-1-1 1,1 0-1,-1 0 1,1 1-1,0-1 1,-1 1-1,1-1 1,0 0-1,-1 1 1,1-1 0,0 1-1,-1-1 1,1 1-1,0-1 1,0 0-1,0 1 1,-1-1-1,1 2 1,-10 23 94,6-1-59,1-1 0,1 0 0,0 1 0,5 46 0,-3-62-62,9 167 482,6 243 611,-26-249-289,11-169-821,0 0 0,-1 0 0,1 0-1,0 0 1,0 0 0,0 1 0,0-1 0,0 0 0,0 0 0,0 0-1,0 0 1,0 0 0,0 0 0,0 0 0,0 0 0,0 0-1,0 0 1,0 1 0,0-1 0,0 0 0,0 0 0,0 0 0,0 0-1,0 0 1,0 0 0,0 0 0,0 0 0,0 0 0,0 0 0,0 1-1,0-1 1,0 0 0,0 0 0,1 0 0,-1 0 0,0 0-1,0 0 1,0 0 0,0 0 0,0 0 0,0 0 0,0 0 0,0 0-1,0 0 1,0 0 0,0 0 0,0 0 0,1 0 0,-1 1 0,0-1-1,0 0 1,0 0 0,0 0 0,0 0 0,0 0 0,0 0-1,6-6 118,13-21-222,-4 6 9,11-11-53,47-48 0,-64 72 123,0 0-1,1 0 1,0 0-1,1 2 1,-1-1-1,1 1 1,0 1-1,1 0 1,22-7-1,-27 11 32,0 0-1,0 0 1,-1 1 0,1 0 0,0 0-1,0 0 1,0 1 0,0 0 0,0 0-1,-1 1 1,1 0 0,0 0-1,-1 1 1,12 6 0,2 3-9,-1 1 1,0 1-1,18 17 1,1 1 157,-18-16 104,-1 1 0,27 30 0,-37-37-152,-1 1 1,-1 0-1,1 1 0,-2 0 1,0 0-1,8 21 0,-9-19-15,-2 0 0,1 0 0,-2 1 0,0-1-1,-1 1 1,0-1 0,-1 1 0,-1-1 0,0 1-1,-1-1 1,0 0 0,-2 1 0,1-1 0,-2-1 0,0 1-1,0 0 1,-1-1 0,-1 0 0,0-1 0,-1 0-1,0 0 1,-1 0 0,-1-1 0,1 0 0,-21 16 0,19-19-24,0 0 0,0 0 1,-1-1-1,0-1 0,-1 0 1,1-1-1,-1 0 0,0-1 1,-1 0-1,1-1 0,0-1 1,-25 2-1,6-3-197,-1-2 1,1-1-1,-1-1 1,-38-10 0,1-6-2830,37 9-372,31 10 3060,-1-1-1,1 0 1,-1 1 0,1-2-1,0 1 1,0 0-1,-1 0 1,-1-2-1,1 0-183,1 1 1,0-1-1,1 1 0,-1-1 0,0 0 1,-1-4-1</inkml:trace>
</inkml:ink>
</file>

<file path=ppt/ink/ink19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4:01.95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49 5408,'21'-33'1984,"2"26"-1536,15-1-128,-17 8 256,8 4-384,4 3 64,4 4-160,4 0 96,1 0-128,-2 0-96,10 0 0,5 0 32,6-4 0,6-2 0,2-3 0,-2-2-1216,-9 0 672,-9 9-2592</inkml:trace>
</inkml:ink>
</file>

<file path=ppt/ink/ink20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4:02.50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490 43 4896,'-2'-3'141,"-1"0"1,1 0-1,-1 0 1,0 0-1,0 0 1,0 1-1,-1-1 1,1 1-1,0 0 1,-1 0-1,1 0 0,-1 0 1,0 1-1,0 0 1,0-1-1,0 1 1,0 1-1,-5-2 1,-26-1 162,-68 3 0,78 1-230,7-1-62,0 2 0,0 0 0,0 0 0,-33 11 0,43-10-1,0 0-1,1 0 1,-1 1 0,1 0-1,0 0 1,0 1-1,0 0 1,1 0-1,-1 0 1,1 1 0,1 0-1,-1 0 1,-4 8-1,5-8-19,1 2 0,0-1 0,0 0-1,0 1 1,1 0 0,0 0 0,1 0 0,0 0-1,0 0 1,-1 11 0,3-14 12,0-1 1,1 1-1,-1 0 1,1 0-1,0-1 1,0 1-1,0 0 1,0-1-1,1 0 1,0 1-1,0-1 1,0 0-1,1 0 1,-1 0-1,1 0 1,0 0-1,0 0 0,0-1 1,7 6-1,0-1 23,0-1-1,1 0 1,0 0-1,0-1 1,14 5-1,63 20 500,-9-5 3,-49-14-348,-2 1 0,0 1-1,42 28 1,-59-34-79,-1 0 0,0 1 0,0 0 0,-1 0 0,-1 1 0,1 0 0,-2 0 0,1 1 0,-1 0-1,-1 1 1,8 17 0,-10-18 67,0 1 0,-1-1 0,0 1-1,0 0 1,-1 0 0,-1 0 0,0 0 0,-1 15-1,0-21-106,-1-1 0,0 1-1,0-1 1,-1 0 0,0 1-1,0-1 1,0 0 0,0 0-1,-1 0 1,0 0 0,0 0-1,0-1 1,0 1 0,-1-1-1,0 0 1,0 0 0,0 0-1,0-1 1,-1 0 0,-5 4-1,-2 0 12,-1-1-1,1 0 1,-1-1-1,0-1 1,-15 4-1,-71 10 78,84-16-145,-171 21-3722,158-23 1590,7-4-2650</inkml:trace>
</inkml:ink>
</file>

<file path=ppt/ink/ink20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4:04.25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13 175 2976,'-2'-2'108,"0"0"110,1 0 0,0 0 0,-1 0 0,1 0 0,0 0-1,-2-4 1,3 4-171,0 1 0,0 0 0,0 0 0,0 0 0,0 0-1,0 0 1,0 0 0,1 0 0,-1 0 0,0 0 0,0 0 0,1 0-1,-1 0 1,1 0 0,-1 1 0,1-1 0,-1 0 0,1 0 0,0-1-1,8-9 51,-1 0 0,2 1 0,-1 0 0,2 0 0,-1 1 0,1 1-1,1-1 1,-1 2 0,1 0 0,0 0 0,1 1 0,0 0 0,0 1-1,0 1 1,1 0 0,-1 1 0,1 0 0,0 1 0,0 1 0,0 0-1,0 1 1,-1 0 0,1 2 0,16 2 0,-15-1-109,-1 0 1,22 9 0,-32-10 16,1 0 1,-1 0-1,1 1 1,-1 0-1,0 0 1,0 0-1,0 0 1,0 1-1,-1-1 1,7 9-1,-6-6 47,0 0-1,0 1 0,-1-1 1,0 0-1,0 1 0,-1 0 1,0 0-1,0 0 0,0 0 1,-1 0-1,0 0 0,0 0 1,-1 1-1,0-1 0,0 0 1,-3 12-1,1-9 46,-1 1-1,0-1 1,-1 0 0,0 0-1,-1-1 1,0 1 0,0-1-1,-1 0 1,0-1 0,-13 14-1,-46 42 257,-4 5 45,59-58-290,1 0 0,1 1 0,0 0 0,-12 23 0,19-32-63,0 0 1,0 0-1,-1 0 0,2 0 0,-1 0 1,0 0-1,1 0 0,-1 1 1,1-1-1,0 0 0,0 0 1,1 6-1,0-7-19,-1 0 0,1 0 1,0 0-1,0 0 0,0 0 0,0 0 1,0 0-1,0 0 0,1 0 1,-1-1-1,0 1 0,1 0 0,0-1 1,-1 1-1,1-1 0,0 0 0,0 0 1,3 2-1,11 4 35,0-1 1,1-1-1,-1 0 0,1-2 1,25 3-1,15 4-210,-33-4-851,0 1 0,-1 2 0,34 16 0,-12-3-3464</inkml:trace>
</inkml:ink>
</file>

<file path=ppt/ink/ink20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4:06.03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9 268 2400,'-8'-169'2347,"9"159"-2134,0 0 1,3-16-1,-2 16-5,0 0 0,0-14-1,2 31 505,1 12-320,10 76 172,28 175 414,23 51 587,-17-99-704,-4 45-364,-21 2-242,-23-223-86,-3-1 0,-8 58 0,10-102-148,0-1-1,0 1 1,0 0-1,0 0 1,-1 0-1,1 0 1,0 0-1,0 0 1,0 0 0,-1-1-1,1 1 1,-1 0-1,1 0 1,0 0-1,-1-1 1,1 1 0,-1 0-1,0-1 1,1 1-1,-1 0 1,-1 0-1,2-1-4,-1 0 0,0 0-1,1-1 1,-1 1-1,1 0 1,-1 0 0,1-1-1,-1 1 1,1 0-1,-1-1 1,1 1 0,-1-1-1,1 1 1,-1 0-1,1-1 1,-1 1 0,1-1-1,0 0 1,-1 1-1,1-1 1,-1 0 0,-3-8 77,0 0 1,-5-14 0,-5-26-26,-12-78-1,4-51 1,14 103-105,-24-324 143,30 342-104,3 1-1,2 0 1,3-1-1,2 2 1,3-1-1,28-87 1,-23 98 147,2 1 1,26-49-1,-37 80-114,1 1-1,-1 0 1,2 0-1,0 1 0,0 0 1,1 1-1,0 0 1,1 1-1,0-1 1,0 2-1,1 0 0,13-7 1,-21 14-50,1-1 1,-1 0-1,1 1 1,0 0-1,-1 0 1,1 0-1,0 1 1,0 0-1,0 0 0,-1 0 1,1 0-1,0 1 1,0 0-1,-1 0 1,1 0-1,0 0 1,-1 1-1,1 0 1,-1 0-1,0 0 0,1 0 1,-1 1-1,5 4 1,7 6-6,0 0 0,-1 2-1,-1 0 1,14 18 0,-16-19-5,17 21-29,1-2 53,-2 1 1,28 48-1,-49-71 51,-1-1 0,-1 1 0,0 1 0,0-1 0,-1 1-1,-1 0 1,0-1 0,0 2 0,-1-1 0,-1 0 0,0 0-1,-2 24 1,0-27 43,-1-1 1,0 1-1,0-1 0,-1 0 0,0 0 0,-1 0 0,0 0 1,0 0-1,-1-1 0,0 1 0,0-1 0,0-1 0,-1 1 1,0-1-1,-1 0 0,-8 7 0,4-5-28,-1 0 0,0 0 0,-1-1 0,0-1 0,0 0 0,0-1 1,0 0-1,-1-1 0,-19 3 0,-104 9-242,-6 1-1731,113-11-244,-33 10 0,41-9-1166,18-7 2022,5-1 161,6-11-1628</inkml:trace>
</inkml:ink>
</file>

<file path=ppt/ink/ink20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4:06.67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493 216 4320,'-1'-5'185,"-2"-4"165,0 0 0,1 0 1,0-1-1,0-9 0,0 8-319,0 0 1,-1 1-1,0-1 1,0 1 0,-2-1-1,1 1 1,-1 1-1,0-1 1,-1 1-1,0 0 1,-11-12-1,15 19 4,-1-1 0,1 1 0,0 1 0,-1-1 0,1 0-1,-1 1 1,0-1 0,1 1 0,-1 0 0,0 0-1,0 0 1,0 0 0,-6-1 0,4 2-1,1 0 0,-1 0 0,0 0 0,0 1 0,0-1 0,0 1 0,-9 3 0,2 1-3,0 0 0,1 0-1,-1 1 1,1 1 0,-17 13-1,10-5 65,0 1 0,2 1 0,0 1 0,0 0 0,2 1 0,0 1-1,2 0 1,0 1 0,1 0 0,1 0 0,1 2 0,1-1 0,-8 36-1,5-15 345,-7 75-1,17-101-339,0 0-1,1 0 1,1 0-1,0 1 0,2-1 1,0-1-1,8 29 0,-8-37-46,1 0 0,0 0 1,1 0-1,0-1 0,0 0 0,0 0 0,1 0 0,0 0 0,0-1 0,1 0 0,0 0 0,0-1 0,0 0 0,0 0 0,1-1 0,0 0 0,0 0 0,0-1 0,10 3 0,-6-2 64,0-1 0,0-1 0,1 0-1,-1 0 1,0-1 0,1-1 0,-1 0-1,0-1 1,1 0 0,-1-1-1,0 0 1,0-1 0,15-6 0,-21 7-49,0-1 0,0 0 1,0 0-1,-1-1 1,1 0-1,-1 0 1,6-5-1,-9 7-46,0 1-1,-1-1 1,1 0 0,-1 0-1,1 0 1,-1 0-1,0 0 1,0 0 0,0 0-1,0 0 1,0 0 0,0-1-1,0 1 1,-1 0 0,1-1-1,-1 1 1,0 0-1,0-1 1,0 1 0,0-1-1,0 1 1,0 0 0,-1-3-1,1 4-21,-1 0-1,1-1 1,-1 1-1,1 0 1,-1 0-1,1 0 1,-1 0-1,0 0 1,1 0-1,-1 0 1,0 0-1,0 0 1,0 0-1,0 1 1,0-1-1,0 0 1,0 0-1,0 1 1,-2-2-1,0 1-25,0 0-1,0 1 0,0-1 1,-1 0-1,1 1 1,0 0-1,-5 0 1,-12 1-69,0 1 0,0 2 0,0 0 0,0 0 0,1 2 0,0 1 0,-32 15 0,39-16-166,1 1 1,-1 0-1,1 1 1,1 0 0,-1 1-1,1 0 1,1 1 0,0 0-1,-15 20 1,14-13-775,0 1-1,1-1 1,0 2 0,2-1-1,-10 34 1,6 4-1652</inkml:trace>
</inkml:ink>
</file>

<file path=ppt/ink/ink20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4:09.86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30 6048,'0'-5'363,"0"4"-234,0 0-1,0 0 1,0 0-1,0 0 1,0 0-1,0-1 1,0 1-1,0 0 0,1 0 1,-1 0-1,0 0 1,1 0-1,-1 0 1,1 0-1,-1 0 1,1 0-1,-1 0 1,1 0-1,0 0 1,1-1-1,-1 1-11,-1 3-223,-4 104 847,25 269 368,-20-361-974,1 0 1,1-1-1,0 1 0,1-1 0,6 15 0,-10-27-123,1 0 0,-1 0 0,1 0 0,-1 0 0,1 0 1,0-1-1,-1 1 0,1 0 0,0 0 0,0 0 0,-1-1 0,1 1 0,0 0 0,0-1 0,0 1 1,0 0-1,0-1 0,0 0 0,0 1 0,0-1 0,0 1 0,0-1 0,0 0 0,0 0 0,0 0 1,0 0-1,0 0 0,0 0 0,1 0 0,-1 0 0,0 0 0,0 0 0,0 0 0,0-1 0,0 1 1,2-1-1,4-2 17,0-1 0,0 1 1,-1-1-1,9-7 1,1 1-22,-3 2 85,1 0 1,0 2-1,0-1 1,1 2-1,16-5 1,-24 9-91,0-1 1,-1 1-1,1 0 0,0 1 1,0 0-1,0 0 0,0 1 1,0-1-1,0 1 0,0 1 1,0 0-1,0 0 0,10 4 1,-5 1-27,-1-1 1,1 1-1,-2 1 1,1 0-1,-1 1 1,-1 0-1,12 14 1,53 78 180,-40-52 216,-20-29-101,-1 0 1,0 1 0,14 35 0,-22-43-131,-1-1 0,0 1 0,-1 0 0,-1 1 0,0-1 0,0 0 0,-1 28 1,-2-23 37,-1 1 1,-1-1 0,-1 0 0,0 0-1,-1 0 1,-1 0 0,-15 31 0,17-41-120,-1 1 1,0-1-1,-1-1 1,1 1 0,-2-1-1,1 0 1,-1 0 0,0-1-1,0 0 1,0 0-1,-1 0 1,0-1 0,0 0-1,-1-1 1,1 0 0,-1 0-1,-10 2 1,-7-1-28,0-1 0,1-1 1,-44-1-1,-7 0-299,-77 16-4402,135-18 2260,1-3 780</inkml:trace>
</inkml:ink>
</file>

<file path=ppt/ink/ink20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4:10.20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2 103 5728,'0'-1'47,"0"1"0,0 0 0,0 0 0,0 0 0,-1-1 0,1 1 0,0 0 0,0 0 0,0 0 1,0-1-1,0 1 0,0 0 0,0 0 0,0-1 0,-1 1 0,1 0 0,0 0 0,0 0 0,0-1 0,0 1 0,0 0 0,0 0 0,0-1 1,0 1-1,1 0 0,-1 0 0,0-1 0,0 1 0,0 0 0,0 0 0,0-1 0,0 1 0,0 0 0,0 0 0,1 0 0,-1-1 0,0 1 1,0 0-1,0 0 0,0 0 0,1 0 0,-1-1 0,0 1 0,0 0 0,0 0 0,1 0 0,-1 0 0,0 0 0,0 0 0,1 0 0,-1 0 1,0 0-1,0 0 0,1 0 0,-1 0 0,0 0 0,0 0 0,1 0 0,-1 0 0,0 0 0,0 0 0,1 0 0,26 3 844,1 0-379,9-8-276,-1-1 0,49-16 0,-30 8 58,-23 6-170,18-5 163,0 2 0,87-7 1,-122 17-406,0 1 1,0 0-1,0 1 0,0 1 1,0 1-1,0 0 0,-1 1 1,1 0-1,-1 1 1,0 1-1,0 0 0,-1 1 1,23 15-1,-25-13-392,0 1 0,-1 0 0,0 0 0,0 1 0,-2 0 0,1 1 0,-1 0 0,-1 0 0,0 1 0,6 13 0,9 35-2173</inkml:trace>
</inkml:ink>
</file>

<file path=ppt/ink/ink20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4:10.68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154 251 6048,'-3'-10'2328,"2"28"-1478,-12 23-1131,7-23 525,0 0 1,-5 33-1,10-45-98,1 0 0,0 0 1,0 1-1,0-1 0,1 0 0,0 1 0,0-1 0,0 0 1,1 0-1,0 0 0,0 0 0,5 8 0,-4-9-56,0 1 0,1-1 0,0 0 0,0 0-1,1 0 1,0 0 0,-1-1 0,1 0 0,1 0-1,-1 0 1,0-1 0,1 1 0,0-2-1,0 1 1,0 0 0,0-1 0,0 0 0,1-1-1,-1 1 1,0-1 0,1 0 0,-1-1 0,1 1-1,0-1 1,-1-1 0,1 1 0,-1-1 0,0 0-1,1-1 1,-1 0 0,0 0 0,0 0 0,0 0-1,0-1 1,0 0 0,9-7 0,-5 3 2,-1-1 0,-1-1 0,1 1 0,-2-1 0,1 0 0,-1-1 0,0 0 0,9-20 0,-3 3 173,-2-1-1,11-40 0,-18 55-191,-1 1-1,-1-1 1,0 0-1,0-13 1,-2 19-68,0 1 0,0 0-1,-1-1 1,0 1 0,-1 0 0,1 0 0,-1 0 0,0 0-1,-1 0 1,-3-6 0,0 1-180,-1 1 0,0 0 0,-1 0 0,0 1 0,-1 0 0,0 1 0,0-1 0,-1 2 0,0-1 0,-1 2 0,1-1 0,-1 1 0,0 1 0,-1 0 0,1 0 0,-1 1 0,0 1 0,0 0 0,0 1 0,-1 0 0,1 1 0,0 0 0,-1 1 0,1 0 0,0 1 0,-16 3 0,-63 20-1970,27-5-782,51-18 1996,10-3-607,14-10-1197,-4 4 2627,18-26-1017</inkml:trace>
</inkml:ink>
</file>

<file path=ppt/ink/ink20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4:11.01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58 3904,'57'-46'2085,"-41"36"-712,-16 10-1329,1-1 0,-1 1 0,1 0-1,-1 0 1,1 0 0,-1 0 0,1 0 0,0-1-1,-1 1 1,1 0 0,-1 0 0,1 0 0,-1 1-1,1-1 1,-1 0 0,1 0 0,-1 0 0,1 0-1,-1 0 1,1 1 0,-1-1 0,1 0 0,-1 0-1,1 1 1,0 0 0,-1 0 41,1 1 0,-1-1 0,0 1 0,1-1 0,-1 1-1,0 0 1,0-1 0,0 1 0,0-1 0,0 1 0,-1 1 0,0 3 187,3 45 280,2 0 1,2 0-1,2 0 1,23 74-1,-9-59 171,48 95-1,-35-84-300,-21-46-307,52 108 218,-53-117-299,1 1 1,0-2 0,34 38 0,-48-59-35,28 27-566,-26-26 396,0 1 0,-1-1-1,1 0 1,0 0 0,0 0-1,0 0 1,-1 0 0,1 0-1,0 0 1,0-1 0,1 1-1,-1-1 1,0 1 0,0-1-1,3 0 1,8-6-3547</inkml:trace>
</inkml:ink>
</file>

<file path=ppt/ink/ink20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4:11.3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29 12 6048,'0'-7'2240,"0"3"-1184,-4 11-1056,0 1-160,0-1 96,0 8 32,-1 3 32,1 12 256,0 14-128,4 15 96,0-4-128,0-1-192,0-6 32,4-7-608,5-11 384,-1-5-2848</inkml:trace>
</inkml:ink>
</file>

<file path=ppt/ink/ink20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4:11.78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1 251 6144,'4'1'251,"0"1"1,0 1-1,0-1 1,0 1-1,0-1 1,-1 1-1,1 0 1,-1 0-1,0 1 1,0-1-1,0 1 1,3 5-1,4 4 90,-4-7-200,0 0 0,1 0 0,-1 0 0,1-1 0,1 0 0,-1 0 0,1 0 0,-1-1 0,1-1 0,0 1 0,1-1-1,-1-1 1,1 1 0,10 1 0,0-1 53,1-1-1,-1-1 1,1-1-1,-1 0 0,30-5 1,-35 3-31,0-1-1,0-1 1,0-1-1,0 0 1,-1 0 0,1-1-1,-1-1 1,22-15 0,-28 17-67,0-1 1,0 0-1,0 0 1,-1 0-1,0-1 1,0 0-1,-1 0 1,0 0-1,0-1 1,0 1-1,-1-1 1,0 0-1,-1-1 1,0 1-1,3-14 1,-5 17-77,-1 0 1,1 0 0,-1 0-1,0 0 1,-1 1-1,1-1 1,-1 0-1,0 0 1,0 0-1,-1 0 1,1 1-1,-1-1 1,0 1 0,0-1-1,-1 1 1,1 0-1,-1 0 1,0 0-1,0 0 1,0 0-1,-1 1 1,0-1 0,1 1-1,-8-5 1,-4-2-67,0 1 0,-1 0 1,0 2-1,0-1 0,-27-6 1,31 10-53,0 0 1,-1 1-1,1 1 0,-1 0 1,1 1-1,-1 0 0,0 1 1,-24 3-1,27-1-70,0 0 0,0 1 0,1 0 0,-1 1 0,1 0 0,0 0-1,0 1 1,0 0 0,0 1 0,1 0 0,-12 11 0,4-2-767,1 2 0,-19 26 0,-26 46-1033</inkml:trace>
</inkml:ink>
</file>

<file path=ppt/ink/ink20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4:12.55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55 5152,'3'-9'464,"-2"5"-310,0 1 0,1 0 0,-1-1 1,0 1-1,1 0 0,0 0 1,0 0-1,0 0 0,0 0 1,0 0-1,1 1 0,-1-1 0,4-2 1,-5 5-145,-1 0 0,0 0 0,0 0 0,0 0 1,0 0-1,0 0 0,1 0 0,-1 0 0,0-1 1,0 1-1,0 0 0,0 0 0,0 0 0,1 0 1,-1 1-1,0-1 0,0 0 0,0 0 0,0 0 0,1 0 1,-1 0-1,0 0 0,0 0 0,0 0 0,0 0 1,0 0-1,0 0 0,1 0 0,-1 0 0,0 1 0,0-1 1,0 0-1,0 0 0,0 0 0,0 0 0,0 0 1,0 0-1,1 1 0,-1-1 0,0 0 0,0 0 0,0 0 1,0 0-1,0 1 0,0-1 0,0 0 0,0 0 1,0 0-1,0 0 0,0 0 0,0 1 0,0-1 1,0 0-1,0 0 0,0 0 0,-1 14 140,1-13-102,-16 273 1909,15-223-1791,1 24 583,14 128 0,-14-198-675,1 0 0,0 0 0,1 1 0,-1-1 0,1 0 1,0 0-1,6 9 0,-7-13-59,-1 0-1,1 1 1,1-1 0,-1 0 0,0 0-1,0 0 1,0 0 0,1 0 0,-1 0-1,0-1 1,1 1 0,-1 0 0,1-1 0,-1 1-1,1-1 1,-1 1 0,1-1 0,-1 0-1,1 0 1,-1 1 0,1-1 0,-1 0-1,1-1 1,0 1 0,-1 0 0,1 0 0,-1-1-1,1 1 1,-1 0 0,3-2 0,16-6 23,-1-1 1,1-1-1,21-15 1,22-12-92,-43 27 51,1 1 0,0 0 0,31-7 0,-44 14-7,-1 1-1,1 0 1,0 1 0,-1-1-1,1 1 1,7 2-1,-10-2-5,-1 1-1,0 0 0,1 0 1,-1 1-1,0-1 1,0 1-1,0 0 0,0 0 1,0 0-1,0 1 0,4 3 1,-1 0-28,-1 1 0,0 0 1,0 0-1,0 1 0,7 12 1,21 47-118,-22-40 80,92 209 73,-92-202 186,-1 1 0,-2 1 0,-2-1-1,-1 1 1,2 38 0,-8-66-79,0 1 1,0-1-1,-1 1 0,0-1 0,0 1 1,-1-1-1,0 0 0,-1 1 0,0-1 0,0-1 1,-6 12-1,4-13-9,1 1 0,-1-1 1,0-1-1,0 1 0,0-1 0,-1 0 1,0 0-1,0-1 0,0 1 0,0-1 0,-1-1 1,0 1-1,-7 2 0,-3 0 29,-1-1 0,1-1 1,-1 0-1,0-2 0,0 0 0,0-1 0,-30-2 0,-126-21-430,151 18-181,1-1-1,-1-1 1,-24-10 0,38 12-96,0 0-1,0-1 1,0 0-1,0-1 1,1 1-1,0-2 1,0 1-1,1-1 1,-12-13-1,16 16 247,0 0-1,0 0 1,1 0 0,0-1-1,0 1 1,-2-5 0,2 0-854,0 1 1,-1-14-1</inkml:trace>
</inkml:ink>
</file>

<file path=ppt/ink/ink20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4:12.90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0 180 6880,'13'-29'2560,"11"22"-1984,17-11-160,-20 9-96,4-2-256,13-3 256,6-4-192,15-4-96,10 0-64,11 4 32,-7 11 0,2 3 0,-1 4 0,5 6-288,3 13 160,-2 11-2208,-7 11 1280</inkml:trace>
</inkml:ink>
</file>

<file path=ppt/ink/ink20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4:13.55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61 1319 6560,'75'-122'3280,"-72"116"-3290,-1 0 1,1 1-1,-1-1 0,0 0 1,0 0-1,-1 0 1,0-1-1,0 1 0,0-9 1,1-7-7,20-204 298,-7-251 1,-16 425-79,-3-1-1,-1 1 1,-3 0 0,-23-82 0,28 127-244,1 0 0,-1 0 0,0 1 1,-6-11-1,8 16 31,1 0 1,-1 0 0,1 0 0,-1 0-1,0 0 1,0 0 0,0 1-1,1-1 1,-1 0 0,0 0-1,0 1 1,0-1 0,0 0-1,0 1 1,0-1 0,0 1-1,-1-1 1,1 1 0,0 0-1,0-1 1,0 1 0,0 0-1,-1 0 1,1 0 0,0 0 0,0 0-1,0 0 1,0 0 0,-1 0-1,1 1 1,0-1 0,0 0-1,0 1 1,0-1 0,0 1-1,-2 0 1,0 1 12,1 0 0,-1 0-1,0 0 1,1 1 0,-1-1 0,1 1 0,0 0-1,0 0 1,0 0 0,0 0 0,0 0 0,-2 5-1,0 4 24,0 0-1,-4 19 0,-5 39 7,-4 96-1,10 78 95,37 239 435,33-6 394,-51-387-789,8 45 10,32 253 441,-28-1-1013,-24-379 197,0 16-492,-4 29 0,3-48 395,1 1 0,-1-1 1,-1 1-1,1-1 0,-1 0 0,0 1 0,0-1 1,-1 0-1,0 0 0,-5 7 0,7-11 209,1 0-1,-1 0 1,0 0 0,0-1 0,1 1-1,-1 0 1,0-1 0,0 1-1,0-1 1,0 1 0,0-1-1,0 1 1,0-1 0,0 1 0,0-1-1,0 0 1,0 0 0,0 1-1,0-1 1,0 0 0,-2 0-1,0-1-405,-1 0-1,1 0 0,0 0 0,-1-1 0,1 1 0,-4-3 0</inkml:trace>
</inkml:ink>
</file>

<file path=ppt/ink/ink20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4:13.90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59 9056,'41'-14'3360,"9"14"-2624,19 3-192,-39 1-640,3 3-64,-4-2-1440,5-5 896,-7-12-2656,3-6 1888,3-15-2144</inkml:trace>
</inkml:ink>
</file>

<file path=ppt/ink/ink20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4:14.25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25 11 4736,'-8'-11'1760,"4"19"-1376,0 6-96,0 2-160,4 13-128,-5 15 256,5 11-128,0 7 160,5 8-160,-1 3 416,4 12-288,0 7 288,4 0-288,-4-7-224,4-20-32,-3-13-992,-1-12 544,-4-14-1376</inkml:trace>
</inkml:ink>
</file>

<file path=ppt/ink/ink20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4:14.61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25 19 7456,'2'-4'643,"5"-7"529,-7 10-1130,0 1 0,0 0 0,0 0 0,1-1 0,-1 1 0,0 0 0,0 0-1,1 0 1,-1-1 0,0 1 0,0 0 0,1 0 0,-1 0 0,0 0 0,0 0 0,1 0-1,-1 0 1,0 0 0,1-1 0,-1 1 0,0 0 0,0 0 0,1 0 0,-1 0-1,0 1 1,1-1 0,-1 0 0,0 0 0,1 0 0,-1 0 0,0 0 0,0 0-1,1 0 1,-1 0 0,0 1 0,1-1 0,0 1-36,1 0-1,-1 0 1,0 0 0,1 1 0,-1-1-1,0 0 1,0 0 0,0 1-1,0-1 1,0 1 0,0-1 0,0 1-1,0 0 1,-1-1 0,1 1-1,-1 0 1,1-1 0,-1 1 0,0 0-1,1-1 1,-1 1 0,0 0-1,0 0 1,0 0 0,-1-1 0,1 1-1,-1 3 1,-22 105-342,2-21 187,15-51 178,1 1 0,1-1 1,3 49-1,1-78 10,1-1-1,0 1 1,0-1-1,1 1 1,0-1 0,1 1-1,0-1 1,0 0-1,7 12 1,-8-17-9,0 0 0,0 0 0,1 0 0,-1-1 0,1 1 0,-1-1 0,1 1 0,0-1 1,0 0-1,0 0 0,0 0 0,0-1 0,1 1 0,-1-1 0,0 1 0,1-1 0,-1 0 0,1-1 0,-1 1 0,1 0 1,0-1-1,-1 0 0,1 0 0,-1 0 0,6-1 0,5-2 50,-1 0-1,-1-1 1,1 0 0,0-1-1,-1-1 1,0 0 0,17-12-1,-9 6 523,23-9-1,-40 19-530,1 1-1,-1 0 1,1 0 0,-1 0 0,1 0 0,0 1-1,-1-1 1,1 1 0,0 0 0,-1 0-1,1 0 1,0 1 0,5 1 0,-6-1-51,0 0 0,-1 0 0,1 0 0,0 1 0,-1-1 0,1 1 0,-1 0 0,1 0 0,-1 0 0,0 0 0,0 0 0,0 0 0,0 1 0,0-1 0,0 1 0,-1-1 0,1 1 0,1 4 0,2 6-12,-1 0 0,0 1 0,0 0 0,1 18 0,3 65-86,-14 50-834,-22 57-2880,-24 1 1072,50-199 2646</inkml:trace>
</inkml:ink>
</file>

<file path=ppt/ink/ink20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4:58.629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4307 1 992,'-2'0'66,"-1"0"0,1 0 0,0 0 0,0 1 1,0-1-1,0 1 0,0-1 0,0 1 0,0 0 0,0 0 0,0 0 0,0 0 1,0 0-1,-2 2 0,0 1 23,0 0 0,1 0 0,-1 0 0,-2 6 0,-2 0 282,3-5-54,0 1 0,-1-1-1,1 0 1,-1-1 0,0 0 0,-11 6 0,-8 7-114,7-6-40,0 0 0,-27 11-1,7-4-79,6-1 194,-1-1 0,-56 17 1,-88 15 4,155-42-265,1 2 0,0 0-1,1 2 1,0 0-1,0 1 1,1 1 0,0 1-1,-21 19 1,-39 31 200,25-22-93,6-4-7,-1-3 1,-2-1-1,-66 30 0,-60 26 150,124-66-157,-77 23 0,-1-1-42,109-35-27,0 1-1,0 1 1,-23 17-1,-58 51 177,61-46-132,13-11-76,-15 13-10,-1-3 0,-69 40-1,-241 108 557,177-83-528,124-64-16,-57 47-1,-2 14 132,-27 22-119,110-97-16,-1-1 0,0-1 0,-47 18-1,-28 16-75,73-32 151,1 2 1,-53 44-1,-48 63 250,105-102-298,0-1 44,-1-1 0,-45 30 0,-71 34-66,83-52 131,5-1 183,-76 66-1,132-101-122,5-13-107,6-5-97,0 0 1,1 1 0,1 0-1,1 1 1,27-26 0,5-6-89,-28 27-7,0 0 0,-1-1 0,21-39 0,-20 29 57,-5 8 45,0-1 0,-1 0-1,14-49 1,-25 73-13,1 0-1,-1 0 1,0-1 0,0 1 0,0 0-1,0 0 1,0 0 0,0-1 0,0 1-1,0 0 1,1 0 0,-1-1 0,0 1-1,0 0 1,0 0 0,0 0 0,0-1-1,0 1 1,0 0 0,0 0 0,0-1-1,0 1 1,-1 0 0,1 0 0,0 0-1,0-1 1,0 1 0,0 0 0,0 0-1,0 0 1,0-1 0,0 1-1,-1 0 1,1 0 0,-6 6-76,-8 18 31,-138 243-324,115-205 485,-33 80-110,40-76 162,25-56-104,0 1 0,0-1 0,-1 0 1,-1-1-1,0 0 0,-11 13 0,18-22-53,-1 1-1,1-1 1,0 0-1,0 1 1,-1-1-1,1 0 1,0 0-1,-1 1 1,1-1-1,-1 0 1,1 0-1,0 1 1,-1-1-1,1 0 1,0 0-1,-1 0 1,1 0-1,-1 0 1,1 0-1,-1 0 1,1 0-1,0 0 1,-1 0-1,1 0 1,-1 0-1,1 0 1,0 0-1,-1 0 1,1 0-1,-1 0 1,1-1-1,0 1 1,-1 0-1,1 0 1,0 0-1,-1-1 1,1 1-1,0 0 1,-1 0-1,1-1 1,0 1-1,-1 0 1,1-1 0,0 1-1,-1-1 1,1-1 3,-1 1-1,0-1 1,1 1 0,-1-1 0,1 1 0,0-1 0,0 0 0,0 1 0,-1-1 0,1 0 0,1-1 0,2-11-1,0 0 0,2 0 0,0 1 0,0-1-1,9-13 1,-4 6-3,154-283 41,-144 268-51,-5 11-17,31-53-203,-37 67 168,-1-1-1,1 2 0,1-1 0,14-12 1,-23 22 53,0 0 0,1 0 0,-1 0 0,0 0 0,1 0 0,-1 0 0,1 0 0,-1 1 0,1-1 0,-1 0 0,1 1 0,0 0 0,-1-1 0,1 1 0,0 0 0,-1 0 0,4 0 0,-4 0 1,1 1 0,-1-1 0,1 1 0,-1 0 0,0-1 0,1 1 0,-1 0 0,0 0 0,0 0 0,1 0 0,-1 0 0,0 0-1,0 1 1,0-1 0,-1 0 0,1 0 0,0 1 0,0-1 0,-1 0 0,2 3 0,24 53-48,42 87-64,-18-48 218,-48-92-65,0 1 0,0-1 0,-1 1 0,1-1 0,-1 1 0,0 0 0,0 0 0,-1-1 0,1 9 0,-1-10-4,0-1 0,-1 1-1,1-1 1,-1 1-1,1-1 1,-1 1 0,0-1-1,0 0 1,0 1-1,0-1 1,0 0 0,-1 0-1,1 1 1,-1-1-1,1 0 1,-1-1 0,0 1-1,0 0 1,1 0-1,-4 1 1,-14 8 229,-35 16 0,-1 0-132,17-5-119,2 3 1,0 0 0,2 3-1,1 1 1,-32 35 0,48-45-459,-22 31 0,-6 28-208</inkml:trace>
</inkml:ink>
</file>

<file path=ppt/ink/ink20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5:06.668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16 1592 3072,'-1'0'52,"1"0"0,-1 0 0,1 0 0,-1-1 0,1 1 0,-1 0 0,0 0 0,1 0 0,-1 0 0,1-1 0,0 1 0,-1 0 0,1-1 0,-1 1 0,1 0 0,-1-1 0,1 1 0,0 0 0,-1-1 0,1 1 1,0-1-1,-1 1 0,1-1 0,-1 0 0,-3-17 698,4 11-467,0 0 0,1 0 1,1-10-1,7-17 602,2-1 0,25-54 1,-12 40-397,3 2 0,2 1 1,34-44-1,-34 48-224,39-77 1,11-50-122,-78 167-142,30-72 249,-3-2 0,-3-1-1,-4 0 1,-4-2 0,15-152-1,-28 191-100,2-36-10,-5 67-163,-2 0 1,1 1 0,-1-1-1,-1 1 1,1-1 0,-5-10 0,6 18 18,0 1 1,0 0 0,0 0-1,0 0 1,0 0 0,0 0-1,0-1 1,0 1 0,0 0-1,0 0 1,0 0 0,0 0-1,0 0 1,0-1 0,0 1-1,0 0 1,0 0 0,0 0-1,0 0 1,0 0 0,-1 0-1,1 0 1,0-1 0,0 1-1,0 0 1,0 0 0,0 0-1,0 0 1,-1 0 0,1 0-1,0 0 1,0 0 0,0 0-1,0 0 1,0 0 0,0 0-1,-1 0 1,1 0 0,0 0-1,0 0 1,0 0 0,0 0-1,-1 0 1,1 0 0,0 0 0,0 0-1,0 0 1,0 0 0,0 0-1,0 0 1,-1 0 0,1 0-1,-5 10-91,-1 18 20,-1 42 65,3 1 0,5 73-1,23 143-17,-21-256 98,47 301 855,-19-143-400,1-1-301,3 23-56,-16 1-112,-10-30-7736,-5-150 3782</inkml:trace>
</inkml:ink>
</file>

<file path=ppt/ink/ink20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5:07.448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506 108 5824,'-7'-7'520,"0"-1"1,1 0-1,0-1 1,-7-11-1,11 16-464,-1 0-1,0 0 1,1 1 0,-1-1-1,0 1 1,-1 0-1,1 0 1,0 0-1,-1 0 1,0 0-1,0 1 1,0 0-1,0 0 1,0 0-1,-8-3 1,6 4-37,0-1 0,-1 1 0,0 0 0,1 1 0,-1 0 1,1 0-1,-1 0 0,0 1 0,1 0 0,-12 3 0,0 1-15,0 1 0,0 1 0,1 1 0,0 1 1,1 0-1,-1 1 0,-19 16 0,16-9 31,1 0 0,1 2 0,1 0 0,-30 41 0,40-50 3,1 1 0,0 0 0,1 0 1,-8 21-1,12-26-3,-1-1 1,1 0-1,0 1 0,0-1 1,1 1-1,-1-1 0,1 1 1,0-1-1,1 1 1,0-1-1,-1 1 0,4 9 1,-3-13-27,0 0 1,0 0-1,0 0 1,0-1-1,0 1 1,0 0-1,1-1 1,-1 1 0,0-1-1,1 0 1,-1 1-1,1-1 1,0 0-1,-1 0 1,1 0-1,0 0 1,0 0-1,-1 0 1,1 0 0,0-1-1,0 1 1,0-1-1,0 0 1,3 1-1,4-1 18,1 0 0,-1 0 0,0-1 0,11-2-1,-6 1-4,81-12 99,1 5 0,110 3 0,-192 7-91,1 0 1,-1 0-1,0 1 1,1 1-1,-1 1 1,0 0-1,-1 1 1,1 0-1,-1 1 1,0 0-1,0 1 1,-1 1-1,15 11 1,-6-1-8,0 1 1,-1 1 0,-1 1 0,-1 1 0,16 25-1,-25-33 149,-1 1-1,0 0 0,0 0 1,-2 1-1,0 0 0,-1 0 1,0 0-1,-2 1 0,4 30 1,-7-38-36,0-1 0,0 0 0,-1 1 0,-1-1 1,1 0-1,-1 0 0,-1 0 0,1 0 1,-1-1-1,-1 1 0,1-1 0,-1 1 0,-1-1 1,1-1-1,-1 1 0,-1 0 0,1-1 1,-1 0-1,0-1 0,0 1 0,-1-1 0,1 0 1,-9 4-1,-12 6 9,-1-2 1,-1-1 0,0-1-1,-57 13 1,-123 9-312,22-4-7084,168-25 4765</inkml:trace>
</inkml:ink>
</file>

<file path=ppt/ink/ink20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5:08.237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21 298 4800,'-3'-3'320,"1"2"-91,0-1 0,0 1 0,0-1 1,0 0-1,0 0 0,-2-4 0,4 6-181,0-1 0,-1 0 0,1 0-1,0 0 1,0 0 0,-1 0 0,1 1 0,0-1 0,0 0-1,0 0 1,0 0 0,0 0 0,0 0 0,0 0 0,1 0-1,-1 1 1,0-1 0,0 0 0,1 0 0,-1 0-1,0 0 1,1 1 0,-1-1 0,2-1 0,7-11 780,16-18 0,3-2-474,-15 16-181,1 1 0,0 1 0,1 0 0,1 0-1,0 2 1,22-15 0,-24 19-96,1 1-1,-1 1 1,1 0-1,0 1 1,1 0-1,0 1 1,0 1-1,24-3 1,-33 6-65,1 1 0,-1-1-1,0 1 1,0 1 0,0 0 0,1 0-1,-1 0 1,0 1 0,0 0 0,0 0-1,-1 0 1,1 1 0,-1 0 0,1 1-1,9 7 1,-9-6 16,-1 1 1,0 0-1,0 0 0,0 1 0,-1-1 0,0 1 1,0 1-1,-1-1 0,0 0 0,0 1 0,-1 0 0,5 16 1,-5-13 41,0 1 0,-1 0 0,0 0 0,-1 1 0,-1-1 0,0 18 0,-1-21-1,-1 0 0,1-1-1,-1 1 1,-1-1 0,0 1 0,0-1 0,0 0 0,-1 0 0,0 0 0,-6 7 0,-20 22 149,-1-1 0,-47 42 1,13-13-176,50-50-54,-72 79 168,66-70 261,-33 52 0,50-69-322,0 0 0,1 0 0,0 0 0,-4 11 0,7-16-69,-1-1 0,1 0 0,0 1 0,-1-1-1,1 1 1,0-1 0,0 0 0,0 1 0,0-1-1,0 1 1,0-1 0,0 0 0,0 1 0,0-1 0,1 1-1,-1-1 1,1 0 0,-1 1 0,1-1 0,0 0-1,-1 0 1,1 1 0,0-1 0,0 0 0,0 0-1,0 0 1,-1 0 0,2 0 0,-1 0 0,0 0-1,1 1 1,6 0 98,-1 0 1,1 0-1,-1 0 0,1-1 1,0 0-1,0 0 0,15-2 1,25-1 390,0-3 1,78-19-1,25-3-227,-127 24-481,1 2 0,-1 0 1,1 1-1,27 5 1,-41-4-478,-1 2 0,0-1 0,0 1 1,15 7-1,-12-3-147,1 1 1,14 11-1,-28-19 810</inkml:trace>
</inkml:ink>
</file>

<file path=ppt/ink/ink20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5:21.217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9121 74 2144,'14'-6'869,"-9"4"-510,-1 0 0,0 0 0,0-1 0,0 1 1,7-6-1,-4 2 48,0-1-69,1 1 1,-1 0-1,1 0 0,1 0 1,9-4-1,-17 10-329,-1 0-1,0-1 1,1 1-1,-1 0 1,0 0-1,1 0 1,-1 0 0,0 0-1,1 0 1,-1-1-1,0 1 1,1 0-1,-1 0 1,0 0 0,1 0-1,-1 0 1,1 0-1,-1 1 1,0-1-1,1 0 1,-1 0-1,0 0 1,1 0 0,-1 0-1,0 0 1,1 1-1,-1-1 1,0 0-1,1 0 1,-1 1 0,0-1-1,0 0 1,1 0-1,-1 1 1,0-1-1,0 0 1,1 1-1,-1-1 1,0 0 0,0 1-1,0-1 1,0 0-1,0 1 1,0-1-1,1 0 1,-1 1 0,0-1-1,0 0 1,0 1-1,0-1 1,0 1-1,0-1 1,0 0-1,0 1 1,-1-1 0,1 1-1,-4 22 181,-1-10-91,-1 1 0,0-1 0,-1 0-1,-11 17 1,-40 45 256,38-51-287,-2 0-1,0-2 1,-2 0 0,0-2-1,-38 24 1,-66 23 246,81-44-45,-86 55-1,3 24-43,-1 0-96,-48 17 4,-17 13-3,-126 123-92,-11 8 166,128-95-309,12 13 37,142-132 106,-118 105-54,-17 17 258,97-83-100,-116 109 160,147-148-246,-209 190 56,208-179-59,-101 94 45,-2-27-181,-32 29 205,87-54-48,-127 107-87,192-178 11,-161 130 22,103-70 63,-159 132 39,176-160-112,-427 335-210,89-75 313,297-235-54,-133 121 1,176-139 0,-167 111-1,192-145-42,2 3 0,2 2 0,-58 60 0,107-98-13,-72 72-31,-108 84 0,99-97 24,-102 80-83,67-32 77,-9 6 68,-136 86-8,-13 10 258,141-91-325,-44 38-94,124-113 149,-142 108 46,157-124-103,1 1-1,-40 41 1,-63 80 304,130-138-202,0 1-61,5-5-10,-1 1 0,-1-1 0,0-1 0,0 0 0,-1 0 0,-17 10 0,27-19-21,0 1-1,0-1 0,1 1 0,-1-1 1,0 1-1,0-1 0,0 0 0,0 1 1,0-1-1,0 0 0,0 0 1,0 0-1,0 0 0,0 0 0,0 0 1,1 0-1,-1 0 0,0 0 0,0 0 1,0 0-1,0 0 0,0-1 1,0 1-1,0 0 0,0-1 0,0 1 1,1-1-1,-1 1 0,0-1 0,0 0 1,1 1-1,-1-1 0,0 1 1,1-1-1,-1 0 0,0 0 0,1 0 1,-1 1-1,1-1 0,-1-1 0,-1-3-106,1 0-1,-1-1 0,1 1 1,0 0-1,1 0 0,-1-8 0,1-18-200,1 1 0,1 0 0,2-1 0,1 1 0,10-31 0,54-146 225,-59 180 129,17-47 22,66-127-1,-93 199-49,1 1-1,0-1 0,0 1 1,0-1-1,0 1 0,0 0 1,0 0-1,0 0 0,0-1 0,1 1 1,-1 0-1,2-1 0,-2 2-4,-1 0 0,0 0 0,0 0 0,1 0 0,-1 0 0,0 0 0,0 0 0,0 0 0,1 0 0,-1 0 0,0 0-1,0 0 1,0 0 0,1 0 0,-1 0 0,0 0 0,0 1 0,0-1 0,1 0 0,-1 0 0,0 0 0,0 0 0,0 0 0,0 0-1,0 1 1,1-1 0,-1 0 0,0 0 0,0 0 0,0 0 0,0 1 0,0-1 0,0 0 0,3 16 197,-4 7-33,-1 0 0,-1-1 0,-1 1-1,-1-1 1,-9 26 0,-49 110 285,20-56-249,1 12-67,-31 77 142,65-174-215,0 0 0,-18 26 0,25-41-42,0 0 0,-1 0 0,1 0 1,-1-1-1,1 1 0,-1-1 0,0 1 0,0-1 1,0 0-1,-3 2 0,5-3-17,0 0-1,-1 0 1,1 0-1,-1 1 1,1-1-1,0 0 1,-1 0 0,1 0-1,-1 0 1,1 0-1,0 0 1,-1 0 0,1-1-1,-1 1 1,1 0-1,0 0 1,-1 0-1,1 0 1,0 0 0,-1-1-1,1 1 1,-1 0-1,1-1 1,-1 0-2,0 1 1,1-1 0,-1 0-1,1 0 1,-1 0-1,1 0 1,-1 0-1,1 0 1,-1 0-1,1 0 1,0-1-1,-1-1 1,0-9-32,1-1-1,0 0 1,3-17 0,-2 9-24,2-20-60,2 1 1,13-60 0,-14 88 85,0-1-1,0 1 1,1-1-1,0 1 1,1 1-1,0-1 1,1 1 0,1 0-1,0 1 1,0 0-1,19-18 1,-21 23-4,1 0-1,0 1 1,0 0 0,1 0 0,-1 0 0,1 1-1,0 0 1,0 1 0,0 0 0,0 0-1,0 0 1,0 1 0,1 1 0,-1-1-1,0 1 1,11 2 0,12 2 24,-1 1 0,-1 2 0,33 12 0,-33-10 48,-18-6-13,-1 0 0,0 1 0,0 0 1,13 8-1,-21-11-7,0 0 0,0 0 0,0 1 0,-1-1 0,1 1 0,0-1 0,-1 1 0,1-1 0,-1 1 0,1 0 0,-1 0 0,0 0 1,0 0-1,0 0 0,0 0 0,0 0 0,0 0 0,0 1 0,-1-1 0,1 0 0,-1 0 0,0 1 0,0-1 0,1 0 0,-1 0 0,-1 4 0,-2 6 52,-1 0 0,0-1 0,-1 1 0,-1-1 0,1-1 0,-2 1 0,-10 14 0,-17 20-168,-2-2 0,-53 50-1,-21 23-4763,100-104 4235,-1 1-458,-23 23 1,20-26 28,-1 0 0,-26 14 0,41-24 1051</inkml:trace>
</inkml:ink>
</file>

<file path=ppt/ink/ink20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5:10.386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6515 15 1568,'10'-12'501,"-12"11"-354,1 1 0,-1-1-1,0 1 1,0-1-1,1 1 1,-1 0 0,-3 0 37,3 0-111,1 1 0,-1-1 0,1 0 0,0 1 0,-1 0 0,1-1 0,-1 1 0,1 0 0,0-1 1,0 1-1,-2 2 0,-2 0 133,-40 26 350,-30 18-307,46-30-183,1 1 0,1 1 1,-30 27-1,-66 74 356,8-8 86,88-88-311,-2-1 0,-44 27 0,-8-5 183,-73 49 158,-9 40-202,-7 5-112,-103 50-136,-117 85 229,375-262-281,-287 202 568,187-140-545,-136 115-1,-4 2-148,-123 83 340,323-229-212,-419 315 266,414-321-266,-178 121-28,123-74-22,-177 120 189,199-149-116,-181 124 118,103-41-128,-48 38-113,144-125 36,-226 182 244,153-90-135,-27 24-16,-27 12-30,16-19 294,154-136-74,-40 25 0,-2 2-1203,30-14-3300,35-31 780</inkml:trace>
</inkml:ink>
</file>

<file path=ppt/ink/ink20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5:10.930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398 38 2976,'-11'-31'971,"9"24"-459,2 9-510,-1 0 0,1 0 0,-1 0 0,0 0 0,0 0 0,0 0 1,0 0-1,0-1 0,0 1 0,0 0 0,-3 2 0,0 1 69,-100 142 1912,32-36-1246,45-68-505,-59 75-1,36-64-33,48-51-169,1-1 0,-1 0 1,0 0-1,0 0 0,0 0 1,0 0-1,-1 0 0,1 0 1,-4 1-1,2-3 106,5-6-102,6-6-73,9-5 143,1 0-1,0 1 1,35-25 0,-46 37-78,1-1 0,-1 1 1,1 0-1,0 1 0,0 0 1,0 0-1,0 0 0,1 1 1,-1 0-1,12-1 0,-16 3-23,1 0-1,0 0 0,-1 0 0,1 0 0,0 1 1,-1-1-1,1 1 0,-1 0 0,1 0 1,-1 0-1,1 1 0,-1-1 0,0 1 1,1 0-1,-1 0 0,0 0 0,0 0 0,0 1 1,-1-1-1,1 1 0,-1-1 0,1 1 1,-1 0-1,2 3 0,0 1 6,-1-1 0,1 1-1,-1 0 1,-1 0 0,1 0 0,-1 0-1,0 1 1,-1-1 0,0 1 0,0 13-1,-1 4 53,-8 49 0,0-9-438,7-31-2303</inkml:trace>
</inkml:ink>
</file>

<file path=ppt/ink/ink20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5:26.52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11292 140 1056,'-2'-3'109,"0"0"0,-1 1 0,1-1 0,0 1 0,-1 0-1,-3-3 1,-12-12 340,-5-19 1034,19 28-1148,0 0 0,-1 1 1,0 0-1,-9-11 0,12 17-323,0-1 1,0 0-1,0 0 1,0 1 0,-1-1-1,1 1 1,-1 0-1,1 0 1,-1 0-1,1 0 1,-1 0-1,0 0 1,1 1-1,-1-1 1,0 1-1,1 0 1,-1-1-1,-5 2 1,-31 3 289,0 3 1,1 0 0,-41 15-1,54-13-252,0 2 0,1 0 0,0 2 0,1 0 0,-34 27 0,-97 93 162,124-104-110,-165 141 506,140-124-478,2 2 1,2 2 0,-59 75-1,46-48 96,-2-3 0,-82 69 0,-88 89-141,154-146 70,-113 91-1,-99 81 188,-79 72 220,318-283-484,-186 175 198,58-52-200,-127 80 270,3 4-313,174-139-44,-83 43 10,24-20 60,33 5-63,-44 36-50,102-107 105,-94 77 324,69-26-4,-30 27-187,17-37-143,-18 15-29,26-12 54,-127 105 92,-99 52-131,148-97-12,143-118 23,-37 34-1,-80 66-90,164-143 42,-247 206 161,161-118-60,52-49-50,-2-2-1,-69 51 0,51-54 12,22-15 12,-63 54-1,-11 35-64,71-67-24,-73 59 1,32-46 22,45-33 10,-64 57-1,-37 68 72,96-98-58,-108 96 0,96-106-37,-101 90-164,27 15 303,92-99-55,-113 104 0,85-100-40,-51 44 25,101-82-20,1 1 1,-33 46-1,23-23 21,-66 85 163,81-110-154,-1 0 0,-1-1 0,-31 23 1,-102 55 193,57-39-230,79-49-14,2 2 0,-1 0 1,-20 24-1,-43 57-77,58-64 135,-2-2-1,-1-1 0,-49 41 1,27-36-8,-57 29 1,69-43-34,1 2-1,0 1 1,-57 49 0,-70 102 303,-45 41 472,123-148-596,-24 24-859,107-90 496,0 0-158,0 1-1,1 0 1,-1-1 0,0 1 0,0 0 0,1 0 0,-1 1 0,1-1 0,0 0 0,-1 0 0,1 1 0,0-1-1,0 3 1,1-4-132,0 0 0,0 0 0,0 0 0,1 0 0,-1-1 0,0 1 0,1 0 0,-1 0 0,1 0 0,-1-1 0,1 1 0,0 1 0,-1-2 444</inkml:trace>
</inkml:ink>
</file>

<file path=ppt/ink/ink20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5:36.49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12092 0 640,'1'1'25,"0"0"1,-1 0-1,1 0 1,-1 0-1,1 0 1,-1 0-1,1 0 1,-1 0-1,1 0 1,-1 0-1,0 0 1,0 0-1,1 1 1,-1-1-1,0 0 1,0 0-1,0 0 1,0 0-1,-1 0 1,1 1-1,0-1 1,0 0-1,-1 0 1,1 0-1,0 0 0,-1 1 1,-9 10 548,0-1-1,0 0 1,-20 15 0,2 0-208,-61 49 145,52-45-252,-43 44 1,-18 39 138,-32 34-71,-65 19 269,66-60-424,-35 45 46,-16 14-63,-107 66 108,-12 12 29,8-11 465,204-167-673,2 3-1,-112 118 1,153-139-85,-134 133 284,-143 126-171,236-212-60,-114 112 142,-26 5 88,84-54-309,74-81 38,18-26 72,-74 58 1,-2 2 64,-64 90 8,146-153-152,-4 3 40,-3-3 1,-72 52-1,38-30-17,4 2 0,-128 146-1,164-169-43,-3-1-1,-73 56 0,62-58 36,2 4 0,-60 66-1,48-37 35,15-16 77,-114 103 0,124-130-83,-97 87 217,26 2-127,-43 42-27,40-70 63,28-25-109,-88 102-135,35-31 75,-13-10 64,-48 47 10,129-104-101,-93 89-6,-87 52 201,91-59-64,-45 40-235,89-98 37,-142 126 112,-39 44 60,-29 28-82,-185 147 108,122-96-54,175-154-21,-143 152-115,282-265 60,-54 43 75,44-43-30,-163 177 60,-17 17 540,65-63-154,12 13-238,84-97-160,-91 142 325,29-38 229,132-188-1205,-71 64-1,103-103 269,1 0 0,-1 0-1,-5 8 1,9-10-1611,6-6 966,8-8-320,11-10-2343</inkml:trace>
</inkml:ink>
</file>

<file path=ppt/ink/ink20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5:36.847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830 1 5312,'-3'1'140,"0"1"0,0-1 0,0 1 0,0 0-1,0 0 1,0 0 0,0 0 0,0 0 0,1 1 0,-1-1 0,1 1 0,0 0 0,0 0 0,0 0 0,0 0 0,-2 5-1,-27 65 543,16-36-263,-31 56 0,-48 54-77,-16 56-37,-12 20 30,102-190-276,-99 165 139,-14-11 462,106-154-488,-29 38 232,54-69-391,1 0 1,-1 0-1,1 1 0,0-1 1,0 0-1,-2 5 0,3-7-14,0 0 0,0 0 0,0 0 0,0 1 0,0-1 0,0 0 0,0 0 0,0 0 0,0 0 0,0 0 0,0 1 0,0-1 0,0 0 0,0 0 0,0 0 0,0 0 0,0 0 0,0 0 0,0 1 0,0-1 0,1 0 0,-1 0 0,0 0 0,0 0 0,0 0 0,0 0 0,0 1 0,0-1 0,0 0 0,0 0 0,1 0 0,-1 0 0,0 0 0,0 0-1,0 0 1,0 0 0,0 0 0,0 0 0,1 0 0,-1 0 0,12-4-125,10-10 59,-1 0-1,-1-2 1,19-18-1,8-8 13,-24 24 17,1 1 1,1 1-1,0 1 1,48-21-1,-53 28-33,0 1 1,0 2 0,0 0-1,1 1 1,-1 0-1,1 2 1,31 1-1,23 8-1260,-48-3-690,34 0 0,-53-4 1700,1 0 0,-1-1 0,0 0 0,0 0 1,0-1-1,0 0 0,-1 0 0,13-6 0,-7 0 17,-1 0 0,0-1 1,0 0-1,13-14 0,-19 17 191</inkml:trace>
</inkml:ink>
</file>

<file path=ppt/ink/ink20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6:10.469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11280 45 3232,'-8'-27'1035,"8"26"-1009,0 0 1,-1 0 0,1 0-1,-1 0 1,0 0 0,1 0 0,-1 0-1,1 0 1,-1 1 0,0-1 0,0 0-1,0 0 1,1 1 0,-1-1-1,0 0 1,0 1 0,0-1 0,0 1-1,0 0 1,0-1 0,0 1 0,0 0-1,0-1 1,0 1 0,0 0-1,0 0 1,0 0 0,0 0 0,-2 0-1,-2 0-21,0 1 0,0 0-1,0 0 1,-8 3 0,8-3 28,-6 3 40,-1 1 0,1 0 1,0 1-1,0 0 0,1 0 0,0 1 0,0 0 0,-14 15 0,-5 7 249,-31 41 0,25-27-141,-261 311 1365,73-106-1264,-20-12 675,169-166-713,-182 170 418,-61 58-353,66-63-145,-24 23 114,-140 124 240,186-166-296,28-25-204,74-80-26,-45 42 101,65-50-19,-82 74 215,92-93-181,-129 119 29,156-133-116,-183 169 177,-79 55-92,2 1-74,68-62 142,39-32 4,110-107-131,-99 89 24,-114 124 126,247-235-123,-164 153 81,-92 92-80,-24 20 11,65-60-55,-296 286 67,398-377-9,-19 16-27,-377 374 372,307-291-267,-42 44-121,120-118-40,-369 392 298,384-386-77,-70 72-129,22-52-135,232-233-109,2-3 21,1 1 0,-1-1 1,1 0-1,-1 1 0,1-1 0,0 0 0,0 1 0,-2 2 0,3-3 67,0-1-1,1 0 1,-1 0-1,0 1 1,0-1-1,1 0 1,-1 0-1,0 0 0,0 0 1,1 1-1,-1-1 1,0 0-1,0 0 1,1 0-1,-1 0 1,0 0-1,1 0 1,-1 0-1,0 0 1,1 0-1,-1 0 0,0 0 1,0 0-1,1 0 1,-1 0-1,0 0 1,1 0-1,-1 0 1,0 0-1,0 0 1,1-1-1,12-2-846,2-3 194,-1-2 1,0 1 0,0-2 0,-1 1 0,23-22-1,-21 17 512,-1-1-1,0-1 0,-1-1 0,-1 0 0,14-22 0,43-92 915,-67 126-679,11-22 203,6-11 1020,-1-1 0,23-75 0,-41 112-1210,1 0 0,-1 0-1,0-1 1,1 1 0,-1 0-1,0 0 1,0 0 0,0-1-1,0 1 1,0 0 0,-1-2-1,1 3-36,-1 0 0,1-1 0,0 1 0,-1 0 0,1-1 0,-1 1 0,1 0 0,-1 0 0,1-1-1,-1 1 1,1 0 0,-1 0 0,1 0 0,-1 0 0,1 0 0,-1 0 0,1 0 0,-1 0 0,1 0 0,-1 0 0,1 0-1,-1 0 1,1 0 0,-1 0 0,1 0 0,-1 0 0,1 0 0,-1 1 0,1-1 0,-1 0 0,0 1 0,-5 1 2,-1 1 0,1 0 1,0 0-1,0 0 1,0 1-1,0 0 0,-9 8 1,-35 40 30,43-45-35,-82 101 92,-8 8 187,75-91-106,-1-2-1,-41 31 1,62-52-171,-16 11 61,0 0 0,-1 0 1,0-2-1,-31 14 1,49-25-77,0 1 0,1-1-1,-1 0 1,0 0 0,0 1 0,0-1 0,0 0 0,0 0 0,0 0 0,0 0 0,0 0 0,0 0 0,0 0 0,-1 0 0,2 0-3,0-1 0,-1 1 0,1 0 1,0 0-1,0 0 0,0-1 0,0 1 0,-1 0 1,1 0-1,0 0 0,0-1 0,0 1 0,0 0 1,0 0-1,0-1 0,0 1 0,0 0 0,0 0 0,0-1 1,0 1-1,0 0 0,0-1 0,0 1 0,0 0 1,0 0-1,0-1 0,0 1 0,0 0 0,0 0 1,0-1-1,0 1 0,3-5-63,-1 1-1,0-1 1,7-7-1,-9 11 73,24-34-205,60-77-206,-71 96 394,1 1 1,1 0-1,1 1 1,32-21 0,-34 26-91,1 0 0,0 1 1,0 1-1,1 1 1,0 0-1,17-4 0,-15 7-125,25-1 0</inkml:trace>
</inkml:ink>
</file>

<file path=ppt/ink/ink20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6:12.299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337 9 4896,'1'0'89,"-1"-1"1,0 0 0,1 1-1,-1-1 1,1 1-1,-1-1 1,1 1-1,0-1 1,-1 1 0,1-1-1,0 1 1,-1 0-1,1-1 1,0 1 0,-1 0-1,1-1 1,0 1-1,-1 0 1,1 0-1,0 0 1,0 0 0,-1-1-1,1 1 1,2 1-1,-3-1-79,1 0-1,0 1 0,0-1 1,-1 1-1,1-1 0,0 1 1,-1-1-1,1 1 0,0-1 1,-1 1-1,1 0 1,-1-1-1,1 1 0,-1 0 1,1-1-1,-1 1 0,0 0 1,1 0-1,-1-1 0,0 1 1,1 0-1,-1 0 0,0 1 1,2 7 85,-1 1 1,0-1 0,-1 1 0,0 0-1,-2 13 1,-10 50 332,6-50-208,-2 1 0,-19 44 0,-30 42 470,4-9 147,-90 261 762,124-310-1438,8-20-20,1 0 0,-8 42 0,16-64-133,1 0-1,0 0 1,0 0 0,1 0-1,1 0 1,-1 0 0,2 0-1,-1-1 1,1 1 0,1 0-1,0-1 1,4 11 0,-5-17 6,-1 0 0,1 0-1,0 0 1,0 0 0,0 0 0,0 0 0,0-1 0,1 1 0,-1-1 0,1 1 0,0-1 0,0 0 0,0 0 0,0 0 0,0-1 0,0 1 0,0-1 0,0 1 0,1-1 0,-1 0 0,1 0 0,-1-1 0,1 1 0,-1-1 0,1 0 0,-1 0 0,1 0-1,-1 0 1,1 0 0,-1-1 0,1 1 0,-1-1 0,5-2 0,11-3-135,-1-1 0,0-1 0,-1-1 0,0 0 0,0-1 0,-1-1 0,19-16-1,-23 16 66,-1 0-1,0 0 0,-1-1 1,0-1-1,-1 1 0,0-1 0,-1-1 1,-1 0-1,8-20 0,-30 66-407,9-23 528,1 1 0,-6 17 0,1 12 167,-10 64 0,9-36-85,-16 59-14,-20 129-605,46-246 456,-1 22-1219,3-29 1044,-1-1 1,0 0 0,0 1-1,1-1 1,-1 0-1,1 1 1,-1-1-1,1 0 1,-1 0-1,1 1 1,0-1 0,0 0-1,-1 0 1,1 0-1,0 0 1,0 0-1,0 0 1,2 1-1,3 3-3514</inkml:trace>
</inkml:ink>
</file>

<file path=ppt/ink/ink20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6:12.797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179 1 5728,'-1'6'289,"0"1"0,-1-1 0,0 0 0,0 1 0,0-1 1,0 0-1,-1-1 0,0 1 0,-5 7 0,-9 20-268,5 0 283,1 0 0,1 1 0,2 0 0,2 1 0,1 0 0,1 0 0,2 0 0,3 37 0,0-60-151,0-1 1,0 0 0,1 1-1,1-1 1,-1 0 0,2 0-1,9 19 1,-11-25-106,0-1-1,1 0 1,0 0 0,0 0-1,0 0 1,0 0-1,1-1 1,-1 0 0,1 1-1,0-1 1,0-1-1,0 1 1,0-1 0,1 1-1,-1-1 1,1 0-1,-1-1 1,1 1 0,0-1-1,7 2 1,-2-2 16,1 0 1,0-1-1,-1 0 1,1-1-1,0 0 1,-1-1 0,1 0-1,-1 0 1,1-1-1,-1 0 1,0-1-1,0 0 1,0-1-1,-1 0 1,0-1-1,0 0 1,0 0-1,12-12 1,-9 7 26,-1-1 0,-1 0 0,0 0 0,-1-1 1,-1 0-1,0-1 0,0 0 0,-1 0 0,-1-1 0,0 1 1,6-31-1,-9 30-56,0 1 1,-1-1-1,-1 0 0,-1 0 1,0 0-1,0 1 1,-2-1-1,0 0 1,-7-24-1,7 30-115,-2 0-1,1 1 1,-1-1-1,-1 1 1,1 0-1,-1 0 1,-1 1-1,1 0 1,-1 0 0,-1 0-1,1 0 1,-1 1-1,0 0 1,-1 1-1,1-1 1,-13-5 0,8 5-84,1 1 0,-1 1 0,0 0 0,0 0 0,0 1 1,0 1-1,-1 0 0,1 1 0,-1 0 0,1 1 0,-1 0 1,-18 4-1,13-1-889,0 1 1,0 1 0,1 1-1,0 0 1,0 1-1,0 1 1,-29 19 0,18-10-1268,10-8 917</inkml:trace>
</inkml:ink>
</file>

<file path=ppt/ink/ink20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6:13.169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19 7232,'13'-19'3232,"-6"30"-2454,8 103-1057,-13-97 308,17 147 130,11 130 1319,-10 33 537,-1-164-2564,9-2-4842,-28-160 5197,0 0 0,0 0 0,0 0 0,0 0 0,1 0 0,-1 0 0,0 0 1,1 0-1,-1 0 0,1-1 0,-1 1 0,1 0 0,0 1 0,0-2 4,-1 0-1,1 0 1,-1 0-1,1 0 1,0 0-1,-1 0 1,1 0-1,-1 0 1,1 0-1,0 0 1,-1 0-1,1 0 0,-1 0 1,1 0-1,-1 0 1,1-1-1,0 1 1</inkml:trace>
</inkml:ink>
</file>

<file path=ppt/ink/ink20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6:14.586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13 118 3328,'5'-14'587,"0"-1"-1,0 1 1,2-1-1,13-21 1,-18 33-434,-1 0 1,1 0-1,0 0 0,0 1 0,4-5 1,-5 7-123,-1 0 1,0-1 0,0 1 0,1 0-1,-1 0 1,0-1 0,1 1-1,-1 0 1,1 0 0,-1 0 0,0 0-1,1 0 1,-1 0 0,0-1 0,1 1-1,-1 0 1,1 0 0,-1 0-1,0 0 1,1 0 0,0 1 0,-1-1-3,1 0 1,-1 1-1,1-1 1,-1 0-1,1 1 1,-1-1-1,1 1 1,-1-1-1,1 1 1,-1-1 0,0 1-1,1 0 1,-1-1-1,0 1 1,1-1-1,-1 1 1,0 1-1,2 3 78,-1 0 0,0 0 0,-1 0 0,1 0 0,-1 0-1,0 0 1,-1 10 0,-9 38 431,5-26-363,-28 110 290,17-76-1585,-9 66-1,25-127 1004,0 1-1,0-1 0,0 1 0,-1-1 1,1 1-1,0-1 0,0 1 1,0-1-1,0 1 0,0-1 0,0 1 1,0-1-1,0 1 0,0 0 0,0-1 1,1 1-1,-1-1 0,0 1 1,0-1-1,0 1 0,1-1 0,-1 1 1,0-1-1,0 0 0,1 1 0,-1-1 1,0 1-1,1-1 0,-1 0 1,1 1-1,-1-1 0,0 0 0,1 1 1,-1-1-1,1 0 0,-1 0 0,1 1 1,-1-1-1,2 0 0,10-4-1935</inkml:trace>
</inkml:ink>
</file>

<file path=ppt/ink/ink20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6:15.002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21 117 4736,'0'-1'54,"1"1"0,-1 0 0,0-1 0,0 1 0,0 0 0,1 0 0,-1-1 0,0 1 0,1 0 0,-1 0 0,0-1 0,0 1 0,1 0 0,-1 0 0,0 0 0,1 0 0,-1 0 0,1-1 0,-1 1 0,0 0 0,1 0 0,-1 0 0,0 0 0,1 0 0,-1 0 0,0 0 0,1 0 0,-1 0 0,0 0 0,1 0 0,-1 1 0,1-1 0,-1 0 0,0 0 0,1 0 1,-1 0-1,0 1 0,0-1 0,1 0 0,-1 0 0,1 1 0,-1 0-33,0 0 1,1 0 0,-1-1 0,0 1 0,0 0-1,0 0 1,0 0 0,0 0 0,0 0 0,0 0-1,0 0 1,0 0 0,0 0 0,-1 0 0,1-1-1,0 1 1,-1 1 0,-2 5 238,1 0 0,0 0 0,1 0 0,0 0-1,0 0 1,0 1 0,2 13 0,7 52 918,-6-60-1086,0-4 48,-1-1 1,1 1-1,1-1 0,0 1 0,0-1 0,0 0 0,6 8 0,-8-14-86,0 0 1,0 0-1,1 0 0,-1 0 0,1-1 1,-1 1-1,1 0 0,-1-1 0,1 1 1,0-1-1,0 0 0,0 0 0,0 0 1,0 0-1,0 0 0,0 0 0,0 0 1,1-1-1,-1 1 0,0-1 0,0 1 1,0-1-1,1 0 0,-1 0 0,0 0 1,0 0-1,1 0 0,-1-1 0,0 1 1,0-1-1,1 0 0,-1 1 0,3-3 1,3-1 62,0 0 1,0-1 0,-1 0-1,1 0 1,-1-1 0,0 0 0,-1 0-1,1-1 1,6-10 0,0 1 45,-2-2 0,0 1 0,10-23 0,-16 30-19,-1-1 0,0 1-1,-1-1 1,0 0 0,-1 0 0,0 0 0,0-20 0,-2 24-176,0 1 1,0 0-1,-1-1 0,0 1 1,0 0-1,-1 0 1,0-1-1,0 1 0,0 1 1,-1-1-1,0 0 1,0 0-1,0 1 0,-1 0 1,-4-6-1,6 9-46,0 0 0,0 0 0,0 0 0,-1 1 1,1-1-1,-1 0 0,1 1 0,-1-1 0,0 1 0,1 0 0,-1 0 0,0 0 0,0 1 0,-3-2 0,-1 2-269,0-1 0,0 1-1,0 1 1,0-1-1,-9 3 1,1 0-289,-1 1 0,2 1 0,-19 7 0,-51 32-4857</inkml:trace>
</inkml:ink>
</file>

<file path=ppt/ink/ink20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5:27.741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0 317 5632,'11'-25'641,"-2"5"-165,0 2 0,1-1-1,17-22 1,-16 26-293,0 0 0,1 1 0,1 0 0,1 2 0,18-16 0,-11 14 57,0-2-48,1 2 0,1 0 0,33-14 0,-51 26-201,0 0-1,1 1 1,-1-1 0,1 1-1,-1 1 1,1-1-1,-1 1 1,1 0-1,-1 0 1,1 0-1,-1 1 1,1 0-1,-1 0 1,1 1-1,-1-1 1,0 1-1,0 0 1,0 1 0,0-1-1,0 1 1,0 0-1,-1 0 1,1 0-1,-1 1 1,0 0-1,0-1 1,0 1-1,0 1 1,-1-1-1,5 7 1,0 5 34,0 0 0,-2 1 0,1-1 0,-2 1-1,0 0 1,4 28 0,-6-19 17,-1 1 0,0 0 0,-5 47-1,-2-35 34,-19 68-1,-20 32 167,31-106-75,-1-1 1,-1 0-1,-2 0 1,-1-2-1,-2 0 1,-1-1-1,-1-1 1,-46 44-1,48-53-166,33-29-389,0 0 0,30-15-1,-35 22 376,0 0-1,1 1 0,-1 0 1,1 1-1,0 0 0,0 0 1,-1 1-1,1 0 1,0 1-1,0 0 0,-1 0 1,1 1-1,0 0 0,-1 0 1,0 1-1,12 5 0,-3 1-18,0 0 0,-1 0 0,-1 1 0,1 1 0,-2 1 0,25 24 0,-29-24 123,0 0 0,-1 0-1,0 0 1,-1 1 0,-1 1-1,0-1 1,0 1 0,-2 0-1,0 1 1,0-1 0,-1 1-1,-1 0 1,1 17 0,-2-13 163,-1-1 1,-1 1-1,-1 0 0,-1 0 1,0 0-1,-2-1 0,0 1 1,-1-1-1,0 0 1,-11 22-1,2-11 308,-2-1-1,0-1 1,-39 49-1,43-61-479,-1 0-1,-1-1 0,0-1 1,-1 0-1,-1-1 0,0-1 1,-29 16-1,38-24-332,0 0 1,0 0-1,0 0 0,-1-1 1,1 0-1,0-1 1,-1 0-1,0 0 0,1 0 1,-1-1-1,0 0 0,1-1 1,-1 1-1,0-1 0,-13-5 1,19 6-21,0-1 0,0 0 0,1 1 0,-1-1 0,1 0 0,-1 0 0,1 0 0,-1 0 0,1 0 0,0-1 0,-1 1 0,0-2 0,1 1-26,0 0 0,0 0 0,0 0 0,0 0 0,1-1 0,-1 1 0,0-4 0</inkml:trace>
</inkml:ink>
</file>

<file path=ppt/ink/ink20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5:28.272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384 101 8128,'-7'17'609,"2"0"-1,0 0 1,1 0 0,0 1 0,-1 35 0,4-45-556,-13 138 678,-8 144-1379,14-147-11,6-108 565,-3 0 0,-1 0 0,-11 37 0,10-51 277,0 0 1,-2-1-1,0 0 0,-1 0 0,-1-1 1,-13 18-1,20-32-87,0 0-1,0 0 1,0-1 0,-1 1 0,1-1-1,-1 0 1,0 0 0,0-1-1,-1 0 1,-7 5 0,10-7-45,-1 0 0,1 0-1,0-1 1,0 1 0,0-1 0,-1 1 0,1-1-1,0 0 1,0 0 0,-1 0 0,1-1 0,0 1-1,0-1 1,-1 0 0,1 0 0,0 0 0,0 0-1,0-1 1,0 1 0,0-1 0,-3-2 0,1 0-12,0 0 1,0-1 0,1 1 0,-1-1 0,1 0-1,0-1 1,0 1 0,1-1 0,0 0 0,0 0-1,0 0 1,1 0 0,-1 0 0,1-1-1,-1-10 1,-2-10-90,2-1 0,0-38 0,3 63 38,1-49 38,2 0-1,2 0 0,3 1 1,2 0-1,3 1 0,1 0 1,33-74-1,-27 79 168,3 2 1,1 0-1,3 1 0,1 2 1,1 1-1,3 2 0,66-63 0,-84 88-182,1 0-1,0 1 0,1 0 0,1 1 0,0 1 0,0 1 0,0 0 0,29-8 0,-32 13 8,1 0 1,-1 0 0,1 2-1,0 0 1,0 0 0,0 1 0,0 1-1,-1 1 1,1 0 0,0 1-1,15 5 1,-22-6 58,-1 0 0,0 1 0,-1 0 0,1 1 1,0 0-1,-1 0 0,0 0 0,0 1 0,0-1 0,-1 1 0,9 10 0,-11-11 19,1 2 0,-1-1 0,1 0-1,-2 1 1,1-1 0,-1 1 0,1 0 0,-2 0 0,1 0-1,-1 0 1,0 0 0,0 0 0,0 12 0,-1-7-10,-1 0 0,-1 0 1,1 0-1,-2 0 0,0 0 1,0-1-1,-1 1 0,0-1 1,-1 0-1,0 0 0,0 0 1,-1-1-1,-1 1 1,1-1-1,-1-1 0,-16 15 1,13-14-280,1-1 0,-1-1 0,-1 0 0,1 0 1,-1-1-1,-1 0 0,1-1 0,-1 0 0,1-1 1,-1-1-1,-1 1 0,1-2 0,0 0 1,-25 1-1,30-3-188,1 0 0,0-1-1,-1 1 1,1-1 0,0-1 0,-1 1 0,1-1 0,0 0 0,0-1-1,0 1 1,1-1 0,-1 0 0,1-1 0,-1 1 0,1-1-1,0 0 1,1-1 0,-1 1 0,1-1 0,-1 0 0,2 0 0,-1 0-1,0 0 1,1-1 0,0 1 0,0-1 0,1 0 0,0 0 0,-3-11-1,-4-27-3148</inkml:trace>
</inkml:ink>
</file>

<file path=ppt/ink/ink20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5:28.755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704 233 8128,'-38'-68'4183,"-8"0"-3374,37 54-812,-1 2 0,-1 0 0,-18-18 1,25 27-6,1 0 1,-1 0-1,0 1 1,0-1 0,0 1-1,0 0 1,0 0-1,0 0 1,-1 1 0,1-1-1,-1 1 1,1 0 0,-1 1-1,1-1 1,-1 1-1,1-1 1,-7 2 0,-1 1 19,1 1 0,-1 0 0,1 1 0,0 0 0,0 1 0,0 0 0,-18 12 0,9-3 34,1 0-1,1 1 0,-17 18 0,22-19-27,1 1 1,0 0-1,1 1 1,0 0-1,2 1 1,0 0-1,-10 27 1,2 6 3,-15 75 0,22-75-1,1 1 1,-1 64-1,9-92 34,1 1-1,2 0 1,0-1 0,1 0-1,2 1 1,0-1 0,10 24-1,-12-39-2,0-1-1,0 0 1,1 0-1,0 0 1,0-1-1,1 1 1,0-1-1,0 0 1,1 0-1,-1-1 1,1 1-1,0-1 1,10 5-1,-10-6 35,0-1-1,1 0 1,-1-1 0,1 1-1,0-2 1,0 1-1,-1 0 1,1-1 0,0-1-1,0 1 1,0-1-1,0 0 1,1-1 0,-1 1-1,7-3 1,-3 0 71,-1 0 0,1 0 0,0-1 0,-1-1 0,0 0 0,0 0 0,0-1 0,14-11-1,-17 11-21,0 0-1,-1 0 0,0 0 1,0-1-1,0 1 0,-1-1 0,0-1 1,-1 1-1,1-1 0,-2 0 0,6-13 1,-8 18-123,0 1 0,-1 0 0,1 0 0,-1-1 0,1 1 0,-1 0 0,0-1 0,0 1 0,0-1 0,0 1 0,0 0 0,-1-1 0,1 1 0,-1 0 0,1 0 0,-1-1 0,0 1 0,0 0 0,0 0 0,0 0 0,0 0 0,-1 0 0,1 0 0,-1 0 0,1 0 0,-1 1 0,0-1 0,1 0 0,-4-1 0,0 0-73,0 1 0,0 0 0,0-1 0,0 2 0,0-1 0,0 1 0,-1 0 0,1 0 0,0 0 1,-1 1-1,1-1 0,-9 2 0,3 0-323,-1 0 0,1 1 0,0 1 0,-1-1 0,1 2 0,1 0 0,-1 0 0,1 1 0,-1 0 0,1 1 0,-11 8 0,-58 52-5269,50-44 3722,-36 21 1,-28 7-1009</inkml:trace>
</inkml:ink>
</file>

<file path=ppt/ink/ink20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5:17.370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449 741 1312,'0'0'13,"-1"0"0,0 0 1,0 1-1,0-1 0,0 0 0,0 0 0,0 0 1,1 0-1,-1 0 0,0 0 0,0 0 0,0-1 1,0 1-1,0 0 0,1 0 0,-1-1 0,0 1 1,0 0-1,0-1 0,1 1 0,-1-1 0,0 1 1,1-1-1,-1 0 0,0 1 0,1-1 0,-2 0 1,-1-3-152,1 0 1,-1 0 0,1-1-1,-2-4 1,-4-6 662,2 5 69,4 5 93,-1 0 0,0 0 0,-1 0 0,1 1 0,-1-1 0,-5-4-1,5 5-574,0 0-1,1 0 0,-1 0 0,1-1 1,0 1-1,0-1 0,0 0 0,1 0 0,-1 0 1,1 0-1,1-1 0,-3-5 0,0-10 385,-3-39-1,6 49-324,-1-17 56,1 0 0,2 0-1,1 1 1,1-1 0,2 0-1,0 1 1,2 0 0,1 0-1,1 0 1,1 1 0,1 1-1,2 0 1,21-33 0,-28 50-245,-1 1 0,1-1 0,0 1 1,1 0-1,0 1 0,9-7 1,-13 10 5,1 1 0,0-1 0,1 1 0,-1 0 0,0 0 0,0 1 0,1-1 0,-1 1 0,1 0 0,-1 0 0,1 1 0,0-1 0,-1 1 0,8 0 0,-3 2-10,-1 0 1,1 0 0,-1 0 0,1 1-1,-1 1 1,0-1 0,0 1 0,0 1-1,7 5 1,10 7 7,28 28 1,-40-33 12,0 1 0,-2 1 1,1 0-1,-2 1 0,0 0 1,-1 1-1,0 0 0,-1 0 1,9 27-1,-4-1 62,-2 0 0,10 76 0,-18-85 67,-1 0 1,-1 1-1,-2-1 0,-1 0 1,-2 0-1,-1 0 1,-2 0-1,-1-1 1,-16 42-1,6-30 33,-2-1 0,-1-1 0,-3-1 0,-1-1 0,-58 69 0,50-71-75,-1-2-1,-2-2 0,-75 55 1,77-66-38,-2-1 0,0-2 0,-1-1 0,0-2 0,-41 12 0,61-24 6,0 0 1,-31 4 0,44-8-62,0-1-1,0 0 1,1 1-1,-1-1 1,0-1-1,0 1 1,1-1 0,-1 1-1,0-1 1,1 0-1,-1 0 1,1-1 0,-1 1-1,1-1 1,0 1-1,-1-1 1,1 0-1,0 0 1,-4-4 0,6 5-5,0 0 1,1 0 0,-1 0 0,0 0 0,1 0 0,-1 0 0,1 0 0,-1 0 0,1 0 0,-1 0 0,1 0 0,0 0 0,-1 0 0,1 0 0,0-1 0,0 1 0,0 0 0,0 0 0,0 0 0,0 0-1,0-2 1,1 1-6,0 0 0,-1 0 0,1 1 0,0-1 0,0 0 0,0 0 0,0 1 0,0-1 0,1 1 0,-1-1 0,3-1 0,1-2-17,0 1 1,1 1-1,0-1 1,-1 1-1,1 0 0,11-4 1,1 2 21,-1 0 0,1 2 0,-1 0 0,1 1 0,0 1 0,23 2 0,-11 1 36,1 1 1,58 15-1,-63-11 12,-1 2-1,0 1 1,26 14-1,69 46-4,20 8 95,-121-68-103,50 21 119,-59-27-140,0-1 0,1 0 0,-1 0 1,19 1-1,-25-4-1,-1 0 0,1 0 0,-1 0 0,1-1 0,-1 1 1,1-1-1,-1 0 0,0 0 0,1-1 0,-1 1 0,0 0 0,0-1 0,0 0 0,0 0 1,0 0-1,0 0 0,-1 0 0,1-1 0,-1 1 0,1-1 0,-1 0 0,0 0 0,2-3 0,4-7-23,-1 0 0,0-1 0,9-27 0,-13 32-7,9-28-72,-1 1 0,6-45-1,2-75 60,-16 137-79,1 13 0,-4 6 117,0 0 1,0 0 0,1 0-1,-1 0 1,0 0 0,0 0-1,0 0 1,0 0 0,1 0-1,-1 0 1,0 0 0,0 0 0,0 0-1,0 0 1,1 0 0,-1 0-1,0 0 1,0 0 0,0 0-1,0 0 1,0 0 0,1 0-1,-1 1 1,0-1 0,0 0-1,0 0 1,0 0 0,0 0-1,0 0 1,1 0 0,-1 1-1,0-1 1,0 0 0,0 0 0,0 0-1,0 0 1,0 1 0,3 5 64,0 0 0,-1 0 1,0 0-1,0 1 1,0-1-1,1 13 1,0 0-23,27 251-76,-27-225 106,14 322 795,-21-227-338,1-116-343,0-1 0,-2 0 0,-14 42 0,17-58-138,-1-1 0,0 0-1,0 0 1,-5 7 0,8-12-38,-1 0-1,0 0 1,1 0 0,-1 0 0,0 0-1,1 0 1,-1 0 0,0-1 0,0 1-1,0 0 1,0-1 0,0 1 0,0 0-1,0-1 1,0 1 0,0-1 0,0 0 0,0 1-1,0-1 1,0 0 0,0 0 0,0 0-1,0 1 1,-1-1 0,1 0 0,0 0-1,0-1 1,0 1 0,0 0 0,0 0-1,0-1 1,0 1 0,-2-1 0,0-1 14,1 1 0,0-1 0,0 0 1,0 0-1,0 0 0,0 0 0,0 0 1,1 0-1,-1 0 0,0-1 0,-1-3 0,-12-33 71,2-1-145,3-1 0,1 0-1,2-1 1,2 1 0,0-57-1,6 24 25,4 0 0,3 0 0,26-110 0,-21 133 61,3 0 0,1 1 0,3 1 0,2 0-1,48-76 1,-57 106-56,1 0 0,1 0-1,34-32 1,-41 44 13,-1 1-1,1 0 1,1 0-1,-1 0 1,1 1-1,0 1 1,0-1-1,0 2 1,1-1-1,-1 1 1,17-3-1,-21 5 8,-1 1 1,1 0-1,-1 0 0,0 1 0,1-1 0,-1 1 0,0 0 0,0 0 0,1 0 0,-1 1 0,0-1 0,0 1 0,0 0 0,-1 0 0,1 1 0,0-1 0,-1 1 0,1 0 0,-1 0 0,0 0 0,0 0 0,0 0 0,0 1 0,-1-1 0,3 5 0,2 4 81,-1 1-1,0 0 1,0 0-1,-1 1 1,-1-1-1,4 19 0,-6-20 68,0 0-1,-1 0 0,0 0 0,-1 0 1,0 0-1,-1 0 0,0 0 0,-1 0 0,0 0 1,-6 16-1,5-19-52,-1 0 0,0 0 1,-1 0-1,0 0 0,0 0 1,-1-1-1,0 0 0,-1 0 1,0-1-1,0 0 0,0 0 1,-15 10-1,11-10-212,0-1 0,-1 0 0,1 0 0,-1-1 0,-1-1 0,1 0 0,0-1 0,-1 0 0,-21 2 0,13-4-814,0 0 0,0-2 0,0 0-1,0-1 1,-23-6 0,-4-3-3982</inkml:trace>
</inkml:ink>
</file>

<file path=ppt/ink/ink20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5:17.92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715 298 5312,'-8'-29'1603,"-17"-46"0,19 61-1484,0 1 0,-2 0 0,1 1 0,-2-1 0,-11-13 0,11 16-15,-1 0 0,0 1 1,0 0-1,-1 0 0,0 1 1,0 0-1,-1 1 0,0 1 1,-19-8-1,25 12-69,0-1 1,-1 1-1,1 1 0,-1-1 0,1 1 0,-1 1 1,0-1-1,1 1 0,-1 0 0,0 0 1,1 1-1,-1 0 0,1 0 0,-1 1 1,1 0-1,-1 0 0,1 0 0,0 1 1,0 0-1,0 0 0,-7 5 0,-1 4 54,1 1-1,0 0 1,1 1-1,1 0 0,-18 29 1,9-14-6,-10 16 89,2 1 0,2 1 0,-34 90 0,2 30 206,48-130-212,1 1-1,-7 61 0,15-79-77,0 0 0,2 0 0,0 1 0,1-1 0,1-1 0,8 28 0,-8-37-24,0 0-1,1 0 0,0 0 1,0-1-1,1 1 1,0-1-1,1-1 1,0 1-1,1-1 0,-1 0 1,1 0-1,1-1 1,14 12-1,-18-17-10,0 1 0,0-1 0,1 0 0,-1 0 0,1-1 0,0 1 0,-1-1 0,1 0 0,0 0 0,0-1 0,0 1 0,0-1 0,0 0 0,8-2-1,3-1 133,0 0 0,-1-2-1,17-6 1,-25 9-155,30-11 299,-1-1 0,0-2 1,35-22-1,-40 16-70,-29 20-229,0 1 1,-1 0 0,1-1-1,-1 1 1,1-1 0,-1 0-1,0 0 1,1 1 0,-1-1-1,0 0 1,0 0 0,0 0-1,1-4 1,-2 5-33,-1 1-1,1-1 1,0 0-1,0 0 1,0 0-1,-1 1 1,1-1-1,0 0 1,-1 0-1,1 1 1,0-1-1,-1 0 1,1 1-1,-1-1 1,0 0-1,1 1 1,-1-1-1,1 1 1,-1-1-1,0 1 1,1-1-1,-1 1 1,0-1-1,0 1 1,1 0-1,-1-1 1,0 1-1,0 0 1,1 0-1,-1 0 1,0-1-1,-1 1 1,-30-3-615,20 3 296,0 1-1,0 1 1,0 0-1,0 0 1,0 1-1,1 1 0,-1 0 1,1 0-1,-15 9 1,-74 51-2213,-17 16-3652</inkml:trace>
</inkml:ink>
</file>

<file path=ppt/ink/ink20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5:22.756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66 503 5408,'-12'-14'703,"7"9"-490,0-1 1,0 0-1,1 0 1,0-1-1,0 1 1,1-1-1,-4-8 0,3 2-106,0 0-1,1 0 0,1 0 0,0 0 0,1 0 1,0-1-1,1 1 0,1 0 0,0 0 0,3-15 0,-1 14-41,2-1-1,-1 1 0,2 0 0,0 0 0,0 1 1,2 0-1,-1 0 0,2 1 0,-1 0 0,2 0 1,0 1-1,0 0 0,1 1 0,0 0 0,0 1 1,1 0-1,1 0 0,0 2 0,0 0 0,0 0 1,1 1-1,0 1 0,0 0 0,0 1 0,18-3 1,-14 3-131,0 2 0,1 0 1,-1 2-1,1 0 0,0 1 1,-1 0-1,1 2 0,26 6 1,-33-5 58,0 0 1,-1 0-1,1 1 1,-1 0-1,0 1 0,0 1 1,-1 0-1,0 0 1,0 1-1,-1 0 1,0 0-1,0 1 1,12 17-1,-10-10 66,-2 1 0,0 0 0,-1 0 0,0 1 0,-2 0 0,0 0-1,-1 0 1,0 1 0,-2 0 0,0 0 0,-1 0 0,-1 0 0,-1 0 0,-3 20 0,0-10 29,-1-1 1,-2 0-1,-1 0 1,-1 0-1,-1 0 1,-2-2-1,0 1 1,-26 40-1,19-39-83,-1 0 1,-2-1-1,0-1 0,-2-1 1,-50 42-1,64-60-404,13-10 115,19-11 146,-6 6 81,0 1 0,1 0 0,-1 2 0,2 0 0,19-3 1,-23 6 34,0 0 1,0 1-1,0 1 1,0 0 0,0 1-1,0 1 1,17 4 0,-7 1-1,0 1 0,0 2 1,-1 0-1,23 15 1,-12-4 29,62 49 1,-84-59 54,0 1 0,-1 0 1,0 1-1,-1 0 0,0 1 0,-1 0 1,-1 1-1,11 22 0,-14-24 102,-1 1 1,0-1-1,-2 1 1,1 0-1,-1 0 1,-1 0-1,-1 0 1,0 0-1,-1 0 1,-2 22-1,0-22-17,-1 0-1,0-1 0,-1 0 0,0 0 0,-1 0 1,-1 0-1,0-1 0,0 0 0,-1 0 1,-1-1-1,0 0 0,-1 0 0,0-1 1,0 0-1,-1 0 0,-21 15 0,15-14-55,1-1 0,-1-1 0,-1 0-1,1-1 1,-2-1 0,1-1 0,-1 0-1,0-1 1,0-1 0,0-1 0,0 0-1,-21-1 1,7-2-313,0-2 1,0-1-1,1-1 0,-48-13 1,44 6-1727,-60-26 0,93 36 1918,-6-3-597,-1 0 0,2 0 0,-11-7 1,16 9 410,0 1 0,0-1 1,0 0-1,1 1 1,-1-1-1,1 0 1,-1 0-1,1 0 1,0 0-1,0 0 0,0 0 1,0 0-1,0 0 1,0-1-1,1 1 1,-1 0-1,0-4 1,3-23-2533</inkml:trace>
</inkml:ink>
</file>

<file path=ppt/ink/ink20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5:23.29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612 47 8064,'-33'-11'2172,"12"2"-1697,0 2 1,-1 1 0,-41-7-1,42 12-685,1 1 0,-1 1 0,0 1 0,0 1 0,1 1-1,-1 0 1,-22 10 0,16-5 75,1 2 0,0 1-1,1 1 1,-43 31 0,58-37 105,0 1 0,1 1-1,0-1 1,0 1 0,1 1 0,-14 19 0,20-25 43,0-1 0,0 1 0,0 0 1,1 0-1,0 0 0,-1 0 0,2 0 1,-1 0-1,0 0 0,0 7 0,2-8 7,-1 0-1,0 0 1,1 1 0,0-2-1,0 1 1,0 0-1,0 0 1,0 0-1,0 0 1,1-1-1,-1 1 1,1 0 0,0-1-1,0 1 1,0-1-1,3 3 1,2 0 19,0 0 0,0 0 0,1-1 1,0 0-1,0 0 0,0 0 0,0-1 1,14 3-1,-19-5-35,131 35 417,155 23 1,-244-52-348,-1 2 1,0 3 0,61 23-1,-97-31 59,1 0-1,-1 1 0,1 0 1,-1 1-1,-1 0 0,1 0 1,-1 0-1,0 1 0,0 0 1,-1 0-1,9 14 1,-13-17-23,1 0 1,-1 0 0,0 1-1,0-1 1,0 1 0,0-1-1,-1 1 1,0 0 0,0 0 0,0 0-1,-1 0 1,1 0 0,-1-1-1,0 1 1,-1 0 0,1 0 0,-1 0-1,0 0 1,0 0 0,-1-1-1,1 1 1,-1 0 0,-4 8 0,0-5 60,-1 1 1,1-1 0,-1 0-1,-1-1 1,1 1 0,-1-1 0,-1-1-1,1 0 1,-14 7 0,-2 1 127,-2-2-1,-34 12 1,18-11-306,-1-2-1,-70 8 1,61-11-329,-166 27-2863,210-34 2471,0 0 0,0 0 0,-11-1 0,19 0 647,-1 0-1,0 0 1,0 0 0,1-1 0,-1 1 0,0 0 0,0 0 0,1 0-1,-1-1 1,0 1 0,1 0 0,-1-1 0,0 1 0,1 0 0,-1-1 0,1 1-1,-1-1 1,0 1 0,1-1 0,-1 1 0,1-1 0,0 0 0,-1 1 0,1-1-1,-1 0 1,1 1 0,0-1 0,-1 0 0,1 1 0,0-1 0,0 0 0,0-1-1,-1-6-1160,1-1-1,0 1 0,1-11 1</inkml:trace>
</inkml:ink>
</file>

<file path=ppt/ink/ink20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5:24.151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17 285 4992,'-14'-24'1589,"13"23"-1557,1 0-1,0 0 1,-1 0 0,1 0-1,0 0 1,0-1 0,0 1-1,0 0 1,0 0 0,0 0-1,0 0 1,0 0 0,0 0-1,1-1 1,-1 1 0,0 0-1,1 0 1,-1 0 0,1 0-1,-1 0 1,1 0 0,-1 0-1,1 0 1,0 1 0,-1-1-1,1 0 1,0 0 0,0 0-1,0 1 1,0-1 0,1 0-1,5-7 407,20-22 224,0 1 1,2 2 0,64-48-1,-79 67-523,0 0 0,0 1 0,1 1-1,-1 0 1,1 1 0,1 1 0,31-6-1,-22 7-61,1 2 0,-1 0-1,1 1 1,28 5 0,-42-3-39,0 0 1,0 1 0,0 0 0,-1 1 0,1 0-1,-1 1 1,0 0 0,17 12 0,-23-14 11,-1 0-1,1 1 1,-1 0 0,0 0-1,0 0 1,-1 0 0,1 1-1,-1 0 1,3 5 0,-4-6-23,-1-1 1,1 1-1,-1 0 1,0 0-1,0 0 1,-1-1-1,1 1 1,-1 0-1,1 0 1,-1 0-1,-1 0 1,1 0-1,0 0 1,-2 5-1,0-5-7,1 1-1,-1 0 0,0-1 1,0 0-1,-1 1 1,1-1-1,-1 0 1,0 0-1,0-1 0,-1 1 1,1 0-1,-6 3 1,-6 5-63,-30 18 0,37-25 74,-20 12-14,1 1 0,1 1 1,-44 43-1,-125 168 388,176-209-337,-3 3 4,21-23-56,0 0 1,0 1-1,0-1 0,1 1 0,-1-1 1,0 1-1,1-1 0,-1 1 0,1 0 1,0-1-1,-1 1 0,1 0 0,0-1 1,0 1-1,0 1 0,0-1-3,1-1 1,-1 0-1,1 0 0,-1 0 0,1 0 1,-1 0-1,1 0 0,0 0 0,-1-1 1,1 1-1,0 0 0,0 0 0,-1 0 1,1-1-1,0 1 0,0 0 0,0-1 1,0 1-1,0-1 0,1 1 0,28 10 122,-14-6-110,2 1 75,0 0 1,1-2 0,0 0-1,27 2 1,77-3 613,-108-3-635,112-6 685,36 1-2776,-159 5 1574,0 1 0,-1-1 0,1 1 0,0 0 0,0-1 0,0 2 1,-1-1-1,1 0 0,5 4 0</inkml:trace>
</inkml:ink>
</file>

<file path=ppt/ink/ink20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5:12.252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437 523 5728,'0'-10'347,"-1"2"-70,0-1 1,1 0 0,0 1 0,1-1 0,-1 1 0,2-1 0,3-13 0,0 4-189,2 1-1,0 0 1,0 0 0,16-24-1,1 10 75,1 0 1,46-43-1,-3 5 238,-43 39-251,-13 16-126,0 0-1,1 0 1,25-19 0,-36 31-14,-1 1 1,1 0-1,-1 0 1,1 0-1,0 1 1,-1-1-1,1 0 1,0 1-1,0-1 1,0 1-1,0-1 0,-1 1 1,1 0-1,0 0 1,0 0-1,0 0 1,0 0-1,0 0 1,0 0-1,0 1 0,-1-1 1,1 1-1,0 0 1,0-1-1,-1 1 1,1 0-1,0 0 1,-1 0-1,1 0 0,-1 0 1,3 2-1,1 2 49,0 1-1,0 0 0,0 0 0,0 0 0,-1 0 0,5 10 0,-1 1-19,0 1 1,-1 0-1,-1 0 0,-1 1 0,4 22 0,5 96-7,-10-65 68,-4 1 1,-3 0-1,-3-1 1,-3 0-1,-25 94 1,22-126-17,-3 0-1,-1 0 1,-35 61 0,-78 103 131,100-159-195,-134 178 259,139-195-210,0-1 0,-2-2 0,-1-1 0,-1 0 1,-49 30-1,63-46-42,0 0 0,-1-1 0,0 0 0,-1-1 1,1-1-1,-1 0 0,0-2 0,-1 1 0,-21 0 1,34-4-23,0 1 0,0-1 1,0-1-1,0 1 0,0-1 1,0 0-1,0 1 0,1-2 1,-1 1-1,0 0 0,1-1 1,-1 0-1,1 0 0,-1 0 1,-4-3-1,6 3 4,0-1 1,0 1-1,0-1 0,0 1 1,1-1-1,-1 0 0,0 1 1,1-1-1,0 0 0,0 0 1,0 0-1,0 0 0,0 0 1,1 0-1,-1-1 0,1 1 1,0 0-1,0 0 0,0-4 1,1-1-14,0-1 0,1 1 0,0-1 0,0 1 0,0 0 1,1 0-1,1 0 0,-1 0 0,1 1 0,0-1 0,1 1 1,0 0-1,0 0 0,1 1 0,-1 0 0,1 0 0,1 0 1,-1 0-1,1 1 0,0 0 0,0 1 0,11-6 0,-8 5-17,0 1-1,1-1 1,0 2 0,0 0-1,0 0 1,1 1-1,-1 0 1,1 1-1,-1 0 1,1 1-1,-1 0 1,1 1-1,-1 0 1,1 1-1,-1 0 1,15 5-1,14 10 252,-1 1-1,-2 2 1,42 29-1,-27-17 75,-8-4 28,55 31 286,-81-49-446,0-2 0,0 0-1,32 9 1,-45-16-338,0 0 0,0-1 0,1 1-1,-1-1 1,0 0 0,1 0 0,-1 0 0,0-1 0,0 0 0,1 0 0,-1 0 0,0-1 0,0 0 0,0 0-1,-1 0 1,1 0 0,0-1 0,-1 0 0,1 0 0,-1 0 0,0 0 0,0-1 0,0 1 0,-1-1 0,1 0 0,-1 0-1,4-6 1,3-6-1010,9-20 1,-19 36 1174,29-58-4633</inkml:trace>
</inkml:ink>
</file>

<file path=ppt/ink/ink20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5:12.821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665 18 6976,'-18'-5'767,"10"2"-471,1 1 1,-1 0 0,0 0 0,1 1 0,-1 0-1,0 0 1,-14 1 0,-3 3-280,1 2 0,0 1 1,1 0-1,-24 11 0,-6 1-98,10-5 43,-58 28-1,82-32 29,1 1 0,1 0-1,0 2 1,0 0 0,-21 20 0,23-16 121,0-1 1,-23 34-1,33-41-67,1-1 0,-1 1 0,1 0 0,1 0 0,0 0 0,0 0-1,0 0 1,1 1 0,-2 15 0,4-20-23,0 0 1,1 1-1,-1-1 1,1 0-1,0 0 1,0 0-1,0 1 1,1-1-1,-1-1 1,1 1-1,0 0 1,0 0-1,1-1 1,-1 1-1,1-1 0,0 0 1,0 1-1,0-1 1,0-1-1,0 1 1,1 0-1,3 2 1,9 5-10,0-1 1,1-1-1,30 11 1,121 30 349,-35-13-36,-106-26-221,0 0 0,46 26 0,-52-23 58,-1 0 0,0 2 0,-1 0 0,0 1 1,-2 1-1,0 1 0,0 0 0,-2 1 0,0 1 1,-2 1-1,0 0 0,-1 0 0,-1 1 0,8 24 1,-17-40-45,0-1 1,-1 1 0,0-1 0,0 1 0,0 0 0,0-1 0,-1 1 0,0 0 0,0-1 0,-1 1-1,0 0 1,0-1 0,-2 9 0,1-10-6,0 1-1,0-1 0,-1 0 1,1 0-1,-1 0 1,0 0-1,0 0 0,0 0 1,-1-1-1,1 0 1,-1 1-1,0-2 1,0 1-1,0 0 0,-8 3 1,-6 3 117,0-2 0,-1 0 1,-35 8-1,-61 3-45,97-15-188,-12 0-480,0-1-1,-46-3 1,-13-10-4060,82 10 3805,1 0-1,0-1 1,-9-3 0,-15-12-4847</inkml:trace>
</inkml:ink>
</file>

<file path=ppt/ink/ink20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5:13.331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5 51 7872,'-1'-1'189,"1"0"0,-1 0 0,1 0 0,-1 0 0,1 0 0,0 0 0,-1 0 0,1 0 0,0 0 0,0 0 0,0 0 0,0-2 0,0 2-137,1 0 0,-1 1 1,1-1-1,-1 0 1,1 1-1,-1-1 0,1 1 1,0-1-1,-1 1 1,1-1-1,0 1 0,-1-1 1,1 1-1,0 0 1,0-1-1,-1 1 0,1 0 1,0 0-1,0-1 1,1 1-1,26-6 241,0 2-1,53-3 1,-15 2-376,-46 3 55,0 1 0,0 1 0,31 3 0,-43-2 22,-1 0 0,0 0 0,0 1 1,0 0-1,0 1 0,0 0 1,-1 0-1,1 0 0,-1 1 0,0 0 1,0 0-1,0 0 0,6 7 1,-9-8 7,-1 0 0,1 0 0,-1 0 0,0 1 1,0-1-1,0 1 0,0 0 0,0 0 0,-1-1 1,0 1-1,0 0 0,0 0 0,0 0 0,-1 0 0,1 0 1,-1 0-1,0 1 0,-1 6 0,-2 4 21,0 0 1,0-1-1,-11 25 0,9-23-3,-109 285 1079,113-298-1056,-5 9 93,2 1-1,-1-1 1,-3 20 0,7-29-86,1-1 1,-1 1-1,1-1 0,0 0 0,0 1 1,0-1-1,0 1 0,0-1 1,1 0-1,-1 1 0,0-1 0,1 1 1,0-1-1,0 0 0,0 0 0,0 1 1,0-1-1,0 0 0,0 0 1,1 0-1,-1 0 0,1 0 0,-1-1 1,1 1-1,4 3 0,-1-2 61,1-1 0,-1 1-1,1-1 1,0 0 0,-1 0 0,1-1-1,0 1 1,11 0 0,5-1 108,24-2-1,-28 0-185,141-9-390,-7-1-2139,-137 11 965,28 2 0,12 11-623</inkml:trace>
</inkml:ink>
</file>

<file path=ppt/ink/ink20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6:20.955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78 27 3648,'-2'-3'196,"0"1"1,0 0-1,0 0 0,0 0 1,0 0-1,-1 1 1,1-1-1,-1 0 0,1 1 1,-1 0-1,1 0 1,-1 0-1,0 0 0,1 0 1,-1 0-1,0 0 1,0 1-1,0 0 0,0-1 1,1 1-1,-1 0 1,-4 1-1,7-1-189,-1 1-1,0-1 1,0 0 0,0 1-1,0-1 1,0 1-1,1-1 1,-1 1 0,0 0-1,0-1 1,1 1 0,-1 0-1,0-1 1,1 1-1,-1 0 1,1 0 0,-1 0-1,1-1 1,0 1-1,-1 0 1,1 0 0,0 0-1,-1 0 1,1 0 0,0 0-1,0 0 1,0 0-1,0 0 1,0 0 0,0 1-1,0 5 43,1 0-1,0-1 1,3 11 0,-2-7 63,26 197 677,9 38 923,-36-235-1603,2-1-1,0 0 1,0 1-1,0-1 1,9 14-1,-12-23-106,0 1 0,1-1-1,-1 1 1,1-1 0,-1 1 0,0-1 0,1 0-1,-1 1 1,1-1 0,0 0 0,-1 1 0,1-1 0,-1 0-1,1 0 1,-1 1 0,1-1 0,0 0 0,-1 0-1,1 0 1,-1 0 0,1 0 0,0 0 0,-1 0-1,1 0 1,0 0 0,-1 0 0,1 0 0,-1 0 0,1-1-1,0 1 1,-1 0 0,1 0 0,-1-1 0,1 1-1,-1 0 1,1-1 0,-1 1 0,1 0 0,-1-1-1,1 1 1,-1-1 0,1 0 0,4-4-7,-1 1 1,1-1 0,4-7-1,-5 6-7,11-12-10,0 0-1,0 1 1,2 1-1,0 1 1,21-15-1,-29 24 25,-1 1 0,1 0 0,0 0 0,0 1 0,1 1 0,-1-1-1,1 2 1,0-1 0,0 1 0,0 1 0,0 0 0,0 0 0,0 1-1,13 1 1,-8 1 11,-1 1-1,1 0 0,-1 1 1,0 1-1,0 0 1,22 12-1,74 53 13,-75-47 125,-21-14-87,2 2 280,0 0 0,25 23 0,-38-31-261,0 0-1,1 1 1,-1 0 0,0 0-1,-1 0 1,1 0-1,-1 0 1,0 0 0,0 1-1,0-1 1,0 1-1,-1-1 1,0 1 0,0 0-1,0 0 1,0 6 0,-2 4 47,-1 1 1,-1 0-1,0-1 1,-1 0-1,-6 17 1,1-3-22,0 0 86,-1-1 0,-1-1 1,-2 1-1,-20 32 0,25-47-99,-1 0-1,-1-1 1,0 0-1,0 0 1,-1-1-1,-1-1 1,0 1-1,0-2 0,-1 0 1,-15 8-1,-3-1-211,0-1 0,-2-1-1,0-2 1,0-2 0,-52 11-1,76-20-345,0 0 0,1-1 0,-1 0 0,0 0-1,0-1 1,-12-2 0,18 2 122,-1 0-1,1 0 1,0 0 0,0 0-1,0-1 1,-1 1 0,1-1-1,1 0 1,-1 0 0,0 0-1,0 0 1,1 0 0,-1 0-1,1-1 1,0 0 0,-1 1-1,1-1 1,1 0 0,-1 0-1,-1-3 1,-7-28-3136</inkml:trace>
</inkml:ink>
</file>

<file path=ppt/ink/ink20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6:21.352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26 344 6304,'-6'-13'518,"3"9"-373,1 0-1,-1 0 0,1-1 0,0 1 1,1 0-1,-1-1 0,1 0 0,0 1 1,0-1-1,0 0 0,1 0 0,0 1 1,0-1-1,0 0 0,2-9 0,-2 12-132,2-8 66,0-1 0,1 1 0,0-1 0,1 1 0,5-12 0,-2 8-101,1 0 0,0 0 0,1 1 0,1 0 0,15-17 0,-18 23 48,0 1 1,0 0-1,1 0 0,0 0 0,0 1 0,0 1 0,0-1 1,1 1-1,-1 1 0,18-5 0,1 2 115,0 2 0,1 1 1,-1 2-1,0 0 0,1 2 0,41 6 0,-7 4-545,105 32 0,-114-25-2443</inkml:trace>
</inkml:ink>
</file>

<file path=ppt/ink/ink20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6:21.899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69 125 6976,'-2'0'509,"-11"3"748,13-3-1227,-1 0 0,1 0 0,0 0-1,0 0 1,-1 0 0,1 0 0,0 0 0,0 0 0,0 0 0,-1 1 0,1-1 0,0 0 0,0 0-1,0 0 1,0 0 0,-1 1 0,1-1 0,0 0 0,0 0 0,0 0 0,0 1 0,0-1-1,0 0 1,0 0 0,-1 0 0,1 1 0,0-1 0,0 0 0,0 0 0,0 1 0,0-1 0,0 0-1,0 0 1,0 1 0,0-1 0,0 0 0,0 0 0,0 1 0,1-1 0,-1 0 0,0 0-1,0 0 1,0 1 0,0-1 0,0 0 0,4 6 1,-2-1-1,1 1 0,0-1 1,-1 1-1,0 0 1,1 9-1,25 131-378,10 74 1574,-34-186-694,-2-1-1,-2 1 1,-1 0 0,-9 54-1,7-70-376,-3 15 176,-10 32-1,16-63-307,0-1-1,0 0 1,-1 0-1,1 1 0,0-1 1,-1 0-1,1 0 1,-1 0-1,0 0 1,1 0-1,-1 0 0,0 0 1,1 0-1,-1 0 1,0 0-1,0 0 1,0 0-1,0-1 0,0 1 1,0 0-1,0-1 1,0 1-1,-2 0 1,2-1-4,0 0-1,0 0 1,-1-1 0,1 1 0,0 0 0,0-1 0,0 1-1,0-1 1,0 1 0,0-1 0,0 1 0,0-1 0,0 0 0,0 1-1,0-1 1,1 0 0,-1 0 0,0 0 0,-1-1 0,-3-6 27,-1 0 0,1-1 0,1 1 1,-6-13-1,2-1-36,1-1 1,1-1-1,1 0 1,1 1-1,1-1 1,2-1-1,0 1 1,1 0-1,1 0 1,2 0-1,0 0 1,10-36-1,0 16 170,2 1 0,1 1 0,2 0 0,3 1 0,43-66 0,-52 89-216,1 1-1,0 1 1,1 0 0,1 0 0,0 2-1,1 0 1,22-15 0,-29 23 12,0 1-1,1 0 1,0 0 0,-1 1 0,2 0 0,-1 0-1,0 1 1,1 1 0,-1 0 0,1 0 0,0 1-1,-1 0 1,1 1 0,0 1 0,21 2-1,-28-2 29,1 0 0,-1 1 0,0-1 0,1 1-1,-1 0 1,0 0 0,0 0 0,0 0 0,0 1-1,0 0 1,5 4 0,-8-5 20,1-1 1,-1 1-1,0-1 1,0 1-1,0-1 1,0 1-1,0 0 0,0-1 1,-1 1-1,1 0 1,0 0-1,-1 0 1,1-1-1,-1 1 1,0 0-1,0 0 0,0 0 1,0 0-1,0 0 1,0 0-1,0 0 1,0 0-1,-1-1 1,1 1-1,-1 0 0,0 0 1,1 0-1,-1-1 1,-2 4-1,-1 1 72,0 1-1,-1-1 1,0 0 0,0 0-1,-1 0 1,0-1 0,0 1-1,-12 7 1,-5 0 224,-31 15 1,31-17-218,8-4-214,1-1 0,-1-1 0,0-1 0,0 0 0,-1 0 0,1-2 0,-1 0 0,0 0-1,1-2 1,-1 0 0,-17-2 0,-16-2-4166,45 4 3127,0 0-1435,6-4-293,6-6-802</inkml:trace>
</inkml:ink>
</file>

<file path=ppt/ink/ink20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6:22.417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567 113 4320,'-3'-10'387,"2"6"-232,0 0 0,0 1 0,-1-1-1,1 0 1,-1 1 0,0-1 0,0 1 0,0-1 0,-6-5 0,5 5-160,0 0 220,0 1 0,0 0 1,0 0-1,0 0 0,0 0 0,-1 1 1,-5-4-1,-2 0 405,0 0 0,-20-5 0,25 9-545,0 1 1,0 0-1,0 0 1,0 0-1,0 1 1,0 0-1,-11 1 1,7 1-43,0 1 0,0-1-1,1 2 1,-1-1 0,1 1 0,0 1 0,0 0-1,0 0 1,-14 12 0,2 0 80,0 1 0,-25 32 0,20-18 37,1 2 0,1 1 1,2 1-1,-26 58 1,38-72-57,1 2-1,1-1 1,1 1 0,1 0 0,1 1 0,1-1 0,1 1 0,1 0-1,2 36 1,1-53-72,0 0 1,0 0-1,1-1 0,0 1 0,0 0 0,1-1 1,0 1-1,0-1 0,1 0 0,5 9 0,-7-13 18,1 0-1,-1-1 0,0 1 0,1-1 1,-1 0-1,1 1 0,0-1 0,0 0 0,0-1 1,0 1-1,0 0 0,0-1 0,1 0 1,-1 0-1,0 0 0,1 0 0,-1 0 0,1-1 1,-1 1-1,1-1 0,-1 0 0,1 0 1,-1 0-1,1-1 0,3 0 0,2-1 130,0-1 0,-1 0-1,0 0 1,1 0 0,-1-1-1,-1-1 1,1 1 0,0-1-1,11-11 1,-11 9 35,-1 0 0,0 0-1,0-1 1,0-1 0,-1 1 0,0-1 0,8-17-1,-13 24-181,0-1 0,0 1 0,0-1 0,-1 1 0,1-1 0,-1 1 0,1-1 0,-1 1 0,0-1 0,0 1 0,-1-1 0,1 1 0,0-1 0,-1 1 0,1 0 0,-1-1 0,0 1 0,0-1 0,-1-2 0,1 4-37,0 0 0,1 0 0,-1 0-1,0 1 1,0-1 0,1 0 0,-1 0 0,0 1 0,0-1 0,0 0 0,0 1 0,0-1 0,0 1 0,0-1 0,0 1 0,0-1 0,-1 1 0,0 0 0,0 0-36,0 0 1,0 0-1,0 0 1,0 0-1,0 0 0,0 1 1,0-1-1,0 1 1,0 0-1,0-1 1,1 1-1,-1 0 0,-3 2 1,-3 3-347,1 0-1,-1 0 1,2 1 0,-1 0-1,-7 10 1,-55 72-2264,-29 16-3547</inkml:trace>
</inkml:ink>
</file>

<file path=ppt/ink/ink20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6:26.419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117 454 2240,'2'-1'-17,"0"-1"1,0 0-1,0 0 1,0 0-1,-1 0 1,1-1-1,-1 1 1,1 0-1,-1-1 1,2-4-1,11-16 247,3-7 1410,-14 25-1471,0 0 0,0-1 0,0 1 0,0 0 0,1 1 0,0-1 0,4-4 0,-2 4-84,-1 0-1,0-1 1,0 0 0,-1 0 0,0 0-1,0 0 1,5-10 0,-2-1 34,10-31 1,-3-7 56,-7 33 167,0 0 0,7-44 0,-14 64-273,0-1 0,0 1 0,0 0-1,0 0 1,0 0 0,-1-1-1,1 1 1,-1 0 0,1 0-1,-1 0 1,0 0 0,0 0-1,0 0 1,0 0 0,-1-2 0,1 4-48,1-1 0,-1 0 0,1 1 0,-1-1 0,1 1 0,-1 0 0,1-1 0,-1 1 0,0-1 0,1 1 0,-1 0 0,0 0 0,1-1 0,-1 1 0,0 0 0,1 0 0,-1 0 0,0 0 0,1-1 0,-2 1 0,1 1-6,0-1 0,0 0 0,-1 1 0,1-1 0,0 1 0,0-1 0,0 1 1,0-1-1,0 1 0,0 0 0,0-1 0,0 1 0,0 0 0,0 0 0,1 0 0,-2 1 0,-1 3 37,-1 0 0,1 0 1,1 1-1,-1-1 0,1 1 0,0 0 1,-2 9-1,1-5 22,-23 84 344,-25 78 106,-97 334 2041,146-497-2554,-2 3-36,1 0-1,-2 24 1,5-34 29,0 1 0,0 0 0,0 0 1,0 0-1,0 0 0,1-1 0,0 1 0,-1 0 0,1 0 0,0-1 1,0 1-1,0 0 0,1-1 0,-1 1 0,1-1 0,-1 0 1,1 1-1,3 2 0,1 0 43,1 0 1,0 0-1,1-1 0,-1 1 1,1-2-1,0 1 0,0-1 1,0 0-1,14 2 1,5 0 106,45 3 1,-46-7-141,1 0 1,0-1-1,-1-2 1,52-9-1,-66 8-59,-1 0 0,0-1 0,0 0 0,0-1 0,-1 0 0,1-1 0,-1 0 0,-1 0 0,1-1 0,-1-1 0,0 1 0,-1-2 0,14-15 0,1-9-96,-2-1 1,-1 0-1,-2-2 1,-2 0-1,14-43 1,-24 62 189,-1 0 1,0 0 0,-2 0-1,0-1 1,1-31 0,-6 37 82,2 12-124,0 0 0,0 0 0,0 0 0,-1 0-1,1 0 1,0 0 0,0 0 0,0 0 0,0 0-1,0 0 1,0 0 0,-1 0 0,1 0 0,0 0-1,0 0 1,0 0 0,0 0 0,0 0 0,-1 0-1,1 0 1,0 0 0,0 0 0,0 0 0,0 0 0,0 1-1,0-1 1,0 0 0,-1 0 0,1 0 0,0 0-1,0 0 1,0 0 0,0 0 0,0 0 0,0 1-1,0-1 1,0 0 0,0 0 0,0 0 0,0 0 0,-2 3 105,0 0 1,0 1 0,1-1 0,0 0 0,-2 5 0,-4 23 190,2 1 0,-3 44 0,3-29-186,-47 485 607,48-466-2633,4 83 0,0-141 1208,1 1-1,1 0 1,-1-1-1,6 16 0,-6-21 350,0 0 0,1 1 0,-1-1 0,1 0 0,0 0 0,0 0-1,0 0 1,0 0 0,0-1 0,1 1 0,-1 0 0,1-1 0,5 4 0,-6-5 140,-1-1 0,1 1 0,0 0 0,0-1 0,0 1 0,0-1 0,0 0 0,0 1 0,0-1 0,4 0 0,-6 0 205</inkml:trace>
</inkml:ink>
</file>

<file path=ppt/ink/ink20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6:26.910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192 907 6560,'-2'-9'364,"1"0"1,0 0-1,0 1 0,1-1 1,0 0-1,1 0 0,0 1 1,4-18-1,2-11-267,13-85-183,-3 20 697,6-116 0,-23 192-201,0-1 0,-2 1 0,-1-1 0,-1 1 0,-1 0 0,-1 1 1,-2-1-1,0 1 0,-21-42 0,28 65-392,0 0 0,0 0 0,0 1 1,0-1-1,-1 0 0,1 0 0,0 1 0,-1-1 0,1 1 1,-1-1-1,0 1 0,1-1 0,-1 1 0,0 0 0,0 0 1,0 0-1,0 0 0,0 0 0,0 1 0,0-1 0,-2 0 1,1 1-25,1 0 1,0 1 0,-1-1-1,1 1 1,0-1 0,0 1-1,-1 0 1,1 0 0,0 0-1,0 0 1,0 0 0,0 1-1,0-1 1,0 0 0,0 1-1,1 0 1,-1-1 0,-2 5 0,-3 2-23,1 0 1,0 1-1,1 0 1,0 0-1,0 1 0,-5 17 1,-16 69-20,12-25 106,-4 76 1,5 82 235,13-225-288,-1 457 867,10-313-1685,32 165 1,-38-296 589,0 0-928,0 1-1,1-1 1,1-1 0,13 31-1,-18-46 923,0-1-1,1 1 0,-1 0 1,1 0-1,-1-1 1,0 1-1,1 0 0,0-1 1,-1 1-1,1 0 0,-1-1 1,1 1-1,0-1 0,-1 1 1,1-1-1,1 1 1,-2-1 125,1 0 0,-1 0 0,1 0 0,-1 0 0,1 0 1,-1 0-1,1 0 0,-1-1 0,1 1 0,-1 0 0,1 0 1,-1 0-1,0-1 0,1 1 0,-1 0 0,1 0 0,-1-1 0,0 1 1,1 0-1,-1-1 0,0 1 0,1-1 0,-1 1 0,1-1 1,8-15-1590</inkml:trace>
</inkml:ink>
</file>

<file path=ppt/ink/ink20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6:27.272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26 188 9632,'-17'25'3584,"9"-20"-2784,16-3-256,5-4-352,3 2-224,18-7 32,7 2 0,29-13 64,18-11-32,-2-8-224,-4 7 96,-7 5-1024,-14 3 640,-11 3-1376,-4 9 1056,-8 2-1728,-6 1 1440,1 7-2656</inkml:trace>
</inkml:ink>
</file>

<file path=ppt/ink/ink20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6:27.82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38 80 5472,'-4'-1'904,"4"1"-881,-1 0 0,1 0 0,0 0 0,-1 0 0,1 0 0,-1 0 0,1-1 0,0 1 0,-1 0 0,1 0 0,0 0 0,-1 0 0,1 0-1,0-1 1,0 1 0,-1 0 0,1 0 0,0-1 0,0 1 0,-1 0 0,1 0 0,0-1 0,0 1 0,-1 0 0,1-1 0,0 1 0,0 0-1,0-1 1,0 1 0,0 0 0,0-1 0,-1 1 0,1 0 0,0-1 0,0 1 0,0 0 0,0-1 0,0 0 430,1-14-229,2-20 967,-2 17 674,-6 306 220,-9 25-2135,4-143-2049,10-170 2089,-1 18-2398,2 26-1,2-33 58,-2-15 116</inkml:trace>
</inkml:ink>
</file>

<file path=ppt/ink/ink20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6:28.28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78 1 8224,'-1'0'127,"-1"0"0,1 1-1,0-1 1,0 0 0,0 1 0,0-1 0,0 1 0,0 0 0,1-1 0,-1 1 0,0 0 0,0-1 0,0 1-1,1 0 1,-1 0 0,0 0 0,1 0 0,-1-1 0,0 1 0,1 0 0,-1 0 0,1 0 0,0 0 0,-1 1-1,1-1 1,0 0 0,0 0 0,-1 0 0,1 2 0,-4 14 332,-34 119-752,33-112 220,1 0-1,1 0 1,0 45 0,4-58 73,0 0 0,0 0 0,1 0 0,0 0 0,1 0 0,5 12 0,-8-21 0,1 1 0,1-1 0,-1 1 0,0-1 0,1 1 0,-1-1 0,1 0 0,0 0 0,-1 0 0,1 0 0,0 0 0,0 0 0,1 0 0,-1-1 0,0 1 0,0-1 0,1 0 0,-1 1 0,1-1 0,-1 0 0,1 0 0,0-1 0,-1 1 0,1-1 0,0 1 0,0-1 0,-1 0 0,1 0 0,5 0 0,-1-1 26,-1-1 0,1 1 0,-1-1 0,0 0 1,1-1-1,-1 1 0,0-1 0,0-1 0,-1 1 0,6-5 1,5-5 101,-1 0 0,13-16 0,-25 26-60,-1 1 0,0 0 0,1 0 0,-1 0 0,6-3 0,-8 4-34,1 1-1,-1 0 0,1 0 0,-1 0 1,1-1-1,-1 1 0,1 0 1,-1 0-1,1 0 0,-1 0 0,1 0 1,-1 0-1,1 0 0,-1 0 0,1 0 1,-1 0-1,0 0 0,1 0 0,-1 0 1,1 0-1,-1 0 0,1 1 0,-1-1 1,1 0-1,-1 0 0,1 1 0,-1-1 1,0 0-1,1 0 0,-1 1 0,0-1 1,1 1-1,-1-1 0,0 0 1,1 1-1,-1-1 0,0 1 0,0-1 1,1 0-1,-1 1 0,0-1 0,0 1 1,0-1-1,0 1 0,1-1 0,-1 1 1,0 0-1,5 27 403,-1 0-1,-1 1 1,-1 29 0,0-7-520,0-10-8,14 134-5683,0-106 266</inkml:trace>
</inkml:ink>
</file>

<file path=ppt/ink/ink20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6:29.42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62 1 6720,'-6'3'631,"5"-3"-548,1 1-1,-1-1 0,0 1 1,0-1-1,0 1 0,0 0 0,0-1 1,1 1-1,-1 0 0,0 0 1,0-1-1,1 1 0,-1 0 1,1 0-1,-1 0 0,1 0 1,-1 0-1,1 0 0,-1 0 1,1 0-1,0 0 0,0 0 0,-1 0 1,1 0-1,0 0 0,0 0 1,0 0-1,0 1 0,1 8-71,-2 0 0,1-1-1,-2 1 1,1 0 0,-1-1-1,0 1 1,-1-1 0,-5 12-1,-8 29 145,14-40 21,0-1 0,1 0 0,0 1 1,1 16-1,0-23-124,0-1 0,1 1 0,-1-1 0,1 1 0,-1-1 0,1 0 0,0 1 0,0-1 0,0 0 0,3 4 0,-4-5-29,1 0-1,0 0 1,0 0-1,1 0 1,-1 0-1,0-1 0,0 1 1,0 0-1,0 0 1,1-1-1,-1 1 1,0-1-1,1 1 1,-1-1-1,0 0 1,1 1-1,-1-1 1,1 0-1,-1 0 1,2 0-1,9-1 8,-1-1 0,1 0 0,0-1 0,-1 0 0,0-1 0,16-8 0,8-1-48,-12 5 76,1 1 1,0 2-1,0 0 0,0 1 0,0 2 0,41 0 0,-49 3-15,-1 0-1,1 1 1,-1 1-1,0 0 1,0 1-1,0 1 1,0 0 0,-1 1-1,0 1 1,0 0-1,18 13 1,-8-1 107,-1 1 1,-1 1-1,0 0 1,-2 2-1,0 1 1,-2 0-1,-1 1 1,28 53-1,-37-59 133,-1 0-1,0 0 1,-1 0 0,-1 1-1,-1 0 1,-1 0-1,-1 0 1,0 28 0,-2-23 52,-2 0 0,-1 1 1,0-1-1,-2 0 0,-1-1 0,-11 30 1,13-45-235,1-1 0,-2 1 0,1-1 0,-1 0 0,0 0 0,-1 0 0,0-1 0,0 0 0,-14 13 0,10-13-39,0 0 1,0 0-1,-1-1 1,0 0-1,0-1 1,-21 8 0,7-6-117,1-2 0,-39 6 0,-50-3-734,77-5 375,-167 11-4605,199-14 4924,-5 1-669,0-1 0,-1 0 0,-10-2-1,17 1 441,0 1-1,0-1 0,0 0 0,0 0 0,0 0 0,1 0 0,-1-1 0,0 1 0,1-1 0,-1 0 0,1 0 0,-1 0 0,1 0 0,-3-3 0,-16-25-3190</inkml:trace>
</inkml:ink>
</file>

<file path=ppt/ink/ink20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6:29.753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40 220 8544,'-29'-7'2757,"28"7"-2730,1 0 0,0 0 1,-1 0-1,1 0 0,-1 0 0,1 0 0,0 0 0,-1 0 1,1 0-1,-1-1 0,1 1 0,0 0 0,-1 0 1,1 0-1,0 0 0,-1-1 0,1 1 0,0 0 0,-1 0 1,1-1-1,0 1 0,0 0 0,-1-1 0,1 1 1,0 0-1,0-1 0,-1 1 0,1 0 0,0-1 0,0 1 1,0-1-1,0 1 0,0 0 0,0-1 0,0 1 1,0-1-1,0 1 0,0 0 0,0-1 0,0 1 0,0-1 1,0 1-1,0 0 0,0-1 0,0 1 0,0-1 1,0 1-1,1 0 0,-1-1 0,0 1 0,0 0 0,0-1 1,1 1-1,-1 0 0,0-1 0,1 1 0,-1-1 1,22-17-264,-18 16 228,168-108-701,-150 99 697,1 1 0,0 1 0,1 1 1,-1 0-1,2 2 0,-1 2 0,0 0 0,49-1 0,-31 5-35,0 2 0,0 1 1,-1 3-1,63 16 0,-62-9-1124,48 21 0,-23-5-103</inkml:trace>
</inkml:ink>
</file>

<file path=ppt/ink/ink20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6:30.118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29 426 8736,'-5'5'603,"3"-4"-476,0 0 0,1 0 0,-1 0 0,1 1 0,-1-1 0,1 0 0,0 1 0,0-1 0,-1 1 0,1-1 0,0 1 0,0 0 0,0-1-1,1 1 1,-1 0 0,0 0 0,1 0 0,-1 0 0,1-1 0,-1 1 0,1 0 0,0 0 0,0 0 0,0 0 0,0 3 0,4 22 119,1 0 0,16 50 1,-18-67-271,1-1 1,0 0 0,1 0-1,0-1 1,0 1-1,0-1 1,1 0 0,1-1-1,-1 1 1,1-1 0,13 10-1,-13-12 89,1 0-1,0 0 0,0-1 0,0 0 1,0 0-1,1-1 0,-1 0 0,1-1 1,14 3-1,-18-4 29,1-1 1,0 0 0,-1 0-1,1 0 1,0-1 0,-1 0-1,1 0 1,-1 0 0,1-1-1,-1 0 1,0 0 0,1 0-1,-1-1 1,0 1 0,0-1-1,7-7 1,12-11 249,-1-2 1,-2-1 0,25-34-1,-12 16-112,40-56 193,-63 80-361,0-1 1,-1 0-1,14-34 0,-18 35-75,-1 0-1,0 0 0,-1-1 0,-2 1 0,1-1 0,-2 1 0,-2-32 1,1 41-100,-1 0 0,-1 1 0,1-1 0,-1 1 0,-1 0 0,0-1 0,0 1 0,-1 0 0,1 1 0,-2-1 1,1 1-1,-1-1 0,0 2 0,-1-1 0,0 0 0,0 1 0,0 0 0,-11-8 0,12 11-22,0 0 0,0 1-1,0-1 1,-1 1-1,1 0 1,-1 0 0,1 1-1,-1 0 1,0 0 0,1 0-1,-1 0 1,0 1 0,0 0-1,0 0 1,1 1 0,-1 0-1,0 0 1,0 0 0,-9 4-1,-6 3-336,2 1 0,-1 0 1,-33 23-1,14-5-1465,-49 42 0,32-18-1744</inkml:trace>
</inkml:ink>
</file>

<file path=ppt/ink/ink20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6:30.468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32 0 8544,'-7'4'783,"6"-3"-670,-1-1 0,1 1 0,0-1 0,0 1 1,0 0-1,-1-1 0,1 1 0,0 0 1,0 0-1,0 0 0,0 0 0,0 0 0,0 0 1,1 0-1,-1 0 0,0 0 0,0 1 1,1-1-1,-1 0 0,1 0 0,-1 1 0,1-1 1,0 0-1,-1 1 0,1-1 0,0 2 1,-1 38 196,0-23-409,0 0 0,2 1 0,5 33 0,37 217 573,-28-153-105,22 270-156,-36-356-312,-1 3-743,2-1 0,1 0 0,2 1 0,9 36 0,-2-38-587</inkml:trace>
</inkml:ink>
</file>

<file path=ppt/ink/ink20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6:30.805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16 54 7392,'-1'-1'142,"0"1"0,0 0 0,0-1 0,0 1 0,0-1 0,0 1 0,1-1 0,-1 0 0,0 1 0,0-1 0,0 0 0,1 0 0,-1 0 0,0 1 0,1-1 1,-1 0-1,1 0 0,-1 0 0,0-1 0,1 0-91,1 0 1,-1 1 0,1-1-1,-1 0 1,1 1-1,-1-1 1,1 1 0,0-1-1,0 1 1,0-1 0,1 0-1,1-4-407,-2 5 299,-1 0 0,1 1 0,-1-1-1,1 0 1,-1 0 0,1 0 0,0 0 0,0 1 0,-1-1 0,1 0 0,0 1 0,0-1 0,0 1 0,0-1 0,0 1 0,2-2 0,-3 2 30,1 0 0,0 0 1,-1 0-1,1 0 0,0 0 1,0 0-1,-1 1 0,1-1 1,0 0-1,-1 0 0,1 1 1,0-1-1,-1 0 0,1 0 1,0 1-1,-1-1 0,1 1 1,0 0-1,3 2-4,-1 1 0,0 0 0,-1-1 0,1 1 0,3 7 0,-5-9 35,12 24-293,-2 1 0,-1 0 0,0 1 1,-3 0-1,7 39 0,-13-59-259,-1-5 288,1-1 0,-1 1 0,1 0 0,-1-1-1,1 1 1,0-1 0,0 1 0,0-1 0,0 1 0,0-1 0,4 5 0,-5-7 139,1 0 1,0 1 0,-1-1 0,1 0 0,0 1 0,-1-1 0,1 0 0,0 0 0,-1 0 0,1 1-1,0-1 1,-1 0 0,1 0 0,0 0 0,0 0 0,0 0 111</inkml:trace>
</inkml:ink>
</file>

<file path=ppt/ink/ink20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6:31.210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83 250 7040,'-1'3'188,"0"0"1,1 0 0,-1 0-1,1 0 1,0 0 0,0 0 0,0 0-1,1 0 1,-1 0 0,0 0-1,1 0 1,0 0 0,0 0-1,0 0 1,0-1 0,0 1-1,1 0 1,-1-1 0,3 4-1,0 0-155,1 0-1,-1 0 0,1-1 0,0 0 1,0 0-1,1 0 0,8 5 1,-10-8-3,0 0 0,0 0 1,0-1-1,0 1 0,1-1 1,-1 0-1,0 0 0,1-1 1,-1 1-1,1-1 0,-1 0 1,1 0-1,-1-1 0,1 1 1,-1-1-1,0 0 1,1 0-1,4-2 0,4-2 220,0 0-1,-1-1 1,0 0-1,19-14 1,-22 14 44,0-1 0,-1 0 1,0 0-1,0-1 0,-1 0 1,0-1-1,-1 1 0,1-1 1,-2-1-1,1 1 1,6-18-1,-10 21-231,0 0 0,0 0 0,0 0 0,-1 0 0,0 0 0,0-1 0,-1 1 0,0-1-1,0 1 1,0 0 0,-1-1 0,0 1 0,0 0 0,-1 0 0,0 0 0,0-1 0,0 2 0,-1-1 0,1 0 0,-2 0 0,-3-6 0,2 7-174,1-1 1,-1 1 0,0 0-1,0 0 1,-1 1 0,1 0-1,-1 0 1,0 0-1,0 0 1,0 1 0,-1 0-1,1 0 1,-1 1 0,0 0-1,0 0 1,-12-1 0,9 2-173,0 0 0,0 1 0,1 0 1,-1 1-1,0 0 0,0 1 0,1 0 1,-1 0-1,1 1 0,0 0 0,-17 8 1,12-3-281,1 1 0,0 0 1,-15 14-1,-45 45-4802</inkml:trace>
</inkml:ink>
</file>

<file path=ppt/ink/ink20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6:32.129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14 0 6656,'3'26'3378,"-1"-20"-3480,-1-1 0,0 0 0,0 11 0,-1 30 100,2 1 0,3-1 0,1 1 0,15 54 0,-18-91 75,0 0 0,1-1 0,0 1 0,0-1 1,9 13-1,-11-18-49,1 0-1,0-1 1,0 1 0,1-1-1,-1 0 1,1 0 0,-1 0-1,1 0 1,0-1 0,0 1 0,0-1-1,1 0 1,-1-1 0,6 3-1,21 3 72,58 4-1,-16-2-213,-48-5 103,0 2 1,-1 0-1,35 14 1,-48-16 2,-1 1 0,1 1 0,-1 0 0,0 0 0,0 1 0,-1 1 0,0-1 0,0 1 0,12 16 0,-4-1 183,-2 0 1,-1 1 0,-1 1-1,-1 1 1,-1 0 0,-2 0-1,0 1 1,-2 0 0,7 46-1,-13-65 67,0 1 0,0-1 0,-1 0 0,0 1 0,-1-1 0,0 0 0,0 1 0,-1-1 0,-4 14 0,4-17-139,-1 0 1,0 0-1,0 0 1,0 0 0,0-1-1,-1 1 1,1-1-1,-1 0 1,0 0-1,-1-1 1,1 1 0,-1-1-1,1 0 1,-1 0-1,-8 4 1,-5-1-15,-1 0 1,1 0-1,-1-2 1,0 0-1,-38 1 1,30-2-59,-126 8-778,122-11-800,0-1 0,-61-10 0,83 10 750,-1-2 0,1 0-1,0 0 1,0 0 0,0-1-1,0 0 1,1-1 0,-13-9-1,-27-27-1484,46 38 2169</inkml:trace>
</inkml:ink>
</file>

<file path=ppt/ink/ink20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6:32.52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40 9056,'37'-15'3360,"29"8"-2624,53-8-192,-60 15-1440,6 0 384,-6-3-1952,7 3 1344,12 0-1568</inkml:trace>
</inkml:ink>
</file>

<file path=ppt/ink/ink20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5:31.510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207 93 4736,'-1'-3'163,"-1"-5"254,0 1 0,1-1 1,0-8-1,1 13-300,0 0 0,0-1 0,1 1 1,-1 0-1,1 0 0,0 0 0,0 0 0,0 0 0,0 0 0,1 0 0,1-2 0,1-6 58,-4 12 314,0 7-60,0 57 490,-3 0 1,-20 120-1,5-98-630,-34 153 431,-17-4 399,27-110-447,41-121-625,-1 1 0,1-1 1,0 0-1,0 1 1,0-1-1,1 1 1,0 8-1,0-12-8,0 1-1,1-1 1,-1 1 0,1-1-1,0 0 1,0 1-1,0-1 1,0 0 0,0 1-1,0-1 1,0 0 0,1 0-1,-1 0 1,1 0-1,0-1 1,-1 1 0,1 0-1,0-1 1,2 2 0,1 0 17,0 0 0,0-1 0,0 0 0,0 0 1,0 0-1,1-1 0,-1 1 0,6-1 1,45 3 124,-45-4-154,-10 0-23,151-1 299,-132-1-273,0-1 0,-1 0-1,1-1 1,-1-2 0,31-11-1,-16 2-321,0-2 0,38-25-1,-61 35 138,0-1 0,-1 0 1,0-1-1,0-1 0,-1 1 0,0-1 0,-1-1 0,0 1 0,12-23 0,-12 15 182,-1 0 1,-1-1-1,-1 0 1,0 0-1,-2 0 0,0-1 1,-1 1-1,-1-1 1,-1 1-1,0-1 1,-2 1-1,0-1 0,-8-28 1,9 43-21,-1-1 0,0 1-1,0 0 1,-1 0 0,1 0 0,-1 1 0,-6-9 0,8 12-4,1 1 1,-1-1 0,0 0 0,1 1-1,-1-1 1,0 1 0,1-1 0,-1 1-1,0-1 1,0 1 0,0-1 0,1 1-1,-1 0 1,0 0 0,0-1 0,0 1-1,0 0 1,0 0 0,0 0 0,0 0-1,-1 0 1,1 0 3,0 1 1,-1 0-1,1-1 0,0 1 1,0 0-1,0 0 0,0 0 0,0 0 1,0 0-1,0 0 0,0 0 0,0 0 1,0 0-1,1 0 0,-1 0 0,0 1 1,1-1-1,-1 0 0,0 2 1,-7 20 55,1 0 0,0 0 0,2 1 0,-3 27 0,2-15 0,-63 557 1126,51-412-1050,13-133-222,-30 247-1151,31-275-1417,-1 30 1,5-39 58</inkml:trace>
</inkml:ink>
</file>

<file path=ppt/ink/ink20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5:32.656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542 118 4640,'-14'-17'1188,"-1"0"0,0 1 0,-33-25 0,44 38-1154,1 0-1,0 1 1,-1-1 0,0 1 0,0 0 0,0 0 0,0 0 0,0 1-1,0-1 1,0 1 0,0 0 0,-1 0 0,1 0 0,0 1 0,-1 0-1,1 0 1,0 0 0,-1 0 0,1 0 0,0 1 0,-1 0 0,-4 2-1,-47 20-27,1 3-1,-67 43 0,64-35 38,45-27-4,8-5 10,1 1 0,-1-1 0,0 1 0,1 0 0,0 0 0,-1 1 0,1-1 0,-5 8 0,9-11-35,-1 0 0,1 1 0,0-1 0,0 1 0,0-1 0,0 0 0,0 1 0,-1-1 0,1 1 0,0-1 0,0 1 0,0-1 0,0 1 0,0-1 0,1 0 0,-1 1 0,0-1 0,0 1 0,0-1 0,0 1 0,0-1 0,0 0 0,1 1 0,-1-1 0,0 1 0,0-1 0,1 0 0,-1 1 0,0-1 0,1 0 0,-1 1 0,0-1 0,1 0 0,-1 0 0,0 1 0,1-1 0,-1 0 0,1 0-1,0 1 1,18 6 243,-2-4-136,26 2 1,15 3 46,43 11 427,33 7-241,-110-20-319,-1 1-1,0 1 1,35 18 0,-34-12 1,-1 0 1,-1 1 0,0 2-1,33 31 1,-43-35 65,0 0 0,-1 0 1,0 1-1,-1 1 0,-1 0 1,0 0-1,-1 0 0,8 23 1,-15-34-34,1 0 0,-1 1 1,0-1-1,0 1 0,-1-1 1,1 0-1,-1 1 0,0-1 1,0 1-1,0-1 0,-1 1 1,1-1-1,-1 1 0,0-1 1,-1 0-1,1 1 0,-1-1 1,0 0-1,0 0 0,0 0 1,0 0-1,-1-1 0,0 1 1,1 0-1,-1-1 0,0 0 1,-5 4-1,-30 25 369,-1-1 0,-62 36 1,88-59-362,-4 2 133,0 0-1,-36 15 1,46-22-215,-1-1-1,1 0 1,-1 0 0,0 0-1,1-1 1,-1-1 0,0 1-1,0-1 1,0-1 0,-10-1-1,-3-3-1113,2-1 0,-1-1 0,1-1-1,-31-16 1,30 13-452,-14-4-3373</inkml:trace>
</inkml:ink>
</file>

<file path=ppt/ink/ink20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5:33.136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77 6400,'1'-9'528,"-2"7"-422,1 0 0,0 0 0,1 0 0,-1-1 0,0 1 0,1 0 0,-1 0 0,1 0 0,-1 0 0,1 0-1,0 0 1,0 0 0,0 0 0,0 0 0,1 0 0,-1 0 0,0 1 0,1-1 0,-1 0 0,1 1-1,3-3 1,0 1-16,0 0 0,1 0 0,0 0 0,-1 1 0,1 0-1,0 0 1,0 1 0,0 0 0,0 0 0,1 0-1,-1 1 1,0-1 0,0 2 0,0-1 0,1 1 0,-1 0-1,10 2 1,-4 1 11,-1 0-1,1 1 1,-1 0 0,0 1-1,-1 0 1,1 0 0,-1 1-1,11 10 1,-8-6 16,-1 1 0,0 0 0,0 1 0,-1 0 0,9 16-1,-15-20 3,0-1 0,-1 1-1,0-1 1,-1 1-1,0 0 1,0 0-1,-1 1 1,0-1-1,-1 1 1,1 17-1,-3-11 7,0-1 0,-1 0 0,-1 0 0,0 0 0,-5 14 0,-31 72 594,-4 11 601,42-108-1224,0 0 0,0 0 0,0 0-1,1 0 1,-1 0 0,1 1 0,0-1-1,0 0 1,0 0 0,1 0 0,0 0-1,0 1 1,0-1 0,0 0 0,0 0-1,4 6 1,-2-6-15,-1-1-1,1 0 1,-1 0-1,1 0 1,0 0-1,0 0 1,1-1 0,-1 1-1,1-1 1,-1 0-1,1 0 1,-1 0-1,1 0 1,0-1 0,0 1-1,8 0 1,92 15-118,3 0-4241,-63-5 972,-16-10-3110</inkml:trace>
</inkml:ink>
</file>

<file path=ppt/ink/ink20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6:32.870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222 746 8384,'4'-25'1365,"1"0"1,10-31-1,-9 35-1504,1-6-475,-2 0 1,-1 0-1,1-54 0,-3 44 205,1-24 745,-2 0 0,-3 0 0,-2 0 0,-19-87 0,15 129-34,8 18-290,0 0 0,-1 1 0,1-1 1,-1 1-1,1-1 0,-1 1 0,1-1 1,-1 1-1,1-1 0,-1 1 0,0 0 0,1-1 1,-1 1-1,0 0 0,1 0 0,-1-1 0,0 1 1,-1 0-3,0 0 1,0 1 0,0-1 0,0 1-1,1-1 1,-1 1 0,0 0-1,0-1 1,1 1 0,-1 0 0,1 0-1,-1 0 1,1 0 0,-1 1-1,1-1 1,-1 0 0,0 2 0,-7 6 3,2-1 0,-1 1 0,1 1 0,1-1 0,0 1 0,0 0 0,-8 21 0,-11 33-87,3 2 0,-15 73 0,-8 142-306,39-190 426,4 1 1,4-1-1,19 133 0,1-96-523,70 225 1,-82-322 56,-5-19-423,-1 0 0,0 0 0,-1 0 0,2 18-1,-5-28 663,0 0-1,0 0 1,0 1-1,0-1 1,-1 0-1,1 0 1,-1 0-1,1 0 1,-1 0-1,0 1 1,1-1-1,-3 2 1,3-3 50,-1-1 1,0 1-1,1 0 1,-1 0-1,0-1 0,0 1 1,1-1-1,-1 1 1,0-1-1,0 1 0,0-1 1,0 1-1,0-1 1,0 0-1,0 0 0,-1 1 1,2-1 124</inkml:trace>
</inkml:ink>
</file>

<file path=ppt/ink/ink20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6:33.20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0 1269 8960,'8'-4'3328,"17"-3"-2592,45 0-192,-20 3-512,13 0-128,-2 1-1664,-7-5 992,-5 5-2944,-7-1 2080,-9 0-1632</inkml:trace>
  <inkml:trace contextRef="#ctx0" brushRef="#br0" timeOffset="1">1137 1 7552,'-17'4'2816,"13"7"-2208,-3 16-160,-2-9-736,1 11 64,0 15-256,-1 15 288,1 17-128,4-2 192,4-11-64,0-5 96,4-13-288,4-9 224,5-10-1152,-5-12 736,5-10-3328</inkml:trace>
</inkml:ink>
</file>

<file path=ppt/ink/ink20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6:33.575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32 1 7872,'1'0'160,"0"1"-1,-1 0 1,1-1 0,0 1 0,-1 0 0,1 0 0,-1-1 0,1 1-1,-1 0 1,0 0 0,1 0 0,-1 0 0,0 0 0,0 0-1,1 0 1,-1 0 0,0 0 0,0 0 0,0 1 0,-6 22 572,0-2-555,-4 28-264,5-27 27,0 0 1,1 0 0,2 1 0,0 43-1,3-63 67,-1 0 0,1 1 0,0-1 0,0 0 0,0 0 0,1 0 0,0 0 0,0 0 0,0 0 0,0 0 0,3 4 0,-4-7-27,0 0-1,1 0 0,-1 0 0,0 1 0,1-1 1,-1 0-1,0-1 0,1 1 0,-1 0 1,1 0-1,0-1 0,-1 1 0,1 0 1,-1-1-1,1 0 0,0 1 0,0-1 0,-1 0 1,1 0-1,0 0 0,-1 0 0,1 0 1,0 0-1,-1-1 0,1 1 0,0-1 0,-1 1 1,1-1-1,0 1 0,2-2 0,10-6 4,-1-1 0,1-1-1,-1 1 1,-1-2 0,18-19-1,-12 12 649,23-16 0,-34 27-444,-3 4-30,1 0-1,-1 0 1,1 0-1,5-3 1,-9 5-127,0 1 1,0-1-1,-1 1 1,1 0 0,0 0-1,0-1 1,0 1-1,0 0 1,-1 0 0,1 0-1,0 0 1,0 0-1,0 0 1,0 0 0,-1 0-1,1 0 1,0 1-1,0-1 1,0 0 0,-1 0-1,1 1 1,0-1 0,0 1-1,-1-1 1,1 0-1,0 1 1,-1-1 0,1 1-1,0 0 1,-1-1-1,1 1 1,-1-1 0,2 2-1,-1 2 71,1-1 0,0 1 0,-1 0 0,1 0 0,-1 0 0,0-1 0,-1 1 0,1 0 0,0 5 0,-1 41 373,0-46-454,-4 51-182,-13 69-1,16-119 68,-25 129-3047,-20 27 764,46-160 2372</inkml:trace>
</inkml:ink>
</file>

<file path=ppt/ink/ink20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5:38.158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56 328 6048,'-6'-4'387,"0"1"115,1 0-1,0-1 1,0 0 0,0 0-1,-8-8 1,12 11-405,0-1 0,0 1 1,0-1-1,0 0 0,0 1 1,0-1-1,0 0 0,1 0 0,-1 0 1,1 0-1,-1 0 0,1 1 1,0-1-1,0 0 0,0 0 0,0 0 1,0 0-1,0 0 0,0 0 1,1 0-1,-1 0 0,1 0 0,-1 0 1,2-2-1,5-10 86,0 1 0,0-1 0,2 1 0,14-18 0,-2 6-163,27-23 0,-36 36-25,1 1 0,0 1 0,1 0 0,23-12-1,-30 18-16,1 1 0,0 0-1,-1 0 1,1 0 0,1 1-1,-1 1 1,0-1 0,0 1-1,1 1 1,-1-1 0,10 2-1,-4 1 5,0 1 0,0 0 0,0 1 0,-1 1 1,1 0-1,-1 0 0,0 2 0,-1-1 0,17 13 0,-12-7-9,-1 1 0,0 0 0,-1 1 0,-1 1 0,24 32 0,-31-38 34,-2 0 0,1 0 1,-2 1-1,1 0 0,-1 0 0,0 0 0,-1 0 0,-1 1 1,4 19-1,-5-13 40,-1 0-1,0 0 1,-1-1 0,-1 1-1,-6 23 1,1-12 16,-1-1-1,-2 0 1,-1 0 0,0-1-1,-3-1 1,0 0 0,-1-1-1,-24 29 1,6-13 96,-2-1 0,-2-2 0,-67 51 0,95-79-254,9-9 85,0 0 0,0 1 1,0-1-1,0 0 1,0 0-1,0 0 0,0 0 1,0 0-1,0 0 1,0 0-1,0 1 0,0-1 1,0 0-1,0 0 1,0 0-1,0 0 0,0 0 1,0 0-1,0 0 1,0 0-1,0 1 0,0-1 1,0 0-1,0 0 1,1 0-1,-1 0 0,0 0 1,0 0-1,0 0 1,0 0-1,0 0 0,0 0 1,0 0-1,0 0 1,0 0-1,1 0 0,-1 1 1,0-1-1,0 0 1,0 0-1,0 0 0,0 0 1,0 0-1,0 0 1,1 0-1,-1 0 0,0 0 1,0-1-1,25-2-654,-23 2 694,36-6-254,0 1 0,45 0 1,-59 5 165,0 2 0,0 1 0,0 1 1,39 9-1,-53-9 73,0 0-1,-1 1 1,1 0 0,-1 0-1,0 1 1,0 0 0,0 0-1,-1 1 1,0 1 0,0-1-1,0 1 1,-1 1 0,0-1-1,0 1 1,-1 0 0,0 1-1,-1-1 1,0 1 0,0 0-1,-1 1 1,0-1 0,0 1-1,3 16 1,-4-11 178,0 1-1,-1 0 1,-1 0 0,0 1-1,-1-1 1,-4 26 0,2-33-63,1-1 0,-2 1 1,1-1-1,-1 1 0,0-1 1,-1 0-1,0 0 0,0 0 1,-1-1-1,0 0 0,0 1 1,-1-2-1,-11 12 0,-5 0 65,-1-2 0,-1 0-1,-1-2 1,1 0 0,-2-2-1,0-1 1,-1-1-1,1-1 1,-37 7 0,48-13-376,-1 0 0,1-2 0,-16 1 0,25-2-225,0-1 0,1 1 0,-1-1 0,0 0 0,0 0 0,1-1 0,-1 1 1,0-1-1,1-1 0,-10-4 0,13 5 155,1 1 1,-1 0-1,1 0 1,-1-1-1,1 1 1,0-1 0,-1 1-1,1-1 1,0 1-1,0-1 1,0 0-1,0 0 1,0 1 0,0-1-1,1 0 1,-1 0-1,1 0 1,-1 0-1,1 0 1,0 0-1,0 0 1,0 0 0,0-3-1,-1-40-3050</inkml:trace>
</inkml:ink>
</file>

<file path=ppt/ink/ink20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5:38.540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7 582 7296,'-2'6'438,"1"0"0,0 0 0,0 0 0,0 0 1,1 0-1,0 1 0,1 10 0,0 1-231,-2 8-20,1-10-146,-1-1 0,2 0-1,0 1 1,4 15 0,-4-27 30,0 0 0,0 0 0,1-1 0,-1 1 0,1 0 1,0 0-1,0-1 0,1 1 0,-1-1 0,0 0 0,1 0 0,0 0 0,0 0 0,0 0 0,0 0 1,0-1-1,1 1 0,-1-1 0,7 3 0,-1-2 83,1 1 0,-1-1-1,1-1 1,0 0 0,0 0 0,0-1 0,0 0 0,0-1-1,0 0 1,0 0 0,17-4 0,-14 2 8,-1-1-1,1-1 1,-1 0 0,0 0-1,0-1 1,-1-1 0,1 0-1,20-15 1,1-8 234,-1-1-1,42-51 1,-12 13 140,-45 49-436,16-14 104,-1-3 0,29-43-1,-54 69-199,0-1-1,-1 0 0,0-1 0,0 1 0,-2-1 0,1 0 0,-1 0 0,-1 0 0,0-1 0,-1 0 1,-1 1-1,1-25 0,-3 30-92,1 0 1,-1 0 0,-1 0-1,1 0 1,-1 1-1,-1-1 1,1 1 0,-1-1-1,0 1 1,0 0-1,-1 0 1,0 0-1,0 0 1,0 1 0,-1-1-1,0 1 1,0 0-1,0 1 1,-1-1 0,1 1-1,-1 0 1,0 1-1,0-1 1,-1 1 0,-9-3-1,3 1-139,-1 2 1,0 0-1,0 1 0,0 0 0,0 1 1,-26 1-1,-84 16-2107,60-6 824,55-8 1005,0-1 0,0-1-1,0 1 1,-12-2 0,19 0 340,0 1 0,0 0 0,0-1 1,0 1-1,0-1 0,0 0 0,0 1 0,0-1 0,0 0 0,0 0 1,0-1-1,1 1 0,-1 0 0,0-1 0,1 1 0,-1 0 0,1-1 1,-1 0-1,1 1 0,0-1 0,0 0 0,0 0 0,-2-3 1,2 1-30,0 0 1,0 0-1,0 0 1,1 0 0,-1 0-1,1 0 1,0 0 0,1-5-1,9-38-1346</inkml:trace>
</inkml:ink>
</file>

<file path=ppt/ink/ink20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5:38.916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0 212 4576,'66'-94'1450,"-57"82"-1289,0 1 0,1 0 0,0 0 0,1 1-1,24-17 1,-32 25-107,8-7 798,1 2-1,18-10 1,-30 17-832,1 0 0,-1 0-1,0 0 1,0 0 0,0 0 0,0 0 0,1-1 0,-1 1 0,0 0 0,0 0 0,0 0 0,0 0 0,1 0-1,-1 0 1,0 0 0,0 0 0,0 0 0,0 1 0,0-1 0,1 0 0,-1 0 0,0 0 0,0 0 0,0 0 0,0 0-1,0 0 1,1 0 0,-1 0 0,0 0 0,0 0 0,0 1 0,0-1 0,0 0 0,0 0 0,0 0 0,1 0-1,-1 0 1,0 1 0,0-1 0,0 0 0,0 0 0,0 0 0,0 0 0,0 0 0,0 1 0,0-1 0,0 0 0,0 0-1,0 0 1,0 0 0,0 1 0,0-1 0,0 0 0,0 0 0,0 0 0,-1 13 515,1-13-532,-24 115 1459,-9 68-588,26-100-612,5 154 1,27 88-120,-16-241-16,52 371-394,-59-446 210,1 4-1129,0 0-1,0 23 1,-3-35 1050,1 0 0,-1-1 0,0 1 0,0 0 0,0 0 0,0 0 0,-1 0 0,1-1 0,0 1 0,0 0 0,0 0 0,-1 0 0,1-1 0,0 1 0,-1 0 0,1 0 0,-1 0 0,0-1-105,1 0 0,-1 0 0,0 0-1,1-1 1,-1 1 0,0 0 0,1 0 0,-1-1-1,1 1 1,-1 0 0,0-1 0,1 1 0,-1-1 0,1 1-1,-1-1 1,1 1 0,-1-1 0</inkml:trace>
</inkml:ink>
</file>

<file path=ppt/ink/ink20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5:39.257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63 151 7136,'2'-51'2309,"-2"45"-2074,1 1 0,0 0 1,0 0-1,1-6 0,-1 9-223,-1 1-1,1-1 0,-1 1 1,1-1-1,-1 0 1,0 1-1,0-1 1,0 0-1,0 1 1,0-1-1,0 0 0,-1 1 1,1-1-1,0 0 1,-1 1-1,0-3 1,-1-2-217,-9-18-279,11 24 485,0-1 0,-1 1 0,1-1 0,0 1-1,-1-1 1,1 1 0,0 0 0,-1-1 0,1 1 0,-1-1 0,1 1 0,-1 0 0,1-1-1,-1 1 1,1 0 0,-1-1 0,1 1 0,-1 0 0,1 0 0,-1 0 0,1 0-1,-1-1 1,0 1 0,1 0 0,-1 0 0,1 0 0,-1 0 0,0 0 0,1 0 0,-1 0-1,1 0 1,-1 1 0,1-1 0,-1 0 0,0 0 0,0 1 0,0 0 29,1 0 1,-1-1 0,0 1 0,0 0 0,1 1 0,-1-1-1,1 0 1,-1 0 0,1 0 0,-1 0 0,1 0-1,0 1 1,-1-1 0,1 0 0,0 0 0,0 0-1,0 2 1,-1 3 103,-20 249 1080,17-169-1004,0 47-36,5-102-680,1-1 0,8 41 0,-9-67 264,0-1 0,0 0 0,0 1 1,0-1-1,3 4 0,-4-6-83,1 0 0,0 0 0,0 0 0,0 0 0,-1 0 0,1 0 0,0 0 0,0-1 0,0 1 0,2 1-1,-3-2 313</inkml:trace>
</inkml:ink>
</file>

<file path=ppt/ink/ink20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5:39.570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1 287 8480,'3'19'2078,"1"36"0,-2-12-1642,-2-37-423,1 0 0,1-1 0,-1 1 1,1-1-1,0 0 0,0 1 1,0-1-1,1 0 0,-1 0 0,1-1 1,1 1-1,-1-1 0,1 1 1,-1-1-1,1 0 0,0 0 0,1-1 1,-1 1-1,1-1 0,8 5 1,3 0 19,0 0 1,0-1-1,1-1 1,0-1-1,23 5 1,-19-5 239,0-2 0,1 0 0,-1-2 1,1 0-1,-1-1 0,43-6 1,-52 4 14,1-1 1,-1-1 0,0 0 0,1 0 0,-2-1 0,1 0 0,-1-1-1,0-1 1,0 0 0,0 0 0,-1-1 0,0 0 0,9-11 0,-7 5-32,-1 1-1,-1-1 1,0-1 0,-1 0 0,-1 0 0,0-1 0,-1 0 0,0 0-1,4-22 1,-8 27-326,-1 1 0,0-1 0,-1 0-1,0 1 1,-1-1 0,0 0 0,0 0 0,-2 1-1,1-1 1,-1 0 0,-1 1 0,0-1 0,0 1-1,-1 0 1,0 0 0,-8-13 0,8 16-203,-1 1 0,0 0 0,0 0 0,0 0 0,-1 0 0,1 1 0,-1 0 0,-12-8 0,-4 2-2381,-1 0 1,-34-11 0</inkml:trace>
</inkml:ink>
</file>

<file path=ppt/ink/ink20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5:41.129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183 37 5632,'0'-18'2112,"0"11"-1664,0-2-96,-4 7 768,-9 2-672,-8 0-160,-7 2-192,-5 7-192,4 0 64,0 7-1024,3 6 576</inkml:trace>
</inkml:ink>
</file>

<file path=ppt/ink/ink20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5:59.277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273 55 3136,'8'-55'1888,"-8"57"-1847,-1 0 0,0 0 0,0 0 0,0 0 0,0 0-1,0 0 1,-1 0 0,-1 1 0,-2 4 161,-9 17 313,2 1 0,-16 43-1,-11 57-444,-16 43-153,32-116 365,4-11 202,2 2-1,-15 55 1,11 5 97,19-86-486,0 0 0,1 1 0,3 33-1,-2-47-57,1 0-1,0 0 1,0 0-1,0 0 0,0 0 1,1 0-1,-1 0 0,1 0 1,0-1-1,0 1 1,1-1-1,-1 1 0,4 2 1,-4-4-15,0 0 0,0-1 0,0 1 0,0-1 1,0 1-1,0-1 0,0 0 0,1 0 0,-1 0 0,0 0 0,1-1 0,-1 1 1,1-1-1,-1 1 0,1-1 0,-1 0 0,1 0 0,-1 0 0,1 0 1,-1 0-1,1-1 0,3 0 0,14-6 68,0 0 0,-1-1 0,29-17 0,-26 13-87,0 1-1,30-10 1,-37 16 0,-1 0-1,0-1 1,0-1 0,0 0-1,-1-1 1,0 0 0,0-1-1,-1 0 1,18-19 0,-20 18 24,0-1 1,0-1-1,-1 0 1,0 0-1,-1 0 1,-1-1-1,0-1 1,0 1-1,-2-1 1,0 0-1,0 0 0,3-18 1,-5 15-95,2-18-159,-13 46 391,-4 9-85,1 1 0,1 0 0,1 0 0,1 1 0,-6 26 0,-16 116 117,24-122-149,2-18-29,-24 198 501,19 189 600,6-289-1464,-3-41-3579,3-54-823</inkml:trace>
</inkml:ink>
</file>

<file path=ppt/ink/ink20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5:59.995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120 163 6464,'37'-81'3189,"-33"73"-3334,0 8 195,-3 1-3,-1 0 0,1 0 0,-1 1 0,1-1 0,-1 0 0,0 0 1,1 0-1,-1 0 0,0 1 0,0-1 0,0 0 0,0 2 0,-1 11 223,0 1 0,-4 14-1,-1 13-38,-26 506 1519,45-203-1537,-9-176 215,-4-136-237,0-31-158,0 0 0,0 0-1,0 0 1,0-1 0,0 1 0,0 0 0,-1 0 0,1 0 0,-1-1 0,0 3 0,-4-11 458,1-4-394,1 0 0,1 0 0,0-1 0,0 1 0,1-13 0,2-60-227,0 53 201,40-475-77,-34 467 61,1-1 1,3 1-1,0 0 0,3 1 1,1 1-1,2 0 0,1 1 0,2 1 1,2 1-1,28-36 0,-38 56 9,51-60 121,-54 65-232,1 0 1,0 0-1,0 1 0,1 0 0,13-7 0,-22 14 23,1-1 0,0 1 0,0 0 0,-1 0-1,1 0 1,0 0 0,0 0 0,0 1 0,0-1 0,1 1 0,4 0 0,-5 0 6,-1 1 1,0 0 0,0-1 0,0 1 0,1 0 0,-1 0-1,0 0 1,0 0 0,0 0 0,0 1 0,-1-1 0,1 1-1,0-1 1,-1 1 0,1-1 0,1 3 0,4 5-6,-1 0 0,-1 1 0,1 0 1,-1-1-1,-1 2 0,0-1 0,-1 0 0,0 1 1,0 0-1,-1 0 0,1 16 0,-1 5 267,-1 1 0,-7 52 1,5-68 34,-2-1 1,0 1 0,-1-1 0,0 0 0,-7 16-1,7-24-159,0 0 1,0 0-1,-1-1 0,1 0 0,-2 0 0,1 0 0,-1 0 0,0-1 0,0 0 0,-1 0 0,-10 7 0,1-3-149,-1-1 0,0-1 0,-1 0 0,0-1-1,0-1 1,-1-1 0,1 0 0,-1-1 0,0-2-1,-20 2 1,11-3-1099,0-2 0,-1 0 0,2-2 0,-1-1-1,0-1 1,-32-11 0,-13-14-4066,66 27 4607</inkml:trace>
</inkml:ink>
</file>

<file path=ppt/ink/ink20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6:02.796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548 286 4640,'0'-1'113,"-1"0"1,1-1-1,-1 1 1,1-1-1,0 1 1,-1-1 0,1 1-1,0-1 1,0 1-1,0-1 1,1 1-1,-1-1 1,0 1-1,0-1 1,1 1-1,-1-1 1,1 1-1,-1-1 1,1 1-1,1-2 1,-1 1-98,-1 0 1,1 0-1,-1 0 1,1 0-1,-1 0 0,0 0 1,0 0-1,0 0 1,0 0-1,0 0 1,-1-3-1,0-3-32,4-36-132,-2 29 532,0 1-1,-1-1 0,0 1 1,-4-19-1,3 29-324,0 0 1,0 0-1,0 0 0,-1 0 0,1 0 1,-1 0-1,0 0 0,0 1 1,-1-1-1,1 1 0,-1 0 0,1-1 1,-1 1-1,0 0 0,0 1 1,-1-1-1,1 0 0,-1 1 0,-4-3 1,3 3-55,1 0 1,-1 0 0,0 0 0,1 1 0,-1 0-1,0 0 1,0 0 0,0 0 0,0 1 0,0 0-1,0 0 1,-6 0 0,4 2-11,-1-1 0,1 1 1,0 0-1,0 1 0,0 0 0,0 0 1,-8 5-1,-6 7 19,0 0 0,1 1 1,-29 32-1,46-45-2,-15 15 90,-98 103 388,97-99-382,1 1 0,1 1 0,-22 42 0,34-57-78,1 1 0,0-1-1,1 1 1,0-1-1,1 1 1,0 0 0,1 0-1,0 0 1,0 0 0,1 0-1,0 0 1,1 0 0,2 15-1,-1-17 32,0 0 0,1-1 0,0 1-1,0 0 1,1-1 0,0 0 0,0 0 0,0 0-1,1-1 1,0 1 0,0-1 0,1 0 0,0-1-1,0 1 1,0-1 0,1 0 0,8 5 0,-3-4 0,0 0 1,1-1 0,-1 0 0,1-1 0,0-1-1,0 0 1,0 0 0,0-1 0,1-1 0,-1 0-1,15-2 1,-16 1 16,0-1-1,0-1 1,0 0-1,-1-1 1,1 0-1,-1-1 1,0 0-1,0-1 1,0 0-1,-1 0 1,1-2-1,16-12 1,-20 14-40,0-1 1,0 0-1,-1 0 0,0-1 1,0 0-1,-1 0 1,0 0-1,0-1 0,7-12 1,-12 18-43,1 0 0,-1 0 0,0 0 0,1 0-1,-1 0 1,0 0 0,0 0 0,0 0 0,0 0 0,0 0 0,-1 0 0,1 1 0,-1-1 0,1 0 0,-1 0-1,0 0 1,1 0 0,-1 1 0,0-1 0,0 0 0,0 1 0,-1-1 0,1 1 0,0-1 0,0 1 0,-1-1-1,1 1 1,-1 0 0,1 0 0,-1 0 0,0 0 0,0 0 0,1 0 0,-3-1 0,-2 0-88,-1-1 0,1 1 0,-1 0 0,1 0 0,-1 1 0,0 0 0,1 0 0,-15 0 0,9 2-216,-1 1 0,1 1 1,-1-1-1,1 2 0,0 0 0,0 0 0,0 1 0,1 1 0,0 0 0,0 0 0,0 1 0,1 0 1,0 1-1,-10 10 0,-39 48-4520,58-65 4760</inkml:trace>
</inkml:ink>
</file>

<file path=ppt/ink/ink20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6:05.11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3 63 3072,'2'-4'189,"-1"-2"-22,0 1 0,1 0 1,0 0-1,0-1 0,0 1 0,1 1 1,-1-1-1,1 0 0,6-7 0,-9 12-157,0 0 0,1 0 0,-1 0 0,0 0-1,0 0 1,1 0 0,-1 0 0,0 0 0,0 0 0,1 0-1,-1 0 1,0 0 0,0 0 0,1 0 0,-1 0 0,0 0 0,0 0-1,1 0 1,-1 0 0,0 0 0,0 0 0,1 0 0,-1 0-1,0 0 1,0 1 0,0-1 0,1 0 0,-1 0 0,0 0 0,0 0-1,0 1 1,0-1 0,1 0 0,-1 0 0,0 0 0,0 1-1,0-1 1,0 0 0,0 0 0,0 1 0,0-1 0,0 0-1,0 0 1,1 1 0,-1-1 0,0 0 0,0 1 0,4 11 232,-3-3-103,0 0 0,-1 0 0,0 0-1,0-1 1,-3 16 0,0 16 174,3 359 1362,-8-276-699,8-122-968,-1-1 1,1 0-1,0 1 0,0-1 0,0 1 0,0-1 1,0 0-1,0 1 0,0-1 0,0 1 1,0-1-1,0 0 0,0 1 0,1-1 0,-1 1 1,0-1-1,0 0 0,0 1 0,0-1 1,1 0-1,-1 1 0,0-1 0,0 0 1,1 1-1,-1-1 0,0 0 0,0 1 0,1-1 1,-1 0-1,0 0 0,1 0 0,-1 1 1,1-1-1,-1 0 0,0 0 0,1 0 0,-1 0 1,0 1-1,1-1 0,-1 0 0,1 0 1,-1 0-1,0 0 0,1 0 0,-1 0 1,1 0-1,-1 0 0,0 0 0,1-1 0,-1 1 1,1 0-1,-1 0 0,0 0 0,1-1 1,2 0 45,0 0 0,0-1 1,-1 0-1,1 0 0,3-3 1,4-4 80,0 1 0,1 0 0,0 0 0,1 1 0,-1 1 0,1 0 0,24-9 0,-26 13-123,1-1 0,-1 1 0,0 1-1,1 0 1,-1 0 0,1 1 0,-1 1 0,1-1 0,-1 2-1,17 3 1,6 4-69,-1 1 1,56 25-1,42 19 230,-8-5 16,-114-45-178,0 0 1,0 1-1,-1 0 0,0 0 0,0 1 0,0 0 0,0 0 0,-1 1 0,0-1 0,10 15 0,-11-11-19,1 0 0,-2 0 0,1 0-1,-1 1 1,-1-1 0,0 1 0,0 0 0,1 16-1,-3-5 53,0 0 0,-2 0 0,0 0 0,-1 0 0,-2 0 0,0 0 0,-1-1 0,-13 33 0,-10 16 476,-43 75-1,55-114-215,-1 0 1,-30 40 0,40-62-220,0-1 0,-1 0 0,0 0 0,0 0 1,-1-1-1,0 0 0,0-1 0,0 0 0,-1 0 0,0-1 1,-19 7-1,16-9 64,-1 0 1,0-1-1,1 0 1,-1-1-1,0-1 1,0 0-1,0 0 1,0-2-1,-25-5 1,-8-5-521,-65-27 0,96 33 82,-8-3-1377,1-1 0,1-1 0,0-1 0,-24-18-1,18 10-2247</inkml:trace>
</inkml:ink>
</file>

<file path=ppt/ink/ink20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6:06.999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56 4480,'0'-1'82,"1"1"0,-1-1-1,1 1 1,-1-1 0,1 0 0,0 1 0,-1-1 0,1 1-1,0-1 1,0 1 0,-1 0 0,1-1 0,0 1 0,0 0-1,-1 0 1,1-1 0,0 1 0,0 0 0,0 0 0,0 0-1,-1 0 1,1 0 0,0 0 0,0 0 0,0 0 0,0 0 0,1 1-1,2 0 17,0 1-1,1 0 1,-1 0-1,5 4 1,14 6 61,-5-8-12,0-1 0,0-1 0,0-1 0,0 0 0,26-2 0,0 0 86,31 2-146,-27 1-61,0-3 1,0-1-1,55-10 0,-7-9-54,-26 4-624,0 4 0,84-6 0,-107 18-1961</inkml:trace>
</inkml:ink>
</file>

<file path=ppt/ink/ink20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6:07.902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566 131 7136,'-2'-7'202,"0"1"-1,0 0 1,0 0 0,-1 0-1,0 0 1,0 0 0,-1 1 0,1-1-1,-1 1 1,0 0 0,-1 0-1,1 0 1,-1 1 0,0 0 0,0 0-1,-8-5 1,2 3-283,-1 1 1,0 0-1,0 0 0,-1 2 1,1-1-1,-1 2 0,0 0 1,1 0-1,-1 1 0,-22 1 1,18 1 67,1 1 0,0 1 0,1 1 0,-1 0 1,1 1-1,0 0 0,0 2 0,-18 9 0,-57 39 113,80-48-42,0 0-1,1 1 0,0 0 1,0 1-1,1 0 0,-12 16 1,18-22-48,0 1 1,0-1 0,1 1-1,-1 0 1,1 0 0,-1-1-1,1 1 1,1 0 0,-1 0-1,0 0 1,1 1 0,0-1-1,0 5 1,1-3-29,0 1 1,0-1-1,1 0 1,0 0-1,0 0 1,0-1-1,1 1 1,3 5-1,2 2-20,0-1 1,1-1-1,1 0 1,0 0-1,0-1 0,21 16 1,13 4 358,74 39 0,-69-43-213,57 41-1,-92-56-134,1 0 0,-2 2 0,1 0-1,-2 0 1,0 1 0,0 0 0,16 29 0,-21-30 77,-2 0 1,0 0-1,0 0 1,-1 1-1,-1 0 0,0-1 1,0 16-1,0 2 202,-4 62-1,0-77-65,-1 1 0,-1-1 0,0 0 0,-1 1 0,-1-2 0,-8 20 0,9-26 11,0-1 0,-1 1 0,-1 0 0,1-1-1,-1 0 1,-1-1 0,1 1 0,-1-1 0,0 0 0,-1-1-1,-12 9 1,15-12-111,0 0 0,1-1 0,-1 0 1,0 1-1,0-2 0,-1 1 0,1-1 0,0 1 0,0-1 0,-1-1 0,1 1 0,-1-1 0,-10 0 0,10-2-15,-1 1 0,0-1 0,1 0-1,0 0 1,-1-1 0,1 0-1,0 0 1,0 0 0,-10-8 0,-1-4-203,-1-1-1,2-1 1,0-1 0,1 0 0,-15-24 0,-110-134-5857,111 142 4560</inkml:trace>
</inkml:ink>
</file>

<file path=ppt/ink/ink20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6:08.380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142 129 5888,'14'-21'606,"-9"13"-400,0 1-1,0-1 1,1 1-1,0 0 1,1 0-1,-1 1 1,1 0-1,0 0 1,13-7-1,-11 8-177,0 0 0,1 0 1,0 1-1,0 1 0,13-4 0,-17 6-82,0 0 1,0 0-1,-1 0 0,1 1 1,0 0-1,0 0 1,0 1-1,-1 0 0,1 0 1,0 0-1,9 4 0,-9-3 45,-1 1-1,0 0 0,0 1 0,0-1 0,0 1 0,0 0 0,-1 0 0,0 0 0,0 1 0,0-1 1,0 1-1,-1 0 0,0 0 0,0 1 0,0-1 0,-1 0 0,1 1 0,-1 0 0,-1 0 1,1-1-1,0 8 0,0 0 47,0-1 0,-2 1 0,1-1 1,-1 1-1,-1-1 0,-1 1 0,1-1 1,-2 0-1,-5 17 0,4-16 22,-2 0 0,0-1-1,0 0 1,-1 0 0,-1 0 0,0-1 0,-16 17-1,-6 3 191,-39 29 0,-1 1 234,33-26-235,1 2 0,2 2 0,-48 69 0,79-103-219,0 0 1,1 0 0,-1 0 0,1 1-1,0-1 1,0 1 0,1-1-1,-1 1 1,1 0 0,1-1-1,-1 12 1,1-13-1,1 0 0,0 0 0,-1 0 1,1 0-1,1-1 0,-1 1 0,1-1 0,-1 1 0,1-1 0,0 1 0,0-1 0,0 0 1,1 0-1,-1 0 0,1 0 0,0 0 0,0-1 0,0 1 0,3 2 0,8 3 64,0 1 0,0-2 1,1 0-1,22 8 0,68 15 76,-76-22-158,1-1-393,-1 0 1,2-2 0,35 1-1,-24-5-2604</inkml:trace>
</inkml:ink>
</file>

<file path=ppt/ink/ink20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6:44.95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2129 36 2816,'-4'-7'633,"3"14"-861,2 9 1263,1-7-872,-1 1 0,0 0 0,-1 0 0,0-1 0,-1 15 0,-11 49 152,8-54-158,-91 429 1571,69-331-1160,-44 122 0,-9 15-486,22-66-14,3 31 287,18-61 58,4-45-118,-31 130 124,-15 238 171,60-361-524,-102 529 1033,71-465-544,-8 39-11,42-152-434,-5 25-104,-50 142 0,-182 560 432,225-701-201,-77 181 0,19-69-72,-9 18-84,76-188-78,-19 37 83,-39 116 1,-32 219-397,76-255 17,-31 120 90,26-183 214,21-57-219,15-35 205,0 0-1,1 0 1,-1 0 0,1 0-1,0 1 1,-1-1 0,1 0-1,0 0 1,0 1 0,0-1 0,0 2-1,0-3 4,0 0 1,0 0-1,0 1 0,0-1 1,0 0-1,0 0 0,1 0 0,-1 0 1,0 0-1,0 1 0,0-1 0,0 0 1,0 0-1,1 0 0,-1 0 0,0 0 1,0 0-1,0 0 0,0 0 1,1 0-1,-1 0 0,0 0 0,0 0 1,0 0-1,0 0 0,1 0 0,-1 0 1,0 0-1,0 0 0,0 0 0,1 0 1,-1 0-1,0 0 0,0 0 1,0 0-1,0 0 0,1 0 0,-1 0 1,0 0-1,0 0 0,0-1 0,2 0-1,0 0 0,0-1 0,0 1-1,0-1 1,0 1 0,-1-1-1,1 0 1,-1 0 0,1 0 0,1-3-1,7-19 42,0-1 1,-2 1-1,-2-2 0,7-40 0,-1 8-97,91-570 493,-72 401-344,-22 172-72,3 0-1,27-73 1,56-106-9,-9-1-135,-20-6 333,-26 9-1178,-10 48 953,-22 147 97,2 0 0,28-69 1,-16 53-11,-2 0 0,19-88 0,-38 138-78,43-177-108,-29 128 323,33-72-1,-14 42-65,36-130-1,2-27 106,12-47-73,-45 149-168,38-166 132,-59 193-103,22-112-86,-21 132 22,97-396-384,-52 189-59,-26 99 389,43-235-856,-75 397 955,0 1 0,3-1 0,1 2 0,26-62 0,-2 27-146,39-91-225,-57 118 360,26-76-202,-56 194-673,-1 9 876,-115 509-227,61-272 341,46-216 30,-69 327 169,32-173 618,26-114-530,-69 198 56,76-265-521,-48 192-177,22-71 230,-40 189-668,50-194 493,-6 30 242,-47 184 559,-34 136-334,129-540-292,-29 140-32,-49 189-80,49-238 172,-88 255-313,47-191 251,-11 29 153,-49 267-222,83-278 130,-91 204 16,110-311-182,-26 84-98,35-92 334,-55 115-1,73-173-100,1-1-25,-1-1 0,0 0 0,1 0 0,-1 0 0,0 0 0,0 0-1,-1 0 1,1-1 0,-1 1 0,-2 2 0,5-5 8,0 0 0,-1 0 0,1-1 0,0 1 0,0 0 0,0 0 0,0 0 0,-1 0 0,1 0 0,0 0 0,0 0 0,0 0 0,0 0 0,-1 0 1,1 0-1,0-1 0,0 1 0,0 0 0,0 0 0,0 0 0,-1 0 0,1 0 0,0-1 0,0 1 0,0 0 0,0 0 0,0 0 0,0 0 0,0-1 0,0 1 0,0 0 0,0 0 0,0 0 0,0-1 0,0 1 0,0 0 0,0 0 0,0 0 0,0 0 0,0-1 1,-1-11 75,1 9-49,2-36 152,1-1 1,12-58 0,29-81-18,-9 37-77,-25 99-111,66-278-19,-7 4 184,-42 176-157,12-55 152,29-141 147,-39 208-212,66-267 234,-26 133-90,15-49 31,-11 13-257,-30 110-12,63-307 200,-81 367-97,30-179 131,-33 172-149,48-163 1,89-163-494,-63 188 309,-22-6 216,-61 229-78,49-250-400,-15-3-239,21-117 498,12 15 31,-68 350-85,2 0 0,3 1 1,35-79-1,-50 129 165,1-1 0,0 0 0,6-7 1,-8 12-6,-1 0 0,1 0 1,0 0-1,0 0 1,0 0-1,0 1 0,0-1 1,0 0-1,0 0 1,0 1-1,0-1 1,0 0-1,0 1 0,1-1 1,-1 1-1,0 0 1,0-1-1,1 1 0,-1 0 1,0 0-1,1-1 1,-1 1-1,2 1 1,-2-1-2,0 0 0,0 1 0,0-1 0,0 1 0,0-1 0,0 1 0,0 0 0,-1-1 0,1 1 0,0 0 0,0 0-1,0 0 1,-1 0 0,1-1 0,0 1 0,-1 0 0,1 0 0,-1 0 0,1 0 0,-1 1 0,0-1 0,1 1 0,6 28-76,-7-29 89,5 43-95,-2 1 1,-3 50-1,-12 98 18,4-95 95,-83 909 332,72-863-332,-107 771 349,35-341 20,-32-60-392,106-452 42,-97 327 201,14-52 85,59-194-196,-50 196 179,30-104-66,-24 105 219,38-139-281,-9 44 130,-35 232 228,47-207 53,-23 113-1257,51-322-732,15-59 1123,1 0 0,0 0 0,-1 0 0,1-1-1,-1 1 1,0 0 0,0-1 0,0 1 0,1-1 0,-1 1-1,-1 0 1,1-1 0,0 0 0,-2 2 0,2-3 113,1-1-1,-1 0 1,0 1 0,0-1 0,0 1 0,0-1 0,1 0 0,-1 0 0,0 0 0,1 1-1,-1-1 1,1 0 0,-1 0 0,1 0 0,-1 0 0,1 0 0,-1-2 0</inkml:trace>
</inkml:ink>
</file>

<file path=ppt/ink/ink20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7:27.52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83 92 7392,'-49'-87'2720,"41"82"-2080,-5 28-224,5 3-2240,4 17 896,8 42-3776</inkml:trace>
</inkml:ink>
</file>

<file path=ppt/ink/ink20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7:41.03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273 19 992,'-1'1'75,"0"0"0,0 0 0,0 0 0,0 0 0,0 0 0,0 0-1,0 1 1,1-1 0,-1 0 0,1 0 0,-1 1 0,1-1 0,-1 0 0,1 1 0,0-1 0,-1 3 0,2 0-22,-1-1 1,1 1-1,0-1 1,-1 1-1,2-1 0,0 4 1,0-3 31,0 0 0,-1-1-1,1 1 1,0-1 0,1 0 0,-1 1 0,1-1 0,-1 0-1,1 0 1,0-1 0,0 1 0,0-1 0,0 1-1,1-1 1,-1 0 0,1 0 0,-1 0 0,1-1 0,4 2-1,6 1 159,1-1 0,-1-1 0,28 2 0,-28-3-260,143 4 402,-10-1 90,-111-2-278,0 3 0,37 8-1,-41-5-39,0-3 0,1 0 0,-1-2-1,46-2 1,23-6-21,116-22 0,-167 16 104,-42 9-212,0 0-1,-1 0 1,10-4-1,13-4 18,-22 7 17,-15 0 76,-17 0 82,23 3-219,-17-3-14,0 0-1,1-1 1,0-1-1,-19-8 1,14 4 44,-33-7 0,-4 7-97,0 2 0,-65 2 0,44 2-8,-114-16 58,-45-1 53,-27 20-272,261 0 235,-1 0 0,0 1 0,1 0 0,-1 0 0,1 0 0,-1 0 0,1 1 0,0 0 0,-1 0 0,1 1 0,0-1 0,-6 6 0,11-8 3,0 1 0,0-1-1,0 1 1,0-1 0,0 1-1,0-1 1,0 1-1,0-1 1,0 1 0,0-1-1,0 1 1,0-1 0,0 1-1,1-1 1,-1 1-1,0-1 1,0 1 0,1-1-1,-1 1 1,0-1 0,1 1-1,-1-1 1,0 1 0,2 1 2,0 0 0,0 0 1,0 0-1,0 0 0,0 0 0,0-1 0,0 1 0,0-1 0,1 1 0,-1-1 0,1 0 0,-1 0 0,5 2 0,4 0 56,23 3-1,76 4 32,-39-5 3,305 25 550,-274-24-522,0 4 0,134 33-1,-174-27-58,-2 4 0,62 27 0,-118-45-10,-1 0 0,1 0 0,0-1 0,0 0 0,0 1 0,0-1 0,0-1 0,6 1 0,-31-12-161,-23-8 84,-1 1 1,-59-14-1,-95-12-18,137 32 102,-29-8 17,-136-23-103,-11 25-332,137 13 325,-62 0 118,125 6-126,0 1 1,-48 10 0,72-9 43,-4 0-61,0 1 0,-1 1 0,-19 8 0,37-13 56,0 1-1,-1-1 1,1 1-1,0-1 1,0 1-1,0-1 1,0 1-1,0 0 1,0-1-1,0 1 1,0 0 0,0 0-1,0 0 1,1 0-1,-1 0 1,-1 1-1,2-2 4,0 1 0,1-1 1,-1 1-1,0-1 0,0 0 0,0 1 0,0-1 0,0 1 0,1-1 0,-1 0 0,0 1 0,0-1 0,0 1 0,1-1 1,-1 0-1,0 0 0,1 1 0,-1-1 0,0 0 0,1 1 0,-1-1 0,0 0 0,1 0 0,-1 0 0,1 1 0,-1-1 1,0 0-1,1 0 0,0 0 0,7 3 27,1-1 0,-1 0 0,11 1 0,-15-2-34,40 4 17,71 0-1,48-11-85,-64 2 125,210-18 11,-76 4-70,-138 16 130,132 12 1,-208-8-142,0 1 0,-1 0 0,20 6-1,-32-7-2,0 0-1,0 1 0,-1-1 0,1 1 0,-1 0 1,1 0-1,-1 1 0,0 0 0,0 0 0,0 0 0,-1 0 1,8 10-1,-11-13 25,0 0 0,0 0 0,0 0 0,-1 1 0,1-1 0,0 0 0,-1 0 0,1 0 0,-1 1 0,1-1 0,-1 0 0,0 1 0,1-1 0,-1 0 0,0 1 0,0-1 0,0 1 0,0-1 0,0 0 0,0 1 0,0-1 0,-1 0 0,1 1 0,0-1 0,-1 0 0,1 1 0,-1-1 0,1 0 0,-1 0 0,0 1 0,1-1 0,-1 0 0,0 0 0,0 0 0,0 0 0,0 0 0,0 0 0,0 0 0,0-1 0,0 1 0,-1 0 0,0 0 0,-3 2 37,0-1 1,0 0-1,0 0 0,0-1 1,0 0-1,-1 0 1,1 0-1,0 0 0,-11-1 1,-30-5 23,1-1 1,-56-16 0,44 8-21,-167-40-133,158 40-593,3 9 182</inkml:trace>
</inkml:ink>
</file>

<file path=ppt/ink/ink20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7:42.85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80 2400,'0'-1'45,"0"0"0,0 1 0,0-1 0,0 1 1,0-1-1,0 0 0,0 1 0,0-1 0,1 0 0,-1 1 0,0-1 1,0 1-1,0-1 0,1 1 0,-1-1 0,0 1 0,1-1 0,-1 1 1,0-1-1,1 1 0,-1-1 0,1 1 0,-1-1 0,1 1 0,-1 0 1,1-1-1,-1 1 0,1 0 0,-1-1 0,1 1 0,-1 0 0,1 0 1,-1 0-1,1-1 0,0 1 0,-1 0 0,2 0 0,2 0-25,0 1 0,0-1 0,0 1 0,0 0 0,4 1-1,10 2 291,128-2 528,-78-3-668,-39 1-104,204-9 1217,145-16-686,97 21-175,-427 3-412,90-12 1,-118 8-13,-20 5 0,0 0 1,0 0-1,-1 0 0,1 0 1,0 0-1,0 0 1,0 0-1,0 0 0,0-1 1,0 1-1,0 0 1,-1 0-1,1 0 0,0 0 1,0 0-1,0 0 1,0-1-1,0 1 0,0 0 1,0 0-1,0 0 1,0 0-1,0 0 0,0-1 1,0 1-1,0 0 0,0 0 1,0 0-1,0 0 1,0 0-1,0-1 0,0 1 1,0 0-1,0 0 1,0 0-1,0 0 0,0 0 1,0-1-1,0 1 1,0 0-1,0 0 0,0 0 1,1 0-1,-1 0 1,0 0-1,0-1 0,0 1 1,0 0-1,0 0 0,0 0 1,1 0-1,-1 0 1,0 0-1,0 0 0,-10-3 18,0 1 0,0 0 0,0 1 0,0 0 0,-18 0 0,-54 8 82,53-4-105,-207 8 2,34-4 133,-119-3-115,69-5 240,131 8-54,-88 1-30,201-7-158,8 0 1,12 1 3,84-5-2,34-1 32,371 11 139,-396-7-170,121-10 175,-79 1-96,136 2-18,-260 7-68,0 0-40,39-4 0,-62 4 29,0 0 0,0 0 0,0 0 0,0 0-1,0 0 1,0 0 0,0 0 0,0 0-1,0 0 1,0 0 0,0 0 0,0 0 0,0 0-1,0 0 1,0 0 0,0 0 0,0-1-1,0 1 1,0 0 0,0 0 0,0 0 0,0 0-1,0 0 1,0 0 0,0 0 0,0 0-1,0 0 1,0 0 0,0 0 0,0 0 0,0 0-1,0 0 1,0 0 0,0 0 0,0-1-1,0 1 1,0 0 0,-14-2-63,-22-1-4,-18 5 37,-68 12 0,-41 2 96,-128-11 2,76-8 48,103-1-24,-117 12 0,-24 28 147,250-36-223,-20 6 48,22-6-54,0 0 0,0 1 1,0-1-1,0 1 1,0-1-1,0 1 1,0-1-1,1 1 1,-1-1-1,0 1 1,0 0-1,1 0 1,-1-1-1,0 1 0,1 0 1,-2 1-1,2-2-1,0 1-1,0-1 1,0 0-1,0 1 1,0-1-1,0 0 1,0 0-1,0 1 1,0-1-1,0 0 1,0 1 0,0-1-1,0 0 1,0 0-1,0 1 1,0-1-1,1 0 1,-1 0-1,0 1 1,0-1-1,0 0 1,0 0-1,1 1 1,-1-1-1,0 0 1,0 0-1,0 0 1,1 1-1,-1-1 1,0 0-1,0 0 1,1 0-1,-1 0 1,0 0-1,0 0 1,1 1-1,-1-1 1,1 0-1,6 2 11,-1 0-1,1 0 0,0-1 0,1 0 0,-1 0 1,0-1-1,8 0 0,12 2-16,250 23-14,514 19 790,-735-42-753,12 0-442,-60 0 84,-9 0-309,-16 2-894,-24 3 191</inkml:trace>
</inkml:ink>
</file>

<file path=ppt/ink/ink20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7:39.622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0 361 1728,'1'0'122,"-1"-1"-1,1 1 1,0 0 0,-1-1-1,1 1 1,-1 0 0,1 0-1,0 0 1,-1-1 0,1 1 0,0 0-1,-1 0 1,1 0 0,0 0-1,0 0 1,-1 0 0,1 0-1,0 0 1,-1 1 0,1-1-1,0 0 1,-1 0 0,1 1-1,-1-1 1,1 0 0,0 0-1,-1 1 1,2 0 0,18 17-116,-9-8 389,-7-6-357,0-1-1,1 0 0,-1 0 1,1 0-1,-1-1 0,1 1 1,0-1-1,0 0 0,0-1 1,0 1-1,0-1 0,1 0 1,-1 0-1,0-1 0,1 1 1,-1-1-1,0-1 0,1 1 1,-1-1-1,0 1 0,0-2 1,0 1-1,1 0 0,6-4 1,12-8 141,45-33 0,-39 25 145,48-36 185,-67 47-408,-1 1 0,0-1 0,0-1 0,14-19 0,-22 27-82,-1 1-1,1-1 1,0 0 0,-1 0 0,0 0 0,0 0 0,0 0 0,0 0-1,0 0 1,-1 0 0,1 0 0,-1 0 0,0 0 0,0-1 0,0-4-1,-1 5-16,0 1-1,1 0 0,-1-1 0,-1 1 0,1 0 1,0 0-1,0 0 0,-1 0 0,1 0 0,-1 0 0,0 0 1,0 0-1,1 1 0,-1-1 0,0 0 0,-1 1 1,1 0-1,0-1 0,-3 0 0,-3-2-3,1 1 0,-1 0 0,1 0 0,-1 1-1,0 0 1,0 0 0,0 1 0,0 0 0,0 0 0,0 1 0,0 0-1,-1 0 1,1 1 0,0 0 0,0 1 0,0-1 0,0 2 0,1-1 0,-1 1-1,1 0 1,-1 1 0,1-1 0,0 2 0,-10 7 0,7-5 2,1 1 1,0 0-1,1 0 0,0 1 1,0 1-1,1-1 0,0 1 1,0 0-1,1 1 1,1-1-1,0 1 0,0 0 1,-5 20-1,4-5 56,1-1 0,1 1 0,1 0-1,2 49 1,1-62-21,1 0-1,1 0 1,0 0-1,1 0 1,0-1-1,1 1 1,0-1-1,1 0 1,1 0-1,0-1 1,14 22-1,-15-28-2,-1 0-1,1 0 0,1-1 0,-1 1 0,1-1 1,-1 0-1,1 0 0,0-1 0,1 0 0,-1 0 0,1 0 1,-1-1-1,1 0 0,0 0 0,-1-1 0,1 0 1,0 0-1,0 0 0,0-1 0,11-1 0,-1 0 13,0-2-1,-1 0 1,1-1-1,-1 0 1,0-1-1,0-1 1,21-11-1,-17 6-12,-1-1-1,-1 0 1,0-1 0,-1-2-1,31-31 1,-19 13 101,50-74 0,-72 95-108,1 1 1,-2-1-1,0-1 1,0 1-1,-1-1 1,0 0-1,-2 0 1,1 0-1,-1-1 0,-1 1 1,1-24-1,-14-119-189,6 103 144,2 42-64,0 16 45,-2 27 60,3-22 15,-2 11-27,-28 193 75,29-180-75,2 1 1,2-1-1,0 0 1,9 46 0,-7-67 69,0-1 0,0 1 0,1-1 0,1 0 0,0 0 0,1-1 0,7 12 0,-9-16-21,1-1 0,1 1 1,-1-1-1,1 0 0,0 0 1,0-1-1,1 1 0,0-1 1,0-1-1,0 0 0,13 7 1,-8-7-25,-1 0 0,1 0 0,-1-1 0,1 0 0,0-1 1,0-1-1,1 0 0,-1 0 0,0-2 0,0 1 0,0-1 1,0-1-1,0 0 0,0-1 0,0 0 0,-1-1 0,1 0 0,-1-1 1,0 0-1,0-1 0,-1 0 0,17-13 0,-10 4-7,-2-2 0,0 0 0,25-36 0,-22 28-41,26-29 1,-43 53 10,0 0 0,0 0 0,0 0 0,0 0 0,0 1 0,1-1 1,-1 0-1,0 0 0,1 1 0,-1-1 0,0 1 0,1-1 0,-1 1 0,0 0 0,1 0 0,-1-1 0,1 1 1,-1 0-1,3 1 0,1-1-15,1 2 0,-1-1 0,0 0 0,6 4 0,-7-3 11,1-1 0,-1 1 0,1-1 0,-1 0 0,1 0 0,5 1 0,-5-3 20,0 1 0,-1-1 0,1 0 0,-1 0 1,1-1-1,-1 1 0,1-1 0,-1 0 1,0 0-1,7-4 0,4-5 99,19-16 0,-24 19-78,0-1 17,38-33 117,-43 37-150,-1 0 1,1-1-1,-1 1 1,0-1 0,0 0-1,-1 0 1,3-7-1,-5 12-11,-1 0-1,1-1 1,-1 1-1,1-1 1,-1 1 0,0-1-1,0 1 1,0-1-1,0 1 1,0-1-1,0 1 1,0-1-1,0 0 1,-1 1 0,1-1-1,0 1 1,-1 0-1,1-1 1,-1 1-1,-1-2 1,1 0 6,-1 1 0,0 0 0,1 1 0,-1-1 0,0 0 0,0 0 0,-1 1 1,1-1-1,0 1 0,-5-2 0,-2-1-2,-1 1 0,1 0 0,-1 1 0,1 0 0,-13-1 0,10 2-40,-1 1 0,1 0 1,0 0-1,0 1 1,0 1-1,-1 0 1,-18 7-1,24-7 12,1 0 0,0 1 0,0 0 0,0 0 1,0 1-1,1 0 0,-1 0 0,1 0 0,0 0 0,0 1 0,0 0 0,1 0 1,-1 0-1,1 1 0,-5 8 0,4-1 39,-1 0 0,2 0 0,0 0 0,0 1 0,1-1 0,1 1 0,0-1 0,1 1 0,1 0-1,0 0 1,1 0 0,0-1 0,1 1 0,0 0 0,1-1 0,8 20 0,-8-23-64,2 0-1,-1 0 1,1-1-1,1 0 1,0 0-1,0-1 1,1 1-1,0-1 1,14 12-1,-15-14-206,2-1 0,-1 0-1,1 0 1,-1-1 0,1 0-1,1-1 1,-1 1-1,0-2 1,1 1 0,-1-1-1,1 0 1,15 1 0,9-3-3222</inkml:trace>
</inkml:ink>
</file>

<file path=ppt/ink/ink20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7:41.162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108 503 3328,'2'-2'170,"2"-3"64,0 1-1,-1-1 1,1 0 0,2-6-1,-5 10-159,0-1 0,-1 1-1,1-1 1,-1 1 0,1-1 0,-1 1-1,0-1 1,1 1 0,-1-1-1,0 0 1,0 1 0,0-1-1,0 1 1,-1-1 0,1 1 0,0-1-1,-1 0 1,1 1 0,-1-1-1,1 1 1,-2-2 0,-8-18 720,8 15-571,-1 1 0,1 0 0,-1 0 0,0 0 0,0 0 0,0 1 0,-1-1 0,1 1 0,-9-7 0,11 10-199,1 1 1,-1 0 0,0-1-1,0 1 1,0 0 0,0-1-1,1 1 1,-1 0 0,0 0-1,0 0 1,0 0 0,0 0-1,0 0 1,0 0 0,0 0-1,0 0 1,0 0 0,1 1-1,-1-1 1,0 0 0,0 0-1,0 1 1,0-1-1,1 1 1,-1-1 0,0 1-1,0-1 1,1 1 0,-1-1-1,-1 2 1,-1 1 0,1 0-1,-1 0 1,1 1-1,-1-1 1,-3 7 0,0 4 24,0 0 0,1 0 0,1 1 1,0-1-1,-4 30 0,5-12-42,3 57 0,0-79 8,0 0 0,1 0 0,1 0 0,0 0 0,7 20 0,-8-27 9,1 0-1,-1 1 1,1-1 0,0 0 0,0 0-1,0 0 1,1 0 0,-1 0 0,1-1 0,0 1-1,-1-1 1,1 1 0,0-1 0,1 0-1,-1 0 1,0-1 0,0 1 0,1-1 0,6 3-1,1-2 1,1 0 1,-1-1-1,0 0 0,1-1 0,-1 0 0,0-1 0,1 0 0,-1-1 0,0 0 0,0 0 1,0-2-1,18-6 0,-10 1 1,0 0 0,-1-1 1,0-1-1,0 0 0,-1-2 1,16-15-1,14-19 59,71-93 0,-79 90-60,-22 29 15,-1-1 0,-1 0 0,22-46 0,-31 53-8,0 0 1,-1 0-1,-1-1 0,0 1 0,-1-1 0,0 0 0,-1-29 0,-4-15 61,1 54-77,0 0-1,0-1 1,-1 1-1,0 0 1,0 0-1,0 0 1,-4-6-1,6 11-10,0 0-1,0 1 1,-1-1-1,1 0 0,0 1 1,-1-1-1,1 1 1,0-1-1,-1 1 1,1-1-1,-1 1 0,1-1 1,0 1-1,-1-1 1,1 1-1,-1-1 1,0 1-1,1 0 0,-1-1 1,1 1-1,-1 0 1,1 0-1,-1-1 1,0 1-1,1 0 0,-1 0 1,0 0-1,1 0 1,-1 0-1,0 0 1,1 0-1,-1 0 0,0 0 1,1 0-1,-1 0 1,0 0-1,1 0 1,-1 1-1,1-1 0,-1 0 1,0 0-1,1 1 1,-1-1-1,1 0 1,-1 1-1,1-1 0,-1 1 1,1-1-1,-1 1 1,1-1-1,-1 1 1,1-1-1,0 1 0,-1-1 1,0 2-1,-3 4 33,1 0-1,-1 1 0,-4 12 0,7-16-32,-5 13 5,1 0-1,1 0 1,0 1-1,1-1 1,1 1-1,0 21 0,8 103-84,-3-108 102,11 78 19,-8-70 85,-1 1 1,-1 73-1,-5-109-80,0 0 0,0 1 1,0-1-1,-1 0 0,0 0 0,-3 8 0,5-13-40,-1 0 0,1 0 0,0 0 0,-1 0 0,1 0-1,-1 0 1,0-1 0,1 1 0,-1 0 0,0 0 0,1 0 0,-1-1 0,0 1 0,0 0 0,1-1 0,-1 1 0,0-1-1,0 1 1,0-1 0,0 1 0,0-1 0,0 1 0,0-1 0,0 0 0,0 0 0,0 0 0,0 1 0,0-1-1,0 0 1,0 0 0,0 0 0,0-1 0,0 1 0,0 0 0,0 0 0,0-1 0,0 1 0,0 0 0,0-1 0,0 1-1,0-1 1,0 1 0,0-1 0,0 1 0,1-1 0,-2-1 0,-2-1 6,1 0 1,0 0 0,1 0-1,-1-1 1,1 0-1,-1 1 1,1-1-1,0 0 1,0 0-1,1 0 1,-1 0-1,1 0 1,0 0 0,0-1-1,-1-4 1,0-7 27,1-1 0,1-26 1,1 32-77,0 0 1,0 0 0,1 0 0,0 0 0,1 0 0,0 1 0,1-1 0,0 1 0,10-18 0,-9 21 19,-1 1 1,1-1 0,0 1-1,1 0 1,0 0-1,0 1 1,0 0 0,1 0-1,-1 0 1,1 1-1,0 0 1,0 0 0,1 1-1,8-3 1,-9 3 9,0 1 1,0 0 0,0 0-1,1 1 1,-1 0-1,0 0 1,1 1-1,-1 0 1,1 0-1,-1 1 1,0 0-1,1 0 1,-1 1-1,0 0 1,0 0 0,0 0-1,0 1 1,0 0-1,-1 1 1,1-1-1,-1 1 1,0 0-1,0 1 1,0 0-1,9 10 1,-1 2 18,-1 1 1,-1 0 0,14 28-1,24 64 276,-33-73-175,-7-7 78,-8-23-89,1 0 0,0 0 0,4 9-1,-2-24 151,6-29-221,2 1 1,2 1-1,24-43 0,-31 64-35,1 0 0,1 1-1,0 0 1,0 1 0,2 0 0,-1 0 0,1 2-1,1-1 1,0 1 0,20-10 0,-29 17 6,0 1-1,1 0 1,0 0 0,-1 0 0,1 1-1,0 0 1,9-2 0,-12 3-5,0 0 0,0 0-1,-1 0 1,1 0 0,0 1 0,-1-1 0,1 0 0,0 1 0,-1-1-1,1 1 1,-1-1 0,1 1 0,-1 0 0,1 0 0,-1 0 0,1 0 0,-1 0-1,0 0 1,0 0 0,1 0 0,-1 0 0,0 1 0,0-1 0,0 0-1,0 1 1,1 2 0,3 8-6,-1 0 0,0 1 0,-1-1 0,2 19 0,-4-21 4,1 0 1,0 0 0,0-1 0,1 1 0,0-1 0,0 1 0,1-1 0,1 0 0,10 16 0,-10-19 28,0 0 1,1 0-1,0-1 1,0 0-1,0 0 1,1-1-1,-1 0 1,1 0-1,0 0 1,0-1-1,0 0 1,1 0-1,-1-1 1,1 0-1,13 2 1,-11-3 7,0 0 0,0-1 1,0-1-1,-1 0 0,1 0 1,0 0-1,0-1 0,0-1 0,-1 0 1,0 0-1,1-1 0,9-5 1,10-9 54,-1 0 1,-1-2-1,0-1 1,-2-2-1,43-47 1,-61 63-75,-1-1 0,0 1 1,0-2-1,0 1 0,-1-1 0,-1 1 1,1-1-1,-1-1 0,2-9 0,-5 15-18,0 0-1,0 0 0,-1-1 1,0 1-1,0 0 0,0 0 1,0 0-1,-1 0 1,0-1-1,0 1 0,0 0 1,0 0-1,0 0 0,-1 1 1,0-1-1,0 0 1,0 0-1,0 1 0,0-1 1,-1 1-1,0 0 0,1 0 1,-7-5-1,2 1-40,0 1-1,-1-1 1,0 1 0,0 1-1,-1-1 1,0 2-1,0-1 1,0 1-1,0 0 1,-1 1 0,1 0-1,-1 1 1,0 0-1,0 1 1,0-1 0,0 2-1,0-1 1,0 2-1,0-1 1,-18 5 0,13-2-226,1 1 1,0 1 0,-26 12 0,35-14 33,1-1-1,-1 1 1,1 0-1,0 0 1,0 1-1,-5 5 1,8-7 50,-1 0 0,1 0-1,-1 0 1,1 0 0,0 1 0,0-1 0,0 0 0,0 1 0,0-1-1,1 0 1,-1 1 0,1-1 0,-1 1 0,1 2 0,0-3 89,0 0 0,0-1 0,1 1 0,-1-1 1,0 1-1,1-1 0,-1 1 0,1-1 0,-1 1 1,1-1-1,0 0 0,0 1 0,-1-1 0,1 0 1,0 0-1,0 1 0,0-1 0,1 0 0,-1 0 1,0 0-1,0 0 0,1 0 0,-1-1 0,0 1 0,1 0 1,-1-1-1,1 1 0,-1-1 0,0 1 0,3 0 1,1 0-42,1 0 1,-1 0 0,1-1 0,0 0-1,-1 0 1,1 0 0,7-1-1,116-22-518,-55 9 1352,113-7 0,-173 21-471,-3-1-7,-1 0 0,0 1 0,1 0 0,-1 1 0,1 0 0,-1 1 1,0 0-1,14 5 0,-23-6-120,1-1 0,-1 1 0,1 0 0,-1 1 0,0-1 0,1 0 0,-1 0 0,0 1 0,0-1 0,0 0 1,0 1-1,0 0 0,0-1 0,0 1 0,0-1 0,-1 1 0,1 0 0,-1-1 0,1 1 0,-1 0 0,1 2 0,-1 6 298,1-1-1,-1 0 0,-1 11 0,-1 1-331,2-4 26,1-1 1,0 0 0,1 0-1,0 0 1,2 0 0,0-1-1,8 23 1,-11-36-74,0-1 0,0 1 1,0 0-1,0 0 0,0-1 0,0 1 0,0 0 1,1-1-1,-1 1 0,1-1 0,-1 0 0,1 1 1,0-1-1,-1 0 0,1 0 0,0 0 0,0 0 1,0 0-1,-1-1 0,1 1 0,0 0 0,0-1 1,0 1-1,0-1 0,0 0 0,0 0 0,0 0 1,1 0-1,-1 0 0,0 0 0,0-1 0,0 1 1,0 0-1,0-1 0,-1 0 0,5-1 0,5-3 11,0-1-1,-1 0 1,0 0-1,18-15 0,-24 18-6,168-128 57,-171 131-72,-1-1 0,1 1 1,-1 0-1,0-1 0,1 1 0,-1 0 1,1-1-1,-1 1 0,1 0 1,-1 0-1,1-1 0,-1 1 0,1 0 1,-1 0-1,1 0 0,0 0 0,-1-1 1,1 1-1,-1 0 0,2 0 1,-2 1 18,0 0 0,0 0 0,0 0 0,0 0 0,0-1 1,0 1-1,0 0 0,0 0 0,0 0 0,-1 0 0,1-1 1,0 1-1,0 0 0,-1 1 0,-6 17 297,2 0 0,0 1 0,1-1 0,1 1 0,-1 28 0,4-39-291,1 0 0,-1 0 1,2-1-1,-1 1 0,1 0 0,0-1 0,1 0 0,0 1 1,0-1-1,1 0 0,0 0 0,0-1 0,1 1 0,0-1 1,6 7-1,-5-8-50,-1-1-1,1 0 1,0 0 0,0-1 0,0 0-1,1 0 1,-1 0 0,1-1 0,0 0 0,0 0-1,0 0 1,1-1 0,10 2 0,1-2-1236,-1 0 0,1-1-1,-1-2 1,31-3 0,19-5-1685</inkml:trace>
</inkml:ink>
</file>

<file path=ppt/ink/ink20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7:42.186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394 144 4320,'0'0'32,"1"-12"594,-2 1 0,-1-14-1,1 21-600,0 0-1,-1-1 0,1 1 0,-1 0 1,1 0-1,-1 0 0,-1 0 1,-4-7-1,4 7-6,-1 0 1,1 0-1,-1 0 0,0 0 1,0 0-1,0 1 1,-1 0-1,1 0 0,-1 0 1,0 1-1,0 0 1,0-1-1,0 2 0,0-1 1,0 0-1,0 1 1,-8-1-1,7 2 39,-1 0 0,1 0 0,-1 1-1,1-1 1,-1 1 0,1 1 0,0-1 0,-1 1 0,1 0 0,0 1-1,0-1 1,0 1 0,1 0 0,-8 6 0,3-1 6,0 0 0,1 1 0,0 0 1,0 1-1,1 0 0,0 0 0,1 1 1,0 0-1,-6 14 0,-4 13 109,-19 59 0,6 6 18,26-86-140,1 0 1,1 1-1,1 0 1,0 17-1,1-30-31,0-1 0,1 0 0,0 0-1,0 0 1,0 0 0,0 0 0,0 0-1,1 0 1,-1 0 0,1 0 0,0 0-1,1-1 1,-1 1 0,0-1 0,1 0-1,0 1 1,5 3 0,-4-4-7,0 0 0,1 0 0,0 0 0,-1-1 0,1 0 0,0 0 0,0 0 1,0 0-1,1-1 0,-1 0 0,0 0 0,0 0 0,7-1 0,-1 0-9,-1 0-1,0-1 1,0-1 0,0 1 0,0-2-1,0 1 1,-1-1 0,1-1 0,-1 0-1,0 0 1,0-1 0,9-6 0,0-2 28,-1-1 0,0 0 0,-1-1 1,21-25-1,-32 34 28,-1 1 33,1 0 0,-1 0-1,1 1 1,8-7-1,-12 10-75,0 1 0,-1 0-1,1-1 1,-1 1-1,1 0 1,0 0-1,-1-1 1,1 1 0,0 0-1,-1 0 1,1 0-1,0 0 1,-1 0 0,1 0-1,0 0 1,-1 0-1,1 0 1,0 0 0,-1 0-1,1 1 1,0-1-1,-1 0 1,2 1-1,-1 0 14,1 0-1,-1 0 0,0 0 0,1 0 0,-1 0 0,0 0 0,0 1 0,0-1 0,2 2 0,1 5 77,0 0 1,6 16-1,-8-18-73,3 6 46,1 1-1,0-1 1,9 13 0,-12-20-31,0-1 0,1 1-1,0-1 1,0 0 0,0 0 0,1 0 0,-1-1 0,1 0 0,0 0 0,7 4 0,-1-2 45,1-1-1,-1 0 1,1-1 0,0 0 0,0-1 0,1 0 0,-1-1 0,0-1 0,1 0 0,-1 0 0,0-1-1,21-5 1,-20 3-53,1 0-1,-1-2 0,0 1 0,0-2 0,-1 0 1,0 0-1,0-1 0,0-1 0,-1 0 0,0 0 1,11-12-1,-5 3 71,0-1 0,-1-1-1,0-1 1,-2 0 0,0-1 0,-2 0-1,0-1 1,-1-1 0,8-24 0,-18 42-95,1-1 0,-1 0 0,0 1 0,0-1 1,0 0-1,-1 0 0,0 0 0,0 0 0,-1 0 0,0 1 0,0-1 1,0 0-1,0 1 0,-3-7 0,1 6-38,0 0-1,-1 0 1,1 0 0,-1 0-1,-1 1 1,1 0 0,-1-1-1,1 2 1,-1-1 0,-1 0-1,-8-5 1,4 4-40,-1 0 0,1 1 0,-1 0 0,0 1 0,0 0 0,-1 1 0,1 0 0,-1 1 1,0 0-1,-17 0 0,15 2-80,0 0 1,1 1-1,-1 0 1,0 1-1,1 1 1,0 0-1,-1 1 1,-23 10-1,29-10-74,0 1-1,0 0 1,1 0-1,0 1 1,0 0-1,0 0 0,1 1 1,0 0-1,0 0 1,0 0-1,-4 9 1,3-4-408,1 0 0,0 0 1,1 0-1,1 0 0,0 1 1,-5 23-1,9-31 349,-1 0 1,0 0-1,1 0 1,0 0-1,1 0 0,0 9 1,0-11-30,1 1 0,-1-1 1,0 1-1,1-1 0,0 0 1,3 5-1,-5-8 254</inkml:trace>
</inkml:ink>
</file>

<file path=ppt/ink/ink20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7:43.093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1 491 3072,'18'-6'496,"-11"4"-249,0-1-1,1 1 0,-1 1 1,11-2-1,-9 5 1311,-13 3-760,1 1-1,0-1 0,-1 1 1,2 0-1,-5 10 1,-11 42 120,12-31-771,2 1 0,-2 36 0,5 59 59,1-74-5,0-44-136,0-3-32,0 1 0,0-1 0,0 0 0,0 0 0,0 1 0,0-1 0,1 0 0,-1 1 0,1-1 0,-1 0 0,1 0 0,0 0 0,0 1 0,0-1 0,2 3 0,-3-5-23,0 0 0,1 0 0,-1 0 0,0 0 0,1 0 0,-1 0 0,0-1 0,1 1 0,-1 0 0,0 0 0,1 0 0,-1 0 0,0 0 0,0 0 0,1 0 0,-1-1 0,0 1 0,0 0 0,1 0 0,-1 0 0,0-1 1,0 1-1,1 0 0,-1 0 0,0 0 0,0-1 0,0 1 0,0 0 0,1-1 0,-1 1 0,0 0 0,0-1 0,8-13 81,-7 11-73,21-40 34,31-57 100,-43 84-43,0 1 0,1 0 0,1 0-1,14-13 1,-22 24-57,0 1-1,0-1 1,1 1-1,-1 0 0,1 0 1,0 0-1,-1 1 1,1 0-1,0 0 1,10-3-1,-13 5-40,0-1-1,0 1 0,0 0 1,0 0-1,1 0 1,-1 0-1,0 1 0,0-1 1,0 1-1,0-1 1,0 1-1,0 0 0,0-1 1,0 1-1,0 0 1,0 0-1,0 0 1,-1 1-1,1-1 0,0 0 1,-1 1-1,1-1 1,-1 1-1,1 0 0,-1-1 1,0 1-1,0 0 1,0 0-1,2 3 1,5 13 18,-1 1 0,0 0 0,-2 1 0,6 33 0,-9-36 1,2 1 0,0-1-1,1 1 1,0-2 0,2 1-1,12 23 1,-17-36-5,1 0 0,-1-1 0,1 1 0,0-1 0,0 0 0,0 0 0,1 0 0,-1 0 0,1 0 0,0-1 1,0 1-1,0-1 0,0 0 0,0 0 0,9 2 0,-7-3 2,1 0 0,0 0 0,-1-1 0,1 0 0,0 0 0,0 0 0,-1-1 1,1 0-1,0-1 0,8-2 0,-3 0-3,0-1 0,0-1 0,-1 0 0,0 0 0,0-1 0,0 0 0,-1-1 0,0-1 1,16-16-1,4-9 56,36-54 0,16-36 10,-68 99-76,0-1-1,-2-1 0,10-31 1,-3-13-25,18-138 1,-14 64-212,-3 66-102,-63 401-33,35-232 316,-5 44 146,-55 405 357,39-414-278,23-104-175,-1 0 0,-1-1-1,-19 34 1,23-47-8,-1-1-1,1 0 1,-1 0 0,0 0-1,-7 6 1,11-11 4,-1 0 1,1 0-1,0 0 0,-1 0 1,1 0-1,-1 0 0,1-1 0,-1 1 1,1-1-1,-1 1 0,0-1 1,-3 1-1,4-1 0,0 0 0,0 0 0,0 0 0,0-1 0,0 1-1,0 0 1,0-1 0,0 1 0,0-1 0,1 1 0,-1-1 0,0 1 0,0-1 0,0 1 0,0-1-1,1 0 1,-1 0 0,0 1 0,0-1 0,1 0 0,-1 0 0,0-1 0,-1-2 0,0-1 0,0 1 0,1 0 1,0 0-1,0 0 0,0-1 0,0 1 1,1-1-1,0 1 0,-1 0 0,2-9 0,1-1-10,0 0 0,5-18 0,-3 19-42,1-1 1,0 1-1,1 1 0,0-1 1,1 1-1,14-18 0,-6 10-64,2 0-1,32-28 0,-43 42 95,1 0 1,0 1 0,0-1-1,1 2 1,-1-1-1,1 1 1,0 0 0,0 1-1,0 0 1,1 0-1,-1 0 1,1 1 0,-1 1-1,1-1 1,0 2-1,0-1 1,0 1 0,16 2-1,26 7 121,8 1-8,74 4 1,-131-14-96,23 1 64,0 1 0,32 6 0,-57-8-88,2 0-103,1 0-1,-1 1 1,0 0 0,0-1 0,-1 1-1,1 0 1,0 0 0,0 0-1,0 0 1,3 2 0,-14-3-6257,-2-3 1760</inkml:trace>
</inkml:ink>
</file>

<file path=ppt/ink/ink20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7:43.488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0 45 5632,'0'-40'2112,"0"35"-1664,9 14-96,-9 2-128,4 7-192,0 4 256,0 3-160,-4 2-32,0-5-64,0-4-2144,4-4 1152,12 5-2592</inkml:trace>
</inkml:ink>
</file>

<file path=ppt/ink/ink20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7:45.705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144 974 4320,'32'-24'2208,"-32"24"-2191,0-1 1,0 1 0,1-1-1,-1 1 1,0 0-1,0-1 1,1 1 0,-1-1-1,0 1 1,0-1-1,0 1 1,0-1-1,0 1 1,0 0 0,0-1-1,0 1 1,0-1-1,0 1 1,0-1 0,0 1-1,0-1 1,0 1-1,0-1 1,0 1 0,-1-1-1,-5-11 402,4 9-245,-11-24 588,-49-89 983,62 115-1717,-1 0-1,1 0 1,-1 0 0,1 0 0,-1 1-1,0-1 1,1 0 0,-1 0-1,0 0 1,0 0 0,0 1-1,0-1 1,0 0 0,0 1 0,0-1-1,0 1 1,0-1 0,0 1-1,0 0 1,0-1 0,0 1 0,0 0-1,0-1 1,0 1 0,0 0-1,0 0 1,-1 0 0,1 0-1,0 0 1,0 1 0,0-1 0,0 0-1,0 0 1,0 1 0,0-1-1,0 1 1,0-1 0,0 1 0,0-1-1,-1 2 1,1-2-27,1 0 1,0 0-1,0 0 1,-1 0-1,1 0 1,0 1-1,0-1 1,-1 0-1,1 0 0,0 0 1,0 1-1,0-1 1,0 0-1,-1 0 1,1 1-1,0-1 1,0 0-1,0 0 0,0 1 1,0-1-1,0 0 1,0 1-1,0-1 1,0 0-1,0 0 1,0 1-1,0-1 0,0 0 1,0 1-1,0-1 1,0 0-1,0 1 1,0-1-1,0 1 1,3 0 32,-1 0 8,-1 0 0,1 1-1,0-1 1,0-1-1,0 1 1,0 0 0,0 0-1,0-1 1,0 1-1,0-1 1,0 1 0,0-1-1,0 0 1,1 0-1,1 0 1,34-7 234,-20 3 4,-15 3-262,-1 1 1,0-1-1,0-1 1,1 1-1,-1 0 1,0 0-1,0-1 1,0 1-1,0-1 1,-1 0-1,1 0 1,0 1-1,1-4 1,1 0-13,-1 0 0,1 0-1,5-12 1,-7 13 36,-1 0 0,1-1 0,-1 1-1,0 0 1,0-1 0,-1 1-1,1-1 1,-1 0 0,0 1 0,0-1-1,0 1 1,-1-1 0,-1-6 0,1 9-31,0 0 0,0-1 0,0 1 0,0 0 0,0 0 1,0 0-1,-1-1 0,1 1 0,-1 1 0,1-1 0,-1 0 0,0 0 1,0 1-1,0-1 0,0 1 0,0-1 0,0 1 0,0 0 0,-1 0 1,1 0-1,0 0 0,-1 0 0,1 1 0,0-1 0,-1 1 0,-2-1 1,2 1-4,0 0 0,0 0 0,0 0 0,0 1 0,0-1 0,0 1 0,0 0 0,0 0 0,1 0 0,-1 0 0,0 1 0,1-1 0,-1 1 0,1-1 0,-1 1 0,1 0 0,0 0 0,-1 0 0,1 0 0,0 0 0,1 1 0,-3 2 0,-2 3 3,1 1 0,0-1 0,0 1 0,1 0 0,-4 12 0,-25 91-22,30-97 53,0 1 0,1-1-1,1 1 1,0 0 0,3 20 0,-2-31-20,1-1 0,0 1 0,0-1 0,0 1 0,1-1 0,0 1 0,0-1 0,0 0 0,0 0-1,0 0 1,1 0 0,0-1 0,0 1 0,0-1 0,0 1 0,1-1 0,-1 0 0,1 0 0,0 0 0,-1-1 0,1 0-1,1 1 1,-1-1 0,0-1 0,0 1 0,1-1 0,-1 1 0,9 0 0,-4 0 12,0-1 1,-1-1-1,1 0 1,0 0-1,-1 0 0,1-1 1,0-1-1,-1 1 1,0-1-1,1-1 1,-1 1-1,0-2 0,0 1 1,15-9-1,-11 3-16,0-1-1,-1 0 1,0 0 0,-1-1-1,0 0 1,14-21-1,-11 12 34,-1-1-1,0 0 1,11-33 0,-19 44-14,0-1 0,-1 0 0,0 0 0,-1 0 0,0 0 0,-1 0 0,-1-21 0,0 27-32,-1 0 1,1-1-1,-1 1 1,-1 0-1,1 0 1,-1 0-1,0 0 0,0 0 1,-1 0-1,1 0 1,-1 1-1,0-1 1,0 1-1,-1 0 1,1 0-1,-1 0 1,0 0-1,-7-5 1,3 4-47,0 1 0,0 0 1,0 0-1,-1 0 1,1 1-1,-1 1 0,0-1 1,0 1-1,0 1 1,0 0-1,0 0 0,0 0 1,-11 2-1,5 0-12,0 1-1,1 0 0,-1 1 1,0 0-1,1 1 0,0 1 1,-18 9-1,25-11-57,1 0 0,-1 1 0,1 0 0,0 1 0,0 0 0,0-1 0,1 2 0,-1-1 0,1 1 0,1-1 0,-1 2 0,1-1 0,0 0 0,0 1 0,1-1 1,0 1-1,0 0 0,0 0 0,1 1 0,-1 7 0,2-12-38,1 0 0,-1-1 0,1 1 0,0 0 0,0 0 0,0 0 0,1-1 0,-1 1 0,1 0 0,-1 0 0,1-1 0,0 1 0,0 0 0,3 4 0,-3-5 42,0-1-1,1 1 0,-1 0 0,1 0 0,0-1 1,0 1-1,-1-1 0,1 0 0,0 1 0,0-1 1,0 0-1,1 0 0,-1 0 0,0 0 0,0-1 1,0 1-1,1-1 0,1 1 0,5 0-56,0 0 0,-1-1 0,1 0 0,-1-1 0,1 1 0,15-5 0,50-18-116,-1 0 480,-64 21-158,0 0 0,-1 1 1,1 0-1,0 1 0,0 0 0,14 1 0,-19 0 27,1 1 1,0-1-1,-1 0 0,0 1 1,1 0-1,-1 0 1,0 1-1,0-1 1,0 1-1,0 0 0,0 0 1,-1 0-1,0 0 1,1 1-1,-1-1 0,0 1 1,-1 0-1,1 0 1,3 7-1,1 5 364,0-1 0,-1 1-1,-1-1 1,4 22 0,12 122 1513,-17-121-1786,25 263 464,-28-293-604,4 82 149,-5-80-106,0 1 0,-1-1 0,0 0 0,-1 0 0,-1 0 0,-4 15 0,6-22-31,-1 1 1,0-1 0,0 0-1,0 1 1,0-1 0,0 0-1,0 0 1,-1 0-1,0-1 1,1 1 0,-1-1-1,0 1 1,0-1 0,-7 4-1,6-4-15,-1 0-1,0-1 0,0 1 1,0-1-1,0 0 0,0 0 1,-1-1-1,1 1 0,-10-1 1,3-2-9,-1 0 1,1 0 0,0-1-1,0-1 1,0 0-1,0 0 1,0-2 0,-11-6-1,19 10-2,0-1-1,0 1 1,0-1-1,0 0 1,1 0-1,-1-1 1,1 1-1,0-1 1,0 0-1,0 0 1,0 0-1,1 0 1,-1 0 0,1 0-1,0-1 1,-1-6-1,1 4 11,1 0 1,0-1-1,0 0 0,1 1 0,0-1 0,0 1 1,1-1-1,0 1 0,3-13 0,1 1-16,1 0 0,1 1 0,1-1 0,0 2 0,2-1 0,0 1 0,0 0 0,20-21 0,9-6-1,67-58 0,-86 83 25,54-54-107,71-93 0,-22 23-77,-45 62 208,-66 71 3,-12 10-49,0 0 1,0 0 0,0 0-1,1 0 1,-1 0 0,0 0-1,0 0 1,0 0-1,1 0 1,-1 0 0,0 0-1,0 0 1,0 0 0,1 0-1,-1 0 1,0 1-1,0-1 1,0 0 0,0 0-1,0 0 1,1 0 0,-1 0-1,0 0 1,0 1 0,0-1-1,0 0 1,0 0-1,0 0 1,1 0 0,-1 0-1,0 1 1,0-1 0,0 0-1,0 0 1,0 0 0,0 1-1,1 3 48,-1 1 1,0-1-1,0 0 0,0 8 0,-1-8-22,-5 62 295,-2 48-133,8-100-187,1 1 0,0-1 1,1 0-1,0 0 1,8 24-1,-10-36-1,1 0 1,0 0-1,0 0 0,0 0 0,0 0 0,0 0 1,0 0-1,1-1 0,-1 1 0,1 0 0,-1-1 1,1 1-1,-1-1 0,1 0 0,0 1 0,0-1 1,3 2-1,-2-2-4,0 0 1,0-1-1,0 1 1,0-1-1,0 1 1,0-1-1,0 0 1,-1 0-1,1 0 1,0-1-1,5 0 1,1-2 0,0 1 1,-1-2-1,1 1 0,-1-1 0,0 0 1,0-1-1,10-7 0,7-9 1,0-1 0,-1-1 0,-1-2 0,-1 0 0,-2-1 0,0-1 0,29-55 0,-19 16 198,-30 66-200,0 0 0,0 1 0,0-1 0,0 0 0,1 0 0,-1 1 0,0-1 0,0 0 0,0 0 0,0 0 0,0 1 0,0-1 0,0 0 0,1 0 0,-1 0 0,0 1 0,0-1 0,0 0 0,1 0 0,-1 0 0,0 1 0,0-1 0,0 0 0,1 0 0,-1 0 0,0 0 0,0 0 0,1 0 0,-1 0 0,0 0 0,0 0 0,1 0 0,-1 0 0,0 1 0,0-1 0,1-1 0,-1 1 0,0 0 0,0 0 0,1 0 0,-1 0 0,0 0 0,0 0 0,1 0 0,-1 0 0,0 0 0,0 0 0,0 0 0,1-1 0,-1 1 0,0 0 0,0 0 0,0 0 0,1 0 0,-1-1 0,0 1 0,0 0 0,0 0 0,0-1 0,0 1 0,1 0 0,-1 0 0,0 0 0,0-1 0,0 1 0,0-1 0,5 28-64,-4-24 36,5 70-21,-6-52 62,2-1 0,0 0 1,1 0-1,1 0 0,9 27 0,-13-44-11,1-1 1,0 1-1,1-1 0,-1 1 0,0-1 0,1 1 0,-1-1 1,1 0-1,0 1 0,0-1 0,0 0 0,0 0 0,0-1 1,0 1-1,0 0 0,1-1 0,-1 1 0,1-1 0,-1 0 1,1 0-1,-1 0 0,1 0 0,0 0 0,0 0 0,-1-1 1,1 1-1,0-1 0,0 0 0,0 0 0,4 0 1,1-2-14,0 1 1,0-1-1,0-1 1,-1 1-1,1-1 1,-1-1 0,0 1-1,0-1 1,13-9-1,5-7-59,28-27 0,-17 14 26,63-58-24,24-20 151,-115 104-93,24-18-42,-30 23 46,0 1 0,0 0 0,0-1 0,0 1 0,1 0 0,-1 1 1,0-1-1,0 0 0,1 1 0,-1-1 0,0 1 0,1 0 0,3-1 1,-6 2 11,1-1 1,0 0 0,0 1 0,0-1 0,0 0-1,0 1 1,0-1 0,-1 1 0,1-1 0,0 1-1,0 0 1,-1-1 0,1 1 0,0 0 0,-1 0 0,1-1-1,-1 1 1,1 0 0,-1 0 0,1 0 0,-1 0-1,0 0 1,1-1 0,-1 1 0,0 0 0,0 0-1,1 0 1,-1 0 0,0 1 0,0 5-14,1 0 0,-1 0 0,-1 8 0,0-10 13,-22 166 103,10-88 319,75-224 134,-57 133-558,0-1-1,1 1 1,0 0 0,0 1 0,0-1 0,1 1 0,0 1-1,10-8 1,-12 10-25,0 1 0,0 0 0,0 0 0,0 0 0,1 0-1,-1 1 1,1 0 0,0 0 0,-1 1 0,1-1 0,0 1 0,0 1-1,0-1 1,9 1 0,-11 1 7,0-1 0,1 1 0,-1 1 0,0-1-1,0 0 1,0 1 0,0 0 0,0 0 0,-1 0 0,1 0 0,0 1-1,-1 0 1,6 5 0,2 4 1,-1-1 0,13 21 0,-7-9 20,-9-15 9,0 1 0,0-1 1,1-1-1,0 1 0,1-1 1,-1-1-1,1 1 1,0-2-1,13 7 0,-16-9 6,0-1-1,0 0 1,0 0 0,0 0-1,0-1 1,0 0-1,0 0 1,1-1-1,-1 0 1,0 0 0,0 0-1,1-1 1,-1 0-1,0 0 1,0 0-1,0-1 1,10-4-1,-5 0 16,0 0-1,0 0 0,-1-1 1,0-1-1,15-14 0,40-49 38,-60 66-62,0-1 0,-1 0 1,1-1-1,-2 1 0,1-1 0,-1 0 1,3-7-1,-5 11-11,0 0 0,0 0 0,-1 0-1,0 0 1,1 0 0,-1 0 0,0 0 0,0 0 0,-1 0 0,1 0 0,-1 0 0,1 0-1,-1 0 1,0 0 0,0 1 0,0-1 0,0 0 0,-1 0 0,1 1 0,-3-4-1,-1 1-45,1 0 0,-1 0-1,0 0 1,0 1-1,0 0 1,-1 0-1,1 0 1,-1 1-1,0 0 1,0 0-1,0 0 1,-1 1 0,1 0-1,0 0 1,-14-2-1,1 2-18,0 1 1,0 0-1,0 1 0,-27 4 1,32-2-54,0 0 1,0 1 0,0 1 0,1 0-1,-24 10 1,36-14 81,0 1 0,0-1 0,0 1 0,0 0 0,0-1 0,0 1 0,0-1 0,0 1 0,0 0 0,0 0 1,0 0-1,0 0 0,0 0 0,1 0 0,-1 0 0,0 0 0,1 0 0,-1 0 0,1 0 0,-1 0 0,1 0 0,0 0 0,-1 0 0,1 1 0,0-1 0,0 0 0,0 0 0,0 0 0,0 1 0,0 1 0,1-1-4,0 0-1,0 0 1,0-1-1,0 1 1,0 0-1,0 0 1,1-1 0,-1 1-1,1 0 1,-1-1-1,1 0 1,-1 1-1,1-1 1,0 0-1,0 0 1,4 2 0,97 44-7,-43-21 69,27 15 80,-26-12 102,92 32 0,-139-57-148,0 0 0,0-1 0,1-1 0,-1 0 0,0-1 0,23-1 1,-28-1-22,0 0 0,0-1 0,0 0 0,0 0 0,0-1 0,0 0 0,-1-1 0,1 0 0,-1 0 0,0-1 0,10-7 0,9-9 28,0-1 0,-2-2-1,28-32 1,-40 41-33,-1-1 0,0-1 0,-2 0 1,0-1-1,-1 0 0,0 0 0,6-22 0,0-19-19,11-84 0,-3 8-140,-16 105 91,1 0-1,16-40 0,-17 60 88,-9 25-91,-24 91-74,-30 99 170,12-73 122,-60 155 669,110-299-769,0 1 0,1 0 1,0 0-1,1 0 0,0 1 1,0 1-1,1-1 0,1 1 0,-1 1 1,13-9-1,14-8-166,64-31 0,-74 42 159,-1 1-96,-1 1-1,52-16 0,-67 25 22,0 0-1,1 1 1,0 1-1,-1 0 1,1 0-1,0 1 1,0 0-1,-1 0 1,1 1-1,0 1 1,16 4 0,-22-5 16,0 1 1,0 0 0,-1-1 0,1 2-1,0-1 1,-1 0 0,1 1 0,-1-1-1,0 1 1,0 0 0,0 0 0,0 0-1,4 8 1,-1 0 40,0 0 0,-1 1 0,5 15-1,-5-14-383,0 0 0,11 19 0,-16-31 242,0-1 0,1 1 0,-1 0 1,0-1-1,1 1 0,-1-1 0,1 1 0,-1-1 1,1 1-1,-1-1 0,1 1 0,-1-1 0,1 1 0,-1-1 1,1 0-1,0 1 0,-1-1 0,1 0 0,0 1 1,-1-1-1,1 0 0,0 0 0,-1 0 0,1 0 0,1 0 1,0 0-212,-1-1 0,1 1 0,-1-1 1,1 0-1,-1 1 0,1-1 1,-1 0-1,0 0 0,1 0 0,1-2 1,13-10-4018</inkml:trace>
</inkml:ink>
</file>

<file path=ppt/ink/ink20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7:46.060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59 0 6976,'-4'29'2592,"8"12"-2016,-8 25-160,-4-34-320,-5 9-128,1-4-1376,-1-8 768,5-6-4128</inkml:trace>
</inkml:ink>
</file>

<file path=ppt/ink/ink20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7:46.456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0 138 4480,'12'155'2346,"-11"-144"-2208,1-1-1,0 0 1,0 0-1,1-1 0,0 1 1,8 14-1,-10-21-67,1 0-1,-1-1 1,1 1 0,0-1-1,0 1 1,0-1 0,0 0 0,0 0-1,1 0 1,-1 0 0,1 0-1,-1 0 1,1-1 0,0 1 0,-1-1-1,1 0 1,0 1 0,0-1-1,0-1 1,0 1 0,0 0 0,0-1-1,6 1 1,-4-2 48,1 1 1,0-1-1,-1 0 0,1-1 1,-1 1-1,1-1 0,-1 0 1,0 0-1,1-1 0,-1 0 1,0 1-1,-1-2 0,1 1 1,-1-1-1,7-5 1,4-7 306,0-1 1,21-30-1,-9 11-16,12-11 56,-7 8-103,31-47 0,-61 83-356,0 0 0,0-1 0,0 1 0,-1 0 0,0-1 0,1 0 0,-1 1-1,-1-1 1,1 0 0,0 1 0,-1-1 0,0-7 0,0 10-5,0-1 0,-1 0 0,1 1 0,-1-1 0,1 1 0,-1-1 0,0 0 0,1 1 0,-1-1 0,0 1 0,0 0 0,0-1 0,0 1 0,-1 0 0,1 0 0,0-1 0,0 1 0,-1 0 0,1 0 0,-1 0 0,1 1 0,-1-1 0,1 0 0,-1 1 0,1-1 0,-1 0 0,0 1 0,1 0 0,-4-1 0,-3 0-5,-1 0 1,0 1 0,1 0-1,-1 0 1,0 1 0,1 0-1,-1 1 1,1 0 0,-1 0-1,1 0 1,0 1 0,0 1-1,-13 6 1,12-4 1,-1 0 0,1 0 0,1 1 0,-1 0 0,1 0 0,0 1-1,1 0 1,-1 0 0,2 1 0,-9 13 0,14-21 0,0 1-1,0-1 0,1 0 1,-1 0-1,0 1 0,1-1 1,-1 0-1,1 1 0,-1-1 1,1 1-1,0-1 0,0 1 1,0-1-1,-1 1 0,1-1 1,0 0-1,1 1 0,-1-1 1,0 1-1,0-1 0,1 1 1,-1-1-1,1 1 0,-1-1 1,1 0-1,-1 1 0,1-1 1,0 0-1,0 0 0,0 0 1,0 1-1,0-1 0,0 0 1,0 0-1,0 0 0,0 0 1,0-1-1,0 1 0,1 0 1,-1 0-1,0-1 0,1 1 1,-1-1-1,0 1 0,1-1 1,-1 1-1,1-1 0,-1 0 1,1 0-1,-1 0 0,2 0 1,7 1 17,-1-2 1,1 1 0,-1-1 0,14-3 0,16-1 97,-3 2 267,61 3 1,-83 1-190,0 1 1,0 1-1,0 0 1,0 0-1,-1 2 1,0-1-1,21 12 1,-16-5 164,0 2 0,29 25 1,-26-21 111,29 20 0,-26-22-340,2-2 0,0 0 0,1-2 1,28 8-1,57 8-3387,-101-25 2515,-1-1 0,1 0 0,14 0 0,-19-2-403,1 0 0,-1 0 1,0-1-1,0 0 0,6-2 1</inkml:trace>
</inkml:ink>
</file>

<file path=ppt/ink/ink20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8:17.728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640 158 1312,'-11'-5'1493,"0"-1"-1,-14-11 1,-8-4-734,-7-3-450,8 4-60,-43-20 0,65 35-179,0 1 0,-1 0 0,1 1 1,-1 1-1,1-1 0,-1 2 1,0-1-1,0 1 0,-11 1 0,14 1-57,0 1 0,0-1-1,0 1 1,1 1 0,-1-1-1,0 1 1,1 1-1,0 0 1,0 0 0,0 0-1,0 1 1,1-1 0,-12 12-1,4-1 15,0 0-1,1 1 1,1 0-1,-16 27 1,18-23 44,0 0 1,1 1 0,1 0-1,-9 39 1,-10 92 189,23-122-230,-4 28 1,3 2 0,3-1 0,9 109 0,-4-139-12,2-1-1,0 0 1,16 44-1,-18-62 22,1 0 0,0-1 0,1 1 0,0-1 0,1 0 0,0-1-1,0 1 1,1-1 0,0-1 0,0 1 0,1-1 0,0 0 0,12 7 0,-6-6 59,0-1 0,1 0 0,0-1 0,1-1-1,-1-1 1,1 0 0,21 2 0,-6-2 25,0-2 0,58-4-1,-68 0-80,-1-1 0,1-1 0,-1-1 0,0-1-1,0 0 1,-1-2 0,1 0 0,-2-1 0,1-1-1,18-13 1,-14 6 26,0-1 0,-1-2 0,-1 0 0,-1-1-1,0-1 1,24-38 0,-38 52-39,-1 0 0,0-1 1,0 0-1,-1 0 0,-1 0 0,5-13 1,-7 16-30,0 0 1,0 1 0,-1-1 0,0 1 0,0-1 0,0 0 0,0 1 0,-1-1-1,0 0 1,0 1 0,0-1 0,-4-6 0,1 1-12,-1 1 0,-1 0 1,1 0-1,-12-13 0,13 18-20,0 0 0,-1 0 0,0 0 0,1 1 1,-1 0-1,-1 0 0,1 0 0,-12-6 0,15 10 15,1-1 0,0 1 1,0-1-1,0 1 0,0-1 1,-1 1-1,1 0 0,0 0 0,0 0 1,-1 0-1,1-1 0,0 2 0,0-1 1,-1 0-1,1 0 0,0 0 0,0 1 1,-1-1-1,1 0 0,0 1 0,0-1 1,0 1-1,0-1 0,-1 1 0,1 0 1,0 0-1,0-1 0,0 1 0,1 0 1,-1 0-1,0 0 0,0 0 0,0 0 1,1 0-1,-1 0 0,0 0 0,1 0 1,-1 1-1,1-1 0,-1 0 0,1 0 1,0 0-1,-1 2 0,0 2-3,0 1 0,0 0 0,0 0 0,1-1 0,0 1 1,0 0-1,0 0 0,2 7 0,4 13 67,2 1 0,0-1 1,25 49-1,48 69 567,-20-40-262,-45-75-256,-1-3 355,16 40 1,-43-82 185,0-13-588,2 0 0,1-1 0,2-1 0,1 1 0,1-1 0,1 0 0,1-41 0,3 57-76,1 1 1,0-1-1,1 0 1,1 1-1,0-1 1,1 1-1,1 0 0,0 0 1,1 0-1,0 1 1,10-15-1,55-78 114,-55 85 77,1 0 1,36-31-1,-45 45-137,1 1-1,-1 0 1,1 0 0,1 1-1,-1 1 1,1-1-1,0 2 1,0-1 0,0 1-1,0 1 1,0 0-1,1 0 1,-1 1 0,1 0-1,0 1 1,16 1-1,-16 1-270,-1 0-1,1 0 0,0 0 0,0 2 0,-1-1 1,1 1-1,-1 1 0,0 0 0,16 11 1,2 7-4154,-27-23 4316,-1 0-1,0 1 1,0-1 0,1 0-1,-1 0 1,0 1 0,0-1-1,1 0 1,-1 0 0,0 0-1,1 1 1,-1-1 0,0 0-1,1 0 1,-1 0 0,1 0-1,-1 0 1,0 0-1,1 0 1,-1 1 0,0-1-1,1 0 1,-1 0 0,1-1-1,-1 1 1,0 0 0,1 0-1,-1 0 1,0 0 0,1 0-1,-1 0 1,0 0 0,1-1-1,-1 1 1,0 0 0,1 0-1,-1 0 1,0-1 0,1 1-1,-1-1 1,6-19-3025</inkml:trace>
</inkml:ink>
</file>

<file path=ppt/ink/ink20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8:26.317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430 153 1472,'0'-1'62,"0"-1"0,0 1 0,0 0 0,0-1 0,0 1-1,1 0 1,-1-1 0,1 1 0,-1 0 0,1-1 0,-1 1 0,1 0 0,0 0 0,0 0 0,-1 0 0,1 0-1,0-1 1,0 2 0,0-1 0,0 0 0,2-1 0,8-9 288,-2 0-82,2 1 1,0 0-1,0 0 0,1 1 1,0 1-1,0 0 0,1 0 0,0 1 1,0 1-1,1 0 0,16-4 1,-19 7-266,0 0 0,1 1 1,-1 0-1,1 1 0,-1 0 1,1 1-1,-1 1 0,1-1 0,0 2 1,-1-1-1,0 2 0,1 0 1,-1 0-1,19 9 0,-28-11 7,0 0 1,0 0-1,0 1 1,0-1-1,0 1 0,0 0 1,-1-1-1,1 1 0,-1 0 1,1 0-1,-1 0 0,0 0 1,1 0-1,-1 1 0,0-1 1,0 0-1,-1 0 0,1 1 1,0-1-1,-1 0 0,0 1 1,1-1-1,-1 1 0,0 3 1,-1 5 50,1 1 0,-2 0 0,-5 20 1,7-30-59,-8 31 59,-2-1 1,-1 0-1,-1-1 1,-2 0-1,-1-1 1,-32 48-1,-99 132 322,-5-3 231,124-176-543,0-2 0,-2 0 1,-2-2-1,-43 30 0,58-47-24,0 0 0,-1-1 0,-33 13 1,44-19-46,-1-1 1,0 0 0,1-1 0,-1 1-1,0-1 1,0-1 0,0 1 0,0-1 0,0 0-1,0-1 1,0 0 0,0 0 0,-12-3-1,18 3 4,0 1 0,0 0 0,0-1-1,0 1 1,0-1 0,0 0-1,0 1 1,0-1 0,0 0-1,0 1 1,0-1 0,1 0 0,-1 0-1,-1-1 1,2 1 5,0 1 0,-1-1 0,1 0 0,0 1 0,0-1 0,0 1 0,0-1 0,0 1 0,0-1 0,0 1 0,0-1 0,0 0 0,0 1-1,0-1 1,0 1 0,1-1 0,-1 1 0,0-1 0,0 1 0,0-1 0,1 0 0,1-1 5,-1 0 1,1 0-1,0 1 0,-1-1 0,1 0 1,0 1-1,0-1 0,0 1 0,1 0 1,-1-1-1,4 0 0,25-8-47,0 1-1,65-10 1,-61 14 20,-14 1 54,-1 1 0,1 1 1,23 1-1,-34 2-11,0 0 0,0 0 0,-1 1 0,1 0 0,0 1 0,-1 0 0,1 1 0,13 7 0,11 9 119,30 25 0,-5-4-45,-48-33-27,1-1-1,-1-1 1,1 0 0,1-1-1,-1 0 1,1-1 0,-1 0-1,24 3 1,-30-6-47,-1-1 0,1 0 0,0 0 0,-1 0 0,1-1 0,0 1 0,-1-1 0,1-1 0,-1 1 0,1-1 0,-1 0 0,0 0 0,0-1 0,0 1 0,0-1 0,0 0 0,-1-1 0,1 1 0,-1-1 0,0 0 0,0 0 0,0 0 0,5-7 0,2-7 2,-1 0-1,0-1 1,-1 1-1,-1-2 0,-1 1 1,-1-1-1,-1-1 1,0 1-1,-1-1 1,1-30-1,-5 48-68,0 0 1,0-1-1,-1 1 1,1 0-1,0 0 1,-1-1-1,0 1 1,0 0-1,0 0 1,0 0-1,-1 0 1,1 0-1,-1 0 0,0 0 1,-2-3-1,2 4-47,0 1-1,0-1 0,0 1 0,0 0 0,0-1 0,-1 1 0,1 0 0,0 0 1,-1 0-1,1 1 0,-1-1 0,1 1 0,0-1 0,-1 1 0,1 0 0,-1 0 1,1 0-1,-1 0 0,1 0 0,-4 1 0,-4 0-739,0 1-1,0 0 1,0 1 0,1 0-1,-16 7 1,12-3-1003,0-6-69</inkml:trace>
</inkml:ink>
</file>

<file path=ppt/ink/ink20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8:26.987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78 11 4896,'0'0'70,"0"-1"0,0 1 0,0 0 0,0-1 0,-1 1 1,1-1-1,0 1 0,0 0 0,0-1 0,0 1 0,0 0 0,0-1 0,0 1 1,0-1-1,0 1 0,0 0 0,0-1 0,0 1 0,0-1 0,1 1 0,-1 0 1,0-1-1,0 1-43,1-1 0,-1 1 0,0 0 0,0 0 0,1 0 1,-1 0-1,0 0 0,0 0 0,1 0 0,-1 0 0,0 0 0,0 0 1,1 0-1,-1 0 0,0 0 0,0 0 0,0 0 0,1 0 0,-1 0 1,0 0-1,0 0 0,1 0 0,-1 0 0,0 1 0,0-1 0,1 0 1,0 1-22,-1-1 0,1 1 0,0-1 0,-1 1 0,1-1 0,0 1 0,-1 0 0,1-1 0,-1 1 0,1 0 0,-1 0 0,1 0 0,-1-1 0,0 1 0,1 0 0,-1 0 0,0 0 0,0 0 0,0-1 0,1 1 0,-1 0 0,0 0 0,0 0 0,-1 2 0,0 5-104,-2 1 0,1-1 1,-6 11-1,-2 8-114,-6 33 314,-14 108-1,18-90 592,7-50-248,1 0-1,2 0 1,2 47 0,0-66-411,1 1-1,1-1 1,0 0 0,0 0 0,0 1 0,1-2 0,1 1 0,0 0 0,0-1 0,0 1 0,1-1 0,1 0 0,-1-1 0,12 13 0,-11-15-18,0-1 0,0 1 0,1-1 0,-1 0 0,1-1 0,0 1 1,0-2-1,0 1 0,0-1 0,0 0 0,1 0 0,-1-1 0,1 0 0,-1 0 0,1-1 0,10 0 0,-2-1 9,0-1 0,-1 0 0,1-1 0,-1-1 0,0 0 0,27-12 0,-15 3 63,42-25-1,-60 32-57,0 0-1,-1-1 0,0 1 0,-1-2 0,1 1 0,-1-1 0,-1 0 0,9-13 0,-12 16-21,-1 0-1,0-1 0,0 1 1,-1-1-1,0 0 0,0 1 1,0-1-1,0 0 0,-1 0 0,0 1 1,0-1-1,-1 0 0,-1-7 1,0 4-7,0 0 0,0 0 0,-1 0 1,0 0-1,-1 0 0,0 1 0,-7-12 0,4 12 27,1 8-148,5 2 94,0-1 1,0 0-1,0 1 1,1-1-1,-1 1 1,0-1-1,1 0 1,-1 1-1,1 0 1,-1 2-1,-4 27 96,2 0 0,1 0 1,3 48-1,0-26-10,-1 12-45,1 35 527,-22 183 0,20-268-579,1-12-294,0 1-1,-1-1 1,1 0 0,-1 0-1,0 0 1,1 0-1,-3 5 1</inkml:trace>
</inkml:ink>
</file>

<file path=ppt/ink/ink20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8:27.642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22 214 1888,'-4'-3'64,"-5"-1"573,5 14-716,4-9 38,-2 5 104,1-1-1,0 1 1,1 0-1,-1-1 1,1 1-1,0 0 1,1 0-1,-1 0 1,1-1-1,0 1 1,1 0-1,1 5 1,-2-8 82,0-1 0,0 1 1,1-1-1,-1 0 0,0 1 0,1-1 1,0 0-1,-1 0 0,1 0 0,0 0 1,0 0-1,0 0 0,0 0 0,0-1 1,1 1-1,-1-1 0,0 0 1,1 1-1,-1-1 0,1 0 0,0-1 1,-1 1-1,1 0 0,0-1 0,-1 1 1,1-1-1,3 0 0,13-2 220,-1 0-1,1-2 1,-1 0-1,0-1 1,30-13-1,-27 10-194,246-102 321,-258 105-434,1-1 0,-1 1 0,0-2 0,-1 1-1,1-1 1,-1-1 0,-1 1 0,8-10 0,-13 14-43,0 1-1,0 0 1,-1-1-1,1 0 1,-1 1-1,1-1 1,-1 0 0,0 0-1,0 0 1,0 0-1,-1 0 1,1 0-1,-1 0 1,1 0 0,-1 0-1,0 0 1,0 0-1,-1 0 1,1 0 0,-1 0-1,1 0 1,-1 0-1,0 0 1,0 0-1,0 0 1,0 1 0,-1-1-1,1 0 1,-1 1-1,0-1 1,0 1-1,-2-4 1,1 4-19,0-1 0,0 1 1,0 0-1,0 0 0,0 0 0,-1 0 1,1 1-1,-1-1 0,1 1 0,-1 0 1,0 0-1,1 0 0,-1 1 0,0-1 0,0 1 1,1 0-1,-1 0 0,-6 0 0,-6 2-36,-1 1 1,-30 8-1,27-6 6,0 2 1,0 1-1,0 0 1,1 2-1,0 0 1,-33 24-1,39-23 31,0 0 0,1 0 0,0 1 0,1 1 0,1 0 0,0 0-1,1 1 1,0 0 0,-10 23 0,8-11 20,1 1 0,1 1 0,1 0 0,-6 45 0,13-65 14,0 0 0,1 0 0,0 0 0,0 0 0,1 0 0,0 0 0,4 14 1,-4-19-11,0 1 0,1-1 0,-1 0 1,0 0-1,1 0 0,0 0 1,0 0-1,0-1 0,0 1 0,0-1 1,1 1-1,-1-1 0,1 0 1,0 0-1,-1 0 0,1 0 0,0 0 1,0-1-1,0 1 0,7 1 1,2 0 29,1 0 0,-1-1 0,1 0 1,20-1-1,54-6-73,-78 4 8,27-2-820,0-3 0,-1-1-1,0-1 1,37-15 0,-41 12-338</inkml:trace>
</inkml:ink>
</file>

<file path=ppt/ink/ink20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8:28.02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4 110 4384,'-4'0'1632,"17"-3"-1248,16-8-128,-8 7 288,15-3-352,18-4 416,21 3-352,3-2 96,4 2-224,2 1-704,10-5 320,2-17-4064</inkml:trace>
</inkml:ink>
</file>

<file path=ppt/ink/ink20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8:52.572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5 734 2304,'0'0'33,"-1"0"0,1 0 0,0 0 1,0-1-1,-1 1 0,1 0 0,0 0 0,0 0 0,0-1 0,-1 1 1,1 0-1,0 0 0,0 0 0,0-1 0,0 1 0,0 0 1,-1 0-1,1-1 0,0 1 0,0 0 0,0-1 0,0 1 0,0 0 1,0 0-1,0-1 0,0 1 0,0 0 0,0 0 0,0-1 1,0 1-1,0 0 0,0-1 0,0 1 0,0 0 0,0 0 0,0-1 1,1 1-1,-1 0 0,0 0 0,0-1 0,0 1 0,0 0 0,1 0 1,-1-1-1,0 1 0,0 0 0,0 0 0,1 0 0,-1 0 1,0-1-1,0 1 0,1 0 0,-1 0 0,21-14 959,-8 6-585,1-4-157,-1 0 0,-1-1 0,0 0 1,-1-1-1,0 0 0,9-16 0,48-99 347,-47 87-470,10-20 38,52-77 0,-52 90-72,35-75-1,-51 94-10,-15 30-83,1-1 0,-1 0 0,0 1 0,1-1-1,-1 0 1,1 0 0,-1 1 0,0-1 0,0 0 0,1 0 0,-1 0-1,0 1 1,0-1 0,0 0 0,0 0 0,0 0 0,0 1 0,0-1-1,0-1 1,-1 2-6,1 0 0,-1 0-1,1 0 1,-1 0 0,1 0 0,0 0-1,-1 0 1,1 0 0,-1 0-1,1 0 1,-1 0 0,1 0 0,-1 0-1,1 0 1,0 0 0,-1 0-1,1 1 1,-1-1 0,1 0 0,0 0-1,-1 0 1,1 1 0,-1-1-1,-3 3-2,-1 0-1,1 1 1,0-1-1,-5 5 0,0 5 8,0 1-1,1 0 0,0 0 0,1 1 0,1-1 0,0 1 0,1 1 1,1-1-1,0 1 0,1 0 0,-2 30 0,4-5 4,1 1-1,2 0 1,10 54-1,13 37 156,7 54 192,-30-165-251,10 113 273,-11-112-145,-2 0-1,0 0 1,-8 41 0,8-62-197,1 2-509,-1 0 0,0 0 0,-1 0 0,1 0 1,-4 8-1,1-8-3294</inkml:trace>
</inkml:ink>
</file>

<file path=ppt/ink/ink20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8:53.219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565 55 3904,'-11'-25'1253,"10"23"-1200,0 0 1,0 1-1,0-1 0,0 0 0,0 1 1,-1-1-1,1 1 0,0 0 0,-1 0 0,1-1 1,-1 1-1,0 0 0,1 0 0,-1 0 1,0 1-1,0-1 0,0 0 0,-3 0 0,-2-1 34,-1 1 0,0 0 0,-10 0 0,10 0 15,-10 1-52,-1 1 0,1 0 0,0 2-1,1 0 1,-1 1 0,0 0-1,1 1 1,0 2 0,0-1-1,1 2 1,-25 15 0,-5 6-6,1 3 1,-62 57 0,101-83-16,2-3-42,0 0 1,1 0-1,0 0 1,-1 1-1,1-1 1,0 1 0,1 0-1,-1-1 1,-3 10-1,6-13 29,-1 1 0,1 0-1,0 0 1,0 0 0,0 0 0,1 0-1,-1 0 1,0 0 0,0 0 0,0 0-1,1 0 1,-1 0 0,0 0 0,1 0-1,-1-1 1,1 1 0,-1 0-1,1 0 1,-1 0 0,1-1 0,0 1-1,-1 0 1,1-1 0,0 1 0,0 0-1,1 0 1,24 13 284,-16-11-255,1 0 0,-1-1-1,1 0 1,0 0-1,0-2 1,22 0 0,10 1 10,167 19 406,-168-13-376,-1 1-1,0 2 1,41 16 0,-78-24-74,0-1-1,-1 1 0,1 0 0,0 0 0,-1 0 1,1 1-1,-1-1 0,0 1 0,3 3 1,-4-4 5,0 0 1,-1 1-1,1-1 1,-1 0 0,0 1-1,0-1 1,1 1-1,-2 0 1,1-1 0,0 1-1,0 0 1,-1-1 0,0 1-1,1 0 1,-1 3-1,-1 6 91,0 1-1,-1 0 0,0-1 0,-1 1 1,-1-1-1,0 0 0,0 0 1,-1 0-1,0 0 0,-1-1 0,-13 19 1,10-19-17,1 0 0,-1 0 0,-1-1 0,0 0 0,-1-1 0,0 0 1,0 0-1,0-1 0,-1-1 0,-20 10 0,10-9-32,0-1-1,-1-1 1,1 0-1,-1-2 1,0-1 0,0-1-1,0 0 1,-1-2-1,-42-5 1,55 3-50,0 0 0,0 0 0,-12-5 0,20 6-140,-1 0 1,1-1 0,0 1 0,0-1 0,1 0 0,-1 1-1,0-1 1,1 0 0,-1-1 0,1 1 0,-1 0 0,1-1-1,0 0 1,-3-4 0,4 6-51,1-1 1,-1 1-1,1-1 1,-1 1-1,1-1 1,0 1-1,-1-1 0,1 0 1,0 1-1,0-1 1,0 0-1,0 1 1,0-1-1,1 1 0,-1-1 1,0 0-1,1 1 1,-1-1-1,1 1 1,0-1-1,1-1 0,14-19-3268</inkml:trace>
</inkml:ink>
</file>

<file path=ppt/ink/ink20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8:53.773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38 254 4320,'0'-4'197,"0"0"-1,1 0 1,0 0-1,0 0 1,0 0 0,0 1-1,1-1 1,-1 0 0,1 1-1,0-1 1,3-3 0,4-6 35,17-19 1,1 1 142,-15 14-194,0 1 1,1 1-1,23-21 1,-30 31-181,-1 1-1,1-1 1,0 1 0,1 0-1,-1 1 1,1-1 0,-1 2 0,1-1-1,0 0 1,0 1 0,0 1-1,1-1 1,6 0 0,-11 2-2,0 0 0,0 0 0,0 0 0,-1 0 0,1 1-1,0-1 1,0 1 0,-1-1 0,1 1 0,0 0 0,-1 0 0,1 1 0,-1-1 0,1 0 0,-1 1 0,1-1 0,-1 1 0,0 0 0,0 0 0,0 0 0,0 0 0,0 0 0,-1 0 0,1 1 0,-1-1 0,1 0 0,-1 1-1,0-1 1,0 1 0,2 3 0,-2 1 24,1 0 0,-1 0-1,0 0 1,0 0 0,-1 0 0,0 0-1,0 0 1,-1 1 0,1-1-1,-2 0 1,-1 7 0,-3 3 62,0-1-1,-1 1 1,0-1 0,-18 26 0,-47 56 325,64-87-380,-16 16 116,-2-1 0,0-1-1,-50 36 1,35-28 7,37-30-122,0 0 0,0 1 0,0 0 0,0 0 0,-5 8 0,8-11-19,0 0 0,1 0 0,-1 0 0,1 0 0,-1 0-1,1 1 1,0-1 0,-1 0 0,1 0 0,0 0 0,0 0-1,0 1 1,0-1 0,0 0 0,0 0 0,0 0 0,0 0-1,0 1 1,1-1 0,-1 0 0,0 0 0,1 0 0,-1 0-1,1 0 1,-1 0 0,1 0 0,-1 0 0,1 0 0,0 0-1,0 0 1,1 1 0,1 1 21,1 0 0,0 0 0,0-1 0,0 1 0,0-1-1,0 0 1,1 0 0,-1-1 0,1 1 0,-1-1 0,1 0 0,-1 0 0,1 0 0,0-1-1,-1 0 1,1 0 0,7 0 0,6-2 15,0-1 0,-1-1 0,22-7 0,24-9 24,-17 5-31,55-11 1,-98 25-181,0 1 0,-1-1 0,1 1 0,0-1 0,0 1 0,0 0 0,-1 0 0,1 0 0,0 1 0,0-1 0,0 1 0,-1 0 0,1-1 0,0 1 0,4 3 0,10 9-2869</inkml:trace>
</inkml:ink>
</file>

<file path=ppt/ink/ink20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8:54.488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381 296 4480,'22'-29'1554,"41"-44"-1,-29 35-1263,-18 20-198,0 2 0,1 0 0,0 1 1,2 1-1,-1 1 0,2 0 0,28-13 0,-37 21-54,-1 1-1,1 0 1,-1 1 0,1 1-1,0-1 1,0 2 0,18-2 0,-21 4-7,0-1 0,-1 1 0,1 0 1,0 1-1,-1-1 0,1 2 1,-1-1-1,0 1 0,0 0 0,0 0 1,0 1-1,6 4 0,-6-3-25,0 1-1,-1-1 1,0 1-1,0 0 1,0 0-1,-1 1 1,0 0-1,-1 0 1,1 0-1,-1 0 1,0 1-1,-1 0 1,0-1-1,0 1 1,-1 0-1,0 1 1,0-1-1,-1 0 1,0 0-1,0 1 1,-1-1 0,0 1-1,-1-1 1,0 0-1,0 1 1,-1-1-1,0 0 1,0 0-1,-1 0 1,-6 13-1,-6 2 23,0-1-1,-2-1 1,0-1 0,-33 30-1,-5 6-42,-7 14 55,17-16 54,-105 92 1,27-52-30,63-51-40,3 3-1,-55 55 1,86-73 144,-39 55 0,53-65-72,1 0-1,1 1 1,1 0-1,-12 34 1,19-49-46,1-1 0,0 1 0,0 0 0,0 0-1,1 0 1,0 0 0,-1-1 0,2 6 0,-1-8-28,0 1 0,1-1 1,-1 1-1,1-1 0,0 1 0,-1-1 0,1 0 1,0 1-1,0-1 0,0 0 0,0 1 1,0-1-1,0 0 0,0 0 0,0 0 0,1 0 1,-1 0-1,0 0 0,1 0 0,-1-1 1,1 1-1,1 0 0,5 3 48,1-1 0,0-1 0,0 1 0,0-1 0,0-1 0,18 1 0,59-5 149,-57 1-169,28-1 43,6-2-21,91 6 0,-130 1-38,77 9-700,-84-8-105,1 1-1,-1 0 1,28 12-1,-11 0-861,-1 2-1701</inkml:trace>
</inkml:ink>
</file>

<file path=ppt/ink/ink21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8:55.075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793 65 3808,'-2'-3'158,"0"0"-1,-1 0 1,1 0 0,-1 1 0,0-1-1,1 1 1,-1 0 0,0 0 0,0 0-1,-1 0 1,1 0 0,0 1-1,-4-2 1,-7-2-2,-28-5 0,28 7 129,-12-2-157,0 1-1,0 2 1,0 0-1,0 2 1,0 0-1,0 2 1,0 1-1,0 1 1,1 2-1,-40 12 1,14 0-26,-56 28 0,76-31-56,2 2 1,0 0-1,-30 25 0,52-36-1,-19 17 92,24-22-125,0 1 0,1 0 0,-1 0 0,1 0 0,0 0 0,0 0 0,-1 0 0,1 0 0,0 0-1,1 0 1,-2 4 0,2-6-7,0 1-1,0 0 0,0 0 1,0 0-1,0-1 0,1 1 0,-1 0 1,0-1-1,0 1 0,1 0 1,-1 0-1,0-1 0,1 1 0,-1-1 1,1 1-1,-1 0 0,1-1 0,-1 1 1,1-1-1,-1 1 0,1-1 1,0 1-1,-1-1 0,1 0 0,0 1 1,-1-1-1,1 0 0,0 1 1,-1-1-1,1 0 0,0 0 0,1 1 1,28 3 93,174-2 448,-109-3-404,-56 0-107,-12 0 20,0 1 0,0 2 0,-1 0 0,46 10 0,-66-10-34,-1 0 0,0 0 0,0 0 1,0 0-1,0 1 0,0 0 0,0 0 1,5 5-1,-9-7-2,0 0-1,0 0 1,1 1 0,-1-1 0,0 0 0,0 0-1,-1 1 1,1-1 0,0 1 0,0-1-1,-1 1 1,1-1 0,-1 1 0,1-1-1,-1 1 1,0-1 0,1 1 0,-1 0 0,0-1-1,0 1 1,0 0 0,0-1 0,0 1-1,-1-1 1,1 1 0,-1 0 0,1-1-1,-1 1 1,1-1 0,-1 1 0,0-1 0,-1 3-1,-10 12 93,-1-1 0,0 0-1,-1-1 1,-1 0-1,-21 14 1,0 3 159,5-5-193,0 0 0,-2-2 1,-61 34-1,91-56-333,0-1 0,-1 1 0,0 0 0,1-1 0,-1 0 0,0 0 0,0 0 0,1 0 0,-1 0 0,-6-1 0,0-5-4501</inkml:trace>
</inkml:ink>
</file>

<file path=ppt/ink/ink21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8:55.509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27 63 5312,'-1'-5'449,"1"4"-392,-1 1 0,1-1-1,0 0 1,-1 0 0,1 0 0,0 0-1,0 0 1,0 0 0,0 0 0,0 1-1,0-1 1,0 0 0,0 0 0,0 0-1,0 0 1,0 0 0,1 0 0,-1 0-1,0 1 1,0-1 0,1 0 0,-1 0-1,1 0 1,-1 1 0,1-1 0,-1 0-1,1 0 1,0 1 0,-1-1-1,1 0 1,0 1 0,-1-1 0,2 0-1,15-6 301,23-8-1,-35 13-363,1 1-1,0 0 1,0 0-1,-1 0 1,1 0-1,0 1 1,0 0-1,8 1 1,-11-1 5,0 1 1,-1 0 0,1-1-1,-1 1 1,1 0 0,-1 0-1,1 1 1,-1-1 0,0 0 0,1 1-1,-1 0 1,0-1 0,0 1-1,0 0 1,0 0 0,-1 0-1,1 0 1,0 0 0,-1 1-1,0-1 1,1 0 0,-1 1-1,0-1 1,0 1 0,0-1-1,-1 1 1,2 3 0,-2 0 12,1-1 1,-1 1-1,0-1 1,0 1-1,-1-1 1,1 1-1,-1-1 0,0 1 1,-1-1-1,0 0 1,1 0-1,-4 6 1,-36 62 723,5-11-196,9-12-261,8-17 86,2 2 0,1 0 0,-15 50 0,30-82-334,0 0 0,0 0-1,1 0 1,-1 1 0,1-1 0,0 0 0,0 0 0,0 0 0,0 0 0,1 1 0,-1-1 0,1 0 0,0 0 0,2 5 0,-2-5-16,1-1 0,-1 0 0,1 0 0,0 0 0,0 0 0,-1 0 0,1-1 0,0 1 0,0-1 0,1 1-1,-1-1 1,0 1 0,0-1 0,1 0 0,-1 0 0,1 0 0,-1-1 0,4 1 0,49 12-1075,-19-3-2848</inkml:trace>
</inkml:ink>
</file>

<file path=ppt/ink/ink21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8:56.85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195 271 5216,'1'-5'249,"1"1"0,0 0 0,-1-1-1,2 1 1,-1 0 0,0 0 0,1 0 0,-1 1 0,1-1 0,0 1 0,5-5 0,9-8-74,20-13 1,-9 7 171,11-13-192,34-27 134,-62 54-237,0 0 0,0 1 0,1 0 0,24-9 0,-28 13-57,1 2-1,-1-1 1,0 1-1,1 0 1,-1 1-1,1 0 1,-1 0-1,1 1 1,-1 0-1,1 0 1,-1 1-1,0 0 1,0 0-1,0 1 1,0 1-1,0-1 1,0 1-1,-1 0 1,8 6-1,-7-5 12,-1 1 0,0-1 0,0 1-1,0 1 1,-1-1 0,0 1 0,0 0 0,-1 0-1,0 1 1,0 0 0,-1 0 0,0 0-1,0 0 1,-1 0 0,0 1 0,0 0 0,-1 0-1,2 10 1,-4-4 2,0 0 0,-1 0 0,-1 0 1,0 0-1,-1 0 0,-1 0 0,0-1 0,-12 27 0,-2-1 17,-43 66 0,42-76 17,-2-1 1,-1-1 0,-1-1-1,-1-1 1,-1-1 0,-52 39-1,24-27 52,3-2-15,-60 54-1,-13 40 310,106-108-298,1 1 0,0 0 0,2 1-1,-18 39 1,29-56-70,1 1 0,-1 0-1,1-1 1,1 1 0,-1 0-1,1 0 1,0 12 0,1-16-10,0 0 0,0-1 0,1 1 0,-1 0 0,1-1 0,0 1 0,-1-1 0,1 1 0,1-1 1,-1 1-1,0-1 0,0 0 0,1 1 0,0-1 0,-1 0 0,1 0 0,0 0 0,0 0 0,0-1 0,0 1 0,0 0 1,5 2-1,3 1 34,0 0 1,0-1 0,1 0-1,19 4 1,47 5 153,-63-12-182,44 5-280,1-3-1,0-3 1,-1-2-1,1-3 1,-1-2 0,90-24-1,-123 25-112,0-2-1,44-20 0,-56 22 282,-1-1 1,0-1-1,0 0 0,-1 0 1,0-1-1,-1-1 0,10-10 1,1-7 317,-1-1 0,30-54 0,-42 66-152,-7 16-46,0-2 23,-1 1 0,1 0 1,0-1-1,0 1 0,0 0 0,0 0 1,0 0-1,0 0 0,0 0 0,1-1 1,-2 17 282,-15 56 919,-5 93 0,7 75-828,-1 5-60,3-171-74,2-25 173,5-37-262,4-11-193,0 0 0,0 0 0,-1 0 0,1 0 0,0 0 0,0 0 1,0 0-1,-1 0 0,1 0 0,0 0 0,0 0 0,0 0 0,0 0 0,-1 0 1,1-1-1,0 1 0,0 0 0,0 0 0,0 0 0,-1 0 0,1 0 0,0 0 1,0-1-1,0 1 0,0 0 0,0 0 0,0 0 0,-1 0 0,1-1 0,0 1 1,0 0-1,0 0 0,-1-3 13,-1 0 0,1-1 0,0 1 0,0 0 0,-1-6 0,-3-28-43,2 0 1,2-1-1,1 1 1,2-1-1,12-64 1,0 36-2,3 1 0,34-86 1,-35 110 18,2 1 0,1 0 0,3 2-1,45-64 1,-53 85-28,1 1-1,0 0 1,1 1-1,32-24 1,-35 31-7,-1 0 0,2 1-1,-1 0 1,1 1 0,0 1 0,0 0 0,28-5 0,-35 9-1,0 0 0,0 0 0,0 1 0,0 0 0,0 0 1,0 1-1,0 0 0,0 0 0,11 4 0,-15-4 40,0 0 1,0 0-1,0 1 1,0 0 0,0-1-1,0 1 1,-1 0-1,1 0 1,-1 1-1,1-1 1,-1 0 0,0 1-1,0-1 1,0 1-1,0 0 1,0 0-1,-1 0 1,1 0 0,-1 0-1,0 0 1,0 0-1,1 4 1,-1-1 23,0 0 0,0 0 0,-1 0 0,1 0 0,-1 1 0,-1-1 0,1 0 0,-1 0 0,0 0 0,-1 0 0,0 0 0,1 0 0,-2-1 0,1 1 0,-1 0 0,0-1 0,0 0 0,0 0 0,-1 0 0,0 0 0,-7 7 0,1-2-46,-1-1 0,1-1 1,-2 0-1,1 0 1,-1-1-1,0-1 0,-1 0 1,-21 7-1,-90 24-2172,99-32-6,-34 4 0,36-8-1343</inkml:trace>
</inkml:ink>
</file>

<file path=ppt/ink/ink21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8:57.386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712 43 4384,'-8'-8'519,"7"6"-406,-1 0 1,0 0-1,0 0 1,0 0-1,0 1 1,0-1-1,0 1 1,-1-1-1,1 1 1,-1 0-1,1 0 1,-4-1-1,-7-2 0,0 1-1,0 0 0,0 1 0,0 1 1,0 0-1,0 1 0,-1 0 0,-22 4 1,20-1-81,0 1 1,0 0-1,0 1 0,0 1 1,1 0-1,-24 14 1,22-9 101,0 2 1,0-1-1,2 2 1,0 0 0,-26 31-1,-54 90 537,72-101-517,12-16-91,0 0 1,1 1-1,1 0 1,0 0-1,-10 41 0,16-50-35,1 0-1,1 0 0,0 0 0,1 1 0,0-1 0,1 11 0,0-14-6,0 0 1,1 0-1,-1-1 0,2 1 1,-1-1-1,1 0 1,0 1-1,0-1 0,0-1 1,5 7-1,-5-8-5,-1-1 1,1 1-1,1-1 1,-1 0-1,0 0 0,1 0 1,-1-1-1,1 1 0,0-1 1,0 0-1,0 0 1,0 0-1,7 2 0,-7-3 5,0-1-1,0 1 1,-1-1-1,1 0 0,0 0 1,0 0-1,-1 0 1,1-1-1,0 1 0,-1-1 1,1 0-1,0 0 0,-1-1 1,1 1-1,-1-1 1,5-2-1,13-11 36,-1 0 0,0-1 0,29-32 0,-44 43 8,-1 0 0,1 0 0,-2-1 0,1 0 0,0 0 0,-1 0 1,4-12-1,-6 16-37,0 0 0,-1 0 1,1 0-1,-1-1 1,1 1-1,-1 0 0,0 0 1,0 0-1,0 0 1,0 0-1,0 0 0,-1-1 1,1 1-1,0 0 1,-1 0-1,0 0 0,1 0 1,-1 0-1,0 0 1,0 0-1,0 1 1,-1-1-1,1 0 0,0 0 1,-1 1-1,1-1 1,-4-2-1,1 1-33,0 1 0,-1 0 1,0 0-1,1 0 0,-1 0 0,0 1 1,0-1-1,0 1 0,0 1 0,0-1 0,0 1 1,-1 0-1,1 0 0,0 0 0,0 1 1,-5 0-1,-6 2-90,0 1 1,1 1-1,-29 11 1,34-11-8,0 1 0,0 0 0,1 0 0,-1 0 0,1 2 0,1-1 0,-1 1 0,1 0 0,-9 13-1,5-5-303,1 1 0,0 1 0,1 0 0,-7 20-1,-8 31-4018</inkml:trace>
</inkml:ink>
</file>

<file path=ppt/ink/ink21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8:58.228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2 430 4736,'-1'-14'584,"0"1"0,2-1 1,2-20-1,-2 26-452,0 0 0,1-1-1,0 1 1,1 0 0,0 0 0,0 1 0,6-10 0,4-4-48,0 0 0,2 1-1,0 0 1,2 2 0,0 0 0,1 0 0,1 2 0,0 0 0,1 2 0,37-21-1,-31 22-6,0 1 0,47-13 0,-58 21-69,-1 0 0,1 2 0,-1 0-1,1 0 1,0 2 0,0 0 0,16 1 0,-23 0-11,-1 1 0,0 0 0,0 0 0,0 0 0,0 0 0,0 1 0,0 1 0,-1-1 0,0 1 0,1 0 0,-1 0 0,-1 1 0,1 0 0,0 0 0,-1 0 0,0 0 0,6 10 0,-7-8 2,0 0 0,0 0-1,-1 1 1,0-1 0,0 1-1,0 0 1,-1 0 0,0 0-1,-1 0 1,0 0 0,0 0-1,-1 0 1,0 0 0,0 1-1,-3 13 1,-2-4 76,0 0 0,0 0 0,-2 0 0,0-1 0,-1 0 0,-1 0 0,-1-1 0,-15 20 0,0-4 148,-1-2 0,-56 51 0,45-49-159,-1-2 0,-2-2 0,-1-1 0,-1-2 0,-55 24 0,75-38 56,22-11-121,0 0 0,0 0 0,1 0 0,-1 0 1,0 0-1,0 0 0,0 0 0,0 0 0,0 0 1,0 0-1,0 0 0,0 0 0,0 0 0,0 0 0,0 0 1,0 0-1,0 0 0,0 0 0,0 0 0,0 0 1,0 0-1,0 0 0,0 0 0,0 0 0,0 1 1,0-1-1,0 0 0,0 0 0,0 0 0,0 0 0,0 0 1,0 0-1,0 0 0,0 0 0,0 0 0,0 0 1,0 0-1,0 0 0,0 0 0,0 0 0,0 0 0,0 0 1,0 0-1,0 1 0,0-1 0,0 0 0,0 0 1,0 0-1,0 0 0,0 0 0,0 0 0,0 0 1,0 0-1,0 0 0,0 0 0,0 0 0,0 0 0,0 0 1,0 0-1,0 0 0,0 0 0,0 0 0,0 0 1,-1 0-1,14-1-103,16-3 112,-1 1 0,0 1 0,1 2 0,30 3 0,117 22-37,-133-18-20,-27-4 41,135 26-112,-130-24 136,-1 2 0,1 0 0,-1 1 0,0 1 0,18 11 0,-32-16 21,1 1-1,-1 0 0,0 0 1,-1 0-1,1 0 0,-1 1 1,0 0-1,-1 0 0,6 8 1,-8-10-23,0 0 0,0 0-1,-1 0 1,1 0 0,-1 1 0,0-1 0,0 0 0,0 1 0,0-1 0,-1 0 0,0 1-1,0-1 1,0 1 0,0-1 0,-1 1 0,0-1 0,-1 5 0,-1 0 11,-1-1 0,0 1 1,-1-1-1,1 0 0,-1 0 0,-1 0 1,0-1-1,-13 14 0,6-9 14,-2 0 1,1 0-1,-27 15 0,20-16 16,0-1 0,0-1 0,0 0 0,-31 6 0,-93 14 122,69-15-197,71-13 34,-172 42-3586,139-28-998</inkml:trace>
</inkml:ink>
</file>

<file path=ppt/ink/ink21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8:58.777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432 37 6304,'-26'-32'2032,"26"31"-2011,0 1 1,0 0-1,-1-1 1,1 1-1,0 0 1,-1-1-1,1 1 1,0 0-1,-1 0 1,1 0-1,0-1 0,-1 1 1,1 0-1,0 0 1,-1 0-1,1 0 1,-1-1-1,1 1 1,0 0-1,-1 0 1,1 0-1,-1 0 1,1 0-1,0 0 1,-1 0-1,1 0 1,-1 1-1,1-1 1,-1 0-1,1 0 1,0 0-1,-1 0 0,1 0 1,0 1-1,-1-1 1,0 0-1,-41 26 189,-70 53-1,8-5-249,81-59 13,0-1 36,1 1 0,-28 25 0,49-39-8,-1 0 0,1 0 0,0 1 0,0-1 0,0 0 0,0 1 0,0-1 0,0 1 0,0-1 0,0 1 0,1-1 0,-1 1 0,1-1 0,-1 1 0,1 0 0,-1-1 0,1 1-1,0 3 1,0-3 2,1 0 0,-1 0-1,1-1 1,-1 1 0,1 0 0,0-1-1,0 1 1,0 0 0,0-1-1,0 1 1,0-1 0,0 0-1,1 1 1,-1-1 0,0 0-1,4 2 1,7 6 16,0-1 0,1 0 0,0-1 0,0-1 0,18 6 0,73 18 193,-66-21 25,44 17 0,-58-15-144,0 0 1,40 25-1,-54-29-68,-1-1-1,0 1 1,-1 0 0,0 1 0,0 0 0,0 1 0,-1-1-1,0 1 1,7 14 0,-12-20-6,-1 0 0,1 1 1,0 0-1,-1-1 0,0 1 0,0 0 0,0-1 1,-1 1-1,1 0 0,-1 0 0,0 0 0,0 0 1,0 0-1,0 0 0,-1-1 0,1 1 0,-1 0 1,0 0-1,0 0 0,-1-1 0,1 1 0,-1-1 1,0 1-1,0-1 0,0 0 0,0 1 0,-1-1 1,1 0-1,-1-1 0,1 1 0,-1 0 0,0-1 1,0 1-1,-6 2 0,-10 6 103,0-1 1,0 0-1,-1-2 0,0 0 0,-23 5 1,-105 17 119,131-27-316,-1 0 0,0-2-1,-31-1 1,43 0-131,0-1 0,1 0 0,0 0-1,-1-1 1,1 0 0,0 0 0,-6-3 0,8 4-67,0-1 0,1 1 0,-1-1 0,1 0 1,0 0-1,0 0 0,-1-1 0,1 1 0,1 0 0,-1-1 1,0 1-1,1-1 0,-1 0 0,0-2 0,-5-23-3253</inkml:trace>
</inkml:ink>
</file>

<file path=ppt/ink/ink21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8:59.226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28 144 5728,'10'-21'596,"-8"16"-473,0 0 0,0 0 1,0 0-1,1 0 1,0 0-1,0 1 1,1-1-1,-1 1 0,1 0 1,0 0-1,0 0 1,0 1-1,0-1 1,1 1-1,6-4 0,7-2 27,0 1-1,1 1 0,0 1 1,0 0-1,1 1 0,37-4 1,-53 9-146,1-1 1,-1 1-1,0 0 1,1 1 0,-1-1-1,0 1 1,1 0-1,5 2 1,-9-3-3,0 1 0,1 0 0,-1 0-1,0 0 1,0 0 0,0 0 0,1 0 0,-1 0-1,0 0 1,0 0 0,0 0 0,-1 1 0,1-1 0,0 0-1,0 1 1,-1-1 0,1 0 0,-1 1 0,1-1 0,-1 1-1,0-1 1,1 1 0,-1-1 0,0 1 0,0-1 0,0 4-1,-1 9-6,-1-1-1,-1 1 1,1-1 0,-2 0-1,-6 16 1,8-22-11,-7 16 33,0-1-1,-2 0 0,-1-1 0,0 0 0,-2 0 0,-28 33 0,-6-2 829,-58 48 0,98-93-608,0 0 1,1 0-1,-10 15 0,16-22-212,1 1 0,-1 0 0,1-1 0,-1 1 0,1 0 0,-1 0 0,1-1 0,0 1 0,-1 0 0,1 0 1,0 0-1,0 0 0,0-1 0,-1 1 0,1 0 0,0 0 0,0 0 0,0 0 0,0-1 0,0 1 0,1 0 0,-1 0 0,0 0 0,0 0 0,1-1 0,-1 1 0,0 0 0,1 0 0,-1-1 0,0 1 0,1 0 0,-1 0 0,1-1 0,0 1 0,-1-1 0,1 1 0,-1 0 0,1-1 0,0 1 0,0-1 0,-1 1 0,1-1 0,0 0 0,0 1 0,6 2 79,0-1 0,-1 0 0,1 0 0,11 1 0,-8-1-91,24 6-252,65 23 1,-78-23-992,-1 2 1,24 14 0,-4 2-3827</inkml:trace>
</inkml:ink>
</file>

<file path=ppt/ink/ink21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00.089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15 294 5824,'9'-12'697,"-6"7"-459,1 1 1,0-1-1,0 1 0,0 0 0,0 0 0,0 1 0,7-5 0,130-98 200,-77 55-150,-49 39-185,1 1 0,1 1 1,-1 0-1,1 0 0,1 2 1,31-11-1,-43 17-101,0 1 0,0 0 0,0-1-1,1 2 1,-1-1 0,0 1 0,0 0-1,1 0 1,-1 1 0,0 0 0,0 0 0,0 0-1,0 1 1,0 0 0,0 0 0,0 0-1,0 1 1,-1 0 0,1 0 0,-1 0 0,0 1-1,0 0 1,0 0 0,6 6 0,-5-2-18,1 0 0,-1 0 0,-1 0 1,0 1-1,0 0 0,0 0 0,-1 0 0,-1 0 1,1 1-1,-1-1 0,-1 1 0,2 16 0,-3-14 33,0 0-1,-1 1 0,-1-1 0,0 1 1,0-1-1,-2 0 0,1 1 0,-2-1 1,-8 23-1,-9 7 23,-2-1-1,-1-1 1,-36 45 0,32-50 19,-3-1 0,0-1 0,-2-1 0,-2-2 0,0-2 0,-2-1 0,-1-2 0,-55 28 0,-9 6 198,101-59-253,0 1 0,0 0-1,0-1 1,0 1-1,0 0 1,0-1 0,0 1-1,1 0 1,-1 0 0,0 0-1,1 0 1,-1 0-1,1 0 1,-1 1 0,1-2-1,0 0 0,-1 1 0,2-1 0,-1 0 0,0 1 0,0-1 1,0 1-1,0-1 0,0 0 0,0 1 0,0-1 0,0 0 0,0 1 0,1-1 1,-1 0-1,0 0 0,0 1 0,0-1 0,1 0 0,-1 1 0,0-1 0,0 0 1,1 0-1,-1 1 0,0-1 0,1 0 0,-1 0 0,5 2 7,-1 0-1,0-1 0,0 1 1,1-1-1,6 1 1,13 2-43,174 33-116,-149-25 95,95 35 0,-115-33 74,1 1 0,-2 1 0,0 1 1,0 1-1,-2 2 0,45 43 0,-66-58 52,0 1 0,0-1 0,-1 1 1,0 0-1,0 0 0,-1 0 1,1 0-1,3 12 0,-6-16-29,-1 1 0,1-1 1,-1 1-1,1-1 0,-1 1 0,0-1 1,0 1-1,0 0 0,0-1 0,-1 1 0,1-1 1,-1 1-1,1-1 0,-1 1 0,0-1 1,0 0-1,0 1 0,0-1 0,0 0 0,-1 0 1,1 1-1,-1-1 0,1 0 0,-1 0 1,0-1-1,-2 3 0,-6 4 37,0-1 0,-1 0 0,0-1 0,0 0 0,-1-1 0,0 0 0,0-1 1,-21 5-1,8-4-76,0 0 0,-1-2 1,-34 0-1,-15-6-93,44 1-829,0 1 1,0 2-1,-57 8 0,55-1-174</inkml:trace>
</inkml:ink>
</file>

<file path=ppt/ink/ink21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01.546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256 1 5312,'1'0'55,"-1"0"-1,0 0 1,1 0 0,-1 0 0,0 0-1,0 0 1,1 1 0,-1-1 0,0 0-1,0 0 1,0 0 0,1 1 0,-1-1-1,0 0 1,0 0 0,0 1 0,0-1-1,1 0 1,-1 1 0,0-1 0,0 0-1,0 0 1,0 1 0,0-1 0,0 0-1,0 1 1,0-1 0,0 0 0,0 0-1,0 1 1,0-1 0,0 0 0,0 1-1,0-1 1,0 0 0,0 1 0,0-1-1,-1 0 1,1 0 0,0 1 0,0-1 0,0 0-1,0 0 1,-1 1 0,1-1 0,-7 14 119,-2 2-109,0 0-1,1 1 1,1 0-1,0 0 1,1 0 0,1 1-1,1 0 1,-3 28-1,-33 250 1526,24-138-918,-10 61 970,23-194-1354,2-16 163,0-22-251,1 11-204,1-1 0,-1 1 0,0 0 0,0 0 0,1 0 0,-1 0 0,1 0 0,0 0 0,0 0 0,0 0 0,0 1 0,0-1 0,0 0 0,0 0 0,0 1 0,1-1 0,-1 0 0,1 1 0,3-3 0,-4 4-28,-1 0 32,0 0 0,0 0 0,0 0 0,1 0 0,-1 0-1,0 0 1,0 0 0,0 0 0,0 0 0,0 0 0,0 0 0,1 0 0,-1 0 0,0 0 0,0 0 0,0 0 0,0 0 0,0 0-1,0 0 1,1-1 0,-1 1 0,0 0 0,0 0 0,0 0 0,0 0 0,0 0 0,0 0 0,0 0 0,0 0 0,0 0 0,1 0 0,-1-1-1,0 1 1,0 0 0,0 0 0,0 0 0,0 0 0,0 0 0,0 0 0,0-1 0,0 1 0,0 0 0,0 0 0,0 0 0,0 0-1,0 0 1,0 0 0,0-1 0,0 1 0,0 0 0,0 0 0,0 0 0,0 0 0,0 0 0,0-1 0,-1-2 9,1 2 39,4-5 90,-5 6-129,1-1-1,0 1 0,0 0 0,1-1 0,-1 1 1,0 0-1,0-1 0,0 1 0,0 0 0,0 0 1,0-1-1,0 1 0,0 0 0,1-1 1,-1 1-1,0 0 0,0 0 0,0-1 0,1 1 1,-1 0-1,0 0 0,0-1 0,1 1 0,-1 0 1,0 0-1,0 0 0,1-1 0,0 1-24,-1-1 28,0 1-1,-1-1 1,1 0-1,0 0 1,1 0-1,-1 0 1,0 1-1,0-1 1,0 0-1,0 0 1,1 0-1,-1 0 1,0 1 0,1-1-1,-1 0 1,0 0-1,1 1 1,-1-1-1,1 0 1,-1 1-1,1-1 1,1 0-1,-2 0-18,1 1 0,-1 0 0,1-1-1,-1 1 1,1 0 0,-1 0 0,1 0-1,-1 0 1,1 0 0,0-1 0,-1 1 0,1 0-1,-1 0 1,1 0 0,-1 0 0,1 1-1,0-1 1,-1 0 0,1 0 0,-1 0 0,1 0-1,-1 1 1,1-1 0,-1 0 0,1 0-1,-1 1 1,1-1 0,-1 0 0,1 1 0,-1-1-1,0 0 1,1 1 0,6 10-35,-7-10 45,0-1 0,0 0 0,0 1 1,0-1-1,0 0 0,0 0 0,0 1 0,0-1 1,0 0-1,0 0 0,0 1 0,0-1 0,0 0 0,0 0 1,0 1-1,-1-1 0,1 0 0,0 0 0,0 0 1,0 1-1,0-1 0,-1 0 0,1 0 0,0 0 0,0 1 1,-1-1-1,1 0 0,0 0 0,0 0 0,0 0 1,-1 0-1,1 0 0,0 0 0,-1 1 0,0-1 40,-24 15-150,-21 33 107,36-37-21,9-10 30,0 0 0,0 0 0,0 0 1,0 1-1,0-1 0,0 0 1,0-1-1,-1 1 0,1 0 0,0 0 1,0 0-1,-1-1 0,1 1 1,0-1-1,-1 1 0,1-1 0,-1 1 1,1-1-1,-1 0 0,1 0 1,0 0-1,-4 0 0,4 0-5,0 0-1,-1 0 1,1 0-1,0 0 0,-1 0 1,1 0-1,0-1 1,0 1-1,0-1 1,-1 1-1,1-1 1,0 1-1,0-1 0,0 1 1,0-1-1,0 0 1,0 0-1,0 0 1,0 1-1,0-1 0,0 0 1,0 0-1,0 0 1,1 0-1,-1-1 1,0 1-1,1 0 1,-1 0-1,1 0 0,-1-3 1,-3-4 48,1 0-1,1-1 1,0 1 0,0-1-1,0 1 1,0-11 0,1-54 252,1 43-298,3-17 6,2-1 1,17-74-1,-16 94-43,2 0 0,1 1 0,0 0 0,19-34 1,-18 43 35,0 1 0,1 1 1,1-1-1,0 2 0,1 0 1,1 0-1,17-13 0,-4 8 11,0 1-1,43-23 1,66-23 7,-107 52-30,1 1 0,1 2 0,36-8 0,-52 15-2,0 1 1,0 0-1,0 2 1,0-1 0,0 2-1,0 0 1,0 0-1,0 2 1,15 3 0,-26-4-11,1-1 0,0 1 0,0 0 0,-1 0 0,1 0 1,-1 1-1,0-1 0,0 1 0,0 0 0,0 1 1,0-1-1,4 6 0,-6-6 27,0 0 1,0 0-1,0 0 0,-1 1 1,1-1-1,-1 0 1,0 1-1,0-1 0,-1 1 1,1-1-1,-1 1 1,1 0-1,-1-1 0,0 1 1,0-1-1,-1 1 0,1-1 1,-2 6-1,-1 4 33,-1 0 0,-1-1 0,0 0 0,0 1-1,-1-2 1,-1 1 0,0-1 0,-1 0 0,0 0 0,0-1-1,-18 16 1,16-16 54,0-2 1,-1 1-1,0-1 0,-1-1 0,1 0 0,-1-1 0,-1 0 1,1-1-1,-1 0 0,0-1 0,-21 4 0,20-7-28,-1 0 0,1-2-1,0 0 1,-1 0 0,1-1-1,0-1 1,-15-5 0,5 2-30,-80-24-875,56 14-351,5 6-1616,2 8 832</inkml:trace>
</inkml:ink>
</file>

<file path=ppt/ink/ink21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03.99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868 56 3552,'-2'-3'175,"-1"0"1,0 1 0,0-1-1,0 1 1,0 0-1,0 0 1,-1 0 0,1 0-1,0 1 1,-1 0 0,-3-2-1,-9-1 73,-21-3 0,0-1 157,22 5-281,0 0 0,0 1 0,0 0-1,0 1 1,-25 2 0,-74 15 167,93-12-241,1 2-1,-1 1 0,1 0 0,0 1 1,1 1-1,0 1 0,0 1 0,1 1 1,1 0-1,0 1 0,0 1 0,-17 20 0,7-4 42,1 2 0,1 0-1,2 2 1,2 0 0,-27 59-1,40-76 93,0 1-1,-8 30 1,15-41-72,-1 1 1,1-1 0,0 1-1,1-1 1,0 1 0,0 0-1,0-1 1,1 1 0,2 9-1,-2-14-59,0 0-1,0 0 0,0 0 1,1 0-1,-1 0 0,1 0 1,0-1-1,-1 1 0,1-1 1,0 1-1,1-1 0,-1 0 1,0 1-1,1-1 0,-1 0 1,1-1-1,-1 1 0,1 0 1,0-1-1,0 0 0,0 1 1,0-1-1,0 0 0,0 0 1,0-1-1,0 1 0,0-1 1,5 1-1,7-1 35,0 0 0,0-1 0,0-1 0,23-5 1,-38 7-87,18-4 53,72-16 87,-77 16-71,-1 0 1,1-1-1,-1 0 0,21-13 0,-29 15-41,-1 1 1,1-1-1,-1 0 1,0 0-1,0 0 0,0 0 1,2-4-1,-4 6-22,-1 1-1,1-1 1,-1 0-1,1 0 1,-1 0-1,1 0 1,-1 0-1,0 0 1,1 0 0,-1 0-1,0 1 1,0-1-1,0 0 1,0 0-1,0 0 1,0 0-1,0 0 1,0 0-1,0 0 1,0 0-1,0 0 1,-1 0-1,1 0 1,0 0 0,-1 0-1,1 0 1,-1 0-1,1 1 1,-1-1-1,1 0 1,-1 0-1,0 0 1,1 1-1,-1-1 1,0 0-1,0 0 1,-2-1-19,0 1 1,0-1-1,0 0 1,0 1-1,0 0 1,0 0-1,-1 0 1,1 0-1,-6 0 1,-34-1-146,42 2 153,-21 0-167,-1 2-1,0 0 1,1 2-1,0 0 1,-25 9-1,34-9-119,-1 1-1,2 0 0,-1 1 0,1 1 0,0 0 1,0 1-1,1 0 0,0 0 0,-19 20 0,15-9-342,-17 26 0,32-45 631</inkml:trace>
</inkml:ink>
</file>

<file path=ppt/ink/ink21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05.246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722 1 2720,'-2'5'179,"0"0"0,-1 1 1,0-1-1,0 0 0,0 0 1,0-1-1,-1 1 0,0-1 0,-7 7 1,-13 16 379,7-1-149,1 0 1,-18 41 0,10-17-134,0-5-102,-1-2 0,-3 0 0,-1-2 0,-36 40 0,-27 29 894,-110 168 0,143-182-405,50-79-533,1 1 1,1-1-1,-9 34 1,15-48-71,0 0 0,0 0 0,1 0 0,-1 1 0,1-1 0,0 0 0,0 0 0,0 0 0,1 1 0,-1-1 0,1 0 0,-1 0 0,1 0 0,0 0 0,0 0 0,1 0 0,-1 0 0,1 0 0,-1-1 0,1 1 0,0 0 0,0-1 0,0 1 0,0-1 0,0 0 0,1 0 0,-1 0 0,1 0 0,-1 0 0,1 0 0,0-1 0,0 1 0,4 1 0,15 4 264,1 0 0,0-1-1,45 5 1,-7-1-29,-34-5-282,0-1 0,0 0 1,0-3-1,0 0 0,48-5 0,-42-1-137,-1-1 1,49-17-1,-70 19 1,0 0 0,0-1 1,0 0-1,-1-1 0,0 0 1,0 0-1,-1-1 1,0-1-1,0 1 0,13-16 1,-16 14 47,0 0 1,0-1 0,-1 0-1,-1 0 1,1 0 0,-2 0-1,1-1 1,-2 0 0,3-11-1,-3 8 2,0-1-1,-1 1 0,-1 0 0,0-1 1,-1 1-1,-3-21 0,3 30 60,0 1 1,-1-1 0,1 0-1,-1 1 1,0 0-1,0-1 1,0 1-1,-5-7 1,6 11 8,0-1 1,0 0-1,1 0 1,-1 1 0,0-1-1,0 0 1,0 1-1,0-1 1,0 1 0,0-1-1,0 1 1,0-1-1,0 1 1,0 0-1,0-1 1,0 1 0,-1 0-1,0 0 3,1 0-1,-1 0 1,1 1 0,-1-1-1,1 1 1,-1-1 0,1 1-1,0-1 1,-1 1-1,1 0 1,0 0 0,0-1-1,-1 1 1,1 0-1,0 0 1,-1 2 0,-5 5 16,0 0 0,1 1 1,0-1-1,0 1 1,-7 17-1,-19 52 236,22-49-146,-15 39 180,-25 118 0,46-165-223,-49 276 383,52-285-437,0 0 0,2 16 0,-1-24-171,0-1 0,1 0-1,-1 0 1,1 1 0,0-1 0,0 0-1,0 0 1,0 0 0,1 0 0,-1 0-1,1 0 1,0 0 0,2 3 0,8 2-1491,1-7-1940</inkml:trace>
</inkml:ink>
</file>

<file path=ppt/ink/ink21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05.817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572 33 5056,'-15'-22'1642,"14"21"-1602,0 0 0,1 0 0,-1 0 0,0 1 0,0-1 0,0 0 0,-1 1 0,1-1 0,0 1 0,0-1 0,0 1 0,0-1 0,-1 1 0,1 0 0,0-1 0,0 1 0,0 0 0,-1 0 0,1 0 0,-2 0 0,-2 0 59,-21 0-5,1 1-1,0 1 1,0 1 0,-40 11-1,44-9-22,-16 4 130,0 2 0,1 1 0,0 2 0,1 1 0,1 2 1,-50 33-1,83-50-202,-4 4 71,-1 0 1,1 1 0,-9 8-1,13-12-42,0-1-1,0 1 0,0 0 0,1 0 0,-1 0 0,0 0 0,1 0 0,-1 0 0,1 1 0,-1-1 0,1 0 0,-1 0 0,1 0 0,0 0 0,0 0 0,0 1 1,-1-1-1,1 0 0,0 0 0,0 1 0,1-1 0,-1 0 0,0 0 0,0 0 0,1 0 0,-1 1 0,0-1 0,2 1 0,0 1 9,0 0-1,0 0 0,0 0 1,1 0-1,-1 0 1,1-1-1,0 1 0,0-1 1,0 0-1,0 0 0,0 0 1,1 0-1,4 1 0,5 2 79,0-1-1,19 3 0,3 1 55,0 2-28,0 2-1,-1 1 1,-1 2-1,0 1 1,34 24-1,45 41-118,-94-67-10,-1 2 0,-1 0 0,28 36-1,-42-49 28,0 0 0,0 0-1,0 1 1,-1-1 0,1 0-1,-1 0 1,0 1 0,0-1-1,0 1 1,0-1 0,0 1-1,-1 0 1,0-1 0,1 1-1,-1-1 1,-1 6 0,0-6 12,0 0 0,0 0 0,0 0 0,0 0 0,-1 0 0,1 0 0,-1-1 1,0 1-1,1 0 0,-1-1 0,0 0 0,-1 1 0,1-1 0,0 0 0,-1 0 0,1 0 1,-1-1-1,0 1 0,-4 2 0,-4 1 3,0-1 1,-1-1-1,1 0 0,-1 0 1,1-1-1,-1 0 0,-19 0 1,-7-2 95,-38-6 0,14-1-2058,-117-29 0,179 36 1845,-4-1-295,1 1 0,0-1 1,0 0-1,-1-1 0,1 1 1,0 0-1,0-1 0,1 0 1,-1 0-1,0 0 0,-4-3 1,-1-12-3274</inkml:trace>
</inkml:ink>
</file>

<file path=ppt/ink/ink21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06.396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30 5632,'12'-6'424,"1"1"0,0 1 0,0 0 0,0 1-1,1 0 1,-1 1 0,16 0 0,-20 2-382,-1 0 0,1 1 0,-1 0 0,0 0 0,1 1 0,-1 0-1,0 0 1,0 1 0,0 0 0,-1 1 0,1 0 0,13 9 0,-12-7-34,0 2 1,0-1 0,-1 1-1,-1 0 1,1 1 0,-1-1-1,0 2 1,8 14 0,-11-17 12,-1 1 1,0-1 0,-1 1 0,1-1 0,-1 1 0,-1 0 0,1 0-1,-1 0 1,-1 0 0,1 0 0,-2 0 0,1 0 0,-2 9 0,-1-4 74,-1 1 1,0 0 0,-1-1-1,-1 0 1,0 0-1,0-1 1,-2 0 0,1 0-1,-1 0 1,-1-1 0,0 0-1,-1-1 1,0 0-1,-1 0 1,1-1 0,-25 15-1,13-12-6,8-4-8,-23 16 0,34-22-49,0 0 0,0 1 1,1-1-1,-1 1 0,1-1 1,-1 1-1,1 0 0,0 0 1,0 0-1,0 0 0,1 0 1,-1 1-1,-1 4 0,3-6-11,0-1 0,0 1 0,0 0 0,0-1 0,0 1 0,0-1 0,0 1 0,0 0 0,1-1 1,-1 1-1,1-1 0,-1 1 0,1-1 0,0 1 0,-1-1 0,1 0 0,0 1 0,0-1 0,0 0 0,0 1 0,0-1 0,0 0 0,0 0 0,3 2 0,3 1 78,0 1-1,0-1 1,12 5 0,-14-6-84,11 4-176,1-1 0,0-1 0,0 0 0,0-1 0,1 0 0,0-2 0,-1 0 0,23-1 0,-35-1-193,-1 0 0,1 0-1,-1 0 1,1 1 0,-1 0 0,0 0 0,1 0 0,-1 0 0,0 1 0,1-1 0,-1 1 0,0 0 0,0 1 0,-1-1 0,1 1 0,0-1 0,-1 1 0,0 0 0,6 6 0,15 17-2410</inkml:trace>
</inkml:ink>
</file>

<file path=ppt/ink/ink21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13.799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1 357 4224,'0'-10'364,"0"1"0,1 0 1,1 0-1,-1 0 0,1-1 0,1 2 1,0-1-1,0 0 0,8-14 0,4-8 165,3-1-1,29-40 1,-38 60-396,1 1-1,0 0 1,1 0-1,0 1 1,0 1-1,1 0 1,1 1-1,21-12 1,-29 17-113,0 1 0,1 0 0,-1 0 0,1 0 1,-1 1-1,1 0 0,0 0 0,-1 0 0,1 1 0,0-1 0,0 1 0,10 2 0,-8 0-8,0 0-1,0 1 0,0 0 0,0 0 1,-1 1-1,1 0 0,-1 0 0,10 8 1,26 22 21,-1 1 0,-2 3 1,40 47-1,-74-78-17,0 1 0,0 0-1,-1 0 1,0 0 0,-1 1 0,0-1 0,6 17 0,-9-18 0,1 0 0,-1-1 0,0 1 0,0 0 0,-1 0 0,0-1 0,0 1 1,-1 0-1,0 0 0,0-1 0,-4 13 0,-2 0 12,-1-1 0,0-1 0,-2 1 1,0-2-1,-1 1 0,0-1 0,-23 23 0,-106 92 41,138-130-70,-49 37-79,38-30 111,1 0 0,0 1 0,1 1 0,-13 13 0,24-23-31,-1 0 0,1 0 0,0 1 0,0-1 0,0 0 0,-1 0 0,1 0-1,0 1 1,0-1 0,0 0 0,0 0 0,0 0 0,0 1 0,-1-1 0,1 0 0,0 0 0,0 1 0,0-1 0,0 0 0,0 0 0,0 1 0,0-1-1,0 0 1,0 0 0,0 1 0,0-1 0,0 0 0,0 0 0,0 1 0,0-1 0,0 0 0,0 0 0,1 1 0,-1-1 0,0 0 0,10 3-12,20-5 55,-26 2-8,32-4-63,1 1 0,-1 2 0,0 2-1,0 2 1,0 0 0,0 3 0,0 1 0,-1 2 0,0 1 0,41 18 0,-63-22 35,1 0 0,-1 1 1,-1 1-1,0 0 0,0 1 1,0 0-1,15 16 1,-21-18 17,-1 0 1,1 0 0,-1 0 0,0 1 0,-1 0 0,0 0 0,0 0 0,-1 1 0,0-1-1,0 1 1,-1-1 0,0 1 0,1 11 0,-2-9 37,-1 0 0,0-1 0,-1 1 0,0 0 1,0-1-1,-1 1 0,0-1 0,-1 1 0,0-1 0,-5 10 0,4-13-10,0 0 1,0 0-1,0 0 0,-1 0 0,0-1 1,-1 0-1,1 0 0,-1 0 1,0-1-1,0 1 0,-1-2 0,0 1 1,-13 6-1,-1-1 24,-1-1-1,-1-1 1,-27 5-1,-71 10 188,96-19-253,16-3-33,-9 2-414,-25 1 0,38-4 307,1 0 0,-1 0 0,1 0 0,-1-1 0,1 0-1,-1 0 1,1 0 0,0 0 0,-1-1 0,-7-3 0,12 4 37,-1 1 1,0 0 0,1-1-1,-1 1 1,1-1-1,-1 0 1,1 1 0,-1-1-1,1 1 1,-1-1 0,1 0-1,0 1 1,-1-1 0,1 0-1,0 1 1,-1-1-1,1 0 1,0 0 0,0 1-1,0-1 1,0 0 0,0 0-1,0 1 1,0-1 0,0 0-1,0 0 1,0 1-1,0-1 1,0 0 0,0 0-1,1 1 1,-1-1 0,0 0-1,1 0 1,-1 1-1,0-1 1,2 0 0,9-17-2933</inkml:trace>
</inkml:ink>
</file>

<file path=ppt/ink/ink21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14.24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111 335 5472,'-6'18'527,"-1"1"0,0-1 0,-2-1 0,0 1 0,-15 20 0,15-26-460,2-4-60,1 0 1,0 1 0,1-1-1,-5 12 1,9-19 31,0 1 1,0 0 0,1-1-1,-1 1 1,1 0 0,-1 0-1,1 0 1,0-1-1,-1 1 1,1 0 0,0 0-1,0 0 1,1 0-1,-1 0 1,0-1 0,1 1-1,-1 0 1,1 0 0,-1 0-1,1-1 1,0 1-1,0 0 1,0-1 0,0 1-1,0-1 1,0 1-1,0-1 1,3 3 0,0-1 51,0 0 0,1-1-1,-1 1 1,1-1 0,0 0 0,0 0 0,0-1 0,0 1 0,0-1 0,0 0 0,0-1 0,0 1 0,0-1 0,10 0-1,5-2 171,-1 0-1,33-8 0,-30 4-147,0-2 0,0-1 0,-1 0 0,0-2 0,0 0 0,36-27 1,101-97 880,-137 115-688,42-42 495,-55 53-636,-1-1-1,1 1 1,-1-2 0,10-19 0,-16 26-145,1 1 1,-1-1 0,0 1-1,0-1 1,0 1-1,-1-1 1,1 0-1,-1 1 1,0-1 0,0 0-1,0 1 1,0-1-1,-1 0 1,0-3-1,-1 2-40,0 0-1,0 0 0,0 1 1,0-1-1,-1 1 0,1 0 1,-1 0-1,0 0 0,-5-5 0,-3-1-122,0 0 0,0 1 0,-2 0 0,1 1 0,-25-12 0,22 13-26,0 1 1,-1 0 0,1 1 0,-1 1 0,0 1 0,0 0 0,-1 1 0,1 0 0,-31 2-1,16 3-596,1 1-1,0 1 1,0 2-1,-37 13 0,59-17 168,0 0-1,0 1 0,-14 7 1,20-9 107,4-3-64,12-1-1263</inkml:trace>
</inkml:ink>
</file>

<file path=ppt/ink/ink21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14.581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1 137 3488,'21'-20'371,"54"-46"815,-65 58-1161,-3 2 540,0 0 0,1 0-1,0 1 1,0-1 0,17-6-1,-25 11-539,0 1-1,1 0 0,-1 0 0,0 0 1,0 0-1,1 0 0,-1 0 0,0 0 1,0 0-1,1 0 0,-1 0 0,0 0 1,0 0-1,0 0 0,1 0 0,-1 0 1,0 0-1,0 0 0,1 0 0,-1 0 0,0 0 1,0 1-1,1-1 0,-1 0 0,0 0 1,0 0-1,0 0 0,1 0 0,-1 1 1,0-1-1,0 0 0,0 0 0,0 0 1,0 1-1,1-1 0,-1 0 0,0 0 1,0 1-1,0-1 0,0 0 0,0 0 1,0 1-1,0 11 459,-28 144 573,22-113-918,3 1 1,1 0 0,2-1-1,11 81 1,55 270 1621,-65-379-1873,0 0 0,0 1-1,-3 17 1,-2-16-5205,11-32 3574,-2-9-1450</inkml:trace>
</inkml:ink>
</file>

<file path=ppt/ink/ink21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15.470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156 54 3392,'12'-39'1808,"-12"38"-1729,0 1 1,1-1-1,-1 1 1,0-1-1,0 1 1,1-1-1,-1 1 1,0-1-1,0 1 1,0-1-1,0 1 1,0-1-1,0 0 1,0 1-1,0-1 1,0 1-1,0-1 1,0 1-1,-1-1 1,1 1-1,0-1 1,0 1-1,0-1 1,-1 1-1,1-1 1,-1 0-1,1 1-41,-1 0 0,1 0 0,-1 0 0,0 1 0,1-1-1,-1 0 1,0 0 0,1 0 0,-1 0 0,1 1 0,-1-1 0,0 0-1,1 1 1,-1-1 0,1 0 0,-1 1 0,0 0 0,-23 22 334,17-14-230,1 0 0,0 0 0,0 1 0,0-1 0,-6 19 0,-15 52 40,25-73-179,-54 209 677,54-210-637,1 0-1,1 0 0,-1 1 1,1-1-1,0 1 1,0-1-1,1 0 1,1 7-1,-1-9-9,0-1-1,0 0 1,1 0-1,-1 0 0,0-1 1,1 1-1,0 0 0,0 0 1,0-1-1,0 1 1,0-1-1,0 0 0,1 0 1,-1 0-1,1 0 1,-1 0-1,5 2 0,4 1 45,0 0 1,0 0-1,0-2 0,0 1 0,1-1 0,18 2 0,-3-3 48,48-1 0,-63-2-108,1-1 0,0 0 1,-1 0-1,1-2 0,-1 1 1,0-1-1,0-1 0,0 0 1,20-13-1,-25 14-2,-1 0 1,0-1-1,-1 1 0,1-1 1,-1 0-1,0 0 0,0-1 0,0 0 1,-1 1-1,0-2 0,0 1 1,-1 0-1,1-1 0,-1 0 0,-1 1 1,1-1-1,-1 0 0,2-13 1,-3 11 44,1-12 87,-2 17-83,-3 10-26,-18 66 348,3 1-1,-12 107 1,25-70-1565,5-92 281,1 0 0,1 0 0,1 0 0,5 19 0,8 2-931</inkml:trace>
</inkml:ink>
</file>

<file path=ppt/ink/ink21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20.116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49 378 4896,'-8'-19'542,"4"10"-267,0 0 0,1-1 0,0 1 0,1-1 0,-3-19 0,-11-60 962,15 85-1157,0 0 0,0 0 0,1-1 0,0 1 0,0-1 0,0 1 0,0 0 0,0-1 0,1 1 0,0 0 0,0 0 0,0-1 0,0 1 0,4-6 0,-2 5-30,0-1-1,1 1 1,-1 0 0,1 1-1,0-1 1,1 1 0,-1 0 0,1 0-1,6-5 1,5 0-14,0 0 1,0 1-1,1 1 0,0 0 0,34-7 1,-27 8 26,0 1 0,0 1 1,0 2-1,1 0 0,44 4 1,-58-2-66,0 2 0,-1 0 0,1 0-1,-1 1 1,1 0 0,-1 1 0,0 0 0,0 0 0,0 1 0,-1 1 0,0-1 0,0 2 0,0-1 0,-1 1-1,12 12 1,-16-13 32,0-1-1,0 1 1,-1 0 0,0 0-1,0 0 1,-1 0-1,1 1 1,-1-1-1,-1 1 1,1-1-1,-1 1 1,0 0-1,-1 0 1,1-1-1,-2 13 1,-2 5 164,0-1 0,-2 1-1,-8 26 1,5-25 12,0-1-1,-2 0 0,-1 0 1,0-1-1,-2-1 0,0 0 1,-2-1-1,0 0 0,-35 34 1,16-22-246,0 2 1,3 1-1,0 1 1,-31 54-1,39-53-188,-50 78-3245,41-69 140</inkml:trace>
</inkml:ink>
</file>

<file path=ppt/ink/ink21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20.436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6 28 4896,'2'1'176,"-1"0"1,0 1-1,1-1 1,-1 0-1,0 0 0,0 0 1,0 1-1,0-1 1,0 1-1,0-1 1,1 3-1,-2-2-67,0-1 1,0 0-1,0 0 1,0 1-1,0-1 1,0 0-1,-1 1 1,1-1-1,0 0 1,-1 0-1,1 1 1,-1-1-1,1 0 1,-1 0-1,1 0 1,-2 2-1,-1 1 67,1 0-1,1 1 0,-1-1 0,1 0 0,-1 1 0,1 0 1,1-1-1,-2 8 0,2-11-136,0 0 1,0 0-1,0 0 1,0 0-1,0 0 1,0 0-1,0 0 1,0 0-1,0 0 1,0 0-1,1 0 1,-1 0-1,0 0 1,1 0-1,-1 0 1,1 0-1,-1 0 1,1 0-1,0 0 1,-1-1-1,1 1 1,0 0-1,-1 0 1,1-1-1,0 1 1,0 0-1,0-1 1,0 1-1,-1-1 1,1 1-1,0-1 1,0 1-1,0-1 1,0 0-1,0 1 1,0-1-1,0 0 1,0 0-1,0 0 0,1 0 1,-1 0-1,2 0 1,9-2 205,0-1 0,0-1 0,0 0 0,0 0 0,0-1-1,-1 0 1,0-1 0,0-1 0,0 1 0,-1-2 0,0 0 0,11-10 0,-20 16-224,1 1-1,0-1 1,-1 1 0,0-1 0,1 0-1,-1 0 1,0 0 0,0 0 0,0 0-1,0 0 1,0 0 0,-1 0 0,1 0-1,-1 0 1,1 0 0,-1-1 0,1-3-1,-2 5-45,1-1-1,-1 1 1,1 0-1,-1 0 1,0-1-1,1 1 0,-1 0 1,0 0-1,0 0 1,0 0-1,1 0 1,-1 0-1,-1 0 0,1 0 1,0 0-1,0 0 1,0 0-1,0 1 1,0-1-1,-1 0 0,1 1 1,0-1-1,-1 1 1,1 0-1,0-1 1,-1 1-1,1 0 0,-3 0 1,-2-1-268,-1 0 1,1 1-1,-1 0 1,1 1-1,0-1 1,-11 3-1,-60 21-1200</inkml:trace>
</inkml:ink>
</file>

<file path=ppt/ink/ink21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29.268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42 32 2080,'0'-2'102,"-1"-1"0,1 1 0,-1 0 0,0 0 0,1 0 0,-1 0 1,0 0-1,0 0 0,-1 0 0,1 0 0,0 0 0,-1 0 0,-2-3 0,3 6-75,1-1 0,-1 0 0,1 0 0,-1 1 0,0-1 0,1 1 0,-1-1 0,1 0 0,-1 1 0,1-1 0,-1 1 0,1-1 1,0 1-1,-1 1 0,-2 2 35,1 0 1,0 0-1,0 0 1,1 0-1,-1 1 1,1-1 0,0 1-1,-1 7 1,0 37 350,2 28 7,16 351 1069,9-196-711,-24-181-842,-1-42-1210</inkml:trace>
</inkml:ink>
</file>

<file path=ppt/ink/ink21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30.332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1 243 2400,'3'-15'434,"0"1"-1,1-1 1,9-21 0,-11 31-318,0 1-1,1-1 1,0 1 0,0-1-1,0 1 1,0 0 0,0 0-1,1 1 1,0-1 0,0 1-1,0-1 1,0 1 0,9-4-1,-4 2-25,1 1-1,0 1 1,0 0-1,0 0 0,1 1 1,-1 0-1,0 1 0,1 0 1,19 1-1,2 3 87,59 13 0,10 2 77,144-12 247,-153-7-221,-42 0-147,-1-1 0,1-3 0,74-17 0,-32-2-67,85-19 194,-128 34-16,82-6 0,-122 15-242,0 0 0,1 0-1,-1 1 1,14 2-1,-19-2 2,-1 0 0,1 1 0,-1-1 0,1 0 0,-1 1 0,0 0 0,0 0 0,1 0 0,-2 0 0,1 0 0,0 1 0,0-1 0,-1 1-1,3 3 1,-1 0 16,0 1 0,0-1 1,-1 1-1,0 0 0,-1 0 0,1 0 0,-2 0 0,1 0 0,1 13 0,-1 8-24,-1 34 0,-1-41 88,7 212-141,-1 3 219,22 297 211,-27-515-374,3 168 469,-4-145-238,0-40-223,-2 27 166,2-28-156,0 1 0,0 0 0,-1 0 0,1 0 0,0 0 0,-1 0 1,1-1-1,0 1 0,-1 0 0,1 0 0,-1 0 0,0-1 1,1 1-1,-1 0 0,1-1 0,-1 1 0,0-1 0,0 1 0,1 0 1,-1-1-1,0 0 0,0 1 0,0-1 0,-1 1 0,-21 6 49,-31 14 0,12-5 75,25-9-55,-1-1 0,1-1 0,-1-1 1,0 0-1,0-1 0,0-1 0,0-1 0,-23-1 0,-18-8 471,-67-19 0,16 4-523,-325-32 314,293 44-431,-149 8 0,280 3-212,1 0 0,0 1 0,0 0 1,0 1-1,0 0 0,0 1 1,1 0-1,-1 1 0,1-1 0,-18 11 1,-6 10-1096</inkml:trace>
</inkml:ink>
</file>

<file path=ppt/ink/ink21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31.001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33 1 2560,'-2'1'241,"1"0"1,-1 1-1,1 0 1,0-1-1,-1 1 1,1 0-1,0 0 0,0 0 1,0 0-1,-1 3 1,-3 48 341,3 1 0,7 90 1,-4-121-420,3 405 1106,-4-422-1423,-4 29 439,4-33-592,-1 0 0,1 1 0,-1-1 0,1 0 0,-1 1 1,0-1-1,0 0 0,0 0 0,0 0 0,-3 4 0,-1-12-3390</inkml:trace>
</inkml:ink>
</file>

<file path=ppt/ink/ink21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31.40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252 77 2720,'4'-13'736,"-3"9"-577,0 1 0,0-1 0,-1 0 0,1 1 0,0-7 1,-1-25 528,0 34-326,-5 6 475,-59 92 1770,45-65-2179,-29 43-761,-64 80-1,99-141-2060</inkml:trace>
</inkml:ink>
</file>

<file path=ppt/ink/ink21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31.84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64 4 4064,'-1'0'76,"1"0"1,-1-1-1,1 1 1,-1-1 0,1 1-1,-1 0 1,1 0-1,-1-1 1,0 1-1,1 0 1,-1 0-1,0 0 1,1 0-1,-1 0 1,0 0-1,1 0 1,-1 0 0,0 0-1,1 0 1,-1 0-1,1 0 1,-1 0-1,0 0 1,1 1-1,-1-1 1,1 0-1,-2 1 1,0 0 13,0 1 1,0-1-1,0 1 1,1-1-1,-1 1 0,0 0 1,-2 3-1,0 1 18,0 0 0,1 0 0,0 0 0,0 1 0,-3 7 0,4-5-37,1 1-1,-1-1 0,2 1 0,-1-1 0,1 1 0,1-1 0,1 12 0,17 67 6,-15-69-41,17 61 147,24 123 79,-42-177-209,-1 1 0,-1 0 0,-3 30 0,-6 0-2553,5-49-795</inkml:trace>
</inkml:ink>
</file>

<file path=ppt/ink/ink21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32.185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406 18 5056,'-17'-18'1888,"9"22"-1472,-1 7-128,1 3 64,-9 13-256,-7 2-32,-5 4-32,0-1 384,0 9-224,0-4 128,1-1-192,-1 2 160,-1-2-192,1 0-160,4 2 0,4 6-1248,2 8 736,-6-12-3648</inkml:trace>
</inkml:ink>
</file>

<file path=ppt/ink/ink21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33.288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78 52 2560,'0'-3'136,"-1"0"0,1-1 0,0 1 0,0 0 0,0-1 0,1 1 0,-1 0 0,1 0 0,2-7 0,-3 10-107,0 0 0,0-1 0,1 1 0,-1 0 0,0-1 0,0 1 0,0 0 0,0-1 0,0 1 0,0 0 0,0-1 0,0 1 0,0 0 0,0-1 0,0 1 0,0 0 0,0-1 1,0 1-1,0 0 0,0-1 0,0 1 0,0 0 0,0-1 0,0 1 0,-1 0 0,1-1 0,0 1 0,0 0 0,0-1 0,-1 1 0,1 0 0,0 0 0,0-1 0,-1 1 0,1 0 0,0 0 0,-1-1 0,1 1 0,0 0 0,-1 0 0,0 0 7,1 0-1,-1 0 1,1 0-1,-1 0 1,0 0-1,1 0 1,-1 0-1,1 0 1,-1 0-1,0 1 1,1-1-1,-1 0 1,1 0-1,-1 1 1,1-1-1,-1 0 1,1 1-1,-1-1 1,1 1-1,-1 0 1,-5 7 111,0 0 0,0 1 0,1 0 0,1 0 0,-1 1 0,1-1 0,1 1 0,-4 15 0,1 4 23,-3 52 1,5-4 324,10 120 0,28 76 333,-24-177-657,-8-61-187,11 55 0,-9-75-2048,-4-18 955</inkml:trace>
</inkml:ink>
</file>

<file path=ppt/ink/ink21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34.466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2 133 4800,'0'-1'128,"0"-1"0,-1 1 0,1 0 0,0-1 0,0 1 0,0-1 0,0 1 0,0-1 0,0 1 0,0 0 0,1-1 0,0-1 0,-1 2-39,1 0 0,0 0 0,0 0 1,0 0-1,0 0 0,0 0 0,0 1 0,0-1 0,0 0 1,2 0-1,9-6 7,-9 5-90,11-8 37,0 0 1,1 1-1,0 1 1,1 1-1,24-9 1,-5 8 64,0 1 0,48-2 0,75 3 484,-35 3-314,245 13 398,-350-9-664,331-5 255,-125-3 149,-217 7-426,0 0-1,0 0 1,0 1-1,-1 0 1,13 3-1,-18-4 9,0 1 0,0-1 0,1 1 0,-1-1 0,0 1 0,0 0 0,0 0 0,0 0 0,0-1 0,0 1-1,0 0 1,0 0 0,0 1 0,0-1 0,0 0 0,-1 0 0,1 0 0,-1 0 0,1 1 0,-1-1 0,1 0 0,-1 1 0,1-1-1,-1 0 1,0 1 0,0-1 0,0 0 0,0 1 0,0-1 0,0 0 0,0 1 0,0-1 0,-1 3 0,-6 34 2,2-16 0,1 1 0,0 33 0,5 3 49,3 0 1,15 85 0,7 33 177,-15-91-102,3 53 79,-3-25 163,-9-85-241,0 0-1,-3-1 1,0 1 0,-9 52 0,-20 174-147,29-248 70,0-1 0,-1 0 0,1 0 0,-1 1 0,-5 10 0,1-3 94,5-13-135,1 0 0,0-1 0,-1 1 0,1-1 0,-1 1-1,1-1 1,-1 1 0,1-1 0,-1 1 0,0-1 0,1 1 0,-1-1 0,1 0 0,-1 1 0,0-1 0,1 0 0,-1 0-1,0 0 1,0 1 0,1-1 0,-1 0 0,0 0 0,1 0 0,-1 0 0,0 0 0,0 0 0,1 0 0,-2-1 0,-27-5 3,9 2-39,5 4 115,1 1 0,-1 0 0,1 1 0,0 1-1,-28 8 1,0 0 86,-3 0-55,21-4 168,-1-1 1,1-2-1,-50 3 1,-115-24 372,112 7-540,-286-34-209,17 15-284,323 28-361,0 1 0,0 1 0,1 1 1,-41 9-1,26-2-1489,8-7-2496</inkml:trace>
</inkml:ink>
</file>

<file path=ppt/ink/ink21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34.800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51 16 3392,'-1'-4'275,"-1"-4"510,2 8-764,0-1 0,0 1-1,1 0 1,-1 0 0,0 0 0,0-1 0,0 1 0,0 0 0,0 0 0,0 0 0,1 0 0,-1-1 0,0 1-1,0 0 1,0 0 0,0 0 0,1 0 0,-1 0 0,0 0 0,0-1 0,0 1 0,1 0 0,-1 0-1,0 0 1,0 0 0,1 0 0,-1 0 0,0 0 0,0 0 0,0 0 0,1 0 0,-1 0 0,0 0 0,1 0 224,-1 2-158,-1 0 0,1 0 0,-1-1 1,0 1-1,1-1 0,-1 1 0,0 0 1,0-1-1,-2 3 0,-4 8 299,4-1-235,1 0-1,0 0 0,0 1 0,2-1 0,-1 1 1,2 11-1,-1-3-44,6 153 816,-4 107-212,-3-250-741,-5 38 144,5-59-325,-1 0 0,0-1 0,0 1 0,-1 0 0,-5 9 0,1-7-1073,7-11 1173,-1 0 0,1 0 0,0 0-1,0 0 1,0 0 0,0 0 0,-1 0 0,1 0 0,0 0-1,0 0 1,0 0 0,0 0 0,-1 0 0,1 0 0,0 0 0,0 0-1,0 0 1,0 0 0,-1 0 0,1-1 0,0 1 0,0 0-1,0 0 1,0 0 0,-1-1-673</inkml:trace>
</inkml:ink>
</file>

<file path=ppt/ink/ink21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35.138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270 11 4640,'-12'-10'1728,"8"17"-1344,4 0-96,-4 0-96,-5 1-160,-3 3 128,-5-1-96,0 5-32,-3 8 0,-6 6-32,-1 7 0,-3 13 128,5-2-64,0 0-736,4-5 384,1-10-1536</inkml:trace>
</inkml:ink>
</file>

<file path=ppt/ink/ink21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35.50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67 0 4896,'1'1'99,"-1"0"1,1 0-1,0 0 1,-1 0-1,1 0 1,0 0-1,-1 0 1,1 0-1,-1 0 1,0 0-1,1 0 1,-1 0-1,0 0 0,0 0 1,1 0-1,-1 0 1,0 1-1,0-1 1,0 0-1,0 0 1,-1 0-1,1 0 1,0 0-1,0 0 1,-1 2-1,-2 4-18,1 0 0,-8 13 0,2-3 135,-4 18-139,2 1-1,1 0 1,2 1 0,1-1-1,2 1 1,2 1 0,3 41-1,0-56-68,2 1 0,0-1 0,2-1 0,0 1 0,10 24 0,-13-44-209,-1 1 0,0-1 0,1 0 0,0 0 0,0 0 0,0 0 0,0 0 0,0 0 0,3 2 0,8 4-3191</inkml:trace>
</inkml:ink>
</file>

<file path=ppt/ink/ink21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35.833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434 1 5728,'5'11'2112,"-22"14"-1632,-8 31-128,0-20 64,-16 12-288,-13 4 96,-7-5-128,-2 5-64,1 3 0,13-3-896,7-9 480</inkml:trace>
</inkml:ink>
</file>

<file path=ppt/ink/ink21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36.367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54 14 3072,'-4'-13'920,"2"12"-498,-1 9-169,-12 40 585,10-32-580,-7 30 0,6 3 145,0 50-1,5-70-231,2 69 341,19 139 1,-4-82-317,-3 202-436,-13-346-816</inkml:trace>
</inkml:ink>
</file>

<file path=ppt/ink/ink21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38.231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46 208 3968,'1'-3'97,"-1"1"-1,1 0 1,-1 0 0,1 0-1,0 0 1,0 0 0,0 0 0,0 0-1,0 0 1,0 0 0,0 0-1,1 1 1,-1-1 0,0 0-1,1 1 1,0-1 0,-1 1 0,1-1-1,0 1 1,0 0 0,0 0-1,0 0 1,0 0 0,0 0 0,0 0-1,0 1 1,0-1 0,0 1-1,4-1 1,4 2 10,0 0 0,0 1 1,-1 1-1,1-1 0,-1 1 0,1 1 0,-1 0 0,13 8 1,15 5 52,13 3 115,70 18 0,-63-26-99,0-4 0,117 4 1,-67-7 24,-54-1-132,44 2 113,274-6 490,-274 8-648,1 0 149,-5-6-316,-41 0 173,0-2 0,64-8 0,-86 3 0,-10 1-41,0 1 1,0 1 0,0 1 0,24 1 0,-19 2 11,1-2 0,41-4 0,50-13 35,-59 7-27,-5 2 13,56-10 57,-57 3-60,94-41 0,11-5 66,-37 29-54,-61 18-28,75-29 0,-107 33-6,34-9 1,-47 15-16,-12 3 9,0 0-1,0 0 0,0 1 0,0-1 0,0 1 0,0 0 0,0 0 0,0-1 1,0 1-1,3 1 0,-4-1 6,0 1 0,0-1 1,-1 1-1,1 0 0,0-1 1,0 1-1,0 0 0,0 0 0,-1-1 1,1 1-1,0 0 0,-1 0 1,1 0-1,-1 0 0,1 0 0,-1 0 1,1 0-1,-1 0 0,0 0 1,0 0-1,1 0 0,-1 0 0,0 1 1,0 0-1,2 12-1,-1-1 0,-1 1 1,-1 16-1,0 3 104,-6 182-5,1 7 175,6 199 8,2-379-8,13 72 0,0-7-121,-14-87-112,0 0 1,-1 0-1,-5 28 1,5-43-12,-1 0 1,0 0-1,0-1 1,-1 1-1,1-1 1,-1 1-1,0-1 1,0 0-1,-4 5 0,4-6-5,0-1 0,0 1 0,-1-1 0,1 0 0,-1 0 1,1 0-1,-1-1 0,0 1 0,1 0 0,-1-1 0,0 0 0,0 0 0,0 0 0,-6 1 0,-10 2 10,-1-2 0,0-1-1,-39-2 1,13 0 64,-30 0 123,1-4 1,1-2-1,-136-32 0,119 16-206,-101-12 0,-45 18-104,-7 0 148,-29 2-175,249 15 107,-111-9 7,71 3 6,-80 4 1,71 10-77,-114 27 0,61-9-2,69-16 187,-342 75-367,339-68-311,-1-3 0,-63 7 0,38-4-4391,67-16 1542</inkml:trace>
</inkml:ink>
</file>

<file path=ppt/ink/ink21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38.687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0 1 3392,'3'19'1052,"-2"0"1,-1 21-1,42 586-151,-33-553-1898,-1-9-2288</inkml:trace>
</inkml:ink>
</file>

<file path=ppt/ink/ink21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39.11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87 32 3488,'-1'-10'598,"2"-12"793,-12 54-1195,4-14 161,0 2 1,2-1 0,0 1-1,-4 37 1,16 199 1046,-2-172-1117,1 35-594,-13 146 0,0-208-1332,6-50 1372,-1-1-1,0 0 0,0 0 0,0 0 0,0 0 0,-6 8 0,5-10-110,0-1 0,0 1 0,0-1 0,0 0 0,-1 0 0,-4 3 0,8-6 304</inkml:trace>
</inkml:ink>
</file>

<file path=ppt/ink/ink21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39.621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42 2 2144,'-2'-2'1111,"-1"6"229,-4 6-335,4 0-824,1 1 1,0-1-1,0 1 1,1-1-1,1 1 1,1 16-1,-1-2-49,1 54-3,-2 103 36,0-168-364,0 0 1,-1-1 0,-1 1-1,-6 20 1,4-19-1306</inkml:trace>
</inkml:ink>
</file>

<file path=ppt/ink/ink21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39.952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182 8 4064,'0'-7'1504,"-4"10"-1184,-4 5-64,-1-1-224,-3 4-64,-5 7 32,-4 4 0,0 3-96,-2 13 64,-2 2-192,0 1 128,8-5-2976</inkml:trace>
</inkml:ink>
</file>

<file path=ppt/ink/ink21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40.557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137 1 3072,'0'0'1120,"-4"8"-864,-4 3-64,-1 0 160,1 7-224,-4 7 160,-1 9-160,1 6 64,-1 5-96,6 2-128,-1-3 0,4 4 96,-1-8-32,1-2-96,-4-6 32,-1-3-1024,1-3 576,4-1-1856</inkml:trace>
</inkml:ink>
</file>

<file path=ppt/ink/ink21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40.88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319 0 4064,'-21'14'1504,"13"6"-1184,-9 5-64,5-10-128,-12 3-128,-1 4 0,-4 1 0,0-2 0,-5 1 0,2 7-160,3 4 96,0 1-1952,8-5 1120,13-7-896</inkml:trace>
</inkml:ink>
</file>

<file path=ppt/ink/ink21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41.233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95 5 4064,'0'-4'1504,"0"11"-1184,-4-3-64,-3 3-64,-2 1-160,-3 3 192,-1 7-128,1 5 96,3 9-96,-3 12 96,4 3-128,-1 2-32,9-6 0,0-2-32,0-11 0,4-5-1056,1-10 576,-1-8-2720</inkml:trace>
</inkml:ink>
</file>

<file path=ppt/ink/ink21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41.600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129 1 4736,'-9'7'1760,"1"4"-1376,-12 11-96,4-4-160,-1 11-128,-8 1-224,8 3 128,1 0-1504</inkml:trace>
</inkml:ink>
</file>

<file path=ppt/ink/ink21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41.917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70 1 4736,'0'11'1760,"0"4"-1376,-8 10-96,4-3-32,-5 8-192,1 7 32,0 6-32,-1 9-64,2-4 32,-1 0-480,4-12 256,0-3-672,4-11 448,4-3-1536</inkml:trace>
  <inkml:trace contextRef="#ctx0" brushRef="#br0" timeOffset="1">194 202 3904,'4'0'1440,"-8"9"-1120,-4 5-96,-1 1 672,-3 7-544,1 3-64,-2 4-192,1 5 0,-1-1-64,5 0-1152</inkml:trace>
</inkml:ink>
</file>

<file path=ppt/ink/ink21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42.283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116 13 4160,'0'-1'58,"1"0"1,-1 1-1,0-1 0,0 0 1,1 1-1,-1-1 0,0 1 1,1-1-1,-1 1 1,0-1-1,1 1 0,-1-1 1,1 1-1,-1-1 0,1 1 1,-1-1-1,1 1 1,0 0-1,-1-1 0,1 1 1,-1 0-1,1-1 0,0 1 1,-1 0-1,1 0 0,0 0 1,-1 0-1,1 0 1,0-1-1,-1 1 0,1 0 1,0 1-1,-1-1 0,1 0 1,1 0-1,-2 2-38,1-1 0,-1 0 0,0 1 0,0-1 0,0 1 0,1 0 0,-1-1 0,-1 1 0,1-1 0,0 1 0,-1 1 0,-2 14 113,-8 19-1,-3 16 35,0 20-505,-3-1 1,-32 87-1,29-117-2419,13-26 1034</inkml:trace>
</inkml:ink>
</file>

<file path=ppt/ink/ink21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42.619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212 12 4736,'-4'-11'1760,"-1"11"-1376,1 8-96,-8-1-256,-9 8-64,-8 3 32,0 7 0,-3 9 0,-6 2 0,0 8-640</inkml:trace>
</inkml:ink>
</file>

<file path=ppt/ink/ink21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42.992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117 1 4800,'0'0'80,"-1"0"0,0 0 0,0 0 0,1 0 0,-1 0 0,0 1 0,1-1 0,-1 0 0,0 0 0,1 1 0,-1-1 0,0 0 0,1 1 0,-1-1 0,1 0 0,-1 1 0,0-1 0,1 1 0,-1-1 0,1 1 0,-1 0 0,-18 15 784,11-7-855,0 0 1,1 1 0,0 0-1,1 0 1,0 0-1,1 1 1,0 0-1,0 0 1,1 0 0,-4 23-1,2-4 19,2 0 1,1 0-1,2 33 0,4 20 0,-1-72-29,0 0 0,0 0 0,1 0 0,0 0 0,7 13 0,10 18-330,-11-29-794</inkml:trace>
</inkml:ink>
</file>

<file path=ppt/ink/ink21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43.317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274 1 6240,'-20'18'2304,"3"15"-1792,-20 26-160,8-30-320,-9 13-96,-2 5-2144,-2 11 1184,-8-20-2432</inkml:trace>
</inkml:ink>
</file>

<file path=ppt/ink/ink21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44.052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54 167 2816,'1'-8'269,"0"0"1,-1 0-1,0 0 1,0 0-1,-1 0 1,0 0-1,-3-15 1,-3 0 348,-12-28 0,19 50-602,-1 0 0,1 1 1,0-1-1,-1 0 0,1 0 1,-1 1-1,1-1 0,-1 0 0,1 0 1,-1 1-1,0-1 0,1 1 1,-1-1-1,0 1 0,1-1 0,-1 1 1,0-1-1,0 1 0,-1-1 1,2 1 2,-1 0 0,1 0 1,-1 0-1,1 0 0,-1 0 1,1 1-1,-1-1 0,1 0 1,-1 0-1,1 1 1,0-1-1,-1 0 0,1 0 1,0 1-1,-1-1 0,1 0 1,0 1-1,-1-1 0,1 0 1,0 1-1,-1-1 0,1 1 1,0-1-1,0 1 0,0-1 1,0 0-1,-1 1 1,1-1-1,0 1 0,0-1 1,0 1-1,0-1 0,0 1 1,0-1-1,0 1 0,0-1 1,0 2-1,-1 28 395,1 1-1,6 48 1,17 65-545,-14-97 221,6 42 4,28 148 159,-36-204-198,2-1 0,20 51 0,-21-69-1324,0-8 341</inkml:trace>
</inkml:ink>
</file>

<file path=ppt/ink/ink21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44.737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18 4992,'30'-15'1589,"-29"14"-1535,1 1-1,-1-1 1,1 1-1,0 0 1,-1 0 0,1-1-1,0 1 1,-1 0-1,1 0 1,-1 1-1,1-1 1,0 0-1,-1 0 1,1 1 0,-1-1-1,4 2 1,20 15 13,-7-5-74,13 2 42,1-2 0,0-1 1,0-1-1,1-2 0,0-2 1,0-1-1,65 2 0,-6-8 266,0-4-1,132-25 1,-124 15-88,1 5 0,180 5 1,-224 4-159,-1-2 0,60-11 1,45-3-9,-151 16-55,1 0 0,-1 2 0,1-1-1,17 4 1,-25-3 10,0 0 0,1 0 0,-1 0 0,0 0 1,0 1-1,0-1 0,-1 1 0,1 0 0,0 0 0,-1 0 0,1 0 0,-1 0 0,0 1 0,1-1 0,-1 1 0,0-1 0,-1 1 0,1 0 0,2 6 0,0 0 1,0 1-1,-1 0 1,-1 0 0,0 0-1,1 14 1,0 52-111,-2-25 141,19 233 90,16 64 886,-30-305-834,-4-27-131,-1 1-1,-1 30 1,0-39-250,-2 1-1,1-1 1,-1 1 0,0-1-1,-1 0 1,0 1-1,-5 8 1,-8 9-1714,-4 3 571</inkml:trace>
</inkml:ink>
</file>

<file path=ppt/ink/ink21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45.203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 5 3552,'-1'-4'1150,"3"4"-443,8 8-120,6 3-45,8-2 189,46 9-1,-27-8-425,35 6-1,125 10 0,-110-16-11,-78-9-266,304 30 863,-188-21-1186,154 31 0,-275-39 70,-1 0-761,0 0-1,0 0 1,12 5 0,-31-10-1872</inkml:trace>
</inkml:ink>
</file>

<file path=ppt/ink/ink21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45.53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107 14 4384,'-8'-13'1632,"8"15"-1248,0 21-128,-4-5-224,-5 8-64,1 10 320,-4 12-192,-1 14 64,-2 16-96,2-1 32,1-7-64,3-4 64,5-19-64,4-7-96,0-13 32,0-9-1024,0-7 576,0-4-2784</inkml:trace>
</inkml:ink>
</file>

<file path=ppt/ink/ink21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45.90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224 4 4736,'-4'-4'1760,"0"8"-1376,-8 3-96,-1 4-256,-4 3-64,-4 2 32,-4 2 0,2 0 64,-2 1-32,0 2-96,4 1 32,4 1-544,5-1 320,7-8-3200</inkml:trace>
</inkml:ink>
</file>

<file path=ppt/ink/ink21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46.240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47 0 4896,'-5'5'2523,"-19"21"-2150,21-21-337,1 0 0,0 0 0,0-1 0,0 2 0,0-1 1,1 0-1,0 0 0,0 0 0,0 1 0,1 6 0,0 9 135,3 26 0,-2-34-121,2 15 52,13 116-46,-11-120 9,0 1-1,2-1 1,16 40-1,-22-61-191,0-1-1,0 0 1,0 0-1,0 0 1,1 0-1,-1 0 1,1 0-1,0 0 1,-1 0-1,1 0 1,0-1 0,0 1-1,0-1 1,0 0-1,1 1 1,-1-1-1,0 0 1,0 0-1,3 0 1,4 0-2641</inkml:trace>
</inkml:ink>
</file>

<file path=ppt/ink/ink21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46.570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360 81 5056,'0'-44'1888,"0"32"-1472,-4-6-128,-1 16 576,-3-3-544,-7 10-128,-14 13-128,-13 18-64,-12 22 0,1 5 0,-2 4 0,5-5-864,6 4 480</inkml:trace>
</inkml:ink>
</file>

<file path=ppt/ink/ink21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47.155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55 121 2720,'-2'-14'323,"0"5"-95,0 1 1,1-1 0,0-15-1,1 15 121,-1 0 0,0 0 0,0 0-1,-3-12 1,-10 71 520,7-5-463,-4 71 0,8 51 4,-1 363-53,4-523-373,0 11-80,1-1 0,3 26 0,4-15-1605</inkml:trace>
</inkml:ink>
</file>

<file path=ppt/ink/ink21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48.702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281 31 3904,'0'-1'71,"0"1"1,0-1-1,0 0 0,0 0 1,0 0-1,1 0 1,-1 0-1,0 0 0,1 1 1,-1-1-1,1 0 1,-1 0-1,1 1 0,-1-1 1,1 0-1,-1 1 0,1-1 1,0 0-1,-1 1 1,1-1-1,0 1 0,-1-1 1,3 0-1,-2 1-39,0 0-1,0 0 0,0 0 1,0 1-1,1-1 0,-1 0 1,0 1-1,0-1 0,0 0 1,0 1-1,0-1 1,0 1-1,0 0 0,0-1 1,0 1-1,0 0 0,0 0 1,1 1-1,0 0-18,8 8 177,20 13 0,-25-20-144,0 0 0,1 0 0,-1-1 1,0 1-1,1-1 0,0-1 1,5 2-1,30 3 96,0-2 1,78-2 0,-39-2 53,221 3 545,-227 0-500,119 21 1,-119-12-180,121 4 1,-71-17 305,241-34 0,-275 21-347,176-5 1,-197 17 13,56 3 36,-81 2-114,94 3 206,-112-7-177,0 0 0,0-2 0,33-8 0,-13 0 36,1 2-1,-1 1 0,74-1 1,-102 9-24,-12 1 2,0-1 0,0 0-1,1 0 1,-1 0 0,0-1-1,0 0 1,0 0-1,0-1 1,0 0 0,8-4-1,-10 5 2,26-14-5,-28 14-18,0 0 0,1 0 0,-1 1 0,0-1 1,1 1-1,-1-1 0,0 1 0,1 0 0,-1 0 0,1 0 0,2 0 0,-4 1 19,0 0 1,0-1 0,0 1-1,0-1 1,0 1 0,0 0-1,-1 0 1,1 0 0,0 0-1,0 0 1,-1-1 0,1 1-1,0 0 1,-1 0 0,1 1-1,-1-1 1,1 0 0,-1 0-1,0 0 1,1 2 0,4 25-83,1 29 173,19 80 0,-6-58-43,-2 1 0,-4 1 0,-4 0 0,-2 143-1,-12-105 234,-31 186-1,35-298-250,-2 6 39,1-1 0,-1 1 0,-1-1 1,-5 12-1,8-21-47,0-1 0,0 0 0,0 0 0,0 0 0,-1 0 0,1 0 0,0 0 0,-1 0 0,0 0 0,1-1 0,-1 1 0,0-1 0,0 1 0,0-1 0,0 1 0,0-1 0,0 0 0,0 0 0,0 0 0,0 0 0,-1-1 0,1 1 0,0-1 0,0 1 0,-1-1 0,1 0 0,-1 1 0,1-1 0,-3-1 0,-248-25 280,200 19-265,-19-2 68,0-3 1,-85-26-1,109 22-65,-1 2 1,-1 3-1,0 1 0,-82-4 1,34 13-38,-62-3 0,97-1-2,-423-25-34,403 32 26,0 3 0,-85 18 0,-110 8-50,43-27 118,157-4-56,-94-12 0,-74-24 146,201 29-129,41 7-57,-10-3-53,0 1 0,-1 1 0,1 0 0,-20 2 0,31-1-110,0 0 0,0 1 0,0-1 0,0 1 0,0 0 0,0 0 0,0 0 0,0 0 0,0 1 0,1-1 0,-1 1 0,0-1 0,1 1 0,-1 0 0,1 0 0,0 0 0,0 1 0,0-1 0,0 0 0,0 1 0,0-1 0,0 1 0,1 0 0,-1 0 0,1-1 0,-1 5 0,1-6 33,1 0 1,0 0-1,0 0 0,-1 0 0,1 0 0,0 0 1,0 0-1,0 0 0,0 1 0,0-1 0,0 0 1,1 2-1,-1-3 80,0 0 0,1 0 0,-1 1 0,0-1 0,0 0 0,0 0 0,1 0 0,-1 1 0,0-1 0,0 0 0,0 0 0,1 0 0,-1 0 0,0 0 0,0 0 0,1 1 0,-1-1 0,0 0 0,1 0 0,-1 0 0,0 0 0,0 0 0,1 0 0,-1 0 0,0 0 0,0 0 0,1 0 0</inkml:trace>
</inkml:ink>
</file>

<file path=ppt/ink/ink21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49.115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0 0 3488,'9'37'1280,"-9"-15"-992,4 11-64,-4-10 64,0 13-192,-4 15-32,4 19-32,0 8-32,0 2 0,4 5 128,0 7-64,-4 11 128,0 7-128,-8-14-2432,3-16 1312,1-28-576</inkml:trace>
</inkml:ink>
</file>

<file path=ppt/ink/ink21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49.50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21 52 4160,'4'-29'1536,"0"20"-1216,1-2-64,-5 9 416,0 15-608,0 10 448,0 10-288,0 7 416,0 16-384,0 21 160,-5 26-256,1 4 0,0-4-96,-4 6-1312,-5-1 672</inkml:trace>
</inkml:ink>
</file>

<file path=ppt/ink/ink21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49.999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72 19 3072,'4'-18'1120,"-4"22"-864,4-8-64,-8 11 256,0 4-288,-5 7 0,1 4-96,-1 7 160,1 5-128,0 10 32,-1 8-64,1 2 32,4 1-64,-4 1-32,8-13 32,0-2-960,4-11 512,0-9-2240</inkml:trace>
</inkml:ink>
</file>

<file path=ppt/ink/ink21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50.339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200 0 3968,'-21'0'1472,"13"7"-1120,-9 13-128,4-10-192,-3 9-64,-5-1 160,1 0-64,-5 4-1024,-4 1 544,0 2-2240</inkml:trace>
</inkml:ink>
</file>

<file path=ppt/ink/ink21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50.939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107 1 2720,'0'7'1024,"-4"4"-800,-4 4-64,-1-5 0,1 5-128,-4 8 544,-1 17-320,2 16-96,-2 9-96,1 2-64,4-9 0,3 1 0,1-15 0,4-8-640,4-9 352,1-5-960</inkml:trace>
</inkml:ink>
</file>

<file path=ppt/ink/ink21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51.283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228 19 4160,'-8'-18'1536,"4"25"-1216,-4 6-64,-5 3-224,-8 9-64,-8 12 32,-3 8 0,-6-2 0,1 6 0,-1 2-288</inkml:trace>
</inkml:ink>
</file>

<file path=ppt/ink/ink21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51.658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103 0 3488,'-4'9'1280,"4"2"-992,-4 7-64,0 0 128,-5 11-224,1 11 32,-5 12-96,1 3-64,-1-3 32,2-5-32,-1-2 0,-1-9-1216</inkml:trace>
</inkml:ink>
</file>

<file path=ppt/ink/ink21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52.05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42 0 3488,'0'5'1280,"0"6"-992,-8 10-64,-1-2-288,-3 6 0,3 4-2432,5 1 1376,4-4 160</inkml:trace>
  <inkml:trace contextRef="#ctx0" brushRef="#br0" timeOffset="1">417 41 3328,'0'-4'1216,"5"8"-928,-5 7-96,0 0 96,-9 7-192,6 9 96,-5 2-96,0 7 96,-1 8-128,5 4 128,0 0-128,4 0-32,0-8 0,0-7-32,0-3 0,4-8-992,0-8 544,5-3-2208</inkml:trace>
</inkml:ink>
</file>

<file path=ppt/ink/ink21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52.388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141 36 5472,'-4'-36'2016,"4"39"-1536,-4 5-160,-5 3-256,-6 7-96,-2 12-32,-4 3 0,1 3-96,-5 2 96,-1-6-1952</inkml:trace>
</inkml:ink>
</file>

<file path=ppt/ink/ink21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52.718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63 0 4640,'9'18'1728,"-9"13"-1344,0 1-96,-4-13-96,-1 6-160,-3 12 64,0 14-64,-5 9-32,1 2 32,-1-3-128,9-8 64,0 1-480,4-12 288,0-7-1088,0-10 704,0-5-1952</inkml:trace>
</inkml:ink>
</file>

<file path=ppt/ink/ink21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53.089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166 8 3904,'-12'-7'1440,"-1"14"-1120,-8 8-96,5-4-192,-5 3-64,0 8-32,0 5 0,6 6-640,-2-1 384,9 2-2272</inkml:trace>
</inkml:ink>
</file>

<file path=ppt/ink/ink21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53.421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84 0 4896,'4'11'1824,"-4"3"-1440,-8 12-96,-5-3 352,1 10-416,-1 14-32,1 9-96,-1-2-160,5 2 32,4-5 32,-1-7 0,10-11-576,-1-11 320,4-7-1248,5-8 864,12-2-2400</inkml:trace>
  <inkml:trace contextRef="#ctx0" brushRef="#br0" timeOffset="1">237 231 6304,'-13'37'2336,"-8"11"-1824,-20 26-128,11-30-192,-6 3-192,-10 9-3104</inkml:trace>
</inkml:ink>
</file>

<file path=ppt/ink/ink21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54.202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36 159 3648,'-2'-16'301,"-1"-4"370,-8-36 0,-9-11 1670,55 227-1358,-18-73-852,26 170-148,-11-53-8,-18-127-3,-4-15-129,19 60 0,-27-118 210,0 5-531,1-1 0,6 13 1,-8-19 262,0 0 1,0 0-1,1 0 1,-1-1 0,0 1-1,1 0 1,0-1-1,-1 1 1,1-1-1,0 1 1,0-1 0,0 0-1,0 0 1,3 2-1,19 2-1918</inkml:trace>
</inkml:ink>
</file>

<file path=ppt/ink/ink21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54.779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7 173 4640,'-1'-1'115,"0"-1"1,0 1 0,0-1-1,1 1 1,-1-1 0,1 1-1,-1-1 1,1 1 0,0-1-1,-1 1 1,1-1-1,0 0 1,0 1 0,0-3-1,1 3-84,-1 0 0,0 1 0,0-1-1,1 1 1,-1 0 0,0-1 0,1 1 0,-1-1-1,1 1 1,-1-1 0,0 1 0,1 0 0,-1-1-1,1 1 1,-1 0 0,1 0 0,-1-1 0,2 1-1,17-3 392,36 0-120,-1-3 0,83-20 0,-68 13-264,350-31 538,-355 40-501,267-11 83,-36 3-87,102-1-76,-391 13-20,7-1 15,-1 2 1,19 2-1,-28-2 3,0-1 0,0 1-1,-1-1 1,1 1 0,0 0 0,0 1 0,-1-1-1,1 0 1,-1 1 0,1-1 0,-1 1 0,0 0-1,0-1 1,1 1 0,-1 0 0,3 5 0,-1 0 16,-1 0 1,1 0 0,-1 1-1,-1-1 1,1 1-1,-1 0 1,-1 0 0,2 13-1,-2 8 76,-1 31 0,-1-17-32,1 595 784,4-422-2399,-4-203-1382</inkml:trace>
</inkml:ink>
</file>

<file path=ppt/ink/ink21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55.119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0 29 5312,'38'-18'1952,"-13"10"-1504,28 5-128,-16 6 96,26 5-288,6 6 448,11 2-320,6-9-192,13-7-64,5 0 0,-1 0 0,-9 0-96,-14-7 64,-15-2-1440,-11 2 768,-8 7-3264</inkml:trace>
</inkml:ink>
</file>

<file path=ppt/ink/ink21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55.518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54 68 2304,'0'-18'651,"-5"-25"-1,2 36 76,-2 9-15,-3 10-164,2 7-256,0 0 0,1 0-1,1 0 1,-4 37 0,4 81-34,4-128-256,9 172-25,-6-136-213,-2-4-1528,-1-33-950</inkml:trace>
</inkml:ink>
</file>

<file path=ppt/ink/ink21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55.852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281 1 4576,'-20'15'1664,"-1"7"-1280,-17 10-96,10-12-384,-5 1 0,0 5 192,-1-1-64,5 2 64,10-5-32,2-8-1120,8-3 608,14-3-2592</inkml:trace>
</inkml:ink>
</file>

<file path=ppt/ink/ink21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56.217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42 29 4320,'0'-29'1600,"4"33"-1248,0 10-96,-8 4 0,-4 5-192,-1 3 320,1 7-192,0-1 32,-1 13-128,5 11-64,4 24 0,0 5-32,8-4 0,1-12-352,-1-6 192,1-16-800,3-6 544,-1-15-1856</inkml:trace>
</inkml:ink>
</file>

<file path=ppt/ink/ink21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56.643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248 29 5632,'0'-29'2112,"0"33"-1664,-4 3-96,-7 4-192,-10 12-160,-9 10 192,-7 7-96,-5 12-160,-6-1 0,-7 1-3008</inkml:trace>
</inkml:ink>
</file>

<file path=ppt/ink/ink21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56.978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0 36 4320,'8'-32'1600,"1"28"-736,-9 20-800,-4 4 384,-1 21-224,-3 19 320,8 9-320,0 5 32,4 2-160,0 16-64,1 8 0,-1-5-192,0-14 96,0-26-192,0 4 160,1-22-800</inkml:trace>
</inkml:ink>
</file>

<file path=ppt/ink/ink21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49:58.146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0 63 4320,'3'-10'459,"-3"9"-407,0 0 1,1-1 0,-1 1 0,0 0-1,1 0 1,-1-1 0,1 1 0,-1 0-1,1 0 1,0 0 0,-1-1 0,1 1-1,0 0 1,0 0 0,0 0 0,-1 0-1,1 0 1,0 1 0,0-1 0,1 0 0,-1 0-1,0 1 1,0-1 0,0 0 0,0 1-1,1-1 1,1 1 0,6-3 80,-5 1-41,1 1-1,-1 0 1,0 0-1,0 0 1,7 0-1,178-3-117,28 1 59,218 6-88,-250 1-372,57 6-852,-19 19 650,-185-26 740,0-1 0,0-2 1,67-9-1,36-1 142,-83 11-263,87 12-1,-87-7 43,91-2 0,-22-2-160,-77 0 168,91 4 57,-109-6-272,0-2-1,44-8 1,-8-3 155,1 2 0,99-1 1,-62 14-67,66-2 732,-144-2-460,34-8 0,21-2-20,-13 7 224,-71 6-365,0 0 0,-1 0 0,1-1 1,0 1-1,0 0 0,0 0 0,0 0 1,0 0-1,0 0 0,1 0 0,-1 0 1,0 1-1,0-1 0,1 0 0,-1 2 0,-9 17 185,8-12-181,0 0-1,1 0 0,0 0 1,1 0-1,-1 0 1,1 0-1,1 0 1,0 0-1,2 9 1,-1 2 81,56 314 327,-46-283-380,-3 1 0,-3 0 0,-1 0 0,-3 0 0,-2 0 0,-2 1 1,-2-1-1,-3 0 0,-14 56 0,-9-3 29,23-84-540,-1 0 1,-21 38-1,10-32-810,5-16-1701</inkml:trace>
</inkml:ink>
</file>

<file path=ppt/ink/ink21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0:00.158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0 1158 640,'0'1'89,"2"4"317,9-3 800,111-1 2611,165 12-2637,-142-6-1186,-37-3 60,446 11 357,-182-23 885,-98-5-1151,174-10 382,-94 24-390,-2 30-55,-67-11 69,-73-6-68,343-4 259,-345-12-364,-166-1 126,73-12 0,-43 3-104,-60 10-17,-4 2 52,0-1 0,0-1 1,0 0-1,-1 0 0,1-1 0,17-7 1,-27 10-38,1-1 0,-1 1 0,0-1 1,1 1-1,-1 0 0,0-1 1,1 1-1,-1-1 0,0 1 0,0-1 1,0 1-1,1-1 0,-1 1 0,0-1 1,0 1-1,0-1 0,0 0 1,0 1-1,0-1 0,0 1 0,0-1 1,0 1-1,0-1 0,0 1 0,0-1 1,0 1-1,-1-1 0,1 0 1,-8-17 50,5 13-27,-3-11 43,0-1-1,0 1 1,2-1-1,-4-27 1,-2-71-9,4 29-40,-14-302-16,20 318-29,-1-84-257,0 147 251,0 0 0,0-1-1,-1 1 1,1 0 0,-2 0 0,-4-12-1,5 15 20,0 0 1,0 0-1,-1 1 0,1-1 0,-1 1 0,1 0 0,-1 0 0,0 0 0,0 0 0,0 0 0,-1 1 1,-6-5-1,9 7 10,1 0 1,-1-1-1,0 1 0,1 0 1,-1 0-1,0-1 1,1 1-1,-1 0 1,0 0-1,0 0 0,1 0 1,-1 0-1,0 0 1,1 0-1,-1 0 1,0 1-1,0-1 1,-1 0-7,-16 1 106,-29-5 1,40 3-101,0-1 0,-1 0 1,1 0-1,0-1 0,1 0 1,-13-6-1,1-1 39,0 1-1,-1 1 1,0 1-1,0 1 1,-39-8 0,-104-5-102,108 14 123,-83-5-1470,-142 10 0,174 4-2722</inkml:trace>
</inkml:ink>
</file>

<file path=ppt/ink/ink21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0:00.827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10 2656,'3'-8'837,"-2"7"-501,8 1 523,-6 1-766,0 0 1,-1 0 0,1 0-1,0 1 1,-1-1-1,1 1 1,-1-1 0,0 1-1,1 0 1,-1 0-1,0 0 1,0 0 0,0 0-1,0 0 1,-1 1-1,1-1 1,-1 1 0,1-1-1,-1 1 1,0 0-1,0-1 1,1 5 0,2 7-82,-1 1 0,0-1 1,0 19-1,-2-23 63,20 285 15,-9-89-511,-4-94-363,-3 2-2154</inkml:trace>
</inkml:ink>
</file>

<file path=ppt/ink/ink21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0:01.289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54 78 3712,'-5'-16'462,"4"11"-288,0 1 1,-1-1 0,1 1 0,-1-1 0,0 1-1,-3-5 1,4 8-119,1 0 1,0 0-1,0 0 0,0 0 0,0 0 0,0 0 0,0 0 1,0 0-1,0 0 0,0 0 0,0 0 0,0 0 1,1 0-1,-1 0 0,0 0 0,1 0 0,-1 0 0,1 1 1,0-3-1,-1 3-51,1 0 1,-1-1-1,0 1 1,0 0-1,0-1 1,1 1-1,-1 0 1,0 0-1,0 0 0,1-1 1,-1 1-1,0 0 1,1 0-1,-1 0 1,0-1-1,1 1 1,-1 0-1,0 0 1,0 0-1,1 0 0,-1 0 1,1 0-1,-1 0 24,1 0 0,-1 0 0,0 1-1,1-1 1,-1 0 0,0 0 0,1 1-1,-1-1 1,0 0 0,0 1 0,1-1-1,-1 0 1,0 1 0,0-1 0,1 0-1,-1 1 1,0-1 0,0 0 0,0 1-1,0-1 1,0 1 0,0-1 0,0 0-1,1 1 1,2 16 248,-1-1 1,0 0-1,-1 1 1,-1 23-1,-12 70-26,7-69-262,-20 181-1355,9-97-2484</inkml:trace>
</inkml:ink>
</file>

<file path=ppt/ink/ink21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0:02.860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0 61 2976,'6'-2'185,"-1"1"0,1-1 1,0 1-1,0 1 0,-1-1 0,1 1 0,0 0 1,7 1-1,-4-1-170,0 0 0,13-1 0,64-17 265,-57 10 148,0 2-1,38-3 0,155 10 580,-89 1-520,-85-1-394,26-1 87,102-11 0,-160 8-164,-1 2 0,22 0 0,-34 1 12,1 0 0,0 0 0,-1 0 0,1 1 0,-1 0 0,1 0 0,-1 0 0,1 0 0,-1 0-1,0 1 1,1-1 0,-1 1 0,0 0 0,0 0 0,0 0 0,4 4 0,-5-3-26,-1-1 0,1 1 0,-1 0 0,1-1 0,-1 1 0,0 0 0,0 0 0,0 0 0,-1 0 0,1 5 0,1 34-1,-2-37 18,-25 441 179,10-256 100,8-110-159,-4-1 0,-29 111-1,31-152-5,8-28-105,-1 0-1,0 0 1,-1-1-1,0 1 1,0-1-1,-8 14 1,10-22-7,0 0 0,0 1 1,0-1-1,0 0 0,0 0 1,0 1-1,-1-1 1,1 0-1,0 0 0,-1-1 1,1 1-1,-1 0 0,1 0 1,-1-1-1,1 1 0,-1-1 1,1 1-1,-1-1 0,0 0 1,-2 1-1,-3-1 98,1 0 1,-1-1-1,1 0 0,-8-2 1,1 1-29,-37-4 43,0 2 0,-77 4 0,-34-2-643,-21-12-2328,79 7-1419</inkml:trace>
</inkml:ink>
</file>

<file path=ppt/ink/ink21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0:03.693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3 3072,'0'-1'31,"0"1"1,0 0-1,0 0 1,0 0-1,0 0 1,0 0-1,0 0 1,0 0 0,0 0-1,0-1 1,1 1-1,-1 0 1,0 0-1,0 0 1,0 0-1,0 0 1,0 0-1,0 0 1,0 0-1,0 0 1,1 0-1,-1 0 1,0 0-1,0 0 1,0 0-1,0 0 1,0 0-1,0 0 1,0 0-1,1 0 1,-1 0-1,0 0 1,0 0-1,0 0 1,0 0-1,0 0 1,0 0-1,0 0 1,1 0-1,-1 0 1,0 0-1,0 0 1,0 0-1,0 0 1,0 0-1,0 1 1,0-1-1,0 0 1,0 0 0,0 0-1,1 0 1,-1 0-1,0 0 1,0 0-1,0 1 1,1 9 865,-3 18-81,1-26-662,-1 28 319,2 0 0,5 53 0,0 10-15,-5 196-1055,0-270-1211</inkml:trace>
</inkml:ink>
</file>

<file path=ppt/ink/ink21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0:04.142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311 44 3712,'-8'-21'1408,"4"13"-1120,-9-3-64,1 8-96,-1 3-128,-6 7 128,-11 4-64,-3 3-96,0 8 0,-1 0 448,2 8-224,-1-1-96,8 2-32,4-11-576</inkml:trace>
</inkml:ink>
</file>

<file path=ppt/ink/ink21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0:04.471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59 10 4224,'0'-9'1175,"0"12"-476,-5 19-232,-4-3-276,0 0-1,2 0 1,0 1 0,1 0-1,2 0 1,-1 1 0,-1 33-1,6 24-80,12 101-1,-11-167-198,0-1 0,1 1 0,0-1 1,1 0-1,5 14 0,0-13-1287</inkml:trace>
</inkml:ink>
</file>

<file path=ppt/ink/ink21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0:04.839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206 15 5056,'0'-14'1888,"0"28"-1472,-7 8-128,-5-7-288,-5 7-64,-4 1 160,0 2-32,-4-3-96,0 0 0,-3 0-1184,-1-1 672,8-5-2720</inkml:trace>
</inkml:ink>
</file>

<file path=ppt/ink/ink21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0:05.173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26 20 4064,'-8'-19'1307,"8"19"-1290,0 0 0,0 0 1,0 0-1,0 0 1,0 0-1,0-1 1,0 1-1,0 0 1,-1 0-1,1 0 1,0 0-1,0 0 1,0 0-1,0 0 1,0 0-1,0 0 1,0 0-1,0 0 1,-1 0-1,1 0 1,0 0-1,0 0 1,0 0-1,0 1 1,0-1-1,0 0 1,0 0-1,0 0 1,0 0-1,-1 0 1,1 0-1,0 0 1,0 0-1,0 0 1,0 0-1,0 0 1,0 0-1,0 0 1,0 1-1,0-1 1,0 0-1,0 0 1,0 0-1,0 0 1,0 0-1,0 0 1,0 0-1,0 0 1,0 0-1,0 1 1,0-1-1,0 0 1,0 0-1,0 0 0,0 0 1,0 0-1,0 0 1,0 0-1,0 0 1,0 0-1,0 1 1,0-1-1,-4 15 421,-1 20 156,0 167 218,5-157-798,0-30-558,1 0 0,3 21 0,-1-27-42</inkml:trace>
</inkml:ink>
</file>

<file path=ppt/ink/ink21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0:05.50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203 23 4640,'-4'-23'1728,"-9"34"-1344,5 14-96,-4-6-160,-9 7-128,-9 3 64,-3 5-32,1-5-576,3 0 288,8 4-3264</inkml:trace>
</inkml:ink>
</file>

<file path=ppt/ink/ink21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0:05.832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26 0 4640,'12'9'1728,"-8"11"-1344,-4 14-96,-4-12-32,0 3-192,0 8 32,0 12-32,0 2 32,-1 5-64,1-4-96,0-4 32,0-7-1184,0-8 672,4-6-2656</inkml:trace>
</inkml:ink>
</file>

<file path=ppt/ink/ink21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0:06.243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191 1 4896,'-21'0'1824,"4"11"-1440,-16 26-96,5-14 128,-1 2-288,-34 15-2144</inkml:trace>
</inkml:ink>
</file>

<file path=ppt/ink/ink21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0:06.593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361 4 3328,'-1'0'62,"1"-1"-1,-1 1 1,1 0 0,-1-1-1,1 1 1,-1 0 0,1 0-1,-1-1 1,1 1 0,-1 0 0,1 0-1,-1 0 1,0 0 0,1 0-1,-1 0 1,1 0 0,-1 0-1,1 0 1,-1 0 0,0 0 0,1 0-1,-1 0 1,1 0 0,-1 0-1,1 1 1,-1-1 0,1 0-1,-1 0 1,1 1 0,-1-1-1,1 0 1,-1 1 0,-24 16 173,17-11 75,-86 63 719,-43 16 923,124-78-2077,1 0 0,-1 2-1,-10 9 1,5-1-2120</inkml:trace>
</inkml:ink>
</file>

<file path=ppt/ink/ink21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0:07.077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298 23 3552,'-4'-18'1312,"-4"18"-992,-1-4-128,2 4 0,-5 4-160,-5 3 192,1 0-128,-5 4 736,0 4-448,-4 4 256,-3 3-384,-5 3-64,-1 1-128,1 3-192,4 8 64</inkml:trace>
</inkml:ink>
</file>

<file path=ppt/ink/ink21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0:07.708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239 4 1824,'-1'0'74,"-1"-1"0,0 0 0,1 1 0,-1-1 0,0 1 0,1 0 0,-1-1 0,0 1 0,0 0 0,1 0 0,-1 0 0,0 0 0,-2 1 0,-25 7 590,5-1-332,22-6-70,0-1 0,-1 1 0,1 0-1,0 0 1,0 0 0,0 1 0,0-1 0,0 0 0,0 1 0,0-1 0,-3 4-1,-19 24 987,14-16-924,-37 52-16,30-41-322,-17 25-18</inkml:trace>
</inkml:ink>
</file>

<file path=ppt/ink/ink21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0:17.648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14791 100 3072,'-10'-7'808,"10"7"-762,-1 0 0,1 0 0,-1 0 0,1-1 0,0 1 0,-1 0-1,1 0 1,0 0 0,-1-1 0,1 1 0,0 0 0,-1-1 0,1 1 0,0 0-1,0-1 1,-1 1 0,1 0 0,0-1 0,0 1 0,0 0 0,0-1-1,-1 1 1,1-1 0,1 1-21,-1-1-1,0 1 0,1 0 1,-1 0-1,1 0 0,-1 0 1,0 0-1,1 0 0,-1 0 1,1 0-1,-1 0 1,0 0-1,1 0 0,-1 0 1,1 0-1,-1 0 0,1 0 1,-1 0-1,0 0 0,1 1 1,-1-1-1,0 0 0,1 0 1,-1 0-1,0 1 1,1-1-1,-1 0 0,0 0 1,1 1-1,-1-1 0,0 0 1,1 1-1,-1-1 0,0 0 1,0 1-1,1 0 1,6 17 196,-6-14-128,23 83 669,9 30-345,-23-90-356,6 16 228,-2 1-1,-2 0 1,6 47 0,1 112 236,0 9 112,58 290 777,-28-187-997,-43-252-299,-3 0 1,-2 0-1,-9 68 0,-38 172 45,33-230-75,-32 177 1117,43-237-1158,-1-1 0,-1 1 0,1-1 0,-2 0 0,-6 12 0,9-20-10,0-1-1,0 1 0,0-1 1,0 0-1,-1 0 0,1 0 1,-1 0-1,0 0 0,0-1 1,0 1-1,0-1 0,-1 0 1,1 0-1,-1 0 0,1 0 1,-1-1-1,0 1 1,1-1-1,-1 0 0,-6 1 1,-174 20-256,161-18 262,0-1-1,0-1 1,-44-3 0,-83-4 259,105 6-295,7 0 11,-1 2 1,-58 12-1,-74 27-36,149-36-14,-37 9-53,0-3 0,-1-2-1,-1-3 1,-106-1 0,83-9 76,-1 4 0,-144 20 0,-10 42 319,24-5-423,80-37 116,-144 6 0,37-23 192,3 0-124,-99 14 169,-188 8 272,100-2-453,-446-8 767,471-19-640,-173-12 50,46-9-328,456 23 45,-232 8-31,54 0 215,122-6-128,-306-6-88,273 1-11,-246-19 170,-45-50-251,200 13 293,-78-14-31,-237 7 64,417 59-236,-376-6-9,510 15 90,-429 23 0,29 0-253,182-15 368,36 0-115,-124 8-117,151-5 134,-213 24-40,184 4-63,-17 3 161,166-36-43,0-1 0,-66-3 1,50-6 2,0-3 0,0-2 0,1-3 0,-98-31 0,128 29-60,0-1-1,1-2 0,-51-32 1,40 17 31,-79-67 0,112 86-10,-84-79 48,82 74-35,1 0 0,0 0 0,1-1 0,-10-22 0,-10-27-6,-31-100-1,23 57-2,13 30 104,-22-95-1,-4-89-315,1-142 2,40 290 249,0-40-329,13-295-1,0 450 289,8-93-103,-6 82 56,0 0 1,1 0-1,0 1 0,1-1 0,8-17 0,-10 27 31,-1-1-1,1 1 1,-1 0-1,1 0 1,0-1-1,0 1 1,0 1-1,0-1 1,1 0-1,-1 0 1,0 1-1,1-1 1,-1 1-1,1 0 1,-1 0-1,1 0 1,0 0-1,-1 0 1,7 0-1,2 0-15,1 0 0,0 1 0,18 1-1,-15 0 41,134 13-166,98 3 117,-118-22 334,141-26 0,-124 12 45,417-72-160,-433 60-108,190-53 8,-178 42 9,168-29 0,-212 53 14,199-26 122,-69 34-215,-82 4-7,369 7 188,-247 18-228,-56-2 23,-72-8-43,139 27 0,375 99 306,-186-52-329,-376-70 163,312 25 348,-230-25-284,171 2-129,-110-7-97,28 0 222,433-45-1,-299 3 7,-219 20-44,254-2 56,-309 14-117,206 4 136,335-33-234,-584 26-23,444-36 236,-212 4-118,-85 9 11,-101 14-101,388-35 309,-296 33-232,139-6 5,-144 12-103,-7 0 90,-82 10 95,134-5-100,-9-1 74,-32 2-58,299-4 208,-216-4-111,-145 2-3,37-6-92,66-1 284,-249 17-411,0 1 0,0 0 1,12 4-1,0 1-2981,24 10 0,-22-5-3801</inkml:trace>
</inkml:ink>
</file>

<file path=ppt/ink/ink21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0:45.78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1059 2304,'5'-14'1211,"-5"12"-1107,0 0 1,1 0-1,-1 0 1,1-1 0,0 1-1,0 0 1,-1 0 0,2 0-1,-1 0 1,0 1 0,0-1-1,0 0 1,1 0 0,2-2-1,28-23 677,-23 20-716,28-22 184,-16 13-99,0-1 0,19-21 0,59-88 386,-17 21-61,-67 87-333,2 1 0,0 0 0,30-22 0,-22 22-51,0 1 0,1 1-1,39-17 1,-54 28-92,0-1 0,0 2-1,1 0 1,0 0-1,-1 1 1,1 0-1,0 1 1,0 1 0,0 0-1,0 0 1,18 3-1,-6 3-22,-1 0-1,0 2 1,0 0-1,28 15 1,-7 3-65,67 49 1,-30-17 222,-60-44-73,29 19-56,66 34-1,-99-59 25,0-1 0,0 0 0,1-2 0,0 1 0,0-2 0,1-1 0,-1 0 0,25 0 0,-13-4-8,0-1 1,56-13-1,56-25 181,-115 31-175,-1-2 0,0 0-1,45-28 1,46-33 148,-52 35 231,115-91 0,-165 115-349,-1-2 1,0 0 0,-2 0-1,1-1 1,-2-1 0,12-22-1,46-113-29,-20 41-187,-40 90 100,-5 11 71,1 1 0,0 0 0,6-9 0,-8 17-26,-1 6-22,0 9-34,-2-13 67,2 28-166,-2 37-1,-1-22 83,6 231 171,-1-201-22,25 123 0,-26-183-37,0 1 1,1-1 0,1 0-1,1 0 1,0-1 0,14 24 0,-14-29-5,0-1 0,0 1 1,1-1-1,0 0 1,1 0-1,-1-1 1,1 0-1,0 0 1,1-1-1,17 9 1,-11-8 22,0-1 0,0 0 0,1 0 0,0-2 0,-1 0 0,1-1 0,0 0 0,0-1 0,30-3 0,-17-2-14,0-1-1,0-1 0,-1-2 0,43-16 0,39-20 1,92-34 170,-47 12-143,7-3 104,91-1-89,-164 48-64,481-93 394,-549 112-382,43-8-40,310-59 216,-268 47-28,466-86 869,-511 101-1002,-1 2 1,1 3 0,0 2-1,-1 3 1,1 3-1,-1 3 1,0 2-1,84 25 1,-85-16-137,0 3 1,63 34-1,-93-40 94,0 1 1,-2 1-1,0 1 1,-1 2-1,45 45 1,-35-23 27,38 57 0,24 53 39,-83-129-61,-8-13-305,0 1 0,-1 0 0,0 1 0,6 21 0,-11-30 99,0 0 0,0-1 1,0 1-1,-1 0 1,1 0-1,-1 0 0,0 0 1,0 0-1,-1 0 1,1 0-1,-1-1 0,0 1 1,0 0-1,0 0 0,0-1 1,-1 1-1,1 0 1,-5 5-1,4-7-152,0 0 0,1 0 0,-2 0 0,1 0 0,0-1-1,0 1 1,-1 0 0,1-1 0,0 0 0,-1 0 0,-3 2 0</inkml:trace>
</inkml:ink>
</file>

<file path=ppt/ink/ink21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0:46.98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1 283 3072,'0'-9'351,"0"7"-279,-1 1-1,1-1 1,0 1 0,0-1 0,1 1 0,-1-1 0,0 0 0,0 1 0,1 0 0,-1-1 0,1 1 0,-1-1 0,1 1-1,0-1 1,-1 1 0,3-2 0,-3 2 200,3 2-67,0 0 0,0 1-1,0-1 1,0 1 0,0-1-1,0 1 1,3 2 0,1 1-94,3 1-4,0 0-57,1 0 0,-1 1 0,-1 0-1,1 0 1,-1 1 0,-1 1 0,1-1-1,8 13 1,82 154 433,-86-150-411,-11-22-54,10 21 174,22 32 1,-29-49-107,0-1 0,0 0 0,1 0 0,-1 0 0,1-1 0,1 0 1,-1 0-1,1 0 0,9 4 0,-13-7-33,1 0 1,-1-1 0,1 0-1,-1 0 1,1 0-1,-1 0 1,1 0 0,0-1-1,-1 0 1,1 0-1,0 0 1,-1 0 0,1 0-1,0-1 1,-1 1 0,1-1-1,0 0 1,-1 0-1,1-1 1,-1 1 0,0-1-1,1 1 1,-1-1-1,0 0 1,0 0 0,0-1-1,0 1 1,-1-1 0,6-5-1,1-3 72,-1-1 1,1 0-1,-2-1 0,0 0 0,0 0 1,5-15-1,32-109 521,6-12-471,-35 113-175,65-140-362,-75 167-293,-1 1 1,2 0 0,-1 0 0,1 0 0,13-13-1,-6 12-779</inkml:trace>
</inkml:ink>
</file>

<file path=ppt/ink/ink21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0:47.52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105 80 1984,'-2'1'57,"0"0"1,0 0-1,0 1 1,0-1-1,1 1 0,-1 0 1,0-1-1,1 1 1,-1 0-1,1 0 0,-1 0 1,1 0-1,0 0 1,0 0-1,0 0 0,-1 5 1,-7 11-42,-5 2 142,6-7 241,0 0 0,-8 17 0,11-20-267,2 0 1,-1 0 0,1 0-1,1 1 1,0-1 0,-1 13 0,3-19-51,-1 1 1,2 0 0,-1-1 0,1 1 0,-1-1 0,1 1 0,1-1 0,-1 1 0,0-1 0,1 1-1,0-1 1,0 0 0,1 0 0,-1 0 0,1 0 0,0-1 0,3 4 0,-1-2-28,1 0 1,-1-1-1,1 0 1,1 0 0,-1 0-1,0-1 1,1 0-1,0 0 1,0-1-1,0 0 1,0 0-1,0 0 1,0-1 0,13 0-1,-1 0 61,0-1 0,0-1 0,0 0 0,28-7 0,-29 3-44,0-1 0,0 0 0,-1-1-1,1-1 1,-2-1 0,1 0 0,-1-2 0,-1 1 0,0-2-1,0 0 1,-1-1 0,-1 0 0,0-1 0,-1 0 0,0-1 0,16-28-1,-26 39-69,1-1 0,-1 0 0,1 1-1,-1-1 1,-1 0 0,1 0 0,-1-1 0,0 1-1,0 0 1,0 0 0,-1 0 0,0-1-1,0 1 1,0 0 0,0-1 0,-1 1 0,0 0-1,0 0 1,-1 0 0,1 0 0,-1 0-1,0 0 1,0 0 0,-1 0 0,0 1 0,1-1-1,-2 1 1,1 0 0,0 0 0,-1 0-1,0 0 1,0 1 0,0-1 0,0 1 0,0 0-1,-1 0 1,1 1 0,-9-4 0,1 1-40,0 1 0,0 1 1,0 0-1,0 1 0,-1 0 1,1 0-1,-1 2 0,1-1 1,-21 4-1,13-1-252,1 1 0,0 1 0,0 1 0,0 1 0,-23 10-1,41-16 260,-2 2-157,0-1 0,-1 0 0,1 1 0,0-1 0,0 1 0,1 0 0,-1 0 0,0 0 0,1 0 0,-1 1 0,-2 2 0,5-5 101,0 0 1,0 1 0,0-1 0,0 0 0,0 1 0,0-1 0,0 0 0,0 1 0,0-1 0,0 0 0,0 1 0,0-1 0,0 0 0,0 1 0,0-1 0,1 0 0,-1 0 0,0 1 0,0-1 0,0 0 0,0 1 0,1-1 0</inkml:trace>
</inkml:ink>
</file>

<file path=ppt/ink/ink21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0:48.69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23 310 3072,'1'0'88,"0"0"0,1 1 0,-1-1 0,1 0 0,-1 1 0,0-1 0,1 1 0,-1-1 0,0 1 0,1 0 0,-1 0 0,0 0 0,2 1 0,-3-1-42,1 0 0,-1 0-1,0 0 1,1 0-1,-1 0 1,0 0-1,0 0 1,0 0 0,0 0-1,0 1 1,0-1-1,0 0 1,0 0-1,-1 0 1,1 0 0,0 0-1,0 0 1,-1 0-1,0 1 1,-7 22 593,-2 6-79,-9 37 1,18-58-510,-1 0 0,1 0 0,1-1 1,-1 1-1,2 0 0,-1 0 0,1 0 0,0 0 1,3 9-1,-3-14-23,0-1-1,1 1 1,-1-1 0,1 0 0,0 1 0,0-1 0,0 0 0,0 0 0,0 0-1,1 0 1,-1 0 0,1-1 0,0 1 0,0-1 0,3 3 0,-2-3-4,1 0 0,-1 0 0,1 0 0,-1-1 0,1 1 0,-1-1 0,1 0 0,0-1 0,0 1 0,7-1 0,1-1 6,1 0-1,-1-1 0,0 0 0,1-2 0,-1 1 0,0-2 1,17-7-1,8-7 57,0-1 0,51-36-1,-65 39-61,-1-2-1,-1 0 0,-1-2 0,29-34 0,-42 43-6,-1 1 0,1-2 0,-2 1 0,0-1 0,0 0 0,-1 0 1,-1 0-1,3-16 0,1-15 42,3-53 0,-8 64-54,0-33-85,-7 73-10,-2 12 31,-4 29 36,1 1 0,-1 62 0,8-85 33,2-1 1,1 1 0,0 0-1,2-1 1,1 1 0,2-1-1,0 0 1,15 38 0,-18-56 3,1 0 1,-1-1 0,1 0-1,0 1 1,1-1-1,-1-1 1,1 1 0,0-1-1,1 0 1,-1 0 0,1 0-1,0-1 1,8 5-1,-6-5 22,1 0 0,-1-1-1,1 0 1,0 0 0,0-1-1,1 0 1,-1-1 0,0 0-1,13 0 1,-2-2 13,-1 0 0,1-2 0,-1-1 0,0 0 0,0-1 0,0-1 0,-1-1 0,0 0-1,23-14 1,-21 10-26,0-2 0,-1 0-1,24-22 1,-34 27-13,0-1 0,-1 0 0,0-1 0,-1 0 0,0 0 0,0-1 1,-1 0-1,5-11 0,-9 15-9,0 1 1,-1 0 0,0 0-1,0-1 1,0 1-1,-1-1 1,0 1 0,0 0-1,0-1 1,-1 1 0,0-1-1,0 1 1,-4-10-1,3 9-5,-1-1-1,0 1 1,-1 0-1,1 0 1,-1 0-1,-1 1 1,1-1-1,-1 1 1,0 0 0,-11-10-1,13 14-17,0 0-1,1 1 0,-1-1 1,0 0-1,0 1 1,0 0-1,0-1 1,-1 1-1,1 1 1,0-1-1,0 0 1,-6 0-1,3 1-3,0 0-1,0 1 0,0 0 1,0 0-1,1 0 0,-10 3 0,0 2 38,1 0 0,1 1-1,-1 0 1,-21 16-1,27-17-3,0 0 1,0 1-1,1 0 0,0 0 0,0 1 0,0 0 0,1 0 0,-7 13 0,11-17-3,-1 1-1,1 0 1,0 1-1,1-1 1,-1 0-1,1 1 1,0-1 0,0 0-1,1 1 1,-1-1-1,1 1 1,1-1-1,-1 1 1,1-1 0,0 1-1,0-1 1,2 6-1,2 1 23,0 0 0,0 0-1,1-1 1,1 0 0,0 0-1,1-1 1,0 0 0,0 0-1,16 14 1,-12-14 5,0 0 1,1-1-1,0 0 0,0-1 0,1-1 1,0 0-1,24 8 0,-27-12-18,0 0 1,0-1-1,0-1 1,0 0-1,0 0 1,1-1-1,-1-1 0,0 0 1,0 0-1,0-1 1,0-1-1,0 1 0,-1-2 1,1 0-1,-1 0 1,0-1-1,0 0 1,0 0-1,-1-1 0,14-11 1,-13 9 10,0-1 0,0 0 0,-1-1-1,0 0 1,-1 0 0,0-1 0,0 0 0,-1 0 0,-1-1 0,0 0 0,-1 0 0,0 0-1,0-1 1,-2 0 0,1 0 0,2-25 0,-9-37-210,2 61-465,2 25 638,0-1 1,1 1 0,1-1-1,-1 1 1,5 10 0,3 10-37,-1-1 119,0 1 0,23 45 0,-26-64-14,0-1 1,1 0-1,0-1 0,0 0 1,1 0-1,1 0 0,-1-1 1,2 0-1,16 12 0,-23-19-27,0 0-1,1 0 1,-1-1-1,0 1 0,1-1 1,0 0-1,-1 0 1,1 0-1,0-1 1,-1 1-1,1-1 0,0 0 1,-1 0-1,1 0 1,0 0-1,0-1 1,-1 0-1,1 1 0,-1-1 1,1-1-1,0 1 1,-1 0-1,0-1 1,1 0-1,3-2 0,6-5 14,1-1 0,-2-1 0,1 0 0,13-16 0,-22 24-36,104-120 203,-85 97-173,-5 3-19,-15 18-67,1-1 0,0 1 1,0 0-1,1 1 0,-1-1 0,1 1 0,0 0 0,8-5 0,-13 8 36,1 1 0,-1 0 0,0 0 0,1 0 0,-1 0 0,0 0 0,1 0 0,-1 0 0,0 0-1,1 0 1,-1 0 0,0 0 0,0 0 0,1 1 0,-1-1 0,0 0 0,1 0 0,-1 0 0,0 0 0,0 0 0,1 1-1,-1-1 1,0 0 0,0 0 0,1 0 0,-1 1 0,0-1 0,0 0 0,0 0 0,1 1 0,-1-1 0,0 0-1,0 0 1,0 1 0,0-1 0,0 0 0,0 1 0,1-1 0,2 14-77,0 4 130,-2-6 69,1 1 0,4 13-1,-5-21-96,1-1 1,-1-1-1,1 1 0,0 0 0,0 0 1,1-1-1,-1 1 0,1-1 0,-1 1 0,6 3 1,1 0-335,0 0 1,0-1 0,1 0-1,0-1 1,0 0-1,0 0 1,0-1 0,19 4-1,-4-1-1783</inkml:trace>
</inkml:ink>
</file>

<file path=ppt/ink/ink21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0:49.28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56 28 3808,'1'-1'108,"-1"1"-1,0-1 1,0 0 0,0 1-1,0-1 1,0 0 0,0 0-1,0 1 1,0-1 0,0 0-1,0 1 1,0-1 0,0 0-1,0 0 1,0 1 0,-1-1-1,1 0 1,0 1 0,0-1-1,-1 0 1,1 1 0,-1-2-1,0 2-70,0 0 0,1-1 0,-1 1 1,0 0-1,0-1 0,1 1 0,-1 0 0,0 0 0,0 0 0,0 0 0,0-1 0,1 1 0,-1 0 0,0 1 0,0-1 0,0 0 0,0 0 0,1 0 0,-1 0 0,0 1 0,0-1 0,0 1 0,-1 0-3,-1 0 1,1 0-1,0 1 1,0-1-1,0 1 1,1-1-1,-1 1 1,0 0-1,1-1 1,-1 1-1,1 0 1,-1 0-1,1 0 1,0 1-1,0-1 1,0 0-1,0 0 1,0 1-1,1-1 1,-1 0-1,1 1 1,-1-1-1,1 5 1,-2 7 25,2 1 1,1 24-1,0-30-19,-1 4 23,2-1 0,-1 0 0,2 0 0,-1 1-1,2-1 1,7 19 0,-9-27-42,0 0 1,0 0-1,0 0 0,1 0 1,0-1-1,-1 1 0,1-1 1,1 1-1,-1-1 1,0 0-1,1 0 0,0-1 1,-1 1-1,1-1 0,0 0 1,0 0-1,1 0 1,-1 0-1,0-1 0,0 1 1,7 0-1,-2-1 6,0-1-1,1 1 1,-1-2 0,1 1-1,-1-1 1,0-1 0,16-4-1,64-26 42,-17 4-135,-44 22 88,0 0 1,0 1-1,1 2 1,53 1-1,-69 1 35,0 0 0,0-1 0,0 0 0,-1-1 0,1 0 0,13-6 1,-8 1 34,0 0 0,-1-1 0,24-15 0,-35 19-2,0 1 0,0-1 0,-1 0 0,0 0 0,0 0 0,0-1 0,-1 0 0,6-8 0,-9 12-73,0 0 1,0 0-1,0 0 0,0 0 1,0 0-1,-1 0 0,1 0 1,-1 0-1,0 0 0,1 0 0,-1 0 1,0 0-1,0 0 0,0 0 1,0 0-1,-1 0 0,1 0 1,0-1-1,-1 1 0,0 0 1,1 0-1,-1 1 0,0-1 1,0 0-1,0 0 0,0 0 0,-1 1 1,1-1-1,0 0 0,-1 1 1,1-1-1,-3-1 0,-1-1-39,0 1 0,-1 0-1,1 1 1,-1-1 0,1 1-1,-1 0 1,1 0 0,-1 1-1,0 0 1,0 0 0,0 0-1,0 1 1,0 0 0,-11 0-1,9 1 27,0 0 1,0 0-1,0 1 0,0 0 1,0 0-1,1 1 0,-1 0 0,1 0 1,0 1-1,-11 6 0,14-7 12,1-1-1,0 1 0,0 0 1,0 0-1,0 0 1,0 1-1,1-1 0,-1 1 1,1-1-1,0 1 0,0 0 1,1 0-1,-1 0 0,1 0 1,-1 0-1,1 0 1,1 0-1,-1 0 0,0 0 1,1 1-1,0-1 0,0 0 1,0 0-1,1 1 0,-1-1 1,1 0-1,0 0 1,0 0-1,4 8 0,0-2 57,0 1 0,0-1 0,1 0 0,0-1 0,1 0 0,0 0 0,1 0 1,0-1-1,0 0 0,11 8 0,3 0 32,2-1 0,0-1 0,40 17 1,84 25-3090,-146-56 2907,5 3-315,5 1-1358,24 6 0,-32-10 1474,0 1 0,0-1 1,0 0-1,0 0 1,0 0-1,0 0 0,0-1 1,0 0-1,0 1 1,5-3-1,-3 0-215,1 0 0,0-1 0,8-6 0</inkml:trace>
</inkml:ink>
</file>

<file path=ppt/ink/ink21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0:51.55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0 269 4384,'4'-43'1424,"-4"42"-1411,0 1 0,0-1 0,0 1 1,0-1-1,0 1 0,0-1 0,1 1 0,-1-1 0,0 1 1,0 0-1,0-1 0,0 1 0,1-1 0,-1 1 0,0 0 1,0-1-1,1 1 0,-1-1 0,0 1 0,1 0 1,-1-1-1,0 1 0,1 0 0,-1 0 0,0-1 0,1 1 1,-1 0-1,1 0 0,-1 0 0,1-1 0,-1 1 0,0 0 1,1 0-1,-1 0 0,1 0 0,-1 0 0,1 0 1,-1 0-1,1 0 0,-1 0 0,1 0 0,-1 0 0,1 0 1,-1 0-1,0 0 0,1 1 0,-1-1 0,1 0 0,-1 0 1,1 0-1,-1 1 0,0-1 0,1 0 0,-1 1 1,1-1-1,0 1 49,2 0-64,0 1 1,0-1-1,-1 1 1,1-1-1,3 5 1,6 3-44,-4-4 49,0 0 0,-1-1 0,1 0 0,1 0 0,-1-1 0,0 0 0,1 0 0,0-1 0,0 0 0,-1 0-1,1-1 1,0-1 0,0 1 0,13-2 0,1-5 60,1 0 0,-1-2-1,-1 0 1,28-15 0,-15 7 22,55-23 38,86-40 243,-171 77-337,0-1-1,-1 0 1,0 0-1,1 0 1,5-6-1,-9 8-30,-1 1-1,1-1 0,-1 1 0,1-1 0,-1 1 1,1-1-1,-1 1 0,0-1 0,1 1 0,-1-1 1,0 1-1,0-1 0,1 0 0,-1 1 0,0-1 1,0 0-1,0 1 0,0-1 0,0 0 0,0 1 1,0-1-1,0 1 0,0-1 0,0 0 0,0 1 1,0-1-1,0 0 0,0 1 0,-1-1 0,1 0 1,0 1-1,0-1 0,-1 1 0,1-1 0,0 1 1,-1-1-1,1 1 0,-1-1 0,1 1 0,-1-1 1,1 1-1,-1-1 0,1 1 0,-1 0 0,1-1 1,-1 1-1,1 0 0,-1-1 0,0 1 0,1 0 1,-1 0-1,0 0 0,0-1 0,-5-1-12,0 1 0,0-1-1,0 1 1,-1 0 0,1 1 0,0-1-1,-1 1 1,1 0 0,0 1 0,-9 1 0,5 0-8,0 0 0,-1 1 0,1 0 0,1 1 0,-16 7 0,15-4 16,-1 0 0,1 0 0,1 1 0,0 0 0,0 1 0,0 0 0,1 0 0,1 1 0,-1 0 0,2 0 0,-8 15 0,5-7 38,1 0-1,0 1 1,2 0 0,0 0-1,2 1 1,-4 24-1,7-35-3,0 0-1,1 0 1,0 0-1,1 0 1,1 9-1,-1-14-12,0-1 0,0 1 0,0-1 0,0 1 0,0-1 0,1 0 0,-1 1 0,1-1 0,0 0 0,0 0 0,1 0 1,-1 0-1,0 0 0,1-1 0,3 3 0,0 0 9,1-2 1,0 1-1,0-1 1,0 0-1,1 0 1,-1-1-1,1 0 1,-1 0-1,13 0 1,4 0 74,44-2-1,-49-1-61,0-1 0,0-1-1,-1-1 1,1-1-1,-1 0 1,0-2-1,25-11 1,-21 6-17,0-1-1,-1-1 1,0 0 0,-2-2-1,20-19 1,-12 10 101,-1-1-1,-2-2 1,0 0-1,28-47 1,-48 68-111,-1 0 1,0 0 0,0 0 0,-1 0 0,0-1-1,0 1 1,1-11 0,-3 15-21,1 1 0,-1 0 1,0-1-1,0 1 0,0 0 0,0-1 1,-1 1-1,1 0 0,-1 0 0,1-1 1,-1 1-1,0 0 0,0 0 0,0 0 1,0 0-1,0 0 0,0 0 1,-1 0-1,1 0 0,0 0 0,-1 0 1,0 1-1,1-1 0,-1 1 0,0-1 1,0 1-1,-4-2 0,5 2-1,0 1 0,0 0 0,0 0 1,0 0-1,0-1 0,0 1 0,-1 0 0,1 1 0,0-1 0,0 0 1,0 0-1,0 0 0,0 1 0,0-1 0,0 0 0,0 1 0,0-1 1,0 1-1,0-1 0,0 1 0,0 0 0,0-1 0,0 1 0,0 0 1,1 0-1,-1 0 0,0 0 0,0-1 0,1 1 0,-1 0 0,1 0 1,-2 2-1,-1 3 14,-1 1 1,1 0-1,0 0 0,-2 8 1,-2 13 20,1 0 0,1 1 1,2 0-1,1-1 0,1 1 1,1 0-1,2 0 0,5 32 0,-6-53 3,1 0 0,0 0-1,1 0 1,0-1 0,0 1-1,0-1 1,1 0-1,0 0 1,7 9 0,-7-11 2,0 0 0,1 0 0,0-1 0,-1 0 0,2 0 1,-1 0-1,0-1 0,1 0 0,-1 0 0,1 0 0,0 0 1,9 2-1,-7-3 2,1-1 0,-1 1-1,1-2 1,-1 1 0,1-1 0,0 0 0,-1-1 0,1 0 0,-1 0 0,1-1 0,-1 0 0,14-5-1,5-5-40,-1 0 0,35-23 0,-40 23-57,-14 8 27,1 0 0,0 1-1,0 1 1,0-1 0,0 1 0,16-1 0,-13 1 109,1 0 0,13-5 0,-21 5-49,0 1 0,0-1-1,0 0 1,0 0-1,0 0 1,-1-1 0,1 0-1,-1 1 1,6-7-1,-2 1 7,-1 0-1,1-1 0,-1 0 1,8-16-1,-13 22-10,1-1-1,-1 1 1,1-1 0,-1 1 0,0-1 0,-1 1 0,1-1-1,-1 0 1,1 0 0,-1 1 0,0-1 0,-1 0 0,1 1 0,-1-1-1,1 0 1,-3-6 0,0 3-5,-1 0 0,0 1-1,0 0 1,-1 0 0,1 0 0,-1 0 0,-1 0 0,1 1-1,-1 0 1,0 0 0,0 1 0,0 0 0,-1 0-1,1 0 1,-1 1 0,0 0 0,0 0 0,0 0 0,-14-2-1,13 3-22,1 1-1,-1 0 0,0 0 0,0 0 0,1 1 0,-1 1 1,0-1-1,0 1 0,1 0 0,-1 1 0,0 0 1,1 0-1,0 0 0,-1 1 0,1 1 0,0-1 0,1 1 1,-1 0-1,-8 7 0,6-2 17,1 0-1,0 0 1,0 1 0,1 0-1,1 0 1,-1 0 0,2 1-1,0 0 1,0 1 0,1-1-1,0 1 1,1 0 0,0 0-1,1 0 1,-1 15 0,3-22 16,0-1 0,0 1 0,1 0 0,-1 0 0,1 0 1,0-1-1,1 1 0,-1-1 0,1 1 0,0-1 0,0 1 0,0-1 1,3 4-1,0-2 10,-1 0 1,1 0 0,1-1-1,-1 0 1,1 0 0,0 0-1,11 6 1,-4-3-16,1-2 0,0 1 1,1-2-1,-1 0 0,1-1 0,0 0 0,25 2 0,-22-5-7,0 0-1,-1-2 0,32-4 0,52-16-686,-35 7 66,-34 7 311,31-11-1,-52 15 310,-1-1 0,0 0 0,-1-1 0,1 0-1,-1 0 1,0-1 0,9-7 0,-15 10 11,0 0 0,-1 0 1,1-1-1,-1 1 0,1-1 0,-1 1 0,0-1 0,-1 0 0,1 1 1,0-1-1,-1 0 0,0 0 0,0 0 0,0-1 0,-1 1 0,1 0 1,-1 0-1,0 0 0,0 0 0,0 0 0,-1-1 0,0 1 1,1 0-1,-1 0 0,-1 0 0,1 0 0,-1 0 0,1 1 0,-1-1 1,0 0-1,0 1 0,-1-1 0,1 1 0,-1 0 0,0 0 1,-5-5-1,7 7-16,0 0 0,0 0 1,0 0-1,-1 0 0,1 0 0,0 0 1,-1 0-1,1 1 0,0-1 0,-1 0 1,1 1-1,-1-1 0,1 1 1,-1 0-1,1 0 0,-1-1 0,1 1 1,-1 0-1,1 0 0,-1 0 0,0 1 1,1-1-1,-1 0 0,1 0 1,-1 1-1,1-1 0,0 1 0,-1-1 1,1 1-1,-1 0 0,1 0 0,0 0 1,-1-1-1,1 1 0,0 0 1,0 0-1,0 1 0,0-1 0,0 0 1,-1 2-1,-3 3 30,1 0-1,0 0 1,1 1 0,-1-1 0,1 1 0,1 0 0,-4 10-1,4-11-11,1 1 0,0 0 0,0 0 0,0-1 0,1 1 0,0 0-1,2 12 1,-2-14 0,1-1-1,1 1 0,-1-1 0,1 0 0,-1 0 0,1 0 1,0 0-1,1 0 0,-1 0 0,1 0 0,0-1 0,0 1 1,3 3-1,1-1 17,1-1 0,-1 1 1,1-1-1,0-1 1,0 1-1,0-1 0,1-1 1,-1 1-1,1-2 1,0 1-1,0-1 0,0 0 1,0-1-1,13 0 1,-2 0-6,0-2 1,0-1 0,-1 0-1,1-1 1,32-10-1,-23 4-10,-1 0-1,0-3 0,0 0 0,-1-2 1,0 0-1,46-36 0,-62 41-12,0 0 1,0-1-1,-1 0 1,-1-1-1,1 0 1,-2-1-1,0 0 1,0 0-1,-1-1 0,0 0 1,-1 0-1,-1-1 1,0 1-1,-1-1 1,0 0-1,2-23 1,-5 18-110,-1 0 1,-4-29 0,0-11-155,3 49 40,-3 12-2,-3 15-10,-3 34 219,3 0 1,2 1-1,2 0 0,3 0 0,8 73 0,-5-101 59,2 0-1,1 0 1,12 33-1,-5-18 281,-13-38-316,0 0 0,0 0-1,0-1 1,1 1 0,-1 0 0,0 0 0,1-1 0,-1 1-1,1 0 1,-1-1 0,1 1 0,-1 0 0,1-1-1,-1 1 1,1 0 0,0-1 0,-1 1 0,1-1-1,1 1 1,-2-1-2,1 0 0,-1 0 0,1 0 0,-1 0 1,1 0-1,0 0 0,-1 0 0,1 0 0,-1 0 0,1 0 0,-1 0 0,1 0 0,0-1 0,-1 1 0,1 0 0,-1 0 0,1-1 0,-1 1 0,1 0 0,0-1 0,1-2 15,1 0-1,0 0 1,-1 0-1,0 0 1,1 0-1,2-6 1,23-50 107,-15 30-189,1 1 0,21-32-1,-30 52 83,1 0 0,0 1-1,0 0 1,1 0-1,0 1 1,0 0 0,0 0-1,1 0 1,0 1-1,0 1 1,17-8 0,-21 10-23,0 1 0,1-1 0,-1 1 0,1 1 0,0-1 0,-1 1 1,1-1-1,0 1 0,-1 1 0,1-1 0,-1 1 0,1-1 0,0 1 1,-1 1-1,0-1 0,1 1 0,-1-1 0,0 1 0,0 0 0,0 1 0,0-1 1,0 1-1,0 0 0,6 6 0,3 5-46,1 1 1,-2 0-1,0 1 0,14 25 1,-20-29 39,1-2 42,1 1-1,0-1 1,0 0 0,1 0-1,0-1 1,0 0 0,1-1-1,13 8 1,-16-11-14,0-1 1,0 0-1,0-1 0,1 0 1,-1 0-1,1-1 0,0 0 1,0 0-1,0 0 0,0-1 1,0-1-1,0 1 0,0-1 1,9-1-1,3-4 26,0 1-1,0-2 1,0-1-1,-1 0 1,34-19-1,-42 20-45,-1 0-1,0-1 0,0 0 1,-1-1-1,16-15 0,-20 18-28,0-1 0,0 0 0,-1 0-1,0 0 1,0 0 0,-1-1-1,1 1 1,-2-1 0,1 0 0,3-12-1,-6 25-59,0-1 1,0 0-1,1 1 0,0-1 0,0 0 0,1 1 0,3 7 1,-4-8 95,1 0 1,0-1 0,0 1-1,1-1 1,-1 0-1,1 0 1,0 0 0,0 0-1,1 0 1,-1 0 0,1-1-1,6 5 1,-4-5 20,-1 0-1,1 0 1,0 0 0,1-1 0,-1 0-1,0 0 1,1-1 0,-1 1 0,1-1-1,-1-1 1,1 0 0,-1 1 0,1-2-1,12-1 1,-11 0 0,0 0 0,0 0-1,0-1 1,0 0 0,-1-1 0,1 0-1,-1 0 1,0 0 0,0-1 0,12-10 0,-13 9-17,0 0-1,0-1 1,-1 1 0,0-1 0,0 0 0,0 0 0,-1-1 0,0 1 0,-1-1 0,5-15 0,-6 17-21,-1 0 1,0-1 0,0 1-1,-1-1 1,1 0 0,-1 1-1,-1-1 1,1 1-1,-1-1 1,-1 1 0,1-1-1,-1 1 1,0 0 0,-5-11-1,1 7-28,0 0-1,0 0 1,-1 1-1,-1 0 1,1 1-1,-1-1 1,-1 2-1,1-1 0,-2 1 1,1 0-1,-1 1 1,1 0-1,-16-6 1,12 6-29,-1 1 0,0 0-1,-1 0 1,1 2 0,-1 0 0,0 0 0,0 2 0,0-1 0,-25 3 0,35-1-60,1 1 0,0-1 1,0 1-1,0 0 0,0 0 1,0 1-1,0-1 0,0 1 1,1 0-1,-1 0 0,0 0 1,1 0-1,0 1 1,-1-1-1,1 1 0,0 0 1,0 0-1,1 0 0,-4 4 1,4-2-136,-1-1 1,1 1-1,0 0 1,0-1-1,0 1 1,1 0-1,0 0 1,0 0-1,0 0 1,1 0-1,-1 0 1,1 0-1,1 0 1,0 9-1,10 27-2746</inkml:trace>
</inkml:ink>
</file>

<file path=ppt/ink/ink21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0:52.20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0 106 2720,'7'-1'284,"-5"0"-194,1 0-1,-1 0 1,0 1-1,0-1 0,0 1 1,0 0-1,0 0 1,1-1-1,-1 2 1,0-1-1,0 0 1,0 0-1,0 0 1,1 1-1,-1 0 0,0-1 1,0 1-1,3 1 1,18 9 1819,-20-10-1658,1 0-1,-1 0 1,0 0 0,0 1-1,0-1 1,-1 1 0,6 4-1,-1 1 68,-1 0-1,0 0 0,0 1 0,-1 0 0,0 0 0,5 12 0,-4-8-72,14 21 0,-18-30-221,1-1 0,-1 1 1,1-1-1,-1 1 1,1-1-1,0 0 1,0 0-1,0 0 0,0 0 1,0-1-1,0 1 1,0-1-1,5 2 0,-2-2-4,0 0-1,-1 0 0,1-1 0,0 1 0,-1-1 0,1-1 0,9 0 1,-2-2-18,-1 0 0,0-1 1,0 0-1,0-1 1,0 0-1,17-11 1,-14 6-15,-1-1 0,18-17 0,12-9-112,-44 37 130,1-1 1,-1 1-1,1-1 1,-1 1 0,1 0-1,-1 0 1,1-1 0,0 1-1,-1 0 1,1 0-1,0 0 1,-1 0 0,1 0-1,-1 0 1,1 0-1,0 0 1,-1 0 0,1 0-1,0 0 1,-1 0-1,1 0 1,0 0 0,-1 0-1,1 1 1,-1-1 0,1 0-1,0 1 1,-1-1-1,1 0 1,-1 1 0,1-1-1,-1 0 1,1 1-1,-1-1 1,0 1 0,1-1-1,-1 1 1,1-1-1,-1 1 1,0 0 0,1-1-1,-1 1 1,0 0-1,3 5 67,-1-1 0,1 1 0,1 10 0,-2-9 49,0 0-49,1 1 0,0-1 0,0 1 0,0-1 0,1 0 0,0-1 1,7 10-1,-9-14-112,0 0 1,0 0-1,1 1 1,-1-2 0,1 1-1,-1 0 1,1 0-1,0-1 1,-1 0-1,1 1 1,0-1 0,0 0-1,0 0 1,0-1-1,0 1 1,0-1-1,0 1 1,0-1 0,0 0-1,0 0 1,0 0-1,4-1 1,16-3-1068,0-2 0,-1 0 0,1-1 1,-1-1-1,-1-1 0,31-18 0,114-82-1174,-128 81 3165,-23 17 129,0-1-1,22-24 0,-36 36-930,0-1-1,-1 0 1,1 0 0,0 1-1,-1-1 1,1 0 0,-1 0-1,1 0 1,-1 0 0,0 0-1,1 0 1,-1 0-1,0 0 1,0 0 0,1 0-1,-1 0 1,0 0 0,0-1-1,0 2-48,0 0-1,0 0 0,0-1 1,-1 1-1,1 0 1,0 0-1,0 0 0,0-1 1,0 1-1,0 0 0,0 0 1,0 0-1,0 0 0,-1-1 1,1 1-1,0 0 1,0 0-1,0 0 0,0 0 1,-1 0-1,1 0 0,0 0 1,0 0-1,0-1 0,0 1 1,-1 0-1,1 0 1,0 0-1,-1 0 0,-9 4 361,6-1-303,1 0 0,-1 0-1,1 0 1,-1 0 0,1 0-1,-4 7 1,6-9 448,14 11 37,18 13-431,25 24 264,-2-1 0,-34-31-249,0 1-1,-1 1 0,21 27 0,-38-44-165,-1 0 0,1 1 1,-1-1-1,0 0 0,1 0 1,-1 1-1,0-1 0,-1 0 1,1 1-1,0-1 0,-1 1 1,1 3-1,-1-4-26,0 1 0,-1-1 0,1 0 0,-1 0 0,0 0 0,0 0 0,1 0 0,-1 0 0,0 0-1,-1 0 1,1 0 0,0 0 0,0 0 0,-1-1 0,1 1 0,-3 1 0,-11 11-179,-21 14 1</inkml:trace>
</inkml:ink>
</file>

<file path=ppt/ink/ink21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20.09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1164 102 1408,'-5'-6'193,"3"3"-67,1 0 1,-1 1-1,0-1 1,0 1-1,0 0 1,-1-1-1,1 1 1,-1 0-1,1 0 1,-1 0-1,0 1 1,1-1 0,-1 1-1,-6-3 1,-41-15 842,38 13-752,-1 1 1,0 0 0,-19-3 0,8 3-28,8 1-122,-1 1 0,-29-1 0,9 3 25,23 0 26,0 1 1,0 0-1,-18 2 1,-38 5 220,50-6-201,0 1 0,-36 7 0,-27 12-36,41-12-87,1 2-1,1 1 1,-59 27-1,91-35-16,1 1 0,0 0 0,0 0 0,0 1-1,1 0 1,-1 0 0,1 1 0,1-1-1,-1 1 1,-4 9 0,-5 9 28,-19 47-1,10-19-2,-100 223 200,116-253-232,0 1 0,2 0-1,1 0 1,-5 47-1,7-19 4,6 67-1,-1-93 38,0-1 0,2 1 0,1-1 0,1 0 0,1-1 0,1 1 0,1-1 0,2-1 0,0 0 0,15 22 0,-10-22 70,0 0 1,2-2-1,0 0 1,25 21-1,-8-13 22,1-1 0,1-2-1,1-1 1,51 24 0,-78-44-61,0-1 1,0 1-1,0-1 1,1-1 0,0 0-1,-1-1 1,1 0-1,0-1 1,15 0-1,-18-2-23,-1 1 1,0-1-1,0-1 0,0 0 0,0 0 0,0 0 0,0-1 0,-1 0 0,1-1 0,-1 1 1,0-2-1,0 1 0,0-1 0,8-7 0,286-245 264,-289 247-272,-1 0 0,-1-1 0,0 0 0,-1-1 0,16-24 1,-14 17 58,-2 0 1,0-1 0,9-31 0,4-23 300,24-144 0,-41 179-294,-2-1 0,-1 0-1,-3 0 1,-1 0 0,-11-60 0,9 78-86,-2-13 220,-22-66-1,25 92-193,-1-1-1,-1 1 0,1-1 0,-1 2 1,-1-1-1,0 0 0,0 1 0,-1 0 1,0 0-1,0 1 0,-12-10 0,5 8-9,0 1-1,-1 0 0,0 0 1,0 1-1,-1 1 1,0 1-1,0 0 0,-26-3 1,0 2-637,0 3 1,-53 2 0,22 3-464</inkml:trace>
</inkml:ink>
</file>

<file path=ppt/ink/ink22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24.76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0 560 896,'4'3'176,"-3"-2"-122,-1-1 1,0 0-1,1 0 1,-1 1 0,0-1-1,1 0 1,-1 1-1,0-1 1,0 0-1,0 0 1,1 1 0,-1-1-1,0 1 1,0-1-1,0 0 1,0 1-1,1-1 1,-1 0 0,0 1-1,0-1 1,0 1-1,0-1 1,0 0-1,0 1 1,0 0 0,7 11 1161,-4-3-814,1-1 0,0 1 0,0-1-1,6 8 1,2 5-177,17 25 255,-9-7-94,0-1 0,28 36-1,-30-45-132,24 53 0,-26-49 19,20 32-1,-29-54-191,1-1 0,0 0 1,0-1-1,1 1 0,0-1 1,19 14-1,43 25 91,79 41-1,-50-47-37,-60-27-175,56 14 143,-35-13-37,-20-4-25,-24-8-16,0 1-1,0 0 1,0 2 0,-1 0-1,0 0 1,16 12 0,-7-3 32,0-1-1,0-2 1,2 0 0,-1-2 0,2 0 0,39 9 0,259 50 814,-192-46-371,-44-7-201,-71-15-135,22 0 1,-5 0-110,71 6 43,-65-5 53,47-2-1,-51-1-34,-17-1-49,-1-1 0,24-6 0,4 1 60,50-13-31,-35 6 4,150-15 169,-153 22-246,-35 3 124,41-13 1,-20 5-101,3-1-10,149-30 213,-42 20 98,-132 18-365,-1-1-1,35-13 1,13-4 93,276-49 83,-337 70-154,143-36 37,-61 13 96,148-45-271,-208 60 201,10-5-17,0-1 1,-1-3-1,47-28 0,56-33-61,32-18-34,-76 46 6,-13 8 0,-60 29 47,1 2 1,36-12-1,60-13-30,12-4 34,-97 26 4,43-25 0,-49 24-98,6-3 100,-2-2 0,0-1 0,-1-2-1,-1-2 1,46-46 0,-45 39-7,-23 21 26,0 0 0,16-19 0,54-65-203,-34 42 168,-16 12 58,-18 19-74,-13 20 14,0 1-1,0-1 0,0 1 0,1-1 1,-1 1-1,4-3 0,11-16-15,-15 19 2,1-1 1,0 0-1,0 1 0,5-6 1,-4 6 7,-1-1 1,1 0 0,-1 0 0,0 0 0,0-1 0,0 1 0,-1-1 0,3-6 0,-1 4-83,0 3-54,-2 6 51,-2-1 92,0 0 0,0 0-1,0-1 1,0 1 0,0 0-1,0 0 1,0-1-1,0 1 1,0 0 0,-1-1-1,1 1 1,0 0 0,0-1-1,-1 1 1,1 1 0,-4 1-3,1 0 1,0 0-1,-1 0 1,1 0-1,-7 4 1,-9 7-159,-55 44 153,57-45-22,-57 34-71,47-28 190,16-12-38,0 1 0,1 0 0,-13 13 0,22-20-48,0-1-1,1 1 0,-1-1 1,1 1-1,-1 0 1,1-1-1,-1 1 0,1 0 1,-1-1-1,1 1 1,0 0-1,-1 0 0,1 0 1,0-1-1,0 1 1,-1 0-1,1 0 0,0 0 1,0 0-1,0 0 0,0-1 1,0 1-1,0 0 1,0 0-1,1 0 0,-1 0 1,1 1-1,-1-2 4,1 1 0,-1-1 0,1 1-1,-1-1 1,1 1 0,0-1 0,-1 0-1,1 1 1,0-1 0,0 0 0,-1 0-1,1 1 1,0-1 0,-1 0 0,1 0-1,0 0 1,0 0 0,-1 0 0,1 0 0,0 0-1,0 0 1,-1 0 0,1 0 0,0-1-1,0 1 1,-1 0 0,1 0 0,0-1-1,1 0 1,11-4 4,1-1-1,-1-1 0,17-11 1,-20 13 49,-7 3-72,-1 1 0,1 0 0,-1 0 0,0-1 0,0 0 1,1 1-1,1-3 0,-4 4 8,0-1 1,1 1-1,-1 0 0,0-1 1,0 1-1,0 0 0,0-1 1,1 1-1,-1 0 0,0-1 1,0 1-1,0 0 0,0-1 1,0 1-1,0-1 0,0 1 1,0 0-1,0-1 1,0 1-1,0-1 0,0 0 1,-1 0-4,1 1-1,-1-1 1,1 0 0,-1 0 0,1 0 0,-1 1 0,0-1 0,0 0 0,1 0 0,-1 1 0,0-1 0,-1 0 0,-3-2-16,0 0 1,0 1-1,0 0 1,0 0 0,0 0-1,-1 0 1,1 1-1,-9-1 1,-6 0-1,-22 1 0,24 2-113,-26-4 0,29 3 123,13 0 11,0 1 1,0-1-1,1 0 1,-1 0-1,0 0 1,0 0-1,1 0 1,-1 0 0,0-1-1,0 1 1,0-1-1,1 1 1,-1-1-1,0 0 1,-2-1-1,5 2 7,-1-1 0,1 1 0,-1-1-1,1 1 1,0-1 0,-1 1 0,1-1 0,-1 1-1,1 0 1,0-1 0,0 1 0,-1 0 0,1-1-1,0 1 1,-1 0 0,3 0 0,13-5 1,70-8 73,-60 10-33,0-1-1,0-1 0,41-13 1,-38 6-47,-1 0 1,0-2 0,31-21-1,-46 29-73,-13 6 74,0 0 0,0 0 0,0 1 0,0-1 0,1 0 0,-1 0 0,0 0-1,0 0 1,0 0 0,0 0 0,0 0 0,1 0 0,-1 0 0,0 1 0,0-1 0,0 0 0,0 0 0,0 0 0,0 0 0,0 0 0,1 1 0,-1-1 0,0 0 0,0 0 0,0 0 0,0 0 0,0 1 0,0-1 0,0 0 0,0 0 0,0 0 0,0 0 0,0 1 0,0-1 0,0 0 0,-7 23-107,7-21 88,-6 13 21,-1-1-1,-9 13 1,10-17 24,0 1-1,1-1 1,0 1-1,1 0 1,-4 13 0,-32 144 609,40-168-624,1 1 0,-1-1 0,0 0 0,0 0 0,0 1 0,-1-1 0,1 0-1,0 0 1,0 0 0,0 1 0,0-1 0,0 0 0,0 0 0,0 0 0,0 0 0,0 1 0,0-1 0,0 0 0,-1 0-1,1 0 1,0 0 0,0 1 0,0-1 0,0 0 0,-1 0 0,1 0 0,0 0 0,0 0 0,0 0 0,0 0-1,-1 1 1,1-1 0,0 0 0,0 0 0,0 0 0,-1 0 0,1 0 0,0 0 0,0 0 0,0 0 0,-1 0-1,-7-8 190,-7-19 10,13 23-126,-9-14-31,0 0 1,-1 1 0,-1 1-1,0 0 1,-1 0-1,-18-14 1,32 30-39,-13-14 93,12 14-110,1 0-1,0-1 1,0 1-1,0 0 0,-1 0 1,1-1-1,0 1 1,0 0-1,0 0 1,0-1-1,0 1 1,0 0-1,0 0 1,0-1-1,0 1 1,0 0-1,0-1 1,0 1-1,0 0 0,0 0 1,0-1-1,0 1 1,0 0-1,0-1 1,0 1-1,0 0 1,0 0-1,0-1 1,0 1-1,1 0 1,-1 0-1,0-1 1,0 1-1,0 0 1,0 0-1,1-1 0,-1 1 1,0 0-1,0 0 1,1 0-1,-1 0 1,0 0-1,0-1 1,1 1-1,-1 0 1,0 0-1,0 0 1,1 0-1,-1 0 1,0 0-1,1 0 1,-1 0-1,0 0 0,0 0 1,1 0-1,-1 0 1,4 0 3,-1-1 0,0 1 1,0 1-1,1-1 0,-1 0 1,0 1-1,0-1 0,0 1 1,0 0-1,0 0 0,5 3 0,33 20 41,-18-9-10,115 64 123,-138-79-201,0 0 1,0 0-1,0 0 0,-1 0 0,1 0 1,0 1-1,0-1 0,0 0 0,0 0 1,-1 0-1,1 0 0,0 0 0,0 0 1,0 0-1,0 0 0,-1 1 0,1-1 1,0 0-1,0 0 0,0 0 0,0 0 0,0 1 1,0-1-1,0 0 0,0 0 0,0 0 1,-1 0-1,1 1 0,0-1 0,0 0 1,0 0-1,0 0 0,0 1 0,0-1 1,0 0-1,0 0 0,0 0 0,0 1 1,0-1-1,1 0 0,-1 0 0,0 0 1,0 0-1,0 1 0,0-1 0,0 0 0,0 0 1,0 0-1,0 0 0,0 1 0,1-1 1,-1 0-1,0 0 0,0 0 0,0 0 1,0 0-1,0 0 0,1 0 0,-1 1 1,0-1-1,0 0 0,0 0 0,1 0 1,-1 0-1,-22 3-2839,15-2 2315,-32 3-4719</inkml:trace>
</inkml:ink>
</file>

<file path=ppt/ink/ink22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44.52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1984,'-1'2'2474,"2"-1"-2406,-1-1 1,0 1 0,0-1-1,1 0 1,-1 1-1,0-1 1,1 1-1,-1-1 1,1 0 0,-1 1-1,0-1 1,1 0-1,-1 0 1,1 1-1,-1-1 1,1 0-1,-1 0 1,1 1 0,0-1-1,3 2 133,0 1 0,0-1 0,-1 1 0,1 0 0,-1 1 0,0-1 0,3 4 0,-1-2-60,5 8 4,0 0 0,-1 0 0,0 1 0,8 18 0,8 15 245,-6-20-227,0 0 1,2-2-1,25 25 1,76 63 242,-94-89-325,-24-20-62,1 0 0,0 0-1,0 0 1,0-1 0,0 0-1,1 0 1,-1 0 0,1-1-1,6 3 1,-11-5-83,-1 0 0,1 0 0,-1 0 0,1 0 0,0 0 0,-1 0 0,1 0 0,-1 0 0,1 0 0,-1 0 0,1 0 0,0 0 0,-1 0 0,1-1 0,-1 1 0,1 0 0,-1 0 0,1-1 0,-1 1 0,1 0 0,-1 0 0,1-2 0,4-1-2085</inkml:trace>
</inkml:ink>
</file>

<file path=ppt/ink/ink22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44.95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534 0 2912,'-64'54'1871,"15"-14"-1742,39-32-26,-182 160 2108,135-113-1485,-62 75-1,105-113-1208,-14 25 1</inkml:trace>
</inkml:ink>
</file>

<file path=ppt/ink/ink22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46.24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265 530 2720,'-1'-3'121,"1"0"1,0 0 0,1 0-1,-1-1 1,0 1-1,1 0 1,0 0-1,0 0 1,0 0-1,0 0 1,0 0-1,0 0 1,1 0-1,-1 1 1,3-4-1,5-5 28,0 0-1,13-12 0,-9 9 401,30-35-126,-2-1-1,-3-2 0,-1-1 0,-3-2 1,28-63-1,-59 112-406,-2 4-5,0 0 0,0 0-1,0 0 1,0 0 0,0 0-1,0 0 1,-1 0-1,1 0 1,-1 0 0,1 0-1,-1 0 1,0 0-1,0-4 1,0 6-14,0 0 0,-1-1 1,1 1-1,0-1 0,-1 1 0,1 0 0,0 0 0,-1-1 1,1 1-1,0 0 0,-1 0 0,1-1 0,-1 1 0,1 0 0,-1 0 1,1 0-1,-1 0 0,1 0 0,0 0 0,-1 0 0,1 0 1,-1 0-1,1 0 0,-1 0 0,1 0 0,-1 0 0,1 0 1,-1 0-1,1 0 0,0 0 0,-1 0 0,1 1 0,-1-1 0,1 0 1,-1 0-1,1 1 0,0-1 0,-1 0 0,1 1 0,-16 11 58,9-4-12,0 1 1,1-1-1,0 1 0,1 0 0,-7 16 0,-15 51-51,-60 279 547,13 15 527,35-219 380,39-150-1448,0 0 0,0 0 0,-1 0 0,1 0 0,-1 0 1,1 0-1,-1 0 0,1 0 0,-1-1 0,1 1 0,-1 0 0,0 0 1,1-1-1,-1 1 0,0 0 0,0-1 0,0 1 0,1-1 1,-1 1-1,0-1 0,0 1 0,0-1 0,-2 1 0,-24 2 120,11-2-21,13 0-100,0-1-1,-1 0 0,1 0 1,0 0-1,0 0 1,-6-2-1,8 2 17,1 0 1,-1 0-1,1 0 0,-1 0 0,1-1 1,-1 1-1,1 0 0,-1 0 1,1 0-1,-1-1 0,1 1 1,-1 0-1,1-1 0,-1 1 1,1 0-1,0-1 0,-1 1 0,1 0 1,0-1-1,-1 1 0,1-1 1,0 1-1,0-1 0,-1 1 1,1 0-1,0-1 0,0 1 1,0-1-1,-1 0 0,1 1 0,0-1 1,0 1-1,0-1 0,0 1 1,0-1-1,0 1 0,0-1 1,0 1-1,0-1 0,1 1 1,-1-1-1,0 1 0,0-1 0,0 1 1,0-1-1,1 1 0,-1-1 1,0 1-1,1-1 0,0 0-2,0 0-1,-1 0 0,1 0 0,0 0 1,0 1-1,0-1 0,0 0 1,0 0-1,0 1 0,0-1 0,0 1 1,0-1-1,0 1 0,1-1 1,-1 1-1,0 0 0,0-1 1,0 1-1,1 0 0,-1 0 0,0 0 1,0 0-1,1 0 0,-1 0 1,0 0-1,2 1 0,6 1 92,-1 0-1,0 1 0,8 3 1,7 2 206,-9-5-245,1-1 0,0-1 0,-1-1 0,17 0 0,-1-1 33,88-3 101,-125 4-183,0 1 1,1 1-1,-1-1 0,-11 5 0,-14 2 43,14-5-7,0-2 1,0 0-1,-26-2 0,-56-10-112,47 4 57,-142-8-182,187 16 188,10 2 13,10 2 24,20 2 120,64 7-1,-72-11-120,1-1 21,0-1 0,45-4 1,48-14 116,-7 1-3975,-109 16 3608,-1 0 0,0 0 0,0 0 0,0 0 0,0 0 0,1 0 0,-1 0 0,0 0 0,0 1 0,0-1 0,0 0 0,2 1 0,-2 0-269,0 0 0,0 0 0,0 0 1,0 0-1,0 0 0,0 1 0,0-1 0,-1 0 1,2 2-1</inkml:trace>
</inkml:ink>
</file>

<file path=ppt/ink/ink22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46.99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1 2720,'-3'6'1277,"1"-3"-1202,1 0 0,-1 0-1,1 0 1,0 0 0,0 0 0,-1 4 0,2-6-33,0 0 0,0 0 0,0 0 1,0 0-1,0-1 0,0 1 0,0 0 0,1 0 1,-1 0-1,0 0 0,0 0 0,1 0 0,-1-1 1,1 1-1,-1 0 0,0 0 0,1 0 0,0-1 1,-1 1-1,1 0 0,-1-1 0,1 1 1,0 0-1,-1-1 0,1 1 0,0-1 0,0 1 1,-1-1-1,1 0 0,1 1 0,5 2 258,0-1-1,0 0 1,1 0-1,8 0 1,9 2 239,-7 0-398,-1 1-1,0 0 0,0 2 0,-1 0 0,0 0 0,0 2 0,-1 0 0,0 0 0,0 2 0,-1 0 0,-1 0 0,1 1 1,-2 1-1,13 16 0,31 44 39,-29-36 179,59 64 1,73 32 365,-97-84-414,58 59 0,-69-56-2764,-54-54 1807,0 1-1,0 0 0,0 0 0,0 0 1,0 0-1,0 0 0,-4 0 0,0 0-457,-22-2-858,-10 8 875</inkml:trace>
</inkml:ink>
</file>

<file path=ppt/ink/ink22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47.33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1 662 6144,'5'-8'244,"0"1"-1,1 0 1,0 1 0,0-1 0,1 1 0,-1 1-1,1-1 1,0 1 0,1 0 0,0 1 0,-1 0-1,1 0 1,12-4 0,24-8-164,5-2-70,71-37 1,-89 37 2,-1-2-1,-1-1 0,38-36 1,70-83 52,-2 3 50,-128 130-230,2 0-181,0-1-1,-1-1 0,0 0 0,0 0 0,-1 0 1,11-18-1,-17 19-1197,-5 4-1636</inkml:trace>
</inkml:ink>
</file>

<file path=ppt/ink/ink22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48.05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126 1 3552,'0'0'33,"0"0"0,0 0 1,0 0-1,0 0 0,1 0 0,-1 0 1,0 0-1,0 0 0,0 0 0,0 0 0,1 0 1,-1 0-1,0 0 0,0 0 0,0 0 1,0 0-1,0 0 0,1 0 0,-1 1 1,0-1-1,0 0 0,0 0 0,0 0 0,0 0 1,0 0-1,0 0 0,1 0 0,-1 1 1,0-1-1,0 0 0,0 0 0,0 0 1,0 0-1,0 0 0,0 1 0,0-1 0,0 0 1,0 0-1,0 0 0,0 0 0,0 1 1,-3 8 354,-12 7-241,0-5-95,9-7-32,-1 1 0,1-1 1,1 1-1,-1 0 0,1 0 0,-1 1 1,2 0-1,-6 6 0,4-1 186,0 0-1,1 0 0,0 0 1,1 0-1,-5 23 0,7-28-160,1 1 0,0 0-1,1 0 1,-1-1 0,1 1 0,1 0-1,-1 0 1,1-1 0,0 1-1,1 0 1,-1-1 0,4 7-1,-4-10-34,1-1 0,-1 1-1,1-1 1,-1 0 0,1 1 0,0-1-1,0 0 1,0 0 0,0 0-1,0 0 1,0-1 0,1 1-1,-1 0 1,1-1 0,-1 0-1,1 0 1,-1 1 0,1-1-1,0-1 1,0 1 0,-1 0-1,7 0 1,3-1 64,1 1-1,-1-2 1,1 0-1,12-2 1,5-1 279,-15 3-148,0 1 0,21 2 0,-30-2-150,0 1 0,-1 0 1,1 1-1,-1-1 1,1 1-1,-1 0 0,0 1 1,0-1-1,8 6 0,-2 1-5,0 1-1,-1 0 0,0 0 0,0 1 0,-1 1 1,-1-1-1,11 20 0,-8-9 18,0 1 0,-1 0 0,10 36 0,-18-54-22,-1 1 1,0-1 0,0 0-1,0 1 1,0-1 0,-1 1-1,0-1 1,0 1 0,-1-1-1,1 1 1,-1-1 0,0 1-1,-1-1 1,1 0-1,-1 0 1,0 0 0,0 0-1,-1 0 1,0 0 0,0 0-1,0-1 1,0 1 0,-1-1-1,-4 5 1,2-3-12,0 1 0,0-1 0,0 0 1,-1-1-1,0 0 0,-1 0 0,1 0 0,-11 4 0,15-7-3,-1-1 0,0 0 0,0 0-1,-1 0 1,1 0 0,0 0 0,0-1-1,0 0 1,-1 0 0,1 0 0,0 0 0,0-1-1,0 1 1,0-1 0,-1 0 0,1 0-1,0-1 1,1 1 0,-5-3 0,-35-21-7,19 11-353,-39-18 1,56 29-72,-1 1 1,0-1-1,1 1 0,-1 1 1,0-1-1,0 1 0,0 1 1,1-1-1,-1 1 0,-9 2 0,15-2 33,1 0 0,-1 1 0,0-1 0,0 1 0,0-1-1,1 1 1,-1 0 0,0 0 0,1 0 0,-1 0 0,0 0-1,-1 2 1,-3 7-1206</inkml:trace>
</inkml:ink>
</file>

<file path=ppt/ink/ink22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48.42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60 2720,'-1'-4'270,"2"-11"403,-1 15-642,0 0 0,0-1 0,0 1 0,0 0-1,0-1 1,0 1 0,0-1 0,1 1 0,-1 0 0,0-1 0,0 1 0,0 0 0,1 0 0,-1-1-1,0 1 1,1 0 0,-1 0 0,0-1 0,0 1 0,1 0 0,-1 0 0,0-1 0,1 1-1,-1 0 1,0 0 0,1 0 0,-1 0 0,1 0 0,-1 0 0,0 0 0,1 0 0,0 0 0,7-1 476,1-1 0,-1 1 0,15-5 1,-5 1 177,18-2 205,0 2-1,0 2 1,36 1 0,-20 1-326,4 0-849,0 3 1,84 13-1,-79-3-525</inkml:trace>
</inkml:ink>
</file>

<file path=ppt/ink/ink22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51.33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77 52 2720,'-40'-51'4784,"39"50"-4630,1 4-76,-1-1-1,0 0 1,1 1-1,-1-1 1,0 0-1,0 0 1,0 0-1,-1 0 1,-2 4-1,-4 9 76,3 3-126,1 1-1,1 0 0,1 0 0,1 0 0,0 0 1,3 22-1,-1-1-12,11 399 743,15-158 75,-26-235-112,-8-59 240,3-8-802,1-1 0,0 0 0,2 1 1,2-28-1,1 13-183,13-64 0,-6 67 7,2 0 1,16-36-1,-23 59 12,1 0-1,1 0 1,0 0 0,0 1-1,9-10 1,-13 16 27,1 0 1,-1 0-1,1 1 1,0-1-1,-1 1 0,1 0 1,0-1-1,0 1 0,1 1 1,-1-1-1,0 0 0,1 1 1,-1 0-1,1 0 0,-1 0 1,1 0-1,-1 0 1,1 1-1,5-1 0,-8 2-24,0-1-1,1 0 0,-1 1 0,0-1 0,1 1 1,-1-1-1,0 1 0,1 0 0,-1 0 1,0-1-1,0 1 0,0 0 0,0 0 1,0 0-1,0 0 0,0 0 0,1 2 1,13 24-9,-11-18 1,0-1-3,-1 0 0,0 0 0,-1 0 0,0 0 0,2 10 0,2 45 90,-4-32-79,4 51 30,10 72-17,-15-148 4,0 1 0,1 0 0,-1-1 0,2 0 0,-1 1 0,1-1 0,0 0 0,0 0 0,5 6 0,-6-9 11,0-1 0,0 0 0,0 1-1,1-1 1,-1 0 0,1 0 0,-1 0 0,1-1 0,0 1-1,0-1 1,-1 1 0,1-1 0,0 0 0,0 0 0,1 0-1,-1-1 1,0 1 0,0-1 0,0 1 0,7-1 0,-1-1-12,0-1 0,0 0 0,0 0 0,0-1 0,0 0 0,0 0 1,-1-1-1,1-1 0,-1 1 0,0-1 0,-1 0 0,1-1 0,11-11 1,0-2-4,0-1 0,0-1 0,20-32 0,-11 8-16,-1 0 1,38-93 0,-56 111-128,-5 18-97,-9 24 38,4-9 183,-11 36-24,-9 56 0,19-85 33,1-1 1,0 1 0,1-1-1,0 1 1,1-1-1,0 1 1,1-1-1,1 1 1,5 16 0,-7-25 10,0-1 0,1 0 1,0 1-1,-1-1 1,1 0-1,0 0 1,1 0-1,-1 0 1,0 0-1,1-1 0,0 1 1,-1-1-1,1 0 1,0 1-1,6 2 1,-4-3 22,-1-1 1,0 0 0,0 1 0,0-2-1,1 1 1,-1 0 0,0-1-1,1 0 1,-1 0 0,0 0-1,8-1 1,1-2 10,0-1 0,-1 0 0,1 0 0,-1-2 0,0 1 0,-1-1 0,21-15 1,90-71-102,-100 72 80,0 0 1,-1-2 0,21-28-1,-38 45-22,0-1-1,0 0 1,-1 0-1,0 0 1,0-1-1,0 1 1,-1-1-1,0 0 1,0 1-1,-1-1 1,1-12-1,-1 15-17,-2-1 0,1 1 0,0-1 0,-1 1 0,0-1 0,0 1 0,0 0-1,-1-1 1,0 1 0,0 0 0,0 0 0,0 0 0,0 0 0,-1 0 0,1 1 0,-1-1-1,0 1 1,-6-6 0,1 3-17,1 1-1,-1 0 1,0 0-1,0 1 1,0 0-1,-1 1 1,1-1-1,-1 2 1,0-1-1,0 1 1,0 0-1,0 1 1,0 0-1,0 1 1,-12 0-1,6 1-40,1 0 0,-1 1-1,1 1 1,0 1-1,0-1 1,0 2 0,0 0-1,-24 14 1,19-9-1236,1 2 0,-31 27-1,47-38 1181,1 0-1,0 0 1,0 0-1,0 1 1,0-1-1,0 0 1,0 1-1,0-1 0,0 1 1,1-1-1,-1 1 1,0-1-1,1 1 1,-1-1-1,1 1 1,0 0-1,-1-1 1,1 1-1,0 3 0,0-4 37,1 0 0,-1 0 0,1 0-1,-1 0 1,1 0 0,-1 0-1,1 0 1,-1 0 0,1 0-1,0 0 1,-1-1 0,1 1 0,0 0-1,0 0 1,0-1 0,0 1-1,0 0 1,0-1 0,0 1 0,0-1-1,0 1 1,0-1 0,0 0-1,0 1 1,0-1 0,0 0-1,0 0 1,0 0 0,2 0 0,32 3-886,-23-3 1220,-1 1 1,1 0-1,-1 1 0,22 6 1,-29-7-103,-1 1 1,0 0-1,1-1 1,-1 1-1,0 0 1,0 1-1,0-1 1,0 1-1,0-1 1,-1 1-1,1 0 1,-1 0-1,1 0 1,-1 0-1,0 0 1,0 0-1,-1 1 1,1-1-1,1 7 0,4 15 814,6 41 0,-10-48-678,0 0 1,1-1 0,0 1 0,2-1 0,14 32-1,-19-46-248,1 0-1,-1-1 1,1 1-1,0-1 0,0 0 1,0 1-1,0-1 1,0 0-1,1 0 0,-1 0 1,1 0-1,-1-1 1,1 1-1,0-1 0,-1 1 1,1-1-1,0 0 1,0 0-1,0 0 1,0-1-1,0 1 0,0-1 1,0 1-1,0-1 1,0 0-1,0 0 0,0 0 1,0-1-1,0 1 1,0-1-1,6-2 0,0 0 17,0-1 0,0 0 0,-1 0 0,0-1 0,0 0 0,0-1 0,0 0 0,-1 0-1,8-9 1,56-64 274,23-23-109,-77 86-192,18-18 65,33-41 1,-58 63-68,-1-1 0,0 0 1,-1 0-1,-1-1 0,0 0 1,-1 0-1,7-23 1,-4 1 63,-2-1 0,2-44 1,-4-76 170,-5 150-219,0 1 1,-1-1 0,-2-8 0,3 14-17,0 0 0,0 0 1,-1 0-1,1 0 0,-1 0 0,1 0 1,-1 0-1,1 0 0,-1 0 0,1 0 1,-1 0-1,-1-1 0,1 2-3,1-1-1,-1 1 0,1 0 1,-1 0-1,1 0 0,-1 0 1,1 0-1,-1 0 0,1 0 1,-1 0-1,1 0 0,0 0 1,-1 0-1,1 0 0,-1 0 1,1 0-1,-1 0 0,1 0 1,-1 0-1,1 0 1,-1 1-1,1-1 0,-1 0 1,1 0-1,0 1 0,-1-1 1,1 0-1,0 1 0,-1-1 1,0 1-1,-2 2 11,0 0 0,0 1 1,0-1-1,1 1 0,-1 0 0,1 0 0,0 0 1,-3 6-1,-10 38 43,11-32-36,-2 3-14,-67 273-16,67-256 72,1 0-1,1 1 1,3-1 0,1 1-1,1-1 1,8 44 0,-6-67-4,0 0 0,1 0 1,0-1-1,1 0 0,0 0 1,1 0-1,0 0 1,1-1-1,0 0 0,13 14 1,-16-20-41,0-1 1,0 1-1,1-1 1,0-1 0,0 1-1,0-1 1,0 1-1,1-1 1,-1-1 0,1 1-1,0-1 1,0 0-1,0 0 1,0-1 0,0 0-1,0 0 1,0 0-1,0-1 1,0 0-1,0 0 1,1 0 0,-1-1-1,11-2 1,-9 0-5,1 0 1,0 0-1,-1-1 1,0 0-1,0-1 1,0 1-1,0-1 1,-1-1-1,0 0 1,0 0-1,0 0 1,-1-1-1,11-13 1,1-6-59,-2-1 0,23-49 0,-10 17-201,-2 9 2,1 1 151,-2-2 0,37-105 0,-13-34 149,-45 172-60,-1 0-1,-1-1 1,-1 1-1,0-36 0,-2 49-1,0 0 0,-1-1 0,0 1 0,0 0 0,-1 1 0,1-1 0,-1 0 0,0 0 0,0 1 0,-3-6 0,3 7-2,0 1 1,0 0-1,-1-1 0,1 1 0,0 0 0,-1 0 1,1 0-1,-1 1 0,0-1 0,1 0 0,-1 1 1,0 0-1,0 0 0,0 0 0,0 0 0,0 0 1,0 0-1,-3 1 0,0-1-24,1 1-1,0-1 1,0 1 0,-1 0 0,1 1-1,0 0 1,0-1 0,-1 2 0,1-1-1,0 0 1,0 1 0,0 0 0,1 0-1,-1 1 1,-6 4 0,5-3-7,0 1-1,1 0 1,0 1 0,0-1 0,0 1 0,1 0 0,0 0 0,0 0 0,0 1-1,-4 11 1,-11 32 6,3 2 0,-18 93 1,22-73 68,3 0 1,4 0 0,3 1 0,9 102 0,9-40 115,45 185 0,-59-311-227,53 205 256,-25-127-2866,-26-77 666</inkml:trace>
</inkml:ink>
</file>

<file path=ppt/ink/ink22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51.67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8 148 6656,'-8'-4'2464,"16"4"-1920,13 0-160,-8 0-128,8-3-224,16-8-32,8-9 32,13-9-1600,-4 4 864,3-1-1952,2 8 1472,-11 7-1248</inkml:trace>
</inkml:ink>
</file>

<file path=ppt/ink/ink22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52.05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 20 5888,'-8'-15'2176,"12"15"-1664,5-4-160,-5 8 0,4-4-256,5 4 192,2-4-192,2 0-160,8 0 0,4 0-2656,0-4 1504,4 4-2048</inkml:trace>
</inkml:ink>
</file>

<file path=ppt/ink/ink22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52.58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166 660 5728,'18'-20'801,"-11"14"-548,-1-1-1,-1 0 1,1 0 0,-1-1 0,0 0 0,6-13-1,-4 3-283,-1-1 0,0 1-1,-1-1 1,3-29-1,3-80-651,-10 103 686,0 11-23,4-111 209,-6 95 211,0 0 1,-7-35 0,7 63-376,1 0 0,-1-1 1,1 1-1,-1 0 0,0 0 0,1 0 1,-1 0-1,0 0 0,0 0 1,-1 0-1,1 0 0,0 0 1,-1 1-1,1-1 0,-3-2 0,3 4-11,0-1 0,-1 1 0,1-1 0,0 1-1,0 0 1,0-1 0,-1 1 0,1 0-1,0 0 1,0 0 0,0 0 0,-1 0 0,1 0-1,0 0 1,0 1 0,-1-1 0,1 0 0,0 1-1,0-1 1,0 1 0,0-1 0,0 1-1,0 0 1,0-1 0,0 1 0,0 0 0,0 0-1,0-1 1,0 1 0,-1 1 0,-4 5 35,0-1 0,1 1 0,0 0 0,0 0 0,0 1 0,1-1 1,0 1-1,-6 16 0,-17 74-45,22-78-29,-17 83-147,-14 172 1,24 110 546,-9 61 110,20-438-474,-6 33 242,6-37-225,0-1 1,0 0-1,0 1 1,0-1 0,-1 0-1,0 0 1,1 0-1,-1 0 1,-3 3 0,5-6-40,0 1 1,0-1-1,0 0 1,0 0-1,0 0 1,-1 0-1,1 0 1,0 1-1,0-1 1,0 0 0,0 0-1,0 0 1,-1 0-1,1 0 1,0 0-1,0 0 1,0 0-1,0 0 1,-1 1-1,1-1 1,0 0-1,0 0 1,0 0 0,-1 0-1,1 0 1,0 0-1,0 0 1,0 0-1,-1 0 1,1 0-1,0 0 1,0-1-1,0 1 1,0 0-1,-1 0 1,1 0 0,0 0-1,0 0 1,0 0-1,0 0 1,-1 0-1,1-1 1,0 1-1,0 0 1,0 0-1,0 0 1,-5-13-185,1-20 108,3-41-240,4 0-1,2 1 1,4-1 0,25-97-1,-32 160 352,1-3 200,1 0-1,0 0 1,1 0-1,0 1 1,9-17-1,-13 29-212,-1 0-1,0 1 1,1-1-1,0 0 1,-1 0-1,1 0 1,-1 0-1,1 1 1,0-1-1,0 0 1,-1 0-1,1 1 1,0-1-1,0 1 0,0-1 1,0 1-1,0-1 1,0 1-1,0 0 1,0-1-1,0 1 1,0 0-1,0 0 1,0-1-1,0 1 1,0 0-1,0 0 1,0 0-1,0 0 1,0 1-1,0-1 1,0 0-1,0 0 1,0 1-1,0-1 0,0 0 1,0 1-1,0-1 1,0 1-1,-1-1 1,2 2-1,4 2-27,-1 1 0,0-1 0,0 1 0,-1 1 0,5 5 0,-1-1 5,-4-5 17,1 1 1,1-1 0,-1 0 0,0-1-1,1 1 1,0-1 0,0 0-1,1 0 1,-1-1 0,1 0 0,-1 0-1,1-1 1,10 3 0,-8-4 9,-1 1 1,1-2-1,0 1 1,0-1-1,0-1 1,-1 0-1,1 0 1,0 0-1,16-6 0,-9 1 2,0-1 0,-1 0 0,1-1 0,-2-1 0,1 0 0,-1-1 0,0-1 0,-1 0 0,-1-1 0,20-23 0,-10 7 38,-2-1 1,-1-1-1,-1-1 1,16-38-1,-29 59 360,-7 19 388,-1 4-565,-5 40-7,-1 56 0,10-2-3034,3-89-205,-4-18 2890,0 1 1,0-1 0,0 1-1,0-1 1,1 1 0,-1-1-1,0 1 1,0-1 0,1 1 0,-1-1-1,0 0 1,0 1 0,1-1-1,-1 1 1,1-1 0,-1 0-1,0 1 1,1-1 0,-1 0-1,1 0 1,-1 1 0,0-1-1,1 0 1,0 1 0,0-2-42,-1 1 0,1 0 0,0-1 0,-1 1 0,1 0 0,-1-1 0,1 1 0,-1 0 1,1-1-1,-1 1 0,1-1 0,-1 1 0,0-1 0,1 0 0,-1 0 0,0 1 158</inkml:trace>
</inkml:ink>
</file>

<file path=ppt/ink/ink22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52.93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 1 4224,'0'55'1568,"-8"-32"-1216</inkml:trace>
</inkml:ink>
</file>

<file path=ppt/ink/ink22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53.2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212 0 6464,'13'32'2400,"-13"-9"-1856,-9 17-160,1-18-192,-5 7-192,-3 5 0,-5 6 0,-4 16 64,-3 17-32,-1 8-96,4-7 32,4-13 96,4-10-32,9-13 128,4-9-96,4-11-576,8-7 256,4-11-2912</inkml:trace>
</inkml:ink>
</file>

<file path=ppt/ink/ink22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53.60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48 35 4640,'20'-28'1504,"-20"27"-1478,0 1 1,0 0 0,1-1-1,-1 1 1,0 0-1,0-1 1,1 1 0,-1 0-1,0-1 1,1 1-1,-1 0 1,0-1 0,1 1-1,-1 0 1,1 0-1,-1 0 1,0-1 0,1 1-1,-1 0 1,1 0-1,-1 0 1,1 0 0,-1 0-1,0 0 1,1 0-1,-1 0 1,1 0 0,-1 0-1,1 0 1,-1 0-1,0 0 1,1 0 0,-1 0-1,1 0 1,-1 1-1,1-1 1,-1 0 0,0 0-1,1 0 1,-1 1-1,0-1 1,1 0 0,-1 0-1,0 1 1,1-1-1,-1 0 1,0 1 0,0-1-1,1 0 1,-1 1-1,0-1 1,0 1 0,1-1-1,-1 0 1,0 1-1,0-1 1,0 1 0,0-1-1,0 1 1,0-1-1,0 1 1,0 0 0,3 29 1214,-19 163 494,6-111-1166,-4 40-111,-7 89-356,21-205-168,-15 173 274,4-102-3683,8-67 1619</inkml:trace>
</inkml:ink>
</file>

<file path=ppt/ink/ink22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54.03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39 277 5056,'25'-1'1132,"26"3"0,-14-1-756,-30-2-279,0 0 0,0 0 1,0 0-1,-1-1 0,1 0 0,0-1 1,-1 1-1,0-1 0,1-1 0,-1 1 1,0-1-1,10-8 0,1 0 68,-5 3 33,1 0 0,-2 0 0,1-1 0,-1-1 0,-1 0 0,16-21 0,-23 28-108,0-1 1,-1 1-1,0-1 0,1 0 1,-2 1-1,1-1 0,0 0 1,-1 0-1,0 0 0,0-8 0,-1 10-44,0-1-1,0 1 1,-1-1-1,1 0 1,-1 1-1,0-1 1,0 1-1,0 0 0,-1-1 1,1 1-1,-1 0 1,0 0-1,0 0 1,0 0-1,0 0 1,-4-4-1,4 5-44,1 1 1,-1-1-1,0 1 0,0-1 1,0 1-1,0 0 1,-1 0-1,1 0 0,0 0 1,0 0-1,-1 0 1,1 1-1,0-1 0,-1 1 1,1 0-1,0-1 0,-1 1 1,1 0-1,-1 1 1,1-1-1,0 0 0,-1 1 1,1-1-1,-1 1 1,1-1-1,0 1 0,-3 1 1,-6 4-9,-1-1 0,1 2 0,-19 14 0,23-16 7,-10 6 10,1 1 0,1 1 0,0 0 0,0 1 0,2 1 0,0 0 1,0 1-1,2 0 0,-16 28 0,15-18 23,0 1 0,2 1 0,1 0 0,-9 48 0,17-70 4,0 0 0,0 0 0,1 0 0,0 1-1,0-1 1,1 0 0,-1 0 0,1 1 0,2 5 0,-2-9-17,1 0 1,-1 0-1,0 0 1,1-1-1,-1 1 1,1 0-1,0-1 1,0 0-1,0 1 1,0-1-1,1 0 1,-1 0-1,0 0 1,1 0-1,-1 0 1,1-1-1,0 1 1,0-1-1,4 2 1,0-1-14,-1-1-1,1 0 1,-1 0-1,1 0 1,-1-1 0,1 0-1,0 0 1,-1-1-1,1 0 1,-1 0 0,1 0-1,-1-1 1,0 0 0,1 0-1,-1-1 1,0 1-1,6-5 1,13-8 17,-1 0-1,36-31 1,-39 29 21,21-17 141,36-27-87,-64 51 50,1 1-1,0 0 1,26-10 0,-38 18-123,-1 0 0,1 0 0,0 0 0,-1 0 1,1 1-1,0-1 0,0 1 0,-1 0 0,1 0 1,0 0-1,0 0 0,0 0 0,-1 1 0,1-1 0,0 1 1,0 0-1,-1 0 0,1 0 0,0 0 0,-1 0 1,0 0-1,1 1 0,-1-1 0,1 1 0,-1 0 1,0 0-1,0 0 0,0 0 0,0 0 0,-1 0 1,1 0-1,0 1 0,1 3 0,19 29 217,-11-16-80,1-1 0,0 0 1,26 28-1,-33-42-113,0 1 0,0-1 0,1 0 1,-1 0-1,1 0 0,0-1 0,0 1 1,0-2-1,0 1 0,1-1 0,-1 0 0,1 0 1,0-1-1,-1 1 0,1-2 0,10 1 0,-4-2 52,1 0-1,-1-1 1,0 0-1,0-2 1,0 1-1,0-2 1,23-10-1,-13 3-40,-1 0 0,0-2 0,23-19 0,-29 20-37,-1 0 0,0-1 0,-1 0 0,21-28 0,-31 36-35,-1 0 0,1 0 0,-1-1-1,0 0 1,0 1 0,3-15 0,-5 16-11,0 0-1,-1 0 1,0 1-1,1-1 0,-2 0 1,1 0-1,-1 0 1,1 1-1,-1-1 0,0 0 1,-4-7-1,1 3-17,0 1 0,-1 0 0,0 0 0,-1 0 0,0 1 0,0 0 0,-1 0 0,1 1 0,-2-1 0,1 1 0,0 1 0,-1-1 0,0 1 0,-9-3 0,5 2-81,0 0 0,0 2-1,-1-1 1,0 2 0,1 0-1,-1 0 1,0 1 0,0 0-1,-22 1 1,15 3-879,0 0-1,0 0 1,1 2 0,-1 1 0,1 0-1,0 1 1,1 1 0,-29 15-1,20-4-2865</inkml:trace>
</inkml:ink>
</file>

<file path=ppt/ink/ink22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54.3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261 0 7872,'21'41'2944,"-21"-1"-2304,4 30-160,-8-30 864,-9 9-832,-3 9 352,-14 38-512,-10 18-320,-6-8-64,-4-3-6560,10 11 3616,-6-16-416</inkml:trace>
</inkml:ink>
</file>

<file path=ppt/ink/ink22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54.90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235 110 6304,'-8'-10'514,"0"0"0,-1 0 1,1 1-1,-2 0 0,1 1 0,-16-11 1,17 14-488,0 0 0,-1 0 0,0 1 0,0 0-1,-15-5 1,22 9 30,-1-1-1,0 1 1,0-1-1,0 1 1,1 0-1,-1 0 1,0 0-1,0 1 1,0-1-1,1 1 1,-1-1-1,0 1 0,0 0 1,1 0-1,-1 0 1,1 0-1,-1 1 1,1-1-1,-1 1 1,1-1-1,0 1 1,0 0-1,0 0 1,-3 3-1,2-1-45,0 0 0,1 0 1,-1 0-1,1 1 0,0-1 0,0 0 0,1 1 1,0-1-1,-1 1 0,1 0 0,1-1 0,-1 1 1,1 0-1,-1-1 0,1 1 0,1 0 0,-1 0 1,1-1-1,0 1 0,0 0 0,2 4 0,0 3-1,1-1 0,1 1 0,0-1-1,1 0 1,0 0 0,15 19 0,-13-20 4,1-1-1,0 0 1,1 0 0,0-1 0,19 13 0,60 26 5,6 5 49,-91-49-23,1 0 1,-1 1-1,0-1 0,0 1 0,6 6 0,-9-9-26,-1 0 0,1-1-1,0 1 1,-1 0 0,1 0 0,-1 0-1,0 0 1,1 0 0,-1 0 0,0 0 0,1 0-1,-1 0 1,0 0 0,0 0 0,0 0-1,0 0 1,0 0 0,0 0 0,0 0-1,0 0 1,0 0 0,0 0 0,-1 0 0,1 0-1,0 0 1,-1 0 0,1 0 0,-1 0-1,1 0 1,-1 0 0,0-1 0,1 1 0,-1 0-1,0 0 1,1-1 0,-2 2 0,-3 2 71,-1 0 1,1-1-1,-1 1 0,0-1 1,0 0-1,0-1 1,0 0-1,0 0 1,0 0-1,-7 1 1,-12 1 296,-30 0 0,51-4-364,-6 1-20,-1-1 1,1 0 0,-1-1-1,1 0 1,0-1 0,-13-3-1,17 3-349,0-1 0,0 1 1,0-1-1,1 0 0,0 0 0,-1 0 0,-5-6 0,9 8 83,1-1 0,-1 1 0,1-1 0,0 1 0,-1-1 0,1 0 0,0 0-1,0 1 1,0-1 0,0 0 0,1 0 0,-1 0 0,0 0 0,0-3 0,1-10-1369</inkml:trace>
</inkml:ink>
</file>

<file path=ppt/ink/ink22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55.26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64 34 6720,'0'0'68,"0"0"-1,0 0 1,0 0 0,1-1 0,-1 1 0,0 0-1,0 0 1,0 0 0,1 0 0,-1 0 0,0 0-1,0 0 1,1 0 0,-1 0 0,0 0 0,0 0-1,1 0 1,-1 0 0,0 0 0,0 0 0,1 0-1,-1 0 1,0 0 0,0 0 0,1 0 0,-1 0-1,0 0 1,0 0 0,0 0 0,1 0 0,-1 1-1,0-1 1,0 0 0,0 0 0,1 0 0,-1 0-1,0 1 1,0-1 0,0 0 0,0 0-1,1 1 1,-1 13 1087,-10 19-357,-4 6-427,1 1 0,3 0 0,1 0 0,-6 60 1,14-91-249,1 0 0,0-1 0,0 1 0,1 0 0,0 0 0,2 8 0,-3-15-83,0 0 0,1-1 0,-1 1 0,1-1 0,0 1 0,-1 0 0,1-1 0,0 1 0,0-1 0,0 0 0,0 1 0,0-1 0,0 0 0,0 1 0,0-1 0,1 0 0,-1 0 0,0 0 0,1 0 0,-1 0 0,1-1 0,-1 1 0,1 0 0,-1-1 0,1 1 0,0-1 0,-1 1 0,1-1 0,0 0 0,-1 1 0,1-1 0,0 0 0,0 0 0,-1-1 0,1 1 0,0 0 0,-1 0 0,3-2 0,4 0 26,0-1 1,0-1-1,-1 1 1,1-1-1,-1-1 0,0 1 1,0-1-1,-1 0 1,1-1-1,-1 0 1,8-9-1,8-12-318,26-42 0,-40 56 76,69-113-1821,-33 38-2096,-28 55 1762,-3 9-1706</inkml:trace>
</inkml:ink>
</file>

<file path=ppt/ink/ink22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55.70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143 1 3904,'0'2'265,"0"1"0,0-1 0,0 1 0,0-1 0,-1 1 0,1-1 0,-1 1-1,0-1 1,1 1 0,-1-1 0,-3 5 0,-14 37 1126,3-5-959,1 0 0,2 2 0,2-1 0,2 1 0,1 0 0,2 1 0,2 0 0,3 54 0,1-83-265,0 0 0,0 0 1,1 0-1,1 0 0,0 0 0,8 19 0,-10-28-127,1 0-1,0 0 1,0 0 0,1 0-1,-1 0 1,1-1 0,0 1 0,0-1-1,0 0 1,0 0 0,1 0-1,-1 0 1,1-1 0,-1 1 0,1-1-1,0 0 1,0 0 0,0 0-1,1-1 1,-1 1 0,0-1-1,0 0 1,5 0 0,1 0-6,0-1 0,-1 0 1,1 0-1,0-1 0,-1-1 0,1 1 0,-1-2 1,1 1-1,-1-1 0,0-1 0,0 1 0,0-1 1,-1-1-1,13-8 0,-10 5 31,1-1-1,-1-1 0,-1 0 1,0 0-1,0-1 1,-1 0-1,-1-1 0,0 1 1,8-16-1,-13 20-25,1 0 0,-2 1-1,1-1 1,-1 0 0,0 0-1,0 0 1,-1-1 0,0 1 0,-1 0-1,1-10 1,-2 13-50,1 0 0,-1 0 0,1 1 0,-1-1 1,0 0-1,-1 0 0,1 0 0,-1 1 0,1-1 0,-1 0 0,0 1 0,-1 0 1,1-1-1,0 1 0,-1 0 0,0 0 0,0 0 0,0 1 0,0-1 0,-4-2 1,0 1-38,0 0 0,0 0 0,-1 1 1,1 0-1,-1 0 0,0 1 1,1 0-1,-1 0 0,0 1 1,0 0-1,0 0 0,-11 1 1,9 1 19,-1 0 0,0 1 0,1 0 1,-1 0-1,1 2 0,0-1 0,0 1 1,-15 8-1,12-4-355,0 0 1,1 1 0,0 0-1,0 1 1,1 1-1,0-1 1,1 2-1,0-1 1,1 1-1,0 1 1,1 0 0,0 0-1,-6 18 1,11-24-98,1 0 0,0-1 0,0 1 0,-1 11 0,3-8-825,0 1 1,1 12 0,-1-22 1297</inkml:trace>
</inkml:ink>
</file>

<file path=ppt/ink/ink22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56.09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286 1 8960,'-35'14'3479,"16"-5"-2848,-28 8 0,-80 12-1010,126-29 375,1 0 0,-1 0 0,1 0 0,-1 1 0,1-1 0,-1 0-1,1 0 1,-1 0 0,0 0 0,1 1 0,-1-1 0,1 0 0,-1 0 0,1 1-1,-1-1 1,1 0 0,0 1 0,-1-1 0,1 1 0,-1-1 0,1 0 0,0 1-1,-1-1 1,1 1 0,0-1 0,-1 1 0,1-1 0,0 1 0,0 0 0,0-1-1,0 1 1,-1-1 0,1 1 0,0-1 0,0 1 0,0-1 0,0 1 0,0 0-1,0-1 1,0 1 0,0-1 0,1 1 0,-1-1 0,0 1 0,0 0 0,0-1-1,1 1 1,-1 0 0,3 4 24,0-1 0,1 1-1,-1-1 1,7 6 0,-4-3-7,18 20-24,16 16 75,-3 2 0,54 85 0,-87-125 54,-1 1 1,0 0-1,0 1 0,-1-1 1,0 0-1,2 11 0,-3-16-81,-1 1 0,0 0 1,0-1-1,0 1 0,0-1 0,0 1 0,0 0 0,-1-1 0,1 1 0,0 0 0,-1-1 1,1 1-1,-1-1 0,0 1 0,1-1 0,-1 1 0,0-1 0,0 0 0,0 1 0,0-1 1,0 0-1,0 0 0,0 0 0,-1 0 0,1 1 0,0-2 0,-1 1 0,1 0 1,-1 0-1,1 0 0,-3 0 0,-6 2-28,1 0 1,0-1-1,-1-1 0,1 1 1,-1-2-1,1 1 1,-18-2-1,-68-13-2500,85 12 1656,0 0-1,-12-5 1,20 6 573,0 0 1,0 0-1,0 0 0,-1 0 0,1-1 1,0 1-1,1 0 0,-1-1 1,0 0-1,0 1 0,1-1 0,-1 0 1,1 0-1,-3-3 0,4 4-95,-1-1-1,1 1 1,-1 0 0,1-1 0,0 1-1,-1 0 1,1-1 0,0 1-1,0-3 1</inkml:trace>
</inkml:ink>
</file>

<file path=ppt/ink/ink22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57.25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226 1 8480,'-1'2'549,"0"1"0,1 0 0,-1 0 0,1 0-1,0 0 1,0 3 0,-2 14-109,-4-6-309,0 0-1,-10 14 1,-5 15-43,4 1-16,2 1 0,-10 60 0,-1-2 64,20-78-133,-6 17 619,0-1-1,-32 68 0,42-106-566,1-1 0,0 0-1,-1 0 1,0 0 0,1 0 0,-5 3 0,6-12 302,8-11-434,0 0-1,2 1 0,-1 1 1,19-24-1,-17 24 29,7-9-40,36-39-1,-45 54 76,1 1 0,0 0 0,1 0 0,0 1 0,0 1 0,19-10 0,-27 16 14,0-1 0,0 1 0,1 0 0,-1 0 0,0 0 0,1 0 0,-1 1 0,1-1 0,-1 1 0,1 0 0,4 0 0,-6 1 0,1-1 0,-1 1 0,0 0 0,0 0 0,0 0 0,1 0 0,-1 0 0,0 0 0,-1 1 0,1-1 0,0 1 0,0-1 0,0 1 0,-1-1 0,1 1 0,-1 0 0,3 4 0,2 6 9,0 1 0,-1-1 0,-1 1 0,0 0 0,0 0 0,-2 1 0,2 16 1,3 9 7,-1-7-15,5 25 74,-10-50-51,1-1-1,1 0 1,-1 0 0,1 0-1,0 0 1,4 7 0,-6-12-18,1 1 0,-1-1-1,0 1 1,0-1 0,1 0 0,-1 1 0,1-1 0,-1 0 0,1 0 0,0 0-1,-1 0 1,1 0 0,0-1 0,-1 1 0,1 0 0,0-1 0,0 1 0,3-1-1,-2 0-62,0 0-1,1 0 0,-1 0 0,0-1 0,1 0 0,-1 1 0,0-1 1,0 0-1,6-3 0,2-2-189,0-1-1,-1 0 1,0 0 0,13-13 0,6-6 3,-14 11 188,0 1-1,1 1 1,20-13 0,-34 25 53,0 0 1,0 0 0,0 0 0,0 1 0,-1-1 0,1 0 0,0 1-1,1 0 1,-1-1 0,0 1 0,0 0 0,0 0 0,0 0 0,0 0-1,0 0 1,0 1 0,0-1 0,0 0 0,4 2 0,0 1 87,0 0 1,-1 1-1,1-1 1,9 9 0,-10-7 3,1-1 1,0 0 0,-1 0 0,12 4 0,-8-4-21,1-2 0,0 0 1,0 0-1,0 0 1,0-1-1,0-1 1,0 0-1,0 0 0,0-1 1,0 0-1,0-1 1,0 0-1,0-1 1,0 0-1,-1 0 0,1-1 1,-1 0-1,0-1 1,0 0-1,9-7 1,-10 6-54,0 1 0,-1-1 0,1-1 0,-1 0 0,-1 0 0,1 0 0,-1 0 1,-1-1-1,1 0 0,-1 0 0,-1-1 0,1 0 0,-1 1 0,-1-1 1,0-1-1,0 1 0,-1 0 0,0-1 0,0 1 0,-1-1 0,-1-13 1,0 18-33,-1-1 1,1 1 0,-1 0-1,0 0 1,-1 0 0,0 0-1,1 0 1,-2 0 0,-4-9-1,5 12 3,1 0 1,-1-1-1,0 1 0,0 0 0,0 0 0,0 1 0,0-1 0,0 0 0,0 1 0,-1-1 0,1 1 0,-1 0 0,1 0 1,-1 0-1,1 0 0,-1 0 0,0 0 0,0 1 0,1-1 0,-1 1 0,-4 0 0,1 0 42,-1 1 0,1 0-1,0 0 1,0 1 0,0 0-1,0 0 1,0 0 0,0 1-1,1 0 1,-1 0 0,1 0-1,-1 1 1,-7 6 0,-5 7 82,0 1 1,-17 21-1,32-36-124,-4 5 16,-15 18 1,1 0-1,-19 32 1,36-51-5,-1 1 0,2-1 0,-1 1-1,1 0 1,0 1 0,0-1 0,1 0 0,0 1 0,1-1 0,0 1 0,0 0 0,1-1 0,0 13-1,1-17 9,0 1-1,-1-1 0,1 0 0,1 0 0,-1 0 0,0-1 0,1 1 1,0 0-1,0 0 0,0-1 0,0 1 0,1-1 0,-1 0 0,1 0 0,0 0 1,0 0-1,6 4 0,-4-4-21,0 0 1,1 0 0,-1-1-1,1 0 1,0 0 0,-1 0-1,1-1 1,0 0 0,0 0 0,0 0-1,6-1 1,11-1-161,-1-1 1,0-1 0,0-1-1,0-1 1,29-10 0,7-5-14,106-52 0,-135 57 272,-1-2 1,-1-1-1,-1-1 0,-1-2 1,33-32-1,76-114 419,-107 130-378,-6 8 147,-1-1 0,-2 0 0,-1-2 0,19-52 0,-50 116 13,-4 11-194,-2 27-115,-10 80-1,15-70 98,-4 48-21,18-113-41,1 1 0,0-1 1,1 1-1,1-1 0,0 0 1,5 17-1,-6-29 17,0 0 0,0 0 0,0 0 0,0 0 0,1-1 0,-1 1 0,1 0 0,-1-1 0,1 1 0,0-1 0,0 1 0,0-1 0,4 3 0,-4-4-17,0 1 1,0-1-1,1-1 0,-1 1 1,0 0-1,1 0 1,-1-1-1,0 1 0,1-1 1,-1 0-1,1 0 1,-1 0-1,0 0 0,1 0 1,-1-1-1,1 1 1,3-2-1,16-3-67,1-2 1,-1 0-1,0-2 0,0 0 1,-1-2-1,-1 0 0,0-1 1,0-1-1,-1-1 0,-1-1 1,0-1-1,-1 0 0,-1-1 1,-1-1-1,21-30 0,-5-2 121,-4-2-1,-1-1 0,32-96 1,-56 143-111,0 0 0,-1 0 0,0 0 1,2-10-1,-12 40 343,-36 191 152,36-164-414,9-48-24,-18 115-240,17-98-577,0 1 0,1 0 1,4 34-1,-3-51 168,0 1 0,0 0-1,0-1 1,0 1 0,4 5-1,-3-5 105,1-1 0,0 0-1,0 0 1,5 4 0</inkml:trace>
</inkml:ink>
</file>

<file path=ppt/ink/ink22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57.71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166 43 6048,'-23'-35'1952,"23"35"-1912,0 0 0,0-1 0,0 1-1,-1-1 1,1 1 0,0-1 0,0 1 0,-1 0 0,1-1 0,0 1 0,-1 0 0,1-1 0,-1 1 0,1 0 0,0-1-1,-1 1 1,1 0 0,-1 0 0,1 0 0,-1-1 0,1 1 0,-1 0 0,1 0 0,-1 0 0,1 0 0,-1 0 0,1 0 0,-1 0-1,1 0 1,-1 0 0,1 0 0,-1 0 0,1 0 0,0 0 0,-1 0 0,1 1 0,-1-1 0,1 0 0,-1 0 0,1 1 0,-1-1-1,1 0 1,0 0 0,-1 1 0,1-1 0,-1 0 0,1 1 0,0-1 0,0 1 0,-1-1 0,1 0 0,0 1 0,0-1-1,-1 1 1,-1 3 113,1-1 0,-1 0 0,1 1 0,-2 7 0,1-2 14,1 1 0,0 0 0,0 0 1,1-1-1,0 1 0,1 0 0,0 0 1,1-1-1,4 17 0,4 3 640,23 49 0,-20-51-252,18 58 0,-29-76-554,1 1 1,-2 0-1,1-1 0,-2 1 0,1 0 1,-1 0-1,-1-1 0,1 1 1,-2 0-1,-2 12 0,1-14-198,1 0 0,-2 0-1,1 0 1,-1 0 0,0-1-1,-1 1 1,0-1 0,0 0-1,0-1 1,-1 1 0,0-1-1,0 0 1,-1 0 0,1-1-1,-1 0 1,-1 0 0,-8 4-1,-8 1-1843,0 0 1,-33 7-1</inkml:trace>
</inkml:ink>
</file>

<file path=ppt/ink/ink22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2:25.33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80 1 736,'3'1'228,"-3"-1"-224,0 0 0,0 0-1,0 0 1,0 0-1,0 0 1,0 0 0,0 1-1,1-1 1,-1 0 0,0 0-1,0 0 1,0 0 0,0 0-1,0 0 1,0 0-1,0 0 1,1 0 0,-1 0-1,0 0 1,0 0 0,0 0-1,0 0 1,0 0-1,0 0 1,1 0 0,-1 0-1,0 0 1,0 0 0,0 0-1,0 0 1,0 0 0,0 0-1,1 0 1,-1 0-1,0 0 1,0 0 0,0 0-1,0 0 1,0 0 0,0 0-1,0 0 1,1 0 0,-1-1-1,0 1 1,0 0-1,0 0 1,0 0 0,0 0-1,0 0 1,0 0 0,0 0-1,0 0 1,0-1-1,0 1 1,0 0 0,0 0-1,0 0 1,0 0 149,-4 7 2,-4 7 279,4-7-160,0 0 0,1 0 0,-6 14 0,-1 14 75,-4 7 130,-14 85-1,26-115-418,1 0 0,0 0 0,1 0 0,1 0 0,-1-1 0,2 1 0,0 0 0,0 0 0,1-1 0,0 1 0,1-1 0,6 13 0,-9-22-36,0-1 0,0 1 0,0 0 0,0-1 0,0 1 0,0-1 0,0 1 0,0-1 0,1 1 0,-1-1 0,0 0 0,1 1 0,0-1 0,-1 0 0,1 0 0,-1 0 0,1-1 0,0 1 0,0 0 0,0 0 0,-1-1 0,1 1 0,0-1 0,0 0 0,0 0 0,3 0 0,-1 0 47,0-1 0,-1 0 0,1 0 1,-1-1-1,1 1 0,-1-1 0,0 0 0,1 0 0,-1 0 0,0 0 1,0 0-1,4-6 0,4-3 37,-1 0 0,0-1 0,-1-1 0,12-20 0,24-58 45,-37 75-121,-3 5-20,4-6 39,-1-2-1,-1 1 1,8-30 0,-14 43-42,0 1 1,0 0 0,0 0-1,-1-1 1,0 1 0,0 0 0,0-1-1,0 1 1,-1-1 0,0 1-1,0 0 1,0 0 0,0 0-1,0-1 1,-1 1 0,0 0-1,0 1 1,0-1 0,-1 0-1,1 1 1,-1-1 0,-2-2-1,1 2-1,1 1 0,-1 0 0,0 0 0,0 1 0,0-1 0,0 1-1,0 0 1,0 0 0,0 0 0,-1 0 0,1 1 0,-1 0 0,0 0 0,1 0-1,-1 0 1,1 1 0,-7 0 0,7 1-64,0-1-1,0 1 1,0 0 0,0 0 0,0 0-1,0 1 1,0 0 0,1-1 0,-1 1-1,1 1 1,-1-1 0,1 0 0,0 1-1,0 0 1,0-1 0,0 1 0,0 0-1,1 1 1,-1-1 0,-2 6-1,-3 5-398,2 1 0,0-1 0,0 1 0,1 1 0,-3 21 0,2 0-1145</inkml:trace>
</inkml:ink>
</file>

<file path=ppt/ink/ink22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2:27.27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237 86 1664,'-3'31'569,"0"1"-1,-2-1 1,-2 0 0,-15 47-1,-1 5 653,16-55-879,1-7-133,1 1 0,1 0 0,-2 39 0,-2 182 639,8-242-844,-5 62 384,-2 1 0,-19 72 0,24-128-270,-1 0-1,0 1 1,-4 7-1,6-14-92,0 0 1,0-1-1,0 1 0,0 0 0,0 0 1,0-1-1,-1 1 0,1-1 0,-1 1 0,1-1 1,-1 1-1,1-1 0,-1 0 0,0 0 1,0 0-1,0 0 0,0 0 0,-3 1 1,4-2-18,0 0 0,0 0 0,0-1 1,0 1-1,0 0 0,0 0 0,0-1 0,0 1 1,0 0-1,0-1 0,0 0 0,0 1 0,0-1 1,0 1-1,0-1 0,0 0 0,0 0 0,1 1 1,-1-1-1,0 0 0,0 0 0,1 0 1,-1 0-1,0-1 0,-12-28 64,8 13-114,1-1 0,0 1-1,2-1 1,0 0 0,1 0-1,2-20 1,1 7-42,1 1-1,13-55 1,-11 69 65,1 0 1,0 1-1,1-1 1,1 1-1,0 1 1,18-25-1,72-73 24,-43 52-24,101-123-35,-53 41 8,-53 68-52,-49 73 99,-1 0-1,1 0 0,-1 1 0,1-1 0,-1 0 0,1 0 1,-1 1-1,1-1 0,0 1 0,-1-1 0,1 0 1,0 1-1,0-1 0,-1 1 0,1 0 0,0-1 0,0 1 1,1-1-1,-2 2 2,1-1 0,-1 0 1,0 0-1,1 0 0,-1 1 1,0-1-1,1 0 0,-1 0 1,0 1-1,1-1 0,-1 0 1,0 1-1,0-1 0,1 0 1,-1 1-1,0-1 0,0 0 1,0 1-1,1-1 0,-1 0 1,0 1-1,0-1 0,0 1 1,0-1-1,0 1 0,0-1 1,1 8 36,0 0 0,-1 16 0,0-16-47,-5 206 152,5-210-136,-8 150 379,7-151-346,1-1 6,0 0-1,0 1 1,0-1-1,-1 0 1,1 0-1,-1 0 1,0 0 0,1 0-1,-3 4 1,2-21 91,0-45-49,-1 22-77,6-60 1,-3 87-78,1-1 0,0 1 1,1 0-1,0 0 0,1 0 1,0 0-1,1 0 0,0 1 1,10-16-1,-12 23 69,0 0 1,0 0-1,0 0 0,0 0 0,1 1 0,-1-1 1,1 1-1,0 0 0,-1 0 0,1 0 1,0 1-1,0-1 0,1 1 0,-1 0 1,0 0-1,0 0 0,0 1 0,1 0 1,-1-1-1,0 1 0,7 1 0,-6 0 0,0-1-1,0 1 1,0 0-1,-1 0 1,1 1-1,0-1 1,-1 1-1,1 0 1,-1 0-1,1 0 1,-1 1-1,0 0 1,0 0-1,0 0 1,-1 0-1,1 0 1,-1 1 0,6 6-1,-4 1 9,0-1 0,-1 1 0,0 0 0,-1 0 0,0 1-1,2 13 1,5 23 124,-4-29-2,0 1 1,15 30 0,-17-42-128,1-1 1,-1 0-1,1 0 1,0 0 0,1 0-1,-1-1 1,2 0-1,-1 0 1,8 5 0,-12-10 17,-1 1 0,1-1 1,0 0-1,0 0 0,0 0 1,1 0-1,-1 0 1,0 0-1,0-1 0,0 1 1,1-1-1,-1 0 0,0 1 1,0-1-1,1 0 0,-1 0 1,0-1-1,0 1 0,1 0 1,2-1-1,0-2 31,0 1 0,0 0 0,-1-1 1,1 0-1,0 0 0,-1-1 0,7-5 0,-4 1-7,0 1-1,0-2 1,-1 1-1,0-1 1,0 0 0,-1 0-1,0 0 1,0-1-1,2-10 1,2-6 72,-2-1-1,6-34 1,-11 50-76,-1 1-1,0-1 1,0 0 0,-1 1-1,-1-1 1,0 0 0,0 1-1,-1-1 1,0 1 0,-5-13-1,5 19-58,0-1 0,0 1 0,0-1 0,-1 1 0,0 0 0,0 0 0,0 1 0,0-1-1,0 0 1,-1 1 0,0 0 0,1 0 0,-1 0 0,0 0 0,-1 1 0,1 0 0,0-1-1,-1 2 1,1-1 0,-1 0 0,0 1 0,1 0 0,-1 0 0,-8-1 0,5 2-70,1 0 1,-1 0-1,0 1 0,0 0 1,1 0-1,-1 1 1,1 0-1,-15 6 1,17-6-48,1 0-1,-1 0 1,0 1 0,1-1 0,0 1-1,-1 0 1,1 1 0,1-1 0,-1 1 0,0-1-1,1 1 1,0 0 0,0 0 0,-4 7 0,6-10 49,1 0 1,-1 1-1,0-1 1,1 0 0,-1 1-1,1-1 1,0 0-1,-1 1 1,1-1 0,0 1-1,0-1 1,0 0-1,0 1 1,0-1 0,0 1-1,0-1 1,0 1-1,1-1 1,-1 0 0,1 1-1,-1-1 1,1 0-1,-1 1 1,1-1 0,0 0-1,-1 0 1,1 0-1,0 1 1,0-1 0,0 0-1,0 0 1,2 1 0,-1 0-112,1-1 1,0 0-1,0 1 1,-1-1-1,1 0 1,0 0-1,0-1 1,0 1-1,0-1 1,0 1-1,0-1 1,0 0-1,0 0 1,6-1 0,6-2-227,0-1 0,-1 0 1,0 0-1,0-2 1,16-7-1,68-43 430,-35 18 1279,-51 31-1157,0 0-1,1 1 1,-1 0 0,2 1-1,-1 0 1,0 1 0,18-2-1,-30 5-117,0 1 0,0 0 1,0 0-1,0 0 0,0 0 0,0-1 0,0 2 0,0-1 0,0 0 0,0 0 0,0 0 1,0 0-1,0 1 0,0-1 0,0 0 0,-1 1 0,1-1 0,0 1 0,0-1 0,0 1 1,0-1-1,1 2 0,-2-1 7,1 0 0,-1 0 0,0 0 0,1 0 0,-1 0 0,0 0 0,0 0 0,0 0 0,0 0 0,0 0 0,0 0 0,0 0 0,0 0 0,-1 0 0,1 0 0,0 0 0,-1-1 0,0 3 0,-3 5 251,0 0-1,-1 0 0,-10 13 0,13-18-122,-8 10 275,-2 2 572,-19 34 0,28-44-913,0 0-1,1 1 0,0-1 1,0 1-1,1-1 0,-1 1 0,1 0 1,1-1-1,-1 1 0,1 0 1,0 6-1,2 16 35,11 45 0,-10-64-104,-1 1 0,2 0 0,-1-1 0,1 0 0,1 0 0,0 0 0,0 0 1,7 7-1,-10-13 11,1 0 1,-1-1-1,1 1 1,0-1-1,0 0 1,0 0-1,1 0 1,-1 0 0,0 0-1,1-1 1,-1 1-1,1-1 1,0 0-1,-1 0 1,1-1-1,0 1 1,-1-1-1,1 1 1,0-1-1,0 0 1,0-1-1,-1 1 1,1-1 0,0 1-1,-1-1 1,5-2-1,2 0 35,0-1 0,0-1-1,0 0 1,-1 0 0,0 0-1,0-1 1,-1-1 0,11-9-1,3-5 47,-2-2-1,34-47 0,28-59-58,-76 117-26,4-4 3,-2-1 0,0 0 0,0 0 0,-2-1 0,5-18 0,-10 27-159,-2 14-71,-3 14 62,23 291-24,-1 62 1077,-19-341-841,1-7 105,-1 0 0,-1 0 0,-1 0 1,-10 36-1,13-59-162,0 0 1,0-1 0,0 1-1,-1 0 1,1 0 0,-1 0 0,1 0-1,0 0 1,-1-1 0,1 1-1,-1 0 1,0-1 0,1 1 0,-1 0-1,0-1 1,1 1 0,-1 0-1,0-1 1,0 1 0,1-1 0,-1 1-1,0-1 1,-1 1 0,1-1-8,0-1 0,0 1 0,0 0 0,0 0 0,0 0 0,0-1 0,0 1 0,0-1 0,1 1 0,-1-1 0,0 1 0,0-1 0,0 1 0,1-1 0,-1 0 0,0 1 0,1-1 0,-1 0 0,0 0 0,1 1 0,-1-1 0,0-1 0,-5-9-4,0 1-1,0-1 1,1-1 0,0 1-1,1 0 1,1-1 0,0 0-1,0 0 1,1 0 0,1 0-1,0 0 1,1-1 0,0 1 0,0 0-1,2 0 1,3-18 0,41-176-192,-35 162 154,28-74 0,-29 93 13,1 1 1,1 1 0,1 0 0,23-30-1,-28 43 1,1 0 0,0 1 0,1 0 0,-1 0 0,2 1 1,21-13-1,-27 18 24,0 0 0,1 1 1,-1-1-1,1 1 1,-1 0-1,1 1 1,0-1-1,0 1 0,0 0 1,0 1-1,0-1 1,0 1-1,0 0 1,0 1-1,0 0 0,0 0 1,6 1-1,-8 0 5,1 0-1,-1 1 0,0-1 0,-1 1 1,1-1-1,0 1 0,-1 0 1,1 1-1,-1-1 0,0 0 0,0 1 1,0 0-1,-1 0 0,1 0 1,-1 0-1,3 7 0,0 0 40,-1 0 0,-1 1 0,1-1 0,-2 1-1,2 17 1,-3-21 14,0 1 1,-1-1-1,0 1 0,-1-1 0,0 1 0,0-1 0,-1 0 0,0 1 0,0-1 1,-1 0-1,0 0 0,-1 0 0,1-1 0,-2 1 0,1-1 0,-1 0 0,0 0 1,0 0-1,-1-1 0,0 0 0,0 0 0,0 0 0,-1-1 0,0 0 1,0 0-1,0-1 0,-1 0 0,0 0 0,-15 5 0,13-6-157,0 0 1,0-1-1,-1 0 0,1-1 0,0 0 1,-1 0-1,-16-2 0,21 0-182,1 0-1,0 0 1,0 0-1,0-1 1,0 1 0,0-1-1,0 0 1,0-1-1,1 1 1,-1-1-1,1 0 1,0 0 0,0-1-1,0 1 1,0-1-1,0 0 1,-3-4-1,0-2-893,1 0 0,-9-20 0,6 7-894</inkml:trace>
</inkml:ink>
</file>

<file path=ppt/ink/ink22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2:27.64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0 3232,'0'0'1184,"0"4"-896,-4-4 96,-5 3-3360,9 4 1728</inkml:trace>
</inkml:ink>
</file>

<file path=ppt/ink/ink22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2:28.07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20 2 3328,'-6'-1'812,"7"2"35,0 20-1567,-5 50 3109,-1-37-2201,1-9-14,2-3 11,1 1 0,5 43-1,14 43 450,-9-62-360,-6-32-260,4 31 256,-7-42-414,1-1 0,-1 1 1,-1 0-1,1-1 1,0 1-1,-1-1 1,0 1-1,0 0 0,-2 6 1,-4 1-1969</inkml:trace>
</inkml:ink>
</file>

<file path=ppt/ink/ink22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2:29.42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720 10 3904,'0'0'60,"-1"0"0,1 0 0,0 0 0,0 1 1,-1-1-1,1 0 0,0 0 0,0 0 0,-1 1 0,1-1 0,0 0 1,0 0-1,0 1 0,-1-1 0,1 0 0,0 0 0,0 1 0,0-1 1,0 0-1,0 1 0,-1-1 0,1 0 0,0 1 0,0-1 0,0 0 1,0 0-1,0 1 0,0-1 0,0 1 0,-6 15 660,5-16-671,1 1 0,0-1 0,-1 1 0,1-1 0,0 0 0,-1 1 0,1-1 0,-1 0 0,1 1 0,-1-1 0,1 0 0,-1 0 0,1 1 0,0-1 0,-1 0 0,1 0 0,-1 0 0,0 0 0,1 1 0,-1-1 0,1 0 0,-1 0 0,1 0 0,-1 0 0,1 0-1,-1-1 1,1 1 0,-1 0 0,1 0 0,-1 0 0,-1-1-32,1 0 0,-1 0-1,1 1 1,0-1-1,-1 0 1,1 0 0,0 0-1,0-1 1,-1 0-1,0 0-6,0 0 0,1 1 0,-1-1 0,0 1 0,0-1 0,0 1 0,-3-2 0,-3 0 31,-1 1 0,1-1 1,-1 1-1,1 1 0,-1 0 0,0 0 1,0 1-1,0 0 0,-9 1 1,-13 3 193,-36 9 1,58-11-230,-9 3 3,1 0 0,0 1 0,-1 0 0,2 2 0,-1 0 0,-28 19 0,25-12 58,0 1 0,1 1-1,1 0 1,-22 29-1,9-5 40,2 2-1,2 0 0,2 2 1,-27 66-1,47-99-84,0 0-1,1 0 1,0 0 0,0 0-1,2 1 1,0 0 0,-1 12-1,10 104 409,-4-107-375,1 0 0,1-1 1,13 38-1,-14-50 50,0 1 1,1-1-1,0-1 1,0 1 0,8 9-1,-10-15-73,-1 0 0,1 0 0,0 0 1,0-1-1,0 1 0,1-1 0,-1 1 0,1-1 0,-1 0 0,1 0 0,0-1 1,-1 1-1,1-1 0,0 0 0,6 1 0,-2-1 22,0-1 0,0 0 0,0-1 0,0 1 0,0-2 0,0 1 0,0-1 0,0 0 0,-1-1 0,1 0 0,-1 0 0,1 0 0,7-6 0,9-7 79,0-1 1,27-25 0,-37 29-78,-13 13-55,63-58 158,-54 48-71,0-1 1,-1 1 0,0-2 0,7-12 0,-15 22-73,0 1 1,0-1-1,-1 1 1,1-1-1,0 0 1,-1 0-1,1 0 1,-1 1-1,1-1 1,-1 0-1,0 0 1,0 0-1,0 0 1,0 1-1,0-1 1,0 0-1,-1 0 1,1 0-1,-1 0 1,1 1-1,-1-1 1,0 0-1,1 0 1,-1 1-1,0-1 1,0 1-1,-2-3 1,1 1-1,-1 1 0,0-1 0,0 0 0,0 1 0,-1 0 0,1-1 0,-1 1 0,1 0 0,-1 1 0,0-1 0,1 1 0,-5-1 0,-9-2-3,1 1 0,-1 0 0,0 1-1,0 2 1,-30 1 0,13 2-130,-63 15 0,86-15 34,0 0 1,-1 1-1,1 1 0,1-1 0,-1 2 1,-16 10-1,22-12-49,0-1-1,0 1 1,1 0 0,0 0-1,0 1 1,0-1-1,0 1 1,1 0 0,0 0-1,0 0 1,0 1-1,0-1 1,1 1 0,-3 9-1,4-8-792,0 1-1,0 0 0,1 12 1</inkml:trace>
</inkml:ink>
</file>

<file path=ppt/ink/ink22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2:32.07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137 0 2720,'-32'23'1024,"24"3"-800,4 32-64,-5-10-64,-3 10-96,-1 9 416,-3 2-224,-1 16 256,4 29-224,5-4-64,4-11-96,8-10-128,9-12 32,7-8 32,10-6 0,3-12-96,3-13 64,2-16-2016</inkml:trace>
</inkml:ink>
</file>

<file path=ppt/ink/ink22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2:32.62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 0 3232,'-4'45'313,"2"0"1,2-1-1,10 72 0,-7-88 176,17 109 1305,-16-119-1688,0 0 1,2-1 0,0 0-1,1 0 1,13 24 0,-6-16-31,9 16 60,-21-38-114,1 0 0,-1 0 0,1 0 0,-1 0 0,1-1 0,0 1 0,0-1-1,0 0 1,0 0 0,4 2 0,-7-4-16,0 0 0,1 0 0,-1 0 0,0 0 1,1 1-1,-1-1 0,0 0 0,1 0 0,-1 0 0,0 0 0,1 0 0,-1 0 0,0 0 0,1-1 0,-1 1 0,0 0 0,1 0 1,-1 0-1,0 0 0,1 0 0,-1 0 0,0-1 0,0 1 0,1 0 0,-1 0 0,0 0 0,1-1 0,6-11 127,3-23 71,-7 23-124,6-21 231,9-36-11,42-101 1,43-58-211,-99 221-158,-1 0 0,1 1 0,6-8 0,-10 14 16,1 0-1,-1-1 0,1 1 0,-1 0 0,0-1 1,1 1-1,-1 0 0,1-1 0,-1 1 1,0 0-1,1 0 0,-1 0 0,1 0 0,-1-1 1,1 1-1,-1 0 0,1 0 0,-1 0 0,1 0 1,-1 0-1,1 0 0,-1 0 0,1 0 1,-1 0-1,1 1 0,-1-1 0,1 0 0,-1 0 1,1 0-1,-1 0 0,0 1 0,1-1 0,-1 0 1,1 0-1,-1 1 0,0-1 0,1 0 1,0 1-1,6 7-923</inkml:trace>
</inkml:ink>
</file>

<file path=ppt/ink/ink22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2:33.14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 1 2656,'0'11'1483,"-2"-6"-1180,1 1 1,0-1 0,0 1-1,0-1 1,1 1 0,0 8-1,5 37-365,-4-42 105,8 82 307,-5 0 1,-8 100-1,3-176-351,0 1-34,0 1 1,1 0 0,3 21-1,-3-38-30,0 0 1,0 1-1,0-1 0,0 1 0,1-1 0,-1 1 0,0-1 1,0 0-1,0 1 0,0-1 0,0 1 0,1-1 1,-1 0-1,0 1 0,0-1 0,1 1 0,-1-1 1,0 0-1,0 0 0,1 1 0,-1-1 0,0 0 1,1 1-1,-1-1 0,1 0 0,-1 0 0,0 0 1,1 1-1,-1-1 0,1 0 0,-1 0 0,0 0 1,1 0-1,-1 0 0,1 0 0,-1 0 0,1 0 1,-1 0-1,0 0 0,1 0 0,-1 0 0,1 0 1,-1 0-1,1 0 0,-1 0 0,0 0 0,1-1 1,-1 1-1,1 0 0,-1 0 0,0-1 0,1 1 1,11-4-1963</inkml:trace>
</inkml:ink>
</file>

<file path=ppt/ink/ink22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2:33.99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51 14 4480,'-9'2'1419,"10"5"-691,2 7-667,-3-4-460,-1-1 1,-4 16-1,-1 9 171,1 40 677,4 82 1,3-64 747,-3-23-269,-8-108-969,1 0 0,3 0 0,1-1 0,1 0 0,4-40 0,0 67 23,1 0-1,0 1 0,1 0 0,0-1 1,1 1-1,0 0 0,1 1 0,0-1 1,1 1-1,7-12 0,-8 17 74,-1-1 1,1 1-1,0 0 0,0 0 1,1 1-1,0-1 0,0 1 1,0 0-1,1 1 0,-1 0 1,1 0-1,0 0 0,0 1 0,1 0 1,-1 0-1,1 0 0,8 0 1,-13 2-43,0 1 0,0 0-1,0 0 1,0 0 0,0 0 0,1 1 0,-1-1 0,0 1 0,0 0 0,0 0 0,0 0-1,0 0 1,0 0 0,-1 1 0,1-1 0,0 1 0,-1 0 0,1 0 0,-1 0-1,1 0 1,-1 0 0,0 0 0,0 1 0,0-1 0,0 1 0,-1-1 0,1 1 0,-1 0-1,3 4 1,-2 0 10,1 0 0,-1 0 0,0 0 0,0 1 0,-1-1 0,0 0 0,0 1-1,-1-1 1,0 1 0,0-1 0,-2 12 0,-1-4-23,0 1 1,-2-1-1,0 1 1,0-1-1,-2-1 1,0 1-1,0-1 1,-1 0-1,-1-1 0,0 0 1,-17 18-1,42-49-139,-12 13 146,0 0-1,0 0 0,1 1 1,0-1-1,8-5 0,-11 9-7,0 0-1,-1 0 0,1 0 0,0 1 0,-1-1 0,1 1 0,0-1 0,0 1 0,0 0 0,0 0 0,-1 0 0,1 0 0,0 0 0,0 0 0,0 0 0,0 0 1,-1 1-1,1-1 0,0 1 0,0-1 0,-1 1 0,1 0 0,0 0 0,2 1 0,6 5 9,-1 0-1,0 0 1,-1 1 0,0 0-1,13 15 1,30 49 6,-48-66 35,1-1 0,-1 1-1,0 0 1,-1-1-1,0 1 1,0 1-1,0-1 1,0 0 0,0 7-1,-2-8 24,0-1 1,0 1-1,0-1 0,0 1 0,-1 0 0,0-1 0,0 1 0,0-1 1,-1 0-1,1 1 0,-1-1 0,0 0 0,-3 5 0,2-4-28,0 0 0,-1 0-1,1 0 1,-1-1 0,0 1-1,0-1 1,-1 0 0,1-1-1,-1 1 1,0-1 0,0 1-1,0-1 1,0-1 0,-1 1-1,-9 2 1,-18 3-13,0-1 1,0-2-1,-40 2 0,-10 0-727,83-7 691,-4 1-320,0 0 0,-1-1 0,1 0 0,-1 0 0,1 0 1,-1 0-1,-5-2 0,1-1-2890</inkml:trace>
</inkml:ink>
</file>

<file path=ppt/ink/ink22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2:34.36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3232,'0'0'51,"0"0"0,1 0 0,-1 0 1,0 0-1,0 0 0,1 0 0,-1 0 0,0 0 1,1 0-1,-1 0 0,0 0 0,0 0 0,1 0 1,-1 0-1,0 0 0,1 0 0,-1 0 0,0 0 0,0 0 1,1 0-1,-1 0 0,0 1 0,0-1 0,1 0 1,-1 0-1,0 0 0,0 0 0,1 1 0,-1-1 1,0 0-1,0 1 0,2-1-35,-1 1 1,0 0-1,1 0 1,-1 0-1,0 1 1,0-1-1,0 0 1,0 0-1,1 3 1,13 21 429,0-1 0,28 33 0,-21-28 343,15 17 928,-14-18-581,-2 1 0,33 57 1,-42-62-881,-1 1 0,-2 1 1,0-1-1,-2 1 0,-1 1 0,4 30 1,-8-37-558,-1 1 0,-1-1 1,0 1-1,-2 0 0,0-1 1,-2 0-1,0 0 0,-13 37 1,-29 47-1316</inkml:trace>
</inkml:ink>
</file>

<file path=ppt/ink/ink22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3:41.175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610 284 3808,'-16'-34'1776,"-35"-71"-662,42 89-837,0 1 0,-1 0 0,-20-22-1,24 31-191,0 0 0,0 1-1,-1 0 1,1 0-1,-1 1 1,0 0-1,0 0 1,0 1 0,-1 0-1,-13-4 1,12 4-33,1 1 0,-1 0 0,0 1 0,1 0 0,-1 1 0,0 0 0,0 0 0,0 0 0,0 1 0,1 1 0,-1 0 0,1 0 1,-1 0-1,1 1 0,-1 0 0,1 1 0,0 0 0,1 0 0,-1 1 0,-10 8 0,3 1-3,1 0-1,0 1 1,1 0 0,1 1-1,-13 23 1,-43 90 576,59-107-538,1 0 0,0 1 1,2 0-1,0 1 0,2-1 0,1 1 0,-1 46 0,5-24 155,3 0 0,1 0-1,13 50 1,-13-70-96,2-1-1,1 0 1,12 28-1,-16-44-118,0-1 0,1 0-1,0 0 1,0-1-1,0 0 1,1 0 0,0 0-1,1 0 1,-1-1-1,1 0 1,0 0 0,14 7-1,-5-5 39,0-2-1,0 0 0,0 0 1,1-2-1,-1 0 1,1-1-1,22 2 0,-17-4 104,1-1-1,-1 0 1,1-2-1,-1 0 1,25-7-1,-36 6-96,0-1 1,0 1-1,0-2 0,-1 1 0,0-2 0,0 1 0,0-1 1,-1-1-1,1 0 0,-2 0 0,10-9 0,-9 6-51,0-1-1,-1 0 1,0 0-1,-1-1 1,0 0-1,-1 0 1,0-1-1,7-24 1,21-100 22,-30 113-16,-1 0-1,-2-1 0,-1-43 1,-6 37-59,4 25-128,1-1 0,0 1-1,-1-9 1,-6 46-233,4 18 432,3 96 1,2-115-68,0-13 23,-1 13 82,2 0 0,1-1 1,7 32-1,-8-54-51,0 1-1,0 0 1,1-1 0,0 1 0,0-1-1,1 0 1,0 0 0,0 0 0,1 0-1,0-1 1,0 0 0,0 0 0,1 0-1,0-1 1,0 0 0,10 7 0,-7-7 14,1 0 1,0-1 0,0 0-1,0 0 1,0-1 0,1 0-1,-1-1 1,1-1 0,0 1-1,15-1 1,-13-2-1,1 1 1,0-2-1,-1 0 0,1-1 1,-1 0-1,0-1 0,0 0 0,12-7 1,-13 5-3,-1 0-1,0 0 1,-1-1 0,1 0 0,-1-1-1,-1-1 1,0 1 0,14-18 0,-17 18-7,0 0 1,-1 0-1,0-1 1,0 0-1,-1 0 1,0 0 0,-1 0-1,0-1 1,0 1-1,-1-1 1,1-17-1,-3 10-107,0 0 0,-1 0 0,-6-24-1,4 23 3,2 3-28,6 19 61,7 24 125,-11-26-74,1 4 24,11 24 320,22 42 0,-30-63-313,1 1 0,1-1 0,0 0 0,0-1 0,1 0 0,0 0 0,1 0 0,9 7 0,11 2-249,-1-1 0,2-1 0,0-1 0,61 18-1,-76-27-865,0-2-1,0 0 0,17 1 0,52-5-2076</inkml:trace>
</inkml:ink>
</file>

<file path=ppt/ink/ink22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3:43.862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93 277 3136,'0'-1'19,"0"-6"189,0 0-1,0-1 0,0 1 0,1 0 1,0-1-1,0 1 0,1 0 0,0 0 1,0 0-1,1 0 0,3-6 0,-1 6-153,0 0-1,1 0 0,0 1 0,0 0 1,9-7-1,38-25 916,-30 22-482,-14 9-400,12-8 314,1 1 1,25-13 0,-40 24-330,1-1 0,0 1 0,0 1 0,0 0 1,0 0-1,0 0 0,0 1 0,0 0 0,1 1 1,15 0-1,-7 2-65,0 1 1,0 1 0,-1 0 0,0 1-1,1 1 1,-2 0 0,1 1-1,20 13 1,-26-14 2,-1 1-1,1 0 1,-2 1-1,1 0 1,-1 0-1,0 1 1,0 0-1,-1 1 1,-1 0-1,1 0 1,-2 0-1,1 0 1,3 13-1,-3-7 75,-2-1-1,0 1 1,-1-1-1,-1 1 0,0 0 1,-1 0-1,-1 0 1,0 0-1,-1 0 0,-1 0 1,0 0-1,-2-1 0,1 1 1,-2-1-1,0 0 1,-1 0-1,-1 0 0,0-1 1,0 0-1,-2 0 1,-11 14-1,-3 1 49,0-2 1,-2-1-1,-1-1 1,-2-1-1,0-1 0,-51 31 1,58-41-92,-2-1 0,0-1 1,0-1-1,-1-1 0,0-1 1,0-1-1,-1-1 0,0-1 1,0-2-1,-33 1 0,45-4-45,0 0-1,0-1 1,-13-4-1,21 4-17,1 0-1,0 0 1,0 0 0,0-1-1,0 0 1,0 0-1,0 0 1,0 0 0,1 0-1,-1-1 1,1 0-1,-5-4 1,7 7 20,1-1 0,-1 1 0,1-1 1,-1 0-1,1 1 0,-1-1 0,1 1 0,0-1 0,-1 0 1,1 1-1,0-1 0,-1 0 0,1 1 0,0-1 0,0 0 1,-1 0-1,1 1 0,0-1 0,0 0 0,0 0 0,0 1 0,0-1 1,0 0-1,0 0 0,0 1 0,1-1 0,-1 0 0,0 1 1,0-1-1,1 0 0,-1 0 0,0 1 0,1-1 0,-1 0 1,0 1-1,1-1 0,-1 1 0,1-1 0,1-1 3,0 1 0,0 0 0,0 0 0,-1 0 0,1 0 0,0 1 0,0-1 0,0 1 0,0-1 0,0 1-1,0-1 1,1 1 0,2 0 0,7 1 32,-1 1-1,1 0 1,-1 1-1,0 0 1,0 0-1,20 10 1,-6-3 86,91 41 175,35 11 295,-126-53-427,1-2-1,0-1 1,0-1-1,35 2 1,-33-6-32,1-2 1,46-7 0,58-18-1635,-121 24 1085,-11 2 307,0-1 1,1 1-1,-1 0 0,0 0 1,1 0-1,-1 0 1,1 0-1,-1 0 0,0 0 1,1 0-1,-1 0 1,0 1-1,2 0 0,-2-1-182,0 1 0,0 0 0,0 0-1,0 0 1,0 0 0,0 0 0,-1 0 0,1 0-1,0 0 1,-1 0 0,2 1 0</inkml:trace>
</inkml:ink>
</file>

<file path=ppt/ink/ink22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3:44.382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38 250 6464,'-4'-1'366,"1"1"-49,0 0 0,0-1 1,0 0-1,1 1 0,-1-1 0,0 0 1,0-1-1,-4-2 0,7 4-357,0 0 1,0 0-1,-1 0 0,1 0 0,0 0 1,0 0-1,0 0 0,0 0 0,0 0 1,0 0-1,-1 0 0,1 0 0,0 0 1,0 0-1,0 1 0,0-1 0,0 0 1,0 0-1,-1 0 0,1 0 0,0 0 1,0 0-1,0 0 0,0 0 0,0 0 1,0 0-1,0 1 0,0-1 0,0 0 1,0 0-1,-1 0 0,1 0 0,0 0 1,0 0-1,0 1 0,0-1 0,0 0 1,0 0-1,0 0 0,0 0 0,0 0 1,0 0-1,0 1 0,0-1 0,0 0 1,0 0-1,0 0 0,0 0 0,0 0 1,1 1-1,-2 10-620,1-8 302,5 92 1024,-4-89-469,-1 0-1,1 0 1,0 0-1,0 0 1,1 0-1,0 0 1,0 0-1,0 0 1,1 0-1,0-1 1,0 1-1,0-1 1,1 0-1,-1 0 0,1 0 1,1-1-1,-1 1 1,1-1-1,-1 0 1,1 0-1,0-1 1,1 0-1,-1 1 1,0-2-1,1 1 1,0-1-1,0 1 1,0-1-1,0-1 0,11 2 1,-2 0-122,0-1-1,1 0 1,-1-2 0,0 0-1,0 0 1,0-1 0,1-1-1,-1-1 1,-1 0 0,1-1-1,0 0 1,-1-2 0,0 1-1,0-2 1,0 0 0,24-17-1,-19 7 26,0 0 0,-1-2 0,-1 0-1,-1-1 1,0 0 0,20-39 0,-30 49-56,0 0 1,-1-1-1,-1 0 0,0 0 1,0 0-1,2-13 1,-5 19-60,-1 1 0,1-1 1,-1 0-1,0 1 0,0-1 1,-1 0-1,1 1 0,-1-1 1,0 1-1,0-1 0,-1 1 1,1 0-1,-1-1 0,0 1 1,0 0-1,-1 0 0,1 0 1,-4-4-1,-1 0-101,-1 1 1,1 0 0,-1 1-1,-1 0 1,1 0-1,-1 1 1,0 0-1,0 0 1,0 1-1,-1 0 1,0 1 0,1 0-1,-15-3 1,3 3-268,0 0 0,0 1 0,0 1-1,-1 1 1,-31 4 0,40-2 54,1 0 0,-1 1-1,0 1 1,1 0 0,-18 8-1,24-9-96,0 0 0,0 0-1,0 1 1,1 0-1,0 0 1,0 0-1,0 1 1,0 0-1,1 0 1,-1 0-1,1 0 1,-4 8 0,7-11 228,0 0 0,0 0 0,0 0 0,0 0 0,0 1 1,1-1-1,-1 0 0,1 0 0,0 1 0,-1 3 1,2-4 81,-1-1 0,1 1 0,-1 0 0,1 0 0,-1-1 0,1 1 0,0 0 1,0-1-1,0 1 0,1 1 0</inkml:trace>
</inkml:ink>
</file>

<file path=ppt/ink/ink22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3:44.726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604 0 4800,'3'16'277,"-1"-1"1,-1 0-1,0 1 0,-1 0 0,-1-1 1,0 1-1,-1-1 0,-1 0 1,-6 21-1,-35 70 1444,23-57 237,-16 55 0,-31 126 661,63-212-2512,-1 0 1,-2-1 0,1 0-1,-2 0 1,-17 26 0,22-38-162,0 1 0,-1-1 1,0 0-1,1 0 0,-1-1 1,-1 0-1,1 0 0,-1 0 1,0 0-1,0-1 1,0 0-1,0 0 0,0 0 1,-1-1-1,1 0 0,-1-1 1,1 1-1,-13 0 1,11-2-237,0 0 0,0 0 1,0-1-1,0 0 1,0-1-1,0 0 1,1 0-1,-1-1 1,-9-4-1,-2-3-823,0-1 0,-18-13 0,-19-13-2220,30 25 197</inkml:trace>
</inkml:ink>
</file>

<file path=ppt/ink/ink22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3:45.285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18 299 2976,'0'0'48,"-1"0"1,0 0-1,0 0 1,1 0-1,-1 1 1,0-1-1,1 0 1,-1 0-1,0 0 1,1 1-1,-1-1 1,0 0-1,1 1 1,-1-1-1,1 0 1,-1 1-1,1-1 1,-1 1-1,1-1 1,-1 1-1,1-1 1,-1 1-1,1-1 1,-1 1-1,1 0 1,0-1-1,-1 2 1,1-1-47,-1 1 0,1-1 0,0 1 0,-1-1 0,1 1 0,0-1 0,0 1 0,0-1 0,1 1 0,-1 0 0,0-1 0,0 1 0,1 1 1,0-2 86,0 0 0,-1 0 0,1 0 0,0-1 0,-1 1 0,1 0 0,0 0 0,0 0 0,0-1 0,0 1 0,0 0 1,0-1-1,0 1 0,0-1 0,0 1 0,0-1 0,0 0 0,1 1 0,-1-1 0,2 0 0,29 4 1382,-23-3-1181,18 2 162,0-2-1,0-1 1,0-1-1,0-1 0,0-1 1,-1-2-1,1 0 0,-1-2 1,0-1-1,28-13 1,-17 4-286,0-1 0,44-30 0,-69 40-149,0-1 1,-1 0 0,0-1 0,-1 0-1,0 0 1,0-1 0,-1 0 0,-1-1-1,0 0 1,7-15 0,-13 23 1,0 0-1,0-1 1,-1 1 0,1-1-1,-1 1 1,0-1 0,-1 0-1,1 1 1,-1-1 0,0-7 0,-1 10-16,1 0 0,0 1-1,-1-1 1,1 1 0,-1-1 0,1 1 0,-1-1 0,0 1 0,0-1 0,0 1 0,0 0 0,0-1 0,0 1 0,0 0 0,0 0 0,0 0 0,-1-1 0,1 1 0,0 1 0,-1-1 0,1 0 0,-1 0 0,1 0 0,-1 1 0,1-1 0,-1 1 0,1-1 0,-1 1 0,0 0 0,1 0 0,-1-1 0,-2 1 0,-3 0-6,-1 1 1,1-1-1,0 1 1,0 1-1,0-1 0,0 1 1,0 0-1,0 1 1,-10 4-1,-8 7-163,-26 17-1,38-23 142,-52 32-71,12-7 107,-54 42-1,97-67 58,1 1 0,0 0-1,0 0 1,1 0 0,0 1 0,1 1-1,0-1 1,1 1 0,0 1-1,-8 19 1,12-23 1,-1 0 0,1 1 1,1 0-1,-1-1 0,2 1 0,-1 0 0,1 0 0,0 0 0,1-1 0,0 1 0,0 0 1,1-1-1,0 1 0,1-1 0,0 1 0,4 9 0,-2-9 3,1 0-1,-1 0 1,1 0-1,1 0 1,0-1-1,0 0 1,0 0 0,1-1-1,12 9 1,-7-7-10,0-1 0,0-1 0,0-1 0,1 1 0,0-2 0,16 5 0,0-4-437,1 0-1,0-2 0,-1-1 1,1-1-1,61-6 0,-68 3-690,-1-2-1,1-1 0,-1 0 1,36-13-1,-28 3-266</inkml:trace>
</inkml:ink>
</file>

<file path=ppt/ink/ink22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3:45.67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30 5888,'12'-5'2176,"9"5"-1664,8 0-160,-5 5 1056,34-10-832,33-2 544,22-4-640,15 4 352,12 7-480,-12 7-1792,-21 4 768,-19-4-5760</inkml:trace>
</inkml:ink>
</file>

<file path=ppt/ink/ink22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3:49.312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393 120 3648,'-8'-22'858,"6"15"-704,-1 1-1,0-1 0,-6-11 1,4 11-30,0 0 1,0 0-1,-8-8 0,10 12-70,0 1 0,0 0 0,0 0 1,0 0-1,0 0 0,0 1 0,-1-1 0,1 1 0,0 0 0,-1 0 0,-4-1 0,-1 0 5,-1 2-1,0-1 0,1 1 0,-1 1 0,1-1 0,-1 2 0,1-1 0,-1 1 0,1 1 0,0 0 0,0 0 0,0 1 0,-9 5 0,6-3-40,1 0 0,0 2 0,1-1 0,0 1 0,0 0 0,1 1 0,0 0 0,1 1 0,-12 15-1,13-14 3,1-1-1,0 1 1,1 0 0,0 1-1,1-1 1,0 1-1,-4 19 1,7-24 4,1-1 0,-1 0 0,1 1 0,0-1 0,1 0 0,-1 1 0,1-1 0,0 0 0,1 1 0,-1-1 0,1 0 0,1 0 0,-1 0 1,1-1-1,0 1 0,7 9 0,-3-7 13,1 0 0,-1 0 1,2-1-1,-1 0 0,1 0 1,1-1-1,-1 0 0,1-1 0,0 0 1,0 0-1,18 5 0,-7-4 25,0-1-1,0 0 1,0-2-1,1 0 0,25-1 1,-24-3-23,-1-1-1,1-1 1,0-1 0,-1-1 0,1 0 0,-1-2-1,-1-1 1,36-18 0,-29 11 68,0-1 0,-1-2 0,-1-1 1,-1-1-1,37-37 0,-52 47-57,0-1 1,-1 0 0,0 0-1,-1-1 1,0 0 0,-1-1-1,7-15 1,-13 25-44,-1 0-1,1 0 1,-1 0-1,1 1 1,-1-1 0,0 0-1,-1-6 1,1 8-7,0 1 1,0 0 0,0-1-1,0 1 1,0-1-1,0 1 1,0-1-1,0 1 1,0-1-1,0 1 1,0 0 0,-1-1-1,1 1 1,0-1-1,0 1 1,-1 0-1,1-1 1,0 1-1,-1 0 1,1-1-1,0 1 1,-1 0 0,1-1-1,0 1 1,-1 0-1,1 0 1,0-1-1,-1 1 1,1 0-1,-1 0 1,1 0 0,-1 0-1,1 0 1,-1 0-1,1 0 1,0-1-1,-1 1 1,1 0-1,-1 1 1,1-1-1,-1 0 1,1 0 0,-1 0-1,1 0 1,0 0-1,-1 0 1,1 0-1,-1 1 1,1-1-1,-1 0 1,1 0 0,0 1-1,-1-1 1,1 0-1,0 0 1,-1 1-1,1-1 1,-1 1-1,-1 1 9,0 0-1,0 0 1,0 1 0,0-1-1,0 0 1,1 1-1,-1-1 1,1 1-1,-1 0 1,1-1-1,0 1 1,0 0-1,0 0 1,0 0-1,0 4 1,0 3 18,0 1 0,0-1 1,2 13-1,0 3 81,2 0 0,0-1 0,9 31 0,-10-48-79,1 0-1,-1 0 1,1 0 0,0-1 0,1 0 0,0 1-1,0-1 1,1-1 0,0 1 0,0 0-1,0-1 1,1 0 0,0-1 0,8 7 0,-10-9 2,0-1 1,1 1-1,-1-1 1,1 0-1,-1-1 1,1 1-1,0-1 0,-1 0 1,1 0-1,0 0 1,0 0-1,0-1 1,0 0-1,0 0 1,6-1-1,-5-1 20,1 1 0,-1-1 0,0-1 0,0 1 0,0-1 0,0 0 0,0 0 0,-1-1 0,0 1 0,8-7 0,-3 0 15,-1 1-1,0-1 1,-1 0 0,0-1-1,-1 0 1,0 0 0,0-1-1,-1 1 1,-1-2 0,7-21-1,-10 27-48,-1 0 0,0 0 1,0 0-1,-1-1 0,0 1 0,0 0 0,-1 0 0,0-1 0,0 1 0,-1 0 1,0 0-1,0 0 0,0 0 0,-1 1 0,0-1 0,-1 1 0,1 0 0,-7-9 0,4 8-114,1 0-1,-1 1 0,0-1 0,0 1 1,-1 0-1,0 1 0,0 0 0,0 0 1,-1 0-1,0 1 0,1 0 0,-2 1 1,1-1-1,-17-3 0,20 6-41,-1 1 1,1 0-1,-1 0 0,1 0 1,-1 1-1,1-1 0,0 1 1,-1 1-1,1-1 0,0 1 1,0 0-1,0 0 0,0 0 1,0 1-1,0-1 0,1 1 1,-1 1-1,1-1 0,0 1 1,0-1-1,-7 9 0,-18 22-1935</inkml:trace>
</inkml:ink>
</file>

<file path=ppt/ink/ink22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3:50.001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41 36 4992,'0'5'366,"0"0"0,-1-1-1,0 1 1,0-1 0,0 0 0,-1 1 0,-3 7 0,-5 13-72,5-4-85,0 0-1,1 0 1,1 0 0,1 1 0,1-1-1,1 0 1,1 1 0,1-1-1,0 1 1,2-1 0,1 0 0,0 0-1,1-1 1,14 31 0,-14-44 206,-5-12-104,-3-16-120,-2 3-194,2 0 0,0-1 0,2 1 0,-1 0-1,2-1 1,1 1 0,0 0 0,1-1 0,1 2 0,1-1 0,7-19 0,-9 30 23,1-1 1,0 1 0,0 0-1,0 0 1,1 0 0,7-8-1,-10 13-20,-1 0-1,1 0 0,0 1 1,0-1-1,0 1 1,0-1-1,0 1 0,0 0 1,0 0-1,0 0 0,0 0 1,0 0-1,1 0 0,-1 0 1,0 1-1,1-1 0,-1 1 1,1 0-1,-1 0 0,0 0 1,1 0-1,-1 0 1,1 0-1,-1 1 0,3 0 1,39 15-142,-25-8 136,1-1 0,22 5 0,-7-7 140,0-1 1,0-1 0,1-3 0,-1 0 0,0-2 0,58-12 0,-77 11-25,1-1 0,30-12 1,-41 13-66,0 1 1,-1-1-1,1-1 1,-1 1-1,1-1 1,-1 0-1,0 0 1,-1-1 0,1 1-1,6-10 1,-10 13-39,0-1 1,0 1 0,0-1-1,-1 1 1,1-1-1,0 1 1,-1-1 0,1 1-1,-1-1 1,0 0 0,1 1-1,-1-1 1,0 0 0,0 1-1,0-1 1,0 0 0,-1 1-1,1-1 1,0 0 0,-1 1-1,1-1 1,-1 1 0,1-1-1,-1 0 1,0 1-1,0 0 1,1-1 0,-1 1-1,0-1 1,-1 1 0,-1-2-1,0 0-16,0 0-1,0 0 0,-1 0 1,1 1-1,-1-1 0,0 1 1,0 0-1,0 0 1,0 1-1,-9-3 0,1 1-37,-1 2 0,0 0 1,0 0-1,0 1 0,0 1 0,1 0 0,-1 1 0,0 0 0,1 1 0,-1 0 1,1 1-1,0 1 0,0 0 0,0 0 0,1 1 0,0 0 0,0 1 0,-16 14 1,21-15 42,2-1 0,-1 1 0,0 0 0,1 0 0,0 0 0,1 1 0,-1-1 0,1 1 1,1 0-1,-1 0 0,1 0 0,0 0 0,1 0 0,-2 8 0,3-9 27,-1 0 1,1 0-1,0 0 0,1-1 1,-1 1-1,1 0 0,1 0 0,-1 0 1,1-1-1,-1 1 0,2-1 1,-1 1-1,1-1 0,-1 0 0,1 0 1,1 0-1,-1 0 0,6 5 1,1-1 8,0 0 1,1-1 0,0 0 0,1 0 0,-1-2 0,1 1 0,1-2 0,22 9 0,-5-6-647,0 0-1,57 5 1,-80-12 157,1 0-1,-1-1 1,0 1 0,0-2-1,0 1 1,0-1 0,1 0-1,-1-1 1,0 1 0,-1-2-1,11-3 1,21-17-3196</inkml:trace>
</inkml:ink>
</file>

<file path=ppt/ink/ink22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3:50.99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98 4640,'2'-1'172,"1"-1"1,0 0-1,-1 0 1,1 1-1,0 0 0,0-1 1,0 1-1,0 0 1,0 1-1,1-1 1,-1 1-1,0-1 1,0 1-1,5 0 0,5 0-214,1 2-1,14 2 1,-14-2 89,50 6 351,89 1-1,-139-9-183,-1-1 0,1-1-1,18-3 1,-25 3-87,0 0-1,0 0 1,-1-1 0,1 0-1,0 0 1,-1 0-1,0-1 1,7-5 0,-12 8-109,-1 1 1,1-1 0,0 1 0,-1-1-1,1 0 1,0 1 0,-1-1 0,1 0-1,-1 1 1,1-1 0,-1 0 0,0 0-1,1 0 1,-1 1 0,0-1 0,0 0-1,1 0 1,-1 0 0,0 0-1,0 0 1,0 1 0,0-1 0,0 0-1,0 0 1,0 0 0,0 0 0,-1 0-1,1 0 1,0 1 0,0-1 0,-1 0-1,1 0 1,0 0 0,-1 1 0,1-1-1,-1 0 1,1 0 0,-1 1 0,0-1-1,1 0 1,-2 0 0,-1-2 0,0 0 0,-1 1 0,1-1 0,-1 1-1,1 0 1,-1 0 0,-6-3 0,0 2-24,-1 0-1,1 1 0,-1 0 0,0 0 0,-19 1 1,7 1-21,-38 7 1,46-5 77,2 1-1,-1 0 1,0 1-1,1 1 1,-1 0-1,1 1 1,-18 11-1,21-10-11,0 0 0,1 1 0,0-1 0,1 2 0,-1-1-1,2 1 1,-1 1 0,1-1 0,-8 15 0,9-14 19,1 1 1,0 0 0,1 0 0,0 0-1,0 0 1,1 1 0,1 0 0,0-1-1,-1 17 1,3-22-38,0 0 1,1 0-1,-1 0 0,1-1 1,0 1-1,1 0 1,-1 0-1,1-1 0,1 1 1,-1-1-1,0 0 0,1 1 1,0-1-1,1-1 0,-1 1 1,1 0-1,0-1 0,0 1 1,0-1-1,8 6 0,-1-3 20,0-1-1,1 1 0,-1-2 0,1 0 1,21 6-1,64 10 63,-72-17-653,0-2 0,0-1-1,1 0 1,-1-2 0,0-1-1,0-1 1,46-13 0,-70 16 513,16-7-2265,-16 7 2219,-1 0-1,1-1 0,-1 1 1,1-1-1,-1 1 0,1-1 1,-1 1-1,0-1 1,1 1-1,-1-1 0,0 1 1,1-1-1,-1 0 0,0 1 1,0-1-1,0 1 0,1-1 1,-1 0-1,0 1 0,0-1 1,0 1-1,0-1 0,0 0 1,0 1-1,0-1 1,-1 0-1,1 0 0,-10-20-2194</inkml:trace>
</inkml:ink>
</file>

<file path=ppt/ink/ink22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3:51.331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13 34 6560,'-13'-22'2432,"22"18"-1888,7-3-160,-7 7-288,16 0-128,16 0 384,33 4-192,22 7-64,3 7-64,-4 4-672,9-1 352</inkml:trace>
</inkml:ink>
</file>

<file path=ppt/ink/ink22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3:59.401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0 1 2080,'0'1'186,"1"0"0,-1 1 1,0-1-1,1 0 0,-1 0 0,1 0 1,-1 1-1,1-1 0,0 0 0,0 0 1,-1 0-1,1 0 0,0 0 0,1 1 1,20 16 614,-7-6-428,26 33-82,-28-29 7,0-1 0,2-1 0,0 0 0,25 17 0,22 5 340,2-3 1,84 30-1,-139-59-633,1 0-18,-1 1-1,1 0 1,11 9 0,-20-13-94,-3-6-3716,2 4 3519,-1 0 0,1-1 1,0 1-1,-1 0 1,1 0-1,0-1 1,0 1-1,0 0 0,0 0 1,0-1-1,0-1 1,4-11-988</inkml:trace>
</inkml:ink>
</file>

<file path=ppt/ink/ink22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4:00.099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300 23 2496,'0'-1'66,"0"1"0,0-1 0,0 0 0,0 0 0,0 0 0,-1 0 0,1 0 0,0 1 0,0-1 1,-1 0-1,1 0 0,0 1 0,-1-1 0,1 0 0,-1 0 0,1 1 0,-1-1 0,1 0 0,-1 1 0,1-1 0,-2 0 0,1 0 68,-1 1-1,1-1 1,-1 0-1,1 1 1,-1-1 0,1 1-1,-1 0 1,0-1-1,1 1 1,-1 0-1,-2 0 1,1 0-19,-1 0 0,1 0 0,0 0 0,0 1 0,0-1 0,0 1 1,0 0-1,0 0 0,1 0 0,-1 0 0,0 0 0,0 1 0,1-1 0,-1 1 0,1-1 1,-1 1-1,1 0 0,-4 3 0,4-1-41,-1 0 1,1 0 0,0-1-1,0 1 1,0 0 0,1 1-1,-1-1 1,1 0 0,0 0-1,0 1 1,0-1-1,0 6 1,1 2 1,-1 1 0,2-1 0,0 1 0,0-1-1,1 0 1,0 0 0,1 1 0,6 13 0,3 4 268,31 54 0,-34-68-312,-1 0 1,-1 0-1,6 19 1,-11-26 11,1 0 0,-1 0 1,-1 0-1,0 0 1,0 1-1,-1-1 1,-1 16-1,1-23-30,-1 0 0,1-1 0,0 1-1,-1 0 1,1-1 0,-1 1 0,1 0 0,-1-1 0,0 1 0,0-1 0,1 1-1,-1-1 1,0 1 0,0-1 0,-1 0 0,1 0 0,0 1 0,0-1 0,-1 0-1,1 0 1,0 0 0,-1 0 0,1-1 0,-1 1 0,1 0 0,-1-1-1,0 1 1,-2 0 0,1 0 36,-1-1-1,0 0 1,0 0-1,1 0 1,-1-1-1,0 1 1,1-1-1,-1 0 0,0 0 1,1 0-1,-1 0 1,-4-3-1,-13-7 104,0-2 0,0-1 0,-28-25 0,27 21-160,0 1 1,-35-19-1,55 35 61,-10-8-607,11 8 463,1 1 0,0-1 0,0 1 0,0-1 0,0 1 0,0-1 0,0 1 0,0-1 0,1 1 0,-1-1 0,0 1 0,0-1 0,0 1 0,0-1 0,1 1 0,-1-1 0,0 1 0,0 0 0,1-1 0,-1 1 0,0-1 0,1 1 0,-1 0 0,0-1-1,1 1 1,-1 0 0,1-1 0,-1 1 0,1 0 0,15-15-1091,-1 0 0,21-29 0,-15 15 1458,-2-2-1,17-36 0,-33 61-96,6-11 323,-9 16-488,1 0 0,-1 1-1,1-1 1,-1 0 0,1 1-1,-1-1 1,1 1 0,-1-1 0,1 1-1,0-1 1,-1 1 0,1 0-1,-1-1 1,1 1 0,0 0-1,0-1 1,-1 1 0,1 0-1,0 0 1,0-1 0,0 1-12,-1 1 1,0-1 0,0 0-1,1 0 1,-1 0 0,0 0-1,0 0 1,1 0 0,-1 0-1,0 0 1,0 1-1,0-1 1,1 0 0,-1 0-1,0 0 1,0 1 0,0-1-1,0 0 1,1 0 0,-1 0-1,0 1 1,0-1 0,0 0-1,0 0 1,0 1-1,0-1 1,0 0 0,0 0-1,1 1 1,-1-1 0,0 0-1,0 0 1,0 1 0,0-1-1,0 0 1,-1 0-1,1 1 1,0-1 0,0 0-1,0 0 1,0 1 0,0-1-1,0 0 1,0 0 0,0 1-1,0-1 1,-1 0 0,1 0-1,0 1 1,-8 13 133,8-14-136,-27 41 357,12-19-100,-25 46 0,33-46-679,2-2 112</inkml:trace>
</inkml:ink>
</file>

<file path=ppt/ink/ink22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4:01.051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27 40 2720,'8'-28'891,"-8"28"-872,0-1 1,0 1 0,0-1 0,0 1 0,0-1 0,0 0 0,1 1 0,-1-1 0,0 1 0,0-1 0,1 1 0,-1-1-1,1 1 1,-1-1 0,0 1 0,1 0 0,-1-1 0,1 1 0,-1-1 0,1 1 0,-1 0 0,1 0 0,-1-1-1,1 1 1,0 0-16,-1 0-1,0 0 0,0 0 1,1 0-1,-1 1 0,0-1 1,0 0-1,1 0 0,-1 0 1,0 1-1,0-1 0,0 0 1,1 0-1,-1 0 0,0 1 0,0-1 1,0 0-1,0 1 0,0-1 1,1 0-1,-1 0 0,0 1 1,0-1-1,0 0 0,0 1 1,0-1-1,0 0 0,0 0 1,0 1-1,7 131 1851,-7-125-1687,3 33 522,-2 0 1,-2 1-1,-10 70 0,8-94-589,-26 177 856,16 2-513,13-162-328,-1-5 27,1 0 0,2 1-1,6 37 1,-6-59-69,0 0 1,0-1-1,1 1 1,0 0-1,0-1 1,1 0-1,0 0 1,0 0-1,1 0 0,-1 0 1,2-1-1,-1 0 1,1 0-1,-1 0 1,2-1-1,10 8 1,-7-7-26,0-1 1,0 0 0,1-1-1,18 5 1,47 7 29,-24-5-106,-39-8 15,11 3 40,0-1 0,1-1 1,29 0-1,-36-3-138,8-1 62,-19-1-1503</inkml:trace>
</inkml:ink>
</file>

<file path=ppt/ink/ink22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4:01.481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90 123 320,'-1'-2'2,"1"-1"-1,-1 1 1,0-1 0,0 1 0,-1 0-1,1-1 1,0 1 0,-1 0-1,1 0 1,-1 0 0,0 0-1,0 0 1,0 1 0,0-1 0,0 0-1,0 1 1,0 0 0,0-1-1,-1 1 1,1 0 0,0 0 0,-1 0-1,1 0 1,-4 0 0,4 0 85,-1 1 0,1-1 1,-1-1-1,1 1 0,0 0 1,-1-1-1,1 1 0,0-1 1,0 1-1,0-1 0,0 0 1,0 0-1,0 0 0,1 0 1,-3-4-1,3 5 92,0-1-1,0 1 1,1 0 0,-1 0 0,1-1-1,-1 1 1,1 0 0,-1-1 0,1 1-1,0-1 1,-1 1 0,1 0 0,0-1-1,0 1 1,0-1 0,0 1 0,1-1-1,-1 1 1,0 0 0,1-1 0,-1 1-1,0 0 1,1-1 0,0 1 0,-1 0-1,1-1 1,0 1 0,0 0-1,-1 0 1,1 0 0,0 0 0,1-1-1,0 1-112,-1 0-1,0 0 0,1 1 0,-1-1 1,0 1-1,1-1 0,-1 1 0,0 0 0,1-1 1,-1 1-1,1 0 0,-1 0 0,0 0 0,1 0 1,-1 0-1,1 0 0,1 1 0,29 7 521,-18-4-223,54 11 179,1-3 0,-1-3 0,2-2-1,126-6 1,-154-5-671,30 0-583,-61 3-297,-1 2 0,1 0-1,-1 0 1,15 3-1,-19-2-2616</inkml:trace>
</inkml:ink>
</file>

<file path=ppt/ink/ink22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4:06.931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408 40 1312,'2'-2'92,"0"1"-1,0 0 1,0-1-1,0 1 1,0 0-1,5-1 1,3-3-93,-4 1 533,0 0 0,0 0 0,9-9 0,-15 21 369,-4 10-789,-1-1 1,-1 1-1,0-1 0,-12 22 1,-41 65 298,12-25-51,15-18-69,-67 114 218,74-137-419,-110 191 727,102-164-1281,58-86-1770,31-30-950,-23 15 1941</inkml:trace>
</inkml:ink>
</file>

<file path=ppt/ink/ink22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4:07.326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7 188 2080,'9'-37'1291,"-2"0"-1,-1 0 1,0-39-1,-7 83-1139,0 0 0,0 0-1,-1 0 1,0-1-1,0 1 1,-4 8-1,-7 24 300,11-19-286,-1-1-1,2 1 1,1 0 0,1-1-1,4 35 1,28 94 17,-9-69 343,45 98 0,-15-44 55,-38-80-1005,-15-46-3810,-5-18 626</inkml:trace>
</inkml:ink>
</file>

<file path=ppt/ink/ink22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4:07.669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85 4736,'0'7'1760,"0"-4"-1376,12 6-96,1-9 32,8-5-224,8-2 32,13-4-64,-2 0 32,6 0-64,8-4-160,-1 1 64,-7 3 32,0 4 32,-6-2-160,-7 7 96,1 2-1248,-1 7 736,-1 0-2528</inkml:trace>
</inkml:ink>
</file>

<file path=ppt/ink/ink22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4:08.038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62 41 4576,'-7'-31'1450,"7"31"-1426,0-1-1,0 1 0,0 0 1,0-1-1,0 1 0,0 0 0,0-1 1,-1 1-1,1 0 0,0-1 1,0 1-1,0 0 0,0-1 0,0 1 1,-1 0-1,1-1 0,0 1 0,0 0 1,0 0-1,-1-1 0,1 1 1,0 0-1,0 0 0,-1 0 0,1-1 1,0 1-1,-1 0 0,1 0 0,0 0 1,0 0-1,-1-1 0,1 1 1,0 0-1,-1 0 0,1 0 0,0 0 1,-1 0-1,1 0 0,0 0 0,-1 0 1,1 0-1,0 0 0,-1 0 1,1 0-1,0 0 0,-1 1 0,1-1 1,0 0-1,-1 0 0,1 0 0,0 0 1,-1 1-1,1-1 0,0 0 1,0 0-1,-1 0 0,1 1 0,0-1 1,-12 17 213,7-7-244,1 0-1,1 1 1,-1-1-1,2 1 1,-1 0-1,0 14 1,-1 69 80,4-85-44,0 17 103,6 48 0,-5-67 19,0 0 0,1 0 0,0 0 0,0 0 1,1 0-1,0 0 0,0 0 0,0-1 0,1 0 1,0 0-1,7 8 0,-11-13-118,1 0-1,-1-1 1,1 1-1,-1-1 1,1 1-1,-1-1 1,1 1 0,0-1-1,-1 1 1,1-1-1,0 0 1,-1 1-1,1-1 1,0 0 0,0 1-1,-1-1 1,1 0-1,1 0 1,-1 0-6,-1 0 0,0 0 0,1 0 0,-1-1 0,1 1 0,-1 0 0,0 0 0,1 0 0,-1-1 0,1 1 0,-1 0 0,0-1 0,1 1 0,-1 0 0,0-1 0,0 1-1,1 0 1,-1-1 0,0 1 0,0-1 0,1 1 0,-1-1 0,1-2 39,0 0-1,-1 0 1,1 0 0,-1 1-1,0-1 1,0 0-1,0 0 1,0-4-1,-2-4 96,-1 0-1,-6-19 0,-5-17 127,13 38-265,0-1 0,0 0-1,1 0 1,0 0 0,1 0 0,0 0-1,1 1 1,0-1 0,0 0 0,6-12-1,-1 5-61,1 1 0,0 0-1,1 0 1,21-25 0,-27 37-168,0 1 0,0-1 1,1 1-1,-1 0 0,1 0 1,0 0-1,0 0 0,0 1 1,1-1-1,-1 1 0,0 0 1,1 1-1,0-1 0,-1 1 1,6-1-1,11-3-2181</inkml:trace>
</inkml:ink>
</file>

<file path=ppt/ink/ink22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4:08.566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103 183 3712,'-1'-9'334,"0"6"-259,1 1 0,-1-1 0,1 0 0,0 1 0,0-1 0,0 0 0,0 1 0,0-1 0,1 1 1,-1-1-1,1 1 0,0-1 0,0 1 0,0-1 0,0 1 0,0-1 0,1-1 0,8-10 233,0 1 0,1 1 1,1 0-1,-1 0 0,2 1 0,0 0 0,0 2 0,20-13 0,-30 21-214,1-1-1,-1 1 0,0 0 1,0-1-1,1 2 0,-1-1 1,0 0-1,1 1 0,-1-1 1,1 1-1,-1 0 0,1 0 1,-1 0-1,1 1 0,-1-1 1,1 1-1,-1 0 0,0 0 1,5 2-1,3 3-34,0 0 0,-1 0 0,0 1 0,12 9-1,8 7-16,-9-11 65,1 0-1,0-1 1,0-2 0,47 14-1,-65-22-99,0 0-1,-1 0 1,1 1-1,-1-1 0,0 1 1,1 0-1,-1 0 0,0 0 1,0 0-1,0 1 1,0-1-1,-1 1 0,5 5 1,-5-4-17,1 1 0,-1-1 0,0 0 0,-1 1-1,1-1 1,-1 1 0,0 0 0,0 0 0,0-1 0,0 8 0,-2 9 9,0 0 0,-1 0 0,-1 0 0,-1 0 0,-8 24 0,-4 27 12,-14 180 261,26-210-202,1 32 320,9 111 1,-2-103 380,-3-68-493,-1-1 1,0 0 0,-1 0 0,0 0-1,-1 0 1,-5 15 0,6-24-205,-1 1 1,0 0-1,0-1 1,0 1-1,-1-1 0,0 0 1,1 0-1,-1 0 1,-1 0-1,1-1 1,-1 1-1,1-1 0,-1 0 1,0 0-1,0 0 1,0 0-1,-1-1 1,1 1-1,-7 1 1,-3 1-283,-1-1 1,1-1 0,-1-1-1,-18 2 1,13-2-186,-105 17-3021,32-3 1346,-55 0-2956</inkml:trace>
</inkml:ink>
</file>

<file path=ppt/ink/ink22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4:50.668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83 87 2400,'28'-80'1605,"-26"74"-1289,-5 10 172,-4 13 127,-72 444 2323,71-406-2790,-7 87 232,14-125-248,1 0 1,1 1-1,1-1 1,0 0-1,9 34 1,-8-43-47,1 0 0,-1 0 0,2-1-1,-1 1 1,1-1 0,0 0 0,0 0 0,1 0 0,-1-1-1,2 0 1,-1 0 0,1 0 0,0-1 0,0 0-1,9 5 1,11 4 228,0-2 1,58 19-1,-58-22-267,20 6-133,1-2 1,0-2 0,98 8-1,-137-18-407,-5 0 65,1-1 0,-1 0 1,0 0-1,0 0 0,1 0 0,4-2 0,-8 0-782</inkml:trace>
</inkml:ink>
</file>

<file path=ppt/ink/ink22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4:51.059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0 63 3808,'17'-40'1408,"-5"29"-1088,13 0-96,-8 11 160,12 0-256,7 4-96,14 3-64,5 4 672,2 0-384,1-4 64,5 0-192,2 1 64,6-5-128,3 1-96,-3 0 0,-10-1-384,-7 1 192,-5-1-1344</inkml:trace>
</inkml:ink>
</file>

<file path=ppt/ink/ink22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4:52.143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373 16 2720,'-1'0'64,"0"1"0,-1-1 0,1 1 0,0-1 0,0 1-1,0-1 1,0 1 0,0 0 0,0 0 0,0 0 0,0 0 0,0-1 0,0 1 0,0 0 0,0 0 0,1 1 0,-2 0-1,-8 24 154,1 0-96,-38 74 529,7-11 657,-7 8-463,-124 225 1016,166-315-1852,-14 25 265,18-30-282,0-1 0,1 1-1,-1-1 1,0 1 0,1 0-1,-1-1 1,1 1 0,0-1-1,-1 1 1,1 0 0,0-1-1,0 1 1,0 0 0,0-1-1,1 1 1,0 3 0,-1-5-13,0 1 0,0-1 1,1 1-1,-1-1 0,0 0 1,1 1-1,-1-1 0,1 1 1,-1-1-1,1 0 0,-1 1 1,0-1-1,1 0 0,-1 0 0,1 1 1,-1-1-1,1 0 0,-1 0 1,1 0-1,0 0 0,-1 0 1,1 0-1,-1 1 0,1-1 1,-1 0-1,1-1 0,-1 1 1,1 0-1,-1 0 0,1 0 1,0 0-1,-1 0 0,1 0 1,-1-1-1,1 1 0,-1 0 0,0 0 1,2-1-1,20-15-293,-18 13 260,9-8-30,0-1 0,-1 0-1,0-1 1,-1-1 0,11-17 0,40-76 2,-34 55 90,2 1 72,-1 1-6,-1-2 0,21-56 1,26-114 1051,-70 211-995,-5 11-128,0 0 1,0 0-1,0 0 0,0 0 0,0 0 0,0 0 0,1 0 0,-1 0 0,0 0 0,0 0 0,0 0 0,0 0 1,0 0-1,0 0 0,0 0 0,0 0 0,0 0 0,0 0 0,0 0 0,0 0 0,1 0 0,-1 1 0,0-1 0,0 0 1,0 0-1,0 0 0,0 0 0,0 0 0,0 0 0,0 0 0,0 0 0,0 0 0,0 0 0,0 0 0,0 0 1,0 0-1,0 0 0,0 0 0,0 1 0,0-1 0,0 0 0,0 0 0,0 0 0,0 0 0,0 0 0,0 0 0,0 0 1,0 0-1,0 0 0,0 0 0,0 0 0,0 1 0,0-1 0,0 0 0,0 0 0,0 0 0,0 0 0,-2 21 67,0-14-28,0 1 0,1-1 1,0 13-1,1-19 6,0 1 1,-1 0-1,2 0 1,-1 0-1,0 0 1,0 0-1,1 0 1,-1 0-1,1-1 1,-1 1-1,1 0 1,0 0-1,-1 0 1,1-1-1,0 1 1,0-1-1,1 1 1,-1-1-1,2 3 1,13-18 74,-6 3-239,-9 10 145,0 0 0,0-1-1,0 1 1,0 0 0,1 0 0,-1 0-1,0 0 1,0 0 0,1 0-1,-1 0 1,0 0 0,1 0 0,-1 0-1,1 1 1,-1-1 0,1 1-1,0-1 1,-1 1 0,2-1 0,-1 2-1,-1-1 1,0 0 0,0 0 0,0 1 0,0-1-1,0 1 1,0-1 0,0 1 0,0 0 0,0-1-1,0 1 1,0 0 0,0-1 0,0 1 0,0 0-1,-1 0 1,1 0 0,0 0 0,-1 0-1,1 0 1,0 0 0,-1 0 0,1 2 0,11 33 154,-9-25-103,50 193 866,18 58-470,-60-232-360,2 0 0,1-1 0,1 0-1,1-1 1,1 0 0,29 33 0,-39-53-67,1 0 1,0-1 0,0 0 0,9 6-1,-15-11-136,0 0-1,0-1 0,1 1 0,-1-1 0,0 0 0,1 0 0,-1 0 0,1 0 0,-1 0 0,1-1 1,0 1-1,-1-1 0,1 1 0,-1-1 0,1 0 0,0 0 0,-1 0 0,1 0 0,0-1 0,-1 1 1,4-2-1,-5 2-12,-1 0 1,1-1-1,-1 1 1,1 0-1,-1 0 1,1-1-1,-1 1 1,1 0-1,-1-1 1,1 1-1,-1-1 1,1 1-1,-1 0 1,0-1-1,1 1 1,-1-1-1,0 1 1,1-1-1,-1 1 1,0-1-1,0 0 1,0 1-1,1-1 1,-1 1-1,0-1 1,0 1-1,0-1 1,0 0-1,0 1 1,0-1-1,0 1 1,0-1-1,0 0 1,-1 1-1,1-1 1,-1-1-306,0 0-1,0 0 1,0 0 0,0 0 0,-1 0 0,1 0-1,0 0 1,-1 1 0,-2-3 0,-26-24-1919,-6-20 922</inkml:trace>
</inkml:ink>
</file>

<file path=ppt/ink/ink22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4:52.480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1 188 6240,'0'-44'2304,"11"26"-1792,18-11-160,-12 13-448,12-6-32,13 1-320,11 2 288,13 8-448,-4 4 352,0 7-288,-3 0 288,-2 0-352,-3 4 352,-1-1-288,-3 5 288,-4-1-1120</inkml:trace>
</inkml:ink>
</file>

<file path=ppt/ink/ink22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4:52.818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1 149 3232,'0'0'69,"0"-1"-1,0 1 1,0-1-1,1 0 1,-1 1 0,0-1-1,0 1 1,0-1 0,1 1-1,-1-1 1,0 1 0,1-1-1,-1 1 1,1-1 0,-1 1-1,0-1 1,2 0 0,-2 1-11,0 0 0,1 0 1,-1 0-1,0 0 0,1 0 1,-1 0-1,0 0 0,0 0 1,1 0-1,-1 0 0,0 0 1,0 0-1,1 0 0,-1 1 1,0-1-1,1 0 0,-1 0 1,0 0-1,0 0 0,0 1 1,1-1-1,-1 0 0,0 0 1,0 0-1,1 1 0,0 1 128,1 0-1,-1 0 0,0 0 0,0 1 1,1-1-1,-2 0 0,3 5 0,3 25 439,5 55-1,-3-12-163,-4-42 12,1-1-1,2-1 0,2 1 1,16 42-1,-23-70-324,0-1-1,0 1 1,1 0-1,4 5 1,-7-8-128,1-1 1,-1 0 0,0 1 0,1-1 0,-1 0 0,1 1 0,-1-1 0,0 0 0,1 0 0,-1 1-1,1-1 1,-1 0 0,1 0 0,-1 0 0,1 0 0,-1 1 0,1-1 0,-1 0 0,1 0-1,0 0 1,-1-1-3,1 1-1,-1 0 0,1 0 1,-1-1-1,0 1 0,1 0 1,-1-1-1,1 1 0,-1-1 1,0 1-1,1-1 0,-1 1 0,0-1 1,1 1-1,-1-1 0,0 1 1,0-1-1,1 1 0,-1-1 1,0 1-1,0-1 0,0 0 1,3-10 49,-2-1-1,1 1 1,-1 0 0,-1-13 0,1 0-43,0-72 48,-2 55-99,1-1-1,3 1 1,10-57-1,-10 87-42,1-1-1,0 1 1,0 0 0,1 0 0,1 1 0,0-1-1,0 1 1,1 0 0,0 1 0,1 0-1,0 0 1,0 0 0,15-11 0,-21 19-44,0-1 0,-1 1 0,1 0-1,0 0 1,0 0 0,0 0 0,0 0 0,0 0 0,0 0 0,1 0 0,-1 1 0,0-1 0,0 1 0,0 0 0,3 0 0,-3 0-184,0 0 0,0 1-1,0 0 1,0-1 0,0 1 0,0 0-1,0 0 1,-1 0 0,1 0 0,0 0-1,0 0 1,-1 1 0,1-1 0,-1 0-1,0 1 1,2 2 0,6 3-1456,3-3-330</inkml:trace>
</inkml:ink>
</file>

<file path=ppt/ink/ink22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4:53.276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21 108 5472,'3'-9'563,"-3"7"-463,1 0 1,-1 0-1,1 1 0,0-1 1,0 0-1,0 0 0,0 0 1,0 1-1,0-1 0,0 0 1,0 1-1,1-1 0,-1 1 0,0 0 1,1-1-1,-1 1 0,1 0 1,3-2-1,9-5 154,0-1-193,1 1 0,0 1 1,0 0-1,1 1 0,-1 0 0,24-4 1,-16 7 173,1 2 1,0 0-1,0 1 1,35 6-1,93 25 678,-151-30-913,1-1-1,0 1 0,-1 0 0,1-1 0,-1 1 0,1 0 1,-1 0-1,1 0 0,-1 0 0,0 0 0,1 0 0,-1 1 1,0-1-1,0 0 0,0 1 0,0-1 0,0 1 0,0-1 1,0 1-1,0-1 0,-1 1 0,1 1 0,1 5-14,0 1 0,0-1 0,0 14 0,0-1 4,88 793 1572,-83-736-1506,-4-48-4,2 12 332,-1 0 0,-3 0 0,-5 51 1,4-89-256,-1 0 1,1 0 0,-1 0 0,0 0 0,-1 0 0,1 0 0,-1-1 0,1 1 0,-4 5 0,4-8-73,0 0 0,0 0 0,-1 0 0,1 0-1,0 0 1,0 0 0,-1 0 0,1 0 0,0 0 0,-1-1 0,1 1 0,0-1 0,-1 1 0,1-1 0,-1 1 0,1-1 0,-1 0 0,0 0 0,1 0 0,-1 0 0,1 0 0,-1 0 0,1 0 0,-1 0 0,1 0 0,-3-1-1,-31-12 489,6 1-314,11 6-404,-1 1 1,0 1-1,0 1 0,0 0 1,-1 1-1,1 1 0,0 1 1,-27 3-1,-54 18-4194,-8 2 1003,-4-17-1023,107-6 4163</inkml:trace>
</inkml:ink>
</file>

<file path=ppt/ink/ink22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09.798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24 2720,'4'-3'283,"1"0"1,0 0 0,0 0-1,10-4 1,-14 7-256,0-1 0,1 0-1,-1 1 1,1-1 0,-1 1 0,1 0 0,-1-1 0,1 1 0,-1 0-1,1 0 1,-1 0 0,1 0 0,-1 0 0,1 0 0,-1 0 0,1 1-1,-1-1 1,1 1 0,-1-1 0,1 1 0,-1-1 0,2 2 0,-2-1 78,-1 0 0,1 0 0,0 0 0,-1 0 0,0 0 0,1 0 0,-1 0 0,0 0 0,1 1 0,-1-1 0,0 0 0,0 0 0,0 0 0,0 0 0,0 1 0,0-1 0,0 0 0,-1 2 1,-7 26 847,4-14-676,-9 86 335,5-25-484,3-39-4,-19 150 799,20-138-553,5 94 1,2-102-290,-2-12 6,1-1 1,2 0 0,11 44 0,-15-72-126,0 0-1,0 1 1,0-1 0,0 0-1,0 0 1,0 1 0,0-1-1,0 0 1,0 1 0,0-1-1,0 0 1,1 0 0,-1 1-1,0-1 1,0 0 0,0 0-1,0 1 1,0-1 0,1 0-1,-1 0 1,0 1 0,0-1-1,1 0 1,-1 0 0,0 0-1,0 1 1,1-1 0,-1 0-1,0 0 1,0 0 0,1 0-1,-1 0 1,0 0 0,0 0-1,1 0 1,-1 0 0,0 0-1,1 1 1,-1-1 0,0-1-1,1 1 1,-1 0 0,5-5-2539</inkml:trace>
</inkml:ink>
</file>

<file path=ppt/ink/ink22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10.549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7 3232,'0'0'28,"0"0"-1,0 0 1,0-1 0,0 1-1,0 0 1,0-1 0,0 1-1,0 0 1,0 0 0,0-1-1,0 1 1,0 0 0,0 0-1,0-1 1,0 1-1,1 0 1,-1 0 0,0 0-1,0-1 1,0 1 0,1 0-1,-1 0 1,0 0 0,0 0-1,0-1 1,1 1 0,-1 0-1,0 0 1,0 0 0,1 0-1,-1 0 1,0 0 0,0 0-1,1-1 1,-1 1 0,0 0-1,0 0 1,1 0 0,-1 0-1,0 0 1,0 0 0,1 0-1,-1 1 1,0-1 0,0 0-1,1 0 1,-1 0 0,0 0-1,0 0 1,1 0 0,-1 0-1,0 0 1,0 1 0,1-1-1,-1 0 1,0 0 0,0 0-1,0 1 1,1-1 0,21 16 83,-13-9 54,11 8 107,0-2 0,1 0 0,0-1 0,1-1 0,38 13 0,-39-18 14,1-1 0,0-1-1,0 0 1,1-2 0,24-1 0,112-11 916,-110 5-1005,0 1 1,70 5-1,-73 6-204,72 19 1,-74-15 58,81 11 0,-86-20-46,0-1 1,0-1-1,71-12 1,-86 8 111,0-2 1,0 0 0,0-2 0,-1 0-1,0-2 1,0-1 0,25-16 0,-47 27-95,-1-1 1,1 0-1,0 1 0,0 0 1,-1-1-1,1 1 1,0-1-1,0 1 1,0 0-1,0-1 0,0 1 1,0 0-1,0 0 1,-1 0-1,1 0 1,0 0-1,0 0 1,0 0-1,0 0 0,0 0 1,0 0-1,1 1 1,-1-1-18,-1 1-1,1 0 1,0-1 0,0 1 0,-1 0 0,1 0-1,0-1 1,-1 1 0,1 0 0,-1 0 0,1 0 0,-1 0-1,1 0 1,-1 0 0,0 0 0,0 0 0,1 1-1,0 6-48,0 1 0,0-1 0,-2 18 0,1-15 91,6 70-21,-3-57 211,-1 0 1,-1 31 0,-5-23 104,-9 39 1,1-11-32,4-2-153,-3 73 0,11-105-131,0 0 1,2 0-1,2 0 1,0 0-1,10 32 0,11 30 94,-25-86-343,1 1 0,-1-1 0,1 1 1,-1-1-1,0 1 0,0 0 0,0-1 0,-1 1 1,1-1-1,0 1 0,-1-1 0,0 1 0,1-1 1,-1 1-1,0-1 0,0 1 0,-1-1 0,1 0 1,0 0-1,-1 1 0,1-1 0,-1 0 0,0-1 1,0 1-1,0 0 0,0 0 0,-3 2 0,-15 10-1598</inkml:trace>
</inkml:ink>
</file>

<file path=ppt/ink/ink22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11.203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0 16 3328,'0'-1'57,"0"1"1,1-1-1,-1 1 0,0-1 1,0 1-1,1-1 0,-1 1 1,0-1-1,1 1 0,-1-1 1,1 1-1,-1-1 0,1 1 1,-1 0-1,1-1 1,-1 1-1,1 0 0,-1-1 1,1 1-1,-1 0 0,1 0 1,-1 0-1,1-1 0,-1 1 1,1 0-1,0 0 0,-1 0 1,1 0-1,0 0 0,24-1 47,-22 1-45,47-2 109,-30 0 211,-1 2 1,1 0-1,31 5 0,-21 1 87,1-1 0,0-1 0,0-2 0,33-2 0,-6-2-58,1 2 0,-1 2 0,72 13 0,-84-9-72,85-1 1,45-13 396,-71 2-245,179-23 354,-273 27-1138,0 1-1,0 0 0,0 1 1,0 0-1,-1 0 1,1 2-1,0-1 0,0 1 1,-1 1-1,1 0 1,-1 0-1,12 6 0,7 8-1281</inkml:trace>
</inkml:ink>
</file>

<file path=ppt/ink/ink22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13.97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8 95 2720,'28'-84'2416,"-27"73"-1120,-1 13-811,-1 15 25,-1 1 0,-5 22 0,-3 28-227,4 17-111,-5 184 616,12-255-711,8 118 303,-8-118-361,2-1 0,0 1 0,1 0 0,0-1 0,1 0 0,0 0-1,9 15 1,-12-25-187,0 0 0,0-1 0,0 1 0,0-1 0,0 1 0,1-1 0,-1 0 0,1 0 0,4 3 0,-6-5 31,0 1-1,0-1 1,0 0 0,0 1 0,-1-1-1,1 0 1,0 0 0,0 0 0,0 0 0,0 0-1,0 0 1,0 0 0,0 0 0,0 0-1,0 0 1,-1 0 0,1-1 0,0 1 0,0 0-1,0-1 1,0 1 0,-1 0 0,1-1 0,0 1-1,0-1 1,-1 0 0,1 1 0,0-1-1,-1 1 1,1-1 0,0 0 0,-1 0 0,1 1-1,-1-1 1,1 0 0,-1 0 0,0 0 0,1 1-1,-1-1 1,0-1 0,6-21-1639</inkml:trace>
</inkml:ink>
</file>

<file path=ppt/ink/ink22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16.115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172 13 3232,'0'-1'60,"0"1"0,0-1-1,0 1 1,0-1 0,0 1 0,0-1 0,0 1-1,0-1 1,0 1 0,0-1 0,0 1 0,0-1-1,0 1 1,0-1 0,1 1 0,-1-1 0,0 1-1,0-1 1,1 1 0,-1-1 0,0 1 0,0 0-1,1-1 1,0 0 0,-1 2-43,1-1 1,-1 1-1,1-1 1,-1 1-1,0-1 1,1 1-1,-1-1 0,0 1 1,1 0-1,-1-1 1,0 1-1,0-1 1,1 1-1,-1 0 1,0-1-1,0 1 0,0 0 1,0-1-1,0 1 1,0 0-1,2 9 253,0 0 0,0 0 1,1 0-1,0-1 0,1 0 0,0 1 0,5 8 0,-7-15-190,0 0-1,1 1 1,-1-1-1,1 0 1,-1 0-1,1-1 1,0 1-1,0-1 0,0 1 1,1-1-1,-1 0 1,0 0-1,1 0 1,-1-1-1,1 1 1,0-1-1,0 0 1,-1 0-1,1 0 0,0 0 1,4-1-1,13 1 48,0-2-1,1-1 1,-1 0-1,-1-2 1,1 0-1,20-8 1,-8 4-91,1 1 0,0 2 0,36-1 0,103 6 262,-115 3-312,131-3 231,210-11 935,-322 12-1066,46 3-204,18 14 178,71 5 360,-152-21-160,76-9 0,-25 0-140,283 3 131,-290 2-251,134 15 0,-164-9-26,0-3 1,95-10-1,-66 2 124,-41 4 41,205-20-267,-211 16 117,91 1 1,57 15-161,-118-6 302,107-11 1,-5-1-161,-94 9 53,102-15 0,-121 6-48,82 0 0,-135 8-55,21 1 227,-39 1-166,-1-1 0,1 1-1,-1 0 1,1-1 0,-1 2 0,1-1 0,-1 0 0,0 1 0,5 2 0,-6-3 11,0 1 0,0 0 0,0 0 0,0 1 0,0-1 1,-1 0-1,1 1 0,-1-1 0,1 1 0,-1-1 0,0 1 0,0-1 0,0 1 0,1 3 0,0 6 127,4 24-1,-5-24-78,5 69-75,-4 1 0,-8 83 1,0 10 145,4-91 80,-16 114 0,-12 35 0,23-164-21,1 70-1,6-134-153,0 0-1,0 0 1,0 0-1,-1 0 1,0 0-1,0 0 1,0 0-1,0 0 1,-1 0-1,0 0 1,0-1-1,0 1 1,-1-1-1,0 1 1,0-1-1,0 0 1,0 0-1,0-1 1,-1 1-1,-7 5 1,3-2-7,5-4 0,0-1 0,-1 1-1,1-1 1,-1 1 0,0-1 0,0 0-1,1-1 1,-1 1 0,0-1-1,-5 2 1,-12 0 56,-1-1-1,1 0 0,-38-3 1,-67-12-31,-101-8 90,173 15-186,-60-14 0,0-2 55,-159-30-68,49 7 20,-7 21-129,120 16 115,-99-12-208,-169-14 147,214 21 50,-190-4-141,27 22-17,56-2 255,-156 1-87,324-5 30,-134-6-45,168 1 89,-108-5 81,133 11-38,-86 9 0,51 2 5,-111 1 1,121-9-104,0 4 0,-78 17 0,132-22-23,1 1 0,0 1-1,-25 10 1,40-13-8,-1-1-1,1 0 1,0 0 0,0 0 0,-1 0-1,1 0 1,0 0 0,0 0-1,-1 0 1,1 0 0,0 0 0,-1 0-1,1 0 1,0 0 0,-1 0-1,1 0 1,0 0 0,0 0 0,-1 0-1,1 0 1,0 0 0,-1 0-1,1-1 1,10-9-8741</inkml:trace>
</inkml:ink>
</file>

<file path=ppt/ink/ink22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16.791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6 10 3968,'-5'-10'1481,"6"20"-1005,-1 33 2116,0-42-1947,8 6-159,-7-5-444,1 0 1,0-1-1,-1 1 1,1-1-1,0 1 1,0-1-1,-1 0 1,1 0-1,3 1 1,-2-1 13,-1 1-1,1-1 1,-1 1 0,1-1 0,-1 1 0,5 4 0,-4-2 107,2 0-102,-1 0 0,0 1 0,-1-1-1,1 1 1,-1 0 0,0 0 0,0 0-1,0 1 1,-1-1 0,2 7 0,53 274 665,-32-134-748,-20-127-620,-2 0 0,0 49 1,-5-44-1491,-1 0 0,-6 30 1,4-35-45</inkml:trace>
</inkml:ink>
</file>

<file path=ppt/ink/ink22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17.225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0 0 3904,'2'2'196,"0"1"1,-1-1-1,1 0 0,-1 0 1,1 1-1,-1-1 0,0 1 1,0-1-1,0 1 0,0-1 1,-1 1-1,2 5 0,-2 34 462,0-24-444,0 10 9,4 33 1,-2-48-77,1 0 0,0-1 1,1 1-1,10 23 1,74 193 1573,-20 7-1181,-55-184-1404,-3 0 0,7 86 0,-17-132 312,1 1 0,-1-1-1,-1 0 1,1 1 0,-1-1-1,0 0 1,0 0 0,-4 9 0,3-12 230,1 0 0,-1 0 0,0 0 0,0 0 1,-4 3-1</inkml:trace>
</inkml:ink>
</file>

<file path=ppt/ink/ink22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17.635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0 19 4480,'1'-1'64,"-1"0"0,0 0-1,0 0 1,1 0 0,-1 1 0,1-1 0,-1 0 0,1 0 0,-1 0-1,1 0 1,0 1 0,-1-1 0,1 0 0,0 1 0,-1-1-1,1 0 1,0 1 0,0-1 0,0 1 0,0-1 0,-1 1 0,1-1-1,0 1 1,0 0 0,0 0 0,0-1 0,0 1 0,0 0 0,0 0-1,0 0 1,0 0 0,0 0 0,0 0 0,0 0 0,1 1-1,-1-1-42,0 0 0,0 1 0,-1-1 0,1 1 0,0-1 0,0 1 0,-1 0 0,1-1 0,-1 1-1,1 0 1,0-1 0,-1 1 0,1 0 0,-1 0 0,1-1 0,-1 1 0,0 0 0,1 0-1,-1 1 1,6 17 223,-1 5 860,16 44 0,3 8-331,62 235-80,-68-246-1027,-2 0 0,8 80 0,-21-117 84,-2-14-481,0-1 0,1 0 0,0 1 1,1-1-1,1 0 0,9 21 1,-1-17-1905</inkml:trace>
</inkml:ink>
</file>

<file path=ppt/ink/ink22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18.032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3 5984,'15'-3'2208,"-6"10"-1728,3 7-128,-8 1-320,5 3-96,-1 1 256,0 7-128,5 7 1056,-1 8-608,9 10 736,0 37-704,-1 30 448,0-1-576,-3 1-96,0 3-192,-13 25-3040,-21-12 1568,1-40-4448</inkml:trace>
</inkml:ink>
</file>

<file path=ppt/ink/ink22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22.702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257 47 4224,'24'-45'2421,"-24"43"-2130,-5 4-185,-6 6 62,0 2-11,1 1-1,0 0 1,0 1-1,1 0 0,-8 15 1,-31 67 179,-23 68 316,19-40-168,48-113-450,-2 3 76,-7 24 1,12-33-79,1 0 0,-1 0-1,0 0 1,1 0 0,0 0-1,0 0 1,0 0 0,0 0-1,0 0 1,0 0 0,1 0-1,0 0 1,1 5 0,-1-7-9,0 0 0,0 1-1,0-1 1,0 0 0,0 0 0,0 0 0,0 0 0,0 0 0,1 0 0,-1 0 0,0 0 0,1-1 0,-1 1 0,0 0-1,1-1 1,-1 1 0,1-1 0,-1 1 0,1-1 0,-1 0 0,1 0 0,-1 0 0,1 0 0,1 0 0,6 0 89,0-1 1,17-3-1,-21 3-121,16-3 33,139-28 192,-147 28-279,1 0-1,-1 0 1,0-1 0,0-1 0,-1 0-1,14-9 1,-20 10 60,-1 1-1,1-1 1,0 0-1,-1 0 1,0 0 0,-1-1-1,1 0 1,-1 0-1,0 0 1,0 0 0,-1-1-1,0 1 1,3-10-1,4-19 131,6-51-1,-13 72-128,-2 1-141,-1 13 146,0 0 1,0-1-1,0 1 0,-1 0 0,1 0 0,0 0 1,0 0-1,0 0 0,0 0 0,0 0 0,0 0 0,0 0 1,0 0-1,0 0 0,0 0 0,0 0 0,-1 0 1,1 0-1,0 0 0,0 0 0,0 0 0,0 0 1,0 0-1,0 0 0,0 0 0,0 0 0,0 0 0,0 0 1,0 0-1,0 0 0,-1 0 0,1 0 0,0 0 1,0 1-1,0-1 0,0 0 0,0 0 0,0 0 1,0 0-1,0 0 0,0 0 0,0 0 0,0 0 0,0 0 1,0 0-1,0 0 0,0 0 0,0 0 0,0 1 1,0-1-1,0 0 0,0 0 0,0 0 0,0 0 0,0 0 1,0 0-1,0 0 0,0 0 0,0 0 0,-10 24 322,-2 10-200,-43 116 166,39-113-316,1 0-1,3 1 1,0 0-1,-6 44 0,18-81-50,0 0 0,-1-1 0,1 1 0,0 0 0,0-1 0,0 1 0,0 0 0,0 0 0,0-1 0,0 1 0,0 0 0,0 0 0,0-1 0,0 1 0,1 0 0,-1-1 0,0 1 0,1 0-1,-1-1 1,0 1 0,1 0 0,-1-1 0,0 1 0,1-1 0,-1 1 0,1-1 0,-1 1 0,1-1 0,0 1 0,0 0 0,0-1-99,0 0 0,0 0 0,1 0 0,-1 0-1,0 0 1,0 0 0,0 0 0,0-1 0,1 1 0,-1 0 0,0-1 0,0 1 0,0-1 0,0 1-1,0-1 1,0 1 0,1-2 0,10-5-3190</inkml:trace>
</inkml:ink>
</file>

<file path=ppt/ink/ink22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23.219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317 175 5728,'-9'-8'566,"3"4"-279,1 0-1,0-1 0,1 0 1,-1 0-1,1 0 0,-5-8 0,1 0-15,-32-48 95,35 55-390,1 1-1,-1-1 1,0 1-1,0 1 1,0-1-1,0 1 1,-1 0-1,-7-5 0,10 9 32,1-1 0,0 0-1,-1 0 1,1 1 0,0 0-1,-1-1 1,1 1-1,-1 0 1,1 0 0,-1 0-1,1 1 1,0-1 0,-1 0-1,1 1 1,-1 0 0,1-1-1,0 1 1,0 0-1,-1 0 1,1 1 0,0-1-1,0 0 1,-3 3 0,-1 1 11,0 0 1,0 1 0,1 0 0,-1 0 0,-7 11-1,8-10 26,1 1-1,-1-1 0,1 1 0,1 0 1,-1 1-1,2-1 0,-1 1 1,-2 11-1,5-17-37,-1 1-1,1 0 1,0-1 0,0 1 0,1 0 0,-1-1-1,1 1 1,-1-1 0,1 1 0,0-1 0,0 1-1,1-1 1,-1 1 0,1-1 0,0 0 0,0 0-1,0 0 1,0 0 0,0 0 0,0 0-1,1-1 1,5 5 0,8 4-29,1 0-1,0-1 1,32 14 0,-31-16 5,0 0 0,0 2 0,30 22 0,-42-28 69,-1 1 0,1 0 0,-1 0 0,0 1 0,-1-1 0,1 1 1,-1 0-1,0 0 0,-1 1 0,1-1 0,-1 1 0,-1 0 0,1 0 0,-1 0 1,0 0-1,-1 0 0,0 0 0,0 0 0,0 1 0,-1-1 0,0 0 0,0 1 1,-1-1-1,0 0 0,-1 0 0,1 0 0,-1 0 0,-4 9 0,5-13 12,0-1-1,0 1 0,-1-1 0,1 1 0,-1-1 1,0 1-1,1-1 0,-1 0 0,0 0 0,0 0 1,-1 0-1,1 0 0,0 0 0,-1-1 1,1 1-1,-4 1 0,3-2 1,-1 0-1,0 0 1,1-1-1,-1 1 1,0 0-1,1-1 1,-1 0-1,0 0 1,1 0 0,-1-1-1,-4 0 1,-7-3 74,1-1 0,-1 0 0,1-1 0,-24-13 0,36 18-135,-29-17-82,14 8-146,-21-9 1,32 16-393,0 1 0,0 0 0,0 0 0,-7 0 0,11 1 222,1 1 1,0 0-1,0 0 1,-1 0-1,1 0 0,0 1 1,0-1-1,0 0 0,-1 0 1,-1 1-1</inkml:trace>
</inkml:ink>
</file>

<file path=ppt/ink/ink22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23.839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3 79 4320,'-1'-3'375,"1"2"-241,0 0 0,0 0 0,-1 1 0,1-1 0,0 0 0,0 0 0,0 1 0,0-1 0,0 0 0,0 0 0,0 0 0,0 1 0,0-1 0,1-1 0,0 1-64,0 0 0,0 0 0,0 0 0,0 0 1,0 0-1,0 0 0,0 0 0,1 0 1,-1 0-1,2 0 0,-2 0-60,16-8 232,0 0 1,0 2 0,1-1 0,32-7 0,-45 14-209,0 0 1,0 1 0,0-1 0,0 1 0,0 0 0,0 1 0,-1-1-1,1 1 1,0 0 0,6 2 0,-7-1-31,-1-1 0,1 1 0,-1 0 1,0 0-1,1 1 0,-1-1 0,0 0 0,0 1 0,-1 0 1,1 0-1,-1 0 0,1 0 0,-1 0 0,3 6 0,-3-6 38,-1 0 0,1 0 1,-1 0-1,0 0 0,0 0 0,0 0 0,0 0 0,-1 0 0,1 0 0,-1 0 0,1 1 0,-1-1 0,-1 0 0,1 0 0,0 0 0,-1 1 0,-1 4 0,0-3-15,0-1 0,0 1-1,-1-1 1,1 0 0,-1 0-1,0 0 1,0 0 0,-1 0 0,1 0-1,-6 3 1,-28 24 7,20-18 112,0 1 1,2 0 0,-1 2 0,-19 24 0,33-36-60,0-1 1,0 0-1,0 1 0,1-1 0,-1 1 1,1 0-1,0 0 0,0-1 1,0 1-1,0 6 0,1-8-64,0-1-1,0 0 1,0 0-1,0 1 1,0-1-1,1 0 1,-1 0-1,0 1 1,1-1-1,-1 0 1,1 0-1,-1 0 0,1 0 1,0 0-1,-1 0 1,1 1-1,0-2 1,0 1-1,0 0 1,0 0-1,0 0 1,0 0-1,0 0 1,0-1-1,0 1 1,0-1-1,0 1 1,0 0-1,0-1 1,1 0-1,-1 1 1,0-1-1,0 0 1,0 0-1,1 0 0,1 1 1,9-1-87,1 0 0,0 0 0,16-4 0,-14 2-451,-1 1-1,21 1 0,-28 0-45,1 1-1,-1 0 0,1 1 0,-1-1 1,9 5-1,2 4-3406</inkml:trace>
</inkml:ink>
</file>

<file path=ppt/ink/ink22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24.721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9 157 5472,'-1'-2'200,"0"1"1,0-1 0,0 0-1,0 1 1,0-1-1,0 0 1,1 0-1,-1-3 1,1 4-157,0 0 0,0 0-1,0 0 1,0 0 0,1 0-1,-1 1 1,0-1 0,1 0-1,-1 0 1,1 0 0,-1 1 0,1-1-1,-1 0 1,1 1 0,-1-1-1,1 0 1,0 1 0,-1-1 0,1 1-1,0-1 1,0 1 0,0-1-1,14-10 211,-1 0 0,17-19 0,-22 21 79,0 0-1,1 0 1,0 1-1,1 0 1,18-10 0,-27 16-313,1 1 1,-1 0 0,0 1 0,1-1 0,-1 0 0,1 1-1,-1-1 1,1 1 0,-1 0 0,1 0 0,-1 0 0,1 0-1,0 0 1,-1 1 0,1-1 0,-1 1 0,0 0 0,1-1-1,-1 1 1,1 0 0,-1 0 0,0 1 0,0-1 0,0 0-1,3 2 1,-3 0-36,1-1 0,-1 1 0,0 0 0,1-1 0,-1 1 0,0 0 0,-1 0 0,1 0 0,-1 1 0,1-1 0,-1 0 0,0 1 0,0-1 0,0 0 0,0 1 0,-1-1 0,0 1 0,1 3 0,-3 13 109,-1 0 0,0 0 0,-2-1 0,-10 32 0,7-27 1,-50 123 788,17-48-785,41-98-102,-1 0 0,1 1 0,-1-1 0,1 1 0,-1-1 0,1 1 0,0-1 0,0 1 0,-1-1 0,1 1 0,0-1 0,1 1 0,-1-1 0,0 1 0,0-1 0,1 3 0,0-3-6,0 0-1,0 0 0,0 0 0,0 0 1,0 0-1,0 0 0,0 0 0,0-1 1,0 1-1,0 0 0,0-1 0,1 1 1,-1 0-1,0-1 0,0 0 0,1 1 1,-1-1-1,2 1 0,5 1-9,-1 1 1,0 0-1,0 0 0,0 1 0,0 0 0,0 0 0,-1 1 0,0 0 0,0 0 1,0 0-1,0 1 0,-1-1 0,0 2 0,-1-1 0,1 0 0,5 11 1,-5-7 48,0 0 1,0 0 0,-1 1 0,0-1 0,-1 1 0,-1 0 0,1-1 0,-2 1 0,1 1 0,-2-1 0,1 13 0,-2-18 37,0 0 1,0-1-1,0 1 1,0-1-1,-1 1 1,0-1-1,0 0 1,-1 0 0,1 0-1,-5 6 1,6-10-44,0 1 0,0-1 1,0 1-1,-1-1 0,1 0 1,0 0-1,-1 0 0,1 0 1,-1 0-1,1 0 0,-1 0 1,0 0-1,1 0 0,-1-1 1,0 1-1,0 0 0,1-1 1,-1 0-1,0 1 0,0-1 1,0 0-1,0 0 0,1 0 1,-1 0-1,0-1 0,0 1 1,0 0-1,1-1 0,-1 1 1,0-1-1,0 0 0,1 1 1,-1-1-1,-2-2 0,-21-11-276,17 9-235,0 0-1,0 0 1,-1 1-1,-10-3 1,16 6 120,-1 0 1,1 0-1,-1 1 1,1 0-1,-1-1 1,0 1-1,1 1 0,-1-1 1,1 0-1,-1 1 1,1 0-1,-1 0 1,1 0-1,0 0 0,-4 2 1,-8 4-1431,5-3-374</inkml:trace>
</inkml:ink>
</file>

<file path=ppt/ink/ink22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25.110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66 202 5824,'0'0'132,"-1"-1"1,1 1 0,-1 0-1,0 0 1,1 0 0,-1 0-1,1 0 1,-1 0 0,0 0-1,1 0 1,-1 0 0,1 0-1,-1 0 1,1 0 0,-1 1-1,1-1 1,-1 0 0,0 0-1,0 1 1,1-1-131,0 0-1,-1 0 1,1 0 0,0 0-1,0 0 1,0 0-1,-1 1 1,1-1 0,0 0-1,0 0 1,-1 0-1,1 0 1,0 0 0,0 1-1,0-1 1,0 0 0,-1 0-1,1 0 1,0 1-1,0-1 1,0 0 0,0 0-1,0 1 1,0-1-1,-1 0 1,1 0 0,0 1-1,0-1 1,0 0-1,0 0 1,0 1 0,0-1-1,0 0 1,0 0 0,0 1-1,0-1 1,1 1-1,0 1 155,1 1 0,1-1 0,-1 0 0,0 0 0,1 1 0,-1-2 0,1 1 0,-1 0 0,1 0 0,0-1 0,0 0 0,0 1 0,0-1 0,4 1 0,-2-1-42,0-1 1,0 1-1,0-1 1,-1 0-1,1 0 0,0 0 1,0-1-1,7-1 1,1-2 47,-1 0 1,0-1-1,0 0 1,0-1-1,0-1 0,11-8 1,-18 12-115,-1 0 0,-1 0-1,1 0 1,0-1 0,-1 1 0,1-1 0,-1 0-1,0 0 1,-1 0 0,1-1 0,-1 1 0,3-8-1,-4 9-35,0-1 0,0 1-1,0-1 1,-1 1 0,0-1-1,1 1 1,-1-1 0,-1 0-1,1 1 1,0-1-1,-1 1 1,0-1 0,0 1-1,0-1 1,0 1 0,-1 0-1,1-1 1,-3-2 0,1 1-123,0 0 1,0 1 0,0-1 0,-1 1-1,0 0 1,0 0 0,0 0 0,0 0-1,-1 1 1,1 0 0,-1 0 0,0 0-1,0 0 1,0 1 0,0 0 0,-1 0 0,1 0-1,0 1 1,-1 0 0,0 0 0,1 0-1,-11 0 1,4 2-248,0-1 1,0 2-1,0 0 1,0 1-1,0 0 0,0 0 1,1 1-1,0 1 0,-19 9 1,6 1-2075</inkml:trace>
</inkml:ink>
</file>

<file path=ppt/ink/ink22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25.489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4 10 5824,'1'-10'1899,"0"16"-591,1 22-803,-6 34-341,2-37 274,1 28 0,3 1 124,14 81 0,-14-119-681,2-1 0,0 1-1,1-1 1,0 0-1,2 0 1,-1-1 0,2 0-1,0 0 1,19 25-1,-11-25-1464,-3-6 470</inkml:trace>
</inkml:ink>
</file>

<file path=ppt/ink/ink22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25.890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2 199 6400,'0'-1'106,"0"0"1,0 1-1,-1-1 1,1 0-1,0 0 1,0 1-1,0-1 1,0 0-1,0 0 0,0 1 1,0-1-1,0 0 1,0 0-1,0 1 1,1-1-1,-1 0 1,0 1-1,0-1 1,1 0-1,-1 1 1,1-1-1,-1 0 1,0 1-1,1-1 1,-1 0-1,2 0 0,7-13 241,-8 12-317,0-1-1,1 1 1,-1 0 0,1 0-1,0 0 1,0 0-1,0 0 1,0 0 0,0 0-1,0 1 1,0-1 0,0 1-1,1 0 1,-1-1-1,1 1 1,-1 0 0,1 1-1,-1-1 1,1 0 0,0 1-1,-1-1 1,1 1 0,0 0-1,-1 0 1,1 0-1,5 1 1,20 2 585,-12 0-302,1-1-1,-1-1 0,1-1 0,30-3 0,-35 1-207,12-1 26,44-13 0,-63 14-126,1 0 1,-1 0-1,0 0 1,0 0-1,0-1 0,-1 0 1,1 0-1,-1 0 1,1-1-1,-1 1 0,0-1 1,0 0-1,-1 0 1,5-6-1,-7 8-13,0 1 0,-1 0 1,1 0-1,0-1 0,-1 1 1,1 0-1,-1-1 0,1 1 0,-1 0 1,0-1-1,1 1 0,-1-1 1,0 1-1,0 0 0,0-1 0,0 1 1,0-1-1,-1 1 0,1-1 1,0 1-1,-1 0 0,1-1 0,-1 1 1,1 0-1,-1-1 0,0 1 1,1 0-1,-1 0 0,0-1 0,0 1 1,0 0-1,0 0 0,0 0 0,0 0 1,0 0-1,0 1 0,0-1 1,-1 0-1,-1-1 0,-3 0-75,0-1 1,0 1-1,0 0 0,0 0 0,0 1 1,-1-1-1,-12 1 0,-1 0 30,0 2 0,0 1-1,0 0 1,0 2 0,0 0-1,1 1 1,-1 1 0,1 1-1,0 0 1,1 2 0,-29 17-1,43-23 82,0 0 0,0 0 0,1 0 0,-1 1-1,1 0 1,-4 3 0,7-6-27,-1 0-1,1-1 1,-1 1-1,1 0 1,-1-1-1,1 1 1,0 0-1,-1 0 1,1-1 0,0 1-1,-1 0 1,1 0-1,0 0 1,0 0-1,0-1 1,0 1-1,0 0 1,0 0 0,0 0-1,0 0 1,0-1-1,0 1 1,0 0-1,1 0 1,-1 0 0,0 0-1,1-1 1,-1 1-1,0 0 1,1 0-1,-1-1 1,1 1-1,-1 0 1,1-1 0,0 1-1,-1-1 1,1 1-1,-1-1 1,1 1-1,0-1 1,0 1-1,0 0 1,9 3 11,0 0 0,-1-1-1,1 0 1,1 0 0,12 1 0,5 1 88,-5 0-25,0 1 0,-1 1 0,0 1 1,30 15-1,-45-18-17,1-1 1,-1 1-1,0 1 1,0-1-1,0 1 1,-1 0-1,0 1 1,0-1-1,0 1 1,-1 1-1,0-1 0,-1 1 1,0-1-1,6 16 1,-5-9-224,-2-1 1,1 0-1,-2 1 1,0-1-1,-1 1 1,0 0-1,-1 0 1,0-1-1,-1 1 1,-1 0-1,0-1 1,-6 19-1,-8 19-1333</inkml:trace>
</inkml:ink>
</file>

<file path=ppt/ink/ink22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28.957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23 33 2816,'-7'-11'1509,"6"11"-1061,-11-15 1536,10 9-1292,5 8-230,8 13-75,-6 0-246,0 0-1,-1 0 0,5 28 0,1 10 153,11 65 148,-12-61-173,0 4-48,0-2 35,22 81 1,-30-134-258,1 0-1,0-1 1,0 1 0,1-1 0,-1 1 0,1-1 0,1 0 0,-1 0-1,4 5 1,-6-10-134,-1 0 0,1 1 0,-1-1-1,1 0 1,-1 0 0,1 0 0,0 0 0,-1 0-1,1 1 1,-1-1 0,1 0 0,-1 0 0,1 0-1,-1 0 1,1-1 0,-1 1 0,1 0-1,0 0 1,-1 0 0,1 0 0,-1 0 0,1-1-1,-1 1 1,1 0 0,-1-1 0,0 1-1,1 0 1,-1-1 0,1 1 0,-1 0 0,1-1-1,-1 1 1,0-1 0,1 1 0,-1-1-1,0 1 1,0 0 0,1-1 0,-1 0 0,0 1-1,0-1 1,0 1 0,0-1 0,1 1 0,-1-1-1,0 1 1,0-2 0,0-11-2168</inkml:trace>
</inkml:ink>
</file>

<file path=ppt/ink/ink22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29.369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121 37 1664,'29'-35'827,"-29"34"-726,0 3 58,-1 0 0,-1 0 0,1 0 0,0 0 0,0 0 0,-1 0 0,1 0 0,-1 0 0,0-1 0,1 1-1,-1 0 1,-4 2 0,3-2 68,-1 1 10,0 1 0,0-1 0,0 1 0,1 0 0,-1 1 0,1-1 0,0 0 0,0 1 0,0 0 0,1 0 0,0 0 0,0 0-1,-2 9 1,-4 9 324,-14 27 0,-1 5-397,19-43-179,-14 46 411,17-52-425,0-1 0,0 1 1,0 0-1,1 0 0,-1-1 0,1 1 1,1 0-1,0 6 0,-1-12-42,0 1 0,1-1 0,-1 1-1,0-1 1,0 0 0,0 1 0,0-1-1,0 0 1,1 1 0,-1-1 0,0 0-1,0 1 1,1-1 0,-1 0 0,0 0-1,0 1 1,1-1 0,-1 0 0,0 0-1,1 1 1,-1-1 0,0 0 0,1 0-1,-1 0 1,1 0 0,-1 0 0,0 1-1,1-1 1,-1 0 0,0 0 0,1 0 0,-1 0-1,1 0 1,-1 0 0,0 0 0,1 0-1,-1-1 1,1 1 0,7-2-3497</inkml:trace>
</inkml:ink>
</file>

<file path=ppt/ink/ink22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29.80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0 62 2560,'5'-13'659,"-4"9"-459,0 1-1,0-1 0,1 1 0,-1 0 1,1 0-1,-1-1 0,1 1 0,0 0 0,0 0 1,1 0-1,-1 1 0,1-1 0,-1 1 1,5-4-1,-7 6-145,1 1 1,0-1-1,0 0 1,0 0-1,-1 1 1,1-1-1,0 0 1,0 1-1,-1-1 1,1 1-1,0-1 1,-1 1-1,1-1 1,0 1-1,-1 0 1,1-1-1,-1 1 1,1 0-1,-1-1 1,1 1-1,-1 0 1,0-1-1,1 2 1,0 0 23,2 4 95,0-1-1,0 1 0,-1 0 0,3 9 0,4 12 135,0-5 50,9 33 0,5 16 252,31 77 818,11 26-1057,-26-96-1959,-36-71 352,-2 0-1259</inkml:trace>
</inkml:ink>
</file>

<file path=ppt/ink/ink22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30.120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95 58 4576,'0'-1'100,"0"0"1,0 0-1,0 0 0,0 0 1,0 0-1,0 0 1,0 0-1,0 0 0,0 0 1,0 0-1,1 0 1,-1 0-1,1 0 0,-1 1 1,0-1-1,1 0 1,-1 0-1,1 0 1,0 0-1,-1 1 0,1-1 1,1-1-1,-14-9-31,5-1-95,-2-1 570,5 25 421,-4 52-517,-14 83 469,19-136-887,-19 70-977,6-40-3298</inkml:trace>
</inkml:ink>
</file>

<file path=ppt/ink/ink22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31.201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25 62 1728,'-2'-11'511,"2"9"-456,0 0-1,-1 0 0,1 0 0,0 1 0,-1-1 1,0 0-1,1 0 0,-1 0 0,0 1 0,0-1 1,0 0-1,-2-2 0,-7-13 1953,7 10-456,4 9-597,0-1-872,-1 1 0,1-1 1,-1 1-1,1-1 0,0 0 1,-1 1-1,1-1 0,0 0 1,0 1-1,0-1 0,0 0 1,0 0-1,0 0 0,1 0 1,-1 0-1,0 0 0,1 0 0,-1-1 1,0 1-1,1 0 0,-1-1 1,2 1-1,-2-1-55,0 1 0,0-1 0,0 0 0,0 0-1,0 1 1,0-1 0,0 1 0,0-1 0,0 1 0,0-1 0,0 1 0,0-1 0,-1 1-1,1 0 1,0-1 0,0 1 0,-1 0 0,1 0 0,0 0 0,-1-1 0,1 1 0,-1 0-1,1 2 1,4 20 795,6 217 314,-6-188-1174,9 62 239,-11-96-113,1 0 1,1 0-1,14 34 1,-18-48-93,0-2-9,0 1-1,1 0 1,-1 0-1,1-1 1,-1 1-1,1 0 1,0-1 0,0 0-1,0 1 1,0-1-1,3 3 1,-1-4-1077,-5-3 55,-5-5-910,-36-26-4758,22 12 5652</inkml:trace>
</inkml:ink>
</file>

<file path=ppt/ink/ink22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31.726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149 34 1312,'2'-6'492,"-4"8"-723,-6-10-350,8-1 1499,0 9-805,0-1 1,0 1-1,0-1 1,0 1-1,0-1 1,0 0-1,0 1 0,0-1 1,0 1-1,0-1 1,0 1-1,-1-1 0,1 0 1,0 1-1,0-1 1,-1 1-1,1-1 1,0 1-1,-1-1 0,1 1 1,-1-1-1,-7 15 218,3 0 332,0 1 1,0-1-1,-11 17 0,4-6-250,-53 96 1587,45-89-1856,20-35-2320,3-3-986</inkml:trace>
</inkml:ink>
</file>

<file path=ppt/ink/ink22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32.186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28 2144,'5'-6'219,"-3"3"3,0 0 1,0 1 0,0-1-1,1 1 1,4-5 0,-7 7-178,1 0 0,-1 0 0,1-1 0,-1 1 0,1 0 0,-1 0 0,1 0-1,-1 0 1,1-1 0,-1 1 0,1 0 0,-1 0 0,1 0 0,-1 0 0,1 0 0,-1 0 0,1 0 0,0 1 0,-1-1 0,1 0 0,-1 0 0,1 0 0,-1 0 0,1 1 0,-1-1 0,0 0 0,1 1 0,-1-1-1,1 0 1,-1 1 0,1-1 0,-1 0 0,0 1 0,1-1 0,-1 1 0,0-1 0,0 1 0,1-1 0,-1 1 0,0-1 0,0 1 0,1 0 0,5 12 708,0 0 1,-1 1-1,5 26 1,8 18 280,21 76-271,-7-17 10,-21-83-601,2 0 0,1-1 0,33 57 0,-45-89-313,-1 1 0,0 0 0,1-1 0,-1 1-1,0-1 1,1 1 0,0-1 0,2 2 0,-3-2 92,-1-1 0,1 0 0,-1 0 0,1 0-1,-1 1 1,1-1 0,-1 0 0,1 0-1,-1 0 1,1 0 0,-1 0 0,1 0 0,-1 0-1,1 0 1,-1 0 0,0 0 0,1-1 0,-1 1-1,1 0 1,-1 0 0,1 0 0,-1 0 0,1-1-1,-1 1 1,0 0 0,1-1 0,-1 1-1,1 0 1,-1 0 0,0-1 0,1 1 0,-1-1-1,0 1 1,0 0 0,1-1 0,-1 1 0,0-1-1,0 1 1,1-1 0,-1 1 0,0-1 0,0 1-1,0-1 1,1-6-2404</inkml:trace>
</inkml:ink>
</file>

<file path=ppt/ink/ink22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32.588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62 5 3968,'0'0'47,"0"0"0,0-1 0,0 1 0,0 0 0,0 0 0,0 0 0,0 0 0,0-1 0,0 1 0,0 0 0,0 0 0,0 0 0,0 0 0,0 0 1,0-1-1,-1 1 0,1 0 0,0 0 0,0 0 0,0 0 0,0 0 0,0 0 0,0 0 0,-1-1 0,1 1 0,0 0 0,0 0 0,0 0 0,0 0 0,-1 0 0,1 0 0,0 0 0,0 0 0,0 0 0,0 0 0,-1 0 0,1 0 0,-10 2 460,-7 7 15,16-8-487,0 1 1,0-1 0,1 1 0,-1-1-1,0 1 1,1-1 0,-1 1-1,1-1 1,0 1 0,-1 0-1,1-1 1,0 1 0,0 0-1,0-1 1,0 1 0,0 0 0,1-1-1,-1 1 1,1 2 0,1 4 31,1-1-1,7 14 1,-5-10 32,-5-10 4,1 0 0,-1 1-1,1-1 1,-1 0 0,0 0-1,0 1 1,0-1 0,0 0-1,0 1 1,0-1 0,0 0 0,0 1-1,0-1 1,0 0 0,-1 1-1,1-1 1,-1 0 0,1 0 0,-1 0-1,1 1 1,-1-1 0,0 0-1,1 0 1,-1 0 0,0 0 0,0 0-1,-2 2 1,-8 13 66,7-6-125,0 1-1,0-1 0,1 1 1,0 0-1,1 0 0,-2 17 1,3 71-352,1-60-776,0-15-1662</inkml:trace>
</inkml:ink>
</file>

<file path=ppt/ink/ink22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33.122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13 18 320,'5'-5'89,"-5"5"93,0-1 0,1 1 0,-1-1 0,1 1 0,-1 0 0,0-1 0,0 1 1,1-1-1,-1 1 0,0-1 0,0 1 0,0-1 0,1 0 0,-1 1 0,0-1 0,0 1 1,0-1-1,0 1 0,0-1 0,0 1 0,0-1 0,0-1 960,-5 10-65,2 1-875,0-1-1,0 1 1,1 0-1,0 0 0,1 0 1,-1 10-1,1 58 336,2-47-398,15 241 943,-10-229-900,9 41-1,-14-80-176,-1 0 1,1 0-1,0 0 0,0 0 1,0-1-1,0 1 0,0 0 1,1-1-1,-1 1 0,1-1 1,3 5-1,-5-7-44,0 0-1,1 0 1,-1 0 0,0 0 0,0 0-1,0 0 1,1 0 0,-1 0-1,0 0 1,0 0 0,1 0-1,-1 0 1,0 0 0,0 0-1,0 0 1,1 0 0,-1 0 0,0 0-1,0 0 1,1 0 0,-1 0-1,0 0 1,0 0 0,0 0-1,0-1 1,1 1 0,-1 0 0,0 0-1,0 0 1,0 0 0,0 0-1,1-1 1,-1 1 0,0 0-1,0 0 1,0 0 0,0-1-1,0 1 1,0 0 0,0 0 0,1 0-1,-1-1 1,0 1 0,0 0-1,0-1 1,0-9-2078</inkml:trace>
</inkml:ink>
</file>

<file path=ppt/ink/ink22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33.495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125 20 3648,'3'-5'490,"-3"4"-401,1 0 0,-1 1-1,1-1 1,-1 0-1,1 0 1,-1 0-1,1 0 1,-1 1-1,0-1 1,0 0-1,1 0 1,-1 0-1,0 0 1,0-1-1,-13 1-173,10 2 141,0-1 1,0 1-1,0 0 0,-1 0 0,1 0 0,0 0 1,0 1-1,0-1 0,1 1 0,-1 0 0,0 0 1,1 0-1,-1 0 0,1 0 0,-3 3 0,-2 3 182,0 0 0,0 0 0,-7 14 0,8-13-258,1 1 1,1 0-1,-1 0 1,2 0-1,-1 0 0,1 1 1,1 0-1,-2 20 1,4-16-1757</inkml:trace>
</inkml:ink>
</file>

<file path=ppt/ink/ink22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33.888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3 32 1728,'1'2'804,"-3"-4"-607,2 2-184,-1 0 0,1-1 0,0 1 0,0-1 0,0 1 0,0-1 0,-1 1 0,1 0 0,0-1 0,0 1 0,0-1 0,0 1 0,0-1 0,0 1 0,0-1 0,0 1 0,0-1 0,0 1 0,0-1 0,1 1 1,-1-1-1,0 1 0,0 0 0,0-1 0,1 1 0,-1-1 0,0 1 0,0 0 0,1-1 0,0-1 291,0 0-1,1 1 1,-1-1-1,0 1 1,1-1 0,-1 1-1,1 0 1,0 0-1,-1-1 1,1 1 0,2-1-1,-3 2-257,0 0-1,0 0 1,0-1-1,0 1 1,0 0-1,0 1 1,0-1-1,0 0 1,0 0-1,0 0 1,0 0-1,0 1 1,0-1-1,0 1 1,0-1-1,0 0 1,0 1-1,-1 0 1,1-1-1,0 1 1,0-1-1,0 1 1,-1 0-1,1 0 1,1 1-1,2 3 24,0 0-1,-1 1 0,1-1 0,-1 1 0,0 0 0,0 0 0,2 8 0,12 47 724,-13-43-555,11 49 409,-7-25-116,2-1 1,2 0-1,18 40 1,-25-70-461,4 11 152,2-1 0,25 39 0,-19-46-633,-17-13 303,1-1-1,-1 1 1,1-1 0,0 1 0,-1-1 0,1 0 0,-1 1-1,1-1 1,0 0 0,0 1 0,-1-1 0,1 0-1,0 0 1,-1 0 0,1 0 0,0 0 0,0 0 0,-1 0-1,1 0 1,0 0 0,0 0 0,-1 0 0,1 0-1,0 0 1,-1-1 0,1 1 0,1-1 0,-2 1 13,0 0 1,0-1-1,0 1 1,0 0-1,0 0 1,0-1-1,0 1 1,0 0-1,0-1 1,0 1-1,0 0 1,0-1-1,0 1 0,0 0 1,0 0-1,0-1 1,0 1-1,0 0 1,0-1-1,0 1 1,0 0-1,-1 0 1,1-1-1,0 1 1,0 0-1,0 0 1,-1-1-1,1 1 1,0 0-1,0 0 1,-1 0-1,1-1 1,0 1-1,0 0 1,-1 0-1,-10-8-1823,10 8 1522,-12-9-1183,-3-2 219</inkml:trace>
</inkml:ink>
</file>

<file path=ppt/ink/ink22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34.257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59 2144,'17'-23'800,"-13"16"-608,4-4-64,-8 9-288,0-7 64,3 2-1504</inkml:trace>
</inkml:ink>
</file>

<file path=ppt/ink/ink22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34.65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75 0 2560,'3'1'235,"-1"0"-1,0 1 1,0-1 0,0 1 0,0-1 0,0 1-1,0-1 1,-1 1 0,1 0 0,0 0 0,-1 0-1,0 0 1,1 0 0,-1 0 0,0 1-1,0-1 1,1 4 0,-1-1 11,0 0-1,-1 0 1,0 0 0,0 0-1,0 0 1,-1 0 0,0 0-1,-1 5 1,-5 24 172,-4 19 218,-29 89 1,38-136-1227,-1 1 0,0-1 1,-1 1-1,0-1 1,1 0-1,-2 0 0,1-1 1,-9 9-1,8-9-2263</inkml:trace>
</inkml:ink>
</file>

<file path=ppt/ink/ink22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34.987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0 0 2304,'5'19'3683,"3"8"-2977,10 62-54,3 0 0,4-2 0,47 109 0,-69-191-625,5 14 192,-8-19-233,1 1 1,-1 0-1,0 0 1,1-1-1,-1 1 1,0-1-1,1 1 1,-1 0-1,1-1 1,-1 1-1,1-1 1,0 1-1,-1-1 1,1 1-1,-1-1 1,1 0-1,0 1 1,0-1-1,3-1-1735,1-6 448</inkml:trace>
</inkml:ink>
</file>

<file path=ppt/ink/ink22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35.361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183 7 3328,'0'-7'1504,"-9"7"-1312,-3 0-192,-5 5-32,0-3 32,1 7 0,-1-2-96,-2 4 64,6 3 448,1 5-224,-1-1 256,5 4-224,-1 1-288,1-2 32,0-2-64,3-5 32,5-3-1504</inkml:trace>
</inkml:ink>
</file>

<file path=ppt/ink/ink22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35.703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5 3488,'0'0'83,"1"-1"0,-1 1 0,1-1 0,-1 1 0,1 0 0,-1-1 0,1 1 0,0 0 0,-1-1 0,1 1 0,0 0 0,-1 0 0,1-1 0,0 1 0,-1 0 0,1 0 0,0 0 0,-1 0 0,1 0 0,0 0 0,-1 0 0,1 0 0,0 0 0,-1 1 0,2-1 0,-1 1 20,0 0 0,0-1-1,0 1 1,0 0 0,0 0 0,0 0-1,0 0 1,0 0 0,0 0-1,-1 0 1,1 0 0,1 3 0,0 2 124,1 1 0,-1 0 0,0 0 0,0 8 0,72 299 1640,-72-306-1919,20 60 102,-20-60-117,1-1 0,1-1-1,-1 1 1,1 0 0,0-1 0,1 0 0,5 6 0,-10-11-17,0-1-1,1 0 0,-1 0 1,0 0-1,0 0 1,1 0-1,-1 0 1,0 1-1,1-1 1,-1 0-1,0 0 1,1 0-1,-1 0 1,0 0-1,1 0 0,-1 0 1,0 0-1,1-1 1,-1 1-1,0 0 1,1 0-1,-1 0 1,0 0-1,1 0 1,-1 0-1,0-1 1,1 1-1,-1 0 0,0 0 1,0 0-1,1-1 1,-1 1-1,0 0 1,0-1-1,0 1 1,1 0-1,-1 0 1,0-1-1,0 1 1,0 0-1,0-1 0,0 1 1,0 0-1,1-1 1,-1 1-1,8-20-3246,-7 18 2717,3-10-453</inkml:trace>
  <inkml:trace contextRef="#ctx0" brushRef="#br0" timeOffset="1">187 137 3712,'9'-15'1696,"-5"19"-1472,-4 3 160,0 4-256,-4 0 320,-1 8-256,1 7 512,-4 3-384,-1 5 288,5 2-352,0 1-160,4-1-32,0-2-160,4-9 64,0-3-2368</inkml:trace>
</inkml:ink>
</file>

<file path=ppt/ink/ink22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36.178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0 9 2976,'0'-1'90,"1"1"0,-1-1 1,0 1-1,0-1 0,1 1 0,-1-1 0,0 1 1,1-1-1,-1 1 0,1-1 0,-1 1 1,0 0-1,1-1 0,-1 1 0,1 0 0,-1 0 1,1-1-1,-1 1 0,2 0 0,-1 0-51,-1 0-1,1 0 1,-1 0-1,1 0 1,0 1-1,-1-1 0,1 0 1,-1 0-1,1 1 1,-1-1-1,1 1 1,-1-1-1,1 0 1,-1 1-1,1-1 1,-1 1-1,0-1 0,1 1 1,-1-1-1,0 1 1,1 0-1,-1-1 1,0 1-1,0-1 1,1 1-1,-1 0 0,4 11 345,0 0 0,-1-1 0,-1 2-1,1-1 1,-1 23 0,1-4-120,0-9-216,26 166 625,-23-164-597,0-1 0,2 0 0,0 0 0,2-1 0,23 40-1,-26-52-327,10 18-1822,-15-25 1432,-3-3 21,-12-11-414,2-3-1609</inkml:trace>
</inkml:ink>
</file>

<file path=ppt/ink/ink22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36.520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101 12 3712,'12'-9'1696,"-16"6"-1344,-4 3-352,-1 0-96,-3 3 64,-1 6 96,-3 2-32,-1 3 608,4 4-352,5 4-32,0 7-160,3 5-96,5-1 32,5-8-2144,-1-3 1152,4-2-1312</inkml:trace>
</inkml:ink>
</file>

<file path=ppt/ink/ink22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36.906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0 20 3712,'2'-3'232,"1"1"0,-1 0-1,0 0 1,1 1 0,0-1 0,3-2 0,-5 4-195,0-1-1,0 1 1,0-1 0,-1 1 0,1 0-1,0 0 1,0-1 0,0 1 0,0 0-1,-1 0 1,1 0 0,0 0 0,0 0-1,0 0 1,0 0 0,0 0 0,-1 0-1,1 0 1,0 1 0,0-1-1,0 0 1,0 1 0,-1-1 0,1 0-1,0 1 1,0-1 0,-1 1 0,1-1-1,1 2 1,2 4 200,1 1 0,-1-1-1,-1 1 1,1 0 0,-1 0 0,0 1-1,-1-1 1,2 8 0,9 66 340,-9-52-442,2 10-25,13 85 141,-13-97-203,1-1 1,16 42-1,11 6 427,-34-74-504,0 0 0,0 1 0,0-1 1,0 1-1,0-1 0,0 0 0,1 1 0,-1-1 0,0 0 0,0 1 1,0-1-1,1 0 0,-1 0 0,0 1 0,0-1 0,1 0 0,-1 0 1,0 1-1,1-1 0,-1 0 0,0 0 0,1 0 0,-1 0 0,0 1 1,1-1-1,-1 0 0,0 0 0,1 0 0,-1 0 0,0 0 0,1 0 1,-1 0-1,1 0 0,-1 0 0,0 0 0,1 0 0,11-10-3116,-1 0 489</inkml:trace>
</inkml:ink>
</file>

<file path=ppt/ink/ink22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37.283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105 12 3648,'0'-11'1344,"0"14"-1024,0 5-128,-4 3 992,-5 7-704,1 7 160,-4 9-384,-1 6-32,0 5-128,1-2 96,-1 1-128,5-6 32,0-6-32,4-3-960,4-7 480,4-6-3488</inkml:trace>
</inkml:ink>
</file>

<file path=ppt/ink/ink22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37.645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0 15 2656,'7'-3'299,"0"0"1,0 1 0,0 0-1,8-2 1,-13 4-194,0 0 1,0 0 0,0 0 0,0 0 0,0 0 0,0 0 0,0 0 0,0 1 0,3 0 0,-4 0-59,0-1 0,0 0 0,-1 1-1,1-1 1,0 1 0,-1-1 0,1 1 0,0-1 0,-1 1 0,1 0 0,-1-1 0,1 1 0,-1 0 0,1-1 0,-1 1 0,1 0 0,-1 0-1,0 0 1,1-1 0,-1 1 0,0 0 0,1 1 0,-1 9 193,1-1 0,-1 1-1,-1 0 1,0-1 0,-1 1 0,-2 11-1,-1 4 0,-3 29 23,2 0-1,2 1 0,4 0 0,1-1 0,3 1 0,13 64 0,-14-107-211,-2-11-94,0 0-1,-1 1 0,1-1 1,-1 1-1,1-1 0,-1 0 1,0 1-1,0-1 0,0 1 1,0-1-1,0 1 0,-1-1 1,0 5-1,1-7-71,-1 1 0,1-1 0,0 0 0,-1 0-1,1 0 1,0 1 0,-1-1 0,1 0 0,0 0 0,-1 0 0,1 0-1,0 0 1,-1 0 0,1 0 0,0 0 0,-1 0 0,1 0 0,0 0-1,-1 0 1,1 0 0,0 0 0,-1 0 0,1 0 0,0 0 0,-1 0 0,1 0-1,0 0 1,-1 0 0,1-1 0,0 1 0,-1 0 0,1 0 0,-1-1-1,-8-5-3185</inkml:trace>
</inkml:ink>
</file>

<file path=ppt/ink/ink22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38.243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187 12 3648,'16'-11'1344,"-7"14"-1024,-1 1-128,-8 3 0,-8 1-160,-5 3-160,-3 7 64,-1 5 448,-4 2-192,4 8 768,2 3-544,-2 5 32,1 3-288,-5 3-3264,-8-9 1696,-1-42-736</inkml:trace>
</inkml:ink>
</file>

<file path=ppt/ink/ink22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51.37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906 111 64,'-4'-3'583,"0"1"0,-1 0 0,1 0 0,0 0 0,-9-2 1,-12 1 433,-4-2-328,17 2-331,0 0 1,-13-1-1,-5-1 98,5-2-242,0 0 1,1-2-1,-26-14 0,39 18-165,-3 0-1,0 1-1,0 0 0,0 2 0,-1-1 1,1 2-1,-17-1 0,19 2-49,1 0 0,-1 1-1,1 0 1,-1 1 0,1 0 0,0 1-1,0 1 1,-16 6 0,12-3 119,0 0 0,0 2 0,1-1 0,0 2 1,-15 13-1,5-1 144,1 0 0,-33 41 1,23-15 119,-49 88 0,77-126-336,1 1 0,0-1 0,0 1 0,1 0-1,0 1 1,1-1 0,0 0 0,1 1 0,0 21-1,0-18 127,0-1-1,-8 29 0,6-31-90,1 0 0,0 1 1,1-1-1,0 25 0,21 106 446,-12-95-401,2-5 135,2-1 0,1 0 0,22 43 0,-20-53-188,2-1-1,23 33 1,-36-58-63,16 22 79,2-1 0,1-1 0,1 0 0,1-2 0,30 22 0,-47-40-31,0 0 0,0 0 0,1-1 1,-1 0-1,1-1 0,0 0 0,19 6 0,-21-8-50,0-1 0,0 0 0,0 0 0,0-1 1,0 0-1,0 0 0,0-1 0,0 0 0,0 0 0,0 0 0,0-1 0,7-3 0,-3 0 84,1 0-1,-1-1 0,0 0 1,17-14-1,38-35 280,-40 31-349,-5 6 47,0-2 0,-1 0 1,-1-1-1,19-28 0,-31 37-6,0-1-1,-1 1 1,-1-1 0,0 0-1,5-23 1,8-69 44,-17 99-112,4-46 131,-4-88 1,-3 64 145,0 43-194,-1 1-1,-9-37 1,0-4-163,-14-66 81,22 115-7,-2 1 0,0 1 1,-2-1-1,-17-35 0,20 49 0,-1-1 0,-1 1 0,1 1 0,-2 0 0,1 0 0,-1 0 0,0 1 0,-14-10 0,-5-1-161,-45-23 1,58 34-419,0 1 1,-1 1-1,-20-6 0,32 10 219,0 1 0,1-1 0,-1 1 0,0-1 0,1 1-1,-1 0 1,0 0 0,-3 1 0,4-1 137,0 1 0,1 0 1,-1 0-1,0 0 0,1 0 0,-1 0 0,1 0 0,-1 0 1,-1 3-1,3-4 226</inkml:trace>
</inkml:ink>
</file>

<file path=ppt/ink/ink22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54.52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9 287 2304,'-1'1'213,"1"-1"1,-1 0-1,1 1 1,0-1 0,-1 1-1,1-1 1,0 1-1,-1-1 1,1 1-1,0-1 1,0 1-1,0-1 1,-1 1-1,1-1 1,0 1-1,0 0 1,0-1-1,0 1 1,0-1-1,0 1 1,0-1-1,0 1 1,0 0-1,1 0 1,-2 26-701,1-23 846,-1 38 59,-1-27-185,2 0 0,0 0 0,3 26 0,3-17-19,0-1 1,2 1 0,0-1-1,2-1 1,0 0 0,2 0-1,16 24 1,96 174 1081,-112-191-1151,13 42 1,-16-41-57,19 38 0,-22-54-15,1-1-1,0 0 0,1-1 1,1 1-1,0-2 0,1 1 1,13 11-1,90 68 206,10 9 7,10 16 327,-98-90-418,1-1 1,40 21 0,-36-24-171,201 95 441,-208-104-341,1-3 1,0-1-1,40 6 1,106 4 180,-51-7-5,-41 3-125,-51-8 18,0-2 0,45 1-1,63-8 27,144 4 110,-225 0-51,110-12 0,-27 1-91,-54 8-207,149-11 177,-128 0-103,82-13 141,328-95-106,-483 106-30,-1-2 0,-1-2 0,0-1-1,63-43 1,-33 19-107,2 3 1,2 3-1,85-30 0,-94 43 80,54-22 217,-20 4-412,134-64 281,-210 93-130,0 0 1,-2-2-1,0-1 0,22-22 0,64-77 170,-101 109-157,37-40-37,2 2-1,51-38 0,-64 54 71,41-45 0,-61 60-24,-2 0-1,1-1 1,-1 0 0,-1-1 0,6-15 0,28-82 0,-29 74-13,4-11 2,53-133 0,-66 173 33,2-3-104,-1 0-1,1 1 0,1-1 1,14-17-1,-14 20-103,-7 9 168,0-1 0,0 1 0,1-1 0,-1 0 0,1 1 0,-1-1 0,0 1 0,1-1 0,-1 1 0,1 0 0,-1-1 0,1 1 0,0-1 0,-1 1 0,1 0 0,-1-1 0,1 1 0,0 0 0,-1 0 0,1-1 0,-1 1 0,1 0 0,0 0 0,-1 0 0,1 0 0,0 0 0,-1 0 0,1 0 0,0 0 0,0 0 0,-1 0 0,1 0 0,-1 1 0,1-1 0,0 0 0,-1 0 0,1 1 0,1 0 0,-1 0-27,1 0 0,-1 0 0,1 1 0,-1-1 0,0 1 0,1-1 0,-1 1 0,0 0 0,0 0 0,0-1 0,0 1-1,0 2 1,-1-2 32,-1-1-1,0 0 0,0 0 0,0 1 0,0-1 0,-1 0 0,1 0 0,0 0 0,0 0 0,-1 0 0,1-1 0,0 1 1,-1 0-1,-1 0 0,-3 2 41,-7 5-65,-1-2 0,0 0 0,-1 0-1,0-2 1,-22 6 0,-4 0-103,-4 1 232,28-6 18,15-5-13,6-1 44,5-1-116,-1 0 0,1-1 0,-1-1 0,1 1 1,9-7-1,39-28-126,-43 28 184,15-12-205,48-48 0,-76 70-96,-5 1 180,1 0 0,0 0 0,0 0 0,-1 1 0,1-1 0,0 1 0,1 0 0,-1 0 0,0 0 0,0 0 0,-3 4 0,-1 0-36,-6 3 48,0 0 0,-1-2 0,0 1-1,0-2 1,-23 8 0,-30 14 156,-57 26 308,159-68-154,50-16 1,-15 6-383,33-13 163,-95 35-148,0-1 0,1 1 0,-1 0 0,1 1 0,11-1 0,-20 2 70,1 0 0,-1 0 0,0 0 0,0 1 0,1-1 0,-1 0 0,0 0 0,0 0 0,1 1 0,-1-1 0,0 0 0,0 0 0,0 1 0,1-1 0,-1 0 0,0 0 0,0 1-1,0-1 1,0 0 0,0 1 0,1-1 0,-1 0 0,0 1 0,0-1 0,0 0 0,0 1 0,0-1 0,0 0 0,0 0 0,0 1 0,-1 12 65,1-12 18,0 37-100,-5 37-1,3-61 103,-1 0-1,0 0 1,-1-1-1,0 1 1,-12 25-1,15-38-68,0 1 0,0-1 0,0 1-1,0-1 1,0 1 0,0-1-1,-1 1 1,1-1 0,0 0-1,-1 0 1,1 0 0,-1 0-1,1 0 1,-1 0 0,0 0-1,1 0 1,-1-1 0,0 1 0,0-1-1,1 1 1,-1-1 0,0 0-1,0 1 1,0-1 0,1 0-1,-1 0 1,0 0 0,0-1-1,-3 0 1,-4-1 49,0 0-1,1-1 1,-1-1-1,-14-7 1,9 4-73,-30-15 56,-22-10-10,50 27-111,10 6 16,10 4-12,15 13-422,0 1-1,-1 0 1,-1 1 0,-1 1 0,18 31-1,-8-1-5040,-26-48 5122,1-1 1,0 0 0,0 0 0,1-1-1,-1 1 1,0 0 0,1 0 0,-1 0-1,4 2 1,-5-4 261,0-1 1,1 1-1,-1 0 0,0-1 1,1 1-1,-1 0 0,0-1 0,0 1 1,0-1-1,1 1 0,-1 0 1,0-1-1,0 1 0,0-1 0,0 1 1,0-1-1,0 1 0,0 0 1,0-1-1,0 1 0,0-1 0,0 1 1,0-1-1,0 1 0,0 0 1,0-1-1</inkml:trace>
</inkml:ink>
</file>

<file path=ppt/ink/ink22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58.90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0 172 3488,'1'-7'188,"1"0"1,-1 0 0,1-1-1,1 1 1,-1 1-1,1-1 1,1 0 0,-1 1-1,1-1 1,7-9-1,-8 12-143,0 0 0,-1-1-1,5-8 1,-6 8 154,1 1 0,0 0 0,0 0 0,6-7 0,-2 0 422,-6 9-536,1 0 1,0 1 0,0-1-1,0 0 1,0 0-1,0 1 1,0-1-1,0 1 1,1-1 0,-1 1-1,2-2 1,-2 3-68,0 1 1,-1-1-1,1 1 0,-1-1 1,1 1-1,-1-1 0,1 1 1,-1 0-1,1-1 1,-1 1-1,0 0 0,1-1 1,-1 1-1,0 0 0,0 0 1,1-1-1,-1 1 1,0 0-1,0 0 0,0-1 1,0 1-1,0 0 1,0 1-1,0-1 15,2 30 287,-2 35 0,-1-19-154,-8 507 1255,1 1 192,8-552-1702,0-1 1,0 1-1,0-1 0,1 1 0,-1-1 0,1 1 0,0-1 0,-1 1 1,3 2-1,-3-5 45,0 0 1,0 1 0,0-1-1,0 0 1,0 0 0,0 0 0,0 0-1,1 0 1,-1 1 0,0-1-1,0 0 1,0 0 0,0 0-1,0 0 1,1 0 0,-1 0 0,0 0-1,0 0 1,0 0 0,0 0-1,1 0 1,-1 1 0,0-1-1,0 0 1,0 0 0,0 0 0,1 0-1,-1 0 1,0 0 0,0 0-1,0-1 1,1 1 0,-1 0-1,0 0 1,0 0 0,0 0 0,0 0-1,1 0 1,-1 0 0,0 0-1,8-15-1953,14-51-4184,-5 13 4837</inkml:trace>
</inkml:ink>
</file>

<file path=ppt/ink/ink22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5:59.64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13 100 4064,'-4'-13'701,"2"9"-469,1 0-1,-1 0 1,1 0-1,0-1 1,0-4-1,1 8 239,0 3-309,0-1 0,0 1 0,0-1 1,1 1-1,-1-1 0,1 1 0,-1-1 0,2 3 0,-1-1-8,0 0-1,0 0 0,1-1 0,-1 1 0,1 0 0,-1-1 0,1 1 0,0-1 1,0 0-1,0 1 0,0-1 0,1 0 0,-1 0 0,0 0 0,1-1 0,0 1 1,-1-1-1,1 1 0,0-1 0,4 2 0,12 2-43,0-1 0,1-1 0,-1 0 0,37-1 0,-20 0 7,440 7 1110,-388-14-1111,1-3 0,-1-4 0,115-32 0,-127 21-141,-30 8 66,0 2 1,88-12 0,-131 25-20,3-1 4,-1 1-1,1 0 1,0 0-1,8 1 1,-13 0-26,0-1 0,0 0 0,0 0-1,0 1 1,0-1 0,1 0 0,-1 1 0,0-1 0,0 1 0,0 0 0,-1-1 0,1 1-1,0 0 1,0-1 0,0 1 0,0 0 0,-1 0 0,1 0 0,0 0 0,-1 0-1,1 0 1,0 0 0,-1 0 0,1 0 0,-1 0 0,0 0 0,1 0 0,-1 2 0,1 13-9,-1-1 0,-1 1 1,0-1-1,-1 0 1,0 1-1,-6 16 1,1-1 38,-43 296-205,48-306 197,-17 264 593,21-178-467,4 1 1,40 204 0,-42-294-391,-2-9-611,0 0 0,0 0 0,-1 9 0,0-18 744,-1 1-1,0-1 1,0 1 0,0-1-1,-1 1 1,1-1-1,0 1 1,0-1 0,0 0-1,0 1 1,0-1 0,0 1-1,-1-1 1,1 1-1,0-1 1,0 0 0,-1 1-1,1-1 1,0 0 0,0 1-1,-1-1 1,1 0 0,0 1-1,-1-1 1,1 0-1,-1 0 1,1 1 0,0-1-1,-1 0 1,1 0 0,-1 0-1,0 1 1,0-1-79,-1 0-1,1 0 1,0 0-1,-1 0 1,1 0 0,-1-1-1,1 1 1,0 0 0,-3-1-1,-20-12-2903</inkml:trace>
</inkml:ink>
</file>

<file path=ppt/ink/ink23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00.17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17 4800,'0'-1'97,"0"0"0,0 1 0,1-1 0,-1 1 0,0-1 0,1 1 0,-1 0 0,0-1 0,1 1 0,-1-1 0,0 1 0,1 0 0,-1-1 0,1 1 0,-1 0 0,1-1 0,-1 1 0,1 0 0,-1 0 0,1-1 0,-1 1 0,1 0 1,0 0-1,-1 0 0,2 0 0,16-3-194,42 1 893,-34 0 164,45 2-1,145 27 785,-133-18-501,122-2 0,85-20-6,-165 6-1104,-75 3-261,35-1-79,-74 5-468,0 1 0,0 0 0,0 1 1,0 0-1,14 5 0,-7 0-3442</inkml:trace>
</inkml:ink>
</file>

<file path=ppt/ink/ink23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08.49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51 11 4640,'0'-1'93,"-1"1"-1,1-1 1,-1 0 0,1 0 0,-1 1 0,0-1-1,1 1 1,-1-1 0,0 0 0,0 1 0,1-1 0,-1 1-1,0-1 1,0 1 0,0 0 0,1-1 0,-1 1-1,0 0 1,0 0 0,0 0 0,0-1 0,0 1-1,0 0 1,0 0 0,0 0 0,1 0 0,-1 1-1,0-1 1,0 0 0,0 0 0,0 0 0,0 1-1,0-1 1,-1 1 0,1 0-34,0 0 1,-1-1-1,1 1 1,0 0-1,-1 0 1,1 0-1,0 1 1,0-1-1,0 0 1,0 0-1,0 1 0,0-1 1,0 0-1,0 1 1,1-1-1,-1 1 1,0-1-1,1 1 1,-1 2-1,0 15 177,0-1-1,2 0 1,5 37 0,-3-28-80,11 82 316,13 208 933,-27-41-1992,5-307-3642,-2 10 448</inkml:trace>
</inkml:ink>
</file>

<file path=ppt/ink/ink23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08.94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341 29 4480,'-1'-3'291,"0"1"-1,-1-1 1,1 0-1,-1 1 1,1-1 0,-1 1-1,0 0 1,0-1 0,-4-3-1,5 6-200,0 1 0,0-1 0,0 0 0,0 0 0,1 0-1,-1 1 1,0-1 0,0 0 0,0 1 0,0-1 0,1 1-1,-1-1 1,0 1 0,0-1 0,1 1 0,-1-1-1,1 1 1,-2 1 0,0 0 129,-4 2 51,1 1 1,1 0 0,-1 0 0,0 0-1,1 0 1,0 1 0,1 0 0,-6 9-1,-19 56 981,23-57-960,-9 23 221,-1-1 0,-1 0 0,-2-1 0,-2-1 0,-28 38 0,-44 32-53,91-104-462,1 0 0,0-1-1,0 1 1,0 0 0,0-1 0,0 1 0,0 0 0,0-1 0,0 1 0,0 0 0,0-1 0,0 1-1,0 0 1,0-1 0,0 1 0,0-1 0,0 1 0,0 0 0,0-1 0,0 1 0,0 0-1,1 0 1,-1-1 0,0 1 0,0 0 0,1-1 0,6-10-164,-3 6-84,-4 5 254,1-1-182,-1 0 0,0 1 0,1-1 0,-1 0 0,1 0 1,-1 1-1,0-1 0,0 0 0,0 0 0,1 0 0,-1 0 0,0 1 0,0-1 0,0 0 0,0 0 0,0-1 0,-4-5-1517</inkml:trace>
</inkml:ink>
</file>

<file path=ppt/ink/ink23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10.96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63 36 3232,'-1'-2'191,"1"0"0,-1 0 0,1 0 0,-1 1 0,0-1 0,1 0 0,-1 0 0,0 1 0,0-1 0,0 1 0,-1-1 0,1 1-1,0-1 1,0 1 0,-1 0 0,1 0 0,-1-1 0,1 1 0,-1 0 0,0 0 0,1 0 0,-1 1 0,0-1 0,1 0 0,-4 0 0,5 1-172,-1 0 0,1 0 0,-1 0 0,1 0 1,-1 0-1,1 0 0,-1 0 0,1 0 0,-1 1 0,1-1 0,0 0 0,-1 0 0,1 0 1,-1 0-1,1 1 0,-1-1 0,1 0 0,-1 1 0,1-1 0,0 0 0,-1 1 0,1-1 0,0 0 1,-1 1-1,1-1 0,0 1 0,0-1 0,-1 1 0,-5 15 135,5-16-147,-1 9 148,-1 1-1,2-1 1,-1 1 0,1-1 0,0 1 0,2 15 0,10 59 683,-5-47-542,25 251 1022,-1-11-134,45 168-496,-74-440-681,3 20-1022,-3-23 794,-1-1 0,0 1 0,0-1 0,0 0 0,0 1 0,0-1 0,0 1 0,0-1 0,-1 0 0,1 1 0,0-1 0,-1 0 0,0 2 0,-6-1-3437</inkml:trace>
</inkml:ink>
</file>

<file path=ppt/ink/ink23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13.20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2 250 3808,'-1'-19'425,"1"12"-264,0 0 0,0 0 0,1 0-1,-1 0 1,2 0 0,-1 0 0,4-11 0,0 3 16,-4 8 5,1 0 0,1 0 0,-1 0 0,1 0 0,6-10 0,-8 16-110,0 1 1,0-1-1,0 1 0,0-1 0,0 1 0,0-1 0,0 1 1,0 0-1,0-1 0,0 1 0,0 0 0,0 0 1,0 0-1,0 0 0,0-1 0,0 2 0,0-1 0,0 0 1,0 0-1,0 0 0,2 1 0,22 6 533,-24-7-563,48 19 660,32 9-128,-69-25-429,1 0-1,-1-1 1,0 0 0,25-1 0,119-15 689,0 0-575,-20 13-107,200 24 0,-261-13-83,48 5 131,-98-13-171,-1-2-1,1 0 1,26-5 0,-16-1-52,58-8 864,133-4 0,59 9-655,-80 6-34,-9 1-106,-7-15-42,64-3 93,66 6-38,-121 6-194,39-2 24,188-2 111,-155 16-42,-213-4 42,30-1-11,128-16 0,-94 3-21,174 3 0,-263 10 0,1 1 27,35 4 0,153 18 47,-216-21-47,16 1 118,25 5 0,-41-6-54,0 1 1,0-1-1,-1 1 0,1-1 1,0 1-1,-1 1 1,0-1-1,1 1 0,-1-1 1,0 1-1,5 5 1,-9-7-56,1 0 0,0 0 0,-1 0 1,1 0-1,-1 0 0,1 0 0,-1 0 1,0 0-1,1 1 0,-1-1 0,0 0 1,0 0-1,0 0 0,0 1 0,0-1 1,0 0-1,0 0 0,0 0 0,-1 2 1,-8 25 16,5-20 38,-15 50-54,3 1 0,-10 69 1,16-76 47,-50 329 17,17-116-52,9-73 459,27-133-133,-1 76 0,8 0 99,-8-102-278,7-33-153,0 1-1,1 0 0,-1-1 1,0 1-1,1 0 0,-1-1 0,0 1 1,0-1-1,1 1 0,-1-1 0,0 0 1,0 1-1,0-1 0,0 0 0,0 1 1,-1-1-1,-16 4-181,-308-27 31,243 12 201,-59-7-199,-5 6-84,-125-9 160,145 15 72,-159-13 58,-44 1-128,-27 21 11,137 15-45,34 1 31,-165-18 33,190-2 170,-39-6-228,-3-1-194,-191-5 601,296 7-480,0 4 0,-145 17 0,185-9 86,-95 24-1,104-18 106,-1-3-1,1-1 1,-2-3-1,1-2 1,0-2-1,-59-6 0,-105 2 324,108 6-1486,76 1-1908,14-1-1093</inkml:trace>
</inkml:ink>
</file>

<file path=ppt/ink/ink23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13.71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6048,'5'133'3444,"3"-43"-2705,30 127 0,9 9 440,17 235 0,-62-437-1246,24 234-2096,-21-219 1081</inkml:trace>
</inkml:ink>
</file>

<file path=ppt/ink/ink23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14.14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6 241 2976,'-3'-27'263,"1"0"1,1 0-1,2 0 1,4-30-1,-2 32 490,-3 19-184,0 1 0,1-1-1,0 0 1,1 1 0,3-12-1,-5 17-525,0 0 0,0-1 0,0 1-1,0 0 1,0 0 0,0-1 0,1 1-1,-1 0 1,0 0 0,0-1 0,0 1-1,0 0 1,0 0 0,1-1 0,-1 1-1,0 0 1,0 0 0,0 0-1,1-1 1,-1 1 0,0 0 0,0 0-1,1 0 1,-1 0 0,0 0 0,0 0-1,1-1 1,-1 1 0,0 0 0,1 0-1,-1 0 1,0 0 0,1 0 0,4 9 520,0 17-169,28 307 1559,18 120-1367,1-175-911,-15-95-3292,-28-137 2183</inkml:trace>
</inkml:ink>
</file>

<file path=ppt/ink/ink23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14.60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 4992,'0'-1'979,"0"2"-959,0-1 0,0 0 1,0 0-1,0 0 0,0 0 1,0 0-1,0 0 1,0 0-1,0 0 0,0 0 1,0 0-1,1 0 0,-1 0 1,0 0-1,0 0 1,0 0-1,0 0 0,0 0 1,0 0-1,0 0 0,0 1 1,0-1-1,0 0 1,0 0-1,0 0 0,0 0 1,0 0-1,0 0 0,1 0 1,-1 0-1,0 0 1,0 0-1,0 0 0,0 0 1,0 0-1,0-1 0,0 1 1,0 0-1,0 0 0,0 0 1,0 0-1,0 0 1,0 0-1,0 0 0,1 0 1,-1 0-1,0 0 0,0 0 1,0 0-1,0 0 1,0 0-1,0 0 0,0 0 1,0 0-1,0 0 0,0 0 1,0-1-1,0 1 1,0 0-1,0 0 0,0 0 1,0 0-1,0 0 0,0 0 1,4 2 134,0 0-57,0 1 0,-1 0 0,1 0 0,-1 0-1,5 5 1,-4-2 169,0 0 0,-1 0 0,0 0 0,0 1-1,-1-1 1,1 1 0,-2-1 0,1 1 0,-1 0 0,1 7 0,2 6-24,21 131 951,-12-60-703,0-7-119,45 236 232,-39-231-701,36 147-155,-9-84-3410,-45-147 3073,1 1 0,-1-1-1,1 0 1,1-1 0,-1 1-1,1 0 1,0-1 0,0 1 0,0-1-1,0 0 1,7 6 0,-9-10 453,-1 1 0,1-1 1,0 1-1,0-1 1,0 0-1,0 1 0,0-1 1,0 0-1,-1 0 0,1 0 1,0 0-1,0 0 1,2 0-1</inkml:trace>
</inkml:ink>
</file>

<file path=ppt/ink/ink23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14.98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 57 4800,'0'-1'71,"-1"-4"220,0-1-1,1 1 1,-1-1-1,1 1 0,0-1 1,1 1-1,0-6 0,0 5-146,0 12 358,2 19 1294,0 45 0,-2-33-1228,12 153 1693,44 222 0,-16-139-2930,-24 5-5163,-17-179 419</inkml:trace>
</inkml:ink>
</file>

<file path=ppt/ink/ink23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15.68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84 4064,'4'-84'5280,"5"107"-4118,14 45-431,28 90-112,-6 41-439,26 87 450,-28-112-668,-42-168 18,4 13-1082,12 35 1,-10-43-232,-2-9-1307</inkml:trace>
</inkml:ink>
</file>

<file path=ppt/ink/ink23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16.03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80 19 3904,'-1'-2'291,"-9"-10"678,10 12-938,0-1-1,0 1 1,-1 0-1,1 0 1,0-1 0,0 1-1,0 0 1,-1 0-1,1-1 1,0 1 0,0 0-1,-1 0 1,1 0-1,0 0 1,0 0 0,-1-1-1,1 1 1,0 0-1,-1 0 1,1 0 0,0 0-1,0 0 1,-1 0-1,1 0 1,0 0 0,-1 0-1,1 0 1,0 0-1,-1 0 1,1 0 0,0 0-1,0 0 1,-1 0-1,1 1 1,0-1 0,-1 0-1,1 0 1,0 0-1,0 0 1,-1 1 0,1-1-1,0 0 1,-6 9 463,1 1 1,0 0-1,1 0 1,0 0-1,1 0 0,-4 17 1,0-3-122,2-1-336,1 1-1,0 0 0,2 0 0,1 29 1,1-38-1776,4-3 470</inkml:trace>
</inkml:ink>
</file>

<file path=ppt/ink/ink23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16.43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3 4800,'1'-2'2196,"3"5"-1931,2 7-753,-5-6 652,0 1 1,-1-1-1,0 0 1,0 0-1,0 5 0,0 13 567,30 141 1302,-20-119-1724,67 228 1610,-59-215-1630,-3-10-1551,11 71 1,-22-97-611,0-8 619</inkml:trace>
</inkml:ink>
</file>

<file path=ppt/ink/ink23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16.78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124 0 5152,'-8'3'1888,"4"4"-1440,-5 1-160,7-1-128,-7 5-160,-3 1 1120,3 3-608,1 6 640,0 3-672,-1 6 160,1 1-352,0 5-320,-1 4 0,1-1-1760,0-4 992,3-7-3360</inkml:trace>
</inkml:ink>
</file>

<file path=ppt/ink/ink23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17.23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3392,'0'0'1088,"0"9"480,3 85 2169,7 51-2315,-2-27-869,15 111 229,-21-218-754,6 117-443,-7-45-3228</inkml:trace>
</inkml:ink>
</file>

<file path=ppt/ink/ink23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17.5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37 11 3712,'-13'-7'1408,"9"3"-864,0 12 128,0 4-352,4 1 224,-4 14-320,0 5-416,1 10 96,3-2-2240,0-4 1280,3-7-1088</inkml:trace>
</inkml:ink>
</file>

<file path=ppt/ink/ink23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17.91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4320,'0'0'1392,"0"16"346,3 27-590,15 83-1,-7-58-652,39 197-298,-39-209-87,-9-37-1176,2 0 0,8 25 0</inkml:trace>
</inkml:ink>
</file>

<file path=ppt/ink/ink23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18.28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146 8 5728,'-5'-4'2112,"1"0"-928,4 12-512,-4 4-384,0 6 800,-5 4-608,1 3 64,-4 4-352,-1 5-320,-4-1 64,1 3-1120,-4 4 640,4-2-1856,3-2 1344,9-7-2848</inkml:trace>
</inkml:ink>
</file>

<file path=ppt/ink/ink23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18.61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 4640,'0'0'76,"0"-1"1,0 1 0,0 0-1,1 0 1,-1 0-1,0 0 1,1 0 0,-1 0-1,0 0 1,0 0 0,1 0-1,-1 0 1,0 0-1,1 0 1,-1 0 0,0 0-1,0 0 1,1 0-1,-1 0 1,0 0 0,0 0-1,1 0 1,-1 0-1,0 0 1,0 0 0,1 1-1,-1-1 1,0 0-1,0 0 1,1 0 0,-1 0-1,0 1 1,0-1-1,0 0 1,1 0 0,-1 1-1,0-1 1,0 0-1,0 0 1,0 1 0,0-1-1,6 16 939,-5-12-565,12 42 1335,12 80 0,-5 50-1222,-4-27-354,-8-69-339,9 49-2327,-17-127 2162,0-1 133,0 0-1,0 0 1,1 0 0,-1 0-1,0 0 1,0-1-1,0 1 1,1 0-1,-1 0 1,0 0-1,1-1 1,-1 1-1,1 0 1,-1 0-1,1-1 1,-1 1-1,1 0 1,-1-1-1,1 1 1,0 0-1</inkml:trace>
</inkml:ink>
</file>

<file path=ppt/ink/ink23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18.97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145 15 4640,'-4'-11'1728,"0"8"-1344,0 6-96,-5 5 96,1 6-256,0 8 736,-5 3-480,1 2 32,-4 6-256,0 10-384,-5 9 128,4-1-1472,4-6 864</inkml:trace>
</inkml:ink>
</file>

<file path=ppt/ink/ink23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19.33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26 8 4736,'-6'-3'212,"4"2"69,1 1-1,0-1 0,0 1 0,0-1 0,0 1 0,0-1 0,-1 1 0,1 0 0,0 0 1,-2 0-1,2 0-187,1 0 0,0 1 1,-1-1-1,1 0 1,0 1-1,-1-1 0,1 1 1,0-1-1,0 1 1,-1-1-1,1 1 0,0-1 1,0 1-1,0-1 1,0 1-1,0-1 0,0 1 1,-1-1-1,1 1 1,0-1-1,1 1 0,-1-1 1,0 1-1,0-1 1,0 1-1,0-1 0,0 1 1,0-1-1,1 2 1,13 117 1938,1 3-2102,-9-91 75,2 0-1,0 0 0,2-1 1,2 0-1,0 0 0,23 36 1,-19-40-1343,33 41 0,-41-58 335,-3-7-1167</inkml:trace>
  <inkml:trace contextRef="#ctx0" brushRef="#br0" timeOffset="1">286 89 7136,'-8'4'2656,"4"3"-2080,0 11-160,-5 0-416,1 15-96,-4 12 384,-4 10-128,0 0 288,3 0-256,1-7-544,3-4 192,5-4-2816,4-6 1600</inkml:trace>
</inkml:ink>
</file>

<file path=ppt/ink/ink23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19.66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6464,'11'188'4270,"-3"-81"-3164,-3-36-977,4 100-77,-6-57-3721,-3-103 2613</inkml:trace>
</inkml:ink>
</file>

<file path=ppt/ink/ink23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2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196 1 6304,'-13'0'2336,"5"11"-1824,-5 15-128,1-4-896,-5 3 192,-3 5 192,0 7 96,-1 4 192,-4 6-96,0 11-864,4 5 416</inkml:trace>
</inkml:ink>
</file>

<file path=ppt/ink/ink23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20.33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 31 4896,'-2'-20'1811,"5"11"-654,-3 9-1110,0 0 1,0-1-1,0 1 1,1 0-1,-1 0 1,0 0-1,0 0 1,0 0-1,1 0 1,-1 0-1,0 0 1,0 0-1,0 0 1,1 0-1,-1 0 1,0 0 0,0 0-1,0 0 1,1 0-1,-1 0 1,0 0-1,0 0 1,0 0-1,1 0 1,-1 0-1,0 0 1,0 0-1,0 0 1,1 0-1,-1 1 1,0-1-1,0 0 1,0 0-1,0 0 1,1 0-1,-1 0 1,0 1 0,0-1-1,2 3 158,0 0-1,0 1 1,0-1-1,-1 1 1,1-1-1,-1 1 1,0 0-1,0-1 1,-1 1 0,1 0-1,0 5 1,0-1-95,23 257 194,-23-257-293,0 30-108,2 0-1,2-1 1,16 63 0,-19-94-127,0 1 1,1-1 0,4 9-1,-5-13 43,-1 0-1,0 0 1,0-1-1,1 1 1,-1 0-1,1-1 1,0 1-1,-1-1 1,1 1-1,0-1 1,0 0-1,0 0 1,0 0-1,2 1 1,12 0-3771</inkml:trace>
</inkml:ink>
</file>

<file path=ppt/ink/ink23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20.70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133 0 6048,'0'3'2240,"0"5"-1728,0 6-160,-4-3-160,-5 11-192,1 3 416,-5 13-224,2 2 256,-1 1-224,-5-1 0,0-4-128,1-2-128,3-5 0,5-3-1312,4-4 736,4-3-2304,4-1 1632,4 0-1440</inkml:trace>
</inkml:ink>
</file>

<file path=ppt/ink/ink23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21.03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191 1 5728,'8'22'2874,"4"182"-1387,-6-57-307,35 261-1164,-33-360-2133,-4-35-331</inkml:trace>
  <inkml:trace contextRef="#ctx0" brushRef="#br0" timeOffset="1">145 27 6976,'4'-22'2592,"-4"18"-1600,-4 22-1120,0 8-64,-3 11 96,-5 7 0,-5 8 32,-4-5 0,0 2 0,0 5-800,0 6 480,5-6-2944,12-5 1856,4-29-800</inkml:trace>
</inkml:ink>
</file>

<file path=ppt/ink/ink23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21.36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6656,'-1'1'2764,"1"4"-2206,1-3-558,-1-1 0,0 1-1,0-1 1,1 0 0,-1 1-1,0-1 1,0 1 0,0-1-1,-1 1 1,1 1 0,0 0 30,0 6 535,1 0 0,4 17 0,1 9 961,33 284 442,-31-233-2168,7 37-858,-14-112 772,2 8-1885,-3-19 2126,0 0 1,0 0-1,0 0 1,0 0-1,0 0 0,0 1 1,0-1-1,0 0 1,0 0-1,0 0 1,0 0-1,1 0 0,-1 0 1,0 0-1,0 0 1,0 0-1,0 0 0,0 0 1,0 0-1,0 0 1,0 1-1,0-1 0,0 0 1,0 0-1,0 0 1,0 0-1,1 0 0,-1 0 1,0 0-1,0 0 1,0 0-1,0 0 0,0 0 1,0 0-1,0 0 1,0 0-1,0 0 0,0 0 1,0 0-1,1 0 1,-1 0-1,0 0 0,0 0 1,0 0-1,0 0 1,0 0-1,0 0 0,0-1 1,5-7-3069,-1-6 196</inkml:trace>
</inkml:ink>
</file>

<file path=ppt/ink/ink23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21.77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88 15 5728,'4'-14'2592,"-4"21"-2240,0 4 640,-4 15-608,0 17 1056,-9 24-832,1 7-128,-9 2-320,-17 23-6240</inkml:trace>
</inkml:ink>
</file>

<file path=ppt/ink/ink23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24.83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86 724 5568,'33'-82'2622,"-19"49"-2578,-9 21-222,-1 0-1,0-1 0,-1 1 0,2-22 1,-3 17 95,5-29 291,-2 0 0,-2 0 0,-3 0 0,-1 0 0,-9-55 0,9 93-115,-16-77 694,14 73-677,0 0 0,-1 1 0,-1-1 0,-10-18 0,15 29-110,0 1 0,0 0 0,-1-1 0,1 1 0,0 0 0,0-1 0,0 1 0,0 0 0,0-1 0,-1 1 0,1 0 0,0-1 0,0 1 0,-1 0 0,1 0 0,0-1 1,0 1-1,-1 0 0,1 0 0,0 0 0,-1 0 0,1-1 0,0 1 0,0 0 0,-1 0 0,1 0 0,0 0 0,-1 0 0,1 0 0,-1 0 0,1 0 0,0 0 0,-1 0 0,1 0 0,0 0 0,-1 0 0,1 0 1,0 0-1,-1 0 0,1 0 0,0 0 0,-1 0 0,1 1 0,0-1 0,0 0 0,-1 0 0,1 0 0,0 1 0,-1-1 0,1 0 0,0 0 0,0 0 0,-1 1 0,1-1 0,0 0 0,0 1 0,0-1 0,0 0 1,-1 1-1,-8 24-154,7-20 145,-11 49-89,2 0 1,-6 98-1,10-87 97,-27 438 475,31-453-382,8 488 798,-5-531-867,1 11-488,0 0 1,2 0 0,0 0 0,1 0 0,12 34 0,-4-32-2233,-12-19 2596,0-1 0,1 1 1,-1-1-1,1 1 0,-1-1 0,1 1 0,0-1 1,-1 1-1,1-1 0,-1 1 0,1-1 1,0 0-1,-1 1 0,1-1 0,0 0 0,0 0 1,-1 0-1,1 1 0,0-1 0,-1 0 0,1 0 1,0 0-1,0 0 0,-1 0 0,2 0 1,0-1-77,-1 0-1,1 0 1,-1 0 0,1 0 0,-1 0 0,1 0 0,-1 0 0,0 0 0,2-2 0</inkml:trace>
</inkml:ink>
</file>

<file path=ppt/ink/ink23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26.36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1 760 5632,'0'3'302,"0"0"0,0 0 0,1 1 1,-1-1-1,1 0 0,0 0 0,0 0 0,0 0 0,3 5 1,-3-5-290,1-1 0,0 1 0,0-1 0,0 1 0,0-1 0,0 0 1,0 0-1,1 0 0,-1 0 0,1 0 0,-1-1 0,1 1 0,0-1 0,0 0 1,5 2-1,3 0 45,0-1 0,-1 0 0,1 0 0,0-2-1,0 1 1,0-1 0,0-1 0,0 0 0,0-1 0,0 0 0,12-3 0,-12 1 37,1 0 1,-1-1-1,1 0 0,-1-1 0,-1 0 1,1 0-1,-1-1 0,0-1 0,16-15 1,-8 2 77,0-1 0,-1 0 0,-1-2 1,20-38-1,39-106 1028,-73 163-1167,1-6-78,-6 13 38,-9 19 104,3 6 13,1 2-1,1-1 1,2 1 0,0 0-1,3 1 1,0-1 0,4 50-1,-2-72-88,1-1 0,0 1 0,1-1-1,-1 1 1,1-1 0,0 0 0,1 0 0,6 11-1,-8-14-13,1-1 0,0 0 0,0 1 0,0-1 0,0 0-1,1 0 1,-1-1 0,0 1 0,1 0 0,-1-1-1,1 1 1,0-1 0,0 0 0,-1 0 0,1 0-1,0 0 1,0 0 0,0-1 0,0 0 0,0 1-1,5-1 1,3-1 0,0 0-1,0 0 1,-1-1-1,1-1 1,-1 0-1,1 0 1,-1-1-1,0 0 1,-1-1-1,17-10 1,-8 2-28,1 0 0,-1-2 1,-1 0-1,16-18 0,-22 19 92,0-1-1,-1 0 0,0 0 1,-2-1-1,8-17 0,13-23 216,-19 42-216,-10 14-68,1 0 0,-1 0 0,0 0-1,0 0 1,0 0 0,0 0 0,1-1 0,-1 1 0,0 0 0,0 0 0,0 0 0,1 0-1,-1 0 1,0 0 0,0 0 0,0 0 0,1 0 0,-1 0 0,0 0 0,0 0 0,0 0-1,1 0 1,-1 0 0,0 0 0,0 0 0,0 0 0,1 1 0,-1-1 0,0 0-1,0 0 1,0 0 0,0 0 0,1 0 0,-1 0 0,0 1 0,0-1 0,2 3 44,-1 0 0,0 0 0,0 0-1,0 0 1,0 0 0,1 6 0,-2-7-25,8 45 137,-5-26 28,1 1 0,0-1 1,14 37-1,-16-54-154,0 1 0,0-1 0,0 1 0,1-1 0,0 0 0,-1 0 0,1 0 1,1 0-1,-1-1 0,1 1 0,-1-1 0,1 0 0,0 0 0,0 0 0,0 0 0,0-1 1,1 0-1,-1 0 0,1 0 0,0 0 0,-1-1 0,6 2 0,-4-3-154,0 1 1,-1-1-1,1 0 0,0 0 1,0-1-1,-1 0 0,1 0 1,-1 0-1,1-1 0,-1 1 1,1-1-1,-1-1 0,0 1 0,0-1 1,0 0-1,0 0 0,-1 0 1,1-1-1,-1 1 0,0-1 1,0 0-1,5-7 0,2-2-157,-1-1 1,-1-1-1,0 0 0,-1 0 1,-1 0-1,7-20 0,45-147-319,-47 135 850,12-94 1,1-64 1159,-21 182-1002,-2 9-28,-4 26-164,-39 224 133,34-186-281,-1 92 1,8-107-36,3-1 0,0 1 1,14 53-1,-15-79-30,1 1-1,0-1 1,1 0-1,0-1 1,0 1 0,1-1-1,0 1 1,7 8-1,-10-15-15,1 1-1,-1-1 1,1 1-1,-1-1 1,1 0-1,0 0 0,0 0 1,0 0-1,0 0 1,0-1-1,1 0 1,-1 1-1,0-1 1,1 0-1,-1 0 1,1-1-1,-1 1 1,1-1-1,-1 0 0,1 0 1,-1 0-1,1 0 1,-1-1-1,1 1 1,3-2-1,0 0-35,-1-1 0,1 0 1,-1 0-1,0 0 0,0-1 0,-1 0 0,1 0 0,-1 0 0,1-1 0,-1 1 0,-1-1 0,1-1 1,-1 1-1,8-12 0,2-7-49,-2 0-1,15-37 1,-22 49 109,8-22 164,-2-1 0,12-60-1,2-74-97,-14 83-522,-27 189 854,-15 121-282,25-156 92,2 89 1,4-146-161,1 0 0,0 0 0,0 0 0,1-1 0,7 21 1,-8-29-60,0 1 1,0-1 0,0 1 0,1-1-1,-1 0 1,1 1 0,0-1-1,-1 0 1,1 0 0,0 0 0,0-1-1,0 1 1,0 0 0,0-1 0,1 1-1,-1-1 1,0 0 0,1 0 0,-1 0-1,1 0 1,-1 0 0,1 0 0,0-1-1,-1 1 1,1-1 0,0 0 0,-1 1-1,1-1 1,3-1 0,5 0-36,0-1 0,0 0-1,1-1 1,-2-1 0,1 1 0,0-2 0,-1 1 0,0-2-1,0 1 1,0-1 0,0-1 0,-1 0 0,11-10 0,0-3 54,-1 0 1,0-1 0,-2-2 0,18-28 0,19-47 180,-53 96-204,0 0 1,1 0-1,-1 1 1,1-1-1,-1 0 1,1 1-1,1-2 1,4 1 29,-7 3-28,1-1 0,-1 1-1,1-1 1,-1 1 0,0-1-1,0 1 1,1-1-1,-1 0 1,0 1 0,0 0-1,1-1 1,-1 1 0,0-1-1,0 1 1,0-1 0,0 1-1,0 0 1,1 19-52,0 0 0,-1 0 0,-5 27 0,0 31 57,5-68 19,0-1 0,1 0 1,1 0-1,-1-1 0,2 1 0,4 14 1,-6-21-19,0 1 1,0-1 0,0 1-1,1-1 1,-1 1 0,1-1 0,-1 0-1,1 0 1,0 0 0,0 0-1,0 0 1,0 0 0,1-1 0,-1 1-1,0 0 1,1-1 0,-1 0-1,1 0 1,-1 0 0,1 0 0,-1 0-1,1 0 1,0 0 0,0-1-1,-1 0 1,1 1 0,0-1 0,0 0-1,-1 0 1,1-1 0,0 1 0,0-1-1,2 0 1,5-2-11,0 0 0,-1 0 0,1-1 0,-1 0 0,0-1-1,-1 0 1,1 0 0,8-8 0,7-7 98,-1-1 0,27-32 0,34-53 452,-52 54-271,-10 16-77,-10 22-154,-11 13-43,-1 1-1,0 0 1,0 0 0,1 0-1,-1-1 1,0 1-1,0 0 1,1 0-1,-1 0 1,0 0 0,1 0-1,-1 0 1,0 0-1,0-1 1,1 1-1,-1 0 1,0 0 0,1 0-1,-1 0 1,0 0-1,1 0 1,-1 0-1,0 1 1,1-1-1,-1 0 1,0 0 0,0 0-1,1 0 1,-1 0-1,0 0 1,1 0-1,-1 1 1,0-1 0,0 0-1,1 0 1,-1 0-1,0 1 1,0-1-1,0 0 1,1 0 0,-1 1-1,0-1 1,0 0-1,0 0 1,0 1-1,0-1 1,1 0 0,-1 1-1,0-1 1,0 0-1,0 1 1,0-1-1,0 0 1,0 1 0,0-1-1,2 11 8,0 0-1,-1 0 0,0 1 1,-1-1-1,-1 14 1,0 6 15,4 91 0,23 153 0,-25-270-8,23 212 960,-24-208-842,0 0 0,0 0 0,-1 0 0,0-1 0,-1 1 0,1 0 0,-6 14 0,5-19-69,-1 1 1,1 0-1,-1-1 1,0 1-1,0-1 0,0 0 1,0 0-1,-1 0 1,0 0-1,0-1 0,0 0 1,0 1-1,0-1 1,-7 3-1,-3 0-13,1 0-1,-1-1 1,-1 0-1,1-1 1,-1-1 0,-27 3-1,3-3-418,-56-3 0,83-1-223,3 1 154,0 0-1,0-1 1,-16-3 0,23 3 147,0 1 0,0-1 1,0 0-1,0 0 0,0 0 0,0 0 1,0 0-1,0 0 0,0 0 0,1-1 0,-1 1 1,0-1-1,1 1 0,-1-1 0,1 1 1,0-1-1,-1 0 0,1 0 0,0 0 1,0 0-1,-1-3 0,0-5-859,0 0-1,-1-20 1</inkml:trace>
</inkml:ink>
</file>

<file path=ppt/ink/ink23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27.18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553 29 3904,'-22'-7'470,"11"2"-215,0 2-1,0 0 1,-1 0 0,-19-2 0,23 4-224,-1 0 1,1 1-1,-1 0 1,1 0-1,-1 1 1,1 0-1,0 1 1,-1-1-1,-8 5 0,5-1 136,0 1-1,0 1 0,1 0 0,0 0 0,1 1 0,0 1 0,0 0 0,1 0 0,0 1 0,0 0 0,1 0 0,1 1 0,-11 18 0,-2 11 291,1 2-1,-20 65 1,33-89-477,-80 274 555,71-224-484,3 1 0,-4 91 0,16-127-211,0 0 0,3 0 0,0 0 0,2 0 0,2-1 0,1 0 0,1 0 0,2-1 0,1 0 0,27 51 0,39 37-917</inkml:trace>
</inkml:ink>
</file>

<file path=ppt/ink/ink23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27.65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 45 5056,'-7'-23'1642,"6"22"-1604,1 1-1,0-1 0,0 0 0,0 1 0,0-1 0,0 1 0,0-1 0,0 0 0,0 1 0,0-1 0,0 0 0,0 1 0,0-1 0,0 1 0,1-1 0,-1 0 0,0 1 0,0-1 0,1 1 0,-1-1 0,0 1 0,1-1 0,-1 1 1,1-1-1,-1 1 0,1-1 0,-1 1 0,0-1 0,1 1 0,0 0 0,-1-1 0,1 1 0,-1 0 0,1-1 0,-1 1 0,1 0 0,0 0 0,-1 0 0,2-1 0,1 1 72,0-1-1,1 1 1,-1 0 0,1 0-1,4 0 1,4 2-33,-1 0 0,1 1 1,-1 0-1,1 0 0,-1 1 1,0 1-1,0 0 0,-1 0 1,0 1-1,12 9 0,4 5 222,-1 1 0,34 37 0,-33-27 182,-1 1-1,41 69 1,-63-96-452,17 28 241,74 129 685,-77-128-779,-1 1 1,21 70-1,-28-74-219,-3 1 0,-1-1 0,-1 1 0,-1 0 0,-2 0 0,-1 0 0,-2 1 0,-1-2 0,-1 1 0,-2 0 0,-18 54 0,0-18-649,-4-1-1,-2-2 1,-3 0 0,-52 75-1,4-37-324</inkml:trace>
</inkml:ink>
</file>

<file path=ppt/ink/ink23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28.59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1083 6048,'2'-7'475,"-1"1"-194,1-1 1,0 1-1,0 0 0,0 0 0,1 0 1,0 0-1,5-7 0,10-11-93,2 0 0,35-34 0,-33 37-92,0-1 1,-2-1-1,28-42 0,-32 37 83,-2-1 0,-1 0 0,12-40 0,18-97 833,-13-22-93,-27 147-777,-1 1 0,-7-68-1,4 101-108,0 0 1,0 0-1,0 0 0,0 0 0,-1 0 0,-1 0 1,1 0-1,-7-12 0,8 18-29,1 1 0,0-1 0,-1 0 0,1 1 0,0-1 0,-1 1-1,1-1 1,-1 1 0,1-1 0,-1 1 0,1 0 0,-1-1 0,0 1 0,1 0 0,-1-1 0,1 1 0,-1 0 0,0-1 0,1 1 0,-1 0 0,0 0 0,1 0-1,-1 0 1,0 0 0,1 0 0,-1 0 0,0 0 0,1 0 0,-1 0 0,-1 0 0,0 1-1,0 1-1,0-1 1,0 0 0,0 1 0,0-1-1,1 1 1,-4 3 0,-8 10-37,2-1-1,0 2 1,1-1 0,0 2-1,1-1 1,1 1 0,1 0 0,-7 25-1,-3 18 62,-9 70 0,23-112-23,-16 117 168,6 0 0,4 175 0,45 270 1035,-33-550-1151,4 52-75,-7-69-206,0 1 0,-1-1-1,-4 24 1,4-35 164,0 1 1,1-1-1,-1 0 1,0 0-1,0 0 0,0-1 1,-1 1-1,1 0 1,0 0-1,-1-1 0,1 1 1,-1 0-1,0-1 1,1 0-1,-1 1 1,-2 1-1,3-3 50,0 0-1,0 1 1,1-1 0,-1 0-1,0 0 1,0 1 0,1-1 0,-1 0-1,0 0 1,0 0 0,0 0-1,1 0 1,-1 0 0,0 0-1,0 0 1,0 0 0,1-1 0,-1 1-1,-1 0 1,1-1 15,0 0 0,1 1 0,-1-1 0,0 0 0,0 0 0,0 0 0,1 1 0,-1-1 0,0 0 0,1 0 0,-1 0 0,0 0 0,1 0 0,0 0 0,-1 0 0,1 0 0,-1-2 0,-1-6-30,0-1 0,1 1 1,0-1-1,0 1 0,2-13 0,6-46-224,0 26 389,3 1 0,1 0 1,2 0-1,2 1 1,1 1-1,34-58 1,-47 92-63,0-1 0,0 1 1,1 0-1,8-9 0,-11 13-91,1-1 0,0 1 0,0-1 0,0 1 0,0 0 1,0 0-1,0 0 0,0 0 0,0 0 0,0 1 0,1-1 0,-1 1 0,0-1 0,1 1 0,-1 0 0,3 0 0,-2-1 0,0 1 0,0-1 0,0 1 0,0-1 0,0 0 0,0 0 0,-1-1 0,1 1 0,0 0 0,-1-1 0,1 0 0,-1 1 0,1-1 0,-1 0 0,0 0 0,0-1 0,0 1 0,0 0 0,3-5 0,3-5-78,-1-1 0,11-23 0,-15 31 88,80-192 1097,-80 190-943,0-1 26,1-1 0,0 1 0,6-11 0,-10 19-176,0 0 1,0 1 0,0-1 0,0 0 0,0 0 0,0 0 0,0 0 0,0 0 0,0 0 0,0 0-1,0 0 1,0 0 0,0 0 0,0 1 0,0-1 0,0 0 0,0 0 0,0 0 0,0 0-1,1 0 1,-1 0 0,0 0 0,0 0 0,0 0 0,0 0 0,0 0 0,0 1 0,0-1 0,0 0-1,0 0 1,0 0 0,0 0 0,0 0 0,0 0 0,1 0 0,-1 0 0,0 0 0,0 0-1,0 0 1,0 0 0,0 0 0,0 0 0,0 0 0,0 0 0,0 0 0,0 0 0,1 0 0,-1 0-1,0 0 1,0 0 0,0 0 0,0 0 0,0 0 0,0 0 0,0 0 0,0 0 0,0 0-1,0 0 1,1 0 0,-1 0 0,0 0 0,0-1 0,0 1 0,0 0 0,0 0 0,0 0 0,1 10-3,-2 9-51,-1 0 0,-4 19 0,-1 9-97,-6 110-3898,13-156 3942,0 33-3890,0-32 3754,0-1 1,0 1-1,0-1 0,0 1 1,0-1-1,1 1 1,-1-1-1,1 1 0,-1-1 1,1 1-1,-1-1 1,1 0-1,0 1 0,0-1 1,1 3-1,-1-4 173,-1 0 0,1 0 0,-1 0 0,1 0 0,-1 0 0,1 0-1,-1 0 1,1 0 0,-1 0 0,1-1 0,-1 1 0,1 0 0,-1 0-1,1 0 1,-1 0 0,0-1 0,1 1 0,-1 0 0,1-1 0,-1 1 0,0 0-1,1-1 1,-1 1 0,0 0 0,1-1 0</inkml:trace>
</inkml:ink>
</file>

<file path=ppt/ink/ink23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29.00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63 1 6560,'-17'7'2432,"13"15"-1888,-8 18-160,3-13-3520,-3 13 1632,3-11-1568</inkml:trace>
</inkml:ink>
</file>

<file path=ppt/ink/ink23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29.93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155 0 6464,'2'39'3550,"0"16"-3346,-32 187 2283,-17-2-951,46-237-1543,-31 133 285,-13 70-945,44-203 590,1 0-64,-1 0 0,0 1 0,1-1 0,0 1 1,0-1-1,0 1 0,0-1 0,0 1 0,1-1 0,1 7 0,-2-10 64,1 1 0,-1 0 0,0-1 0,1 1 0,-1-1 0,1 1 0,-1-1 0,1 0 0,-1 1 0,1-1 0,-1 1 0,1-1 0,-1 0-1,1 1 1,0-1 0,-1 0 0,1 0 0,-1 1 0,1-1 0,0 0 0,-1 0 0,1 0 0,0 0 0,-1 0 0,1 0 0,0 0 0,-1 0 0,1 0 0,0 0 0,-1 0-1,1-1 1,0 1 0,-1 0 0,1 0 0,0-1 0,23-12-1677,-18 7 1467,1 1 0,-1-2-1,-1 1 1,1 0-1,-1-1 1,0 0 0,0 0-1,5-13 1,27-70 31,-30 71 507,33-100 1895,31-152 1,-65 235-1551,-4 21 503,7-26 0,-5 35-117,-1 11-464,-2 15-183,-12 122-116,2-47-363,6-62 93,0-7-327,2 0 0,1 0 0,0 0-1,7 40 1,-6-64 239,-1 0-1,0 0 0,1 0 0,0-1 1,-1 1-1,1 0 0,0 0 1,0-1-1,0 1 0,0 0 1,0-1-1,0 1 0,1-1 0,-1 0 1,0 1-1,1-1 0,-1 0 1,1 0-1,0 0 0,1 1 1,-1-1-13,1 0 1,-1-1-1,0 1 1,0-1-1,1 0 1,-1 0-1,0 0 1,1 0-1,-1 0 1,0 0-1,1-1 1,-1 1-1,0-1 1,1 1-1,-1-1 1,3-1-1,10-6-271,1 0-1,21-16 0,-19 12 1217,23-12 0,-39 24-687,0-1 1,0 0-1,-1 1 1,1-1 0,0 1-1,0-1 1,0 1-1,0 0 1,0 0-1,0 0 1,0 0 0,0 0-1,0 0 1,0 1-1,0-1 1,0 1-1,0-1 1,3 2 0,1 2 163,0-1 0,0 1 0,11 9 0,9 6 38,-22-16-242,0-1 0,1 0 1,-1 0-1,1-1 0,-1 1 0,1-1 0,0 0 0,0 0 0,0-1 1,-1 1-1,1-1 0,0 0 0,6-1 0,-4 0-28,0-1 0,0 1-1,-1-2 1,1 1-1,0-1 1,-1 0 0,0 0-1,8-5 1,6-7 144,-1-1 1,-1-1 0,0 0-1,16-22 1,-26 30 23,-4 5-169,50-61 964,-47 55-851,-1 1-1,0-1 1,0-1 0,-1 1-1,4-13 1,-8 20-135,0 1-1,-1 0 1,1 0 0,-1 0 0,0 0-1,0 0 1,0 0 0,0-1-1,0 1 1,0 0 0,-1 0 0,1 0-1,-1 0 1,-1-4 0,2 5-6,-1 0 0,1 0 0,-1 0 0,0 1 0,1-1 0,-1 0 0,0 0 0,1 1 0,-1-1 0,0 0 0,0 1 0,0-1 0,0 1 0,0-1 0,0 1 0,0-1 0,0 1 0,0 0-1,0-1 1,0 1 0,0 0 0,0 0 0,0 0 0,0 0 0,0 0 0,0 0 0,0 0 0,0 0 0,0 0 0,0 1 0,0-1 0,-2 1 0,-3 1 3,0 1-1,0-1 1,0 1-1,0 1 1,0-1-1,1 1 1,0 0 0,0 0-1,0 0 1,-8 9-1,1 2-51,0 1-1,-15 24 1,-86 162 472,105-181-370,7-20-81,1 0 0,0 0 0,0-1 0,-1 1 0,1 0 0,0 0 0,0 0 0,0 0 0,0-1 0,0 1 0,0 0 0,0 0 0,0 0 0,0 0 0,0-1 0,0 1 0,1 0 0,-1 0 0,0 0 1,1 0-1,-1 0-1,1-1 1,-1 0 0,1 0-1,-1 0 1,1 0 0,-1 0-1,1 0 1,-1 0 0,0 0 0,1 0-1,-1 0 1,1 0 0,-1 0-1,1 0 1,-1 0 0,1 0 0,-1-1-1,0 1 1,1 0 0,-1 0-1,1 0 1,-1-1 0,0 1-1,1 0 1,-1 0 0,0-1 0,1 1-1,-1 0 1,0-1 0,1 1-1,12-15-719,-11 13 583,49-63-1159,13-15 1324,-62 78 42,0-2 59,1 1 1,0 0-1,1 0 1,-1 0-1,0 0 1,1 0-1,0 1 0,4-4 1,-7 6-94,0 0 0,-1 0-1,1 0 1,0 0 0,-1 0 0,1 0 0,0 0-1,0 0 1,-1 0 0,1 0 0,0 0 0,-1 0-1,1 0 1,-1 1 0,1-1 0,0 0 0,-1 0-1,1 1 1,0-1 0,-1 1 0,1-1 0,-1 0-1,1 1 1,-1-1 0,1 1 0,-1-1 0,0 1-1,1-1 1,-1 1 0,1 0 0,-1-1 0,0 1 0,0-1-1,1 1 1,-1 1 0,9 27 35,-8-22-37,6 23 31,-4-14 32,1 0 0,0 0 0,1 0 1,10 18-1,-13-29-56,1 0 0,-1-1-1,1 0 1,1 0 0,-1 0 0,0 0 0,1 0 0,0-1 0,0 0 0,0 1 0,0-1 0,1-1 0,-1 1 0,1-1 0,-1 0-1,1 0 1,0 0 0,6 1 0,0-1-35,-1 0 0,0-1 0,1-1-1,-1 1 1,1-2 0,-1 1 0,1-2 0,-1 1 0,0-1-1,0-1 1,1 0 0,-2-1 0,1 1 0,0-2 0,-1 1-1,0-2 1,0 1 0,0-1 0,11-10 0,-9 7 55,0-1 0,0-1 0,-1 0 0,-1 0 0,0-1 0,0-1 0,-1 1 0,-1-1 0,0 0 0,-1-1 0,0 0 0,-1 0 0,5-19 1,-9 26-69,0-1 0,0 1 0,0-1 0,-1 1 1,0-1-1,-2-12 0,1 17-4,1 0-1,-1 1 1,0-1-1,0 0 0,0 0 1,0 1-1,0-1 1,0 1-1,-1-1 1,0 1-1,1 0 1,-1-1-1,0 1 1,0 0-1,0 0 1,0 0-1,0 0 1,-1 1-1,1-1 1,-5-1-1,-2-1-11,-1 0-1,0 1 1,0 1 0,-1 0-1,1 0 1,0 1-1,-1 0 1,1 1-1,-20 2 1,15-1-205,0 2 0,1 0-1,-1 0 1,1 1 0,-1 1 0,-16 9 0,1-2-988,26-11 567,18-8 389,239-120 1725,-251 126-1368,0 0 0,0 0 0,0 0 0,0 0 0,0 0 0,0 1-1,0-1 1,0 1 0,0-1 0,0 1 0,3-1 0,-4 2-43,0-1-1,0 0 0,-1 0 1,1 1-1,0-1 0,0 1 1,-1-1-1,1 1 1,0-1-1,0 1 0,-1-1 1,1 1-1,-1-1 0,1 1 1,-1 0-1,1-1 0,-1 1 1,1 0-1,-1 0 0,1-1 1,-1 1-1,0 0 0,1 0 1,-1 0-1,0-1 0,0 1 1,0 0-1,0 0 1,0 0-1,0 0 0,0-1 1,0 2-1,0 6 234,0 0 0,0 0 0,-1 0 0,0 0 0,-3 10 0,2-9-159,-29 112 590,23-98-1141,0-1-1,-2-1 0,-16 28 0,-26 26-1158,38-56 893,-56 82-5601</inkml:trace>
</inkml:ink>
</file>

<file path=ppt/ink/ink23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30.78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681 95 4480,'-23'-15'544,"-1"1"1,-1 2-1,0 1 0,-40-13 1,46 19-184,0 1 0,-1 0 0,0 1 0,1 2 0,-1 0 0,0 1 0,-21 2 0,1 3 482,1 2-1,-49 15 0,67-16-733,1 2-1,0 0 1,1 1 0,0 1-1,-35 24 1,36-18-348,18-15 234,0-1 0,0 0-1,-1 1 1,1-1 0,0 0 0,0 1 0,-1-1 0,1 0 0,0 1-1,0-1 1,0 0 0,0 1 0,-1-1 0,1 0 0,0 1-1,0-1 1,0 1 0,0-1 0,0 0 0,0 1 0,0-1 0,0 1-1,0-1 1,0 0 0,0 1 0,1-1 0,-1 1 0,0-1-1,0 0 1,0 1 0,0-1 0,0 0 0,1 1 0,-1-1 0,0 0-1,0 1 1,1-1 0,-1 0 0,0 0 0,1 1 0,-1-1-1,0 0 1,1 0 0,-1 1 0,0-1 0,1 0 0,-1 0 0,0 0-1,1 0 1,-1 0 0,1 0 0,-1 1 0,1-1 0,7 1-36,0 0 1,0-1-1,0 1 0,0-2 1,0 1-1,13-3 1,-4 1-12,14-1-70,0 1 0,0 1 0,0 2 1,44 6-1,-59-4 109,1 1-1,-1 0 1,0 2 0,0 0 0,-1 0-1,0 1 1,0 1 0,0 1 0,24 18-1,-16-8 103,-1 1 0,-1 1-1,-1 1 1,-1 0 0,0 2-1,-2 0 1,23 43 0,-37-61 12,0 1 1,-1-1-1,1 1 1,-1 0 0,2 13-1,-4-18-32,0 1 0,0-1-1,0 1 1,0-1 0,0 1 0,0-1-1,-1 1 1,1-1 0,-1 0 0,0 1-1,0-1 1,1 0 0,-2 0 0,1 1-1,0-1 1,0 0 0,-1 0 0,1 0-1,-1 0 1,-2 2 0,-1-1 36,0 0 0,0 1 0,0-2 0,0 1 1,-1-1-1,0 1 0,1-2 0,-1 1 0,0-1 0,0 1 0,0-2 0,0 1 0,-10-1 1,-5 0 87,-1-1 1,-30-7 0,-42-10-311,-18-4-3547,107 21 3037,3 1 304,1 0 0,-1 0 0,0 0 0,1 0 0,-1-1 0,1 1 0,-1-1 0,0 1 0,1-1 0,-1 0-1,1 1 1,-3-3 0</inkml:trace>
</inkml:ink>
</file>

<file path=ppt/ink/ink23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31.14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104 7 9568,'-5'0'607,"0"0"0,0 0 0,1 1 0,-1-1 0,0 1 0,-7 2-1,10-2-658,-1 1-1,1-1 1,0 0-1,-1 1 1,1 0-1,0-1 1,0 1-1,0 0 1,0 0-1,1 0 1,-1 0-1,1 0 1,-1 1-1,-1 1 1,-1 5 92,0 0 0,0 0 1,1 0-1,0 1 0,1-1 0,-2 18 1,-2 61 734,6-73-600,-1 14 188,1 1-1,1-1 1,10 52 0,-10-75-300,0-1 0,1 0 0,0 0 1,0 0-1,0 0 0,0 0 0,6 7 1,-7-10-27,1 0 0,0 0 0,0 0 0,0 0 0,1 0 0,-1 0 0,0-1 0,1 1 0,-1-1 0,1 1 0,-1-1 0,1 0 0,0 0 0,-1 0 0,1-1 0,3 1 0,0 0-43,0 0 0,0-1 0,0 0-1,0 0 1,0-1 0,0 0-1,0 0 1,0 0 0,-1 0-1,1-1 1,0 0 0,-1-1-1,9-4 1,-1-1-240,0 0 1,-1-2-1,0 1 0,12-14 0,-10 9-163,-2-1 0,1 0 0,-2-1 0,14-25-1,31-75-2485,-9 17-1460,-18 44 1257,-17 33 1370</inkml:trace>
</inkml:ink>
</file>

<file path=ppt/ink/ink23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31.47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84 29 4576,'32'-28'2448,"-32"28"-2420,0 0 0,0 0 1,0 0-1,0 0 1,0 0-1,0 0 0,0 0 1,0 0-1,0 0 0,0 0 1,0 0-1,0 0 0,0 0 1,0 0-1,0 0 0,0 0 1,0 0-1,0 1 1,0-1-1,0 0 0,0 0 1,0 0-1,0 0 284,0 0-284,0 0 1,0 0-1,1 0 0,-1 0 1,0 0-1,0 0 0,0 0 1,0 0-1,0 0 0,0 0 1,0 0-1,0 0 1,0 0-1,0 0 0,0 0 1,0 0-1,0 0 0,0 0 1,0 0-1,0 0 0,0 0 1,0 0-1,0 0 0,-2 8 696,-5 8 28,1-2-52,-8 14 256,2 1 0,-10 34 0,5 9-462,4 1 1,2 1 0,-1 77-1,12-136-465,-1 5 87,2 24 1,0-39-81,-1 1-1,1-1 1,0 1 0,1-1-1,-1 0 1,1 0 0,0 0-1,1 0 1,2 5 0,-4-8-7,1 0 1,-1 0-1,1 0 1,-1-1 0,1 1-1,0-1 1,0 1-1,0-1 1,0 1-1,0-1 1,0 0-1,0 0 1,0 0 0,3 1-1,0-1-1,-1 0 0,1-1-1,-1 1 1,1-1 0,-1 0-1,10 0 1,1-3-22,1 0 1,0-1-1,17-7 0,-28 10-7,9-4-35,0-1-1,0-1 1,-1 0 0,0-1-1,-1 0 1,1-1 0,-2 0-1,1-1 1,14-16 0,-18 17 78,-1 1 0,0-1 1,-1 0-1,0-1 0,0 1 1,-1-1-1,-1 0 0,1 0 1,-2-1-1,1 1 0,-2-1 1,1 0-1,1-18 0,-4 24-50,0 0-1,0-1 0,-1 1 0,0 0 0,1 0 0,-2-1 0,-2-8 1,3 12-12,0-1 0,0 1 0,0 0 1,0 0-1,-1 0 0,1 0 0,-1 1 1,1-1-1,-1 0 0,1 1 0,-1-1 1,0 1-1,0-1 0,0 1 1,0 0-1,0-1 0,0 1 0,0 0 1,0 1-1,-3-2 0,2 2-14,-1-1 0,0 1-1,0 0 1,1 0 0,-1 0-1,0 0 1,0 1 0,1 0-1,-1-1 1,0 1 0,1 1-1,-1-1 1,1 0 0,-7 4-1,-3 3-126,0 1-1,-15 13 0,21-17 117,-12 12-486,1 0-1,0 1 1,2 1 0,0 0-1,1 1 1,1 1 0,-16 32-1,7-2-2790</inkml:trace>
</inkml:ink>
</file>

<file path=ppt/ink/ink23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31.8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138 1 10464,'-14'3'3370,"11"-2"-1588,-5 2-3404,4-1 1613,-1 1 0,1 0 0,0 0 0,0 0 1,0 1-1,0-1 0,0 1 0,1 0 0,-5 6 0,1 0 256,0 1-1,-8 19 1,7-12-11,1 1-1,0 0 1,-5 28-1,10-38-264,1-1-1,0 1 0,0-1 0,1 1 0,0 0 0,0-1 0,1 1 0,0-1 0,1 1 0,4 14 0,-3-18-22,-1-1 0,1 0 0,-1 0 1,1 0-1,0 0 0,0 0 0,1 0 0,-1-1 0,1 0 0,0 0 0,0 0 0,0 0 0,0 0 0,1-1 0,7 4 0,7 1-50,0 0-1,31 5 0,-45-10 106,68 11-21,-40-8 126,38 11 0,-67-15-80,-1 1 0,1-1 0,-1 1 0,0 0 1,1 0-1,-1 0 0,0 0 0,5 5 0,-7-6-2,0 0 0,0 0-1,0 0 1,0 0 0,-1 0 0,1 0-1,0 0 1,-1 0 0,1 0-1,-1 1 1,1-1 0,-1 0 0,0 0-1,1 0 1,-1 1 0,0-1-1,0 0 1,0 0 0,0 1-1,0-1 1,0 0 0,0 0 0,0 1-1,0-1 1,-1 0 0,1 0-1,0 0 1,-1 1 0,1-1-1,-2 2 1,-2 2 38,0 0-1,-1 0 1,1 0-1,-1-1 0,0 1 1,0-1-1,-1 0 1,1-1-1,-10 5 1,-60 25-246,48-22-36,-91 39-3990,113-48 3795,1-1 0,0 1 1,-1-1-1,-6 1 0,9-2-122,0 0 1,-1 0-1,1 0 0,0-1 1,-1 1-1,1-1 0,-4-1 1</inkml:trace>
</inkml:ink>
</file>

<file path=ppt/ink/ink23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32.77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62 1 8384,'-2'3'655,"0"1"1,0 0-1,1-1 1,-1 1-1,0 5 1,-3 36 258,0-2-1191,-11 54 997,3 1 0,1 160 0,12-244-651,0 10 70,3 24 1,-2-42-78,-1 0 1,2 0 0,-1 0 0,1-1 0,-1 1 0,2 0 0,-1-1-1,0 0 1,6 9 0,-7-13-53,0-1 1,-1 1-1,1-1 0,0 1 1,-1-1-1,1 1 0,0-1 1,0 1-1,-1-1 0,1 0 1,0 1-1,0-1 0,0 0 1,-1 0-1,1 1 0,0-1 1,0 0-1,0 0 0,0 0 1,0 0-1,-1 0 0,1 0 0,0 0 1,0-1-1,0 1 0,0 0 1,0 0-1,-1-1 0,1 1 1,0-1-1,0 1 0,0-1 1,6-3-67,-2 1 0,1-1 0,6-6 0,-3 2-61,21-14-176,-2-2 0,49-53-1,-66 65 379,-9 8-28,1 0 0,0 1 1,0 0-1,0 0 0,0 0 0,1 0 1,-1 0-1,1 0 0,-1 1 1,5-2-1,-7 3-44,-1 1-1,1 0 1,-1 0 0,1 0 0,-1 0-1,0 0 1,1 0 0,-1 0 0,1 0-1,-1 0 1,1 0 0,-1 1 0,0-1 0,1 0-1,-1 0 1,1 0 0,-1 0 0,0 1-1,1-1 1,-1 0 0,0 0 0,1 1-1,-1-1 1,0 0 0,1 1 0,-1-1-1,0 0 1,0 1 0,1-1 0,-1 0-1,0 1 1,0-1 0,0 1 0,0-1-1,1 0 1,-1 1 0,0-1 0,0 1 0,0-1-1,0 0 1,0 1 0,0-1 0,0 1-1,0 21 157,-3 3-137,0-9-76,1 25 1,2-36-17,0-1 1,0 0-1,1 1 1,0-1 0,0 1-1,0-1 1,0 0-1,1 0 1,0 0 0,3 6-1,-4-8-15,1 0 0,0 0 0,0 0 0,0 0 0,0 0 0,0 0 0,1-1 0,-1 1 0,0-1 0,1 0 0,-1 0 0,1 0 0,-1 0 1,1 0-1,0 0 0,-1-1 0,1 1 0,0-1 0,0 0 0,4 0 0,6 0-332,0-1 1,0 0 0,12-4-1,-7 1 248,-1-1 0,0-1-1,25-13 1,-30 12 366,0 2 0,1-1 0,-1 2 1,1 0-1,0 0 0,0 1 0,0 1 0,15-2 0,-9 4-203,-1-1 1,0-1-1,1-1 1,21-7-1,-29 7 121,0-1 1,0 0-1,0 0 0,-1-1 0,0-1 0,0 0 1,17-13-1,-22 15-16,0-1 0,-1 0 0,1 0-1,-1 0 1,0 0 0,-1-1 0,1 0 0,-1 1 0,0-1 0,2-7 0,-4 10-87,0 0 0,-1 1 0,1-1 0,-1 0 0,1 0 0,-1 0 0,0 0 0,0 0 0,0 0 0,0 1 0,-1-1 0,1 0 0,-1 0 1,0 0-1,0 0 0,0 1 0,0-1 0,0 0 0,0 1 0,-1-1 0,1 1 0,-1 0 0,0-1 0,-4-3 0,5 4-10,-1 1 1,0-1-1,0 1 0,0-1 0,-1 1 1,1 0-1,0 0 0,0 0 0,-1 0 1,1 0-1,0 0 0,-1 1 0,1-1 1,-1 1-1,1-1 0,-5 1 0,2 1 16,0-1 0,1 1-1,-1 0 1,1 0-1,-1 0 1,1 1 0,-1 0-1,-5 3 1,-3 2 53,1 2 1,0-1-1,0 2 1,-17 17-1,14-11-130,1 0 1,0 2-1,2-1 0,0 2 1,1-1-1,1 2 0,-10 24 1,18-39-3,-1 0 1,2 0-1,-1 1 1,0-1-1,1 0 1,0 1-1,0-1 1,1 1-1,-1 5 1,1-9 27,1-1 1,-1 1-1,0-1 0,1 1 1,-1-1-1,1 1 1,-1-1-1,1 0 1,0 1-1,-1-1 1,1 0-1,0 0 0,0 1 1,0-1-1,2 2 1,-1-2-7,0 0 0,0 1 0,0-1 0,0 0 0,1 0 0,-1 0 0,0-1 0,1 1 0,-1 0 0,0-1 0,1 0 0,4 1 0,10-1-170,1-1 0,0 0 0,0-1 0,-1-1 0,26-8-1,-18 4-4,-1-2 0,0-1 1,28-16-1,-31 13 266,0-1 0,-1-1 0,-1 0 0,-1-2 0,28-31 0,70-104 1220,-88 113-963,12-19 507,-2-2 1,30-67 0,-39 76-81,-22 44-341,-7 7-386,0 0 0,1 0 0,-1 0 0,0 0 0,0 0 0,0 0 0,1 0 0,-1 1 0,0-1 0,0 0 0,0 0 0,1 0 0,-1 0 0,0 1-1,0-1 1,0 0 0,0 0 0,0 0 0,0 1 0,1-1 0,-1 0 0,0 0 0,0 1 0,0-1 0,0 0 0,0 0 0,0 1 0,0-1 0,0 0 0,0 0 0,0 0 0,0 1-1,0-1 1,0 0 0,0 0 0,0 1 0,0-1 0,0 0 0,-1 1 0,1 8 149,-1 0 0,-1 1 0,-3 13 0,-2 10-24,-11 50-1900,-4-1-1,-43 107 1,6-65-6505</inkml:trace>
</inkml:ink>
</file>

<file path=ppt/ink/ink23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38.60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524 226 896,'-1'0'20,"-1"0"1,1 0-1,0 0 0,0 0 0,-1 0 1,1 0-1,0 0 0,0 0 1,-1 0-1,1-1 0,0 1 1,0 0-1,0-1 0,0 1 0,0-1 1,-1 0-1,1 1 0,0-1 1,0 0-1,0 1 0,0-1 1,1 0-1,-1 0 0,0 0 0,0 0 1,0 0-1,1 0 0,-1 0 1,1 0-1,-2-2 0,2 2 25,-1-1 0,1 1-1,0 0 1,-1 0 0,1-1 0,-1 1-1,0 0 1,1 0 0,-1 0 0,0 0-1,0 0 1,1 0 0,-1 0-1,0 0 1,0 0 0,0 0 0,0 0-1,-1 1 1,-1-2 0,0 1 209,0 0 1,0 0-1,0 1 1,0 0-1,0-1 1,-5 1-1,6 0-38,-1 0-1,0 0 0,1 0 1,-1 0-1,0-1 0,1 1 1,-1-1-1,0 0 0,1 0 1,-1 0-1,1 0 0,0 0 0,-5-3 1,-17-21 360,24 25-573,-1-1 0,1 1 1,-1 0-1,1 0 0,0 0 1,-1 0-1,1 0 0,-1 0 1,1 0-1,0 0 0,-1 0 0,1 0 1,-1 0-1,1 0 0,0 0 1,-1 0-1,1 1 0,-1-1 1,1 0-1,0 0 0,-1 0 1,1 1-1,0-1 0,-1 0 0,1 0 1,0 1-1,-1-1 0,-8 9 299,-1 3-117,1 1-1,0 0 0,1 0 0,-6 15 0,-3 5 47,-9 19 132,-39 110 0,16-31 575,30-88-788,-1 0-1,-2-2 0,-37 54 1,39-77-240,9-13-296,11-5 359,-1 0 0,1-1 1,0 1-1,-1 0 1,1 0-1,0 0 0,0 0 1,-1-1-1,1 1 0,0 0 1,0 0-1,-1 0 1,1-1-1,0 1 0,0 0 1,0 0-1,-1-1 0,1 1 1,0 0-1,0-1 0,0 1 1,0 0-1,0 0 1,0-1-1,0 1 0,-1 0 1,1-1-1,0 1 0,0 0 1,0-1-1,0 1 1,0 0-1,1-1 0,-1 1 1,0-6-139,1 1 1,0 0 0,0 0-1,0 0 1,5-9 0,0-3-29,32-102-499,93-324 1171,-91 271 1446,-38 163-1754,1 0-1,0 0 1,0 1 0,7-13-1,-10 21-162,0 0 0,0 0-1,0-1 1,0 1 0,1 0-1,-1 0 1,0 0 0,0 0-1,0 0 1,0 0 0,0-1-1,1 1 1,-1 0 0,0 0-1,0 0 1,0 0 0,0 0-1,0 0 1,1 0 0,-1 0-1,0 0 1,0 0 0,0 0-1,1 0 1,-1 0 0,0 0-1,0 0 1,0 0 0,0 0-1,1 0 1,-1 0-1,0 0 1,0 0 0,0 0-1,1 0 1,-1 0 0,0 0-1,8 7 178,3 12 134,3 11-87,35 64-5,48 49 368,11 21 586,-2 8-179,-72-121-812,53 59-1,-12-29-514,-74-79 76,0-1-1,0 0 1,1 1 0,-1-1 0,0 1 0,0-1 0,0 1 0,0-1 0,-1 1 0,1-1 0,0 1 0,0 2 0,-7-3-3824,3-1 3181,-9 4-3145</inkml:trace>
</inkml:ink>
</file>

<file path=ppt/ink/ink23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38.93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13 188 8480,'-12'-11'3136,"16"4"-2432,17-8-224,-9 8-384,9-8-160,15-10-384,23-4 224,19-1-576,18 11 448,-6 9-288,1-1 384,-4 3-480,4 8 416,-12 11-928,-10 11 736,-10 4-1824,-13 4 1312,-10-5-1216</inkml:trace>
</inkml:ink>
</file>

<file path=ppt/ink/ink23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39.27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24 20 5888,'-2'-4'551,"2"3"-440,0 0 0,0 0 0,0 0 0,-1 0 0,1 0 0,0 1 0,-1-1 1,1 0-1,-1 0 0,1 0 0,-1 1 0,1-1 0,-1 0 0,0 1 0,1-1 0,-1 0 0,0 1 0,-1-2 0,1 2 353,1 2 224,-3 6-415,1 0 0,0 0 0,1 0 0,0 0-1,0 1 1,1-1 0,1 17 0,13 61 154,-6-45-200,-6-26-145,40 189 1527,-42-203-1551,1 0 0,-1 0 0,0 0 0,0 0 0,1 0 0,-1 0 0,1 0 0,-1 0 0,1 0 0,-1 0 0,1-1 0,-1 1 0,1 0 0,1 1 0,-1-2-41,-1 0 0,0 0 0,0 0 1,1 0-1,-1 0 0,0 0 0,1-1 1,-1 1-1,0 0 0,0 0 0,1 0 1,-1 0-1,0-1 0,0 1 0,1 0 1,-1 0-1,0-1 0,0 1 0,0 0 1,0 0-1,1-1 0,-1 1 0,0 0 0,0-1 1,0 1-1,0 0 0,0 0 0,0-1 1,0 1-1,0-1 0,7-34 499,-1-21-334,9-57-293,-12 98 115,1-1 0,1 1 0,0 1 0,1-1 1,9-17-1,-7 19 43,-1 1 1,2 0-1,-1 0 1,20-19-1,-25 28-132,0 0 0,0 0 0,0 1 0,1-1-1,-1 1 1,1 0 0,0 0 0,0 0-1,0 0 1,0 0 0,0 1 0,0 0 0,0 0-1,0 0 1,0 0 0,1 1 0,-1 0 0,0-1-1,1 2 1,5 0 0,-9-1-75,0 0-1,0 0 1,0 1-1,0-1 1,0 1 0,0-1-1,0 1 1,0-1-1,0 1 1,0-1 0,0 1-1,-1 0 1,1 0 0,0-1-1,0 1 1,-1 0-1,1 0 1,0 0 0,-1 0-1,1 0 1,-1 0 0,0 0-1,1 0 1,-1 0-1,1 0 1,-1 0 0,0 2-1,-2 18-2041</inkml:trace>
</inkml:ink>
</file>

<file path=ppt/ink/ink23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39.81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25 6 7040,'-21'-5'2282,"21"5"-2267,0 0 0,0 0 0,0 0 0,0 0 0,0 0 0,0 0 0,0 0 0,0 0 0,-1 0 0,1-1 0,0 1 0,0 0 0,0 0-1,0 0 1,0 0 0,0 0 0,-1 0 0,1 0 0,0 0 0,0 1 0,0-1 0,0 0 0,0 0 0,0 0 0,0 0 0,-1 0 0,1 0 0,0 0-1,0 0 1,0 0 0,0 0 0,0 0 0,0 0 0,0 0 0,0 0 0,0 1 0,0-1 0,-1 0 0,1 0 0,0 0 0,0 0 0,0 0 0,0 0-1,0 0 1,0 0 0,0 1 0,0-1 0,0 0 0,0 0 0,0 0 0,0 0 0,0 0 0,0 0 0,0 1 0,0-1 0,0 0 0,0 0 0,0 0-1,0 0 1,5 132 180,-1-43-240,9 226 813,-5-40 1232,-8-198-1236,4-1 0,17 102 1,-19-167-758,1 1 1,0 0-1,1-1 0,0 1 1,0-1-1,1 0 0,1-1 1,0 1-1,0-1 0,1 0 1,0-1-1,1 1 0,0-2 1,1 1-1,12 10 0,-4-7-4,1 0 1,0-1-1,1 0 0,33 12 1,38 7-4218,-72-26 2433</inkml:trace>
</inkml:ink>
</file>

<file path=ppt/ink/ink23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40.17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34 218 6880,'-33'-52'2560,"33"37"-1984,8-3-160,-4 7-384,9-5-96,8-2-192,16-4 160,20 1 192,18 2-64,7 5-192,2 5 64,-6 7-96,1 2 96,-1 2-864,1 7 544,16 5-2304</inkml:trace>
</inkml:ink>
</file>

<file path=ppt/ink/ink23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40.71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46 79 8064,'-27'-24'2592,"26"23"-2551,0 1 0,1-1 0,-1 1 0,1-1 0,-1 0 0,1 1 0,-1-1 1,1 0-1,0 0 0,-1 1 0,1-1 0,0 0 0,0 0 0,0 1 0,-1-1 0,1 0 0,0 0 1,0 0-1,0 0 0,0 1 0,0-1 0,0 0 0,1 0 0,-1 0 0,0 1 0,0-1 0,0 0 1,1 0-1,-1 1 0,0-1 0,1 0 0,-1 0 0,1 1 0,-1-1 0,1 0 0,0 0 1,2-1-122,-1 0 1,0 0-1,0 1 0,1-1 1,-1 1-1,1-1 1,-1 1-1,5-1 1,4-1 16,1 0-1,-1 1 1,1 0 0,0 1 0,0 1-1,0 0 1,0 1 0,-1 0-1,1 0 1,0 1 0,19 6-1,4 4 113,-1 1 0,49 26 0,-69-31 123,1 0 1,-2 0 0,26 21-1,-33-24-123,-1 0 0,0 1-1,0-1 1,-1 1 0,0 0-1,0 0 1,0 1 0,0-1-1,-1 1 1,-1 0 0,4 8-1,1 17 35,-2 1 0,3 62 0,-3-14-33,11 186 782,5 144 2565,-5-147-794,-16-248-2283,-1 1 0,0-1 1,-1 1-1,0-1 0,-10 29 0,11-39-275,-2-1 0,1 1 0,-1-1 0,1 0 0,-2 0 0,1 0-1,0 0 1,-1-1 0,0 0 0,0 1 0,0-1 0,-1-1 0,1 1 0,-1 0-1,0-1 1,0 0 0,0-1 0,0 1 0,-1-1 0,-7 3 0,-4 0-879,0-1 0,0-1 0,0 0 1,0-1-1,-1-1 0,-24-1 1,15-3-888,-1-2 0,0 0 0,-41-15 0,-93-34-3772</inkml:trace>
</inkml:ink>
</file>

<file path=ppt/ink/ink23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46.42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124 232 2496,'-21'-26'1275,"21"26"-1262,-1-1 1,1 1 0,-1 0 0,1-1-1,-1 1 1,0 0 0,1-1 0,-1 1-1,1 0 1,-1 0 0,0 0 0,1-1-1,-1 1 1,0 0 0,1 0 0,-1 0 0,0 0-1,1 0 1,-1 0 0,0 1 0,1-1-1,-1 0 1,0 0 0,1 0 0,-1 0-1,0 1 1,1-1 0,-1 0 0,1 1-1,-1-1 1,1 1 0,-1-1 0,1 0 0,-2 2-1,0 0 15,-1 0 1,0 0-1,1 1 0,-1-1 0,-2 5 0,2-4 94,1 1-1,0 0 1,1 0-1,-1 0 0,1 0 1,0 0-1,0 0 1,0 1-1,0 3 1,-1 41 832,2-33-824,0 5 163,2 1 0,0-1 1,1 0-1,1 0 0,0 0 1,10 23-1,-12-39-156,0 0 0,0 0 0,1 0 0,0 0 0,-1-1 0,6 6 0,-7-8-95,0-1 0,1 0 1,-1 0-1,0 0 0,0 0 1,1 0-1,-1 0 0,1 0 1,-1 0-1,1 0 0,-1-1 0,1 1 1,0-1-1,-1 1 0,1-1 1,-1 1-1,1-1 0,0 0 1,0 0-1,-1 0 0,1 0 0,0 0 1,-1 0-1,1-1 0,2 0 1,2-1 23,-1 0 0,1-1 0,0 0 0,-1 0 0,0-1 0,1 1 1,-1-1-1,7-8 0,37-43 163,-33 36-179,6-6-7,-1-1-1,29-48 0,-45 65-37,0-1 1,-1 1-1,0-1 1,0 0-1,-1 0 1,-1 0-1,1 0 0,-2 0 1,1-1-1,-1 1 1,-1 0-1,-1-21 1,-1 20-80,-1 0 0,0 1 0,0-1 0,-1 1 0,-1 0 0,1 0 0,-2 0 0,1 1 0,-1 0 0,-10-11 0,12 14-9,-1 1 1,0 1-1,0-1 0,0 1 0,-1 0 0,0 0 1,-11-6-1,13 8 43,0 1 0,0-1 0,0 1 0,0 0 0,-1 0 0,1 0 0,-1 1 1,1-1-1,0 1 0,-1 0 0,1 1 0,-9 1 0,3 0-142,0 2-1,0-1 1,1 1-1,0 1 1,0 0 0,0 0-1,0 1 1,1 0-1,-9 7 1,1 3-358,0 0 0,0 0 0,-13 21 0,-6 13-2153</inkml:trace>
</inkml:ink>
</file>

<file path=ppt/ink/ink23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47.32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285 143 4736,'-18'-3'1530,"18"3"-1508,-1 1 0,1-1 0,-1 0 0,1 0-1,-1 0 1,1 1 0,-1-1 0,1 0 0,0 1-1,-1-1 1,1 0 0,0 1 0,-1-1-1,1 0 1,0 1 0,-1-1 0,1 1 0,0-1-1,0 0 1,0 1 0,-1-1 0,1 1 0,0-1-1,0 1 1,0-1 0,0 1 0,0-1-1,0 1 1,0-1 0,0 1 0,0-1 0,0 1-1,0-1 1,0 1 0,0-1 0,0 1-1,0 3 117,-15 99 831,-6 69-850,15-80-202,-46 434 3265,50-510-3044,-2 0 1,0 0-1,-10 23 1,12-34-73,-1 1 0,1-1 0,-1-1 1,-1 1-1,-6 8 0,8-11-20,0 0 0,0 0 0,0-1-1,0 1 1,0-1 0,-1 1 0,1-1 0,-1 0-1,1 1 1,-1-1 0,1-1 0,-6 2 0,6-1-26,0-1 0,0 0 0,-1 0 1,1 0-1,0 0 0,0 0 0,0 0 1,0-1-1,0 1 0,0 0 0,0-1 1,-1 0-1,1 0 0,1 0 0,-1 0 1,0 0-1,-3-2 0,3 1-17,-1 0 0,1-1 1,-1 1-1,1-1 0,0 0 0,0 0 1,0 0-1,1 0 0,-4-6 0,1-3-61,1 0 0,0 0 0,1 0 0,0-1 0,-1-14 0,2 5-51,2 1 1,0-1-1,1 1 1,0-1-1,2 1 1,1 0 0,1 0-1,15-37 1,68-124-330,-47 100 390,-2 5-18,2 2-1,4 2 0,107-130 1,-142 191 39,0 1 0,18-14 1,-24 21 14,0 0 1,0 1 0,0 0 0,1 0 0,-1 0-1,1 1 1,0 0 0,0 0 0,6-1 0,-10 2 42,0 1 1,0 0 0,0 0-1,0 0 1,0 0 0,0 0-1,0 0 1,0 0 0,0 1-1,0-1 1,0 1 0,0-1-1,0 1 1,0 0 0,0 0-1,0 0 1,-1 0 0,1 0-1,0 0 1,-1 0 0,1 1 0,-1-1-1,1 1 1,-1-1 0,1 1-1,-1-1 1,0 1 0,0 0-1,0 0 1,0-1 0,0 1-1,1 4 1,1 4 205,0 1 0,-1 0 0,0 1 1,0 19-1,0-16-180,22 234 956,-24-231-812,0-10 87,1-17-110,1-9-174,1 0 1,0 0 0,1 0 0,1 1 0,1 0-1,0 0 1,1 0 0,1 1 0,15-24 0,-6 16-74,0 0 0,2 2 1,1 0-1,1 1 1,0 0-1,40-27 1,-58 46 49,0 0 0,1 0 1,0 0-1,-1 0 0,1 1 0,0-1 1,0 1-1,0 0 0,0 0 1,0 0-1,0 1 0,0 0 1,6-1-1,-8 2 11,0-1 0,1 1 0,-1 0 0,0-1 0,0 1-1,0 0 1,1 0 0,-1 0 0,0 1 0,0-1 0,0 0 0,-1 1 0,1-1 0,0 1 0,0 0-1,-1 0 1,1-1 0,-1 1 0,0 0 0,1 0 0,-1 0 0,0 1 0,0-1 0,1 4 0,4 15-14,0 0 0,5 44 0,1 2 24,-9-54 36,0 0 0,2 0 0,-1 0 0,1-1 1,1 0-1,0 0 0,1 0 0,12 15 1,-15-22-12,0-1 0,-1 0 0,1 0 0,1-1 0,-1 1 0,0-1 0,1 0 0,0 0 0,-1 0 0,1-1 0,0 0 0,1 0 0,-1 0 0,0-1 0,0 1 0,1-1 0,-1 0 0,1-1 0,-1 1 0,1-1 0,-1 0 0,1-1 0,9-1 0,-5-1-2,-1 0 0,1 0 0,-1-1 0,0 0 0,0-1 1,0 0-1,0 0 0,-1-1 0,15-13 0,-2-1 7,-1 0 0,22-31-1,-31 37 11,0 0 0,-1-2-1,0 1 1,-2-1 0,12-28 0,-18 38-55,-1 1 0,1-1 1,-1-1-1,0 1 0,0 0 0,-1 0 1,0 0-1,-1-11 0,0 12-46,0 1 1,0-1-1,-1 1 0,1 0 0,-1-1 0,0 1 0,0 0 0,0 0 1,-1 1-1,0-1 0,1 0 0,-1 1 0,-5-5 0,1 2-109,-1 0-1,0 0 1,-1 1-1,0 0 0,1 0 1,-1 1-1,-1 1 1,1-1-1,0 1 1,-1 1-1,0 0 1,0 0-1,1 1 0,-1 0 1,0 1-1,0 0 1,-14 2-1,15-2-24,0 2 0,1-1-1,-1 1 1,1 0 0,-1 1-1,1 0 1,0 0 0,0 1 0,0 0-1,0 0 1,1 1 0,0 0-1,0 0 1,0 1 0,0 0 0,1 0-1,0 1 1,1-1 0,-1 1-1,-4 8 1,-8 25-820</inkml:trace>
</inkml:ink>
</file>

<file path=ppt/ink/ink23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48.15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47 132 6816,'-1'-1'172,"-1"1"0,1-1 1,0 1-1,0-1 0,-1 1 0,1 0 1,0 0-1,-1 0 0,1 0 0,0 0 1,-1 0-1,1 0 0,0 0 0,-1 1 1,1-1-1,-3 1 0,3 0-133,0 0 0,0 0-1,0-1 1,1 1 0,-1 0-1,0 0 1,0 1 0,0-1 0,1 0-1,-1 0 1,1 0 0,-1 0-1,1 1 1,-1-1 0,1 0 0,0 0-1,-1 1 1,1 2 0,-8 64-221,7-56 371,1-1 0,0 1 0,1 0 0,1 0 0,0-1 0,0 1 0,5 11 0,2 3 458,23 46 0,-27-63-586,0 0 1,0 0-1,1-1 1,0 1-1,9 7 1,-13-13-34,1 0 1,0-1-1,0 1 0,0-1 1,0 0-1,1 0 0,-1 0 1,0 0-1,1-1 1,-1 1-1,1-1 0,0 0 1,-1 0-1,1 0 0,0-1 1,0 1-1,4-1 1,-2-1 1,0 0 1,0 0 0,0 0 0,0-1 0,0 0 0,0-1 0,0 1 0,-1-1 0,1 0-1,-1 0 1,7-6 0,7-6 11,26-27-1,-41 37-41,11-9-47,-2 0-1,1-1 1,-2-1 0,0-1-1,-1 1 1,0-2 0,8-19-1,-7 7-148,-2 0 1,0-1-1,-2-1 0,-2 1 0,-1-1 0,3-56 1,-13 101 22,1-4 143,-6 26 9,2 1 0,1 1 0,-4 64-1,10 111 592,38 122 1462,-28-279-1952,24 128 672,-30-163-595,0-4 152,-3-15 25,-2-9 178,-6-35-454,1 0-1,0-73 1,13-87-327,-3 160 215,3 1 0,13-56 1,-14 80 19,0 0 1,1 1 0,1 0 0,1 0 0,1 1 0,0-1 0,21-27-1,-24 38 17,-1 0-1,1 1 1,0 0-1,0-1 0,1 2 1,0-1-1,-1 1 0,2 0 1,-1 1-1,0 0 0,1 0 1,-1 0-1,1 1 0,0 0 1,0 0-1,8 0 0,-9 2 7,-1 0 1,1 0-1,-1 0 0,1 1 0,-1 0 0,1 0 0,-1 0 0,0 1 1,1 0-1,-1 0 0,0 1 0,0 0 0,-1 0 0,1 0 0,-1 1 1,1-1-1,-1 2 0,0-1 0,8 10 0,-10-11 67,0 0 1,-1 0-1,0 0 0,1 1 0,-1 0 0,-1-1 0,1 1 0,0 0 1,-1 0-1,0 0 0,0 0 0,0 0 0,0 0 0,-1 0 1,0 0-1,1 0 0,-2 0 0,1 0 0,0 0 0,-1 0 1,0 0-1,0 0 0,0 0 0,0 0 0,0 0 0,-1 0 1,0 0-1,0-1 0,0 1 0,0-1 0,-4 5 0,-2 1 20,-1-1-1,0 0 1,-1 0-1,0 0 1,0-2-1,-1 1 1,1-1-1,-1-1 0,-1 1 1,-12 3-1,3-3-393,1 0 1,-1-1-1,0-1 0,-1-1 0,-22 0 0,29-3-620,0 0-1,0-1 0,0-1 1,0-1-1,0 0 0,0-1 1,1 0-1,0-1 0,-26-14 1,28 12-1144,-22-19 1,33 26 2004</inkml:trace>
</inkml:ink>
</file>

<file path=ppt/ink/ink23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48.55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83 0 4320,'-69'71'2981,"68"-69"-2899,-1 0-1,1 1 1,-1-1-1,1 0 1,0 1-1,0 0 1,0-1-1,0 1 1,0 0-1,1-1 1,-1 1-1,1 0 0,0 0 1,0 0-1,0-1 1,0 1-1,0 0 1,1 0-1,0 3 1,3 7 397,0-1 1,0 0-1,8 13 0,3 10-31,-1 8-131,-2 0-1,8 54 1,-16-70-663,-1-1 0,-2 1 0,0-1 0,-2 1 0,-6 33 0,-7 2-4800</inkml:trace>
</inkml:ink>
</file>

<file path=ppt/ink/ink23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53.19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48 229 2240,'-16'-31'1088,"15"30"-1232,-6 6-270,-2 2 257,7-3 146,0 0 0,0 0-1,0 0 1,1 1 0,-1-1-1,1 0 1,-1 7 0,2-9 46,0 0 1,-1 0-1,1-1 1,0 1-1,0 0 0,0 0 1,0 0-1,1 0 1,-1 0-1,0 0 1,1 0-1,0-1 1,-1 1-1,1 0 1,0 0-1,0-1 1,0 1-1,0 0 0,2 2 1,-2-4-40,-1 1 1,1-1-1,0 1 0,0-1 0,-1 0 1,1 1-1,0-1 0,0 0 1,-1 0-1,1 1 0,0-1 1,0 0-1,0 0 0,-1 0 0,1 0 1,0 0-1,0 0 0,0 0 1,-1-1-1,1 1 0,0 0 1,0 0-1,-1-1 0,1 1 0,0 0 1,0-1-1,-1 1 0,1 0 1,0-1-1,-1 1 0,1-1 1,-1 0-1,1 1 0,0-2 1,4-3-81,0 0 0,0 0 0,3-8 0,1 2 208,15-14 174,-23 24-52,-1 2-188,0-1-37,0 0-1,1 0 0,-1 1 1,0-1-1,0 0 0,0 0 0,0 0 1,1 1-1,-1-1 0,0 0 1,0 0-1,0 0 0,1 0 0,-1 0 1,0 1-1,0-1 0,1 0 1,-1 0-1,0 0 0,0 0 0,1 0 1,-1 0-1,0 0 0,0 0 1,1 0-1,-1 0 0,0 0 1,0 0-1,1 0 0,-1 0 0,0 0 1,0 0-1,0 0 0,1-1 1,-1 1-1,1 0-15,-1 0 0,0 0 0,0 0 1,1 0-1,-1 1 0,0-1 0,1 0 0,-1 0 1,0 0-1,1 0 0,-1 0 0,0 1 0,0-1 0,1 0 1,-1 0-1,0 1 0,0-1 0,0 0 0,1 0 1,-1 1-1,0-1 0,0 0 0,0 0 0,0 1 0,1-1 1,-1 0-1,0 1 0,0 0 15,0-1-1,0 0 1,0 0 0,0 1 0,0-1-1,1 0 1,-1 0 0,0 0-1,0 1 1,0-1 0,0 0 0,0 0-1,1 1 1,-1-1 0,0 0-1,0 0 1,0 0 0,1 0-1,-1 1 1,0-1 0,0 0 0,1 0-1,-1 0 1,0 0 0,0 0-1,1 0 1,0 0 30,0 0-1,-1 0 0,1 0 1,0 0-1,0 0 0,-1 0 1,1 0-1,0-1 1,0 1-1,-1 0 0,1-1 1,0 1-1,-1 0 0,1-1 1,0 1-1,-1-1 1,1 1-1,-1-1 0,1 1 1,-1-1-1,1 1 0,-1-1 1,1 0-1,-1 1 0,1-1 1,0-1-1,6-8 58,-7 10-93,0 0 0,0 0 0,0 0 0,0 0 0,0 0 0,0 1 0,0-1 0,0 0 0,0 0 0,0 0 0,1 0 0,-1 0 0,0 0 0,0 0 0,0 1 0,0-1 0,0 0 0,0 0 0,0 0 0,0 0-1,0 0 1,0 0 0,1 0 0,-1 0 0,0 0 0,0 0 0,0 0 0,0 0 0,0 0 0,0 0 0,1 1 0,-1-1 0,0 0 0,0 0 0,0 0 0,0 0 0,0 0 0,0-1 0,1 1 0,-1 0 0,0 0 0,0 0 0,0 0 0,0 0 0,0 0 0,0 0 0,1 0 0,-1 0 0,0 0 0,0 0 0,0 0 0,0 0-1,0 0 1,0-1 0,0 2-12,0-1 0,0 1-1,0-1 1,0 1-1,0-1 1,0 1 0,0-1-1,0 1 1,0-1-1,0 0 1,1 1 0,-1-1-1,0 1 1,0-1-1,0 1 1,1-1 0,-1 0-1,0 1 1,0-1-1,1 1 1,-1-1-1,0 0 1,1 1 0,-1-1-1,0 0 1,1 0-1,-1 1 1,1-1 0,-1 0-1,0 0 1,1 1-1,-1-1 1,1 0 0,-1 0-1,1 0 1,-1 0-1,1 0 1,-1 0 0,1 0-1,4 0 5,-1 0-1,1-1 1,-1 0 0,1 0-1,-1 0 1,0 0-1,1-1 1,-1 1 0,0-1-1,0 0 1,0-1-1,0 1 1,0-1 0,-1 0-1,1 1 1,-1-2-1,0 1 1,0 0 0,5-6-1,-5 4 39,0 1-1,0 0 1,1 0-1,0 0 1,0 0-1,0 0 0,7-4 1,38-20 315,-11 5-394,-19 9 176,30-29-1,-10 8 107,-38 35-248,-1 0 1,0 0-1,0 0 0,0-1 0,0 1 1,0 0-1,1 0 0,-1 0 1,0 0-1,0 0 0,0 0 0,0 0 1,1 0-1,-1 0 0,0-1 0,0 1 1,0 0-1,1 0 0,-1 0 1,0 0-1,0 0 0,0 0 0,1 0 1,-1 0-1,0 0 0,0 1 0,0-1 1,1 0-1,-1 0 0,0 0 1,0 0-1,0 0 0,0 0 0,1 0 1,-1 0-1,0 0 0,0 1 0,0-1 1,0 0-1,0 0 0,1 0 1,-1 0-1,0 0 0,0 1 0,0-1 1,4 13-11,-4 17-68,-20 82-91,11 114 386,6-108-118,3 79 253,2-151-203,3 0 0,13 56 0,-17-96-226,1 3 104,0-1 1,0 0 0,7 14-1,-9-21-105,0 0-1,1 0 1,-1 0-1,1 0 1,-1-1-1,1 1 1,-1 0-1,1 0 1,-1 0-1,1 0 1,0-1-1,-1 1 1,1 0-1,0-1 1,0 1-1,0-1 1,-1 1-1,1-1 1,0 1-1,0-1 1,0 1-1,0-1 1,0 0-1,0 1 1,0-1-1,0 0 1,0 0-1,0 0 1,0 0-1,0 0 1,0 0-1,0 0 1,0 0-1,0 0 1,0-1-1,0 1 1,0 0-1,0-1 1,1 0-1,6-7-1541,-3-5-859</inkml:trace>
</inkml:ink>
</file>

<file path=ppt/ink/ink23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54.42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5 522 736,'0'0'224,"-5"12"1403,5-9-719,3-4-321,11-8-65,15-12 143,-10 6-327,0-2 0,-1 0-1,-1-1 1,-1-1 0,0 0-1,-1-1 1,18-34 0,-24 35-257,0 0 1,-1 0 0,-1-1 0,-1 1 0,0-2 0,-2 1 0,0-1-1,-2 1 1,1-29 0,-7-39-109,3 77-13,0 13 41,-1 22-106,-2 65 159,-16 89 0,-3 38 577,22-180-1148,1 1 0,1-1 1,12 67-1,-8-86-3221</inkml:trace>
</inkml:ink>
</file>

<file path=ppt/ink/ink23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54.86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269 0 3648,'-2'1'151,"0"-1"0,0 0 1,0 1-1,0 0 0,-1-1 0,1 1 1,0 0-1,0 0 0,0 0 0,1 0 1,-4 2-1,-21 19-82,13-11 63,2-2 8,0 1 1,1 0 0,1 0-1,-1 1 1,2 0-1,0 1 1,0 0-1,1 0 1,0 1-1,1 0 1,1 0 0,0 0-1,-6 27 1,-17 83 45,5 1 1,-12 220 0,34-297-568,2 1 0,2 0 0,3-1 1,18 76-1,-11-67-1019,20 73-1381,-9-58 1474</inkml:trace>
</inkml:ink>
</file>

<file path=ppt/ink/ink23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55.32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30 20 5216,'-1'-13'1115,"0"7"-24,-2 15-919,-5 34 293,1-1 0,0 46-1,4 89 342,4-115-659,15 240-3166,-11-263 353</inkml:trace>
</inkml:ink>
</file>

<file path=ppt/ink/ink23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55.66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0 118 7040,'13'-8'2624,"7"5"-2048,18-8-128,-13 4-256,13-4-192,2-4-224,6 1 128,4 3-32,-6-1 64,2 8 64,4 0 0,-5 4-288,-3 0 160,-9-3-800,-8-4 512,-8-1-1792</inkml:trace>
</inkml:ink>
</file>

<file path=ppt/ink/ink23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55.97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15 7296,'13'-15'2720,"8"15"-2112,29 11-192,-25 0-416,11 3-96,6 2-736,4 2 448,-2 0-864,2 1 704,-4-5-544,-1 1 640,4-3-1376,-3-1 1024,8-2-1344</inkml:trace>
</inkml:ink>
</file>

<file path=ppt/ink/ink23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56.54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52 1 6240,'0'-1'2767,"2"11"-2180,0 17-789,-2 509 1487,0-534-1244,-2 19 367,2-21-400,0 0 1,0 1 0,0-1 0,0 0-1,0 0 1,0 1 0,0-1-1,0 0 1,0 0 0,0 1-1,0-1 1,0 0 0,0 0 0,0 1-1,-1-1 1,1 0 0,0 0-1,0 0 1,0 1 0,0-1-1,-1 0 1,1 0 0,0 0 0,0 0-1,-1 1 1,1-1 0,0 0-1,0 0 1,-1 0 0,1 0-1,0 0 1,0 0 0,-1 0-1,1 0 1,0 0 0,0 0 0,-1 0-1,1 0 1,0 0 0,0 0-1,-1 0 1,1 0 0,0 0-1,0 0 1,-1 0 0,1 0 0,0 0-1,0 0 1,-1 0 0,1-1-1,0 1 1,0 0 0,-1 0-1,1 0 1,0 0 0,0-1 0,0 1-1,0 0 1,-1 0 0,-1-3 13,0 1 0,0 0 1,1 0-1,-1-1 0,0 1 1,1-1-1,-1 1 0,1-1 1,0 1-1,-1-5 0,-8-32 57,6 19-30,0-6-43,0 0 0,2 0 0,1 0 0,1 0 0,2 0 0,0-1 0,6-25 0,-4 33-25,0 1 0,1 0 0,1 0 0,15-31 0,-16 39 12,1 0 0,0 0 0,0 1 0,1 0 0,0 1 0,0-1 0,1 1 0,1 1 0,13-11 0,-19 16-7,-1 0 0,1 1 0,0-1 0,0 1 0,0 0 0,0 0 0,0 0 0,0 0 1,0 0-1,0 1 0,0-1 0,0 1 0,6 0 0,-8 0 4,1 1 1,0-1-1,0 0 0,-1 1 0,1 0 1,0-1-1,-1 1 0,1 0 1,-1 0-1,1 0 0,-1 0 0,1 0 1,-1 0-1,1 0 0,-1 0 1,0 1-1,0-1 0,0 1 1,0-1-1,0 1 0,0-1 0,0 1 1,0-1-1,0 4 0,2 4 14,0 0-1,-2 0 0,1 0 1,-1 0-1,0 1 0,-1-1 0,0 0 1,0 1-1,-1-1 0,0 0 1,-5 15-1,-3 8 222,-25 57 1,-6-4 270,40-85-495,0 0-1,0 0 1,0 0 0,0 0 0,0 1-1,0-1 1,0 0 0,0 0 0,-1 0-1,1 1 1,0-1 0,0 0 0,0 0-1,0 0 1,0 1 0,0-1 0,0 0-1,0 0 1,0 0 0,0 1 0,0-1-1,0 0 1,1 0 0,-1 0 0,0 1-1,0-1 1,0 0 0,0 0 0,0 0-1,0 1 1,0-1 0,1 0 0,-1 0-1,0 0 1,0 0 0,0 0 0,0 1-1,1-1 1,8-1-45,12-9-375,-21 10 416,8-3-68,1-1 0,0 1 0,0 1 0,0 0 0,0 0 0,0 0 0,0 1 1,0 1-1,0-1 0,1 2 0,-1-1 0,0 1 0,0 1 0,0-1 0,0 2 0,0-1 1,13 6-1,-13-4 79,0 0 0,0 0 0,-1 1 1,1 0-1,-1 0 0,0 1 0,-1 0 1,1 0-1,-1 1 0,-1 0 0,1 0 0,-1 1 1,0 0-1,-1 0 0,0 0 0,7 16 1,-10-19 83,0 1 0,-1 0 0,0 0-1,0 0 1,0 0 0,-1-1 0,0 1 0,0 0 0,0 0 0,-1 0 0,0 0 0,0 0 0,-1 0 0,1 0 0,-1-1 0,-1 1 0,1-1 0,-1 1 0,0-1 0,0 0 0,0 0 0,-1 0 0,0-1 0,1 1-1,-2-1 1,1 0 0,-1 0 0,-6 4 0,-6 3-198,-1-1 0,0-1 0,-1 0 0,0-2 0,-1 0-1,0-1 1,0-1 0,0-1 0,-36 2 0,50-5-410,0-1-1,0 0 1,0 0 0,0 0-1,-1-1 1,1 0 0,0-1-1,0 1 1,1-1-1,-9-3 1,-11-9-3153</inkml:trace>
</inkml:ink>
</file>

<file path=ppt/ink/ink23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6:56.87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41 7136,'25'-29'2656,"-8"22"-2080,15 3-160,-19 12-768,3 10 96,5 11-192,13 12 288,2 6 352,1 27-96,-3 47 768,-9 8-480,-13 25 160,-16 41-288,-25 7-1312,-34 69 576,-44-9-5248</inkml:trace>
</inkml:ink>
</file>

<file path=ppt/ink/ink23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9:02.58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514 298 736,'4'-62'379,"-5"56"-383,0 0 0,-1 0 0,1 0 0,-1 0 0,-1 0 0,1 0 1,-1 1-1,-7-11 0,6 8 12,1 3 51,-2-3 205,0-1-1,0 1 0,-10-11 0,13 17-238,0 0 0,0 0 0,-1 0 0,1 0-1,-1 0 1,1 0 0,-1 1 0,1-1 0,-1 1-1,0 0 1,0 0 0,0 0 0,0 0 0,0 1-1,-4-2 1,-43 2-373,42 1 326,-1-1 1,1 0-1,-1-1 0,1 1 0,-1-1 1,1-1-1,0 0 0,-1 0 1,-14-6-1,1-4 9,-1 1-1,-1 1 1,0 1 0,0 1-1,-40-8 1,10 8-494,29 5-74</inkml:trace>
</inkml:ink>
</file>

<file path=ppt/ink/ink23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29.44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21 42 3392,'-1'-4'242,"1"3"-153,-1 0-1,1 0 1,0 0 0,-1-1-1,1 1 1,0 0 0,0 0-1,0-1 1,0 1 0,0 0-1,0 0 1,0 0 0,1-1-1,-1 1 1,0 0 0,1-2-1,1-10 225,-4 10-100,0 10 98,-4 35 439,3 1-1,2 60 0,2-56-597,-8 343 903,6-338-1064,21 518 2606,-18-550-2552,-1 2 66,1 0 1,1-1-1,1 1 1,8 25 0,-12-47-156,0 1 0,0-1 0,0 0 0,0 0 0,0 1 1,0-1-1,0 0 0,0 1 0,0-1 0,0 0 0,0 0 1,0 1-1,0-1 0,1 0 0,-1 0 0,0 0 1,0 1-1,0-1 0,0 0 0,1 0 0,-1 0 0,0 1 1,0-1-1,0 0 0,1 0 0,-1 0 0,0 0 0,0 0 1,1 0-1,-1 1 0,0-1 0,0 0 0,1 0 0,-1 0 1,0 0-1,0 0 0,1 0 0,-1 0 0,1 0 0,5-11-2386,2-18-1461,-4 4 1294</inkml:trace>
</inkml:ink>
</file>

<file path=ppt/ink/ink23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30.22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20 5152,'4'-2'196,"-1"-1"0,1 1 0,0 0 0,-1 0 0,1 1 0,0-1 0,0 1 0,0 0 0,1 0 0,-1 0 0,0 1 0,0-1 1,0 1-1,1 0 0,5 1 0,8 1-181,1 1 0,22 6 0,-6-1 435,58 9-60,1-5 1,1-3 0,156-7-1,66-31 629,-300 26-995,-9 1-15,0 1-1,0 0 1,0 0 0,0 0 0,0 1 0,15 2-1,-22-2 3,0 0 0,0 1 0,0-1-1,0 1 1,0-1 0,0 1 0,0 0-1,0-1 1,0 1 0,-1 0-1,1-1 1,0 1 0,0 0 0,-1 0-1,1 0 1,-1 0 0,1 0 0,-1 0-1,1 0 1,-1 0 0,1 0 0,-1 0-1,0 0 1,0 0 0,1 0 0,-1 0-1,0 0 1,0 2 0,0 4 33,0 0 0,-1 0 0,-2 10 1,1-2 74,-7 41 58,5-30-103,-2 25 1,13 370 645,1-286-417,17 166-94,3-95 185,-28-203-449,1 3-220,0 0 0,-1 1-1,0-1 1,0 0 0,-2 12 0,2-17 84,-1 0 0,1-1 0,-1 1 0,1 0 0,-1-1 0,1 1 1,-1 0-1,1-1 0,-1 1 0,1-1 0,-1 1 0,0-1 0,1 1 0,-1-1 1,0 1-1,1-1 0,-1 0 0,-1 1 0,-9 3-1478</inkml:trace>
</inkml:ink>
</file>

<file path=ppt/ink/ink23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30.83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73 4160,'5'-5'407,"0"0"0,0 1 0,0-1 0,1 1-1,0 0 1,-1 0 0,1 1 0,1 0 0,11-4 0,1 0-125,1 1-1,1 1 1,-1 1 0,1 1-1,-1 0 1,1 2-1,27 1 1,-19 3-8,-1 0-1,1 2 1,-1 1 0,47 16-1,-38-10 107,0-2 0,1-2 0,64 7 0,117-8 607,-193-8-1544,-1-1 1,26-5 0,-43 7-838,-12 7-1340,-11 3 830</inkml:trace>
</inkml:ink>
</file>

<file path=ppt/ink/ink23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31.51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3 3808,'1'-1'39,"-1"1"1,0 0-1,0 0 0,1 0 0,-1 0 1,0-1-1,1 1 0,-1 0 1,0 0-1,0 0 0,1 0 1,-1 0-1,0 0 0,1 0 1,-1 0-1,0 0 0,1 0 0,-1 0 1,0 0-1,0 0 0,1 0 1,-1 0-1,0 0 0,1 0 1,-1 0-1,0 0 0,1 1 1,-1-1-1,0 0 0,0 0 1,1 0-1,-1 0 0,0 1 0,0-1 1,0 0-1,1 0 0,-1 1 1,0-1-1,0 0 0,0 0 1,1 1-1,-1-1 0,0 0 1,0 0-1,0 1 0,0-1 1,0 0-1,0 1 0,1 1-22,0 0-1,0 0 1,-1-1-1,1 1 1,-1 0-1,1 0 1,-1 4-1,2 60 388,0 36 1086,-11 433 1790,10-513-3224,7 92 298,-3-69-2610,-5-48 1254</inkml:trace>
</inkml:ink>
</file>

<file path=ppt/ink/ink23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32.12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467 16 3392,'-1'-1'120,"0"-1"-1,0 1 1,-1 0 0,1 0-1,0 0 1,0 0-1,-1 0 1,1 0 0,-1 0-1,1 1 1,-1-1 0,1 0-1,-1 1 1,1-1 0,-1 1-1,1-1 1,-1 1 0,0 0-1,1 0 1,-1 0 0,0 0-1,1 0 1,-1 0 0,-2 1-1,1-1 55,0 1-1,-1 0 1,1 0 0,0 1-1,0-1 1,0 1-1,1-1 1,-1 1-1,0 0 1,0 0 0,1 0-1,-3 3 1,-58 69 1495,44-50-1400,-2 0 1,0-1-1,-36 30 0,6-15-98,-105 85 1120,179-142-1111,1 2 1,37-20 0,12-8-137,52-58-350,-123 101 282,11-8-531,-13 10 527,0 0-1,0 0 1,0 0-1,0 0 1,0-1 0,0 1-1,0 0 1,0 0-1,0 0 1,0 0-1,1 0 1,-1 0 0,0 0-1,0 0 1,0 0-1,0 0 1,0 0 0,0 0-1,0 0 1,0-1-1,1 1 1,-1 0 0,0 0-1,0 0 1,0 0-1,0 0 1,0 0 0,0 0-1,1 0 1,-1 0-1,0 0 1,0 0 0,0 1-1,0-1 1,0 0-1,0 0 1,0 0-1,0 0 1,1 0 0,-1 0-1,0 0 1,0 0-1,0 0 1,0 0 0,0 0-1,0 0 1,0 0-1,0 1 1,0-1 0,0 0-1,1 0 1,-1 0-1,0 0 1,0 0 0,0 0-1,0 0 1,0 1-1,0-1 1,0 0 0,0 0-1,0 0 1,0 0-1,-3 6-2085,3-5 2008,-1-1 1,1 0-1,-1 0 0,0 0 0,1 0 1,-1 1-1,1-1 0,-1 0 0,0 0 1,1 0-1,-1-1 0,0 1 1,1 0-1,-1 0 0,1 0 0,-1 0 1,0 0-1,1-1 0,-1 1 0,1 0 1,-1-1-1,0 1 0,-19-19-3355</inkml:trace>
</inkml:ink>
</file>

<file path=ppt/ink/ink23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33.44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26 38 3392,'-7'-13'1661,"7"12"-1596,0 1 0,0-1 0,0 0-1,0 0 1,1 1 0,-1-1 0,0 0-1,1 1 1,-1-1 0,0 0-1,1 1 1,-1-1 0,1 1 0,-1-1-1,1 1 1,-1-1 0,2 0-1,2-10 1169,-4 9-493,0 8-478,8 100-22,-21 427 893,2-289-762,10-197-468,-11 130-825,12-166-640,0-9 474</inkml:trace>
</inkml:ink>
</file>

<file path=ppt/ink/ink23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35.69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141 87 4160,'0'0'18,"-1"0"-1,1 0 1,0 0 0,0 0 0,0-1-1,0 1 1,-1 0 0,1 0 0,0 0 0,0-1-1,0 1 1,0 0 0,0 0 0,-1 0-1,1-1 1,0 1 0,0 0 0,0 0-1,0-1 1,0 1 0,0 0 0,0 0-1,0-1 1,0 1 0,0 0 0,0 0 0,0-1-1,0 1 1,0 0 0,0 0 0,0-1-1,0 1 1,0 0 0,0 0 0,1-1-1,-1 1 1,10-8 589,25-3 179,-27 9-724,8-2 20,1 0 1,0 1 0,-1 1 0,1 1-1,0 0 1,0 1 0,19 3-1,117 25 848,-109-18-836,-12-4 55,0-1 0,36 0 1,66-6 154,-56 0-208,-5 0 315,118-16-1,-104 3-256,0 4-1,0 4 0,118 7 1,-72 4 106,-62-4-115,301-7 383,-96-2-261,444 15-1,-423-10-17,-87-1-167,114-3 158,-164-1-259,117-6 459,141 0-429,-259 26-23,29 1 29,-141-13 49,21 1-51,106-13 0,-159 9 36,-7 1-64,1 1 1,0 0-1,-1 0 1,1 1-1,0 0 1,12 1-1,-19 0 0,0 0 1,0 0 0,0 0-1,-1 0 1,1 1-1,0-1 1,0 0-1,-1 1 1,1-1-1,-1 1 1,1 0-1,-1-1 1,0 1-1,0 0 1,0 0 0,0 0-1,0 0 1,0 0-1,0 0 1,-1 0-1,1 0 1,-1 0-1,1 3 1,1 6-23,0 1 1,-1-1-1,-1 13 1,-19 452 530,14-354-446,1-22-68,-8 191 567,13-236-423,0-39 79,-1 1 0,-3 22 0,-5-20 2,7-17-183,0 0-1,0 0 0,0-1 0,0 1 0,0 0 1,1 0-1,-1 0 0,0 3 0,0-4-27,1-1 0,-1 1 0,0-1 0,0 1 0,1-1 0,-1 1 0,0-1 0,0 0 0,0 0-1,0 1 1,1-1 0,-1 0 0,0 0 0,0 0 0,-1 0 0,0 1 21,-13 4 18,0 0 0,0-1 0,-1-1 0,1 0 0,-1-1 1,-25 1-1,-227-14 82,87-4-192,81 4 113,-128-3-24,159 10-18,-60-2 39,-136 12 0,-91 3-50,101-7 78,-29 2-161,67-2 105,-47-12 101,-47 3-323,58 15 187,35-1 40,217-7-13,-247 3 61,-209-32 57,331 18-70,-141-7-190,217 16 241,0-2-1,0-3 0,-80-21 1,98 20-137,0 0 1,0 2-1,-1 2 1,1 1-1,-1 1 1,0 2-1,0 1 1,1 2 0,-1 1-1,-56 14 1,60-9-2032,0 1-1,0 2 1,-50 28 0,43-20-741,1-3 502</inkml:trace>
</inkml:ink>
</file>

<file path=ppt/ink/ink23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36.21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 3712,'1'0'84,"0"-1"-1,0 1 1,0 0 0,0-1 0,1 1 0,-1 0 0,0 0-1,0 0 1,0 0 0,0 0 0,1 0 0,-1 0-1,0 1 1,0-1 0,0 0 0,0 1 0,0-1-1,0 1 1,2 0 0,-2 0-53,0 0 1,0 1-1,0-1 1,0 0 0,0 1-1,-1-1 1,1 1-1,0-1 1,-1 1-1,1-1 1,-1 1-1,0 0 1,1 2-1,4 32 860,-2 1 0,-3 58 1,0-13-387,6 37 69,-1-26-109,-13 179 0,-6-178-401,-3 25-726,15-70-1828</inkml:trace>
</inkml:ink>
</file>

<file path=ppt/ink/ink23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36.66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29 4640,'4'-5'1152,"-1"2"-930,-1 0 1,1 0-1,-1 0 1,1 0-1,6-4 1,-9 7-209,1-1 1,-1 1 0,0 0-1,1 0 1,-1 0 0,1 0-1,-1-1 1,0 1 0,1 0-1,-1 0 1,1 0 0,-1 0-1,1 0 1,-1 0 0,0 0-1,1 0 1,-1 0 0,1 0-1,-1 0 1,1 1 0,-1-1-1,0 0 1,1 0 0,0 1 74,0 0 1,0-1-1,-1 1 1,1 0-1,0 0 1,-1 0-1,1 0 1,-1-1-1,1 1 1,-1 0-1,0 0 1,1 0-1,-1 0 1,0 2-1,13 58 766,6 85-1,-13-86-627,18 340 258,-19-285-783,-4-34-2812,2-53-980</inkml:trace>
</inkml:ink>
</file>

<file path=ppt/ink/ink23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37.04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 5632,'1'0'82,"-1"0"0,0-1 0,1 1 0,-1 0 1,0 0-1,1 0 0,-1 0 0,0 0 0,1 0 0,-1-1 0,1 1 0,-1 0 1,0 0-1,1 0 0,-1 0 0,0 0 0,1 0 0,-1 1 0,1-1 1,-1 0-1,0 0 0,1 0 0,-1 0 0,0 0 0,1 0 0,-1 1 0,0-1 1,1 1-1,4 11 608,-5 24-1136,0-24 764,5 103 1031,27 149-1,-7-85-941,-4-16-11,0 2-2707,-17-131 994</inkml:trace>
</inkml:ink>
</file>

<file path=ppt/ink/ink23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37.44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41 4224,'2'-3'169,"0"0"1,0 0-1,0 0 1,1 1-1,-1-1 1,1 1-1,0-1 1,-1 1-1,1 0 0,0 0 1,1 0-1,-1 1 1,0-1-1,0 1 1,1-1-1,5 0 1,-6 1-64,-1 1 1,1-1 0,-1 1-1,1 0 1,-1 0-1,1 0 1,-1 0 0,1 0-1,-1 1 1,1-1 0,-1 1-1,0-1 1,1 1-1,-1 0 1,0 0 0,1 0-1,-1 0 1,0 0 0,0 1-1,0-1 1,0 1 0,0 0-1,0-1 1,-1 1-1,1 0 1,1 2 0,2 4 105,0 1 0,-1 0 1,-1 0-1,1 0 1,-1 0-1,-1 1 0,2 10 1,0-2-8,36 142 1353,22 94-775,-1 101-2356,-55-255 501</inkml:trace>
</inkml:ink>
</file>

<file path=ppt/ink/ink23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38.39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79 1 3648,'-1'12'1157,"-5"25"0,-2 18-997,8 99 925,2-93-601,-10 94 1,7-148-498,-3 37-248,-3-1 0,-2 1 1,-19 56-1,20-81-2923</inkml:trace>
</inkml:ink>
</file>

<file path=ppt/ink/ink23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38.76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212 66 4224,'0'-22'1568,"0"11"-1216,-4-3-96,4 5-352,0 2 0,-5 5 192,-3 9-64,0 15 864,-9 14-512,-4 11 352,-4 5-448,-7-3-96,-1-6-96,4-3-576,8-2 256,12-9-4256</inkml:trace>
</inkml:ink>
</file>

<file path=ppt/ink/ink23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39.16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 1 4640,'2'32'931,"0"0"1,-6 58 0,2-56-648,1 0 0,4 46 1,70 362 451,-69-427-2219,-4-6 406</inkml:trace>
</inkml:ink>
</file>

<file path=ppt/ink/ink23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39.52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187 1 6304,'-8'0'2336,"8"4"-1824,-4-4-128,-5 4-416,-3-1-64,-5 1-320,-4 3 256,5 4 64,-4 4 64,-1 3 32,0 5 0,5-1 0,3 3 0,5-3-1408,8 1 768</inkml:trace>
</inkml:ink>
</file>

<file path=ppt/ink/ink23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39.87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6656,'1'0'112,"-1"0"1,1-1 0,0 1-1,-1 0 1,1 1 0,0-1-1,-1 0 1,1 0-1,-1 0 1,1 0 0,0 0-1,-1 1 1,1-1 0,-1 0-1,1 0 1,-1 1-1,1-1 1,0 0 0,-1 1-1,0-1 1,1 1 0,-1-1-1,1 1 1,-1-1-1,1 1 1,-1-1 0,0 1-1,1 0 1,1 1-93,0 1 0,0-1 1,0 1-1,-1 0 0,1 0 0,0 3 1,1 5-34,-1 1 1,-1 0 0,0 0 0,0 0 0,-2 0-1,1 0 1,-5 22 0,-1 33 568,7 44-237,-2 128-238,0-224-923,-6 28-1,3-30-1418</inkml:trace>
</inkml:ink>
</file>

<file path=ppt/ink/ink23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40.26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367 19 6816,'-4'-19'3072,"0"19"-2656,-4 3-448,-8 6-64,-9 2-256,-8 7 224,-9 4-32,-6 3 96,2 4 64,4 5 0,4 3-224,6-5 128,12 2-2272,11-8 1280,18-5-2144</inkml:trace>
</inkml:ink>
</file>

<file path=ppt/ink/ink23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40.63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3 5824,'0'0'43,"0"0"-1,0 0 1,0 0 0,0 0 0,0 0 0,0-1 0,0 1-1,0 0 1,0 0 0,0 0 0,0 0 0,0 0 0,0 0-1,0 0 1,0-1 0,0 1 0,0 0 0,0 0-1,0 0 1,0 0 0,0 0 0,0 0 0,1 0 0,-1 0-1,0 0 1,0 0 0,0-1 0,0 1 0,0 0 0,0 0-1,0 0 1,0 0 0,1 0 0,-1 0 0,0 0-1,0 0 1,0 0 0,0 0 0,0 0 0,0 0 0,0 0-1,1 0 1,-1 0 0,0 0 0,0 0 0,0 0-1,0 0 1,0 0 0,0 0 0,0 0 0,1 0 0,-1 0-1,0 1 1,0-1 0,0 0 0,0 0 0,0 0 0,4 10 826,3 25-980,-6-25 367,6 20 235,2-1-1,18 47 1,-14-46-457,-2 1 0,8 38 0,-11-29-29,-2 1 0,2 56 1,-8-94-161,0-1-11,0 1 0,0-1 1,0 0-1,0 0 0,0 1 1,-1-1-1,1 0 1,0 0-1,-1 0 0,0 0 1,0 1-1,1-1 0,-1 0 1,0 0-1,-2 2 0,-5 1-4036</inkml:trace>
</inkml:ink>
</file>

<file path=ppt/ink/ink23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40.99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261 14 5216,'0'-14'2368,"-13"26"-2048,-3-3-384,-5 11-32,-3 2-32,-1 3 64,0 8 64,-4 4 0,0-4-160,9-4 96,-5-2-2368,9-2 1344,-1-3-1120</inkml:trace>
</inkml:ink>
</file>

<file path=ppt/ink/ink23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1:41.33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146 0 4736,'27'18'1760,"-14"0"-1376,-1 16-96,-7-12 384,3 7-416,0 4 672,5 4-512,-1 0 416,1 6-480,-1 2-160,-3 2-128,-5 5 0,4-4-32,-4-7-32,-4-12 32,0-7-1600,0-8 864,-8-10-3104</inkml:trace>
  <inkml:trace contextRef="#ctx0" brushRef="#br0" timeOffset="1">257 92 7648,'0'4'2816,"0"6"-2176,-13 20-192,-3-9-512,-18 10-64,-14 1-96,-23 16 128,-3 26-1824</inkml:trace>
</inkml:ink>
</file>

<file path=ppt/ink/ink23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3:59:06.00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177 1139 736,'-5'30'126,"-30"147"393,21-126-101,-55 257 332,47-182-67,10-62-194,3 1 0,-1 70 0,11-113-252,1-1 1,0 1 0,2 0 0,1-1 0,8 23 0,44 101 368,-51-131-570,5 7 59,0 0 0,2-1 1,0-1-1,1 0 0,1-1 1,1 0-1,27 23 0,-30-29-57,0-1 0,0 0 0,1 0 0,1-2-1,0 0 1,0 0 0,1-1 0,-1-1-1,2-1 1,-1-1 0,26 6 0,3-4 197,90 1 1,47-13 124,-152 3-365,130-10 92,71-1 8,168-5-76,-289 10-54,-39 4 84,235-6-184,-113 24 204,124 0 60,-295-15-129,158-2 33,1 15-29,110 15-453,-16-3 594,47 5-12,-196-18-37,73 0 128,-57-16-119,72-1 20,33-5-157,9-7 87,-117 11 7,-93 4-73,442-19 150,-277 15 208,85 3-177,-165 9-167,189 15-86,-277-13 40,74 21 0,-73-16 60,63 10-1,78-11 178,-123-10-224,116 17-1,-125-6-22,-31-7 63,-1 0 1,1-1 0,1-1 0,-1-1-1,0-2 1,25-1 0,66-17-53,14-1-2,-98 16 84,110-8 112,-128 11-135,0-1 0,20-3-1,-26 3-27,-1 0 0,0 0-1,0 0 1,0-1 0,-1 1-1,1-1 1,0 0 0,0-1-1,-1 1 1,5-4 0,88-93-165,-93 95 165,1 0 0,0 0-1,-1 0 1,0-1 0,0 1 0,0-1 0,-1 0 0,1 0 0,-1 0 0,2-9 0,0-2-42,-1 0 1,1-22-1,-3 20 45,12-123 63,17-163 263,22 5-89,-31 213-187,30-137 162,-32 105-418,-6-1 1,-2-139 0,3-26 135,-8 237 70,3 1-1,1-1 0,33-88 1,-42 133 1,2-4-23,-1 0 0,0 1-1,0-1 1,0-1 0,-1 1-1,1-8 1,-2 13 21,0 1 0,0-1-1,0 1 1,-1-1 0,1 1 0,0-1 0,0 1 0,0-1-1,-1 1 1,1-1 0,0 1 0,-1 0 0,1-1-1,0 1 1,-1-1 0,1 1 0,0 0 0,-1-1 0,1 1-1,-1 0 1,1-1 0,-1 1 0,1 0 0,-1 0-1,1 0 1,-1-1 0,1 1 0,-1 0 0,1 0 0,-1 0-1,0 0 1,-19-1-126,16 1 95,-197 12-302,-3 1 166,80-12 309,-185-5-31,253-2 1,-84-21 0,115 22-53,-35-10 30,1-1 0,-100-43 0,46 13 0,93 39-48,0 2 0,0 0 0,-37-4 0,4 8 66,0 2 0,-91 14 0,106-10-93,-174 31-96,-191-2 0,-7-13 59,87 0 80,-118 2 70,424-22-138,-508-13 253,163 1-406,278 11 255,-20 2-193,43 1 150,0-4 0,-107-13 0,-55-40 454,165 38-432,24 9-92,0 0 0,-38-1 0,-67 2-233,47 4 333,70 0-10,-1 0 0,1-2 0,-24-7-1,-62-24-12,62 18-160,-63-13 1,36 19 98,0 4 0,-79 2 0,35 1-36,-230-7 51,24-21 104,286 28-91,-60-7-13,-163 4 0,251 7 15,-7 0-39,0 1-1,1 0 1,-24 6 0,35-6 1,0 0 0,0 1 0,0-1 0,0 1 0,0 0 0,1 0 0,-1 0 0,1 0 0,-1 1 0,1 0 0,0-1 0,0 1 0,0 0 0,1 0 0,-1 1 0,1-1 0,-5 8 0,2 0 12,1 0 1,0 1-1,0 0 0,2-1 0,-1 1 1,1 1-1,0 11 0,3 88-81,0-82 57,1 18 59,-1 212-171,-3-230 192,-2 0 1,-1 0 0,-2 0 0,0-1-1,-2 0 1,-19 42 0,-11 6-113,-24 55 81,53-108-55,-117 263 103,109-248-55,2 0-1,1 1 0,-14 59 1,-13 127 139,22-111-46,8-34-9,7-40 239,-22 80 1,12-73-592</inkml:trace>
</inkml:ink>
</file>

<file path=ppt/ink/ink23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20:02.41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131 135 3488,'-1'0'72,"0"-1"0,0 0 0,0 0 0,1 0 0,-1 0 1,0 0-1,1 0 0,-1 0 0,1 0 0,-1 0 0,1-1 0,-1 1 0,1 0 0,0 0 0,-1 0 1,1-1-1,0 1 0,0 0 0,0 0 0,0 0 0,0-1 0,0 1 0,0 0 0,1-2 1,-1 0-22,0 0 1,-1 0 0,1 0-1,-1 0 1,0 0 0,0 1-1,0-1 1,0 0 0,-3-5-1,-1-2 222,5 9-257,-1-4 231,-1 1 1,0-1-1,0 1 1,0 0-1,-1-1 1,-3-4-1,5 8-215,0 1 0,0-1 0,1 0-1,-1 1 1,0-1 0,0 0-1,0 1 1,0 0 0,0-1 0,0 1-1,0-1 1,0 1 0,0 0 0,0 0-1,0-1 1,0 1 0,0 0-1,0 0 1,0 0 0,0 0 0,0 0-1,0 0 1,0 1 0,0-1 0,0 0-1,0 0 1,0 1 0,0-1 0,0 1-1,0-1 1,0 1 0,0-1-1,0 1 1,0 0 0,1-1 0,-2 2-1,-2 1 40,-1 1 0,1 0 0,0 0 0,0 0 0,0 1 0,1-1 0,0 1 0,0 0 1,0 0-1,0 0 0,1 0 0,0 1 0,-2 5 0,3-6-19,0-1 0,0 0 0,0 0 0,1 1 0,-1-1 0,1 0 0,0 1 0,1-1 0,-1 0 0,1 1 0,0-1 0,0 0 0,0 0 0,0 0 0,1 0 0,0 0 0,4 7 0,4 5 154,2-1 0,0 0 0,1-1 0,0 0 0,1-1 0,1-1 0,28 19 0,-22-16 32,0 1 0,24 24 1,-38-32-180,0 1 1,0 0-1,0 0 1,8 16-1,17 44 48,-25-53-111,-3-6 3,0-1 68,-1 0 0,2-1-1,-1 0 1,1 0 0,8 10 0,-13-18-65,0 0 1,0 0 0,0 0 0,0 0 0,0 0 0,0 0 0,0 0 0,0 0-1,0 0 1,0 0 0,0 0 0,0 0 0,0 0 0,0 1 0,0-1 0,1 0 0,-1 0-1,0 0 1,0 0 0,0 0 0,0 0 0,0 0 0,0 0 0,0 0 0,0 0-1,0 0 1,0 0 0,0 0 0,0 0 0,0 0 0,0 0 0,1 0 0,-1 0-1,0 0 1,0 0 0,0 0 0,0 0 0,0 0 0,0 0 0,0 0 0,0 0 0,0 0-1,0 0 1,0 0 0,0 0 0,0 0 0,0-1 0,0 1 0,1 0 0,-1 0-1,0 0 1,0 0 0,0 0 0,0 0 0,0 0 0,0 0 0,0 0 0,0 0-1,0 0 1,0 0 0,0 0 0,0 0 0,0 0 0,0-1 0,0 1 0,0 0 0,0 0-1,0 0 1,0-9 107,-2-13 35,2 21-118,-5-32-389,2 0 1,1 0 0,3-40-1,2 58 291,0 1-1,1 0 0,1 0 1,0 1-1,1-1 1,11-19-1,5-13-19,36-77 145,-43 92-73,-11 24-5,0 0-1,-1-1 1,1 1-1,-2-1 1,3-9-1,-5 16 25,1 0-1,-1 1 1,0-1-1,0 0 1,0 0-1,0 1 1,0-1-1,0 0 1,0 0-1,0 1 0,0-1 1,0 0-1,-1 1 1,1-1-1,0 0 1,0 0-1,-1 1 1,1-1-1,0 0 1,-1 0-1,0 1 1,1 0 0,-1-1 0,1 1 0,0 0 0,-1 0 1,1 0-1,-1 0 0,1 0 0,-1-1 0,1 1 0,-1 0 0,1 0 0,-1 0 0,0 0 0,1 0 0,-1 1 0,1-1 0,-1 0 0,1 0 0,-1 0 0,0 1 0,-3 0 12,0 2 0,-1-1-1,1 0 1,-6 6-1,-18 16 105,-44 51 1,44-45 13,-111 141 356,100-119-263,19-25 17,-20 38 0,39-64-263,0 0-1,1 0 0,-1 0 0,1 0 1,-1 0-1,1 0 0,0 0 1,-1 0-1,1 0 0,0 0 1,-1 0-1,1 0 0,0 0 0,0 0 1,0 0-1,0 0 0,0 0 1,0 0-1,1 0 0,-1 0 0,0 0 1,0 0-1,1 0 0,-1 0 1,1 0-1,-1 0 0,1 0 1,-1 0-1,1 0 0,-1 0 0,1 0 1,0-1-1,-1 1 0,1 0 1,0 0-1,0-1 0,0 1 1,0-1-1,0 1 0,-1-1 0,1 1 1,0-1-1,0 1 0,0-1 1,0 0-1,0 1 0,1-1 0,-1 0 1,0 0-1,0 0 0,0 0 1,0 0-1,0 0 0,0 0 1,0 0-1,0-1 0,0 1 0,0 0 1,0 0-1,0-1 0,0 1 1,1-1-1,6-3-1688,-4 0-2357</inkml:trace>
</inkml:ink>
</file>

<file path=ppt/ink/ink23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20:03.94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28 462 4800,'-10'-4'637,"-5"-3"247,12 5-411,6 1 34,-1 1-486,-1 0-1,1-1 1,-1 1-1,0 0 1,1-1 0,-1 1-1,1-1 1,-1 1-1,0-1 1,0 0-1,1 1 1,-1-1 0,0 0-1,0 0 1,0 0-1,0 0 1,2-2-1,14-22 959,-8 11-445,11-17-164,0-2 1,-3-1 0,15-37-1,-22 48-460,5-13 568,-2-1 0,16-62 0,-24 68-3,-14 52-496,-1 38 54,-4 68 0,5-35 199,4-44-68,2 0 0,3 1 0,8 79 0,0-53-44,5 34-192,-12-101 96,2 9 185,1 27 1,-4-44-197,0 1 0,0 0 1,0 0-1,0 0 0,0-1 0,0 1 0,0 0 1,-1 0-1,1 0 0,0-1 0,-1 1 1,1 0-1,0-1 0,-1 1 0,1 0 0,-1-1 1,1 1-1,-1 0 0,1-1 0,-1 1 1,1-1-1,-1 1 0,0-1 0,1 1 0,-1-1 1,0 1-1,1-1 0,-1 0 0,0 1 1,0-1-1,1 0 0,-1 0 0,0 0 0,0 1 1,0-1-1,1 0 0,-1 0 0,0 0 1,0 0-1,0 0 0,1-1 0,-1 1 0,-1 0 1,-4-1 16,0-1 1,0 1 0,0-1-1,-7-3 1,13 5-30,-5-3-35,-1 0-1,1 0 1,-8-6 0,4 2 171,8 6-134,1 1-1,-1 0 1,1 0 0,-1-1-1,1 1 1,0 0 0,-1-1-1,1 1 1,0 0 0,-1-1-1,1 1 1,0-1 0,-1 1-1,1 0 1,0-1 0,0 1-1,-1-1 1,1 1 0,0-1-1,0 1 1,0-1 0,0 1-1,0-1 1,0 1 0,0-1-1,0 1 1,0-1 0,0 1-1,0-1 1,0 1 0,0-1-1,0 1 1,0-1 0,1 1-1,-1-1 1,0 1 0,0-1-1,1 1 1,-1-1 0,0 1-1,0-1 1,1 1 0,-1 0-1,0-1 1,1 1 0,-1 0-1,1-1 1,-1 1 0,1 0-1,-1 0 1,0-1 0,1 1-1,-1 0 1,1 0 0,-1 0-1,1-1 1,-1 1 0,1 0-1,-1 0 1,1 0 0,-1 0-1,1 0 1,-1 0 0,1 0-1,-1 0 1,1 0 0,0 1-1,30 10 141,17 6-78,-29-12 183,1-1 0,0-1 0,31 1 0,-294-2-488,244-2 235,-1 0 0,1 0 0,-1 0 0,0-1 0,1 1 0,-1 0 0,0 0 0,1 0 0,-1-1 0,0 1 0,1 0 0,-1-1 0,0 1-1,0 0 1,1-1 0,-1 1 0,0 0 0,0-1 0,0 1 0,1 0 0,-1-1 0,0 1 0,0-1 0,0 1 0,0 0 0,0-1 0,0 1 0,0-1 0,0 1 0,0-1 0,0 1 0,0 0-1,0-1 1,0 1 0,0-1 0,0 1 0,-1 0 0,1-1 0,0 1 0,0 0 0,0-1 0,-1 1 0,1 0 0,0-1 0,0 1 0,-1 0 0,1-1 0,0 1 0,-1 0 0,1 0 0,0-1-1,-1 1 1,1 0 0,0 0 0,-1 0 0,0-1 0,122 1-2400,-89 4-2507,-30-4 4423,0-1-1,0 0 1,0 1-1,-1-1 1,1 0-1,0 0 1,-1 0-1,2-1 1</inkml:trace>
</inkml:ink>
</file>

<file path=ppt/ink/ink23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20:04.86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30 95 4064,'-7'-7'1126,"5"5"-1052,1 1 1,0 0-1,0 0 0,0-1 0,0 1 1,0-1-1,0 1 0,0-1 0,0 1 1,0-1-1,1 1 0,-1-1 0,1 0 1,-1-2-1,-3-36 1184,-1 18 1793,7 32-2938,0 1 1,0 0-1,0-1 0,2 0 1,-1 0-1,1 0 0,7 13 1,-1-5 122,0 0 1,2 0-1,0-1 0,15 17 1,62 55 309,65 78 323,-77-78-362,-65-76-440,10 11 0,0 1-1,22 36 0,-44-61-130,0 0 0,0 0 0,0 0-1,0 0 1,0 0 0,0 0 0,0 0 0,0 0-1,-1-1 1,1 1 0,0 0 0,0 0 0,0 0-1,0 0 1,0 0 0,0 1 0,0-1 0,0 0-1,-1 0 1,1 0 0,0 0 0,0 0-1,0 0 1,0 0 0,0 0 0,0 0 0,0 0-1,0 0 1,-1 1-449,1-1 448,0 0 1,0 0 0,0 0 0,0 0 0,0 0-1,0 0 1,0 0 0,0 0 0,0 1 0,0-1-1,0 0 1,0 0 0,0 0 0,0 0-1,0 0 1,0 0 0,0 0 0,0 0 0,0 0-1,0 1 1,0-1 0,0 0 0,0 0 0,0 0-1,0 0 1,1 0 0,-10-3-1665,9 3 1290,-9-3-1038</inkml:trace>
</inkml:ink>
</file>

<file path=ppt/ink/ink23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20:05.29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406 1 4320,'-3'-1'273,"-12"2"858,15 0-1109,0-1 1,-1 0-1,1 0 1,0 0-1,-1 0 1,1 0-1,0 1 1,-1-1-1,1 0 1,0 0-1,-1 0 1,1 1-1,0-1 1,-1 0-1,1 0 1,0 1-1,0-1 1,0 0-1,-1 1 1,1-1-1,0 0 1,0 1-1,0-1 1,0 1-1,0-1 1,-1 0-1,1 1 1,0-1-1,0 0 1,0 2-1,0-1-75,-1 0 1,1 0-1,-1 0 0,1 0 0,-1 1 1,0-1-1,1 0 0,-1 0 0,0 0 0,0 0 1,0 0-1,0-1 0,0 1 0,0 0 1,0 0-1,0-1 0,0 1 0,0 0 1,0-1-1,0 1 0,-1-1 0,1 1 1,-2-1-1,-4 3-9,-17 10 1067,1 1 1,0 0-1,-26 23 0,38-26-874,-1 1 0,2 1 0,0-1 0,0 2 0,1-1 0,-8 18 0,-38 93-42,45-98-39,-1-1-166,-35 96 455,37-94-968,2 0 0,-7 44 0,15-57-848,6-4-2192</inkml:trace>
</inkml:ink>
</file>

<file path=ppt/ink/ink23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20:05.97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0 155 4160,'55'-36'3066,"-47"28"-2705,-1 0 0,0-1 0,0 0-1,-1 0 1,0-1 0,8-17 0,-4 8-289,2 1-312,-11 17 256,-2 10 314,-12 31 250,8-29-425,1 0 1,-3 15-1,-9 132 268,13-111-308,-1 0 0,-13 52 0,14-80-99</inkml:trace>
</inkml:ink>
</file>

<file path=ppt/ink/ink23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20:06.65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162 0 2976,'-20'10'961,"8"-4"-182,0 0-1,-21 15 1,29-18-678,0 0 1,0 1-1,1-1 0,-1 1 0,1 0 0,0 0 1,0 1-1,1-1 0,-1 1 0,1-1 1,-3 7-1,-5 19 332,1 1 0,1 1-1,2-1 1,1 1 0,-1 56 0,6-81-340,0 0 0,1 0 0,0 0 0,0-1 0,0 1 1,1 0-1,0-1 0,1 1 0,0-1 0,-1 0 0,2 0 0,-1 0 0,1 0 0,0 0 0,6 6 0,-7-9-70,0 0-1,1 0 0,-1 0 0,1-1 0,0 1 0,0-1 0,0 0 0,0 0 1,0 0-1,0-1 0,0 1 0,0-1 0,1 0 0,-1 0 0,1 0 0,-1-1 1,0 0-1,1 0 0,-1 0 0,1 0 0,-1-1 0,1 1 0,-1-1 0,5-2 1,-3 1 28,0-1 0,0 0 0,-1 0 0,1 0 0,-1-1 0,1 0 0,-1 0 1,0 0-1,-1 0 0,1-1 0,-1 0 0,0 0 0,0 0 0,0-1 0,4-8 0,1-4 8,-1 0-1,0-1 0,8-30 0,-13 38-23,-1 0 0,1 0-1,-2 0 1,1 0-1,-2 0 1,0-21 0,-1 26-16,0 0 1,0-1 0,-1 1-1,0 0 1,0 0-1,-1 0 1,1 0 0,-1 0-1,0 0 1,-1 1 0,0 0-1,1-1 1,-6-3 0,4 3-18,-1 1 0,0-1 0,0 1 0,-1 1 0,1 0 0,-1 0 0,0 0 0,0 0 0,0 1 1,-14-4-1,17 6-126,0 0 0,1 1 1,-1-1-1,0 1 1,0-1-1,0 1 1,1 0-1,-1 1 0,0-1 1,0 1-1,0 0 1,1-1-1,-1 2 0,0-1 1,1 0-1,-1 1 1,1 0-1,0-1 1,-1 1-1,1 1 0,0-1 1,0 0-1,0 1 1,-3 3-1,0 3-390,0-1 0,-7 14 1</inkml:trace>
</inkml:ink>
</file>

<file path=ppt/ink/ink23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06T14:20:08.88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1 117 3712,'0'0'84,"0"0"1,0-1-1,0 1 0,0 0 1,0-1-1,-1 1 0,1-1 1,0 1-1,0 0 1,0-1-1,0 1 0,0 0 1,0-1-1,0 1 0,0 0 1,1-1-1,-1 1 1,0-1-1,0 1 0,0 0 1,0-1-1,0 1 0,1 0 1,-1-1-1,0 1 1,11-10 919,24-9-440,-24 13-161,99-52 1272,-93 50-3649,-12 1 860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89743-32BF-4F60-BD63-F93BC6BBC1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A7A9D0-7D52-4D22-BA7E-8978EA563B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6FC829-5D0B-41C1-9C49-C048E7D51D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5561E-8203-4953-B09A-2F35FEEC1B2A}" type="datetimeFigureOut">
              <a:rPr lang="en-GB" smtClean="0"/>
              <a:t>06/05/2022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C51751-CC3D-4869-8BB2-62353D308E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90E316-84BA-43B1-BD0E-633333309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09308-2AA9-47F8-BDAD-B51DF9AA72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6252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48835-1099-4941-99D1-04F809E18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13C4C8-01CA-492F-AC3E-BE5099B7BB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3D010C-2363-4A54-B20A-6609047BA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5561E-8203-4953-B09A-2F35FEEC1B2A}" type="datetimeFigureOut">
              <a:rPr lang="en-GB" smtClean="0"/>
              <a:t>06/05/2022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BB815D-35FF-456D-87BD-DA6E1E1FA9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CE2BB2-E522-42B6-A61F-F0785DA7D8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09308-2AA9-47F8-BDAD-B51DF9AA72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450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8B9A20-04CC-4A21-8515-0FC670F79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9DF085-39C2-4096-8B73-B210B9BB5B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805CCA-9A5C-4318-89B3-9FA0F32CCF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5561E-8203-4953-B09A-2F35FEEC1B2A}" type="datetimeFigureOut">
              <a:rPr lang="en-GB" smtClean="0"/>
              <a:t>06/05/2022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0A7F4-5E3D-464C-A1E2-CDB6139C4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0CA566-C745-4448-A5B0-88DE681E9D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09308-2AA9-47F8-BDAD-B51DF9AA72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3904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F7519-7EBB-4FC7-99CD-EE8D6B12A6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059B9-D372-4031-8BC0-6CB31E9DD5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C3B3BE-952C-4D71-A32D-6DE384B001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D32FA0-F8C4-4693-8BC7-903254ED4E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5561E-8203-4953-B09A-2F35FEEC1B2A}" type="datetimeFigureOut">
              <a:rPr lang="en-GB" smtClean="0"/>
              <a:t>06/05/2022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C8E59C-4CEB-4D95-BE1B-04518A5041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EFA2A7-9ECE-4A7C-8C00-ADB25EFF7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09308-2AA9-47F8-BDAD-B51DF9AA72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0004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83F50-3ACF-4F43-B5E4-72E691ED8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73361B-F029-4DC3-B75F-D5DA41C93C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F1C702-EBB6-468B-AF45-CF14048912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0A26FB-C502-49D0-8779-7CBF0B9892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D90667-04E8-463D-8952-014D956BDB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66C480-F611-41C2-BA6D-504B8D991C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5561E-8203-4953-B09A-2F35FEEC1B2A}" type="datetimeFigureOut">
              <a:rPr lang="en-GB" smtClean="0"/>
              <a:t>06/05/2022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5B9D92-D932-4882-8C5C-0843FFAF7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97DBFE9-BB6E-4801-93AE-15B268E3B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09308-2AA9-47F8-BDAD-B51DF9AA72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4973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C4C7D-E4BE-42EA-8E09-AE2C067DB7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8F490E-D87E-4EF2-A760-6A487F80A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5561E-8203-4953-B09A-2F35FEEC1B2A}" type="datetimeFigureOut">
              <a:rPr lang="en-GB" smtClean="0"/>
              <a:t>06/05/2022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10BD71-3D3B-409A-94B7-9C83176CE7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2001F6-A1B5-4A6E-A21E-2078C58EA0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09308-2AA9-47F8-BDAD-B51DF9AA72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244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01ECBE-791B-4CE5-A879-02C14805EB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5561E-8203-4953-B09A-2F35FEEC1B2A}" type="datetimeFigureOut">
              <a:rPr lang="en-GB" smtClean="0"/>
              <a:t>06/05/2022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30FDAE8-3DAC-411F-9E48-E9EC20E6A4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D5E848-BB81-41D7-8932-6C4D75F737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09308-2AA9-47F8-BDAD-B51DF9AA72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2624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59B79-B736-47B5-9ACA-0B0FC3AE5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CC661-E919-4B7F-87E6-DF8C1CF5FD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A14F75-1636-44AA-8749-C9DE50E9AF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8A05D6-FEA4-47A0-B544-439209DD68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5561E-8203-4953-B09A-2F35FEEC1B2A}" type="datetimeFigureOut">
              <a:rPr lang="en-GB" smtClean="0"/>
              <a:t>06/05/2022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A6B46D-843D-4240-8EEE-CD58487A0E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07A97A-30C3-47EF-BB00-056705DD8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09308-2AA9-47F8-BDAD-B51DF9AA72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325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B8472-04F0-4042-86AA-01250A28B1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44D21B-A6E1-49B1-B7D6-69E9E5B9AB8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7CBF0A-4570-47A2-8958-056D984D15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8D9F49-94DC-40B2-B518-E5F5E3AB26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5561E-8203-4953-B09A-2F35FEEC1B2A}" type="datetimeFigureOut">
              <a:rPr lang="en-GB" smtClean="0"/>
              <a:t>06/05/2022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1A18FE-285D-4206-88C9-04C2594019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C71B86-3966-4CAA-A19D-67301E4663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09308-2AA9-47F8-BDAD-B51DF9AA72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58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50720-853A-430A-A6BA-A3DB60E54C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56D217-FE6B-4575-ABEC-D055356470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D93BBE-7CC7-4BB1-A619-33291B911A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5561E-8203-4953-B09A-2F35FEEC1B2A}" type="datetimeFigureOut">
              <a:rPr lang="en-GB" smtClean="0"/>
              <a:t>06/05/2022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7796A3-3F4C-49B0-98E1-B8C7760638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D0A10F-E51D-48D8-8D27-F9C3A1E5B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09308-2AA9-47F8-BDAD-B51DF9AA72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4559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0891AD-E8E5-4B1D-9512-FA5DCCC98F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1CCE6B-A0B6-4B12-A539-3C9375AF57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2E1E9E-B624-4804-9D16-A1E1EE0E9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5561E-8203-4953-B09A-2F35FEEC1B2A}" type="datetimeFigureOut">
              <a:rPr lang="en-GB" smtClean="0"/>
              <a:t>06/05/2022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DF3057-E753-4E3F-BEC8-BC88CB663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9AE7C3-DFBD-4060-AB24-5DD608BB00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09308-2AA9-47F8-BDAD-B51DF9AA72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88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166663-5192-4791-A4FA-3CD80EE1C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7147AE-632B-41E2-9FC4-6FD38D6BF8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12D1A9-2F37-4395-A140-A77D419FB5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05561E-8203-4953-B09A-2F35FEEC1B2A}" type="datetimeFigureOut">
              <a:rPr lang="en-GB" smtClean="0"/>
              <a:t>06/05/2022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890FEC-FAB2-45A9-845D-BD2536B4E74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4FDD74-B0BC-47C1-82FD-ED409DB9F3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D09308-2AA9-47F8-BDAD-B51DF9AA72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0196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17" Type="http://schemas.openxmlformats.org/officeDocument/2006/relationships/customXml" Target="../ink/ink59.xml"/><Relationship Id="rId21" Type="http://schemas.openxmlformats.org/officeDocument/2006/relationships/customXml" Target="../ink/ink11.xml"/><Relationship Id="rId324" Type="http://schemas.openxmlformats.org/officeDocument/2006/relationships/image" Target="../media/image161.png"/><Relationship Id="rId170" Type="http://schemas.openxmlformats.org/officeDocument/2006/relationships/image" Target="../media/image84.png"/><Relationship Id="rId268" Type="http://schemas.openxmlformats.org/officeDocument/2006/relationships/image" Target="../media/image133.png"/><Relationship Id="rId475" Type="http://schemas.openxmlformats.org/officeDocument/2006/relationships/customXml" Target="../ink/ink238.xml"/><Relationship Id="rId32" Type="http://schemas.openxmlformats.org/officeDocument/2006/relationships/image" Target="../media/image15.png"/><Relationship Id="rId128" Type="http://schemas.openxmlformats.org/officeDocument/2006/relationships/image" Target="../media/image63.png"/><Relationship Id="rId335" Type="http://schemas.openxmlformats.org/officeDocument/2006/relationships/customXml" Target="../ink/ink168.xml"/><Relationship Id="rId5" Type="http://schemas.openxmlformats.org/officeDocument/2006/relationships/image" Target="../media/image2.png"/><Relationship Id="rId181" Type="http://schemas.openxmlformats.org/officeDocument/2006/relationships/customXml" Target="../ink/ink91.xml"/><Relationship Id="rId237" Type="http://schemas.openxmlformats.org/officeDocument/2006/relationships/customXml" Target="../ink/ink119.xml"/><Relationship Id="rId402" Type="http://schemas.openxmlformats.org/officeDocument/2006/relationships/image" Target="../media/image200.png"/><Relationship Id="rId279" Type="http://schemas.openxmlformats.org/officeDocument/2006/relationships/customXml" Target="../ink/ink140.xml"/><Relationship Id="rId444" Type="http://schemas.openxmlformats.org/officeDocument/2006/relationships/image" Target="../media/image221.png"/><Relationship Id="rId486" Type="http://schemas.openxmlformats.org/officeDocument/2006/relationships/image" Target="../media/image242.png"/><Relationship Id="rId43" Type="http://schemas.openxmlformats.org/officeDocument/2006/relationships/customXml" Target="../ink/ink22.xml"/><Relationship Id="rId139" Type="http://schemas.openxmlformats.org/officeDocument/2006/relationships/customXml" Target="../ink/ink70.xml"/><Relationship Id="rId290" Type="http://schemas.openxmlformats.org/officeDocument/2006/relationships/image" Target="../media/image144.png"/><Relationship Id="rId304" Type="http://schemas.openxmlformats.org/officeDocument/2006/relationships/image" Target="../media/image151.png"/><Relationship Id="rId346" Type="http://schemas.openxmlformats.org/officeDocument/2006/relationships/image" Target="../media/image172.png"/><Relationship Id="rId388" Type="http://schemas.openxmlformats.org/officeDocument/2006/relationships/image" Target="../media/image193.png"/><Relationship Id="rId511" Type="http://schemas.openxmlformats.org/officeDocument/2006/relationships/customXml" Target="../ink/ink256.xml"/><Relationship Id="rId85" Type="http://schemas.openxmlformats.org/officeDocument/2006/relationships/customXml" Target="../ink/ink43.xml"/><Relationship Id="rId150" Type="http://schemas.openxmlformats.org/officeDocument/2006/relationships/image" Target="../media/image74.png"/><Relationship Id="rId192" Type="http://schemas.openxmlformats.org/officeDocument/2006/relationships/image" Target="../media/image95.png"/><Relationship Id="rId206" Type="http://schemas.openxmlformats.org/officeDocument/2006/relationships/image" Target="../media/image102.png"/><Relationship Id="rId413" Type="http://schemas.openxmlformats.org/officeDocument/2006/relationships/customXml" Target="../ink/ink207.xml"/><Relationship Id="rId248" Type="http://schemas.openxmlformats.org/officeDocument/2006/relationships/image" Target="../media/image123.png"/><Relationship Id="rId455" Type="http://schemas.openxmlformats.org/officeDocument/2006/relationships/customXml" Target="../ink/ink228.xml"/><Relationship Id="rId497" Type="http://schemas.openxmlformats.org/officeDocument/2006/relationships/customXml" Target="../ink/ink249.xml"/><Relationship Id="rId12" Type="http://schemas.openxmlformats.org/officeDocument/2006/relationships/image" Target="../media/image5.png"/><Relationship Id="rId108" Type="http://schemas.openxmlformats.org/officeDocument/2006/relationships/image" Target="../media/image53.png"/><Relationship Id="rId315" Type="http://schemas.openxmlformats.org/officeDocument/2006/relationships/customXml" Target="../ink/ink158.xml"/><Relationship Id="rId357" Type="http://schemas.openxmlformats.org/officeDocument/2006/relationships/customXml" Target="../ink/ink179.xml"/><Relationship Id="rId522" Type="http://schemas.openxmlformats.org/officeDocument/2006/relationships/image" Target="../media/image260.png"/><Relationship Id="rId54" Type="http://schemas.openxmlformats.org/officeDocument/2006/relationships/image" Target="../media/image26.png"/><Relationship Id="rId96" Type="http://schemas.openxmlformats.org/officeDocument/2006/relationships/image" Target="../media/image47.png"/><Relationship Id="rId161" Type="http://schemas.openxmlformats.org/officeDocument/2006/relationships/customXml" Target="../ink/ink81.xml"/><Relationship Id="rId217" Type="http://schemas.openxmlformats.org/officeDocument/2006/relationships/customXml" Target="../ink/ink109.xml"/><Relationship Id="rId399" Type="http://schemas.openxmlformats.org/officeDocument/2006/relationships/customXml" Target="../ink/ink200.xml"/><Relationship Id="rId259" Type="http://schemas.openxmlformats.org/officeDocument/2006/relationships/customXml" Target="../ink/ink130.xml"/><Relationship Id="rId424" Type="http://schemas.openxmlformats.org/officeDocument/2006/relationships/image" Target="../media/image211.png"/><Relationship Id="rId466" Type="http://schemas.openxmlformats.org/officeDocument/2006/relationships/image" Target="../media/image232.png"/><Relationship Id="rId23" Type="http://schemas.openxmlformats.org/officeDocument/2006/relationships/customXml" Target="../ink/ink12.xml"/><Relationship Id="rId119" Type="http://schemas.openxmlformats.org/officeDocument/2006/relationships/customXml" Target="../ink/ink60.xml"/><Relationship Id="rId270" Type="http://schemas.openxmlformats.org/officeDocument/2006/relationships/image" Target="../media/image134.png"/><Relationship Id="rId326" Type="http://schemas.openxmlformats.org/officeDocument/2006/relationships/image" Target="../media/image162.png"/><Relationship Id="rId65" Type="http://schemas.openxmlformats.org/officeDocument/2006/relationships/customXml" Target="../ink/ink33.xml"/><Relationship Id="rId130" Type="http://schemas.openxmlformats.org/officeDocument/2006/relationships/image" Target="../media/image64.png"/><Relationship Id="rId368" Type="http://schemas.openxmlformats.org/officeDocument/2006/relationships/image" Target="../media/image183.png"/><Relationship Id="rId172" Type="http://schemas.openxmlformats.org/officeDocument/2006/relationships/image" Target="../media/image85.png"/><Relationship Id="rId228" Type="http://schemas.openxmlformats.org/officeDocument/2006/relationships/image" Target="../media/image113.png"/><Relationship Id="rId435" Type="http://schemas.openxmlformats.org/officeDocument/2006/relationships/customXml" Target="../ink/ink218.xml"/><Relationship Id="rId477" Type="http://schemas.openxmlformats.org/officeDocument/2006/relationships/customXml" Target="../ink/ink239.xml"/><Relationship Id="rId281" Type="http://schemas.openxmlformats.org/officeDocument/2006/relationships/customXml" Target="../ink/ink141.xml"/><Relationship Id="rId337" Type="http://schemas.openxmlformats.org/officeDocument/2006/relationships/customXml" Target="../ink/ink169.xml"/><Relationship Id="rId502" Type="http://schemas.openxmlformats.org/officeDocument/2006/relationships/image" Target="../media/image250.png"/><Relationship Id="rId34" Type="http://schemas.openxmlformats.org/officeDocument/2006/relationships/image" Target="../media/image16.png"/><Relationship Id="rId76" Type="http://schemas.openxmlformats.org/officeDocument/2006/relationships/image" Target="../media/image37.png"/><Relationship Id="rId141" Type="http://schemas.openxmlformats.org/officeDocument/2006/relationships/customXml" Target="../ink/ink71.xml"/><Relationship Id="rId379" Type="http://schemas.openxmlformats.org/officeDocument/2006/relationships/customXml" Target="../ink/ink190.xml"/><Relationship Id="rId7" Type="http://schemas.openxmlformats.org/officeDocument/2006/relationships/customXml" Target="../ink/ink4.xml"/><Relationship Id="rId183" Type="http://schemas.openxmlformats.org/officeDocument/2006/relationships/customXml" Target="../ink/ink92.xml"/><Relationship Id="rId239" Type="http://schemas.openxmlformats.org/officeDocument/2006/relationships/customXml" Target="../ink/ink120.xml"/><Relationship Id="rId390" Type="http://schemas.openxmlformats.org/officeDocument/2006/relationships/image" Target="../media/image194.png"/><Relationship Id="rId404" Type="http://schemas.openxmlformats.org/officeDocument/2006/relationships/image" Target="../media/image201.png"/><Relationship Id="rId446" Type="http://schemas.openxmlformats.org/officeDocument/2006/relationships/image" Target="../media/image222.png"/><Relationship Id="rId250" Type="http://schemas.openxmlformats.org/officeDocument/2006/relationships/image" Target="../media/image124.png"/><Relationship Id="rId292" Type="http://schemas.openxmlformats.org/officeDocument/2006/relationships/image" Target="../media/image145.png"/><Relationship Id="rId306" Type="http://schemas.openxmlformats.org/officeDocument/2006/relationships/image" Target="../media/image152.png"/><Relationship Id="rId488" Type="http://schemas.openxmlformats.org/officeDocument/2006/relationships/image" Target="../media/image243.png"/><Relationship Id="rId45" Type="http://schemas.openxmlformats.org/officeDocument/2006/relationships/customXml" Target="../ink/ink23.xml"/><Relationship Id="rId87" Type="http://schemas.openxmlformats.org/officeDocument/2006/relationships/customXml" Target="../ink/ink44.xml"/><Relationship Id="rId110" Type="http://schemas.openxmlformats.org/officeDocument/2006/relationships/image" Target="../media/image54.png"/><Relationship Id="rId348" Type="http://schemas.openxmlformats.org/officeDocument/2006/relationships/image" Target="../media/image173.png"/><Relationship Id="rId513" Type="http://schemas.openxmlformats.org/officeDocument/2006/relationships/customXml" Target="../ink/ink257.xml"/><Relationship Id="rId152" Type="http://schemas.openxmlformats.org/officeDocument/2006/relationships/image" Target="../media/image75.png"/><Relationship Id="rId194" Type="http://schemas.openxmlformats.org/officeDocument/2006/relationships/image" Target="../media/image96.png"/><Relationship Id="rId208" Type="http://schemas.openxmlformats.org/officeDocument/2006/relationships/image" Target="../media/image103.png"/><Relationship Id="rId415" Type="http://schemas.openxmlformats.org/officeDocument/2006/relationships/customXml" Target="../ink/ink208.xml"/><Relationship Id="rId457" Type="http://schemas.openxmlformats.org/officeDocument/2006/relationships/customXml" Target="../ink/ink229.xml"/><Relationship Id="rId261" Type="http://schemas.openxmlformats.org/officeDocument/2006/relationships/customXml" Target="../ink/ink131.xml"/><Relationship Id="rId499" Type="http://schemas.openxmlformats.org/officeDocument/2006/relationships/customXml" Target="../ink/ink250.xml"/><Relationship Id="rId14" Type="http://schemas.openxmlformats.org/officeDocument/2006/relationships/image" Target="../media/image6.png"/><Relationship Id="rId56" Type="http://schemas.openxmlformats.org/officeDocument/2006/relationships/image" Target="../media/image27.png"/><Relationship Id="rId317" Type="http://schemas.openxmlformats.org/officeDocument/2006/relationships/customXml" Target="../ink/ink159.xml"/><Relationship Id="rId359" Type="http://schemas.openxmlformats.org/officeDocument/2006/relationships/customXml" Target="../ink/ink180.xml"/><Relationship Id="rId524" Type="http://schemas.openxmlformats.org/officeDocument/2006/relationships/image" Target="../media/image261.png"/><Relationship Id="rId98" Type="http://schemas.openxmlformats.org/officeDocument/2006/relationships/image" Target="../media/image48.png"/><Relationship Id="rId121" Type="http://schemas.openxmlformats.org/officeDocument/2006/relationships/customXml" Target="../ink/ink61.xml"/><Relationship Id="rId163" Type="http://schemas.openxmlformats.org/officeDocument/2006/relationships/customXml" Target="../ink/ink82.xml"/><Relationship Id="rId219" Type="http://schemas.openxmlformats.org/officeDocument/2006/relationships/customXml" Target="../ink/ink110.xml"/><Relationship Id="rId370" Type="http://schemas.openxmlformats.org/officeDocument/2006/relationships/image" Target="../media/image184.png"/><Relationship Id="rId426" Type="http://schemas.openxmlformats.org/officeDocument/2006/relationships/image" Target="../media/image212.png"/><Relationship Id="rId230" Type="http://schemas.openxmlformats.org/officeDocument/2006/relationships/image" Target="../media/image114.png"/><Relationship Id="rId468" Type="http://schemas.openxmlformats.org/officeDocument/2006/relationships/image" Target="../media/image233.png"/><Relationship Id="rId25" Type="http://schemas.openxmlformats.org/officeDocument/2006/relationships/customXml" Target="../ink/ink13.xml"/><Relationship Id="rId67" Type="http://schemas.openxmlformats.org/officeDocument/2006/relationships/customXml" Target="../ink/ink34.xml"/><Relationship Id="rId272" Type="http://schemas.openxmlformats.org/officeDocument/2006/relationships/image" Target="../media/image135.png"/><Relationship Id="rId328" Type="http://schemas.openxmlformats.org/officeDocument/2006/relationships/image" Target="../media/image163.png"/><Relationship Id="rId132" Type="http://schemas.openxmlformats.org/officeDocument/2006/relationships/image" Target="../media/image65.png"/><Relationship Id="rId174" Type="http://schemas.openxmlformats.org/officeDocument/2006/relationships/image" Target="../media/image86.png"/><Relationship Id="rId381" Type="http://schemas.openxmlformats.org/officeDocument/2006/relationships/customXml" Target="../ink/ink191.xml"/><Relationship Id="rId241" Type="http://schemas.openxmlformats.org/officeDocument/2006/relationships/customXml" Target="../ink/ink121.xml"/><Relationship Id="rId437" Type="http://schemas.openxmlformats.org/officeDocument/2006/relationships/customXml" Target="../ink/ink219.xml"/><Relationship Id="rId479" Type="http://schemas.openxmlformats.org/officeDocument/2006/relationships/customXml" Target="../ink/ink240.xml"/><Relationship Id="rId36" Type="http://schemas.openxmlformats.org/officeDocument/2006/relationships/image" Target="../media/image17.png"/><Relationship Id="rId283" Type="http://schemas.openxmlformats.org/officeDocument/2006/relationships/customXml" Target="../ink/ink142.xml"/><Relationship Id="rId339" Type="http://schemas.openxmlformats.org/officeDocument/2006/relationships/customXml" Target="../ink/ink170.xml"/><Relationship Id="rId490" Type="http://schemas.openxmlformats.org/officeDocument/2006/relationships/image" Target="../media/image244.png"/><Relationship Id="rId504" Type="http://schemas.openxmlformats.org/officeDocument/2006/relationships/image" Target="../media/image251.png"/><Relationship Id="rId78" Type="http://schemas.openxmlformats.org/officeDocument/2006/relationships/image" Target="../media/image38.png"/><Relationship Id="rId101" Type="http://schemas.openxmlformats.org/officeDocument/2006/relationships/customXml" Target="../ink/ink51.xml"/><Relationship Id="rId143" Type="http://schemas.openxmlformats.org/officeDocument/2006/relationships/customXml" Target="../ink/ink72.xml"/><Relationship Id="rId185" Type="http://schemas.openxmlformats.org/officeDocument/2006/relationships/customXml" Target="../ink/ink93.xml"/><Relationship Id="rId350" Type="http://schemas.openxmlformats.org/officeDocument/2006/relationships/image" Target="../media/image174.png"/><Relationship Id="rId406" Type="http://schemas.openxmlformats.org/officeDocument/2006/relationships/image" Target="../media/image202.png"/><Relationship Id="rId9" Type="http://schemas.openxmlformats.org/officeDocument/2006/relationships/customXml" Target="../ink/ink5.xml"/><Relationship Id="rId210" Type="http://schemas.openxmlformats.org/officeDocument/2006/relationships/image" Target="../media/image104.png"/><Relationship Id="rId392" Type="http://schemas.openxmlformats.org/officeDocument/2006/relationships/image" Target="../media/image195.png"/><Relationship Id="rId448" Type="http://schemas.openxmlformats.org/officeDocument/2006/relationships/image" Target="../media/image223.png"/><Relationship Id="rId252" Type="http://schemas.openxmlformats.org/officeDocument/2006/relationships/image" Target="../media/image125.png"/><Relationship Id="rId294" Type="http://schemas.openxmlformats.org/officeDocument/2006/relationships/image" Target="../media/image146.png"/><Relationship Id="rId308" Type="http://schemas.openxmlformats.org/officeDocument/2006/relationships/image" Target="../media/image153.png"/><Relationship Id="rId515" Type="http://schemas.openxmlformats.org/officeDocument/2006/relationships/customXml" Target="../ink/ink258.xml"/><Relationship Id="rId47" Type="http://schemas.openxmlformats.org/officeDocument/2006/relationships/customXml" Target="../ink/ink24.xml"/><Relationship Id="rId89" Type="http://schemas.openxmlformats.org/officeDocument/2006/relationships/customXml" Target="../ink/ink45.xml"/><Relationship Id="rId112" Type="http://schemas.openxmlformats.org/officeDocument/2006/relationships/image" Target="../media/image55.png"/><Relationship Id="rId154" Type="http://schemas.openxmlformats.org/officeDocument/2006/relationships/image" Target="../media/image76.png"/><Relationship Id="rId361" Type="http://schemas.openxmlformats.org/officeDocument/2006/relationships/customXml" Target="../ink/ink181.xml"/><Relationship Id="rId196" Type="http://schemas.openxmlformats.org/officeDocument/2006/relationships/image" Target="../media/image97.png"/><Relationship Id="rId417" Type="http://schemas.openxmlformats.org/officeDocument/2006/relationships/customXml" Target="../ink/ink209.xml"/><Relationship Id="rId459" Type="http://schemas.openxmlformats.org/officeDocument/2006/relationships/customXml" Target="../ink/ink230.xml"/><Relationship Id="rId16" Type="http://schemas.openxmlformats.org/officeDocument/2006/relationships/image" Target="../media/image7.png"/><Relationship Id="rId221" Type="http://schemas.openxmlformats.org/officeDocument/2006/relationships/customXml" Target="../ink/ink111.xml"/><Relationship Id="rId263" Type="http://schemas.openxmlformats.org/officeDocument/2006/relationships/customXml" Target="../ink/ink132.xml"/><Relationship Id="rId319" Type="http://schemas.openxmlformats.org/officeDocument/2006/relationships/customXml" Target="../ink/ink160.xml"/><Relationship Id="rId470" Type="http://schemas.openxmlformats.org/officeDocument/2006/relationships/image" Target="../media/image234.png"/><Relationship Id="rId526" Type="http://schemas.openxmlformats.org/officeDocument/2006/relationships/image" Target="../media/image262.png"/><Relationship Id="rId58" Type="http://schemas.openxmlformats.org/officeDocument/2006/relationships/image" Target="../media/image28.png"/><Relationship Id="rId123" Type="http://schemas.openxmlformats.org/officeDocument/2006/relationships/customXml" Target="../ink/ink62.xml"/><Relationship Id="rId330" Type="http://schemas.openxmlformats.org/officeDocument/2006/relationships/image" Target="../media/image164.png"/><Relationship Id="rId165" Type="http://schemas.openxmlformats.org/officeDocument/2006/relationships/customXml" Target="../ink/ink83.xml"/><Relationship Id="rId372" Type="http://schemas.openxmlformats.org/officeDocument/2006/relationships/image" Target="../media/image185.png"/><Relationship Id="rId428" Type="http://schemas.openxmlformats.org/officeDocument/2006/relationships/image" Target="../media/image213.png"/><Relationship Id="rId232" Type="http://schemas.openxmlformats.org/officeDocument/2006/relationships/image" Target="../media/image115.png"/><Relationship Id="rId274" Type="http://schemas.openxmlformats.org/officeDocument/2006/relationships/image" Target="../media/image136.png"/><Relationship Id="rId481" Type="http://schemas.openxmlformats.org/officeDocument/2006/relationships/customXml" Target="../ink/ink241.xml"/><Relationship Id="rId27" Type="http://schemas.openxmlformats.org/officeDocument/2006/relationships/customXml" Target="../ink/ink14.xml"/><Relationship Id="rId69" Type="http://schemas.openxmlformats.org/officeDocument/2006/relationships/customXml" Target="../ink/ink35.xml"/><Relationship Id="rId134" Type="http://schemas.openxmlformats.org/officeDocument/2006/relationships/image" Target="../media/image66.png"/><Relationship Id="rId80" Type="http://schemas.openxmlformats.org/officeDocument/2006/relationships/image" Target="../media/image39.png"/><Relationship Id="rId176" Type="http://schemas.openxmlformats.org/officeDocument/2006/relationships/image" Target="../media/image87.png"/><Relationship Id="rId341" Type="http://schemas.openxmlformats.org/officeDocument/2006/relationships/customXml" Target="../ink/ink171.xml"/><Relationship Id="rId383" Type="http://schemas.openxmlformats.org/officeDocument/2006/relationships/customXml" Target="../ink/ink192.xml"/><Relationship Id="rId439" Type="http://schemas.openxmlformats.org/officeDocument/2006/relationships/customXml" Target="../ink/ink220.xml"/><Relationship Id="rId201" Type="http://schemas.openxmlformats.org/officeDocument/2006/relationships/customXml" Target="../ink/ink101.xml"/><Relationship Id="rId243" Type="http://schemas.openxmlformats.org/officeDocument/2006/relationships/customXml" Target="../ink/ink122.xml"/><Relationship Id="rId285" Type="http://schemas.openxmlformats.org/officeDocument/2006/relationships/customXml" Target="../ink/ink143.xml"/><Relationship Id="rId450" Type="http://schemas.openxmlformats.org/officeDocument/2006/relationships/image" Target="../media/image224.png"/><Relationship Id="rId506" Type="http://schemas.openxmlformats.org/officeDocument/2006/relationships/image" Target="../media/image252.png"/><Relationship Id="rId38" Type="http://schemas.openxmlformats.org/officeDocument/2006/relationships/image" Target="../media/image18.png"/><Relationship Id="rId103" Type="http://schemas.openxmlformats.org/officeDocument/2006/relationships/customXml" Target="../ink/ink52.xml"/><Relationship Id="rId310" Type="http://schemas.openxmlformats.org/officeDocument/2006/relationships/image" Target="../media/image154.png"/><Relationship Id="rId492" Type="http://schemas.openxmlformats.org/officeDocument/2006/relationships/image" Target="../media/image245.png"/><Relationship Id="rId91" Type="http://schemas.openxmlformats.org/officeDocument/2006/relationships/customXml" Target="../ink/ink46.xml"/><Relationship Id="rId145" Type="http://schemas.openxmlformats.org/officeDocument/2006/relationships/customXml" Target="../ink/ink73.xml"/><Relationship Id="rId187" Type="http://schemas.openxmlformats.org/officeDocument/2006/relationships/customXml" Target="../ink/ink94.xml"/><Relationship Id="rId352" Type="http://schemas.openxmlformats.org/officeDocument/2006/relationships/image" Target="../media/image175.png"/><Relationship Id="rId394" Type="http://schemas.openxmlformats.org/officeDocument/2006/relationships/image" Target="../media/image196.png"/><Relationship Id="rId408" Type="http://schemas.openxmlformats.org/officeDocument/2006/relationships/image" Target="../media/image203.png"/><Relationship Id="rId212" Type="http://schemas.openxmlformats.org/officeDocument/2006/relationships/image" Target="../media/image105.png"/><Relationship Id="rId254" Type="http://schemas.openxmlformats.org/officeDocument/2006/relationships/image" Target="../media/image126.png"/><Relationship Id="rId49" Type="http://schemas.openxmlformats.org/officeDocument/2006/relationships/customXml" Target="../ink/ink25.xml"/><Relationship Id="rId114" Type="http://schemas.openxmlformats.org/officeDocument/2006/relationships/image" Target="../media/image56.png"/><Relationship Id="rId296" Type="http://schemas.openxmlformats.org/officeDocument/2006/relationships/image" Target="../media/image147.png"/><Relationship Id="rId461" Type="http://schemas.openxmlformats.org/officeDocument/2006/relationships/customXml" Target="../ink/ink231.xml"/><Relationship Id="rId517" Type="http://schemas.openxmlformats.org/officeDocument/2006/relationships/customXml" Target="../ink/ink259.xml"/><Relationship Id="rId60" Type="http://schemas.openxmlformats.org/officeDocument/2006/relationships/image" Target="../media/image29.png"/><Relationship Id="rId156" Type="http://schemas.openxmlformats.org/officeDocument/2006/relationships/image" Target="../media/image77.png"/><Relationship Id="rId198" Type="http://schemas.openxmlformats.org/officeDocument/2006/relationships/image" Target="../media/image98.png"/><Relationship Id="rId321" Type="http://schemas.openxmlformats.org/officeDocument/2006/relationships/customXml" Target="../ink/ink161.xml"/><Relationship Id="rId363" Type="http://schemas.openxmlformats.org/officeDocument/2006/relationships/customXml" Target="../ink/ink182.xml"/><Relationship Id="rId419" Type="http://schemas.openxmlformats.org/officeDocument/2006/relationships/customXml" Target="../ink/ink210.xml"/><Relationship Id="rId223" Type="http://schemas.openxmlformats.org/officeDocument/2006/relationships/customXml" Target="../ink/ink112.xml"/><Relationship Id="rId430" Type="http://schemas.openxmlformats.org/officeDocument/2006/relationships/image" Target="../media/image214.png"/><Relationship Id="rId18" Type="http://schemas.openxmlformats.org/officeDocument/2006/relationships/image" Target="../media/image8.png"/><Relationship Id="rId265" Type="http://schemas.openxmlformats.org/officeDocument/2006/relationships/customXml" Target="../ink/ink133.xml"/><Relationship Id="rId472" Type="http://schemas.openxmlformats.org/officeDocument/2006/relationships/image" Target="../media/image235.png"/><Relationship Id="rId528" Type="http://schemas.openxmlformats.org/officeDocument/2006/relationships/image" Target="../media/image263.png"/><Relationship Id="rId125" Type="http://schemas.openxmlformats.org/officeDocument/2006/relationships/customXml" Target="../ink/ink63.xml"/><Relationship Id="rId167" Type="http://schemas.openxmlformats.org/officeDocument/2006/relationships/customXml" Target="../ink/ink84.xml"/><Relationship Id="rId332" Type="http://schemas.openxmlformats.org/officeDocument/2006/relationships/image" Target="../media/image165.png"/><Relationship Id="rId374" Type="http://schemas.openxmlformats.org/officeDocument/2006/relationships/image" Target="../media/image186.png"/><Relationship Id="rId71" Type="http://schemas.openxmlformats.org/officeDocument/2006/relationships/customXml" Target="../ink/ink36.xml"/><Relationship Id="rId234" Type="http://schemas.openxmlformats.org/officeDocument/2006/relationships/image" Target="../media/image116.png"/><Relationship Id="rId2" Type="http://schemas.openxmlformats.org/officeDocument/2006/relationships/customXml" Target="../ink/ink1.xml"/><Relationship Id="rId29" Type="http://schemas.openxmlformats.org/officeDocument/2006/relationships/customXml" Target="../ink/ink15.xml"/><Relationship Id="rId276" Type="http://schemas.openxmlformats.org/officeDocument/2006/relationships/image" Target="../media/image137.png"/><Relationship Id="rId441" Type="http://schemas.openxmlformats.org/officeDocument/2006/relationships/customXml" Target="../ink/ink221.xml"/><Relationship Id="rId483" Type="http://schemas.openxmlformats.org/officeDocument/2006/relationships/customXml" Target="../ink/ink242.xml"/><Relationship Id="rId40" Type="http://schemas.openxmlformats.org/officeDocument/2006/relationships/image" Target="../media/image19.png"/><Relationship Id="rId136" Type="http://schemas.openxmlformats.org/officeDocument/2006/relationships/image" Target="../media/image67.png"/><Relationship Id="rId178" Type="http://schemas.openxmlformats.org/officeDocument/2006/relationships/image" Target="../media/image88.png"/><Relationship Id="rId301" Type="http://schemas.openxmlformats.org/officeDocument/2006/relationships/customXml" Target="../ink/ink151.xml"/><Relationship Id="rId343" Type="http://schemas.openxmlformats.org/officeDocument/2006/relationships/customXml" Target="../ink/ink172.xml"/><Relationship Id="rId82" Type="http://schemas.openxmlformats.org/officeDocument/2006/relationships/image" Target="../media/image40.png"/><Relationship Id="rId203" Type="http://schemas.openxmlformats.org/officeDocument/2006/relationships/customXml" Target="../ink/ink102.xml"/><Relationship Id="rId385" Type="http://schemas.openxmlformats.org/officeDocument/2006/relationships/customXml" Target="../ink/ink193.xml"/><Relationship Id="rId245" Type="http://schemas.openxmlformats.org/officeDocument/2006/relationships/customXml" Target="../ink/ink123.xml"/><Relationship Id="rId287" Type="http://schemas.openxmlformats.org/officeDocument/2006/relationships/customXml" Target="../ink/ink144.xml"/><Relationship Id="rId410" Type="http://schemas.openxmlformats.org/officeDocument/2006/relationships/image" Target="../media/image204.png"/><Relationship Id="rId452" Type="http://schemas.openxmlformats.org/officeDocument/2006/relationships/image" Target="../media/image225.png"/><Relationship Id="rId494" Type="http://schemas.openxmlformats.org/officeDocument/2006/relationships/image" Target="../media/image246.png"/><Relationship Id="rId508" Type="http://schemas.openxmlformats.org/officeDocument/2006/relationships/image" Target="../media/image253.png"/><Relationship Id="rId105" Type="http://schemas.openxmlformats.org/officeDocument/2006/relationships/customXml" Target="../ink/ink53.xml"/><Relationship Id="rId147" Type="http://schemas.openxmlformats.org/officeDocument/2006/relationships/customXml" Target="../ink/ink74.xml"/><Relationship Id="rId312" Type="http://schemas.openxmlformats.org/officeDocument/2006/relationships/image" Target="../media/image155.png"/><Relationship Id="rId354" Type="http://schemas.openxmlformats.org/officeDocument/2006/relationships/image" Target="../media/image176.png"/><Relationship Id="rId51" Type="http://schemas.openxmlformats.org/officeDocument/2006/relationships/customXml" Target="../ink/ink26.xml"/><Relationship Id="rId93" Type="http://schemas.openxmlformats.org/officeDocument/2006/relationships/customXml" Target="../ink/ink47.xml"/><Relationship Id="rId189" Type="http://schemas.openxmlformats.org/officeDocument/2006/relationships/customXml" Target="../ink/ink95.xml"/><Relationship Id="rId396" Type="http://schemas.openxmlformats.org/officeDocument/2006/relationships/image" Target="../media/image197.png"/><Relationship Id="rId214" Type="http://schemas.openxmlformats.org/officeDocument/2006/relationships/image" Target="../media/image106.png"/><Relationship Id="rId256" Type="http://schemas.openxmlformats.org/officeDocument/2006/relationships/image" Target="../media/image127.png"/><Relationship Id="rId298" Type="http://schemas.openxmlformats.org/officeDocument/2006/relationships/image" Target="../media/image148.png"/><Relationship Id="rId421" Type="http://schemas.openxmlformats.org/officeDocument/2006/relationships/customXml" Target="../ink/ink211.xml"/><Relationship Id="rId463" Type="http://schemas.openxmlformats.org/officeDocument/2006/relationships/customXml" Target="../ink/ink232.xml"/><Relationship Id="rId519" Type="http://schemas.openxmlformats.org/officeDocument/2006/relationships/customXml" Target="../ink/ink260.xml"/><Relationship Id="rId116" Type="http://schemas.openxmlformats.org/officeDocument/2006/relationships/image" Target="../media/image57.png"/><Relationship Id="rId158" Type="http://schemas.openxmlformats.org/officeDocument/2006/relationships/image" Target="../media/image78.png"/><Relationship Id="rId323" Type="http://schemas.openxmlformats.org/officeDocument/2006/relationships/customXml" Target="../ink/ink162.xml"/><Relationship Id="rId530" Type="http://schemas.openxmlformats.org/officeDocument/2006/relationships/image" Target="../media/image264.png"/><Relationship Id="rId20" Type="http://schemas.openxmlformats.org/officeDocument/2006/relationships/image" Target="../media/image9.png"/><Relationship Id="rId62" Type="http://schemas.openxmlformats.org/officeDocument/2006/relationships/image" Target="../media/image30.png"/><Relationship Id="rId365" Type="http://schemas.openxmlformats.org/officeDocument/2006/relationships/customXml" Target="../ink/ink183.xml"/><Relationship Id="rId225" Type="http://schemas.openxmlformats.org/officeDocument/2006/relationships/customXml" Target="../ink/ink113.xml"/><Relationship Id="rId267" Type="http://schemas.openxmlformats.org/officeDocument/2006/relationships/customXml" Target="../ink/ink134.xml"/><Relationship Id="rId432" Type="http://schemas.openxmlformats.org/officeDocument/2006/relationships/image" Target="../media/image215.png"/><Relationship Id="rId474" Type="http://schemas.openxmlformats.org/officeDocument/2006/relationships/image" Target="../media/image236.png"/><Relationship Id="rId127" Type="http://schemas.openxmlformats.org/officeDocument/2006/relationships/customXml" Target="../ink/ink64.xml"/><Relationship Id="rId31" Type="http://schemas.openxmlformats.org/officeDocument/2006/relationships/customXml" Target="../ink/ink16.xml"/><Relationship Id="rId73" Type="http://schemas.openxmlformats.org/officeDocument/2006/relationships/customXml" Target="../ink/ink37.xml"/><Relationship Id="rId169" Type="http://schemas.openxmlformats.org/officeDocument/2006/relationships/customXml" Target="../ink/ink85.xml"/><Relationship Id="rId334" Type="http://schemas.openxmlformats.org/officeDocument/2006/relationships/image" Target="../media/image166.png"/><Relationship Id="rId376" Type="http://schemas.openxmlformats.org/officeDocument/2006/relationships/image" Target="../media/image187.png"/><Relationship Id="rId4" Type="http://schemas.openxmlformats.org/officeDocument/2006/relationships/customXml" Target="../ink/ink2.xml"/><Relationship Id="rId180" Type="http://schemas.openxmlformats.org/officeDocument/2006/relationships/image" Target="../media/image89.png"/><Relationship Id="rId236" Type="http://schemas.openxmlformats.org/officeDocument/2006/relationships/image" Target="../media/image117.png"/><Relationship Id="rId278" Type="http://schemas.openxmlformats.org/officeDocument/2006/relationships/image" Target="../media/image138.png"/><Relationship Id="rId401" Type="http://schemas.openxmlformats.org/officeDocument/2006/relationships/customXml" Target="../ink/ink201.xml"/><Relationship Id="rId443" Type="http://schemas.openxmlformats.org/officeDocument/2006/relationships/customXml" Target="../ink/ink222.xml"/><Relationship Id="rId303" Type="http://schemas.openxmlformats.org/officeDocument/2006/relationships/customXml" Target="../ink/ink152.xml"/><Relationship Id="rId485" Type="http://schemas.openxmlformats.org/officeDocument/2006/relationships/customXml" Target="../ink/ink243.xml"/><Relationship Id="rId42" Type="http://schemas.openxmlformats.org/officeDocument/2006/relationships/image" Target="../media/image20.png"/><Relationship Id="rId84" Type="http://schemas.openxmlformats.org/officeDocument/2006/relationships/image" Target="../media/image41.png"/><Relationship Id="rId138" Type="http://schemas.openxmlformats.org/officeDocument/2006/relationships/image" Target="../media/image68.png"/><Relationship Id="rId345" Type="http://schemas.openxmlformats.org/officeDocument/2006/relationships/customXml" Target="../ink/ink173.xml"/><Relationship Id="rId387" Type="http://schemas.openxmlformats.org/officeDocument/2006/relationships/customXml" Target="../ink/ink194.xml"/><Relationship Id="rId510" Type="http://schemas.openxmlformats.org/officeDocument/2006/relationships/image" Target="../media/image254.png"/><Relationship Id="rId191" Type="http://schemas.openxmlformats.org/officeDocument/2006/relationships/customXml" Target="../ink/ink96.xml"/><Relationship Id="rId205" Type="http://schemas.openxmlformats.org/officeDocument/2006/relationships/customXml" Target="../ink/ink103.xml"/><Relationship Id="rId247" Type="http://schemas.openxmlformats.org/officeDocument/2006/relationships/customXml" Target="../ink/ink124.xml"/><Relationship Id="rId412" Type="http://schemas.openxmlformats.org/officeDocument/2006/relationships/image" Target="../media/image205.png"/><Relationship Id="rId107" Type="http://schemas.openxmlformats.org/officeDocument/2006/relationships/customXml" Target="../ink/ink54.xml"/><Relationship Id="rId289" Type="http://schemas.openxmlformats.org/officeDocument/2006/relationships/customXml" Target="../ink/ink145.xml"/><Relationship Id="rId454" Type="http://schemas.openxmlformats.org/officeDocument/2006/relationships/image" Target="../media/image226.png"/><Relationship Id="rId496" Type="http://schemas.openxmlformats.org/officeDocument/2006/relationships/image" Target="../media/image247.png"/><Relationship Id="rId11" Type="http://schemas.openxmlformats.org/officeDocument/2006/relationships/customXml" Target="../ink/ink6.xml"/><Relationship Id="rId53" Type="http://schemas.openxmlformats.org/officeDocument/2006/relationships/customXml" Target="../ink/ink27.xml"/><Relationship Id="rId149" Type="http://schemas.openxmlformats.org/officeDocument/2006/relationships/customXml" Target="../ink/ink75.xml"/><Relationship Id="rId314" Type="http://schemas.openxmlformats.org/officeDocument/2006/relationships/image" Target="../media/image156.png"/><Relationship Id="rId356" Type="http://schemas.openxmlformats.org/officeDocument/2006/relationships/image" Target="../media/image177.png"/><Relationship Id="rId398" Type="http://schemas.openxmlformats.org/officeDocument/2006/relationships/image" Target="../media/image198.png"/><Relationship Id="rId521" Type="http://schemas.openxmlformats.org/officeDocument/2006/relationships/customXml" Target="../ink/ink261.xml"/><Relationship Id="rId95" Type="http://schemas.openxmlformats.org/officeDocument/2006/relationships/customXml" Target="../ink/ink48.xml"/><Relationship Id="rId160" Type="http://schemas.openxmlformats.org/officeDocument/2006/relationships/image" Target="../media/image79.png"/><Relationship Id="rId216" Type="http://schemas.openxmlformats.org/officeDocument/2006/relationships/image" Target="../media/image107.png"/><Relationship Id="rId423" Type="http://schemas.openxmlformats.org/officeDocument/2006/relationships/customXml" Target="../ink/ink212.xml"/><Relationship Id="rId258" Type="http://schemas.openxmlformats.org/officeDocument/2006/relationships/image" Target="../media/image128.png"/><Relationship Id="rId465" Type="http://schemas.openxmlformats.org/officeDocument/2006/relationships/customXml" Target="../ink/ink233.xml"/><Relationship Id="rId22" Type="http://schemas.openxmlformats.org/officeDocument/2006/relationships/image" Target="../media/image10.png"/><Relationship Id="rId64" Type="http://schemas.openxmlformats.org/officeDocument/2006/relationships/image" Target="../media/image31.png"/><Relationship Id="rId118" Type="http://schemas.openxmlformats.org/officeDocument/2006/relationships/image" Target="../media/image58.png"/><Relationship Id="rId325" Type="http://schemas.openxmlformats.org/officeDocument/2006/relationships/customXml" Target="../ink/ink163.xml"/><Relationship Id="rId367" Type="http://schemas.openxmlformats.org/officeDocument/2006/relationships/customXml" Target="../ink/ink184.xml"/><Relationship Id="rId171" Type="http://schemas.openxmlformats.org/officeDocument/2006/relationships/customXml" Target="../ink/ink86.xml"/><Relationship Id="rId227" Type="http://schemas.openxmlformats.org/officeDocument/2006/relationships/customXml" Target="../ink/ink114.xml"/><Relationship Id="rId269" Type="http://schemas.openxmlformats.org/officeDocument/2006/relationships/customXml" Target="../ink/ink135.xml"/><Relationship Id="rId434" Type="http://schemas.openxmlformats.org/officeDocument/2006/relationships/image" Target="../media/image216.png"/><Relationship Id="rId476" Type="http://schemas.openxmlformats.org/officeDocument/2006/relationships/image" Target="../media/image237.png"/><Relationship Id="rId33" Type="http://schemas.openxmlformats.org/officeDocument/2006/relationships/customXml" Target="../ink/ink17.xml"/><Relationship Id="rId129" Type="http://schemas.openxmlformats.org/officeDocument/2006/relationships/customXml" Target="../ink/ink65.xml"/><Relationship Id="rId280" Type="http://schemas.openxmlformats.org/officeDocument/2006/relationships/image" Target="../media/image139.png"/><Relationship Id="rId336" Type="http://schemas.openxmlformats.org/officeDocument/2006/relationships/image" Target="../media/image167.png"/><Relationship Id="rId501" Type="http://schemas.openxmlformats.org/officeDocument/2006/relationships/customXml" Target="../ink/ink251.xml"/><Relationship Id="rId75" Type="http://schemas.openxmlformats.org/officeDocument/2006/relationships/customXml" Target="../ink/ink38.xml"/><Relationship Id="rId140" Type="http://schemas.openxmlformats.org/officeDocument/2006/relationships/image" Target="../media/image69.png"/><Relationship Id="rId182" Type="http://schemas.openxmlformats.org/officeDocument/2006/relationships/image" Target="../media/image90.png"/><Relationship Id="rId378" Type="http://schemas.openxmlformats.org/officeDocument/2006/relationships/image" Target="../media/image188.png"/><Relationship Id="rId403" Type="http://schemas.openxmlformats.org/officeDocument/2006/relationships/customXml" Target="../ink/ink202.xml"/><Relationship Id="rId6" Type="http://schemas.openxmlformats.org/officeDocument/2006/relationships/customXml" Target="../ink/ink3.xml"/><Relationship Id="rId238" Type="http://schemas.openxmlformats.org/officeDocument/2006/relationships/image" Target="../media/image118.png"/><Relationship Id="rId445" Type="http://schemas.openxmlformats.org/officeDocument/2006/relationships/customXml" Target="../ink/ink223.xml"/><Relationship Id="rId487" Type="http://schemas.openxmlformats.org/officeDocument/2006/relationships/customXml" Target="../ink/ink244.xml"/><Relationship Id="rId291" Type="http://schemas.openxmlformats.org/officeDocument/2006/relationships/customXml" Target="../ink/ink146.xml"/><Relationship Id="rId305" Type="http://schemas.openxmlformats.org/officeDocument/2006/relationships/customXml" Target="../ink/ink153.xml"/><Relationship Id="rId347" Type="http://schemas.openxmlformats.org/officeDocument/2006/relationships/customXml" Target="../ink/ink174.xml"/><Relationship Id="rId512" Type="http://schemas.openxmlformats.org/officeDocument/2006/relationships/image" Target="../media/image255.png"/><Relationship Id="rId44" Type="http://schemas.openxmlformats.org/officeDocument/2006/relationships/image" Target="../media/image21.png"/><Relationship Id="rId86" Type="http://schemas.openxmlformats.org/officeDocument/2006/relationships/image" Target="../media/image42.png"/><Relationship Id="rId151" Type="http://schemas.openxmlformats.org/officeDocument/2006/relationships/customXml" Target="../ink/ink76.xml"/><Relationship Id="rId389" Type="http://schemas.openxmlformats.org/officeDocument/2006/relationships/customXml" Target="../ink/ink195.xml"/><Relationship Id="rId193" Type="http://schemas.openxmlformats.org/officeDocument/2006/relationships/customXml" Target="../ink/ink97.xml"/><Relationship Id="rId207" Type="http://schemas.openxmlformats.org/officeDocument/2006/relationships/customXml" Target="../ink/ink104.xml"/><Relationship Id="rId249" Type="http://schemas.openxmlformats.org/officeDocument/2006/relationships/customXml" Target="../ink/ink125.xml"/><Relationship Id="rId414" Type="http://schemas.openxmlformats.org/officeDocument/2006/relationships/image" Target="../media/image206.png"/><Relationship Id="rId456" Type="http://schemas.openxmlformats.org/officeDocument/2006/relationships/image" Target="../media/image227.png"/><Relationship Id="rId498" Type="http://schemas.openxmlformats.org/officeDocument/2006/relationships/image" Target="../media/image248.png"/><Relationship Id="rId13" Type="http://schemas.openxmlformats.org/officeDocument/2006/relationships/customXml" Target="../ink/ink7.xml"/><Relationship Id="rId109" Type="http://schemas.openxmlformats.org/officeDocument/2006/relationships/customXml" Target="../ink/ink55.xml"/><Relationship Id="rId260" Type="http://schemas.openxmlformats.org/officeDocument/2006/relationships/image" Target="../media/image129.png"/><Relationship Id="rId316" Type="http://schemas.openxmlformats.org/officeDocument/2006/relationships/image" Target="../media/image157.png"/><Relationship Id="rId523" Type="http://schemas.openxmlformats.org/officeDocument/2006/relationships/customXml" Target="../ink/ink262.xml"/><Relationship Id="rId55" Type="http://schemas.openxmlformats.org/officeDocument/2006/relationships/customXml" Target="../ink/ink28.xml"/><Relationship Id="rId97" Type="http://schemas.openxmlformats.org/officeDocument/2006/relationships/customXml" Target="../ink/ink49.xml"/><Relationship Id="rId120" Type="http://schemas.openxmlformats.org/officeDocument/2006/relationships/image" Target="../media/image59.png"/><Relationship Id="rId358" Type="http://schemas.openxmlformats.org/officeDocument/2006/relationships/image" Target="../media/image178.png"/><Relationship Id="rId162" Type="http://schemas.openxmlformats.org/officeDocument/2006/relationships/image" Target="../media/image80.png"/><Relationship Id="rId218" Type="http://schemas.openxmlformats.org/officeDocument/2006/relationships/image" Target="../media/image108.png"/><Relationship Id="rId425" Type="http://schemas.openxmlformats.org/officeDocument/2006/relationships/customXml" Target="../ink/ink213.xml"/><Relationship Id="rId467" Type="http://schemas.openxmlformats.org/officeDocument/2006/relationships/customXml" Target="../ink/ink234.xml"/><Relationship Id="rId271" Type="http://schemas.openxmlformats.org/officeDocument/2006/relationships/customXml" Target="../ink/ink136.xml"/><Relationship Id="rId24" Type="http://schemas.openxmlformats.org/officeDocument/2006/relationships/image" Target="../media/image11.png"/><Relationship Id="rId66" Type="http://schemas.openxmlformats.org/officeDocument/2006/relationships/image" Target="../media/image32.png"/><Relationship Id="rId131" Type="http://schemas.openxmlformats.org/officeDocument/2006/relationships/customXml" Target="../ink/ink66.xml"/><Relationship Id="rId327" Type="http://schemas.openxmlformats.org/officeDocument/2006/relationships/customXml" Target="../ink/ink164.xml"/><Relationship Id="rId369" Type="http://schemas.openxmlformats.org/officeDocument/2006/relationships/customXml" Target="../ink/ink185.xml"/><Relationship Id="rId173" Type="http://schemas.openxmlformats.org/officeDocument/2006/relationships/customXml" Target="../ink/ink87.xml"/><Relationship Id="rId229" Type="http://schemas.openxmlformats.org/officeDocument/2006/relationships/customXml" Target="../ink/ink115.xml"/><Relationship Id="rId380" Type="http://schemas.openxmlformats.org/officeDocument/2006/relationships/image" Target="../media/image189.png"/><Relationship Id="rId436" Type="http://schemas.openxmlformats.org/officeDocument/2006/relationships/image" Target="../media/image217.png"/><Relationship Id="rId240" Type="http://schemas.openxmlformats.org/officeDocument/2006/relationships/image" Target="../media/image119.png"/><Relationship Id="rId478" Type="http://schemas.openxmlformats.org/officeDocument/2006/relationships/image" Target="../media/image238.png"/><Relationship Id="rId35" Type="http://schemas.openxmlformats.org/officeDocument/2006/relationships/customXml" Target="../ink/ink18.xml"/><Relationship Id="rId77" Type="http://schemas.openxmlformats.org/officeDocument/2006/relationships/customXml" Target="../ink/ink39.xml"/><Relationship Id="rId100" Type="http://schemas.openxmlformats.org/officeDocument/2006/relationships/image" Target="../media/image49.png"/><Relationship Id="rId282" Type="http://schemas.openxmlformats.org/officeDocument/2006/relationships/image" Target="../media/image140.png"/><Relationship Id="rId338" Type="http://schemas.openxmlformats.org/officeDocument/2006/relationships/image" Target="../media/image168.png"/><Relationship Id="rId503" Type="http://schemas.openxmlformats.org/officeDocument/2006/relationships/customXml" Target="../ink/ink252.xml"/><Relationship Id="rId8" Type="http://schemas.openxmlformats.org/officeDocument/2006/relationships/image" Target="../media/image3.png"/><Relationship Id="rId142" Type="http://schemas.openxmlformats.org/officeDocument/2006/relationships/image" Target="../media/image70.png"/><Relationship Id="rId184" Type="http://schemas.openxmlformats.org/officeDocument/2006/relationships/image" Target="../media/image91.png"/><Relationship Id="rId391" Type="http://schemas.openxmlformats.org/officeDocument/2006/relationships/customXml" Target="../ink/ink196.xml"/><Relationship Id="rId405" Type="http://schemas.openxmlformats.org/officeDocument/2006/relationships/customXml" Target="../ink/ink203.xml"/><Relationship Id="rId447" Type="http://schemas.openxmlformats.org/officeDocument/2006/relationships/customXml" Target="../ink/ink224.xml"/><Relationship Id="rId251" Type="http://schemas.openxmlformats.org/officeDocument/2006/relationships/customXml" Target="../ink/ink126.xml"/><Relationship Id="rId489" Type="http://schemas.openxmlformats.org/officeDocument/2006/relationships/customXml" Target="../ink/ink245.xml"/><Relationship Id="rId46" Type="http://schemas.openxmlformats.org/officeDocument/2006/relationships/image" Target="../media/image22.png"/><Relationship Id="rId293" Type="http://schemas.openxmlformats.org/officeDocument/2006/relationships/customXml" Target="../ink/ink147.xml"/><Relationship Id="rId307" Type="http://schemas.openxmlformats.org/officeDocument/2006/relationships/customXml" Target="../ink/ink154.xml"/><Relationship Id="rId349" Type="http://schemas.openxmlformats.org/officeDocument/2006/relationships/customXml" Target="../ink/ink175.xml"/><Relationship Id="rId514" Type="http://schemas.openxmlformats.org/officeDocument/2006/relationships/image" Target="../media/image256.png"/><Relationship Id="rId88" Type="http://schemas.openxmlformats.org/officeDocument/2006/relationships/image" Target="../media/image43.png"/><Relationship Id="rId111" Type="http://schemas.openxmlformats.org/officeDocument/2006/relationships/customXml" Target="../ink/ink56.xml"/><Relationship Id="rId153" Type="http://schemas.openxmlformats.org/officeDocument/2006/relationships/customXml" Target="../ink/ink77.xml"/><Relationship Id="rId195" Type="http://schemas.openxmlformats.org/officeDocument/2006/relationships/customXml" Target="../ink/ink98.xml"/><Relationship Id="rId209" Type="http://schemas.openxmlformats.org/officeDocument/2006/relationships/customXml" Target="../ink/ink105.xml"/><Relationship Id="rId360" Type="http://schemas.openxmlformats.org/officeDocument/2006/relationships/image" Target="../media/image179.png"/><Relationship Id="rId416" Type="http://schemas.openxmlformats.org/officeDocument/2006/relationships/image" Target="../media/image207.png"/><Relationship Id="rId220" Type="http://schemas.openxmlformats.org/officeDocument/2006/relationships/image" Target="../media/image109.png"/><Relationship Id="rId458" Type="http://schemas.openxmlformats.org/officeDocument/2006/relationships/image" Target="../media/image228.png"/><Relationship Id="rId15" Type="http://schemas.openxmlformats.org/officeDocument/2006/relationships/customXml" Target="../ink/ink8.xml"/><Relationship Id="rId57" Type="http://schemas.openxmlformats.org/officeDocument/2006/relationships/customXml" Target="../ink/ink29.xml"/><Relationship Id="rId262" Type="http://schemas.openxmlformats.org/officeDocument/2006/relationships/image" Target="../media/image130.png"/><Relationship Id="rId318" Type="http://schemas.openxmlformats.org/officeDocument/2006/relationships/image" Target="../media/image158.png"/><Relationship Id="rId525" Type="http://schemas.openxmlformats.org/officeDocument/2006/relationships/customXml" Target="../ink/ink263.xml"/><Relationship Id="rId99" Type="http://schemas.openxmlformats.org/officeDocument/2006/relationships/customXml" Target="../ink/ink50.xml"/><Relationship Id="rId122" Type="http://schemas.openxmlformats.org/officeDocument/2006/relationships/image" Target="../media/image60.png"/><Relationship Id="rId164" Type="http://schemas.openxmlformats.org/officeDocument/2006/relationships/image" Target="../media/image81.png"/><Relationship Id="rId371" Type="http://schemas.openxmlformats.org/officeDocument/2006/relationships/customXml" Target="../ink/ink186.xml"/><Relationship Id="rId427" Type="http://schemas.openxmlformats.org/officeDocument/2006/relationships/customXml" Target="../ink/ink214.xml"/><Relationship Id="rId469" Type="http://schemas.openxmlformats.org/officeDocument/2006/relationships/customXml" Target="../ink/ink235.xml"/><Relationship Id="rId26" Type="http://schemas.openxmlformats.org/officeDocument/2006/relationships/image" Target="../media/image12.png"/><Relationship Id="rId231" Type="http://schemas.openxmlformats.org/officeDocument/2006/relationships/customXml" Target="../ink/ink116.xml"/><Relationship Id="rId273" Type="http://schemas.openxmlformats.org/officeDocument/2006/relationships/customXml" Target="../ink/ink137.xml"/><Relationship Id="rId329" Type="http://schemas.openxmlformats.org/officeDocument/2006/relationships/customXml" Target="../ink/ink165.xml"/><Relationship Id="rId480" Type="http://schemas.openxmlformats.org/officeDocument/2006/relationships/image" Target="../media/image239.png"/><Relationship Id="rId68" Type="http://schemas.openxmlformats.org/officeDocument/2006/relationships/image" Target="../media/image33.png"/><Relationship Id="rId133" Type="http://schemas.openxmlformats.org/officeDocument/2006/relationships/customXml" Target="../ink/ink67.xml"/><Relationship Id="rId175" Type="http://schemas.openxmlformats.org/officeDocument/2006/relationships/customXml" Target="../ink/ink88.xml"/><Relationship Id="rId340" Type="http://schemas.openxmlformats.org/officeDocument/2006/relationships/image" Target="../media/image169.png"/><Relationship Id="rId200" Type="http://schemas.openxmlformats.org/officeDocument/2006/relationships/image" Target="../media/image99.png"/><Relationship Id="rId382" Type="http://schemas.openxmlformats.org/officeDocument/2006/relationships/image" Target="../media/image190.png"/><Relationship Id="rId438" Type="http://schemas.openxmlformats.org/officeDocument/2006/relationships/image" Target="../media/image218.png"/><Relationship Id="rId242" Type="http://schemas.openxmlformats.org/officeDocument/2006/relationships/image" Target="../media/image120.png"/><Relationship Id="rId284" Type="http://schemas.openxmlformats.org/officeDocument/2006/relationships/image" Target="../media/image141.png"/><Relationship Id="rId491" Type="http://schemas.openxmlformats.org/officeDocument/2006/relationships/customXml" Target="../ink/ink246.xml"/><Relationship Id="rId505" Type="http://schemas.openxmlformats.org/officeDocument/2006/relationships/customXml" Target="../ink/ink253.xml"/><Relationship Id="rId37" Type="http://schemas.openxmlformats.org/officeDocument/2006/relationships/customXml" Target="../ink/ink19.xml"/><Relationship Id="rId79" Type="http://schemas.openxmlformats.org/officeDocument/2006/relationships/customXml" Target="../ink/ink40.xml"/><Relationship Id="rId102" Type="http://schemas.openxmlformats.org/officeDocument/2006/relationships/image" Target="../media/image50.png"/><Relationship Id="rId144" Type="http://schemas.openxmlformats.org/officeDocument/2006/relationships/image" Target="../media/image71.png"/><Relationship Id="rId90" Type="http://schemas.openxmlformats.org/officeDocument/2006/relationships/image" Target="../media/image44.png"/><Relationship Id="rId186" Type="http://schemas.openxmlformats.org/officeDocument/2006/relationships/image" Target="../media/image92.png"/><Relationship Id="rId351" Type="http://schemas.openxmlformats.org/officeDocument/2006/relationships/customXml" Target="../ink/ink176.xml"/><Relationship Id="rId393" Type="http://schemas.openxmlformats.org/officeDocument/2006/relationships/customXml" Target="../ink/ink197.xml"/><Relationship Id="rId407" Type="http://schemas.openxmlformats.org/officeDocument/2006/relationships/customXml" Target="../ink/ink204.xml"/><Relationship Id="rId449" Type="http://schemas.openxmlformats.org/officeDocument/2006/relationships/customXml" Target="../ink/ink225.xml"/><Relationship Id="rId211" Type="http://schemas.openxmlformats.org/officeDocument/2006/relationships/customXml" Target="../ink/ink106.xml"/><Relationship Id="rId253" Type="http://schemas.openxmlformats.org/officeDocument/2006/relationships/customXml" Target="../ink/ink127.xml"/><Relationship Id="rId295" Type="http://schemas.openxmlformats.org/officeDocument/2006/relationships/customXml" Target="../ink/ink148.xml"/><Relationship Id="rId309" Type="http://schemas.openxmlformats.org/officeDocument/2006/relationships/customXml" Target="../ink/ink155.xml"/><Relationship Id="rId460" Type="http://schemas.openxmlformats.org/officeDocument/2006/relationships/image" Target="../media/image229.png"/><Relationship Id="rId516" Type="http://schemas.openxmlformats.org/officeDocument/2006/relationships/image" Target="../media/image257.png"/><Relationship Id="rId48" Type="http://schemas.openxmlformats.org/officeDocument/2006/relationships/image" Target="../media/image23.png"/><Relationship Id="rId113" Type="http://schemas.openxmlformats.org/officeDocument/2006/relationships/customXml" Target="../ink/ink57.xml"/><Relationship Id="rId320" Type="http://schemas.openxmlformats.org/officeDocument/2006/relationships/image" Target="../media/image159.png"/><Relationship Id="rId155" Type="http://schemas.openxmlformats.org/officeDocument/2006/relationships/customXml" Target="../ink/ink78.xml"/><Relationship Id="rId197" Type="http://schemas.openxmlformats.org/officeDocument/2006/relationships/customXml" Target="../ink/ink99.xml"/><Relationship Id="rId362" Type="http://schemas.openxmlformats.org/officeDocument/2006/relationships/image" Target="../media/image180.png"/><Relationship Id="rId418" Type="http://schemas.openxmlformats.org/officeDocument/2006/relationships/image" Target="../media/image208.png"/><Relationship Id="rId222" Type="http://schemas.openxmlformats.org/officeDocument/2006/relationships/image" Target="../media/image110.png"/><Relationship Id="rId264" Type="http://schemas.openxmlformats.org/officeDocument/2006/relationships/image" Target="../media/image131.png"/><Relationship Id="rId471" Type="http://schemas.openxmlformats.org/officeDocument/2006/relationships/customXml" Target="../ink/ink236.xml"/><Relationship Id="rId17" Type="http://schemas.openxmlformats.org/officeDocument/2006/relationships/customXml" Target="../ink/ink9.xml"/><Relationship Id="rId59" Type="http://schemas.openxmlformats.org/officeDocument/2006/relationships/customXml" Target="../ink/ink30.xml"/><Relationship Id="rId124" Type="http://schemas.openxmlformats.org/officeDocument/2006/relationships/image" Target="../media/image61.png"/><Relationship Id="rId527" Type="http://schemas.openxmlformats.org/officeDocument/2006/relationships/customXml" Target="../ink/ink264.xml"/><Relationship Id="rId70" Type="http://schemas.openxmlformats.org/officeDocument/2006/relationships/image" Target="../media/image34.png"/><Relationship Id="rId166" Type="http://schemas.openxmlformats.org/officeDocument/2006/relationships/image" Target="../media/image82.png"/><Relationship Id="rId331" Type="http://schemas.openxmlformats.org/officeDocument/2006/relationships/customXml" Target="../ink/ink166.xml"/><Relationship Id="rId373" Type="http://schemas.openxmlformats.org/officeDocument/2006/relationships/customXml" Target="../ink/ink187.xml"/><Relationship Id="rId429" Type="http://schemas.openxmlformats.org/officeDocument/2006/relationships/customXml" Target="../ink/ink215.xml"/><Relationship Id="rId1" Type="http://schemas.openxmlformats.org/officeDocument/2006/relationships/slideLayout" Target="../slideLayouts/slideLayout1.xml"/><Relationship Id="rId233" Type="http://schemas.openxmlformats.org/officeDocument/2006/relationships/customXml" Target="../ink/ink117.xml"/><Relationship Id="rId440" Type="http://schemas.openxmlformats.org/officeDocument/2006/relationships/image" Target="../media/image219.png"/><Relationship Id="rId28" Type="http://schemas.openxmlformats.org/officeDocument/2006/relationships/image" Target="../media/image13.png"/><Relationship Id="rId275" Type="http://schemas.openxmlformats.org/officeDocument/2006/relationships/customXml" Target="../ink/ink138.xml"/><Relationship Id="rId300" Type="http://schemas.openxmlformats.org/officeDocument/2006/relationships/image" Target="../media/image149.png"/><Relationship Id="rId482" Type="http://schemas.openxmlformats.org/officeDocument/2006/relationships/image" Target="../media/image240.png"/><Relationship Id="rId81" Type="http://schemas.openxmlformats.org/officeDocument/2006/relationships/customXml" Target="../ink/ink41.xml"/><Relationship Id="rId135" Type="http://schemas.openxmlformats.org/officeDocument/2006/relationships/customXml" Target="../ink/ink68.xml"/><Relationship Id="rId177" Type="http://schemas.openxmlformats.org/officeDocument/2006/relationships/customXml" Target="../ink/ink89.xml"/><Relationship Id="rId342" Type="http://schemas.openxmlformats.org/officeDocument/2006/relationships/image" Target="../media/image170.png"/><Relationship Id="rId384" Type="http://schemas.openxmlformats.org/officeDocument/2006/relationships/image" Target="../media/image191.png"/><Relationship Id="rId202" Type="http://schemas.openxmlformats.org/officeDocument/2006/relationships/image" Target="../media/image100.png"/><Relationship Id="rId244" Type="http://schemas.openxmlformats.org/officeDocument/2006/relationships/image" Target="../media/image121.png"/><Relationship Id="rId39" Type="http://schemas.openxmlformats.org/officeDocument/2006/relationships/customXml" Target="../ink/ink20.xml"/><Relationship Id="rId286" Type="http://schemas.openxmlformats.org/officeDocument/2006/relationships/image" Target="../media/image142.png"/><Relationship Id="rId451" Type="http://schemas.openxmlformats.org/officeDocument/2006/relationships/customXml" Target="../ink/ink226.xml"/><Relationship Id="rId493" Type="http://schemas.openxmlformats.org/officeDocument/2006/relationships/customXml" Target="../ink/ink247.xml"/><Relationship Id="rId507" Type="http://schemas.openxmlformats.org/officeDocument/2006/relationships/customXml" Target="../ink/ink254.xml"/><Relationship Id="rId50" Type="http://schemas.openxmlformats.org/officeDocument/2006/relationships/image" Target="../media/image24.png"/><Relationship Id="rId104" Type="http://schemas.openxmlformats.org/officeDocument/2006/relationships/image" Target="../media/image51.png"/><Relationship Id="rId146" Type="http://schemas.openxmlformats.org/officeDocument/2006/relationships/image" Target="../media/image72.png"/><Relationship Id="rId188" Type="http://schemas.openxmlformats.org/officeDocument/2006/relationships/image" Target="../media/image93.png"/><Relationship Id="rId311" Type="http://schemas.openxmlformats.org/officeDocument/2006/relationships/customXml" Target="../ink/ink156.xml"/><Relationship Id="rId353" Type="http://schemas.openxmlformats.org/officeDocument/2006/relationships/customXml" Target="../ink/ink177.xml"/><Relationship Id="rId395" Type="http://schemas.openxmlformats.org/officeDocument/2006/relationships/customXml" Target="../ink/ink198.xml"/><Relationship Id="rId409" Type="http://schemas.openxmlformats.org/officeDocument/2006/relationships/customXml" Target="../ink/ink205.xml"/><Relationship Id="rId92" Type="http://schemas.openxmlformats.org/officeDocument/2006/relationships/image" Target="../media/image45.png"/><Relationship Id="rId213" Type="http://schemas.openxmlformats.org/officeDocument/2006/relationships/customXml" Target="../ink/ink107.xml"/><Relationship Id="rId420" Type="http://schemas.openxmlformats.org/officeDocument/2006/relationships/image" Target="../media/image209.png"/><Relationship Id="rId255" Type="http://schemas.openxmlformats.org/officeDocument/2006/relationships/customXml" Target="../ink/ink128.xml"/><Relationship Id="rId297" Type="http://schemas.openxmlformats.org/officeDocument/2006/relationships/customXml" Target="../ink/ink149.xml"/><Relationship Id="rId462" Type="http://schemas.openxmlformats.org/officeDocument/2006/relationships/image" Target="../media/image230.png"/><Relationship Id="rId518" Type="http://schemas.openxmlformats.org/officeDocument/2006/relationships/image" Target="../media/image258.png"/><Relationship Id="rId115" Type="http://schemas.openxmlformats.org/officeDocument/2006/relationships/customXml" Target="../ink/ink58.xml"/><Relationship Id="rId157" Type="http://schemas.openxmlformats.org/officeDocument/2006/relationships/customXml" Target="../ink/ink79.xml"/><Relationship Id="rId322" Type="http://schemas.openxmlformats.org/officeDocument/2006/relationships/image" Target="../media/image160.png"/><Relationship Id="rId364" Type="http://schemas.openxmlformats.org/officeDocument/2006/relationships/image" Target="../media/image181.png"/><Relationship Id="rId61" Type="http://schemas.openxmlformats.org/officeDocument/2006/relationships/customXml" Target="../ink/ink31.xml"/><Relationship Id="rId199" Type="http://schemas.openxmlformats.org/officeDocument/2006/relationships/customXml" Target="../ink/ink100.xml"/><Relationship Id="rId19" Type="http://schemas.openxmlformats.org/officeDocument/2006/relationships/customXml" Target="../ink/ink10.xml"/><Relationship Id="rId224" Type="http://schemas.openxmlformats.org/officeDocument/2006/relationships/image" Target="../media/image111.png"/><Relationship Id="rId266" Type="http://schemas.openxmlformats.org/officeDocument/2006/relationships/image" Target="../media/image132.png"/><Relationship Id="rId431" Type="http://schemas.openxmlformats.org/officeDocument/2006/relationships/customXml" Target="../ink/ink216.xml"/><Relationship Id="rId473" Type="http://schemas.openxmlformats.org/officeDocument/2006/relationships/customXml" Target="../ink/ink237.xml"/><Relationship Id="rId529" Type="http://schemas.openxmlformats.org/officeDocument/2006/relationships/customXml" Target="../ink/ink265.xml"/><Relationship Id="rId30" Type="http://schemas.openxmlformats.org/officeDocument/2006/relationships/image" Target="../media/image14.png"/><Relationship Id="rId126" Type="http://schemas.openxmlformats.org/officeDocument/2006/relationships/image" Target="../media/image62.png"/><Relationship Id="rId168" Type="http://schemas.openxmlformats.org/officeDocument/2006/relationships/image" Target="../media/image83.png"/><Relationship Id="rId333" Type="http://schemas.openxmlformats.org/officeDocument/2006/relationships/customXml" Target="../ink/ink167.xml"/><Relationship Id="rId72" Type="http://schemas.openxmlformats.org/officeDocument/2006/relationships/image" Target="../media/image35.png"/><Relationship Id="rId375" Type="http://schemas.openxmlformats.org/officeDocument/2006/relationships/customXml" Target="../ink/ink188.xml"/><Relationship Id="rId3" Type="http://schemas.openxmlformats.org/officeDocument/2006/relationships/image" Target="../media/image1.png"/><Relationship Id="rId235" Type="http://schemas.openxmlformats.org/officeDocument/2006/relationships/customXml" Target="../ink/ink118.xml"/><Relationship Id="rId277" Type="http://schemas.openxmlformats.org/officeDocument/2006/relationships/customXml" Target="../ink/ink139.xml"/><Relationship Id="rId400" Type="http://schemas.openxmlformats.org/officeDocument/2006/relationships/image" Target="../media/image199.png"/><Relationship Id="rId442" Type="http://schemas.openxmlformats.org/officeDocument/2006/relationships/image" Target="../media/image220.png"/><Relationship Id="rId484" Type="http://schemas.openxmlformats.org/officeDocument/2006/relationships/image" Target="../media/image241.png"/><Relationship Id="rId137" Type="http://schemas.openxmlformats.org/officeDocument/2006/relationships/customXml" Target="../ink/ink69.xml"/><Relationship Id="rId302" Type="http://schemas.openxmlformats.org/officeDocument/2006/relationships/image" Target="../media/image150.png"/><Relationship Id="rId344" Type="http://schemas.openxmlformats.org/officeDocument/2006/relationships/image" Target="../media/image171.png"/><Relationship Id="rId41" Type="http://schemas.openxmlformats.org/officeDocument/2006/relationships/customXml" Target="../ink/ink21.xml"/><Relationship Id="rId83" Type="http://schemas.openxmlformats.org/officeDocument/2006/relationships/customXml" Target="../ink/ink42.xml"/><Relationship Id="rId179" Type="http://schemas.openxmlformats.org/officeDocument/2006/relationships/customXml" Target="../ink/ink90.xml"/><Relationship Id="rId386" Type="http://schemas.openxmlformats.org/officeDocument/2006/relationships/image" Target="../media/image192.png"/><Relationship Id="rId190" Type="http://schemas.openxmlformats.org/officeDocument/2006/relationships/image" Target="../media/image94.png"/><Relationship Id="rId204" Type="http://schemas.openxmlformats.org/officeDocument/2006/relationships/image" Target="../media/image101.png"/><Relationship Id="rId246" Type="http://schemas.openxmlformats.org/officeDocument/2006/relationships/image" Target="../media/image122.png"/><Relationship Id="rId288" Type="http://schemas.openxmlformats.org/officeDocument/2006/relationships/image" Target="../media/image143.png"/><Relationship Id="rId411" Type="http://schemas.openxmlformats.org/officeDocument/2006/relationships/customXml" Target="../ink/ink206.xml"/><Relationship Id="rId453" Type="http://schemas.openxmlformats.org/officeDocument/2006/relationships/customXml" Target="../ink/ink227.xml"/><Relationship Id="rId509" Type="http://schemas.openxmlformats.org/officeDocument/2006/relationships/customXml" Target="../ink/ink255.xml"/><Relationship Id="rId106" Type="http://schemas.openxmlformats.org/officeDocument/2006/relationships/image" Target="../media/image52.png"/><Relationship Id="rId313" Type="http://schemas.openxmlformats.org/officeDocument/2006/relationships/customXml" Target="../ink/ink157.xml"/><Relationship Id="rId495" Type="http://schemas.openxmlformats.org/officeDocument/2006/relationships/customXml" Target="../ink/ink248.xml"/><Relationship Id="rId10" Type="http://schemas.openxmlformats.org/officeDocument/2006/relationships/image" Target="../media/image4.png"/><Relationship Id="rId52" Type="http://schemas.openxmlformats.org/officeDocument/2006/relationships/image" Target="../media/image25.png"/><Relationship Id="rId94" Type="http://schemas.openxmlformats.org/officeDocument/2006/relationships/image" Target="../media/image46.png"/><Relationship Id="rId148" Type="http://schemas.openxmlformats.org/officeDocument/2006/relationships/image" Target="../media/image73.png"/><Relationship Id="rId355" Type="http://schemas.openxmlformats.org/officeDocument/2006/relationships/customXml" Target="../ink/ink178.xml"/><Relationship Id="rId397" Type="http://schemas.openxmlformats.org/officeDocument/2006/relationships/customXml" Target="../ink/ink199.xml"/><Relationship Id="rId520" Type="http://schemas.openxmlformats.org/officeDocument/2006/relationships/image" Target="../media/image259.png"/><Relationship Id="rId215" Type="http://schemas.openxmlformats.org/officeDocument/2006/relationships/customXml" Target="../ink/ink108.xml"/><Relationship Id="rId257" Type="http://schemas.openxmlformats.org/officeDocument/2006/relationships/customXml" Target="../ink/ink129.xml"/><Relationship Id="rId422" Type="http://schemas.openxmlformats.org/officeDocument/2006/relationships/image" Target="../media/image210.png"/><Relationship Id="rId464" Type="http://schemas.openxmlformats.org/officeDocument/2006/relationships/image" Target="../media/image231.png"/><Relationship Id="rId299" Type="http://schemas.openxmlformats.org/officeDocument/2006/relationships/customXml" Target="../ink/ink150.xml"/><Relationship Id="rId63" Type="http://schemas.openxmlformats.org/officeDocument/2006/relationships/customXml" Target="../ink/ink32.xml"/><Relationship Id="rId159" Type="http://schemas.openxmlformats.org/officeDocument/2006/relationships/customXml" Target="../ink/ink80.xml"/><Relationship Id="rId366" Type="http://schemas.openxmlformats.org/officeDocument/2006/relationships/image" Target="../media/image182.png"/><Relationship Id="rId226" Type="http://schemas.openxmlformats.org/officeDocument/2006/relationships/image" Target="../media/image112.png"/><Relationship Id="rId433" Type="http://schemas.openxmlformats.org/officeDocument/2006/relationships/customXml" Target="../ink/ink217.xml"/><Relationship Id="rId74" Type="http://schemas.openxmlformats.org/officeDocument/2006/relationships/image" Target="../media/image36.png"/><Relationship Id="rId377" Type="http://schemas.openxmlformats.org/officeDocument/2006/relationships/customXml" Target="../ink/ink189.xml"/><Relationship Id="rId500" Type="http://schemas.openxmlformats.org/officeDocument/2006/relationships/image" Target="../media/image249.png"/></Relationships>
</file>

<file path=ppt/slides/_rels/slide2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322.png"/><Relationship Id="rId21" Type="http://schemas.openxmlformats.org/officeDocument/2006/relationships/image" Target="../media/image274.png"/><Relationship Id="rId324" Type="http://schemas.openxmlformats.org/officeDocument/2006/relationships/customXml" Target="../ink/ink427.xml"/><Relationship Id="rId531" Type="http://schemas.openxmlformats.org/officeDocument/2006/relationships/image" Target="../media/image529.png"/><Relationship Id="rId170" Type="http://schemas.openxmlformats.org/officeDocument/2006/relationships/customXml" Target="../ink/ink350.xml"/><Relationship Id="rId268" Type="http://schemas.openxmlformats.org/officeDocument/2006/relationships/customXml" Target="../ink/ink399.xml"/><Relationship Id="rId475" Type="http://schemas.openxmlformats.org/officeDocument/2006/relationships/image" Target="../media/image501.png"/><Relationship Id="rId32" Type="http://schemas.openxmlformats.org/officeDocument/2006/relationships/customXml" Target="../ink/ink281.xml"/><Relationship Id="rId128" Type="http://schemas.openxmlformats.org/officeDocument/2006/relationships/customXml" Target="../ink/ink329.xml"/><Relationship Id="rId335" Type="http://schemas.openxmlformats.org/officeDocument/2006/relationships/image" Target="../media/image431.png"/><Relationship Id="rId542" Type="http://schemas.openxmlformats.org/officeDocument/2006/relationships/customXml" Target="../ink/ink536.xml"/><Relationship Id="rId181" Type="http://schemas.openxmlformats.org/officeDocument/2006/relationships/image" Target="../media/image354.png"/><Relationship Id="rId402" Type="http://schemas.openxmlformats.org/officeDocument/2006/relationships/customXml" Target="../ink/ink466.xml"/><Relationship Id="rId279" Type="http://schemas.openxmlformats.org/officeDocument/2006/relationships/image" Target="../media/image403.png"/><Relationship Id="rId486" Type="http://schemas.openxmlformats.org/officeDocument/2006/relationships/customXml" Target="../ink/ink508.xml"/><Relationship Id="rId43" Type="http://schemas.openxmlformats.org/officeDocument/2006/relationships/image" Target="../media/image285.png"/><Relationship Id="rId139" Type="http://schemas.openxmlformats.org/officeDocument/2006/relationships/image" Target="../media/image333.png"/><Relationship Id="rId346" Type="http://schemas.openxmlformats.org/officeDocument/2006/relationships/customXml" Target="../ink/ink438.xml"/><Relationship Id="rId553" Type="http://schemas.openxmlformats.org/officeDocument/2006/relationships/image" Target="../media/image540.png"/><Relationship Id="rId192" Type="http://schemas.openxmlformats.org/officeDocument/2006/relationships/customXml" Target="../ink/ink361.xml"/><Relationship Id="rId206" Type="http://schemas.openxmlformats.org/officeDocument/2006/relationships/customXml" Target="../ink/ink368.xml"/><Relationship Id="rId413" Type="http://schemas.openxmlformats.org/officeDocument/2006/relationships/image" Target="../media/image470.png"/><Relationship Id="rId497" Type="http://schemas.openxmlformats.org/officeDocument/2006/relationships/image" Target="../media/image512.png"/><Relationship Id="rId357" Type="http://schemas.openxmlformats.org/officeDocument/2006/relationships/image" Target="../media/image442.png"/><Relationship Id="rId54" Type="http://schemas.openxmlformats.org/officeDocument/2006/relationships/customXml" Target="../ink/ink292.xml"/><Relationship Id="rId217" Type="http://schemas.openxmlformats.org/officeDocument/2006/relationships/image" Target="../media/image372.png"/><Relationship Id="rId564" Type="http://schemas.openxmlformats.org/officeDocument/2006/relationships/customXml" Target="../ink/ink547.xml"/><Relationship Id="rId424" Type="http://schemas.openxmlformats.org/officeDocument/2006/relationships/customXml" Target="../ink/ink477.xml"/><Relationship Id="rId270" Type="http://schemas.openxmlformats.org/officeDocument/2006/relationships/customXml" Target="../ink/ink400.xml"/><Relationship Id="rId65" Type="http://schemas.openxmlformats.org/officeDocument/2006/relationships/image" Target="../media/image296.png"/><Relationship Id="rId130" Type="http://schemas.openxmlformats.org/officeDocument/2006/relationships/customXml" Target="../ink/ink330.xml"/><Relationship Id="rId368" Type="http://schemas.openxmlformats.org/officeDocument/2006/relationships/customXml" Target="../ink/ink449.xml"/><Relationship Id="rId575" Type="http://schemas.openxmlformats.org/officeDocument/2006/relationships/image" Target="../media/image551.png"/><Relationship Id="rId228" Type="http://schemas.openxmlformats.org/officeDocument/2006/relationships/customXml" Target="../ink/ink379.xml"/><Relationship Id="rId435" Type="http://schemas.openxmlformats.org/officeDocument/2006/relationships/image" Target="../media/image481.png"/><Relationship Id="rId281" Type="http://schemas.openxmlformats.org/officeDocument/2006/relationships/image" Target="../media/image404.png"/><Relationship Id="rId337" Type="http://schemas.openxmlformats.org/officeDocument/2006/relationships/image" Target="../media/image432.png"/><Relationship Id="rId502" Type="http://schemas.openxmlformats.org/officeDocument/2006/relationships/customXml" Target="../ink/ink516.xml"/><Relationship Id="rId34" Type="http://schemas.openxmlformats.org/officeDocument/2006/relationships/customXml" Target="../ink/ink282.xml"/><Relationship Id="rId76" Type="http://schemas.openxmlformats.org/officeDocument/2006/relationships/customXml" Target="../ink/ink303.xml"/><Relationship Id="rId141" Type="http://schemas.openxmlformats.org/officeDocument/2006/relationships/image" Target="../media/image334.png"/><Relationship Id="rId379" Type="http://schemas.openxmlformats.org/officeDocument/2006/relationships/image" Target="../media/image453.png"/><Relationship Id="rId544" Type="http://schemas.openxmlformats.org/officeDocument/2006/relationships/customXml" Target="../ink/ink537.xml"/><Relationship Id="rId7" Type="http://schemas.openxmlformats.org/officeDocument/2006/relationships/image" Target="../media/image267.png"/><Relationship Id="rId183" Type="http://schemas.openxmlformats.org/officeDocument/2006/relationships/image" Target="../media/image355.png"/><Relationship Id="rId239" Type="http://schemas.openxmlformats.org/officeDocument/2006/relationships/image" Target="../media/image383.png"/><Relationship Id="rId390" Type="http://schemas.openxmlformats.org/officeDocument/2006/relationships/customXml" Target="../ink/ink460.xml"/><Relationship Id="rId404" Type="http://schemas.openxmlformats.org/officeDocument/2006/relationships/customXml" Target="../ink/ink467.xml"/><Relationship Id="rId446" Type="http://schemas.openxmlformats.org/officeDocument/2006/relationships/customXml" Target="../ink/ink488.xml"/><Relationship Id="rId250" Type="http://schemas.openxmlformats.org/officeDocument/2006/relationships/customXml" Target="../ink/ink390.xml"/><Relationship Id="rId292" Type="http://schemas.openxmlformats.org/officeDocument/2006/relationships/customXml" Target="../ink/ink411.xml"/><Relationship Id="rId306" Type="http://schemas.openxmlformats.org/officeDocument/2006/relationships/customXml" Target="../ink/ink418.xml"/><Relationship Id="rId488" Type="http://schemas.openxmlformats.org/officeDocument/2006/relationships/customXml" Target="../ink/ink509.xml"/><Relationship Id="rId45" Type="http://schemas.openxmlformats.org/officeDocument/2006/relationships/image" Target="../media/image286.png"/><Relationship Id="rId87" Type="http://schemas.openxmlformats.org/officeDocument/2006/relationships/image" Target="../media/image307.png"/><Relationship Id="rId110" Type="http://schemas.openxmlformats.org/officeDocument/2006/relationships/customXml" Target="../ink/ink320.xml"/><Relationship Id="rId348" Type="http://schemas.openxmlformats.org/officeDocument/2006/relationships/customXml" Target="../ink/ink439.xml"/><Relationship Id="rId513" Type="http://schemas.openxmlformats.org/officeDocument/2006/relationships/image" Target="../media/image520.png"/><Relationship Id="rId555" Type="http://schemas.openxmlformats.org/officeDocument/2006/relationships/image" Target="../media/image541.png"/><Relationship Id="rId152" Type="http://schemas.openxmlformats.org/officeDocument/2006/relationships/customXml" Target="../ink/ink341.xml"/><Relationship Id="rId194" Type="http://schemas.openxmlformats.org/officeDocument/2006/relationships/customXml" Target="../ink/ink362.xml"/><Relationship Id="rId208" Type="http://schemas.openxmlformats.org/officeDocument/2006/relationships/customXml" Target="../ink/ink369.xml"/><Relationship Id="rId415" Type="http://schemas.openxmlformats.org/officeDocument/2006/relationships/image" Target="../media/image471.png"/><Relationship Id="rId457" Type="http://schemas.openxmlformats.org/officeDocument/2006/relationships/image" Target="../media/image492.png"/><Relationship Id="rId261" Type="http://schemas.openxmlformats.org/officeDocument/2006/relationships/image" Target="../media/image394.png"/><Relationship Id="rId499" Type="http://schemas.openxmlformats.org/officeDocument/2006/relationships/image" Target="../media/image513.png"/><Relationship Id="rId14" Type="http://schemas.openxmlformats.org/officeDocument/2006/relationships/customXml" Target="../ink/ink272.xml"/><Relationship Id="rId56" Type="http://schemas.openxmlformats.org/officeDocument/2006/relationships/customXml" Target="../ink/ink293.xml"/><Relationship Id="rId317" Type="http://schemas.openxmlformats.org/officeDocument/2006/relationships/image" Target="../media/image422.png"/><Relationship Id="rId359" Type="http://schemas.openxmlformats.org/officeDocument/2006/relationships/image" Target="../media/image443.png"/><Relationship Id="rId524" Type="http://schemas.openxmlformats.org/officeDocument/2006/relationships/customXml" Target="../ink/ink527.xml"/><Relationship Id="rId566" Type="http://schemas.openxmlformats.org/officeDocument/2006/relationships/customXml" Target="../ink/ink548.xml"/><Relationship Id="rId98" Type="http://schemas.openxmlformats.org/officeDocument/2006/relationships/customXml" Target="../ink/ink314.xml"/><Relationship Id="rId121" Type="http://schemas.openxmlformats.org/officeDocument/2006/relationships/image" Target="../media/image324.png"/><Relationship Id="rId163" Type="http://schemas.openxmlformats.org/officeDocument/2006/relationships/image" Target="../media/image345.png"/><Relationship Id="rId219" Type="http://schemas.openxmlformats.org/officeDocument/2006/relationships/image" Target="../media/image373.png"/><Relationship Id="rId370" Type="http://schemas.openxmlformats.org/officeDocument/2006/relationships/customXml" Target="../ink/ink450.xml"/><Relationship Id="rId426" Type="http://schemas.openxmlformats.org/officeDocument/2006/relationships/customXml" Target="../ink/ink478.xml"/><Relationship Id="rId230" Type="http://schemas.openxmlformats.org/officeDocument/2006/relationships/customXml" Target="../ink/ink380.xml"/><Relationship Id="rId468" Type="http://schemas.openxmlformats.org/officeDocument/2006/relationships/customXml" Target="../ink/ink499.xml"/><Relationship Id="rId25" Type="http://schemas.openxmlformats.org/officeDocument/2006/relationships/image" Target="../media/image276.png"/><Relationship Id="rId67" Type="http://schemas.openxmlformats.org/officeDocument/2006/relationships/image" Target="../media/image297.png"/><Relationship Id="rId272" Type="http://schemas.openxmlformats.org/officeDocument/2006/relationships/customXml" Target="../ink/ink401.xml"/><Relationship Id="rId328" Type="http://schemas.openxmlformats.org/officeDocument/2006/relationships/customXml" Target="../ink/ink429.xml"/><Relationship Id="rId535" Type="http://schemas.openxmlformats.org/officeDocument/2006/relationships/image" Target="../media/image531.png"/><Relationship Id="rId132" Type="http://schemas.openxmlformats.org/officeDocument/2006/relationships/customXml" Target="../ink/ink331.xml"/><Relationship Id="rId174" Type="http://schemas.openxmlformats.org/officeDocument/2006/relationships/customXml" Target="../ink/ink352.xml"/><Relationship Id="rId381" Type="http://schemas.openxmlformats.org/officeDocument/2006/relationships/image" Target="../media/image454.png"/><Relationship Id="rId241" Type="http://schemas.openxmlformats.org/officeDocument/2006/relationships/image" Target="../media/image384.png"/><Relationship Id="rId437" Type="http://schemas.openxmlformats.org/officeDocument/2006/relationships/image" Target="../media/image482.png"/><Relationship Id="rId479" Type="http://schemas.openxmlformats.org/officeDocument/2006/relationships/image" Target="../media/image503.png"/><Relationship Id="rId36" Type="http://schemas.openxmlformats.org/officeDocument/2006/relationships/customXml" Target="../ink/ink283.xml"/><Relationship Id="rId283" Type="http://schemas.openxmlformats.org/officeDocument/2006/relationships/image" Target="../media/image405.png"/><Relationship Id="rId339" Type="http://schemas.openxmlformats.org/officeDocument/2006/relationships/image" Target="../media/image433.png"/><Relationship Id="rId490" Type="http://schemas.openxmlformats.org/officeDocument/2006/relationships/customXml" Target="../ink/ink510.xml"/><Relationship Id="rId504" Type="http://schemas.openxmlformats.org/officeDocument/2006/relationships/customXml" Target="../ink/ink517.xml"/><Relationship Id="rId546" Type="http://schemas.openxmlformats.org/officeDocument/2006/relationships/customXml" Target="../ink/ink538.xml"/><Relationship Id="rId78" Type="http://schemas.openxmlformats.org/officeDocument/2006/relationships/customXml" Target="../ink/ink304.xml"/><Relationship Id="rId101" Type="http://schemas.openxmlformats.org/officeDocument/2006/relationships/image" Target="../media/image314.png"/><Relationship Id="rId143" Type="http://schemas.openxmlformats.org/officeDocument/2006/relationships/image" Target="../media/image335.png"/><Relationship Id="rId185" Type="http://schemas.openxmlformats.org/officeDocument/2006/relationships/image" Target="../media/image356.png"/><Relationship Id="rId350" Type="http://schemas.openxmlformats.org/officeDocument/2006/relationships/customXml" Target="../ink/ink440.xml"/><Relationship Id="rId406" Type="http://schemas.openxmlformats.org/officeDocument/2006/relationships/customXml" Target="../ink/ink468.xml"/><Relationship Id="rId9" Type="http://schemas.openxmlformats.org/officeDocument/2006/relationships/image" Target="../media/image268.png"/><Relationship Id="rId210" Type="http://schemas.openxmlformats.org/officeDocument/2006/relationships/customXml" Target="../ink/ink370.xml"/><Relationship Id="rId392" Type="http://schemas.openxmlformats.org/officeDocument/2006/relationships/customXml" Target="../ink/ink461.xml"/><Relationship Id="rId448" Type="http://schemas.openxmlformats.org/officeDocument/2006/relationships/customXml" Target="../ink/ink489.xml"/><Relationship Id="rId252" Type="http://schemas.openxmlformats.org/officeDocument/2006/relationships/customXml" Target="../ink/ink391.xml"/><Relationship Id="rId294" Type="http://schemas.openxmlformats.org/officeDocument/2006/relationships/customXml" Target="../ink/ink412.xml"/><Relationship Id="rId308" Type="http://schemas.openxmlformats.org/officeDocument/2006/relationships/customXml" Target="../ink/ink419.xml"/><Relationship Id="rId515" Type="http://schemas.openxmlformats.org/officeDocument/2006/relationships/image" Target="../media/image521.png"/><Relationship Id="rId47" Type="http://schemas.openxmlformats.org/officeDocument/2006/relationships/image" Target="../media/image287.png"/><Relationship Id="rId89" Type="http://schemas.openxmlformats.org/officeDocument/2006/relationships/image" Target="../media/image308.png"/><Relationship Id="rId112" Type="http://schemas.openxmlformats.org/officeDocument/2006/relationships/customXml" Target="../ink/ink321.xml"/><Relationship Id="rId154" Type="http://schemas.openxmlformats.org/officeDocument/2006/relationships/customXml" Target="../ink/ink342.xml"/><Relationship Id="rId361" Type="http://schemas.openxmlformats.org/officeDocument/2006/relationships/image" Target="../media/image444.png"/><Relationship Id="rId557" Type="http://schemas.openxmlformats.org/officeDocument/2006/relationships/image" Target="../media/image542.png"/><Relationship Id="rId196" Type="http://schemas.openxmlformats.org/officeDocument/2006/relationships/customXml" Target="../ink/ink363.xml"/><Relationship Id="rId417" Type="http://schemas.openxmlformats.org/officeDocument/2006/relationships/image" Target="../media/image472.png"/><Relationship Id="rId459" Type="http://schemas.openxmlformats.org/officeDocument/2006/relationships/image" Target="../media/image493.png"/><Relationship Id="rId16" Type="http://schemas.openxmlformats.org/officeDocument/2006/relationships/customXml" Target="../ink/ink273.xml"/><Relationship Id="rId221" Type="http://schemas.openxmlformats.org/officeDocument/2006/relationships/image" Target="../media/image374.png"/><Relationship Id="rId263" Type="http://schemas.openxmlformats.org/officeDocument/2006/relationships/image" Target="../media/image395.png"/><Relationship Id="rId319" Type="http://schemas.openxmlformats.org/officeDocument/2006/relationships/image" Target="../media/image423.png"/><Relationship Id="rId470" Type="http://schemas.openxmlformats.org/officeDocument/2006/relationships/customXml" Target="../ink/ink500.xml"/><Relationship Id="rId526" Type="http://schemas.openxmlformats.org/officeDocument/2006/relationships/customXml" Target="../ink/ink528.xml"/><Relationship Id="rId58" Type="http://schemas.openxmlformats.org/officeDocument/2006/relationships/customXml" Target="../ink/ink294.xml"/><Relationship Id="rId123" Type="http://schemas.openxmlformats.org/officeDocument/2006/relationships/image" Target="../media/image325.png"/><Relationship Id="rId330" Type="http://schemas.openxmlformats.org/officeDocument/2006/relationships/customXml" Target="../ink/ink430.xml"/><Relationship Id="rId568" Type="http://schemas.openxmlformats.org/officeDocument/2006/relationships/customXml" Target="../ink/ink549.xml"/><Relationship Id="rId165" Type="http://schemas.openxmlformats.org/officeDocument/2006/relationships/image" Target="../media/image346.png"/><Relationship Id="rId372" Type="http://schemas.openxmlformats.org/officeDocument/2006/relationships/customXml" Target="../ink/ink451.xml"/><Relationship Id="rId428" Type="http://schemas.openxmlformats.org/officeDocument/2006/relationships/customXml" Target="../ink/ink479.xml"/><Relationship Id="rId232" Type="http://schemas.openxmlformats.org/officeDocument/2006/relationships/customXml" Target="../ink/ink381.xml"/><Relationship Id="rId274" Type="http://schemas.openxmlformats.org/officeDocument/2006/relationships/customXml" Target="../ink/ink402.xml"/><Relationship Id="rId481" Type="http://schemas.openxmlformats.org/officeDocument/2006/relationships/image" Target="../media/image504.png"/><Relationship Id="rId27" Type="http://schemas.openxmlformats.org/officeDocument/2006/relationships/image" Target="../media/image277.png"/><Relationship Id="rId69" Type="http://schemas.openxmlformats.org/officeDocument/2006/relationships/image" Target="../media/image298.png"/><Relationship Id="rId134" Type="http://schemas.openxmlformats.org/officeDocument/2006/relationships/customXml" Target="../ink/ink332.xml"/><Relationship Id="rId537" Type="http://schemas.openxmlformats.org/officeDocument/2006/relationships/image" Target="../media/image532.png"/><Relationship Id="rId80" Type="http://schemas.openxmlformats.org/officeDocument/2006/relationships/customXml" Target="../ink/ink305.xml"/><Relationship Id="rId176" Type="http://schemas.openxmlformats.org/officeDocument/2006/relationships/customXml" Target="../ink/ink353.xml"/><Relationship Id="rId341" Type="http://schemas.openxmlformats.org/officeDocument/2006/relationships/image" Target="../media/image434.png"/><Relationship Id="rId383" Type="http://schemas.openxmlformats.org/officeDocument/2006/relationships/image" Target="../media/image455.png"/><Relationship Id="rId439" Type="http://schemas.openxmlformats.org/officeDocument/2006/relationships/image" Target="../media/image483.png"/><Relationship Id="rId201" Type="http://schemas.openxmlformats.org/officeDocument/2006/relationships/image" Target="../media/image364.png"/><Relationship Id="rId243" Type="http://schemas.openxmlformats.org/officeDocument/2006/relationships/image" Target="../media/image385.png"/><Relationship Id="rId285" Type="http://schemas.openxmlformats.org/officeDocument/2006/relationships/image" Target="../media/image406.png"/><Relationship Id="rId450" Type="http://schemas.openxmlformats.org/officeDocument/2006/relationships/customXml" Target="../ink/ink490.xml"/><Relationship Id="rId506" Type="http://schemas.openxmlformats.org/officeDocument/2006/relationships/customXml" Target="../ink/ink518.xml"/><Relationship Id="rId38" Type="http://schemas.openxmlformats.org/officeDocument/2006/relationships/customXml" Target="../ink/ink284.xml"/><Relationship Id="rId103" Type="http://schemas.openxmlformats.org/officeDocument/2006/relationships/image" Target="../media/image315.png"/><Relationship Id="rId310" Type="http://schemas.openxmlformats.org/officeDocument/2006/relationships/customXml" Target="../ink/ink420.xml"/><Relationship Id="rId492" Type="http://schemas.openxmlformats.org/officeDocument/2006/relationships/customXml" Target="../ink/ink511.xml"/><Relationship Id="rId548" Type="http://schemas.openxmlformats.org/officeDocument/2006/relationships/customXml" Target="../ink/ink539.xml"/><Relationship Id="rId91" Type="http://schemas.openxmlformats.org/officeDocument/2006/relationships/image" Target="../media/image309.png"/><Relationship Id="rId145" Type="http://schemas.openxmlformats.org/officeDocument/2006/relationships/image" Target="../media/image336.png"/><Relationship Id="rId187" Type="http://schemas.openxmlformats.org/officeDocument/2006/relationships/image" Target="../media/image357.png"/><Relationship Id="rId352" Type="http://schemas.openxmlformats.org/officeDocument/2006/relationships/customXml" Target="../ink/ink441.xml"/><Relationship Id="rId394" Type="http://schemas.openxmlformats.org/officeDocument/2006/relationships/customXml" Target="../ink/ink462.xml"/><Relationship Id="rId408" Type="http://schemas.openxmlformats.org/officeDocument/2006/relationships/customXml" Target="../ink/ink469.xml"/><Relationship Id="rId212" Type="http://schemas.openxmlformats.org/officeDocument/2006/relationships/customXml" Target="../ink/ink371.xml"/><Relationship Id="rId254" Type="http://schemas.openxmlformats.org/officeDocument/2006/relationships/customXml" Target="../ink/ink392.xml"/><Relationship Id="rId49" Type="http://schemas.openxmlformats.org/officeDocument/2006/relationships/image" Target="../media/image288.png"/><Relationship Id="rId114" Type="http://schemas.openxmlformats.org/officeDocument/2006/relationships/customXml" Target="../ink/ink322.xml"/><Relationship Id="rId296" Type="http://schemas.openxmlformats.org/officeDocument/2006/relationships/customXml" Target="../ink/ink413.xml"/><Relationship Id="rId461" Type="http://schemas.openxmlformats.org/officeDocument/2006/relationships/image" Target="../media/image494.png"/><Relationship Id="rId517" Type="http://schemas.openxmlformats.org/officeDocument/2006/relationships/image" Target="../media/image522.png"/><Relationship Id="rId559" Type="http://schemas.openxmlformats.org/officeDocument/2006/relationships/image" Target="../media/image543.png"/><Relationship Id="rId60" Type="http://schemas.openxmlformats.org/officeDocument/2006/relationships/customXml" Target="../ink/ink295.xml"/><Relationship Id="rId156" Type="http://schemas.openxmlformats.org/officeDocument/2006/relationships/customXml" Target="../ink/ink343.xml"/><Relationship Id="rId198" Type="http://schemas.openxmlformats.org/officeDocument/2006/relationships/customXml" Target="../ink/ink364.xml"/><Relationship Id="rId321" Type="http://schemas.openxmlformats.org/officeDocument/2006/relationships/image" Target="../media/image424.png"/><Relationship Id="rId363" Type="http://schemas.openxmlformats.org/officeDocument/2006/relationships/image" Target="../media/image445.png"/><Relationship Id="rId419" Type="http://schemas.openxmlformats.org/officeDocument/2006/relationships/image" Target="../media/image473.png"/><Relationship Id="rId570" Type="http://schemas.openxmlformats.org/officeDocument/2006/relationships/customXml" Target="../ink/ink550.xml"/><Relationship Id="rId223" Type="http://schemas.openxmlformats.org/officeDocument/2006/relationships/image" Target="../media/image375.png"/><Relationship Id="rId430" Type="http://schemas.openxmlformats.org/officeDocument/2006/relationships/customXml" Target="../ink/ink480.xml"/><Relationship Id="rId18" Type="http://schemas.openxmlformats.org/officeDocument/2006/relationships/customXml" Target="../ink/ink274.xml"/><Relationship Id="rId265" Type="http://schemas.openxmlformats.org/officeDocument/2006/relationships/image" Target="../media/image396.png"/><Relationship Id="rId472" Type="http://schemas.openxmlformats.org/officeDocument/2006/relationships/customXml" Target="../ink/ink501.xml"/><Relationship Id="rId528" Type="http://schemas.openxmlformats.org/officeDocument/2006/relationships/customXml" Target="../ink/ink529.xml"/><Relationship Id="rId125" Type="http://schemas.openxmlformats.org/officeDocument/2006/relationships/image" Target="../media/image326.png"/><Relationship Id="rId167" Type="http://schemas.openxmlformats.org/officeDocument/2006/relationships/image" Target="../media/image347.png"/><Relationship Id="rId332" Type="http://schemas.openxmlformats.org/officeDocument/2006/relationships/customXml" Target="../ink/ink431.xml"/><Relationship Id="rId374" Type="http://schemas.openxmlformats.org/officeDocument/2006/relationships/customXml" Target="../ink/ink452.xml"/><Relationship Id="rId71" Type="http://schemas.openxmlformats.org/officeDocument/2006/relationships/image" Target="../media/image299.png"/><Relationship Id="rId234" Type="http://schemas.openxmlformats.org/officeDocument/2006/relationships/customXml" Target="../ink/ink382.xml"/><Relationship Id="rId2" Type="http://schemas.openxmlformats.org/officeDocument/2006/relationships/customXml" Target="../ink/ink266.xml"/><Relationship Id="rId29" Type="http://schemas.openxmlformats.org/officeDocument/2006/relationships/image" Target="../media/image278.png"/><Relationship Id="rId276" Type="http://schemas.openxmlformats.org/officeDocument/2006/relationships/customXml" Target="../ink/ink403.xml"/><Relationship Id="rId441" Type="http://schemas.openxmlformats.org/officeDocument/2006/relationships/image" Target="../media/image484.png"/><Relationship Id="rId483" Type="http://schemas.openxmlformats.org/officeDocument/2006/relationships/image" Target="../media/image505.png"/><Relationship Id="rId539" Type="http://schemas.openxmlformats.org/officeDocument/2006/relationships/image" Target="../media/image533.png"/><Relationship Id="rId40" Type="http://schemas.openxmlformats.org/officeDocument/2006/relationships/customXml" Target="../ink/ink285.xml"/><Relationship Id="rId136" Type="http://schemas.openxmlformats.org/officeDocument/2006/relationships/customXml" Target="../ink/ink333.xml"/><Relationship Id="rId178" Type="http://schemas.openxmlformats.org/officeDocument/2006/relationships/customXml" Target="../ink/ink354.xml"/><Relationship Id="rId301" Type="http://schemas.openxmlformats.org/officeDocument/2006/relationships/image" Target="../media/image414.png"/><Relationship Id="rId343" Type="http://schemas.openxmlformats.org/officeDocument/2006/relationships/image" Target="../media/image435.png"/><Relationship Id="rId550" Type="http://schemas.openxmlformats.org/officeDocument/2006/relationships/customXml" Target="../ink/ink540.xml"/><Relationship Id="rId82" Type="http://schemas.openxmlformats.org/officeDocument/2006/relationships/customXml" Target="../ink/ink306.xml"/><Relationship Id="rId203" Type="http://schemas.openxmlformats.org/officeDocument/2006/relationships/image" Target="../media/image365.png"/><Relationship Id="rId385" Type="http://schemas.openxmlformats.org/officeDocument/2006/relationships/image" Target="../media/image456.png"/><Relationship Id="rId245" Type="http://schemas.openxmlformats.org/officeDocument/2006/relationships/image" Target="../media/image386.png"/><Relationship Id="rId287" Type="http://schemas.openxmlformats.org/officeDocument/2006/relationships/image" Target="../media/image407.png"/><Relationship Id="rId410" Type="http://schemas.openxmlformats.org/officeDocument/2006/relationships/customXml" Target="../ink/ink470.xml"/><Relationship Id="rId452" Type="http://schemas.openxmlformats.org/officeDocument/2006/relationships/customXml" Target="../ink/ink491.xml"/><Relationship Id="rId494" Type="http://schemas.openxmlformats.org/officeDocument/2006/relationships/customXml" Target="../ink/ink512.xml"/><Relationship Id="rId508" Type="http://schemas.openxmlformats.org/officeDocument/2006/relationships/customXml" Target="../ink/ink519.xml"/><Relationship Id="rId105" Type="http://schemas.openxmlformats.org/officeDocument/2006/relationships/image" Target="../media/image316.png"/><Relationship Id="rId147" Type="http://schemas.openxmlformats.org/officeDocument/2006/relationships/image" Target="../media/image337.png"/><Relationship Id="rId312" Type="http://schemas.openxmlformats.org/officeDocument/2006/relationships/customXml" Target="../ink/ink421.xml"/><Relationship Id="rId354" Type="http://schemas.openxmlformats.org/officeDocument/2006/relationships/customXml" Target="../ink/ink442.xml"/><Relationship Id="rId51" Type="http://schemas.openxmlformats.org/officeDocument/2006/relationships/image" Target="../media/image289.png"/><Relationship Id="rId93" Type="http://schemas.openxmlformats.org/officeDocument/2006/relationships/image" Target="../media/image310.png"/><Relationship Id="rId189" Type="http://schemas.openxmlformats.org/officeDocument/2006/relationships/image" Target="../media/image358.png"/><Relationship Id="rId396" Type="http://schemas.openxmlformats.org/officeDocument/2006/relationships/customXml" Target="../ink/ink463.xml"/><Relationship Id="rId561" Type="http://schemas.openxmlformats.org/officeDocument/2006/relationships/image" Target="../media/image544.png"/><Relationship Id="rId214" Type="http://schemas.openxmlformats.org/officeDocument/2006/relationships/customXml" Target="../ink/ink372.xml"/><Relationship Id="rId256" Type="http://schemas.openxmlformats.org/officeDocument/2006/relationships/customXml" Target="../ink/ink393.xml"/><Relationship Id="rId298" Type="http://schemas.openxmlformats.org/officeDocument/2006/relationships/customXml" Target="../ink/ink414.xml"/><Relationship Id="rId421" Type="http://schemas.openxmlformats.org/officeDocument/2006/relationships/image" Target="../media/image474.png"/><Relationship Id="rId463" Type="http://schemas.openxmlformats.org/officeDocument/2006/relationships/image" Target="../media/image495.png"/><Relationship Id="rId519" Type="http://schemas.openxmlformats.org/officeDocument/2006/relationships/image" Target="../media/image523.png"/><Relationship Id="rId116" Type="http://schemas.openxmlformats.org/officeDocument/2006/relationships/customXml" Target="../ink/ink323.xml"/><Relationship Id="rId158" Type="http://schemas.openxmlformats.org/officeDocument/2006/relationships/customXml" Target="../ink/ink344.xml"/><Relationship Id="rId323" Type="http://schemas.openxmlformats.org/officeDocument/2006/relationships/image" Target="../media/image425.png"/><Relationship Id="rId530" Type="http://schemas.openxmlformats.org/officeDocument/2006/relationships/customXml" Target="../ink/ink530.xml"/><Relationship Id="rId20" Type="http://schemas.openxmlformats.org/officeDocument/2006/relationships/customXml" Target="../ink/ink275.xml"/><Relationship Id="rId62" Type="http://schemas.openxmlformats.org/officeDocument/2006/relationships/customXml" Target="../ink/ink296.xml"/><Relationship Id="rId365" Type="http://schemas.openxmlformats.org/officeDocument/2006/relationships/image" Target="../media/image446.png"/><Relationship Id="rId572" Type="http://schemas.openxmlformats.org/officeDocument/2006/relationships/customXml" Target="../ink/ink551.xml"/><Relationship Id="rId225" Type="http://schemas.openxmlformats.org/officeDocument/2006/relationships/image" Target="../media/image376.png"/><Relationship Id="rId267" Type="http://schemas.openxmlformats.org/officeDocument/2006/relationships/image" Target="../media/image397.png"/><Relationship Id="rId432" Type="http://schemas.openxmlformats.org/officeDocument/2006/relationships/customXml" Target="../ink/ink481.xml"/><Relationship Id="rId474" Type="http://schemas.openxmlformats.org/officeDocument/2006/relationships/customXml" Target="../ink/ink502.xml"/><Relationship Id="rId127" Type="http://schemas.openxmlformats.org/officeDocument/2006/relationships/image" Target="../media/image327.png"/><Relationship Id="rId31" Type="http://schemas.openxmlformats.org/officeDocument/2006/relationships/image" Target="../media/image279.png"/><Relationship Id="rId73" Type="http://schemas.openxmlformats.org/officeDocument/2006/relationships/image" Target="../media/image300.png"/><Relationship Id="rId169" Type="http://schemas.openxmlformats.org/officeDocument/2006/relationships/image" Target="../media/image348.png"/><Relationship Id="rId334" Type="http://schemas.openxmlformats.org/officeDocument/2006/relationships/customXml" Target="../ink/ink432.xml"/><Relationship Id="rId376" Type="http://schemas.openxmlformats.org/officeDocument/2006/relationships/customXml" Target="../ink/ink453.xml"/><Relationship Id="rId541" Type="http://schemas.openxmlformats.org/officeDocument/2006/relationships/image" Target="../media/image534.png"/><Relationship Id="rId4" Type="http://schemas.openxmlformats.org/officeDocument/2006/relationships/customXml" Target="../ink/ink267.xml"/><Relationship Id="rId180" Type="http://schemas.openxmlformats.org/officeDocument/2006/relationships/customXml" Target="../ink/ink355.xml"/><Relationship Id="rId236" Type="http://schemas.openxmlformats.org/officeDocument/2006/relationships/customXml" Target="../ink/ink383.xml"/><Relationship Id="rId278" Type="http://schemas.openxmlformats.org/officeDocument/2006/relationships/customXml" Target="../ink/ink404.xml"/><Relationship Id="rId401" Type="http://schemas.openxmlformats.org/officeDocument/2006/relationships/image" Target="../media/image464.png"/><Relationship Id="rId443" Type="http://schemas.openxmlformats.org/officeDocument/2006/relationships/image" Target="../media/image485.png"/><Relationship Id="rId303" Type="http://schemas.openxmlformats.org/officeDocument/2006/relationships/image" Target="../media/image415.png"/><Relationship Id="rId485" Type="http://schemas.openxmlformats.org/officeDocument/2006/relationships/image" Target="../media/image506.png"/><Relationship Id="rId42" Type="http://schemas.openxmlformats.org/officeDocument/2006/relationships/customXml" Target="../ink/ink286.xml"/><Relationship Id="rId84" Type="http://schemas.openxmlformats.org/officeDocument/2006/relationships/customXml" Target="../ink/ink307.xml"/><Relationship Id="rId138" Type="http://schemas.openxmlformats.org/officeDocument/2006/relationships/customXml" Target="../ink/ink334.xml"/><Relationship Id="rId345" Type="http://schemas.openxmlformats.org/officeDocument/2006/relationships/image" Target="../media/image436.png"/><Relationship Id="rId387" Type="http://schemas.openxmlformats.org/officeDocument/2006/relationships/image" Target="../media/image457.png"/><Relationship Id="rId510" Type="http://schemas.openxmlformats.org/officeDocument/2006/relationships/customXml" Target="../ink/ink520.xml"/><Relationship Id="rId552" Type="http://schemas.openxmlformats.org/officeDocument/2006/relationships/customXml" Target="../ink/ink541.xml"/><Relationship Id="rId191" Type="http://schemas.openxmlformats.org/officeDocument/2006/relationships/image" Target="../media/image359.png"/><Relationship Id="rId205" Type="http://schemas.openxmlformats.org/officeDocument/2006/relationships/image" Target="../media/image366.png"/><Relationship Id="rId247" Type="http://schemas.openxmlformats.org/officeDocument/2006/relationships/image" Target="../media/image387.png"/><Relationship Id="rId412" Type="http://schemas.openxmlformats.org/officeDocument/2006/relationships/customXml" Target="../ink/ink471.xml"/><Relationship Id="rId107" Type="http://schemas.openxmlformats.org/officeDocument/2006/relationships/image" Target="../media/image317.png"/><Relationship Id="rId289" Type="http://schemas.openxmlformats.org/officeDocument/2006/relationships/image" Target="../media/image408.png"/><Relationship Id="rId454" Type="http://schemas.openxmlformats.org/officeDocument/2006/relationships/customXml" Target="../ink/ink492.xml"/><Relationship Id="rId496" Type="http://schemas.openxmlformats.org/officeDocument/2006/relationships/customXml" Target="../ink/ink513.xml"/><Relationship Id="rId11" Type="http://schemas.openxmlformats.org/officeDocument/2006/relationships/image" Target="../media/image269.png"/><Relationship Id="rId53" Type="http://schemas.openxmlformats.org/officeDocument/2006/relationships/image" Target="../media/image290.png"/><Relationship Id="rId149" Type="http://schemas.openxmlformats.org/officeDocument/2006/relationships/image" Target="../media/image338.png"/><Relationship Id="rId314" Type="http://schemas.openxmlformats.org/officeDocument/2006/relationships/customXml" Target="../ink/ink422.xml"/><Relationship Id="rId356" Type="http://schemas.openxmlformats.org/officeDocument/2006/relationships/customXml" Target="../ink/ink443.xml"/><Relationship Id="rId398" Type="http://schemas.openxmlformats.org/officeDocument/2006/relationships/customXml" Target="../ink/ink464.xml"/><Relationship Id="rId521" Type="http://schemas.openxmlformats.org/officeDocument/2006/relationships/image" Target="../media/image524.png"/><Relationship Id="rId563" Type="http://schemas.openxmlformats.org/officeDocument/2006/relationships/image" Target="../media/image545.png"/><Relationship Id="rId95" Type="http://schemas.openxmlformats.org/officeDocument/2006/relationships/image" Target="../media/image311.png"/><Relationship Id="rId160" Type="http://schemas.openxmlformats.org/officeDocument/2006/relationships/customXml" Target="../ink/ink345.xml"/><Relationship Id="rId216" Type="http://schemas.openxmlformats.org/officeDocument/2006/relationships/customXml" Target="../ink/ink373.xml"/><Relationship Id="rId423" Type="http://schemas.openxmlformats.org/officeDocument/2006/relationships/image" Target="../media/image475.png"/><Relationship Id="rId258" Type="http://schemas.openxmlformats.org/officeDocument/2006/relationships/customXml" Target="../ink/ink394.xml"/><Relationship Id="rId465" Type="http://schemas.openxmlformats.org/officeDocument/2006/relationships/image" Target="../media/image496.png"/><Relationship Id="rId22" Type="http://schemas.openxmlformats.org/officeDocument/2006/relationships/customXml" Target="../ink/ink276.xml"/><Relationship Id="rId64" Type="http://schemas.openxmlformats.org/officeDocument/2006/relationships/customXml" Target="../ink/ink297.xml"/><Relationship Id="rId118" Type="http://schemas.openxmlformats.org/officeDocument/2006/relationships/customXml" Target="../ink/ink324.xml"/><Relationship Id="rId325" Type="http://schemas.openxmlformats.org/officeDocument/2006/relationships/image" Target="../media/image426.png"/><Relationship Id="rId367" Type="http://schemas.openxmlformats.org/officeDocument/2006/relationships/image" Target="../media/image447.png"/><Relationship Id="rId532" Type="http://schemas.openxmlformats.org/officeDocument/2006/relationships/customXml" Target="../ink/ink531.xml"/><Relationship Id="rId574" Type="http://schemas.openxmlformats.org/officeDocument/2006/relationships/customXml" Target="../ink/ink552.xml"/><Relationship Id="rId171" Type="http://schemas.openxmlformats.org/officeDocument/2006/relationships/image" Target="../media/image349.png"/><Relationship Id="rId227" Type="http://schemas.openxmlformats.org/officeDocument/2006/relationships/image" Target="../media/image377.png"/><Relationship Id="rId269" Type="http://schemas.openxmlformats.org/officeDocument/2006/relationships/image" Target="../media/image398.png"/><Relationship Id="rId434" Type="http://schemas.openxmlformats.org/officeDocument/2006/relationships/customXml" Target="../ink/ink482.xml"/><Relationship Id="rId476" Type="http://schemas.openxmlformats.org/officeDocument/2006/relationships/customXml" Target="../ink/ink503.xml"/><Relationship Id="rId33" Type="http://schemas.openxmlformats.org/officeDocument/2006/relationships/image" Target="../media/image280.png"/><Relationship Id="rId129" Type="http://schemas.openxmlformats.org/officeDocument/2006/relationships/image" Target="../media/image328.png"/><Relationship Id="rId280" Type="http://schemas.openxmlformats.org/officeDocument/2006/relationships/customXml" Target="../ink/ink405.xml"/><Relationship Id="rId336" Type="http://schemas.openxmlformats.org/officeDocument/2006/relationships/customXml" Target="../ink/ink433.xml"/><Relationship Id="rId501" Type="http://schemas.openxmlformats.org/officeDocument/2006/relationships/image" Target="../media/image514.png"/><Relationship Id="rId543" Type="http://schemas.openxmlformats.org/officeDocument/2006/relationships/image" Target="../media/image535.png"/><Relationship Id="rId75" Type="http://schemas.openxmlformats.org/officeDocument/2006/relationships/image" Target="../media/image301.png"/><Relationship Id="rId140" Type="http://schemas.openxmlformats.org/officeDocument/2006/relationships/customXml" Target="../ink/ink335.xml"/><Relationship Id="rId182" Type="http://schemas.openxmlformats.org/officeDocument/2006/relationships/customXml" Target="../ink/ink356.xml"/><Relationship Id="rId378" Type="http://schemas.openxmlformats.org/officeDocument/2006/relationships/customXml" Target="../ink/ink454.xml"/><Relationship Id="rId403" Type="http://schemas.openxmlformats.org/officeDocument/2006/relationships/image" Target="../media/image465.png"/><Relationship Id="rId6" Type="http://schemas.openxmlformats.org/officeDocument/2006/relationships/customXml" Target="../ink/ink268.xml"/><Relationship Id="rId238" Type="http://schemas.openxmlformats.org/officeDocument/2006/relationships/customXml" Target="../ink/ink384.xml"/><Relationship Id="rId445" Type="http://schemas.openxmlformats.org/officeDocument/2006/relationships/image" Target="../media/image486.png"/><Relationship Id="rId487" Type="http://schemas.openxmlformats.org/officeDocument/2006/relationships/image" Target="../media/image507.png"/><Relationship Id="rId291" Type="http://schemas.openxmlformats.org/officeDocument/2006/relationships/image" Target="../media/image409.png"/><Relationship Id="rId305" Type="http://schemas.openxmlformats.org/officeDocument/2006/relationships/image" Target="../media/image416.png"/><Relationship Id="rId347" Type="http://schemas.openxmlformats.org/officeDocument/2006/relationships/image" Target="../media/image437.png"/><Relationship Id="rId512" Type="http://schemas.openxmlformats.org/officeDocument/2006/relationships/customXml" Target="../ink/ink521.xml"/><Relationship Id="rId44" Type="http://schemas.openxmlformats.org/officeDocument/2006/relationships/customXml" Target="../ink/ink287.xml"/><Relationship Id="rId86" Type="http://schemas.openxmlformats.org/officeDocument/2006/relationships/customXml" Target="../ink/ink308.xml"/><Relationship Id="rId151" Type="http://schemas.openxmlformats.org/officeDocument/2006/relationships/image" Target="../media/image339.png"/><Relationship Id="rId389" Type="http://schemas.openxmlformats.org/officeDocument/2006/relationships/image" Target="../media/image458.png"/><Relationship Id="rId554" Type="http://schemas.openxmlformats.org/officeDocument/2006/relationships/customXml" Target="../ink/ink542.xml"/><Relationship Id="rId193" Type="http://schemas.openxmlformats.org/officeDocument/2006/relationships/image" Target="../media/image360.png"/><Relationship Id="rId207" Type="http://schemas.openxmlformats.org/officeDocument/2006/relationships/image" Target="../media/image367.png"/><Relationship Id="rId249" Type="http://schemas.openxmlformats.org/officeDocument/2006/relationships/image" Target="../media/image388.png"/><Relationship Id="rId414" Type="http://schemas.openxmlformats.org/officeDocument/2006/relationships/customXml" Target="../ink/ink472.xml"/><Relationship Id="rId456" Type="http://schemas.openxmlformats.org/officeDocument/2006/relationships/customXml" Target="../ink/ink493.xml"/><Relationship Id="rId498" Type="http://schemas.openxmlformats.org/officeDocument/2006/relationships/customXml" Target="../ink/ink514.xml"/><Relationship Id="rId13" Type="http://schemas.openxmlformats.org/officeDocument/2006/relationships/image" Target="../media/image270.png"/><Relationship Id="rId109" Type="http://schemas.openxmlformats.org/officeDocument/2006/relationships/image" Target="../media/image318.png"/><Relationship Id="rId260" Type="http://schemas.openxmlformats.org/officeDocument/2006/relationships/customXml" Target="../ink/ink395.xml"/><Relationship Id="rId316" Type="http://schemas.openxmlformats.org/officeDocument/2006/relationships/customXml" Target="../ink/ink423.xml"/><Relationship Id="rId523" Type="http://schemas.openxmlformats.org/officeDocument/2006/relationships/image" Target="../media/image525.png"/><Relationship Id="rId55" Type="http://schemas.openxmlformats.org/officeDocument/2006/relationships/image" Target="../media/image291.png"/><Relationship Id="rId97" Type="http://schemas.openxmlformats.org/officeDocument/2006/relationships/image" Target="../media/image312.png"/><Relationship Id="rId120" Type="http://schemas.openxmlformats.org/officeDocument/2006/relationships/customXml" Target="../ink/ink325.xml"/><Relationship Id="rId358" Type="http://schemas.openxmlformats.org/officeDocument/2006/relationships/customXml" Target="../ink/ink444.xml"/><Relationship Id="rId565" Type="http://schemas.openxmlformats.org/officeDocument/2006/relationships/image" Target="../media/image546.png"/><Relationship Id="rId162" Type="http://schemas.openxmlformats.org/officeDocument/2006/relationships/customXml" Target="../ink/ink346.xml"/><Relationship Id="rId218" Type="http://schemas.openxmlformats.org/officeDocument/2006/relationships/customXml" Target="../ink/ink374.xml"/><Relationship Id="rId425" Type="http://schemas.openxmlformats.org/officeDocument/2006/relationships/image" Target="../media/image476.png"/><Relationship Id="rId467" Type="http://schemas.openxmlformats.org/officeDocument/2006/relationships/image" Target="../media/image497.png"/><Relationship Id="rId271" Type="http://schemas.openxmlformats.org/officeDocument/2006/relationships/image" Target="../media/image399.png"/><Relationship Id="rId24" Type="http://schemas.openxmlformats.org/officeDocument/2006/relationships/customXml" Target="../ink/ink277.xml"/><Relationship Id="rId66" Type="http://schemas.openxmlformats.org/officeDocument/2006/relationships/customXml" Target="../ink/ink298.xml"/><Relationship Id="rId131" Type="http://schemas.openxmlformats.org/officeDocument/2006/relationships/image" Target="../media/image329.png"/><Relationship Id="rId327" Type="http://schemas.openxmlformats.org/officeDocument/2006/relationships/image" Target="../media/image427.png"/><Relationship Id="rId369" Type="http://schemas.openxmlformats.org/officeDocument/2006/relationships/image" Target="../media/image448.png"/><Relationship Id="rId534" Type="http://schemas.openxmlformats.org/officeDocument/2006/relationships/customXml" Target="../ink/ink532.xml"/><Relationship Id="rId173" Type="http://schemas.openxmlformats.org/officeDocument/2006/relationships/image" Target="../media/image350.png"/><Relationship Id="rId229" Type="http://schemas.openxmlformats.org/officeDocument/2006/relationships/image" Target="../media/image378.png"/><Relationship Id="rId380" Type="http://schemas.openxmlformats.org/officeDocument/2006/relationships/customXml" Target="../ink/ink455.xml"/><Relationship Id="rId436" Type="http://schemas.openxmlformats.org/officeDocument/2006/relationships/customXml" Target="../ink/ink483.xml"/><Relationship Id="rId240" Type="http://schemas.openxmlformats.org/officeDocument/2006/relationships/customXml" Target="../ink/ink385.xml"/><Relationship Id="rId478" Type="http://schemas.openxmlformats.org/officeDocument/2006/relationships/customXml" Target="../ink/ink504.xml"/><Relationship Id="rId35" Type="http://schemas.openxmlformats.org/officeDocument/2006/relationships/image" Target="../media/image281.png"/><Relationship Id="rId77" Type="http://schemas.openxmlformats.org/officeDocument/2006/relationships/image" Target="../media/image302.png"/><Relationship Id="rId100" Type="http://schemas.openxmlformats.org/officeDocument/2006/relationships/customXml" Target="../ink/ink315.xml"/><Relationship Id="rId282" Type="http://schemas.openxmlformats.org/officeDocument/2006/relationships/customXml" Target="../ink/ink406.xml"/><Relationship Id="rId338" Type="http://schemas.openxmlformats.org/officeDocument/2006/relationships/customXml" Target="../ink/ink434.xml"/><Relationship Id="rId503" Type="http://schemas.openxmlformats.org/officeDocument/2006/relationships/image" Target="../media/image515.png"/><Relationship Id="rId545" Type="http://schemas.openxmlformats.org/officeDocument/2006/relationships/image" Target="../media/image536.png"/><Relationship Id="rId8" Type="http://schemas.openxmlformats.org/officeDocument/2006/relationships/customXml" Target="../ink/ink269.xml"/><Relationship Id="rId142" Type="http://schemas.openxmlformats.org/officeDocument/2006/relationships/customXml" Target="../ink/ink336.xml"/><Relationship Id="rId184" Type="http://schemas.openxmlformats.org/officeDocument/2006/relationships/customXml" Target="../ink/ink357.xml"/><Relationship Id="rId391" Type="http://schemas.openxmlformats.org/officeDocument/2006/relationships/image" Target="../media/image459.png"/><Relationship Id="rId405" Type="http://schemas.openxmlformats.org/officeDocument/2006/relationships/image" Target="../media/image466.png"/><Relationship Id="rId447" Type="http://schemas.openxmlformats.org/officeDocument/2006/relationships/image" Target="../media/image487.png"/><Relationship Id="rId251" Type="http://schemas.openxmlformats.org/officeDocument/2006/relationships/image" Target="../media/image389.png"/><Relationship Id="rId489" Type="http://schemas.openxmlformats.org/officeDocument/2006/relationships/image" Target="../media/image508.png"/><Relationship Id="rId46" Type="http://schemas.openxmlformats.org/officeDocument/2006/relationships/customXml" Target="../ink/ink288.xml"/><Relationship Id="rId293" Type="http://schemas.openxmlformats.org/officeDocument/2006/relationships/image" Target="../media/image410.png"/><Relationship Id="rId307" Type="http://schemas.openxmlformats.org/officeDocument/2006/relationships/image" Target="../media/image417.png"/><Relationship Id="rId349" Type="http://schemas.openxmlformats.org/officeDocument/2006/relationships/image" Target="../media/image438.png"/><Relationship Id="rId514" Type="http://schemas.openxmlformats.org/officeDocument/2006/relationships/customXml" Target="../ink/ink522.xml"/><Relationship Id="rId556" Type="http://schemas.openxmlformats.org/officeDocument/2006/relationships/customXml" Target="../ink/ink543.xml"/><Relationship Id="rId88" Type="http://schemas.openxmlformats.org/officeDocument/2006/relationships/customXml" Target="../ink/ink309.xml"/><Relationship Id="rId111" Type="http://schemas.openxmlformats.org/officeDocument/2006/relationships/image" Target="../media/image319.png"/><Relationship Id="rId153" Type="http://schemas.openxmlformats.org/officeDocument/2006/relationships/image" Target="../media/image340.png"/><Relationship Id="rId195" Type="http://schemas.openxmlformats.org/officeDocument/2006/relationships/image" Target="../media/image361.png"/><Relationship Id="rId209" Type="http://schemas.openxmlformats.org/officeDocument/2006/relationships/image" Target="../media/image368.png"/><Relationship Id="rId360" Type="http://schemas.openxmlformats.org/officeDocument/2006/relationships/customXml" Target="../ink/ink445.xml"/><Relationship Id="rId416" Type="http://schemas.openxmlformats.org/officeDocument/2006/relationships/customXml" Target="../ink/ink473.xml"/><Relationship Id="rId220" Type="http://schemas.openxmlformats.org/officeDocument/2006/relationships/customXml" Target="../ink/ink375.xml"/><Relationship Id="rId458" Type="http://schemas.openxmlformats.org/officeDocument/2006/relationships/customXml" Target="../ink/ink494.xml"/><Relationship Id="rId15" Type="http://schemas.openxmlformats.org/officeDocument/2006/relationships/image" Target="../media/image271.png"/><Relationship Id="rId57" Type="http://schemas.openxmlformats.org/officeDocument/2006/relationships/image" Target="../media/image292.png"/><Relationship Id="rId262" Type="http://schemas.openxmlformats.org/officeDocument/2006/relationships/customXml" Target="../ink/ink396.xml"/><Relationship Id="rId318" Type="http://schemas.openxmlformats.org/officeDocument/2006/relationships/customXml" Target="../ink/ink424.xml"/><Relationship Id="rId525" Type="http://schemas.openxmlformats.org/officeDocument/2006/relationships/image" Target="../media/image526.png"/><Relationship Id="rId567" Type="http://schemas.openxmlformats.org/officeDocument/2006/relationships/image" Target="../media/image547.png"/><Relationship Id="rId99" Type="http://schemas.openxmlformats.org/officeDocument/2006/relationships/image" Target="../media/image313.png"/><Relationship Id="rId122" Type="http://schemas.openxmlformats.org/officeDocument/2006/relationships/customXml" Target="../ink/ink326.xml"/><Relationship Id="rId164" Type="http://schemas.openxmlformats.org/officeDocument/2006/relationships/customXml" Target="../ink/ink347.xml"/><Relationship Id="rId371" Type="http://schemas.openxmlformats.org/officeDocument/2006/relationships/image" Target="../media/image449.png"/><Relationship Id="rId427" Type="http://schemas.openxmlformats.org/officeDocument/2006/relationships/image" Target="../media/image477.png"/><Relationship Id="rId469" Type="http://schemas.openxmlformats.org/officeDocument/2006/relationships/image" Target="../media/image498.png"/><Relationship Id="rId26" Type="http://schemas.openxmlformats.org/officeDocument/2006/relationships/customXml" Target="../ink/ink278.xml"/><Relationship Id="rId231" Type="http://schemas.openxmlformats.org/officeDocument/2006/relationships/image" Target="../media/image379.png"/><Relationship Id="rId273" Type="http://schemas.openxmlformats.org/officeDocument/2006/relationships/image" Target="../media/image400.png"/><Relationship Id="rId329" Type="http://schemas.openxmlformats.org/officeDocument/2006/relationships/image" Target="../media/image428.png"/><Relationship Id="rId480" Type="http://schemas.openxmlformats.org/officeDocument/2006/relationships/customXml" Target="../ink/ink505.xml"/><Relationship Id="rId536" Type="http://schemas.openxmlformats.org/officeDocument/2006/relationships/customXml" Target="../ink/ink533.xml"/><Relationship Id="rId68" Type="http://schemas.openxmlformats.org/officeDocument/2006/relationships/customXml" Target="../ink/ink299.xml"/><Relationship Id="rId133" Type="http://schemas.openxmlformats.org/officeDocument/2006/relationships/image" Target="../media/image330.png"/><Relationship Id="rId175" Type="http://schemas.openxmlformats.org/officeDocument/2006/relationships/image" Target="../media/image351.png"/><Relationship Id="rId340" Type="http://schemas.openxmlformats.org/officeDocument/2006/relationships/customXml" Target="../ink/ink435.xml"/><Relationship Id="rId200" Type="http://schemas.openxmlformats.org/officeDocument/2006/relationships/customXml" Target="../ink/ink365.xml"/><Relationship Id="rId382" Type="http://schemas.openxmlformats.org/officeDocument/2006/relationships/customXml" Target="../ink/ink456.xml"/><Relationship Id="rId438" Type="http://schemas.openxmlformats.org/officeDocument/2006/relationships/customXml" Target="../ink/ink484.xml"/><Relationship Id="rId242" Type="http://schemas.openxmlformats.org/officeDocument/2006/relationships/customXml" Target="../ink/ink386.xml"/><Relationship Id="rId284" Type="http://schemas.openxmlformats.org/officeDocument/2006/relationships/customXml" Target="../ink/ink407.xml"/><Relationship Id="rId491" Type="http://schemas.openxmlformats.org/officeDocument/2006/relationships/image" Target="../media/image509.png"/><Relationship Id="rId505" Type="http://schemas.openxmlformats.org/officeDocument/2006/relationships/image" Target="../media/image516.png"/><Relationship Id="rId37" Type="http://schemas.openxmlformats.org/officeDocument/2006/relationships/image" Target="../media/image282.png"/><Relationship Id="rId79" Type="http://schemas.openxmlformats.org/officeDocument/2006/relationships/image" Target="../media/image303.png"/><Relationship Id="rId102" Type="http://schemas.openxmlformats.org/officeDocument/2006/relationships/customXml" Target="../ink/ink316.xml"/><Relationship Id="rId144" Type="http://schemas.openxmlformats.org/officeDocument/2006/relationships/customXml" Target="../ink/ink337.xml"/><Relationship Id="rId547" Type="http://schemas.openxmlformats.org/officeDocument/2006/relationships/image" Target="../media/image537.png"/><Relationship Id="rId90" Type="http://schemas.openxmlformats.org/officeDocument/2006/relationships/customXml" Target="../ink/ink310.xml"/><Relationship Id="rId186" Type="http://schemas.openxmlformats.org/officeDocument/2006/relationships/customXml" Target="../ink/ink358.xml"/><Relationship Id="rId351" Type="http://schemas.openxmlformats.org/officeDocument/2006/relationships/image" Target="../media/image439.png"/><Relationship Id="rId393" Type="http://schemas.openxmlformats.org/officeDocument/2006/relationships/image" Target="../media/image460.png"/><Relationship Id="rId407" Type="http://schemas.openxmlformats.org/officeDocument/2006/relationships/image" Target="../media/image467.png"/><Relationship Id="rId449" Type="http://schemas.openxmlformats.org/officeDocument/2006/relationships/image" Target="../media/image488.png"/><Relationship Id="rId211" Type="http://schemas.openxmlformats.org/officeDocument/2006/relationships/image" Target="../media/image369.png"/><Relationship Id="rId253" Type="http://schemas.openxmlformats.org/officeDocument/2006/relationships/image" Target="../media/image390.png"/><Relationship Id="rId295" Type="http://schemas.openxmlformats.org/officeDocument/2006/relationships/image" Target="../media/image411.png"/><Relationship Id="rId309" Type="http://schemas.openxmlformats.org/officeDocument/2006/relationships/image" Target="../media/image418.png"/><Relationship Id="rId460" Type="http://schemas.openxmlformats.org/officeDocument/2006/relationships/customXml" Target="../ink/ink495.xml"/><Relationship Id="rId516" Type="http://schemas.openxmlformats.org/officeDocument/2006/relationships/customXml" Target="../ink/ink523.xml"/><Relationship Id="rId48" Type="http://schemas.openxmlformats.org/officeDocument/2006/relationships/customXml" Target="../ink/ink289.xml"/><Relationship Id="rId113" Type="http://schemas.openxmlformats.org/officeDocument/2006/relationships/image" Target="../media/image320.png"/><Relationship Id="rId320" Type="http://schemas.openxmlformats.org/officeDocument/2006/relationships/customXml" Target="../ink/ink425.xml"/><Relationship Id="rId558" Type="http://schemas.openxmlformats.org/officeDocument/2006/relationships/customXml" Target="../ink/ink544.xml"/><Relationship Id="rId155" Type="http://schemas.openxmlformats.org/officeDocument/2006/relationships/image" Target="../media/image341.png"/><Relationship Id="rId197" Type="http://schemas.openxmlformats.org/officeDocument/2006/relationships/image" Target="../media/image362.png"/><Relationship Id="rId362" Type="http://schemas.openxmlformats.org/officeDocument/2006/relationships/customXml" Target="../ink/ink446.xml"/><Relationship Id="rId418" Type="http://schemas.openxmlformats.org/officeDocument/2006/relationships/customXml" Target="../ink/ink474.xml"/><Relationship Id="rId222" Type="http://schemas.openxmlformats.org/officeDocument/2006/relationships/customXml" Target="../ink/ink376.xml"/><Relationship Id="rId264" Type="http://schemas.openxmlformats.org/officeDocument/2006/relationships/customXml" Target="../ink/ink397.xml"/><Relationship Id="rId471" Type="http://schemas.openxmlformats.org/officeDocument/2006/relationships/image" Target="../media/image499.png"/><Relationship Id="rId17" Type="http://schemas.openxmlformats.org/officeDocument/2006/relationships/image" Target="../media/image272.png"/><Relationship Id="rId59" Type="http://schemas.openxmlformats.org/officeDocument/2006/relationships/image" Target="../media/image293.png"/><Relationship Id="rId124" Type="http://schemas.openxmlformats.org/officeDocument/2006/relationships/customXml" Target="../ink/ink327.xml"/><Relationship Id="rId527" Type="http://schemas.openxmlformats.org/officeDocument/2006/relationships/image" Target="../media/image527.png"/><Relationship Id="rId569" Type="http://schemas.openxmlformats.org/officeDocument/2006/relationships/image" Target="../media/image548.png"/><Relationship Id="rId70" Type="http://schemas.openxmlformats.org/officeDocument/2006/relationships/customXml" Target="../ink/ink300.xml"/><Relationship Id="rId166" Type="http://schemas.openxmlformats.org/officeDocument/2006/relationships/customXml" Target="../ink/ink348.xml"/><Relationship Id="rId331" Type="http://schemas.openxmlformats.org/officeDocument/2006/relationships/image" Target="../media/image429.png"/><Relationship Id="rId373" Type="http://schemas.openxmlformats.org/officeDocument/2006/relationships/image" Target="../media/image450.png"/><Relationship Id="rId429" Type="http://schemas.openxmlformats.org/officeDocument/2006/relationships/image" Target="../media/image478.png"/><Relationship Id="rId1" Type="http://schemas.openxmlformats.org/officeDocument/2006/relationships/slideLayout" Target="../slideLayouts/slideLayout2.xml"/><Relationship Id="rId233" Type="http://schemas.openxmlformats.org/officeDocument/2006/relationships/image" Target="../media/image380.png"/><Relationship Id="rId440" Type="http://schemas.openxmlformats.org/officeDocument/2006/relationships/customXml" Target="../ink/ink485.xml"/><Relationship Id="rId28" Type="http://schemas.openxmlformats.org/officeDocument/2006/relationships/customXml" Target="../ink/ink279.xml"/><Relationship Id="rId275" Type="http://schemas.openxmlformats.org/officeDocument/2006/relationships/image" Target="../media/image401.png"/><Relationship Id="rId300" Type="http://schemas.openxmlformats.org/officeDocument/2006/relationships/customXml" Target="../ink/ink415.xml"/><Relationship Id="rId482" Type="http://schemas.openxmlformats.org/officeDocument/2006/relationships/customXml" Target="../ink/ink506.xml"/><Relationship Id="rId538" Type="http://schemas.openxmlformats.org/officeDocument/2006/relationships/customXml" Target="../ink/ink534.xml"/><Relationship Id="rId81" Type="http://schemas.openxmlformats.org/officeDocument/2006/relationships/image" Target="../media/image304.png"/><Relationship Id="rId135" Type="http://schemas.openxmlformats.org/officeDocument/2006/relationships/image" Target="../media/image331.png"/><Relationship Id="rId177" Type="http://schemas.openxmlformats.org/officeDocument/2006/relationships/image" Target="../media/image352.png"/><Relationship Id="rId342" Type="http://schemas.openxmlformats.org/officeDocument/2006/relationships/customXml" Target="../ink/ink436.xml"/><Relationship Id="rId384" Type="http://schemas.openxmlformats.org/officeDocument/2006/relationships/customXml" Target="../ink/ink457.xml"/><Relationship Id="rId202" Type="http://schemas.openxmlformats.org/officeDocument/2006/relationships/customXml" Target="../ink/ink366.xml"/><Relationship Id="rId244" Type="http://schemas.openxmlformats.org/officeDocument/2006/relationships/customXml" Target="../ink/ink387.xml"/><Relationship Id="rId39" Type="http://schemas.openxmlformats.org/officeDocument/2006/relationships/image" Target="../media/image283.png"/><Relationship Id="rId286" Type="http://schemas.openxmlformats.org/officeDocument/2006/relationships/customXml" Target="../ink/ink408.xml"/><Relationship Id="rId451" Type="http://schemas.openxmlformats.org/officeDocument/2006/relationships/image" Target="../media/image489.png"/><Relationship Id="rId493" Type="http://schemas.openxmlformats.org/officeDocument/2006/relationships/image" Target="../media/image510.png"/><Relationship Id="rId507" Type="http://schemas.openxmlformats.org/officeDocument/2006/relationships/image" Target="../media/image517.png"/><Relationship Id="rId549" Type="http://schemas.openxmlformats.org/officeDocument/2006/relationships/image" Target="../media/image538.png"/><Relationship Id="rId50" Type="http://schemas.openxmlformats.org/officeDocument/2006/relationships/customXml" Target="../ink/ink290.xml"/><Relationship Id="rId104" Type="http://schemas.openxmlformats.org/officeDocument/2006/relationships/customXml" Target="../ink/ink317.xml"/><Relationship Id="rId146" Type="http://schemas.openxmlformats.org/officeDocument/2006/relationships/customXml" Target="../ink/ink338.xml"/><Relationship Id="rId188" Type="http://schemas.openxmlformats.org/officeDocument/2006/relationships/customXml" Target="../ink/ink359.xml"/><Relationship Id="rId311" Type="http://schemas.openxmlformats.org/officeDocument/2006/relationships/image" Target="../media/image419.png"/><Relationship Id="rId353" Type="http://schemas.openxmlformats.org/officeDocument/2006/relationships/image" Target="../media/image440.png"/><Relationship Id="rId395" Type="http://schemas.openxmlformats.org/officeDocument/2006/relationships/image" Target="../media/image461.png"/><Relationship Id="rId409" Type="http://schemas.openxmlformats.org/officeDocument/2006/relationships/image" Target="../media/image468.png"/><Relationship Id="rId560" Type="http://schemas.openxmlformats.org/officeDocument/2006/relationships/customXml" Target="../ink/ink545.xml"/><Relationship Id="rId92" Type="http://schemas.openxmlformats.org/officeDocument/2006/relationships/customXml" Target="../ink/ink311.xml"/><Relationship Id="rId213" Type="http://schemas.openxmlformats.org/officeDocument/2006/relationships/image" Target="../media/image370.png"/><Relationship Id="rId420" Type="http://schemas.openxmlformats.org/officeDocument/2006/relationships/customXml" Target="../ink/ink475.xml"/><Relationship Id="rId255" Type="http://schemas.openxmlformats.org/officeDocument/2006/relationships/image" Target="../media/image391.png"/><Relationship Id="rId297" Type="http://schemas.openxmlformats.org/officeDocument/2006/relationships/image" Target="../media/image412.png"/><Relationship Id="rId462" Type="http://schemas.openxmlformats.org/officeDocument/2006/relationships/customXml" Target="../ink/ink496.xml"/><Relationship Id="rId518" Type="http://schemas.openxmlformats.org/officeDocument/2006/relationships/customXml" Target="../ink/ink524.xml"/><Relationship Id="rId115" Type="http://schemas.openxmlformats.org/officeDocument/2006/relationships/image" Target="../media/image321.png"/><Relationship Id="rId157" Type="http://schemas.openxmlformats.org/officeDocument/2006/relationships/image" Target="../media/image342.png"/><Relationship Id="rId322" Type="http://schemas.openxmlformats.org/officeDocument/2006/relationships/customXml" Target="../ink/ink426.xml"/><Relationship Id="rId364" Type="http://schemas.openxmlformats.org/officeDocument/2006/relationships/customXml" Target="../ink/ink447.xml"/><Relationship Id="rId61" Type="http://schemas.openxmlformats.org/officeDocument/2006/relationships/image" Target="../media/image294.png"/><Relationship Id="rId199" Type="http://schemas.openxmlformats.org/officeDocument/2006/relationships/image" Target="../media/image363.png"/><Relationship Id="rId571" Type="http://schemas.openxmlformats.org/officeDocument/2006/relationships/image" Target="../media/image549.png"/><Relationship Id="rId19" Type="http://schemas.openxmlformats.org/officeDocument/2006/relationships/image" Target="../media/image273.png"/><Relationship Id="rId224" Type="http://schemas.openxmlformats.org/officeDocument/2006/relationships/customXml" Target="../ink/ink377.xml"/><Relationship Id="rId266" Type="http://schemas.openxmlformats.org/officeDocument/2006/relationships/customXml" Target="../ink/ink398.xml"/><Relationship Id="rId431" Type="http://schemas.openxmlformats.org/officeDocument/2006/relationships/image" Target="../media/image479.png"/><Relationship Id="rId473" Type="http://schemas.openxmlformats.org/officeDocument/2006/relationships/image" Target="../media/image500.png"/><Relationship Id="rId529" Type="http://schemas.openxmlformats.org/officeDocument/2006/relationships/image" Target="../media/image528.png"/><Relationship Id="rId30" Type="http://schemas.openxmlformats.org/officeDocument/2006/relationships/customXml" Target="../ink/ink280.xml"/><Relationship Id="rId126" Type="http://schemas.openxmlformats.org/officeDocument/2006/relationships/customXml" Target="../ink/ink328.xml"/><Relationship Id="rId168" Type="http://schemas.openxmlformats.org/officeDocument/2006/relationships/customXml" Target="../ink/ink349.xml"/><Relationship Id="rId333" Type="http://schemas.openxmlformats.org/officeDocument/2006/relationships/image" Target="../media/image430.png"/><Relationship Id="rId540" Type="http://schemas.openxmlformats.org/officeDocument/2006/relationships/customXml" Target="../ink/ink535.xml"/><Relationship Id="rId72" Type="http://schemas.openxmlformats.org/officeDocument/2006/relationships/customXml" Target="../ink/ink301.xml"/><Relationship Id="rId375" Type="http://schemas.openxmlformats.org/officeDocument/2006/relationships/image" Target="../media/image451.png"/><Relationship Id="rId3" Type="http://schemas.openxmlformats.org/officeDocument/2006/relationships/image" Target="../media/image265.png"/><Relationship Id="rId235" Type="http://schemas.openxmlformats.org/officeDocument/2006/relationships/image" Target="../media/image381.png"/><Relationship Id="rId277" Type="http://schemas.openxmlformats.org/officeDocument/2006/relationships/image" Target="../media/image402.png"/><Relationship Id="rId400" Type="http://schemas.openxmlformats.org/officeDocument/2006/relationships/customXml" Target="../ink/ink465.xml"/><Relationship Id="rId442" Type="http://schemas.openxmlformats.org/officeDocument/2006/relationships/customXml" Target="../ink/ink486.xml"/><Relationship Id="rId484" Type="http://schemas.openxmlformats.org/officeDocument/2006/relationships/customXml" Target="../ink/ink507.xml"/><Relationship Id="rId137" Type="http://schemas.openxmlformats.org/officeDocument/2006/relationships/image" Target="../media/image332.png"/><Relationship Id="rId302" Type="http://schemas.openxmlformats.org/officeDocument/2006/relationships/customXml" Target="../ink/ink416.xml"/><Relationship Id="rId344" Type="http://schemas.openxmlformats.org/officeDocument/2006/relationships/customXml" Target="../ink/ink437.xml"/><Relationship Id="rId41" Type="http://schemas.openxmlformats.org/officeDocument/2006/relationships/image" Target="../media/image284.png"/><Relationship Id="rId83" Type="http://schemas.openxmlformats.org/officeDocument/2006/relationships/image" Target="../media/image305.png"/><Relationship Id="rId179" Type="http://schemas.openxmlformats.org/officeDocument/2006/relationships/image" Target="../media/image353.png"/><Relationship Id="rId386" Type="http://schemas.openxmlformats.org/officeDocument/2006/relationships/customXml" Target="../ink/ink458.xml"/><Relationship Id="rId551" Type="http://schemas.openxmlformats.org/officeDocument/2006/relationships/image" Target="../media/image539.png"/><Relationship Id="rId190" Type="http://schemas.openxmlformats.org/officeDocument/2006/relationships/customXml" Target="../ink/ink360.xml"/><Relationship Id="rId204" Type="http://schemas.openxmlformats.org/officeDocument/2006/relationships/customXml" Target="../ink/ink367.xml"/><Relationship Id="rId246" Type="http://schemas.openxmlformats.org/officeDocument/2006/relationships/customXml" Target="../ink/ink388.xml"/><Relationship Id="rId288" Type="http://schemas.openxmlformats.org/officeDocument/2006/relationships/customXml" Target="../ink/ink409.xml"/><Relationship Id="rId411" Type="http://schemas.openxmlformats.org/officeDocument/2006/relationships/image" Target="../media/image469.png"/><Relationship Id="rId453" Type="http://schemas.openxmlformats.org/officeDocument/2006/relationships/image" Target="../media/image490.png"/><Relationship Id="rId509" Type="http://schemas.openxmlformats.org/officeDocument/2006/relationships/image" Target="../media/image518.png"/><Relationship Id="rId106" Type="http://schemas.openxmlformats.org/officeDocument/2006/relationships/customXml" Target="../ink/ink318.xml"/><Relationship Id="rId313" Type="http://schemas.openxmlformats.org/officeDocument/2006/relationships/image" Target="../media/image420.png"/><Relationship Id="rId495" Type="http://schemas.openxmlformats.org/officeDocument/2006/relationships/image" Target="../media/image511.png"/><Relationship Id="rId10" Type="http://schemas.openxmlformats.org/officeDocument/2006/relationships/customXml" Target="../ink/ink270.xml"/><Relationship Id="rId52" Type="http://schemas.openxmlformats.org/officeDocument/2006/relationships/customXml" Target="../ink/ink291.xml"/><Relationship Id="rId94" Type="http://schemas.openxmlformats.org/officeDocument/2006/relationships/customXml" Target="../ink/ink312.xml"/><Relationship Id="rId148" Type="http://schemas.openxmlformats.org/officeDocument/2006/relationships/customXml" Target="../ink/ink339.xml"/><Relationship Id="rId355" Type="http://schemas.openxmlformats.org/officeDocument/2006/relationships/image" Target="../media/image441.png"/><Relationship Id="rId397" Type="http://schemas.openxmlformats.org/officeDocument/2006/relationships/image" Target="../media/image462.png"/><Relationship Id="rId520" Type="http://schemas.openxmlformats.org/officeDocument/2006/relationships/customXml" Target="../ink/ink525.xml"/><Relationship Id="rId562" Type="http://schemas.openxmlformats.org/officeDocument/2006/relationships/customXml" Target="../ink/ink546.xml"/><Relationship Id="rId215" Type="http://schemas.openxmlformats.org/officeDocument/2006/relationships/image" Target="../media/image371.png"/><Relationship Id="rId257" Type="http://schemas.openxmlformats.org/officeDocument/2006/relationships/image" Target="../media/image392.png"/><Relationship Id="rId422" Type="http://schemas.openxmlformats.org/officeDocument/2006/relationships/customXml" Target="../ink/ink476.xml"/><Relationship Id="rId464" Type="http://schemas.openxmlformats.org/officeDocument/2006/relationships/customXml" Target="../ink/ink497.xml"/><Relationship Id="rId299" Type="http://schemas.openxmlformats.org/officeDocument/2006/relationships/image" Target="../media/image413.png"/><Relationship Id="rId63" Type="http://schemas.openxmlformats.org/officeDocument/2006/relationships/image" Target="../media/image295.png"/><Relationship Id="rId159" Type="http://schemas.openxmlformats.org/officeDocument/2006/relationships/image" Target="../media/image343.png"/><Relationship Id="rId366" Type="http://schemas.openxmlformats.org/officeDocument/2006/relationships/customXml" Target="../ink/ink448.xml"/><Relationship Id="rId573" Type="http://schemas.openxmlformats.org/officeDocument/2006/relationships/image" Target="../media/image550.png"/><Relationship Id="rId226" Type="http://schemas.openxmlformats.org/officeDocument/2006/relationships/customXml" Target="../ink/ink378.xml"/><Relationship Id="rId433" Type="http://schemas.openxmlformats.org/officeDocument/2006/relationships/image" Target="../media/image480.png"/><Relationship Id="rId74" Type="http://schemas.openxmlformats.org/officeDocument/2006/relationships/customXml" Target="../ink/ink302.xml"/><Relationship Id="rId377" Type="http://schemas.openxmlformats.org/officeDocument/2006/relationships/image" Target="../media/image452.png"/><Relationship Id="rId500" Type="http://schemas.openxmlformats.org/officeDocument/2006/relationships/customXml" Target="../ink/ink515.xml"/><Relationship Id="rId5" Type="http://schemas.openxmlformats.org/officeDocument/2006/relationships/image" Target="../media/image266.png"/><Relationship Id="rId237" Type="http://schemas.openxmlformats.org/officeDocument/2006/relationships/image" Target="../media/image382.png"/><Relationship Id="rId444" Type="http://schemas.openxmlformats.org/officeDocument/2006/relationships/customXml" Target="../ink/ink487.xml"/><Relationship Id="rId290" Type="http://schemas.openxmlformats.org/officeDocument/2006/relationships/customXml" Target="../ink/ink410.xml"/><Relationship Id="rId304" Type="http://schemas.openxmlformats.org/officeDocument/2006/relationships/customXml" Target="../ink/ink417.xml"/><Relationship Id="rId388" Type="http://schemas.openxmlformats.org/officeDocument/2006/relationships/customXml" Target="../ink/ink459.xml"/><Relationship Id="rId511" Type="http://schemas.openxmlformats.org/officeDocument/2006/relationships/image" Target="../media/image519.png"/><Relationship Id="rId85" Type="http://schemas.openxmlformats.org/officeDocument/2006/relationships/image" Target="../media/image306.png"/><Relationship Id="rId150" Type="http://schemas.openxmlformats.org/officeDocument/2006/relationships/customXml" Target="../ink/ink340.xml"/><Relationship Id="rId248" Type="http://schemas.openxmlformats.org/officeDocument/2006/relationships/customXml" Target="../ink/ink389.xml"/><Relationship Id="rId455" Type="http://schemas.openxmlformats.org/officeDocument/2006/relationships/image" Target="../media/image491.png"/><Relationship Id="rId12" Type="http://schemas.openxmlformats.org/officeDocument/2006/relationships/customXml" Target="../ink/ink271.xml"/><Relationship Id="rId108" Type="http://schemas.openxmlformats.org/officeDocument/2006/relationships/customXml" Target="../ink/ink319.xml"/><Relationship Id="rId315" Type="http://schemas.openxmlformats.org/officeDocument/2006/relationships/image" Target="../media/image421.png"/><Relationship Id="rId522" Type="http://schemas.openxmlformats.org/officeDocument/2006/relationships/customXml" Target="../ink/ink526.xml"/><Relationship Id="rId96" Type="http://schemas.openxmlformats.org/officeDocument/2006/relationships/customXml" Target="../ink/ink313.xml"/><Relationship Id="rId161" Type="http://schemas.openxmlformats.org/officeDocument/2006/relationships/image" Target="../media/image344.png"/><Relationship Id="rId399" Type="http://schemas.openxmlformats.org/officeDocument/2006/relationships/image" Target="../media/image463.png"/><Relationship Id="rId259" Type="http://schemas.openxmlformats.org/officeDocument/2006/relationships/image" Target="../media/image393.png"/><Relationship Id="rId466" Type="http://schemas.openxmlformats.org/officeDocument/2006/relationships/customXml" Target="../ink/ink498.xml"/><Relationship Id="rId23" Type="http://schemas.openxmlformats.org/officeDocument/2006/relationships/image" Target="../media/image275.png"/><Relationship Id="rId119" Type="http://schemas.openxmlformats.org/officeDocument/2006/relationships/image" Target="../media/image323.png"/><Relationship Id="rId326" Type="http://schemas.openxmlformats.org/officeDocument/2006/relationships/customXml" Target="../ink/ink428.xml"/><Relationship Id="rId533" Type="http://schemas.openxmlformats.org/officeDocument/2006/relationships/image" Target="../media/image530.png"/><Relationship Id="rId172" Type="http://schemas.openxmlformats.org/officeDocument/2006/relationships/customXml" Target="../ink/ink351.xml"/><Relationship Id="rId477" Type="http://schemas.openxmlformats.org/officeDocument/2006/relationships/image" Target="../media/image502.png"/></Relationships>
</file>

<file path=ppt/slides/_rels/slide3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609.png"/><Relationship Id="rId671" Type="http://schemas.openxmlformats.org/officeDocument/2006/relationships/image" Target="../media/image886.png"/><Relationship Id="rId769" Type="http://schemas.openxmlformats.org/officeDocument/2006/relationships/image" Target="../media/image935.png"/><Relationship Id="rId976" Type="http://schemas.openxmlformats.org/officeDocument/2006/relationships/customXml" Target="../ink/ink1040.xml"/><Relationship Id="rId21" Type="http://schemas.openxmlformats.org/officeDocument/2006/relationships/image" Target="../media/image561.png"/><Relationship Id="rId324" Type="http://schemas.openxmlformats.org/officeDocument/2006/relationships/customXml" Target="../ink/ink714.xml"/><Relationship Id="rId531" Type="http://schemas.openxmlformats.org/officeDocument/2006/relationships/image" Target="../media/image816.png"/><Relationship Id="rId629" Type="http://schemas.openxmlformats.org/officeDocument/2006/relationships/image" Target="../media/image865.png"/><Relationship Id="rId170" Type="http://schemas.openxmlformats.org/officeDocument/2006/relationships/customXml" Target="../ink/ink637.xml"/><Relationship Id="rId836" Type="http://schemas.openxmlformats.org/officeDocument/2006/relationships/customXml" Target="../ink/ink970.xml"/><Relationship Id="rId268" Type="http://schemas.openxmlformats.org/officeDocument/2006/relationships/customXml" Target="../ink/ink686.xml"/><Relationship Id="rId475" Type="http://schemas.openxmlformats.org/officeDocument/2006/relationships/image" Target="../media/image788.png"/><Relationship Id="rId682" Type="http://schemas.openxmlformats.org/officeDocument/2006/relationships/customXml" Target="../ink/ink893.xml"/><Relationship Id="rId903" Type="http://schemas.openxmlformats.org/officeDocument/2006/relationships/image" Target="../media/image1002.png"/><Relationship Id="rId32" Type="http://schemas.openxmlformats.org/officeDocument/2006/relationships/customXml" Target="../ink/ink568.xml"/><Relationship Id="rId128" Type="http://schemas.openxmlformats.org/officeDocument/2006/relationships/customXml" Target="../ink/ink616.xml"/><Relationship Id="rId335" Type="http://schemas.openxmlformats.org/officeDocument/2006/relationships/image" Target="../media/image718.png"/><Relationship Id="rId542" Type="http://schemas.openxmlformats.org/officeDocument/2006/relationships/customXml" Target="../ink/ink823.xml"/><Relationship Id="rId181" Type="http://schemas.openxmlformats.org/officeDocument/2006/relationships/image" Target="../media/image641.png"/><Relationship Id="rId402" Type="http://schemas.openxmlformats.org/officeDocument/2006/relationships/customXml" Target="../ink/ink753.xml"/><Relationship Id="rId847" Type="http://schemas.openxmlformats.org/officeDocument/2006/relationships/image" Target="../media/image974.png"/><Relationship Id="rId279" Type="http://schemas.openxmlformats.org/officeDocument/2006/relationships/image" Target="../media/image690.png"/><Relationship Id="rId486" Type="http://schemas.openxmlformats.org/officeDocument/2006/relationships/customXml" Target="../ink/ink795.xml"/><Relationship Id="rId693" Type="http://schemas.openxmlformats.org/officeDocument/2006/relationships/image" Target="../media/image897.png"/><Relationship Id="rId707" Type="http://schemas.openxmlformats.org/officeDocument/2006/relationships/image" Target="../media/image904.png"/><Relationship Id="rId914" Type="http://schemas.openxmlformats.org/officeDocument/2006/relationships/customXml" Target="../ink/ink1009.xml"/><Relationship Id="rId43" Type="http://schemas.openxmlformats.org/officeDocument/2006/relationships/image" Target="../media/image572.png"/><Relationship Id="rId139" Type="http://schemas.openxmlformats.org/officeDocument/2006/relationships/image" Target="../media/image620.png"/><Relationship Id="rId346" Type="http://schemas.openxmlformats.org/officeDocument/2006/relationships/customXml" Target="../ink/ink725.xml"/><Relationship Id="rId553" Type="http://schemas.openxmlformats.org/officeDocument/2006/relationships/image" Target="../media/image827.png"/><Relationship Id="rId760" Type="http://schemas.openxmlformats.org/officeDocument/2006/relationships/customXml" Target="../ink/ink932.xml"/><Relationship Id="rId192" Type="http://schemas.openxmlformats.org/officeDocument/2006/relationships/customXml" Target="../ink/ink648.xml"/><Relationship Id="rId206" Type="http://schemas.openxmlformats.org/officeDocument/2006/relationships/customXml" Target="../ink/ink655.xml"/><Relationship Id="rId413" Type="http://schemas.openxmlformats.org/officeDocument/2006/relationships/image" Target="../media/image757.png"/><Relationship Id="rId858" Type="http://schemas.openxmlformats.org/officeDocument/2006/relationships/customXml" Target="../ink/ink981.xml"/><Relationship Id="rId497" Type="http://schemas.openxmlformats.org/officeDocument/2006/relationships/image" Target="../media/image799.png"/><Relationship Id="rId620" Type="http://schemas.openxmlformats.org/officeDocument/2006/relationships/customXml" Target="../ink/ink862.xml"/><Relationship Id="rId718" Type="http://schemas.openxmlformats.org/officeDocument/2006/relationships/customXml" Target="../ink/ink911.xml"/><Relationship Id="rId925" Type="http://schemas.openxmlformats.org/officeDocument/2006/relationships/image" Target="../media/image1013.png"/><Relationship Id="rId357" Type="http://schemas.openxmlformats.org/officeDocument/2006/relationships/image" Target="../media/image729.png"/><Relationship Id="rId54" Type="http://schemas.openxmlformats.org/officeDocument/2006/relationships/customXml" Target="../ink/ink579.xml"/><Relationship Id="rId217" Type="http://schemas.openxmlformats.org/officeDocument/2006/relationships/image" Target="../media/image659.png"/><Relationship Id="rId564" Type="http://schemas.openxmlformats.org/officeDocument/2006/relationships/customXml" Target="../ink/ink834.xml"/><Relationship Id="rId771" Type="http://schemas.openxmlformats.org/officeDocument/2006/relationships/image" Target="../media/image936.png"/><Relationship Id="rId869" Type="http://schemas.openxmlformats.org/officeDocument/2006/relationships/image" Target="../media/image985.png"/><Relationship Id="rId424" Type="http://schemas.openxmlformats.org/officeDocument/2006/relationships/customXml" Target="../ink/ink764.xml"/><Relationship Id="rId631" Type="http://schemas.openxmlformats.org/officeDocument/2006/relationships/image" Target="../media/image866.png"/><Relationship Id="rId729" Type="http://schemas.openxmlformats.org/officeDocument/2006/relationships/image" Target="../media/image915.png"/><Relationship Id="rId270" Type="http://schemas.openxmlformats.org/officeDocument/2006/relationships/customXml" Target="../ink/ink687.xml"/><Relationship Id="rId936" Type="http://schemas.openxmlformats.org/officeDocument/2006/relationships/customXml" Target="../ink/ink1020.xml"/><Relationship Id="rId65" Type="http://schemas.openxmlformats.org/officeDocument/2006/relationships/image" Target="../media/image583.png"/><Relationship Id="rId130" Type="http://schemas.openxmlformats.org/officeDocument/2006/relationships/customXml" Target="../ink/ink617.xml"/><Relationship Id="rId368" Type="http://schemas.openxmlformats.org/officeDocument/2006/relationships/customXml" Target="../ink/ink736.xml"/><Relationship Id="rId575" Type="http://schemas.openxmlformats.org/officeDocument/2006/relationships/image" Target="../media/image838.png"/><Relationship Id="rId782" Type="http://schemas.openxmlformats.org/officeDocument/2006/relationships/customXml" Target="../ink/ink943.xml"/><Relationship Id="rId228" Type="http://schemas.openxmlformats.org/officeDocument/2006/relationships/customXml" Target="../ink/ink666.xml"/><Relationship Id="rId435" Type="http://schemas.openxmlformats.org/officeDocument/2006/relationships/image" Target="../media/image768.png"/><Relationship Id="rId642" Type="http://schemas.openxmlformats.org/officeDocument/2006/relationships/customXml" Target="../ink/ink873.xml"/><Relationship Id="rId281" Type="http://schemas.openxmlformats.org/officeDocument/2006/relationships/image" Target="../media/image691.png"/><Relationship Id="rId502" Type="http://schemas.openxmlformats.org/officeDocument/2006/relationships/customXml" Target="../ink/ink803.xml"/><Relationship Id="rId947" Type="http://schemas.openxmlformats.org/officeDocument/2006/relationships/image" Target="../media/image1024.png"/><Relationship Id="rId76" Type="http://schemas.openxmlformats.org/officeDocument/2006/relationships/customXml" Target="../ink/ink590.xml"/><Relationship Id="rId141" Type="http://schemas.openxmlformats.org/officeDocument/2006/relationships/image" Target="../media/image621.png"/><Relationship Id="rId379" Type="http://schemas.openxmlformats.org/officeDocument/2006/relationships/image" Target="../media/image740.png"/><Relationship Id="rId586" Type="http://schemas.openxmlformats.org/officeDocument/2006/relationships/customXml" Target="../ink/ink845.xml"/><Relationship Id="rId793" Type="http://schemas.openxmlformats.org/officeDocument/2006/relationships/image" Target="../media/image947.png"/><Relationship Id="rId807" Type="http://schemas.openxmlformats.org/officeDocument/2006/relationships/image" Target="../media/image954.png"/><Relationship Id="rId7" Type="http://schemas.openxmlformats.org/officeDocument/2006/relationships/image" Target="../media/image554.png"/><Relationship Id="rId239" Type="http://schemas.openxmlformats.org/officeDocument/2006/relationships/image" Target="../media/image670.png"/><Relationship Id="rId446" Type="http://schemas.openxmlformats.org/officeDocument/2006/relationships/customXml" Target="../ink/ink775.xml"/><Relationship Id="rId653" Type="http://schemas.openxmlformats.org/officeDocument/2006/relationships/image" Target="../media/image877.png"/><Relationship Id="rId292" Type="http://schemas.openxmlformats.org/officeDocument/2006/relationships/customXml" Target="../ink/ink698.xml"/><Relationship Id="rId306" Type="http://schemas.openxmlformats.org/officeDocument/2006/relationships/customXml" Target="../ink/ink705.xml"/><Relationship Id="rId860" Type="http://schemas.openxmlformats.org/officeDocument/2006/relationships/customXml" Target="../ink/ink982.xml"/><Relationship Id="rId958" Type="http://schemas.openxmlformats.org/officeDocument/2006/relationships/customXml" Target="../ink/ink1031.xml"/><Relationship Id="rId87" Type="http://schemas.openxmlformats.org/officeDocument/2006/relationships/image" Target="../media/image594.png"/><Relationship Id="rId513" Type="http://schemas.openxmlformats.org/officeDocument/2006/relationships/image" Target="../media/image807.png"/><Relationship Id="rId597" Type="http://schemas.openxmlformats.org/officeDocument/2006/relationships/image" Target="../media/image849.png"/><Relationship Id="rId720" Type="http://schemas.openxmlformats.org/officeDocument/2006/relationships/customXml" Target="../ink/ink912.xml"/><Relationship Id="rId818" Type="http://schemas.openxmlformats.org/officeDocument/2006/relationships/customXml" Target="../ink/ink961.xml"/><Relationship Id="rId152" Type="http://schemas.openxmlformats.org/officeDocument/2006/relationships/customXml" Target="../ink/ink628.xml"/><Relationship Id="rId457" Type="http://schemas.openxmlformats.org/officeDocument/2006/relationships/image" Target="../media/image779.png"/><Relationship Id="rId664" Type="http://schemas.openxmlformats.org/officeDocument/2006/relationships/customXml" Target="../ink/ink884.xml"/><Relationship Id="rId871" Type="http://schemas.openxmlformats.org/officeDocument/2006/relationships/image" Target="../media/image986.png"/><Relationship Id="rId969" Type="http://schemas.openxmlformats.org/officeDocument/2006/relationships/image" Target="../media/image1035.png"/><Relationship Id="rId14" Type="http://schemas.openxmlformats.org/officeDocument/2006/relationships/customXml" Target="../ink/ink559.xml"/><Relationship Id="rId317" Type="http://schemas.openxmlformats.org/officeDocument/2006/relationships/image" Target="../media/image709.png"/><Relationship Id="rId524" Type="http://schemas.openxmlformats.org/officeDocument/2006/relationships/customXml" Target="../ink/ink814.xml"/><Relationship Id="rId731" Type="http://schemas.openxmlformats.org/officeDocument/2006/relationships/image" Target="../media/image916.png"/><Relationship Id="rId98" Type="http://schemas.openxmlformats.org/officeDocument/2006/relationships/customXml" Target="../ink/ink601.xml"/><Relationship Id="rId163" Type="http://schemas.openxmlformats.org/officeDocument/2006/relationships/image" Target="../media/image632.png"/><Relationship Id="rId370" Type="http://schemas.openxmlformats.org/officeDocument/2006/relationships/customXml" Target="../ink/ink737.xml"/><Relationship Id="rId829" Type="http://schemas.openxmlformats.org/officeDocument/2006/relationships/image" Target="../media/image965.png"/><Relationship Id="rId230" Type="http://schemas.openxmlformats.org/officeDocument/2006/relationships/customXml" Target="../ink/ink667.xml"/><Relationship Id="rId468" Type="http://schemas.openxmlformats.org/officeDocument/2006/relationships/customXml" Target="../ink/ink786.xml"/><Relationship Id="rId675" Type="http://schemas.openxmlformats.org/officeDocument/2006/relationships/image" Target="../media/image888.png"/><Relationship Id="rId882" Type="http://schemas.openxmlformats.org/officeDocument/2006/relationships/customXml" Target="../ink/ink993.xml"/><Relationship Id="rId25" Type="http://schemas.openxmlformats.org/officeDocument/2006/relationships/image" Target="../media/image563.png"/><Relationship Id="rId328" Type="http://schemas.openxmlformats.org/officeDocument/2006/relationships/customXml" Target="../ink/ink716.xml"/><Relationship Id="rId535" Type="http://schemas.openxmlformats.org/officeDocument/2006/relationships/image" Target="../media/image818.png"/><Relationship Id="rId742" Type="http://schemas.openxmlformats.org/officeDocument/2006/relationships/customXml" Target="../ink/ink923.xml"/><Relationship Id="rId174" Type="http://schemas.openxmlformats.org/officeDocument/2006/relationships/customXml" Target="../ink/ink639.xml"/><Relationship Id="rId381" Type="http://schemas.openxmlformats.org/officeDocument/2006/relationships/image" Target="../media/image741.png"/><Relationship Id="rId602" Type="http://schemas.openxmlformats.org/officeDocument/2006/relationships/customXml" Target="../ink/ink853.xml"/><Relationship Id="rId241" Type="http://schemas.openxmlformats.org/officeDocument/2006/relationships/image" Target="../media/image671.png"/><Relationship Id="rId479" Type="http://schemas.openxmlformats.org/officeDocument/2006/relationships/image" Target="../media/image790.png"/><Relationship Id="rId686" Type="http://schemas.openxmlformats.org/officeDocument/2006/relationships/customXml" Target="../ink/ink895.xml"/><Relationship Id="rId893" Type="http://schemas.openxmlformats.org/officeDocument/2006/relationships/image" Target="../media/image997.png"/><Relationship Id="rId907" Type="http://schemas.openxmlformats.org/officeDocument/2006/relationships/image" Target="../media/image1004.png"/><Relationship Id="rId36" Type="http://schemas.openxmlformats.org/officeDocument/2006/relationships/customXml" Target="../ink/ink570.xml"/><Relationship Id="rId339" Type="http://schemas.openxmlformats.org/officeDocument/2006/relationships/image" Target="../media/image720.png"/><Relationship Id="rId546" Type="http://schemas.openxmlformats.org/officeDocument/2006/relationships/customXml" Target="../ink/ink825.xml"/><Relationship Id="rId753" Type="http://schemas.openxmlformats.org/officeDocument/2006/relationships/image" Target="../media/image927.png"/><Relationship Id="rId101" Type="http://schemas.openxmlformats.org/officeDocument/2006/relationships/image" Target="../media/image601.png"/><Relationship Id="rId185" Type="http://schemas.openxmlformats.org/officeDocument/2006/relationships/image" Target="../media/image643.png"/><Relationship Id="rId406" Type="http://schemas.openxmlformats.org/officeDocument/2006/relationships/customXml" Target="../ink/ink755.xml"/><Relationship Id="rId960" Type="http://schemas.openxmlformats.org/officeDocument/2006/relationships/customXml" Target="../ink/ink1032.xml"/><Relationship Id="rId392" Type="http://schemas.openxmlformats.org/officeDocument/2006/relationships/customXml" Target="../ink/ink748.xml"/><Relationship Id="rId613" Type="http://schemas.openxmlformats.org/officeDocument/2006/relationships/image" Target="../media/image857.png"/><Relationship Id="rId697" Type="http://schemas.openxmlformats.org/officeDocument/2006/relationships/image" Target="../media/image899.png"/><Relationship Id="rId820" Type="http://schemas.openxmlformats.org/officeDocument/2006/relationships/customXml" Target="../ink/ink962.xml"/><Relationship Id="rId918" Type="http://schemas.openxmlformats.org/officeDocument/2006/relationships/customXml" Target="../ink/ink1011.xml"/><Relationship Id="rId252" Type="http://schemas.openxmlformats.org/officeDocument/2006/relationships/customXml" Target="../ink/ink678.xml"/><Relationship Id="rId47" Type="http://schemas.openxmlformats.org/officeDocument/2006/relationships/image" Target="../media/image574.png"/><Relationship Id="rId112" Type="http://schemas.openxmlformats.org/officeDocument/2006/relationships/customXml" Target="../ink/ink608.xml"/><Relationship Id="rId557" Type="http://schemas.openxmlformats.org/officeDocument/2006/relationships/image" Target="../media/image829.png"/><Relationship Id="rId764" Type="http://schemas.openxmlformats.org/officeDocument/2006/relationships/customXml" Target="../ink/ink934.xml"/><Relationship Id="rId971" Type="http://schemas.openxmlformats.org/officeDocument/2006/relationships/image" Target="../media/image1036.png"/><Relationship Id="rId196" Type="http://schemas.openxmlformats.org/officeDocument/2006/relationships/customXml" Target="../ink/ink650.xml"/><Relationship Id="rId417" Type="http://schemas.openxmlformats.org/officeDocument/2006/relationships/image" Target="../media/image759.png"/><Relationship Id="rId624" Type="http://schemas.openxmlformats.org/officeDocument/2006/relationships/customXml" Target="../ink/ink864.xml"/><Relationship Id="rId831" Type="http://schemas.openxmlformats.org/officeDocument/2006/relationships/image" Target="../media/image966.png"/><Relationship Id="rId263" Type="http://schemas.openxmlformats.org/officeDocument/2006/relationships/image" Target="../media/image682.png"/><Relationship Id="rId470" Type="http://schemas.openxmlformats.org/officeDocument/2006/relationships/customXml" Target="../ink/ink787.xml"/><Relationship Id="rId929" Type="http://schemas.openxmlformats.org/officeDocument/2006/relationships/image" Target="../media/image1015.png"/><Relationship Id="rId58" Type="http://schemas.openxmlformats.org/officeDocument/2006/relationships/customXml" Target="../ink/ink581.xml"/><Relationship Id="rId123" Type="http://schemas.openxmlformats.org/officeDocument/2006/relationships/image" Target="../media/image612.png"/><Relationship Id="rId330" Type="http://schemas.openxmlformats.org/officeDocument/2006/relationships/customXml" Target="../ink/ink717.xml"/><Relationship Id="rId568" Type="http://schemas.openxmlformats.org/officeDocument/2006/relationships/customXml" Target="../ink/ink836.xml"/><Relationship Id="rId775" Type="http://schemas.openxmlformats.org/officeDocument/2006/relationships/image" Target="../media/image938.png"/><Relationship Id="rId982" Type="http://schemas.openxmlformats.org/officeDocument/2006/relationships/customXml" Target="../ink/ink1043.xml"/><Relationship Id="rId428" Type="http://schemas.openxmlformats.org/officeDocument/2006/relationships/customXml" Target="../ink/ink766.xml"/><Relationship Id="rId635" Type="http://schemas.openxmlformats.org/officeDocument/2006/relationships/image" Target="../media/image868.png"/><Relationship Id="rId842" Type="http://schemas.openxmlformats.org/officeDocument/2006/relationships/customXml" Target="../ink/ink973.xml"/><Relationship Id="rId274" Type="http://schemas.openxmlformats.org/officeDocument/2006/relationships/customXml" Target="../ink/ink689.xml"/><Relationship Id="rId481" Type="http://schemas.openxmlformats.org/officeDocument/2006/relationships/image" Target="../media/image791.png"/><Relationship Id="rId702" Type="http://schemas.openxmlformats.org/officeDocument/2006/relationships/customXml" Target="../ink/ink903.xml"/><Relationship Id="rId69" Type="http://schemas.openxmlformats.org/officeDocument/2006/relationships/image" Target="../media/image585.png"/><Relationship Id="rId134" Type="http://schemas.openxmlformats.org/officeDocument/2006/relationships/customXml" Target="../ink/ink619.xml"/><Relationship Id="rId579" Type="http://schemas.openxmlformats.org/officeDocument/2006/relationships/image" Target="../media/image840.png"/><Relationship Id="rId786" Type="http://schemas.openxmlformats.org/officeDocument/2006/relationships/customXml" Target="../ink/ink945.xml"/><Relationship Id="rId341" Type="http://schemas.openxmlformats.org/officeDocument/2006/relationships/image" Target="../media/image721.png"/><Relationship Id="rId439" Type="http://schemas.openxmlformats.org/officeDocument/2006/relationships/image" Target="../media/image770.png"/><Relationship Id="rId646" Type="http://schemas.openxmlformats.org/officeDocument/2006/relationships/customXml" Target="../ink/ink875.xml"/><Relationship Id="rId201" Type="http://schemas.openxmlformats.org/officeDocument/2006/relationships/image" Target="../media/image651.png"/><Relationship Id="rId285" Type="http://schemas.openxmlformats.org/officeDocument/2006/relationships/image" Target="../media/image693.png"/><Relationship Id="rId506" Type="http://schemas.openxmlformats.org/officeDocument/2006/relationships/customXml" Target="../ink/ink805.xml"/><Relationship Id="rId853" Type="http://schemas.openxmlformats.org/officeDocument/2006/relationships/image" Target="../media/image977.png"/><Relationship Id="rId492" Type="http://schemas.openxmlformats.org/officeDocument/2006/relationships/customXml" Target="../ink/ink798.xml"/><Relationship Id="rId713" Type="http://schemas.openxmlformats.org/officeDocument/2006/relationships/image" Target="../media/image907.png"/><Relationship Id="rId797" Type="http://schemas.openxmlformats.org/officeDocument/2006/relationships/image" Target="../media/image949.png"/><Relationship Id="rId920" Type="http://schemas.openxmlformats.org/officeDocument/2006/relationships/customXml" Target="../ink/ink1012.xml"/><Relationship Id="rId145" Type="http://schemas.openxmlformats.org/officeDocument/2006/relationships/image" Target="../media/image623.png"/><Relationship Id="rId352" Type="http://schemas.openxmlformats.org/officeDocument/2006/relationships/customXml" Target="../ink/ink728.xml"/><Relationship Id="rId212" Type="http://schemas.openxmlformats.org/officeDocument/2006/relationships/customXml" Target="../ink/ink658.xml"/><Relationship Id="rId657" Type="http://schemas.openxmlformats.org/officeDocument/2006/relationships/image" Target="../media/image879.png"/><Relationship Id="rId864" Type="http://schemas.openxmlformats.org/officeDocument/2006/relationships/customXml" Target="../ink/ink984.xml"/><Relationship Id="rId296" Type="http://schemas.openxmlformats.org/officeDocument/2006/relationships/customXml" Target="../ink/ink700.xml"/><Relationship Id="rId517" Type="http://schemas.openxmlformats.org/officeDocument/2006/relationships/image" Target="../media/image809.png"/><Relationship Id="rId724" Type="http://schemas.openxmlformats.org/officeDocument/2006/relationships/customXml" Target="../ink/ink914.xml"/><Relationship Id="rId931" Type="http://schemas.openxmlformats.org/officeDocument/2006/relationships/image" Target="../media/image1016.png"/><Relationship Id="rId60" Type="http://schemas.openxmlformats.org/officeDocument/2006/relationships/customXml" Target="../ink/ink582.xml"/><Relationship Id="rId156" Type="http://schemas.openxmlformats.org/officeDocument/2006/relationships/customXml" Target="../ink/ink630.xml"/><Relationship Id="rId363" Type="http://schemas.openxmlformats.org/officeDocument/2006/relationships/image" Target="../media/image732.png"/><Relationship Id="rId570" Type="http://schemas.openxmlformats.org/officeDocument/2006/relationships/customXml" Target="../ink/ink837.xml"/><Relationship Id="rId223" Type="http://schemas.openxmlformats.org/officeDocument/2006/relationships/image" Target="../media/image662.png"/><Relationship Id="rId430" Type="http://schemas.openxmlformats.org/officeDocument/2006/relationships/customXml" Target="../ink/ink767.xml"/><Relationship Id="rId668" Type="http://schemas.openxmlformats.org/officeDocument/2006/relationships/customXml" Target="../ink/ink886.xml"/><Relationship Id="rId875" Type="http://schemas.openxmlformats.org/officeDocument/2006/relationships/image" Target="../media/image988.png"/><Relationship Id="rId18" Type="http://schemas.openxmlformats.org/officeDocument/2006/relationships/customXml" Target="../ink/ink561.xml"/><Relationship Id="rId528" Type="http://schemas.openxmlformats.org/officeDocument/2006/relationships/customXml" Target="../ink/ink816.xml"/><Relationship Id="rId735" Type="http://schemas.openxmlformats.org/officeDocument/2006/relationships/image" Target="../media/image918.png"/><Relationship Id="rId942" Type="http://schemas.openxmlformats.org/officeDocument/2006/relationships/customXml" Target="../ink/ink1023.xml"/><Relationship Id="rId167" Type="http://schemas.openxmlformats.org/officeDocument/2006/relationships/image" Target="../media/image634.png"/><Relationship Id="rId374" Type="http://schemas.openxmlformats.org/officeDocument/2006/relationships/customXml" Target="../ink/ink739.xml"/><Relationship Id="rId581" Type="http://schemas.openxmlformats.org/officeDocument/2006/relationships/image" Target="../media/image841.png"/><Relationship Id="rId71" Type="http://schemas.openxmlformats.org/officeDocument/2006/relationships/image" Target="../media/image586.png"/><Relationship Id="rId234" Type="http://schemas.openxmlformats.org/officeDocument/2006/relationships/customXml" Target="../ink/ink669.xml"/><Relationship Id="rId679" Type="http://schemas.openxmlformats.org/officeDocument/2006/relationships/image" Target="../media/image890.png"/><Relationship Id="rId802" Type="http://schemas.openxmlformats.org/officeDocument/2006/relationships/customXml" Target="../ink/ink953.xml"/><Relationship Id="rId886" Type="http://schemas.openxmlformats.org/officeDocument/2006/relationships/customXml" Target="../ink/ink995.xml"/><Relationship Id="rId2" Type="http://schemas.openxmlformats.org/officeDocument/2006/relationships/customXml" Target="../ink/ink553.xml"/><Relationship Id="rId29" Type="http://schemas.openxmlformats.org/officeDocument/2006/relationships/image" Target="../media/image565.png"/><Relationship Id="rId441" Type="http://schemas.openxmlformats.org/officeDocument/2006/relationships/image" Target="../media/image771.png"/><Relationship Id="rId539" Type="http://schemas.openxmlformats.org/officeDocument/2006/relationships/image" Target="../media/image820.png"/><Relationship Id="rId746" Type="http://schemas.openxmlformats.org/officeDocument/2006/relationships/customXml" Target="../ink/ink925.xml"/><Relationship Id="rId178" Type="http://schemas.openxmlformats.org/officeDocument/2006/relationships/customXml" Target="../ink/ink641.xml"/><Relationship Id="rId301" Type="http://schemas.openxmlformats.org/officeDocument/2006/relationships/image" Target="../media/image701.png"/><Relationship Id="rId953" Type="http://schemas.openxmlformats.org/officeDocument/2006/relationships/image" Target="../media/image1027.png"/><Relationship Id="rId82" Type="http://schemas.openxmlformats.org/officeDocument/2006/relationships/customXml" Target="../ink/ink593.xml"/><Relationship Id="rId385" Type="http://schemas.openxmlformats.org/officeDocument/2006/relationships/image" Target="../media/image743.png"/><Relationship Id="rId592" Type="http://schemas.openxmlformats.org/officeDocument/2006/relationships/customXml" Target="../ink/ink848.xml"/><Relationship Id="rId606" Type="http://schemas.openxmlformats.org/officeDocument/2006/relationships/customXml" Target="../ink/ink855.xml"/><Relationship Id="rId813" Type="http://schemas.openxmlformats.org/officeDocument/2006/relationships/image" Target="../media/image957.png"/><Relationship Id="rId245" Type="http://schemas.openxmlformats.org/officeDocument/2006/relationships/image" Target="../media/image673.png"/><Relationship Id="rId452" Type="http://schemas.openxmlformats.org/officeDocument/2006/relationships/customXml" Target="../ink/ink778.xml"/><Relationship Id="rId897" Type="http://schemas.openxmlformats.org/officeDocument/2006/relationships/image" Target="../media/image999.png"/><Relationship Id="rId105" Type="http://schemas.openxmlformats.org/officeDocument/2006/relationships/image" Target="../media/image603.png"/><Relationship Id="rId312" Type="http://schemas.openxmlformats.org/officeDocument/2006/relationships/customXml" Target="../ink/ink708.xml"/><Relationship Id="rId757" Type="http://schemas.openxmlformats.org/officeDocument/2006/relationships/image" Target="../media/image929.png"/><Relationship Id="rId964" Type="http://schemas.openxmlformats.org/officeDocument/2006/relationships/customXml" Target="../ink/ink1034.xml"/><Relationship Id="rId93" Type="http://schemas.openxmlformats.org/officeDocument/2006/relationships/image" Target="../media/image597.png"/><Relationship Id="rId189" Type="http://schemas.openxmlformats.org/officeDocument/2006/relationships/image" Target="../media/image645.png"/><Relationship Id="rId396" Type="http://schemas.openxmlformats.org/officeDocument/2006/relationships/customXml" Target="../ink/ink750.xml"/><Relationship Id="rId617" Type="http://schemas.openxmlformats.org/officeDocument/2006/relationships/image" Target="../media/image859.png"/><Relationship Id="rId824" Type="http://schemas.openxmlformats.org/officeDocument/2006/relationships/customXml" Target="../ink/ink964.xml"/><Relationship Id="rId256" Type="http://schemas.openxmlformats.org/officeDocument/2006/relationships/customXml" Target="../ink/ink680.xml"/><Relationship Id="rId463" Type="http://schemas.openxmlformats.org/officeDocument/2006/relationships/image" Target="../media/image782.png"/><Relationship Id="rId670" Type="http://schemas.openxmlformats.org/officeDocument/2006/relationships/customXml" Target="../ink/ink887.xml"/><Relationship Id="rId116" Type="http://schemas.openxmlformats.org/officeDocument/2006/relationships/customXml" Target="../ink/ink610.xml"/><Relationship Id="rId323" Type="http://schemas.openxmlformats.org/officeDocument/2006/relationships/image" Target="../media/image712.png"/><Relationship Id="rId530" Type="http://schemas.openxmlformats.org/officeDocument/2006/relationships/customXml" Target="../ink/ink817.xml"/><Relationship Id="rId768" Type="http://schemas.openxmlformats.org/officeDocument/2006/relationships/customXml" Target="../ink/ink936.xml"/><Relationship Id="rId975" Type="http://schemas.openxmlformats.org/officeDocument/2006/relationships/image" Target="../media/image1038.png"/><Relationship Id="rId20" Type="http://schemas.openxmlformats.org/officeDocument/2006/relationships/customXml" Target="../ink/ink562.xml"/><Relationship Id="rId628" Type="http://schemas.openxmlformats.org/officeDocument/2006/relationships/customXml" Target="../ink/ink866.xml"/><Relationship Id="rId835" Type="http://schemas.openxmlformats.org/officeDocument/2006/relationships/image" Target="../media/image968.png"/><Relationship Id="rId267" Type="http://schemas.openxmlformats.org/officeDocument/2006/relationships/image" Target="../media/image684.png"/><Relationship Id="rId474" Type="http://schemas.openxmlformats.org/officeDocument/2006/relationships/customXml" Target="../ink/ink789.xml"/><Relationship Id="rId127" Type="http://schemas.openxmlformats.org/officeDocument/2006/relationships/image" Target="../media/image614.png"/><Relationship Id="rId681" Type="http://schemas.openxmlformats.org/officeDocument/2006/relationships/image" Target="../media/image891.png"/><Relationship Id="rId779" Type="http://schemas.openxmlformats.org/officeDocument/2006/relationships/image" Target="../media/image940.png"/><Relationship Id="rId902" Type="http://schemas.openxmlformats.org/officeDocument/2006/relationships/customXml" Target="../ink/ink1003.xml"/><Relationship Id="rId31" Type="http://schemas.openxmlformats.org/officeDocument/2006/relationships/image" Target="../media/image566.png"/><Relationship Id="rId334" Type="http://schemas.openxmlformats.org/officeDocument/2006/relationships/customXml" Target="../ink/ink719.xml"/><Relationship Id="rId541" Type="http://schemas.openxmlformats.org/officeDocument/2006/relationships/image" Target="../media/image821.png"/><Relationship Id="rId639" Type="http://schemas.openxmlformats.org/officeDocument/2006/relationships/image" Target="../media/image870.png"/><Relationship Id="rId180" Type="http://schemas.openxmlformats.org/officeDocument/2006/relationships/customXml" Target="../ink/ink642.xml"/><Relationship Id="rId278" Type="http://schemas.openxmlformats.org/officeDocument/2006/relationships/customXml" Target="../ink/ink691.xml"/><Relationship Id="rId401" Type="http://schemas.openxmlformats.org/officeDocument/2006/relationships/image" Target="../media/image751.png"/><Relationship Id="rId846" Type="http://schemas.openxmlformats.org/officeDocument/2006/relationships/customXml" Target="../ink/ink975.xml"/><Relationship Id="rId485" Type="http://schemas.openxmlformats.org/officeDocument/2006/relationships/image" Target="../media/image793.png"/><Relationship Id="rId692" Type="http://schemas.openxmlformats.org/officeDocument/2006/relationships/customXml" Target="../ink/ink898.xml"/><Relationship Id="rId706" Type="http://schemas.openxmlformats.org/officeDocument/2006/relationships/customXml" Target="../ink/ink905.xml"/><Relationship Id="rId913" Type="http://schemas.openxmlformats.org/officeDocument/2006/relationships/image" Target="../media/image1007.png"/><Relationship Id="rId42" Type="http://schemas.openxmlformats.org/officeDocument/2006/relationships/customXml" Target="../ink/ink573.xml"/><Relationship Id="rId138" Type="http://schemas.openxmlformats.org/officeDocument/2006/relationships/customXml" Target="../ink/ink621.xml"/><Relationship Id="rId345" Type="http://schemas.openxmlformats.org/officeDocument/2006/relationships/image" Target="../media/image723.png"/><Relationship Id="rId552" Type="http://schemas.openxmlformats.org/officeDocument/2006/relationships/customXml" Target="../ink/ink828.xml"/><Relationship Id="rId191" Type="http://schemas.openxmlformats.org/officeDocument/2006/relationships/image" Target="../media/image646.png"/><Relationship Id="rId205" Type="http://schemas.openxmlformats.org/officeDocument/2006/relationships/image" Target="../media/image653.png"/><Relationship Id="rId412" Type="http://schemas.openxmlformats.org/officeDocument/2006/relationships/customXml" Target="../ink/ink758.xml"/><Relationship Id="rId857" Type="http://schemas.openxmlformats.org/officeDocument/2006/relationships/image" Target="../media/image979.png"/><Relationship Id="rId289" Type="http://schemas.openxmlformats.org/officeDocument/2006/relationships/image" Target="../media/image695.png"/><Relationship Id="rId496" Type="http://schemas.openxmlformats.org/officeDocument/2006/relationships/customXml" Target="../ink/ink800.xml"/><Relationship Id="rId717" Type="http://schemas.openxmlformats.org/officeDocument/2006/relationships/image" Target="../media/image909.png"/><Relationship Id="rId924" Type="http://schemas.openxmlformats.org/officeDocument/2006/relationships/customXml" Target="../ink/ink1014.xml"/><Relationship Id="rId53" Type="http://schemas.openxmlformats.org/officeDocument/2006/relationships/image" Target="../media/image577.png"/><Relationship Id="rId149" Type="http://schemas.openxmlformats.org/officeDocument/2006/relationships/image" Target="../media/image625.png"/><Relationship Id="rId356" Type="http://schemas.openxmlformats.org/officeDocument/2006/relationships/customXml" Target="../ink/ink730.xml"/><Relationship Id="rId563" Type="http://schemas.openxmlformats.org/officeDocument/2006/relationships/image" Target="../media/image832.png"/><Relationship Id="rId770" Type="http://schemas.openxmlformats.org/officeDocument/2006/relationships/customXml" Target="../ink/ink937.xml"/><Relationship Id="rId216" Type="http://schemas.openxmlformats.org/officeDocument/2006/relationships/customXml" Target="../ink/ink660.xml"/><Relationship Id="rId423" Type="http://schemas.openxmlformats.org/officeDocument/2006/relationships/image" Target="../media/image762.png"/><Relationship Id="rId868" Type="http://schemas.openxmlformats.org/officeDocument/2006/relationships/customXml" Target="../ink/ink986.xml"/><Relationship Id="rId630" Type="http://schemas.openxmlformats.org/officeDocument/2006/relationships/customXml" Target="../ink/ink867.xml"/><Relationship Id="rId728" Type="http://schemas.openxmlformats.org/officeDocument/2006/relationships/customXml" Target="../ink/ink916.xml"/><Relationship Id="rId935" Type="http://schemas.openxmlformats.org/officeDocument/2006/relationships/image" Target="../media/image1018.png"/><Relationship Id="rId64" Type="http://schemas.openxmlformats.org/officeDocument/2006/relationships/customXml" Target="../ink/ink584.xml"/><Relationship Id="rId367" Type="http://schemas.openxmlformats.org/officeDocument/2006/relationships/image" Target="../media/image734.png"/><Relationship Id="rId574" Type="http://schemas.openxmlformats.org/officeDocument/2006/relationships/customXml" Target="../ink/ink839.xml"/><Relationship Id="rId227" Type="http://schemas.openxmlformats.org/officeDocument/2006/relationships/image" Target="../media/image664.png"/><Relationship Id="rId781" Type="http://schemas.openxmlformats.org/officeDocument/2006/relationships/image" Target="../media/image941.png"/><Relationship Id="rId879" Type="http://schemas.openxmlformats.org/officeDocument/2006/relationships/image" Target="../media/image990.png"/><Relationship Id="rId434" Type="http://schemas.openxmlformats.org/officeDocument/2006/relationships/customXml" Target="../ink/ink769.xml"/><Relationship Id="rId641" Type="http://schemas.openxmlformats.org/officeDocument/2006/relationships/image" Target="../media/image871.png"/><Relationship Id="rId739" Type="http://schemas.openxmlformats.org/officeDocument/2006/relationships/image" Target="../media/image920.png"/><Relationship Id="rId280" Type="http://schemas.openxmlformats.org/officeDocument/2006/relationships/customXml" Target="../ink/ink692.xml"/><Relationship Id="rId501" Type="http://schemas.openxmlformats.org/officeDocument/2006/relationships/image" Target="../media/image801.png"/><Relationship Id="rId946" Type="http://schemas.openxmlformats.org/officeDocument/2006/relationships/customXml" Target="../ink/ink1025.xml"/><Relationship Id="rId75" Type="http://schemas.openxmlformats.org/officeDocument/2006/relationships/image" Target="../media/image588.png"/><Relationship Id="rId140" Type="http://schemas.openxmlformats.org/officeDocument/2006/relationships/customXml" Target="../ink/ink622.xml"/><Relationship Id="rId378" Type="http://schemas.openxmlformats.org/officeDocument/2006/relationships/customXml" Target="../ink/ink741.xml"/><Relationship Id="rId585" Type="http://schemas.openxmlformats.org/officeDocument/2006/relationships/image" Target="../media/image843.png"/><Relationship Id="rId792" Type="http://schemas.openxmlformats.org/officeDocument/2006/relationships/customXml" Target="../ink/ink948.xml"/><Relationship Id="rId806" Type="http://schemas.openxmlformats.org/officeDocument/2006/relationships/customXml" Target="../ink/ink955.xml"/><Relationship Id="rId6" Type="http://schemas.openxmlformats.org/officeDocument/2006/relationships/customXml" Target="../ink/ink555.xml"/><Relationship Id="rId238" Type="http://schemas.openxmlformats.org/officeDocument/2006/relationships/customXml" Target="../ink/ink671.xml"/><Relationship Id="rId445" Type="http://schemas.openxmlformats.org/officeDocument/2006/relationships/image" Target="../media/image773.png"/><Relationship Id="rId652" Type="http://schemas.openxmlformats.org/officeDocument/2006/relationships/customXml" Target="../ink/ink878.xml"/><Relationship Id="rId291" Type="http://schemas.openxmlformats.org/officeDocument/2006/relationships/image" Target="../media/image696.png"/><Relationship Id="rId305" Type="http://schemas.openxmlformats.org/officeDocument/2006/relationships/image" Target="../media/image703.png"/><Relationship Id="rId512" Type="http://schemas.openxmlformats.org/officeDocument/2006/relationships/customXml" Target="../ink/ink808.xml"/><Relationship Id="rId957" Type="http://schemas.openxmlformats.org/officeDocument/2006/relationships/image" Target="../media/image1029.png"/><Relationship Id="rId86" Type="http://schemas.openxmlformats.org/officeDocument/2006/relationships/customXml" Target="../ink/ink595.xml"/><Relationship Id="rId151" Type="http://schemas.openxmlformats.org/officeDocument/2006/relationships/image" Target="../media/image626.png"/><Relationship Id="rId389" Type="http://schemas.openxmlformats.org/officeDocument/2006/relationships/image" Target="../media/image745.png"/><Relationship Id="rId596" Type="http://schemas.openxmlformats.org/officeDocument/2006/relationships/customXml" Target="../ink/ink850.xml"/><Relationship Id="rId817" Type="http://schemas.openxmlformats.org/officeDocument/2006/relationships/image" Target="../media/image959.png"/><Relationship Id="rId249" Type="http://schemas.openxmlformats.org/officeDocument/2006/relationships/image" Target="../media/image675.png"/><Relationship Id="rId456" Type="http://schemas.openxmlformats.org/officeDocument/2006/relationships/customXml" Target="../ink/ink780.xml"/><Relationship Id="rId663" Type="http://schemas.openxmlformats.org/officeDocument/2006/relationships/image" Target="../media/image882.png"/><Relationship Id="rId870" Type="http://schemas.openxmlformats.org/officeDocument/2006/relationships/customXml" Target="../ink/ink987.xml"/><Relationship Id="rId13" Type="http://schemas.openxmlformats.org/officeDocument/2006/relationships/image" Target="../media/image557.png"/><Relationship Id="rId109" Type="http://schemas.openxmlformats.org/officeDocument/2006/relationships/image" Target="../media/image605.png"/><Relationship Id="rId316" Type="http://schemas.openxmlformats.org/officeDocument/2006/relationships/customXml" Target="../ink/ink710.xml"/><Relationship Id="rId523" Type="http://schemas.openxmlformats.org/officeDocument/2006/relationships/image" Target="../media/image812.png"/><Relationship Id="rId968" Type="http://schemas.openxmlformats.org/officeDocument/2006/relationships/customXml" Target="../ink/ink1036.xml"/><Relationship Id="rId97" Type="http://schemas.openxmlformats.org/officeDocument/2006/relationships/image" Target="../media/image599.png"/><Relationship Id="rId730" Type="http://schemas.openxmlformats.org/officeDocument/2006/relationships/customXml" Target="../ink/ink917.xml"/><Relationship Id="rId828" Type="http://schemas.openxmlformats.org/officeDocument/2006/relationships/customXml" Target="../ink/ink966.xml"/><Relationship Id="rId162" Type="http://schemas.openxmlformats.org/officeDocument/2006/relationships/customXml" Target="../ink/ink633.xml"/><Relationship Id="rId467" Type="http://schemas.openxmlformats.org/officeDocument/2006/relationships/image" Target="../media/image784.png"/><Relationship Id="rId674" Type="http://schemas.openxmlformats.org/officeDocument/2006/relationships/customXml" Target="../ink/ink889.xml"/><Relationship Id="rId881" Type="http://schemas.openxmlformats.org/officeDocument/2006/relationships/image" Target="../media/image991.png"/><Relationship Id="rId979" Type="http://schemas.openxmlformats.org/officeDocument/2006/relationships/image" Target="../media/image1040.png"/><Relationship Id="rId24" Type="http://schemas.openxmlformats.org/officeDocument/2006/relationships/customXml" Target="../ink/ink564.xml"/><Relationship Id="rId327" Type="http://schemas.openxmlformats.org/officeDocument/2006/relationships/image" Target="../media/image714.png"/><Relationship Id="rId534" Type="http://schemas.openxmlformats.org/officeDocument/2006/relationships/customXml" Target="../ink/ink819.xml"/><Relationship Id="rId741" Type="http://schemas.openxmlformats.org/officeDocument/2006/relationships/image" Target="../media/image921.png"/><Relationship Id="rId839" Type="http://schemas.openxmlformats.org/officeDocument/2006/relationships/image" Target="../media/image970.png"/><Relationship Id="rId173" Type="http://schemas.openxmlformats.org/officeDocument/2006/relationships/image" Target="../media/image637.png"/><Relationship Id="rId380" Type="http://schemas.openxmlformats.org/officeDocument/2006/relationships/customXml" Target="../ink/ink742.xml"/><Relationship Id="rId601" Type="http://schemas.openxmlformats.org/officeDocument/2006/relationships/image" Target="../media/image851.png"/><Relationship Id="rId240" Type="http://schemas.openxmlformats.org/officeDocument/2006/relationships/customXml" Target="../ink/ink672.xml"/><Relationship Id="rId478" Type="http://schemas.openxmlformats.org/officeDocument/2006/relationships/customXml" Target="../ink/ink791.xml"/><Relationship Id="rId685" Type="http://schemas.openxmlformats.org/officeDocument/2006/relationships/image" Target="../media/image893.png"/><Relationship Id="rId892" Type="http://schemas.openxmlformats.org/officeDocument/2006/relationships/customXml" Target="../ink/ink998.xml"/><Relationship Id="rId906" Type="http://schemas.openxmlformats.org/officeDocument/2006/relationships/customXml" Target="../ink/ink1005.xml"/><Relationship Id="rId35" Type="http://schemas.openxmlformats.org/officeDocument/2006/relationships/image" Target="../media/image568.png"/><Relationship Id="rId100" Type="http://schemas.openxmlformats.org/officeDocument/2006/relationships/customXml" Target="../ink/ink602.xml"/><Relationship Id="rId338" Type="http://schemas.openxmlformats.org/officeDocument/2006/relationships/customXml" Target="../ink/ink721.xml"/><Relationship Id="rId545" Type="http://schemas.openxmlformats.org/officeDocument/2006/relationships/image" Target="../media/image823.png"/><Relationship Id="rId752" Type="http://schemas.openxmlformats.org/officeDocument/2006/relationships/customXml" Target="../ink/ink928.xml"/><Relationship Id="rId184" Type="http://schemas.openxmlformats.org/officeDocument/2006/relationships/customXml" Target="../ink/ink644.xml"/><Relationship Id="rId391" Type="http://schemas.openxmlformats.org/officeDocument/2006/relationships/image" Target="../media/image746.png"/><Relationship Id="rId405" Type="http://schemas.openxmlformats.org/officeDocument/2006/relationships/image" Target="../media/image753.png"/><Relationship Id="rId612" Type="http://schemas.openxmlformats.org/officeDocument/2006/relationships/customXml" Target="../ink/ink858.xml"/><Relationship Id="rId251" Type="http://schemas.openxmlformats.org/officeDocument/2006/relationships/image" Target="../media/image676.png"/><Relationship Id="rId489" Type="http://schemas.openxmlformats.org/officeDocument/2006/relationships/image" Target="../media/image795.png"/><Relationship Id="rId696" Type="http://schemas.openxmlformats.org/officeDocument/2006/relationships/customXml" Target="../ink/ink900.xml"/><Relationship Id="rId917" Type="http://schemas.openxmlformats.org/officeDocument/2006/relationships/image" Target="../media/image1009.png"/><Relationship Id="rId46" Type="http://schemas.openxmlformats.org/officeDocument/2006/relationships/customXml" Target="../ink/ink575.xml"/><Relationship Id="rId349" Type="http://schemas.openxmlformats.org/officeDocument/2006/relationships/image" Target="../media/image725.png"/><Relationship Id="rId556" Type="http://schemas.openxmlformats.org/officeDocument/2006/relationships/customXml" Target="../ink/ink830.xml"/><Relationship Id="rId763" Type="http://schemas.openxmlformats.org/officeDocument/2006/relationships/image" Target="../media/image932.png"/><Relationship Id="rId111" Type="http://schemas.openxmlformats.org/officeDocument/2006/relationships/image" Target="../media/image606.png"/><Relationship Id="rId195" Type="http://schemas.openxmlformats.org/officeDocument/2006/relationships/image" Target="../media/image648.png"/><Relationship Id="rId209" Type="http://schemas.openxmlformats.org/officeDocument/2006/relationships/image" Target="../media/image655.png"/><Relationship Id="rId416" Type="http://schemas.openxmlformats.org/officeDocument/2006/relationships/customXml" Target="../ink/ink760.xml"/><Relationship Id="rId970" Type="http://schemas.openxmlformats.org/officeDocument/2006/relationships/customXml" Target="../ink/ink1037.xml"/><Relationship Id="rId623" Type="http://schemas.openxmlformats.org/officeDocument/2006/relationships/image" Target="../media/image862.png"/><Relationship Id="rId830" Type="http://schemas.openxmlformats.org/officeDocument/2006/relationships/customXml" Target="../ink/ink967.xml"/><Relationship Id="rId928" Type="http://schemas.openxmlformats.org/officeDocument/2006/relationships/customXml" Target="../ink/ink1016.xml"/><Relationship Id="rId57" Type="http://schemas.openxmlformats.org/officeDocument/2006/relationships/image" Target="../media/image579.png"/><Relationship Id="rId262" Type="http://schemas.openxmlformats.org/officeDocument/2006/relationships/customXml" Target="../ink/ink683.xml"/><Relationship Id="rId567" Type="http://schemas.openxmlformats.org/officeDocument/2006/relationships/image" Target="../media/image834.png"/><Relationship Id="rId122" Type="http://schemas.openxmlformats.org/officeDocument/2006/relationships/customXml" Target="../ink/ink613.xml"/><Relationship Id="rId774" Type="http://schemas.openxmlformats.org/officeDocument/2006/relationships/customXml" Target="../ink/ink939.xml"/><Relationship Id="rId981" Type="http://schemas.openxmlformats.org/officeDocument/2006/relationships/image" Target="../media/image1041.png"/><Relationship Id="rId427" Type="http://schemas.openxmlformats.org/officeDocument/2006/relationships/image" Target="../media/image764.png"/><Relationship Id="rId634" Type="http://schemas.openxmlformats.org/officeDocument/2006/relationships/customXml" Target="../ink/ink869.xml"/><Relationship Id="rId841" Type="http://schemas.openxmlformats.org/officeDocument/2006/relationships/image" Target="../media/image971.png"/><Relationship Id="rId273" Type="http://schemas.openxmlformats.org/officeDocument/2006/relationships/image" Target="../media/image687.png"/><Relationship Id="rId480" Type="http://schemas.openxmlformats.org/officeDocument/2006/relationships/customXml" Target="../ink/ink792.xml"/><Relationship Id="rId701" Type="http://schemas.openxmlformats.org/officeDocument/2006/relationships/image" Target="../media/image901.png"/><Relationship Id="rId939" Type="http://schemas.openxmlformats.org/officeDocument/2006/relationships/image" Target="../media/image1020.png"/><Relationship Id="rId68" Type="http://schemas.openxmlformats.org/officeDocument/2006/relationships/customXml" Target="../ink/ink586.xml"/><Relationship Id="rId133" Type="http://schemas.openxmlformats.org/officeDocument/2006/relationships/image" Target="../media/image617.png"/><Relationship Id="rId340" Type="http://schemas.openxmlformats.org/officeDocument/2006/relationships/customXml" Target="../ink/ink722.xml"/><Relationship Id="rId578" Type="http://schemas.openxmlformats.org/officeDocument/2006/relationships/customXml" Target="../ink/ink841.xml"/><Relationship Id="rId785" Type="http://schemas.openxmlformats.org/officeDocument/2006/relationships/image" Target="../media/image943.png"/><Relationship Id="rId200" Type="http://schemas.openxmlformats.org/officeDocument/2006/relationships/customXml" Target="../ink/ink652.xml"/><Relationship Id="rId438" Type="http://schemas.openxmlformats.org/officeDocument/2006/relationships/customXml" Target="../ink/ink771.xml"/><Relationship Id="rId645" Type="http://schemas.openxmlformats.org/officeDocument/2006/relationships/image" Target="../media/image873.png"/><Relationship Id="rId852" Type="http://schemas.openxmlformats.org/officeDocument/2006/relationships/customXml" Target="../ink/ink978.xml"/><Relationship Id="rId284" Type="http://schemas.openxmlformats.org/officeDocument/2006/relationships/customXml" Target="../ink/ink694.xml"/><Relationship Id="rId491" Type="http://schemas.openxmlformats.org/officeDocument/2006/relationships/image" Target="../media/image796.png"/><Relationship Id="rId505" Type="http://schemas.openxmlformats.org/officeDocument/2006/relationships/image" Target="../media/image803.png"/><Relationship Id="rId712" Type="http://schemas.openxmlformats.org/officeDocument/2006/relationships/customXml" Target="../ink/ink908.xml"/><Relationship Id="rId79" Type="http://schemas.openxmlformats.org/officeDocument/2006/relationships/image" Target="../media/image590.png"/><Relationship Id="rId144" Type="http://schemas.openxmlformats.org/officeDocument/2006/relationships/customXml" Target="../ink/ink624.xml"/><Relationship Id="rId589" Type="http://schemas.openxmlformats.org/officeDocument/2006/relationships/image" Target="../media/image845.png"/><Relationship Id="rId796" Type="http://schemas.openxmlformats.org/officeDocument/2006/relationships/customXml" Target="../ink/ink950.xml"/><Relationship Id="rId351" Type="http://schemas.openxmlformats.org/officeDocument/2006/relationships/image" Target="../media/image726.png"/><Relationship Id="rId449" Type="http://schemas.openxmlformats.org/officeDocument/2006/relationships/image" Target="../media/image775.png"/><Relationship Id="rId656" Type="http://schemas.openxmlformats.org/officeDocument/2006/relationships/customXml" Target="../ink/ink880.xml"/><Relationship Id="rId863" Type="http://schemas.openxmlformats.org/officeDocument/2006/relationships/image" Target="../media/image982.png"/><Relationship Id="rId211" Type="http://schemas.openxmlformats.org/officeDocument/2006/relationships/image" Target="../media/image656.png"/><Relationship Id="rId295" Type="http://schemas.openxmlformats.org/officeDocument/2006/relationships/image" Target="../media/image698.png"/><Relationship Id="rId309" Type="http://schemas.openxmlformats.org/officeDocument/2006/relationships/image" Target="../media/image705.png"/><Relationship Id="rId516" Type="http://schemas.openxmlformats.org/officeDocument/2006/relationships/customXml" Target="../ink/ink810.xml"/><Relationship Id="rId723" Type="http://schemas.openxmlformats.org/officeDocument/2006/relationships/image" Target="../media/image912.png"/><Relationship Id="rId930" Type="http://schemas.openxmlformats.org/officeDocument/2006/relationships/customXml" Target="../ink/ink1017.xml"/><Relationship Id="rId155" Type="http://schemas.openxmlformats.org/officeDocument/2006/relationships/image" Target="../media/image628.png"/><Relationship Id="rId362" Type="http://schemas.openxmlformats.org/officeDocument/2006/relationships/customXml" Target="../ink/ink733.xml"/><Relationship Id="rId222" Type="http://schemas.openxmlformats.org/officeDocument/2006/relationships/customXml" Target="../ink/ink663.xml"/><Relationship Id="rId667" Type="http://schemas.openxmlformats.org/officeDocument/2006/relationships/image" Target="../media/image884.png"/><Relationship Id="rId874" Type="http://schemas.openxmlformats.org/officeDocument/2006/relationships/customXml" Target="../ink/ink989.xml"/><Relationship Id="rId17" Type="http://schemas.openxmlformats.org/officeDocument/2006/relationships/image" Target="../media/image559.png"/><Relationship Id="rId527" Type="http://schemas.openxmlformats.org/officeDocument/2006/relationships/image" Target="../media/image814.png"/><Relationship Id="rId734" Type="http://schemas.openxmlformats.org/officeDocument/2006/relationships/customXml" Target="../ink/ink919.xml"/><Relationship Id="rId941" Type="http://schemas.openxmlformats.org/officeDocument/2006/relationships/image" Target="../media/image1021.png"/><Relationship Id="rId70" Type="http://schemas.openxmlformats.org/officeDocument/2006/relationships/customXml" Target="../ink/ink587.xml"/><Relationship Id="rId166" Type="http://schemas.openxmlformats.org/officeDocument/2006/relationships/customXml" Target="../ink/ink635.xml"/><Relationship Id="rId373" Type="http://schemas.openxmlformats.org/officeDocument/2006/relationships/image" Target="../media/image737.png"/><Relationship Id="rId580" Type="http://schemas.openxmlformats.org/officeDocument/2006/relationships/customXml" Target="../ink/ink842.xml"/><Relationship Id="rId801" Type="http://schemas.openxmlformats.org/officeDocument/2006/relationships/image" Target="../media/image951.png"/><Relationship Id="rId1" Type="http://schemas.openxmlformats.org/officeDocument/2006/relationships/slideLayout" Target="../slideLayouts/slideLayout2.xml"/><Relationship Id="rId233" Type="http://schemas.openxmlformats.org/officeDocument/2006/relationships/image" Target="../media/image667.png"/><Relationship Id="rId440" Type="http://schemas.openxmlformats.org/officeDocument/2006/relationships/customXml" Target="../ink/ink772.xml"/><Relationship Id="rId678" Type="http://schemas.openxmlformats.org/officeDocument/2006/relationships/customXml" Target="../ink/ink891.xml"/><Relationship Id="rId885" Type="http://schemas.openxmlformats.org/officeDocument/2006/relationships/image" Target="../media/image993.png"/><Relationship Id="rId28" Type="http://schemas.openxmlformats.org/officeDocument/2006/relationships/customXml" Target="../ink/ink566.xml"/><Relationship Id="rId300" Type="http://schemas.openxmlformats.org/officeDocument/2006/relationships/customXml" Target="../ink/ink702.xml"/><Relationship Id="rId538" Type="http://schemas.openxmlformats.org/officeDocument/2006/relationships/customXml" Target="../ink/ink821.xml"/><Relationship Id="rId745" Type="http://schemas.openxmlformats.org/officeDocument/2006/relationships/image" Target="../media/image923.png"/><Relationship Id="rId952" Type="http://schemas.openxmlformats.org/officeDocument/2006/relationships/customXml" Target="../ink/ink1028.xml"/><Relationship Id="rId81" Type="http://schemas.openxmlformats.org/officeDocument/2006/relationships/image" Target="../media/image591.png"/><Relationship Id="rId177" Type="http://schemas.openxmlformats.org/officeDocument/2006/relationships/image" Target="../media/image639.png"/><Relationship Id="rId384" Type="http://schemas.openxmlformats.org/officeDocument/2006/relationships/customXml" Target="../ink/ink744.xml"/><Relationship Id="rId591" Type="http://schemas.openxmlformats.org/officeDocument/2006/relationships/image" Target="../media/image846.png"/><Relationship Id="rId605" Type="http://schemas.openxmlformats.org/officeDocument/2006/relationships/image" Target="../media/image853.png"/><Relationship Id="rId812" Type="http://schemas.openxmlformats.org/officeDocument/2006/relationships/customXml" Target="../ink/ink958.xml"/><Relationship Id="rId244" Type="http://schemas.openxmlformats.org/officeDocument/2006/relationships/customXml" Target="../ink/ink674.xml"/><Relationship Id="rId689" Type="http://schemas.openxmlformats.org/officeDocument/2006/relationships/image" Target="../media/image895.png"/><Relationship Id="rId896" Type="http://schemas.openxmlformats.org/officeDocument/2006/relationships/customXml" Target="../ink/ink1000.xml"/><Relationship Id="rId39" Type="http://schemas.openxmlformats.org/officeDocument/2006/relationships/image" Target="../media/image570.png"/><Relationship Id="rId451" Type="http://schemas.openxmlformats.org/officeDocument/2006/relationships/image" Target="../media/image776.png"/><Relationship Id="rId549" Type="http://schemas.openxmlformats.org/officeDocument/2006/relationships/image" Target="../media/image825.png"/><Relationship Id="rId756" Type="http://schemas.openxmlformats.org/officeDocument/2006/relationships/customXml" Target="../ink/ink930.xml"/><Relationship Id="rId104" Type="http://schemas.openxmlformats.org/officeDocument/2006/relationships/customXml" Target="../ink/ink604.xml"/><Relationship Id="rId188" Type="http://schemas.openxmlformats.org/officeDocument/2006/relationships/customXml" Target="../ink/ink646.xml"/><Relationship Id="rId311" Type="http://schemas.openxmlformats.org/officeDocument/2006/relationships/image" Target="../media/image706.png"/><Relationship Id="rId395" Type="http://schemas.openxmlformats.org/officeDocument/2006/relationships/image" Target="../media/image748.png"/><Relationship Id="rId409" Type="http://schemas.openxmlformats.org/officeDocument/2006/relationships/image" Target="../media/image755.png"/><Relationship Id="rId963" Type="http://schemas.openxmlformats.org/officeDocument/2006/relationships/image" Target="../media/image1032.png"/><Relationship Id="rId92" Type="http://schemas.openxmlformats.org/officeDocument/2006/relationships/customXml" Target="../ink/ink598.xml"/><Relationship Id="rId616" Type="http://schemas.openxmlformats.org/officeDocument/2006/relationships/customXml" Target="../ink/ink860.xml"/><Relationship Id="rId823" Type="http://schemas.openxmlformats.org/officeDocument/2006/relationships/image" Target="../media/image962.png"/><Relationship Id="rId255" Type="http://schemas.openxmlformats.org/officeDocument/2006/relationships/image" Target="../media/image678.png"/><Relationship Id="rId462" Type="http://schemas.openxmlformats.org/officeDocument/2006/relationships/customXml" Target="../ink/ink783.xml"/><Relationship Id="rId115" Type="http://schemas.openxmlformats.org/officeDocument/2006/relationships/image" Target="../media/image608.png"/><Relationship Id="rId322" Type="http://schemas.openxmlformats.org/officeDocument/2006/relationships/customXml" Target="../ink/ink713.xml"/><Relationship Id="rId767" Type="http://schemas.openxmlformats.org/officeDocument/2006/relationships/image" Target="../media/image934.png"/><Relationship Id="rId974" Type="http://schemas.openxmlformats.org/officeDocument/2006/relationships/customXml" Target="../ink/ink1039.xml"/><Relationship Id="rId199" Type="http://schemas.openxmlformats.org/officeDocument/2006/relationships/image" Target="../media/image650.png"/><Relationship Id="rId627" Type="http://schemas.openxmlformats.org/officeDocument/2006/relationships/image" Target="../media/image864.png"/><Relationship Id="rId834" Type="http://schemas.openxmlformats.org/officeDocument/2006/relationships/customXml" Target="../ink/ink969.xml"/><Relationship Id="rId266" Type="http://schemas.openxmlformats.org/officeDocument/2006/relationships/customXml" Target="../ink/ink685.xml"/><Relationship Id="rId473" Type="http://schemas.openxmlformats.org/officeDocument/2006/relationships/image" Target="../media/image787.png"/><Relationship Id="rId680" Type="http://schemas.openxmlformats.org/officeDocument/2006/relationships/customXml" Target="../ink/ink892.xml"/><Relationship Id="rId901" Type="http://schemas.openxmlformats.org/officeDocument/2006/relationships/image" Target="../media/image1001.png"/><Relationship Id="rId30" Type="http://schemas.openxmlformats.org/officeDocument/2006/relationships/customXml" Target="../ink/ink567.xml"/><Relationship Id="rId126" Type="http://schemas.openxmlformats.org/officeDocument/2006/relationships/customXml" Target="../ink/ink615.xml"/><Relationship Id="rId168" Type="http://schemas.openxmlformats.org/officeDocument/2006/relationships/customXml" Target="../ink/ink636.xml"/><Relationship Id="rId333" Type="http://schemas.openxmlformats.org/officeDocument/2006/relationships/image" Target="../media/image717.png"/><Relationship Id="rId540" Type="http://schemas.openxmlformats.org/officeDocument/2006/relationships/customXml" Target="../ink/ink822.xml"/><Relationship Id="rId778" Type="http://schemas.openxmlformats.org/officeDocument/2006/relationships/customXml" Target="../ink/ink941.xml"/><Relationship Id="rId943" Type="http://schemas.openxmlformats.org/officeDocument/2006/relationships/image" Target="../media/image1022.png"/><Relationship Id="rId985" Type="http://schemas.openxmlformats.org/officeDocument/2006/relationships/image" Target="../media/image1043.png"/><Relationship Id="rId72" Type="http://schemas.openxmlformats.org/officeDocument/2006/relationships/customXml" Target="../ink/ink588.xml"/><Relationship Id="rId375" Type="http://schemas.openxmlformats.org/officeDocument/2006/relationships/image" Target="../media/image738.png"/><Relationship Id="rId582" Type="http://schemas.openxmlformats.org/officeDocument/2006/relationships/customXml" Target="../ink/ink843.xml"/><Relationship Id="rId638" Type="http://schemas.openxmlformats.org/officeDocument/2006/relationships/customXml" Target="../ink/ink871.xml"/><Relationship Id="rId803" Type="http://schemas.openxmlformats.org/officeDocument/2006/relationships/image" Target="../media/image952.png"/><Relationship Id="rId845" Type="http://schemas.openxmlformats.org/officeDocument/2006/relationships/image" Target="../media/image973.png"/><Relationship Id="rId3" Type="http://schemas.openxmlformats.org/officeDocument/2006/relationships/image" Target="../media/image552.png"/><Relationship Id="rId235" Type="http://schemas.openxmlformats.org/officeDocument/2006/relationships/image" Target="../media/image668.png"/><Relationship Id="rId277" Type="http://schemas.openxmlformats.org/officeDocument/2006/relationships/image" Target="../media/image689.png"/><Relationship Id="rId400" Type="http://schemas.openxmlformats.org/officeDocument/2006/relationships/customXml" Target="../ink/ink752.xml"/><Relationship Id="rId442" Type="http://schemas.openxmlformats.org/officeDocument/2006/relationships/customXml" Target="../ink/ink773.xml"/><Relationship Id="rId484" Type="http://schemas.openxmlformats.org/officeDocument/2006/relationships/customXml" Target="../ink/ink794.xml"/><Relationship Id="rId705" Type="http://schemas.openxmlformats.org/officeDocument/2006/relationships/image" Target="../media/image903.png"/><Relationship Id="rId887" Type="http://schemas.openxmlformats.org/officeDocument/2006/relationships/image" Target="../media/image994.png"/><Relationship Id="rId137" Type="http://schemas.openxmlformats.org/officeDocument/2006/relationships/image" Target="../media/image619.png"/><Relationship Id="rId302" Type="http://schemas.openxmlformats.org/officeDocument/2006/relationships/customXml" Target="../ink/ink703.xml"/><Relationship Id="rId344" Type="http://schemas.openxmlformats.org/officeDocument/2006/relationships/customXml" Target="../ink/ink724.xml"/><Relationship Id="rId691" Type="http://schemas.openxmlformats.org/officeDocument/2006/relationships/image" Target="../media/image896.png"/><Relationship Id="rId747" Type="http://schemas.openxmlformats.org/officeDocument/2006/relationships/image" Target="../media/image924.png"/><Relationship Id="rId789" Type="http://schemas.openxmlformats.org/officeDocument/2006/relationships/image" Target="../media/image945.png"/><Relationship Id="rId912" Type="http://schemas.openxmlformats.org/officeDocument/2006/relationships/customXml" Target="../ink/ink1008.xml"/><Relationship Id="rId954" Type="http://schemas.openxmlformats.org/officeDocument/2006/relationships/customXml" Target="../ink/ink1029.xml"/><Relationship Id="rId41" Type="http://schemas.openxmlformats.org/officeDocument/2006/relationships/image" Target="../media/image571.png"/><Relationship Id="rId83" Type="http://schemas.openxmlformats.org/officeDocument/2006/relationships/image" Target="../media/image592.png"/><Relationship Id="rId179" Type="http://schemas.openxmlformats.org/officeDocument/2006/relationships/image" Target="../media/image640.png"/><Relationship Id="rId386" Type="http://schemas.openxmlformats.org/officeDocument/2006/relationships/customXml" Target="../ink/ink745.xml"/><Relationship Id="rId551" Type="http://schemas.openxmlformats.org/officeDocument/2006/relationships/image" Target="../media/image826.png"/><Relationship Id="rId593" Type="http://schemas.openxmlformats.org/officeDocument/2006/relationships/image" Target="../media/image847.png"/><Relationship Id="rId607" Type="http://schemas.openxmlformats.org/officeDocument/2006/relationships/image" Target="../media/image854.png"/><Relationship Id="rId649" Type="http://schemas.openxmlformats.org/officeDocument/2006/relationships/image" Target="../media/image875.png"/><Relationship Id="rId814" Type="http://schemas.openxmlformats.org/officeDocument/2006/relationships/customXml" Target="../ink/ink959.xml"/><Relationship Id="rId856" Type="http://schemas.openxmlformats.org/officeDocument/2006/relationships/customXml" Target="../ink/ink980.xml"/><Relationship Id="rId190" Type="http://schemas.openxmlformats.org/officeDocument/2006/relationships/customXml" Target="../ink/ink647.xml"/><Relationship Id="rId204" Type="http://schemas.openxmlformats.org/officeDocument/2006/relationships/customXml" Target="../ink/ink654.xml"/><Relationship Id="rId246" Type="http://schemas.openxmlformats.org/officeDocument/2006/relationships/customXml" Target="../ink/ink675.xml"/><Relationship Id="rId288" Type="http://schemas.openxmlformats.org/officeDocument/2006/relationships/customXml" Target="../ink/ink696.xml"/><Relationship Id="rId411" Type="http://schemas.openxmlformats.org/officeDocument/2006/relationships/image" Target="../media/image756.png"/><Relationship Id="rId453" Type="http://schemas.openxmlformats.org/officeDocument/2006/relationships/image" Target="../media/image777.png"/><Relationship Id="rId509" Type="http://schemas.openxmlformats.org/officeDocument/2006/relationships/image" Target="../media/image805.png"/><Relationship Id="rId660" Type="http://schemas.openxmlformats.org/officeDocument/2006/relationships/customXml" Target="../ink/ink882.xml"/><Relationship Id="rId898" Type="http://schemas.openxmlformats.org/officeDocument/2006/relationships/customXml" Target="../ink/ink1001.xml"/><Relationship Id="rId106" Type="http://schemas.openxmlformats.org/officeDocument/2006/relationships/customXml" Target="../ink/ink605.xml"/><Relationship Id="rId313" Type="http://schemas.openxmlformats.org/officeDocument/2006/relationships/image" Target="../media/image707.png"/><Relationship Id="rId495" Type="http://schemas.openxmlformats.org/officeDocument/2006/relationships/image" Target="../media/image798.png"/><Relationship Id="rId716" Type="http://schemas.openxmlformats.org/officeDocument/2006/relationships/customXml" Target="../ink/ink910.xml"/><Relationship Id="rId758" Type="http://schemas.openxmlformats.org/officeDocument/2006/relationships/customXml" Target="../ink/ink931.xml"/><Relationship Id="rId923" Type="http://schemas.openxmlformats.org/officeDocument/2006/relationships/image" Target="../media/image1012.png"/><Relationship Id="rId965" Type="http://schemas.openxmlformats.org/officeDocument/2006/relationships/image" Target="../media/image1033.png"/><Relationship Id="rId10" Type="http://schemas.openxmlformats.org/officeDocument/2006/relationships/customXml" Target="../ink/ink557.xml"/><Relationship Id="rId52" Type="http://schemas.openxmlformats.org/officeDocument/2006/relationships/customXml" Target="../ink/ink578.xml"/><Relationship Id="rId94" Type="http://schemas.openxmlformats.org/officeDocument/2006/relationships/customXml" Target="../ink/ink599.xml"/><Relationship Id="rId148" Type="http://schemas.openxmlformats.org/officeDocument/2006/relationships/customXml" Target="../ink/ink626.xml"/><Relationship Id="rId355" Type="http://schemas.openxmlformats.org/officeDocument/2006/relationships/image" Target="../media/image728.png"/><Relationship Id="rId397" Type="http://schemas.openxmlformats.org/officeDocument/2006/relationships/image" Target="../media/image749.png"/><Relationship Id="rId520" Type="http://schemas.openxmlformats.org/officeDocument/2006/relationships/customXml" Target="../ink/ink812.xml"/><Relationship Id="rId562" Type="http://schemas.openxmlformats.org/officeDocument/2006/relationships/customXml" Target="../ink/ink833.xml"/><Relationship Id="rId618" Type="http://schemas.openxmlformats.org/officeDocument/2006/relationships/customXml" Target="../ink/ink861.xml"/><Relationship Id="rId825" Type="http://schemas.openxmlformats.org/officeDocument/2006/relationships/image" Target="../media/image963.png"/><Relationship Id="rId215" Type="http://schemas.openxmlformats.org/officeDocument/2006/relationships/image" Target="../media/image658.png"/><Relationship Id="rId257" Type="http://schemas.openxmlformats.org/officeDocument/2006/relationships/image" Target="../media/image679.png"/><Relationship Id="rId422" Type="http://schemas.openxmlformats.org/officeDocument/2006/relationships/customXml" Target="../ink/ink763.xml"/><Relationship Id="rId464" Type="http://schemas.openxmlformats.org/officeDocument/2006/relationships/customXml" Target="../ink/ink784.xml"/><Relationship Id="rId867" Type="http://schemas.openxmlformats.org/officeDocument/2006/relationships/image" Target="../media/image984.png"/><Relationship Id="rId299" Type="http://schemas.openxmlformats.org/officeDocument/2006/relationships/image" Target="../media/image700.png"/><Relationship Id="rId727" Type="http://schemas.openxmlformats.org/officeDocument/2006/relationships/image" Target="../media/image914.png"/><Relationship Id="rId934" Type="http://schemas.openxmlformats.org/officeDocument/2006/relationships/customXml" Target="../ink/ink1019.xml"/><Relationship Id="rId63" Type="http://schemas.openxmlformats.org/officeDocument/2006/relationships/image" Target="../media/image582.png"/><Relationship Id="rId159" Type="http://schemas.openxmlformats.org/officeDocument/2006/relationships/image" Target="../media/image630.png"/><Relationship Id="rId366" Type="http://schemas.openxmlformats.org/officeDocument/2006/relationships/customXml" Target="../ink/ink735.xml"/><Relationship Id="rId573" Type="http://schemas.openxmlformats.org/officeDocument/2006/relationships/image" Target="../media/image837.png"/><Relationship Id="rId780" Type="http://schemas.openxmlformats.org/officeDocument/2006/relationships/customXml" Target="../ink/ink942.xml"/><Relationship Id="rId226" Type="http://schemas.openxmlformats.org/officeDocument/2006/relationships/customXml" Target="../ink/ink665.xml"/><Relationship Id="rId433" Type="http://schemas.openxmlformats.org/officeDocument/2006/relationships/image" Target="../media/image767.png"/><Relationship Id="rId878" Type="http://schemas.openxmlformats.org/officeDocument/2006/relationships/customXml" Target="../ink/ink991.xml"/><Relationship Id="rId640" Type="http://schemas.openxmlformats.org/officeDocument/2006/relationships/customXml" Target="../ink/ink872.xml"/><Relationship Id="rId738" Type="http://schemas.openxmlformats.org/officeDocument/2006/relationships/customXml" Target="../ink/ink921.xml"/><Relationship Id="rId945" Type="http://schemas.openxmlformats.org/officeDocument/2006/relationships/image" Target="../media/image1023.png"/><Relationship Id="rId74" Type="http://schemas.openxmlformats.org/officeDocument/2006/relationships/customXml" Target="../ink/ink589.xml"/><Relationship Id="rId377" Type="http://schemas.openxmlformats.org/officeDocument/2006/relationships/image" Target="../media/image739.png"/><Relationship Id="rId500" Type="http://schemas.openxmlformats.org/officeDocument/2006/relationships/customXml" Target="../ink/ink802.xml"/><Relationship Id="rId584" Type="http://schemas.openxmlformats.org/officeDocument/2006/relationships/customXml" Target="../ink/ink844.xml"/><Relationship Id="rId805" Type="http://schemas.openxmlformats.org/officeDocument/2006/relationships/image" Target="../media/image953.png"/><Relationship Id="rId5" Type="http://schemas.openxmlformats.org/officeDocument/2006/relationships/image" Target="../media/image553.png"/><Relationship Id="rId237" Type="http://schemas.openxmlformats.org/officeDocument/2006/relationships/image" Target="../media/image669.png"/><Relationship Id="rId791" Type="http://schemas.openxmlformats.org/officeDocument/2006/relationships/image" Target="../media/image946.png"/><Relationship Id="rId889" Type="http://schemas.openxmlformats.org/officeDocument/2006/relationships/image" Target="../media/image995.png"/><Relationship Id="rId444" Type="http://schemas.openxmlformats.org/officeDocument/2006/relationships/customXml" Target="../ink/ink774.xml"/><Relationship Id="rId651" Type="http://schemas.openxmlformats.org/officeDocument/2006/relationships/image" Target="../media/image876.png"/><Relationship Id="rId749" Type="http://schemas.openxmlformats.org/officeDocument/2006/relationships/image" Target="../media/image925.png"/><Relationship Id="rId290" Type="http://schemas.openxmlformats.org/officeDocument/2006/relationships/customXml" Target="../ink/ink697.xml"/><Relationship Id="rId304" Type="http://schemas.openxmlformats.org/officeDocument/2006/relationships/customXml" Target="../ink/ink704.xml"/><Relationship Id="rId388" Type="http://schemas.openxmlformats.org/officeDocument/2006/relationships/customXml" Target="../ink/ink746.xml"/><Relationship Id="rId511" Type="http://schemas.openxmlformats.org/officeDocument/2006/relationships/image" Target="../media/image806.png"/><Relationship Id="rId609" Type="http://schemas.openxmlformats.org/officeDocument/2006/relationships/image" Target="../media/image855.png"/><Relationship Id="rId956" Type="http://schemas.openxmlformats.org/officeDocument/2006/relationships/customXml" Target="../ink/ink1030.xml"/><Relationship Id="rId85" Type="http://schemas.openxmlformats.org/officeDocument/2006/relationships/image" Target="../media/image593.png"/><Relationship Id="rId150" Type="http://schemas.openxmlformats.org/officeDocument/2006/relationships/customXml" Target="../ink/ink627.xml"/><Relationship Id="rId595" Type="http://schemas.openxmlformats.org/officeDocument/2006/relationships/image" Target="../media/image848.png"/><Relationship Id="rId816" Type="http://schemas.openxmlformats.org/officeDocument/2006/relationships/customXml" Target="../ink/ink960.xml"/><Relationship Id="rId248" Type="http://schemas.openxmlformats.org/officeDocument/2006/relationships/customXml" Target="../ink/ink676.xml"/><Relationship Id="rId455" Type="http://schemas.openxmlformats.org/officeDocument/2006/relationships/image" Target="../media/image778.png"/><Relationship Id="rId662" Type="http://schemas.openxmlformats.org/officeDocument/2006/relationships/customXml" Target="../ink/ink883.xml"/><Relationship Id="rId12" Type="http://schemas.openxmlformats.org/officeDocument/2006/relationships/customXml" Target="../ink/ink558.xml"/><Relationship Id="rId108" Type="http://schemas.openxmlformats.org/officeDocument/2006/relationships/customXml" Target="../ink/ink606.xml"/><Relationship Id="rId315" Type="http://schemas.openxmlformats.org/officeDocument/2006/relationships/image" Target="../media/image708.png"/><Relationship Id="rId522" Type="http://schemas.openxmlformats.org/officeDocument/2006/relationships/customXml" Target="../ink/ink813.xml"/><Relationship Id="rId967" Type="http://schemas.openxmlformats.org/officeDocument/2006/relationships/image" Target="../media/image1034.png"/><Relationship Id="rId96" Type="http://schemas.openxmlformats.org/officeDocument/2006/relationships/customXml" Target="../ink/ink600.xml"/><Relationship Id="rId161" Type="http://schemas.openxmlformats.org/officeDocument/2006/relationships/image" Target="../media/image631.png"/><Relationship Id="rId399" Type="http://schemas.openxmlformats.org/officeDocument/2006/relationships/image" Target="../media/image750.png"/><Relationship Id="rId827" Type="http://schemas.openxmlformats.org/officeDocument/2006/relationships/image" Target="../media/image964.png"/><Relationship Id="rId259" Type="http://schemas.openxmlformats.org/officeDocument/2006/relationships/image" Target="../media/image680.png"/><Relationship Id="rId466" Type="http://schemas.openxmlformats.org/officeDocument/2006/relationships/customXml" Target="../ink/ink785.xml"/><Relationship Id="rId673" Type="http://schemas.openxmlformats.org/officeDocument/2006/relationships/image" Target="../media/image887.png"/><Relationship Id="rId880" Type="http://schemas.openxmlformats.org/officeDocument/2006/relationships/customXml" Target="../ink/ink992.xml"/><Relationship Id="rId23" Type="http://schemas.openxmlformats.org/officeDocument/2006/relationships/image" Target="../media/image562.png"/><Relationship Id="rId119" Type="http://schemas.openxmlformats.org/officeDocument/2006/relationships/image" Target="../media/image610.png"/><Relationship Id="rId326" Type="http://schemas.openxmlformats.org/officeDocument/2006/relationships/customXml" Target="../ink/ink715.xml"/><Relationship Id="rId533" Type="http://schemas.openxmlformats.org/officeDocument/2006/relationships/image" Target="../media/image817.png"/><Relationship Id="rId978" Type="http://schemas.openxmlformats.org/officeDocument/2006/relationships/customXml" Target="../ink/ink1041.xml"/><Relationship Id="rId740" Type="http://schemas.openxmlformats.org/officeDocument/2006/relationships/customXml" Target="../ink/ink922.xml"/><Relationship Id="rId838" Type="http://schemas.openxmlformats.org/officeDocument/2006/relationships/customXml" Target="../ink/ink971.xml"/><Relationship Id="rId172" Type="http://schemas.openxmlformats.org/officeDocument/2006/relationships/customXml" Target="../ink/ink638.xml"/><Relationship Id="rId477" Type="http://schemas.openxmlformats.org/officeDocument/2006/relationships/image" Target="../media/image789.png"/><Relationship Id="rId600" Type="http://schemas.openxmlformats.org/officeDocument/2006/relationships/customXml" Target="../ink/ink852.xml"/><Relationship Id="rId684" Type="http://schemas.openxmlformats.org/officeDocument/2006/relationships/customXml" Target="../ink/ink894.xml"/><Relationship Id="rId337" Type="http://schemas.openxmlformats.org/officeDocument/2006/relationships/image" Target="../media/image719.png"/><Relationship Id="rId891" Type="http://schemas.openxmlformats.org/officeDocument/2006/relationships/image" Target="../media/image996.png"/><Relationship Id="rId905" Type="http://schemas.openxmlformats.org/officeDocument/2006/relationships/image" Target="../media/image1003.png"/><Relationship Id="rId34" Type="http://schemas.openxmlformats.org/officeDocument/2006/relationships/customXml" Target="../ink/ink569.xml"/><Relationship Id="rId544" Type="http://schemas.openxmlformats.org/officeDocument/2006/relationships/customXml" Target="../ink/ink824.xml"/><Relationship Id="rId751" Type="http://schemas.openxmlformats.org/officeDocument/2006/relationships/image" Target="../media/image926.png"/><Relationship Id="rId849" Type="http://schemas.openxmlformats.org/officeDocument/2006/relationships/image" Target="../media/image975.png"/><Relationship Id="rId183" Type="http://schemas.openxmlformats.org/officeDocument/2006/relationships/image" Target="../media/image642.png"/><Relationship Id="rId390" Type="http://schemas.openxmlformats.org/officeDocument/2006/relationships/customXml" Target="../ink/ink747.xml"/><Relationship Id="rId404" Type="http://schemas.openxmlformats.org/officeDocument/2006/relationships/customXml" Target="../ink/ink754.xml"/><Relationship Id="rId611" Type="http://schemas.openxmlformats.org/officeDocument/2006/relationships/image" Target="../media/image856.png"/><Relationship Id="rId250" Type="http://schemas.openxmlformats.org/officeDocument/2006/relationships/customXml" Target="../ink/ink677.xml"/><Relationship Id="rId488" Type="http://schemas.openxmlformats.org/officeDocument/2006/relationships/customXml" Target="../ink/ink796.xml"/><Relationship Id="rId695" Type="http://schemas.openxmlformats.org/officeDocument/2006/relationships/image" Target="../media/image898.png"/><Relationship Id="rId709" Type="http://schemas.openxmlformats.org/officeDocument/2006/relationships/image" Target="../media/image905.png"/><Relationship Id="rId916" Type="http://schemas.openxmlformats.org/officeDocument/2006/relationships/customXml" Target="../ink/ink1010.xml"/><Relationship Id="rId45" Type="http://schemas.openxmlformats.org/officeDocument/2006/relationships/image" Target="../media/image573.png"/><Relationship Id="rId110" Type="http://schemas.openxmlformats.org/officeDocument/2006/relationships/customXml" Target="../ink/ink607.xml"/><Relationship Id="rId348" Type="http://schemas.openxmlformats.org/officeDocument/2006/relationships/customXml" Target="../ink/ink726.xml"/><Relationship Id="rId555" Type="http://schemas.openxmlformats.org/officeDocument/2006/relationships/image" Target="../media/image828.png"/><Relationship Id="rId762" Type="http://schemas.openxmlformats.org/officeDocument/2006/relationships/customXml" Target="../ink/ink933.xml"/><Relationship Id="rId194" Type="http://schemas.openxmlformats.org/officeDocument/2006/relationships/customXml" Target="../ink/ink649.xml"/><Relationship Id="rId208" Type="http://schemas.openxmlformats.org/officeDocument/2006/relationships/customXml" Target="../ink/ink656.xml"/><Relationship Id="rId415" Type="http://schemas.openxmlformats.org/officeDocument/2006/relationships/image" Target="../media/image758.png"/><Relationship Id="rId622" Type="http://schemas.openxmlformats.org/officeDocument/2006/relationships/customXml" Target="../ink/ink863.xml"/><Relationship Id="rId261" Type="http://schemas.openxmlformats.org/officeDocument/2006/relationships/image" Target="../media/image681.png"/><Relationship Id="rId499" Type="http://schemas.openxmlformats.org/officeDocument/2006/relationships/image" Target="../media/image800.png"/><Relationship Id="rId927" Type="http://schemas.openxmlformats.org/officeDocument/2006/relationships/image" Target="../media/image1014.png"/><Relationship Id="rId56" Type="http://schemas.openxmlformats.org/officeDocument/2006/relationships/customXml" Target="../ink/ink580.xml"/><Relationship Id="rId359" Type="http://schemas.openxmlformats.org/officeDocument/2006/relationships/image" Target="../media/image730.png"/><Relationship Id="rId566" Type="http://schemas.openxmlformats.org/officeDocument/2006/relationships/customXml" Target="../ink/ink835.xml"/><Relationship Id="rId773" Type="http://schemas.openxmlformats.org/officeDocument/2006/relationships/image" Target="../media/image937.png"/><Relationship Id="rId121" Type="http://schemas.openxmlformats.org/officeDocument/2006/relationships/image" Target="../media/image611.png"/><Relationship Id="rId219" Type="http://schemas.openxmlformats.org/officeDocument/2006/relationships/image" Target="../media/image660.png"/><Relationship Id="rId426" Type="http://schemas.openxmlformats.org/officeDocument/2006/relationships/customXml" Target="../ink/ink765.xml"/><Relationship Id="rId633" Type="http://schemas.openxmlformats.org/officeDocument/2006/relationships/image" Target="../media/image867.png"/><Relationship Id="rId980" Type="http://schemas.openxmlformats.org/officeDocument/2006/relationships/customXml" Target="../ink/ink1042.xml"/><Relationship Id="rId840" Type="http://schemas.openxmlformats.org/officeDocument/2006/relationships/customXml" Target="../ink/ink972.xml"/><Relationship Id="rId938" Type="http://schemas.openxmlformats.org/officeDocument/2006/relationships/customXml" Target="../ink/ink1021.xml"/><Relationship Id="rId67" Type="http://schemas.openxmlformats.org/officeDocument/2006/relationships/image" Target="../media/image584.png"/><Relationship Id="rId272" Type="http://schemas.openxmlformats.org/officeDocument/2006/relationships/customXml" Target="../ink/ink688.xml"/><Relationship Id="rId577" Type="http://schemas.openxmlformats.org/officeDocument/2006/relationships/image" Target="../media/image839.png"/><Relationship Id="rId700" Type="http://schemas.openxmlformats.org/officeDocument/2006/relationships/customXml" Target="../ink/ink902.xml"/><Relationship Id="rId132" Type="http://schemas.openxmlformats.org/officeDocument/2006/relationships/customXml" Target="../ink/ink618.xml"/><Relationship Id="rId784" Type="http://schemas.openxmlformats.org/officeDocument/2006/relationships/customXml" Target="../ink/ink944.xml"/><Relationship Id="rId437" Type="http://schemas.openxmlformats.org/officeDocument/2006/relationships/image" Target="../media/image769.png"/><Relationship Id="rId644" Type="http://schemas.openxmlformats.org/officeDocument/2006/relationships/customXml" Target="../ink/ink874.xml"/><Relationship Id="rId851" Type="http://schemas.openxmlformats.org/officeDocument/2006/relationships/image" Target="../media/image976.png"/><Relationship Id="rId283" Type="http://schemas.openxmlformats.org/officeDocument/2006/relationships/image" Target="../media/image692.png"/><Relationship Id="rId490" Type="http://schemas.openxmlformats.org/officeDocument/2006/relationships/customXml" Target="../ink/ink797.xml"/><Relationship Id="rId504" Type="http://schemas.openxmlformats.org/officeDocument/2006/relationships/customXml" Target="../ink/ink804.xml"/><Relationship Id="rId711" Type="http://schemas.openxmlformats.org/officeDocument/2006/relationships/image" Target="../media/image906.png"/><Relationship Id="rId949" Type="http://schemas.openxmlformats.org/officeDocument/2006/relationships/image" Target="../media/image1025.png"/><Relationship Id="rId78" Type="http://schemas.openxmlformats.org/officeDocument/2006/relationships/customXml" Target="../ink/ink591.xml"/><Relationship Id="rId143" Type="http://schemas.openxmlformats.org/officeDocument/2006/relationships/image" Target="../media/image622.png"/><Relationship Id="rId350" Type="http://schemas.openxmlformats.org/officeDocument/2006/relationships/customXml" Target="../ink/ink727.xml"/><Relationship Id="rId588" Type="http://schemas.openxmlformats.org/officeDocument/2006/relationships/customXml" Target="../ink/ink846.xml"/><Relationship Id="rId795" Type="http://schemas.openxmlformats.org/officeDocument/2006/relationships/image" Target="../media/image948.png"/><Relationship Id="rId809" Type="http://schemas.openxmlformats.org/officeDocument/2006/relationships/image" Target="../media/image955.png"/><Relationship Id="rId9" Type="http://schemas.openxmlformats.org/officeDocument/2006/relationships/image" Target="../media/image555.png"/><Relationship Id="rId210" Type="http://schemas.openxmlformats.org/officeDocument/2006/relationships/customXml" Target="../ink/ink657.xml"/><Relationship Id="rId448" Type="http://schemas.openxmlformats.org/officeDocument/2006/relationships/customXml" Target="../ink/ink776.xml"/><Relationship Id="rId655" Type="http://schemas.openxmlformats.org/officeDocument/2006/relationships/image" Target="../media/image878.png"/><Relationship Id="rId862" Type="http://schemas.openxmlformats.org/officeDocument/2006/relationships/customXml" Target="../ink/ink983.xml"/><Relationship Id="rId294" Type="http://schemas.openxmlformats.org/officeDocument/2006/relationships/customXml" Target="../ink/ink699.xml"/><Relationship Id="rId308" Type="http://schemas.openxmlformats.org/officeDocument/2006/relationships/customXml" Target="../ink/ink706.xml"/><Relationship Id="rId515" Type="http://schemas.openxmlformats.org/officeDocument/2006/relationships/image" Target="../media/image808.png"/><Relationship Id="rId722" Type="http://schemas.openxmlformats.org/officeDocument/2006/relationships/customXml" Target="../ink/ink913.xml"/><Relationship Id="rId89" Type="http://schemas.openxmlformats.org/officeDocument/2006/relationships/image" Target="../media/image595.png"/><Relationship Id="rId154" Type="http://schemas.openxmlformats.org/officeDocument/2006/relationships/customXml" Target="../ink/ink629.xml"/><Relationship Id="rId361" Type="http://schemas.openxmlformats.org/officeDocument/2006/relationships/image" Target="../media/image731.png"/><Relationship Id="rId599" Type="http://schemas.openxmlformats.org/officeDocument/2006/relationships/image" Target="../media/image850.png"/><Relationship Id="rId459" Type="http://schemas.openxmlformats.org/officeDocument/2006/relationships/image" Target="../media/image780.png"/><Relationship Id="rId666" Type="http://schemas.openxmlformats.org/officeDocument/2006/relationships/customXml" Target="../ink/ink885.xml"/><Relationship Id="rId873" Type="http://schemas.openxmlformats.org/officeDocument/2006/relationships/image" Target="../media/image987.png"/><Relationship Id="rId16" Type="http://schemas.openxmlformats.org/officeDocument/2006/relationships/customXml" Target="../ink/ink560.xml"/><Relationship Id="rId221" Type="http://schemas.openxmlformats.org/officeDocument/2006/relationships/image" Target="../media/image661.png"/><Relationship Id="rId319" Type="http://schemas.openxmlformats.org/officeDocument/2006/relationships/image" Target="../media/image710.png"/><Relationship Id="rId526" Type="http://schemas.openxmlformats.org/officeDocument/2006/relationships/customXml" Target="../ink/ink815.xml"/><Relationship Id="rId733" Type="http://schemas.openxmlformats.org/officeDocument/2006/relationships/image" Target="../media/image917.png"/><Relationship Id="rId940" Type="http://schemas.openxmlformats.org/officeDocument/2006/relationships/customXml" Target="../ink/ink1022.xml"/><Relationship Id="rId165" Type="http://schemas.openxmlformats.org/officeDocument/2006/relationships/image" Target="../media/image633.png"/><Relationship Id="rId372" Type="http://schemas.openxmlformats.org/officeDocument/2006/relationships/customXml" Target="../ink/ink738.xml"/><Relationship Id="rId677" Type="http://schemas.openxmlformats.org/officeDocument/2006/relationships/image" Target="../media/image889.png"/><Relationship Id="rId800" Type="http://schemas.openxmlformats.org/officeDocument/2006/relationships/customXml" Target="../ink/ink952.xml"/><Relationship Id="rId232" Type="http://schemas.openxmlformats.org/officeDocument/2006/relationships/customXml" Target="../ink/ink668.xml"/><Relationship Id="rId884" Type="http://schemas.openxmlformats.org/officeDocument/2006/relationships/customXml" Target="../ink/ink994.xml"/><Relationship Id="rId27" Type="http://schemas.openxmlformats.org/officeDocument/2006/relationships/image" Target="../media/image564.png"/><Relationship Id="rId537" Type="http://schemas.openxmlformats.org/officeDocument/2006/relationships/image" Target="../media/image819.png"/><Relationship Id="rId744" Type="http://schemas.openxmlformats.org/officeDocument/2006/relationships/customXml" Target="../ink/ink924.xml"/><Relationship Id="rId951" Type="http://schemas.openxmlformats.org/officeDocument/2006/relationships/image" Target="../media/image1026.png"/><Relationship Id="rId80" Type="http://schemas.openxmlformats.org/officeDocument/2006/relationships/customXml" Target="../ink/ink592.xml"/><Relationship Id="rId176" Type="http://schemas.openxmlformats.org/officeDocument/2006/relationships/customXml" Target="../ink/ink640.xml"/><Relationship Id="rId383" Type="http://schemas.openxmlformats.org/officeDocument/2006/relationships/image" Target="../media/image742.png"/><Relationship Id="rId590" Type="http://schemas.openxmlformats.org/officeDocument/2006/relationships/customXml" Target="../ink/ink847.xml"/><Relationship Id="rId604" Type="http://schemas.openxmlformats.org/officeDocument/2006/relationships/customXml" Target="../ink/ink854.xml"/><Relationship Id="rId811" Type="http://schemas.openxmlformats.org/officeDocument/2006/relationships/image" Target="../media/image956.png"/><Relationship Id="rId243" Type="http://schemas.openxmlformats.org/officeDocument/2006/relationships/image" Target="../media/image672.png"/><Relationship Id="rId450" Type="http://schemas.openxmlformats.org/officeDocument/2006/relationships/customXml" Target="../ink/ink777.xml"/><Relationship Id="rId688" Type="http://schemas.openxmlformats.org/officeDocument/2006/relationships/customXml" Target="../ink/ink896.xml"/><Relationship Id="rId895" Type="http://schemas.openxmlformats.org/officeDocument/2006/relationships/image" Target="../media/image998.png"/><Relationship Id="rId909" Type="http://schemas.openxmlformats.org/officeDocument/2006/relationships/image" Target="../media/image1005.png"/><Relationship Id="rId38" Type="http://schemas.openxmlformats.org/officeDocument/2006/relationships/customXml" Target="../ink/ink571.xml"/><Relationship Id="rId103" Type="http://schemas.openxmlformats.org/officeDocument/2006/relationships/image" Target="../media/image602.png"/><Relationship Id="rId310" Type="http://schemas.openxmlformats.org/officeDocument/2006/relationships/customXml" Target="../ink/ink707.xml"/><Relationship Id="rId548" Type="http://schemas.openxmlformats.org/officeDocument/2006/relationships/customXml" Target="../ink/ink826.xml"/><Relationship Id="rId755" Type="http://schemas.openxmlformats.org/officeDocument/2006/relationships/image" Target="../media/image928.png"/><Relationship Id="rId962" Type="http://schemas.openxmlformats.org/officeDocument/2006/relationships/customXml" Target="../ink/ink1033.xml"/><Relationship Id="rId91" Type="http://schemas.openxmlformats.org/officeDocument/2006/relationships/image" Target="../media/image596.png"/><Relationship Id="rId187" Type="http://schemas.openxmlformats.org/officeDocument/2006/relationships/image" Target="../media/image644.png"/><Relationship Id="rId394" Type="http://schemas.openxmlformats.org/officeDocument/2006/relationships/customXml" Target="../ink/ink749.xml"/><Relationship Id="rId408" Type="http://schemas.openxmlformats.org/officeDocument/2006/relationships/customXml" Target="../ink/ink756.xml"/><Relationship Id="rId615" Type="http://schemas.openxmlformats.org/officeDocument/2006/relationships/image" Target="../media/image858.png"/><Relationship Id="rId822" Type="http://schemas.openxmlformats.org/officeDocument/2006/relationships/customXml" Target="../ink/ink963.xml"/><Relationship Id="rId254" Type="http://schemas.openxmlformats.org/officeDocument/2006/relationships/customXml" Target="../ink/ink679.xml"/><Relationship Id="rId699" Type="http://schemas.openxmlformats.org/officeDocument/2006/relationships/image" Target="../media/image900.png"/><Relationship Id="rId49" Type="http://schemas.openxmlformats.org/officeDocument/2006/relationships/image" Target="../media/image575.png"/><Relationship Id="rId114" Type="http://schemas.openxmlformats.org/officeDocument/2006/relationships/customXml" Target="../ink/ink609.xml"/><Relationship Id="rId461" Type="http://schemas.openxmlformats.org/officeDocument/2006/relationships/image" Target="../media/image781.png"/><Relationship Id="rId559" Type="http://schemas.openxmlformats.org/officeDocument/2006/relationships/image" Target="../media/image830.png"/><Relationship Id="rId766" Type="http://schemas.openxmlformats.org/officeDocument/2006/relationships/customXml" Target="../ink/ink935.xml"/><Relationship Id="rId198" Type="http://schemas.openxmlformats.org/officeDocument/2006/relationships/customXml" Target="../ink/ink651.xml"/><Relationship Id="rId321" Type="http://schemas.openxmlformats.org/officeDocument/2006/relationships/image" Target="../media/image711.png"/><Relationship Id="rId419" Type="http://schemas.openxmlformats.org/officeDocument/2006/relationships/image" Target="../media/image760.png"/><Relationship Id="rId626" Type="http://schemas.openxmlformats.org/officeDocument/2006/relationships/customXml" Target="../ink/ink865.xml"/><Relationship Id="rId973" Type="http://schemas.openxmlformats.org/officeDocument/2006/relationships/image" Target="../media/image1037.png"/><Relationship Id="rId833" Type="http://schemas.openxmlformats.org/officeDocument/2006/relationships/image" Target="../media/image967.png"/><Relationship Id="rId265" Type="http://schemas.openxmlformats.org/officeDocument/2006/relationships/image" Target="../media/image683.png"/><Relationship Id="rId472" Type="http://schemas.openxmlformats.org/officeDocument/2006/relationships/customXml" Target="../ink/ink788.xml"/><Relationship Id="rId900" Type="http://schemas.openxmlformats.org/officeDocument/2006/relationships/customXml" Target="../ink/ink1002.xml"/><Relationship Id="rId125" Type="http://schemas.openxmlformats.org/officeDocument/2006/relationships/image" Target="../media/image613.png"/><Relationship Id="rId332" Type="http://schemas.openxmlformats.org/officeDocument/2006/relationships/customXml" Target="../ink/ink718.xml"/><Relationship Id="rId777" Type="http://schemas.openxmlformats.org/officeDocument/2006/relationships/image" Target="../media/image939.png"/><Relationship Id="rId984" Type="http://schemas.openxmlformats.org/officeDocument/2006/relationships/customXml" Target="../ink/ink1044.xml"/><Relationship Id="rId637" Type="http://schemas.openxmlformats.org/officeDocument/2006/relationships/image" Target="../media/image869.png"/><Relationship Id="rId844" Type="http://schemas.openxmlformats.org/officeDocument/2006/relationships/customXml" Target="../ink/ink974.xml"/><Relationship Id="rId276" Type="http://schemas.openxmlformats.org/officeDocument/2006/relationships/customXml" Target="../ink/ink690.xml"/><Relationship Id="rId483" Type="http://schemas.openxmlformats.org/officeDocument/2006/relationships/image" Target="../media/image792.png"/><Relationship Id="rId690" Type="http://schemas.openxmlformats.org/officeDocument/2006/relationships/customXml" Target="../ink/ink897.xml"/><Relationship Id="rId704" Type="http://schemas.openxmlformats.org/officeDocument/2006/relationships/customXml" Target="../ink/ink904.xml"/><Relationship Id="rId911" Type="http://schemas.openxmlformats.org/officeDocument/2006/relationships/image" Target="../media/image1006.png"/><Relationship Id="rId40" Type="http://schemas.openxmlformats.org/officeDocument/2006/relationships/customXml" Target="../ink/ink572.xml"/><Relationship Id="rId136" Type="http://schemas.openxmlformats.org/officeDocument/2006/relationships/customXml" Target="../ink/ink620.xml"/><Relationship Id="rId343" Type="http://schemas.openxmlformats.org/officeDocument/2006/relationships/image" Target="../media/image722.png"/><Relationship Id="rId550" Type="http://schemas.openxmlformats.org/officeDocument/2006/relationships/customXml" Target="../ink/ink827.xml"/><Relationship Id="rId788" Type="http://schemas.openxmlformats.org/officeDocument/2006/relationships/customXml" Target="../ink/ink946.xml"/><Relationship Id="rId203" Type="http://schemas.openxmlformats.org/officeDocument/2006/relationships/image" Target="../media/image652.png"/><Relationship Id="rId648" Type="http://schemas.openxmlformats.org/officeDocument/2006/relationships/customXml" Target="../ink/ink876.xml"/><Relationship Id="rId855" Type="http://schemas.openxmlformats.org/officeDocument/2006/relationships/image" Target="../media/image978.png"/><Relationship Id="rId287" Type="http://schemas.openxmlformats.org/officeDocument/2006/relationships/image" Target="../media/image694.png"/><Relationship Id="rId410" Type="http://schemas.openxmlformats.org/officeDocument/2006/relationships/customXml" Target="../ink/ink757.xml"/><Relationship Id="rId494" Type="http://schemas.openxmlformats.org/officeDocument/2006/relationships/customXml" Target="../ink/ink799.xml"/><Relationship Id="rId508" Type="http://schemas.openxmlformats.org/officeDocument/2006/relationships/customXml" Target="../ink/ink806.xml"/><Relationship Id="rId715" Type="http://schemas.openxmlformats.org/officeDocument/2006/relationships/image" Target="../media/image908.png"/><Relationship Id="rId922" Type="http://schemas.openxmlformats.org/officeDocument/2006/relationships/customXml" Target="../ink/ink1013.xml"/><Relationship Id="rId147" Type="http://schemas.openxmlformats.org/officeDocument/2006/relationships/image" Target="../media/image624.png"/><Relationship Id="rId354" Type="http://schemas.openxmlformats.org/officeDocument/2006/relationships/customXml" Target="../ink/ink729.xml"/><Relationship Id="rId799" Type="http://schemas.openxmlformats.org/officeDocument/2006/relationships/image" Target="../media/image950.png"/><Relationship Id="rId51" Type="http://schemas.openxmlformats.org/officeDocument/2006/relationships/image" Target="../media/image576.png"/><Relationship Id="rId561" Type="http://schemas.openxmlformats.org/officeDocument/2006/relationships/image" Target="../media/image831.png"/><Relationship Id="rId659" Type="http://schemas.openxmlformats.org/officeDocument/2006/relationships/image" Target="../media/image880.png"/><Relationship Id="rId866" Type="http://schemas.openxmlformats.org/officeDocument/2006/relationships/customXml" Target="../ink/ink985.xml"/><Relationship Id="rId214" Type="http://schemas.openxmlformats.org/officeDocument/2006/relationships/customXml" Target="../ink/ink659.xml"/><Relationship Id="rId298" Type="http://schemas.openxmlformats.org/officeDocument/2006/relationships/customXml" Target="../ink/ink701.xml"/><Relationship Id="rId421" Type="http://schemas.openxmlformats.org/officeDocument/2006/relationships/image" Target="../media/image761.png"/><Relationship Id="rId519" Type="http://schemas.openxmlformats.org/officeDocument/2006/relationships/image" Target="../media/image810.png"/><Relationship Id="rId158" Type="http://schemas.openxmlformats.org/officeDocument/2006/relationships/customXml" Target="../ink/ink631.xml"/><Relationship Id="rId726" Type="http://schemas.openxmlformats.org/officeDocument/2006/relationships/customXml" Target="../ink/ink915.xml"/><Relationship Id="rId933" Type="http://schemas.openxmlformats.org/officeDocument/2006/relationships/image" Target="../media/image1017.png"/><Relationship Id="rId62" Type="http://schemas.openxmlformats.org/officeDocument/2006/relationships/customXml" Target="../ink/ink583.xml"/><Relationship Id="rId365" Type="http://schemas.openxmlformats.org/officeDocument/2006/relationships/image" Target="../media/image733.png"/><Relationship Id="rId572" Type="http://schemas.openxmlformats.org/officeDocument/2006/relationships/customXml" Target="../ink/ink838.xml"/><Relationship Id="rId225" Type="http://schemas.openxmlformats.org/officeDocument/2006/relationships/image" Target="../media/image663.png"/><Relationship Id="rId432" Type="http://schemas.openxmlformats.org/officeDocument/2006/relationships/customXml" Target="../ink/ink768.xml"/><Relationship Id="rId877" Type="http://schemas.openxmlformats.org/officeDocument/2006/relationships/image" Target="../media/image989.png"/><Relationship Id="rId737" Type="http://schemas.openxmlformats.org/officeDocument/2006/relationships/image" Target="../media/image919.png"/><Relationship Id="rId944" Type="http://schemas.openxmlformats.org/officeDocument/2006/relationships/customXml" Target="../ink/ink1024.xml"/><Relationship Id="rId73" Type="http://schemas.openxmlformats.org/officeDocument/2006/relationships/image" Target="../media/image587.png"/><Relationship Id="rId169" Type="http://schemas.openxmlformats.org/officeDocument/2006/relationships/image" Target="../media/image635.png"/><Relationship Id="rId376" Type="http://schemas.openxmlformats.org/officeDocument/2006/relationships/customXml" Target="../ink/ink740.xml"/><Relationship Id="rId583" Type="http://schemas.openxmlformats.org/officeDocument/2006/relationships/image" Target="../media/image842.png"/><Relationship Id="rId790" Type="http://schemas.openxmlformats.org/officeDocument/2006/relationships/customXml" Target="../ink/ink947.xml"/><Relationship Id="rId804" Type="http://schemas.openxmlformats.org/officeDocument/2006/relationships/customXml" Target="../ink/ink954.xml"/><Relationship Id="rId4" Type="http://schemas.openxmlformats.org/officeDocument/2006/relationships/customXml" Target="../ink/ink554.xml"/><Relationship Id="rId236" Type="http://schemas.openxmlformats.org/officeDocument/2006/relationships/customXml" Target="../ink/ink670.xml"/><Relationship Id="rId443" Type="http://schemas.openxmlformats.org/officeDocument/2006/relationships/image" Target="../media/image772.png"/><Relationship Id="rId650" Type="http://schemas.openxmlformats.org/officeDocument/2006/relationships/customXml" Target="../ink/ink877.xml"/><Relationship Id="rId888" Type="http://schemas.openxmlformats.org/officeDocument/2006/relationships/customXml" Target="../ink/ink996.xml"/><Relationship Id="rId303" Type="http://schemas.openxmlformats.org/officeDocument/2006/relationships/image" Target="../media/image702.png"/><Relationship Id="rId748" Type="http://schemas.openxmlformats.org/officeDocument/2006/relationships/customXml" Target="../ink/ink926.xml"/><Relationship Id="rId955" Type="http://schemas.openxmlformats.org/officeDocument/2006/relationships/image" Target="../media/image1028.png"/><Relationship Id="rId84" Type="http://schemas.openxmlformats.org/officeDocument/2006/relationships/customXml" Target="../ink/ink594.xml"/><Relationship Id="rId387" Type="http://schemas.openxmlformats.org/officeDocument/2006/relationships/image" Target="../media/image744.png"/><Relationship Id="rId510" Type="http://schemas.openxmlformats.org/officeDocument/2006/relationships/customXml" Target="../ink/ink807.xml"/><Relationship Id="rId594" Type="http://schemas.openxmlformats.org/officeDocument/2006/relationships/customXml" Target="../ink/ink849.xml"/><Relationship Id="rId608" Type="http://schemas.openxmlformats.org/officeDocument/2006/relationships/customXml" Target="../ink/ink856.xml"/><Relationship Id="rId815" Type="http://schemas.openxmlformats.org/officeDocument/2006/relationships/image" Target="../media/image958.png"/><Relationship Id="rId247" Type="http://schemas.openxmlformats.org/officeDocument/2006/relationships/image" Target="../media/image674.png"/><Relationship Id="rId899" Type="http://schemas.openxmlformats.org/officeDocument/2006/relationships/image" Target="../media/image1000.png"/><Relationship Id="rId107" Type="http://schemas.openxmlformats.org/officeDocument/2006/relationships/image" Target="../media/image604.png"/><Relationship Id="rId454" Type="http://schemas.openxmlformats.org/officeDocument/2006/relationships/customXml" Target="../ink/ink779.xml"/><Relationship Id="rId661" Type="http://schemas.openxmlformats.org/officeDocument/2006/relationships/image" Target="../media/image881.png"/><Relationship Id="rId759" Type="http://schemas.openxmlformats.org/officeDocument/2006/relationships/image" Target="../media/image930.png"/><Relationship Id="rId966" Type="http://schemas.openxmlformats.org/officeDocument/2006/relationships/customXml" Target="../ink/ink1035.xml"/><Relationship Id="rId11" Type="http://schemas.openxmlformats.org/officeDocument/2006/relationships/image" Target="../media/image556.png"/><Relationship Id="rId314" Type="http://schemas.openxmlformats.org/officeDocument/2006/relationships/customXml" Target="../ink/ink709.xml"/><Relationship Id="rId398" Type="http://schemas.openxmlformats.org/officeDocument/2006/relationships/customXml" Target="../ink/ink751.xml"/><Relationship Id="rId521" Type="http://schemas.openxmlformats.org/officeDocument/2006/relationships/image" Target="../media/image811.png"/><Relationship Id="rId619" Type="http://schemas.openxmlformats.org/officeDocument/2006/relationships/image" Target="../media/image860.png"/><Relationship Id="rId95" Type="http://schemas.openxmlformats.org/officeDocument/2006/relationships/image" Target="../media/image598.png"/><Relationship Id="rId160" Type="http://schemas.openxmlformats.org/officeDocument/2006/relationships/customXml" Target="../ink/ink632.xml"/><Relationship Id="rId826" Type="http://schemas.openxmlformats.org/officeDocument/2006/relationships/customXml" Target="../ink/ink965.xml"/><Relationship Id="rId258" Type="http://schemas.openxmlformats.org/officeDocument/2006/relationships/customXml" Target="../ink/ink681.xml"/><Relationship Id="rId465" Type="http://schemas.openxmlformats.org/officeDocument/2006/relationships/image" Target="../media/image783.png"/><Relationship Id="rId672" Type="http://schemas.openxmlformats.org/officeDocument/2006/relationships/customXml" Target="../ink/ink888.xml"/><Relationship Id="rId22" Type="http://schemas.openxmlformats.org/officeDocument/2006/relationships/customXml" Target="../ink/ink563.xml"/><Relationship Id="rId118" Type="http://schemas.openxmlformats.org/officeDocument/2006/relationships/customXml" Target="../ink/ink611.xml"/><Relationship Id="rId325" Type="http://schemas.openxmlformats.org/officeDocument/2006/relationships/image" Target="../media/image713.png"/><Relationship Id="rId532" Type="http://schemas.openxmlformats.org/officeDocument/2006/relationships/customXml" Target="../ink/ink818.xml"/><Relationship Id="rId977" Type="http://schemas.openxmlformats.org/officeDocument/2006/relationships/image" Target="../media/image1039.png"/><Relationship Id="rId171" Type="http://schemas.openxmlformats.org/officeDocument/2006/relationships/image" Target="../media/image636.png"/><Relationship Id="rId837" Type="http://schemas.openxmlformats.org/officeDocument/2006/relationships/image" Target="../media/image969.png"/><Relationship Id="rId269" Type="http://schemas.openxmlformats.org/officeDocument/2006/relationships/image" Target="../media/image685.png"/><Relationship Id="rId476" Type="http://schemas.openxmlformats.org/officeDocument/2006/relationships/customXml" Target="../ink/ink790.xml"/><Relationship Id="rId683" Type="http://schemas.openxmlformats.org/officeDocument/2006/relationships/image" Target="../media/image892.png"/><Relationship Id="rId890" Type="http://schemas.openxmlformats.org/officeDocument/2006/relationships/customXml" Target="../ink/ink997.xml"/><Relationship Id="rId904" Type="http://schemas.openxmlformats.org/officeDocument/2006/relationships/customXml" Target="../ink/ink1004.xml"/><Relationship Id="rId33" Type="http://schemas.openxmlformats.org/officeDocument/2006/relationships/image" Target="../media/image567.png"/><Relationship Id="rId129" Type="http://schemas.openxmlformats.org/officeDocument/2006/relationships/image" Target="../media/image615.png"/><Relationship Id="rId336" Type="http://schemas.openxmlformats.org/officeDocument/2006/relationships/customXml" Target="../ink/ink720.xml"/><Relationship Id="rId543" Type="http://schemas.openxmlformats.org/officeDocument/2006/relationships/image" Target="../media/image822.png"/><Relationship Id="rId182" Type="http://schemas.openxmlformats.org/officeDocument/2006/relationships/customXml" Target="../ink/ink643.xml"/><Relationship Id="rId403" Type="http://schemas.openxmlformats.org/officeDocument/2006/relationships/image" Target="../media/image752.png"/><Relationship Id="rId750" Type="http://schemas.openxmlformats.org/officeDocument/2006/relationships/customXml" Target="../ink/ink927.xml"/><Relationship Id="rId848" Type="http://schemas.openxmlformats.org/officeDocument/2006/relationships/customXml" Target="../ink/ink976.xml"/><Relationship Id="rId487" Type="http://schemas.openxmlformats.org/officeDocument/2006/relationships/image" Target="../media/image794.png"/><Relationship Id="rId610" Type="http://schemas.openxmlformats.org/officeDocument/2006/relationships/customXml" Target="../ink/ink857.xml"/><Relationship Id="rId694" Type="http://schemas.openxmlformats.org/officeDocument/2006/relationships/customXml" Target="../ink/ink899.xml"/><Relationship Id="rId708" Type="http://schemas.openxmlformats.org/officeDocument/2006/relationships/customXml" Target="../ink/ink906.xml"/><Relationship Id="rId915" Type="http://schemas.openxmlformats.org/officeDocument/2006/relationships/image" Target="../media/image1008.png"/><Relationship Id="rId347" Type="http://schemas.openxmlformats.org/officeDocument/2006/relationships/image" Target="../media/image724.png"/><Relationship Id="rId44" Type="http://schemas.openxmlformats.org/officeDocument/2006/relationships/customXml" Target="../ink/ink574.xml"/><Relationship Id="rId554" Type="http://schemas.openxmlformats.org/officeDocument/2006/relationships/customXml" Target="../ink/ink829.xml"/><Relationship Id="rId761" Type="http://schemas.openxmlformats.org/officeDocument/2006/relationships/image" Target="../media/image931.png"/><Relationship Id="rId859" Type="http://schemas.openxmlformats.org/officeDocument/2006/relationships/image" Target="../media/image980.png"/><Relationship Id="rId193" Type="http://schemas.openxmlformats.org/officeDocument/2006/relationships/image" Target="../media/image647.png"/><Relationship Id="rId207" Type="http://schemas.openxmlformats.org/officeDocument/2006/relationships/image" Target="../media/image654.png"/><Relationship Id="rId414" Type="http://schemas.openxmlformats.org/officeDocument/2006/relationships/customXml" Target="../ink/ink759.xml"/><Relationship Id="rId498" Type="http://schemas.openxmlformats.org/officeDocument/2006/relationships/customXml" Target="../ink/ink801.xml"/><Relationship Id="rId621" Type="http://schemas.openxmlformats.org/officeDocument/2006/relationships/image" Target="../media/image861.png"/><Relationship Id="rId260" Type="http://schemas.openxmlformats.org/officeDocument/2006/relationships/customXml" Target="../ink/ink682.xml"/><Relationship Id="rId719" Type="http://schemas.openxmlformats.org/officeDocument/2006/relationships/image" Target="../media/image910.png"/><Relationship Id="rId926" Type="http://schemas.openxmlformats.org/officeDocument/2006/relationships/customXml" Target="../ink/ink1015.xml"/><Relationship Id="rId55" Type="http://schemas.openxmlformats.org/officeDocument/2006/relationships/image" Target="../media/image578.png"/><Relationship Id="rId120" Type="http://schemas.openxmlformats.org/officeDocument/2006/relationships/customXml" Target="../ink/ink612.xml"/><Relationship Id="rId358" Type="http://schemas.openxmlformats.org/officeDocument/2006/relationships/customXml" Target="../ink/ink731.xml"/><Relationship Id="rId565" Type="http://schemas.openxmlformats.org/officeDocument/2006/relationships/image" Target="../media/image833.png"/><Relationship Id="rId772" Type="http://schemas.openxmlformats.org/officeDocument/2006/relationships/customXml" Target="../ink/ink938.xml"/><Relationship Id="rId218" Type="http://schemas.openxmlformats.org/officeDocument/2006/relationships/customXml" Target="../ink/ink661.xml"/><Relationship Id="rId425" Type="http://schemas.openxmlformats.org/officeDocument/2006/relationships/image" Target="../media/image763.png"/><Relationship Id="rId632" Type="http://schemas.openxmlformats.org/officeDocument/2006/relationships/customXml" Target="../ink/ink868.xml"/><Relationship Id="rId271" Type="http://schemas.openxmlformats.org/officeDocument/2006/relationships/image" Target="../media/image686.png"/><Relationship Id="rId937" Type="http://schemas.openxmlformats.org/officeDocument/2006/relationships/image" Target="../media/image1019.png"/><Relationship Id="rId66" Type="http://schemas.openxmlformats.org/officeDocument/2006/relationships/customXml" Target="../ink/ink585.xml"/><Relationship Id="rId131" Type="http://schemas.openxmlformats.org/officeDocument/2006/relationships/image" Target="../media/image616.png"/><Relationship Id="rId369" Type="http://schemas.openxmlformats.org/officeDocument/2006/relationships/image" Target="../media/image735.png"/><Relationship Id="rId576" Type="http://schemas.openxmlformats.org/officeDocument/2006/relationships/customXml" Target="../ink/ink840.xml"/><Relationship Id="rId783" Type="http://schemas.openxmlformats.org/officeDocument/2006/relationships/image" Target="../media/image942.png"/><Relationship Id="rId229" Type="http://schemas.openxmlformats.org/officeDocument/2006/relationships/image" Target="../media/image665.png"/><Relationship Id="rId436" Type="http://schemas.openxmlformats.org/officeDocument/2006/relationships/customXml" Target="../ink/ink770.xml"/><Relationship Id="rId643" Type="http://schemas.openxmlformats.org/officeDocument/2006/relationships/image" Target="../media/image872.png"/><Relationship Id="rId850" Type="http://schemas.openxmlformats.org/officeDocument/2006/relationships/customXml" Target="../ink/ink977.xml"/><Relationship Id="rId948" Type="http://schemas.openxmlformats.org/officeDocument/2006/relationships/customXml" Target="../ink/ink1026.xml"/><Relationship Id="rId77" Type="http://schemas.openxmlformats.org/officeDocument/2006/relationships/image" Target="../media/image589.png"/><Relationship Id="rId282" Type="http://schemas.openxmlformats.org/officeDocument/2006/relationships/customXml" Target="../ink/ink693.xml"/><Relationship Id="rId503" Type="http://schemas.openxmlformats.org/officeDocument/2006/relationships/image" Target="../media/image802.png"/><Relationship Id="rId587" Type="http://schemas.openxmlformats.org/officeDocument/2006/relationships/image" Target="../media/image844.png"/><Relationship Id="rId710" Type="http://schemas.openxmlformats.org/officeDocument/2006/relationships/customXml" Target="../ink/ink907.xml"/><Relationship Id="rId808" Type="http://schemas.openxmlformats.org/officeDocument/2006/relationships/customXml" Target="../ink/ink956.xml"/><Relationship Id="rId8" Type="http://schemas.openxmlformats.org/officeDocument/2006/relationships/customXml" Target="../ink/ink556.xml"/><Relationship Id="rId142" Type="http://schemas.openxmlformats.org/officeDocument/2006/relationships/customXml" Target="../ink/ink623.xml"/><Relationship Id="rId447" Type="http://schemas.openxmlformats.org/officeDocument/2006/relationships/image" Target="../media/image774.png"/><Relationship Id="rId794" Type="http://schemas.openxmlformats.org/officeDocument/2006/relationships/customXml" Target="../ink/ink949.xml"/><Relationship Id="rId654" Type="http://schemas.openxmlformats.org/officeDocument/2006/relationships/customXml" Target="../ink/ink879.xml"/><Relationship Id="rId861" Type="http://schemas.openxmlformats.org/officeDocument/2006/relationships/image" Target="../media/image981.png"/><Relationship Id="rId959" Type="http://schemas.openxmlformats.org/officeDocument/2006/relationships/image" Target="../media/image1030.png"/><Relationship Id="rId293" Type="http://schemas.openxmlformats.org/officeDocument/2006/relationships/image" Target="../media/image697.png"/><Relationship Id="rId307" Type="http://schemas.openxmlformats.org/officeDocument/2006/relationships/image" Target="../media/image704.png"/><Relationship Id="rId514" Type="http://schemas.openxmlformats.org/officeDocument/2006/relationships/customXml" Target="../ink/ink809.xml"/><Relationship Id="rId721" Type="http://schemas.openxmlformats.org/officeDocument/2006/relationships/image" Target="../media/image911.png"/><Relationship Id="rId88" Type="http://schemas.openxmlformats.org/officeDocument/2006/relationships/customXml" Target="../ink/ink596.xml"/><Relationship Id="rId153" Type="http://schemas.openxmlformats.org/officeDocument/2006/relationships/image" Target="../media/image627.png"/><Relationship Id="rId360" Type="http://schemas.openxmlformats.org/officeDocument/2006/relationships/customXml" Target="../ink/ink732.xml"/><Relationship Id="rId598" Type="http://schemas.openxmlformats.org/officeDocument/2006/relationships/customXml" Target="../ink/ink851.xml"/><Relationship Id="rId819" Type="http://schemas.openxmlformats.org/officeDocument/2006/relationships/image" Target="../media/image960.png"/><Relationship Id="rId220" Type="http://schemas.openxmlformats.org/officeDocument/2006/relationships/customXml" Target="../ink/ink662.xml"/><Relationship Id="rId458" Type="http://schemas.openxmlformats.org/officeDocument/2006/relationships/customXml" Target="../ink/ink781.xml"/><Relationship Id="rId665" Type="http://schemas.openxmlformats.org/officeDocument/2006/relationships/image" Target="../media/image883.png"/><Relationship Id="rId872" Type="http://schemas.openxmlformats.org/officeDocument/2006/relationships/customXml" Target="../ink/ink988.xml"/><Relationship Id="rId15" Type="http://schemas.openxmlformats.org/officeDocument/2006/relationships/image" Target="../media/image558.png"/><Relationship Id="rId318" Type="http://schemas.openxmlformats.org/officeDocument/2006/relationships/customXml" Target="../ink/ink711.xml"/><Relationship Id="rId525" Type="http://schemas.openxmlformats.org/officeDocument/2006/relationships/image" Target="../media/image813.png"/><Relationship Id="rId732" Type="http://schemas.openxmlformats.org/officeDocument/2006/relationships/customXml" Target="../ink/ink918.xml"/><Relationship Id="rId99" Type="http://schemas.openxmlformats.org/officeDocument/2006/relationships/image" Target="../media/image600.png"/><Relationship Id="rId164" Type="http://schemas.openxmlformats.org/officeDocument/2006/relationships/customXml" Target="../ink/ink634.xml"/><Relationship Id="rId371" Type="http://schemas.openxmlformats.org/officeDocument/2006/relationships/image" Target="../media/image736.png"/><Relationship Id="rId469" Type="http://schemas.openxmlformats.org/officeDocument/2006/relationships/image" Target="../media/image785.png"/><Relationship Id="rId676" Type="http://schemas.openxmlformats.org/officeDocument/2006/relationships/customXml" Target="../ink/ink890.xml"/><Relationship Id="rId883" Type="http://schemas.openxmlformats.org/officeDocument/2006/relationships/image" Target="../media/image992.png"/><Relationship Id="rId26" Type="http://schemas.openxmlformats.org/officeDocument/2006/relationships/customXml" Target="../ink/ink565.xml"/><Relationship Id="rId231" Type="http://schemas.openxmlformats.org/officeDocument/2006/relationships/image" Target="../media/image666.png"/><Relationship Id="rId329" Type="http://schemas.openxmlformats.org/officeDocument/2006/relationships/image" Target="../media/image715.png"/><Relationship Id="rId536" Type="http://schemas.openxmlformats.org/officeDocument/2006/relationships/customXml" Target="../ink/ink820.xml"/><Relationship Id="rId175" Type="http://schemas.openxmlformats.org/officeDocument/2006/relationships/image" Target="../media/image638.png"/><Relationship Id="rId743" Type="http://schemas.openxmlformats.org/officeDocument/2006/relationships/image" Target="../media/image922.png"/><Relationship Id="rId950" Type="http://schemas.openxmlformats.org/officeDocument/2006/relationships/customXml" Target="../ink/ink1027.xml"/><Relationship Id="rId382" Type="http://schemas.openxmlformats.org/officeDocument/2006/relationships/customXml" Target="../ink/ink743.xml"/><Relationship Id="rId603" Type="http://schemas.openxmlformats.org/officeDocument/2006/relationships/image" Target="../media/image852.png"/><Relationship Id="rId687" Type="http://schemas.openxmlformats.org/officeDocument/2006/relationships/image" Target="../media/image894.png"/><Relationship Id="rId810" Type="http://schemas.openxmlformats.org/officeDocument/2006/relationships/customXml" Target="../ink/ink957.xml"/><Relationship Id="rId908" Type="http://schemas.openxmlformats.org/officeDocument/2006/relationships/customXml" Target="../ink/ink1006.xml"/><Relationship Id="rId242" Type="http://schemas.openxmlformats.org/officeDocument/2006/relationships/customXml" Target="../ink/ink673.xml"/><Relationship Id="rId894" Type="http://schemas.openxmlformats.org/officeDocument/2006/relationships/customXml" Target="../ink/ink999.xml"/><Relationship Id="rId37" Type="http://schemas.openxmlformats.org/officeDocument/2006/relationships/image" Target="../media/image569.png"/><Relationship Id="rId102" Type="http://schemas.openxmlformats.org/officeDocument/2006/relationships/customXml" Target="../ink/ink603.xml"/><Relationship Id="rId547" Type="http://schemas.openxmlformats.org/officeDocument/2006/relationships/image" Target="../media/image824.png"/><Relationship Id="rId754" Type="http://schemas.openxmlformats.org/officeDocument/2006/relationships/customXml" Target="../ink/ink929.xml"/><Relationship Id="rId961" Type="http://schemas.openxmlformats.org/officeDocument/2006/relationships/image" Target="../media/image1031.png"/><Relationship Id="rId90" Type="http://schemas.openxmlformats.org/officeDocument/2006/relationships/customXml" Target="../ink/ink597.xml"/><Relationship Id="rId186" Type="http://schemas.openxmlformats.org/officeDocument/2006/relationships/customXml" Target="../ink/ink645.xml"/><Relationship Id="rId393" Type="http://schemas.openxmlformats.org/officeDocument/2006/relationships/image" Target="../media/image747.png"/><Relationship Id="rId407" Type="http://schemas.openxmlformats.org/officeDocument/2006/relationships/image" Target="../media/image754.png"/><Relationship Id="rId614" Type="http://schemas.openxmlformats.org/officeDocument/2006/relationships/customXml" Target="../ink/ink859.xml"/><Relationship Id="rId821" Type="http://schemas.openxmlformats.org/officeDocument/2006/relationships/image" Target="../media/image961.png"/><Relationship Id="rId253" Type="http://schemas.openxmlformats.org/officeDocument/2006/relationships/image" Target="../media/image677.png"/><Relationship Id="rId460" Type="http://schemas.openxmlformats.org/officeDocument/2006/relationships/customXml" Target="../ink/ink782.xml"/><Relationship Id="rId698" Type="http://schemas.openxmlformats.org/officeDocument/2006/relationships/customXml" Target="../ink/ink901.xml"/><Relationship Id="rId919" Type="http://schemas.openxmlformats.org/officeDocument/2006/relationships/image" Target="../media/image1010.png"/><Relationship Id="rId48" Type="http://schemas.openxmlformats.org/officeDocument/2006/relationships/customXml" Target="../ink/ink576.xml"/><Relationship Id="rId113" Type="http://schemas.openxmlformats.org/officeDocument/2006/relationships/image" Target="../media/image607.png"/><Relationship Id="rId320" Type="http://schemas.openxmlformats.org/officeDocument/2006/relationships/customXml" Target="../ink/ink712.xml"/><Relationship Id="rId558" Type="http://schemas.openxmlformats.org/officeDocument/2006/relationships/customXml" Target="../ink/ink831.xml"/><Relationship Id="rId765" Type="http://schemas.openxmlformats.org/officeDocument/2006/relationships/image" Target="../media/image933.png"/><Relationship Id="rId972" Type="http://schemas.openxmlformats.org/officeDocument/2006/relationships/customXml" Target="../ink/ink1038.xml"/><Relationship Id="rId197" Type="http://schemas.openxmlformats.org/officeDocument/2006/relationships/image" Target="../media/image649.png"/><Relationship Id="rId418" Type="http://schemas.openxmlformats.org/officeDocument/2006/relationships/customXml" Target="../ink/ink761.xml"/><Relationship Id="rId625" Type="http://schemas.openxmlformats.org/officeDocument/2006/relationships/image" Target="../media/image863.png"/><Relationship Id="rId832" Type="http://schemas.openxmlformats.org/officeDocument/2006/relationships/customXml" Target="../ink/ink968.xml"/><Relationship Id="rId264" Type="http://schemas.openxmlformats.org/officeDocument/2006/relationships/customXml" Target="../ink/ink684.xml"/><Relationship Id="rId471" Type="http://schemas.openxmlformats.org/officeDocument/2006/relationships/image" Target="../media/image786.png"/><Relationship Id="rId59" Type="http://schemas.openxmlformats.org/officeDocument/2006/relationships/image" Target="../media/image580.png"/><Relationship Id="rId124" Type="http://schemas.openxmlformats.org/officeDocument/2006/relationships/customXml" Target="../ink/ink614.xml"/><Relationship Id="rId569" Type="http://schemas.openxmlformats.org/officeDocument/2006/relationships/image" Target="../media/image835.png"/><Relationship Id="rId776" Type="http://schemas.openxmlformats.org/officeDocument/2006/relationships/customXml" Target="../ink/ink940.xml"/><Relationship Id="rId983" Type="http://schemas.openxmlformats.org/officeDocument/2006/relationships/image" Target="../media/image1042.png"/><Relationship Id="rId331" Type="http://schemas.openxmlformats.org/officeDocument/2006/relationships/image" Target="../media/image716.png"/><Relationship Id="rId429" Type="http://schemas.openxmlformats.org/officeDocument/2006/relationships/image" Target="../media/image765.png"/><Relationship Id="rId636" Type="http://schemas.openxmlformats.org/officeDocument/2006/relationships/customXml" Target="../ink/ink870.xml"/><Relationship Id="rId843" Type="http://schemas.openxmlformats.org/officeDocument/2006/relationships/image" Target="../media/image972.png"/><Relationship Id="rId275" Type="http://schemas.openxmlformats.org/officeDocument/2006/relationships/image" Target="../media/image688.png"/><Relationship Id="rId482" Type="http://schemas.openxmlformats.org/officeDocument/2006/relationships/customXml" Target="../ink/ink793.xml"/><Relationship Id="rId703" Type="http://schemas.openxmlformats.org/officeDocument/2006/relationships/image" Target="../media/image902.png"/><Relationship Id="rId910" Type="http://schemas.openxmlformats.org/officeDocument/2006/relationships/customXml" Target="../ink/ink1007.xml"/><Relationship Id="rId135" Type="http://schemas.openxmlformats.org/officeDocument/2006/relationships/image" Target="../media/image618.png"/><Relationship Id="rId342" Type="http://schemas.openxmlformats.org/officeDocument/2006/relationships/customXml" Target="../ink/ink723.xml"/><Relationship Id="rId787" Type="http://schemas.openxmlformats.org/officeDocument/2006/relationships/image" Target="../media/image944.png"/><Relationship Id="rId202" Type="http://schemas.openxmlformats.org/officeDocument/2006/relationships/customXml" Target="../ink/ink653.xml"/><Relationship Id="rId647" Type="http://schemas.openxmlformats.org/officeDocument/2006/relationships/image" Target="../media/image874.png"/><Relationship Id="rId854" Type="http://schemas.openxmlformats.org/officeDocument/2006/relationships/customXml" Target="../ink/ink979.xml"/><Relationship Id="rId286" Type="http://schemas.openxmlformats.org/officeDocument/2006/relationships/customXml" Target="../ink/ink695.xml"/><Relationship Id="rId493" Type="http://schemas.openxmlformats.org/officeDocument/2006/relationships/image" Target="../media/image797.png"/><Relationship Id="rId507" Type="http://schemas.openxmlformats.org/officeDocument/2006/relationships/image" Target="../media/image804.png"/><Relationship Id="rId714" Type="http://schemas.openxmlformats.org/officeDocument/2006/relationships/customXml" Target="../ink/ink909.xml"/><Relationship Id="rId921" Type="http://schemas.openxmlformats.org/officeDocument/2006/relationships/image" Target="../media/image1011.png"/><Relationship Id="rId50" Type="http://schemas.openxmlformats.org/officeDocument/2006/relationships/customXml" Target="../ink/ink577.xml"/><Relationship Id="rId146" Type="http://schemas.openxmlformats.org/officeDocument/2006/relationships/customXml" Target="../ink/ink625.xml"/><Relationship Id="rId353" Type="http://schemas.openxmlformats.org/officeDocument/2006/relationships/image" Target="../media/image727.png"/><Relationship Id="rId560" Type="http://schemas.openxmlformats.org/officeDocument/2006/relationships/customXml" Target="../ink/ink832.xml"/><Relationship Id="rId798" Type="http://schemas.openxmlformats.org/officeDocument/2006/relationships/customXml" Target="../ink/ink951.xml"/><Relationship Id="rId213" Type="http://schemas.openxmlformats.org/officeDocument/2006/relationships/image" Target="../media/image657.png"/><Relationship Id="rId420" Type="http://schemas.openxmlformats.org/officeDocument/2006/relationships/customXml" Target="../ink/ink762.xml"/><Relationship Id="rId658" Type="http://schemas.openxmlformats.org/officeDocument/2006/relationships/customXml" Target="../ink/ink881.xml"/><Relationship Id="rId865" Type="http://schemas.openxmlformats.org/officeDocument/2006/relationships/image" Target="../media/image983.png"/><Relationship Id="rId297" Type="http://schemas.openxmlformats.org/officeDocument/2006/relationships/image" Target="../media/image699.png"/><Relationship Id="rId518" Type="http://schemas.openxmlformats.org/officeDocument/2006/relationships/customXml" Target="../ink/ink811.xml"/><Relationship Id="rId725" Type="http://schemas.openxmlformats.org/officeDocument/2006/relationships/image" Target="../media/image913.png"/><Relationship Id="rId932" Type="http://schemas.openxmlformats.org/officeDocument/2006/relationships/customXml" Target="../ink/ink1018.xml"/><Relationship Id="rId157" Type="http://schemas.openxmlformats.org/officeDocument/2006/relationships/image" Target="../media/image629.png"/><Relationship Id="rId364" Type="http://schemas.openxmlformats.org/officeDocument/2006/relationships/customXml" Target="../ink/ink734.xml"/><Relationship Id="rId61" Type="http://schemas.openxmlformats.org/officeDocument/2006/relationships/image" Target="../media/image581.png"/><Relationship Id="rId571" Type="http://schemas.openxmlformats.org/officeDocument/2006/relationships/image" Target="../media/image836.png"/><Relationship Id="rId669" Type="http://schemas.openxmlformats.org/officeDocument/2006/relationships/image" Target="../media/image885.png"/><Relationship Id="rId876" Type="http://schemas.openxmlformats.org/officeDocument/2006/relationships/customXml" Target="../ink/ink990.xml"/><Relationship Id="rId19" Type="http://schemas.openxmlformats.org/officeDocument/2006/relationships/image" Target="../media/image560.png"/><Relationship Id="rId224" Type="http://schemas.openxmlformats.org/officeDocument/2006/relationships/customXml" Target="../ink/ink664.xml"/><Relationship Id="rId431" Type="http://schemas.openxmlformats.org/officeDocument/2006/relationships/image" Target="../media/image766.png"/><Relationship Id="rId529" Type="http://schemas.openxmlformats.org/officeDocument/2006/relationships/image" Target="../media/image815.png"/><Relationship Id="rId736" Type="http://schemas.openxmlformats.org/officeDocument/2006/relationships/customXml" Target="../ink/ink920.xml"/></Relationships>
</file>

<file path=ppt/slides/_rels/slide4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1101.png"/><Relationship Id="rId671" Type="http://schemas.openxmlformats.org/officeDocument/2006/relationships/image" Target="../media/image1378.png"/><Relationship Id="rId769" Type="http://schemas.openxmlformats.org/officeDocument/2006/relationships/image" Target="../media/image1427.png"/><Relationship Id="rId21" Type="http://schemas.openxmlformats.org/officeDocument/2006/relationships/image" Target="../media/image1053.png"/><Relationship Id="rId324" Type="http://schemas.openxmlformats.org/officeDocument/2006/relationships/customXml" Target="../ink/ink1206.xml"/><Relationship Id="rId531" Type="http://schemas.openxmlformats.org/officeDocument/2006/relationships/image" Target="../media/image1308.png"/><Relationship Id="rId629" Type="http://schemas.openxmlformats.org/officeDocument/2006/relationships/image" Target="../media/image1357.png"/><Relationship Id="rId170" Type="http://schemas.openxmlformats.org/officeDocument/2006/relationships/customXml" Target="../ink/ink1129.xml"/><Relationship Id="rId836" Type="http://schemas.openxmlformats.org/officeDocument/2006/relationships/customXml" Target="../ink/ink1462.xml"/><Relationship Id="rId268" Type="http://schemas.openxmlformats.org/officeDocument/2006/relationships/customXml" Target="../ink/ink1178.xml"/><Relationship Id="rId475" Type="http://schemas.openxmlformats.org/officeDocument/2006/relationships/image" Target="../media/image1280.png"/><Relationship Id="rId682" Type="http://schemas.openxmlformats.org/officeDocument/2006/relationships/customXml" Target="../ink/ink1385.xml"/><Relationship Id="rId32" Type="http://schemas.openxmlformats.org/officeDocument/2006/relationships/customXml" Target="../ink/ink1060.xml"/><Relationship Id="rId128" Type="http://schemas.openxmlformats.org/officeDocument/2006/relationships/customXml" Target="../ink/ink1108.xml"/><Relationship Id="rId335" Type="http://schemas.openxmlformats.org/officeDocument/2006/relationships/image" Target="../media/image1210.png"/><Relationship Id="rId542" Type="http://schemas.openxmlformats.org/officeDocument/2006/relationships/customXml" Target="../ink/ink1315.xml"/><Relationship Id="rId181" Type="http://schemas.openxmlformats.org/officeDocument/2006/relationships/image" Target="../media/image1133.png"/><Relationship Id="rId402" Type="http://schemas.openxmlformats.org/officeDocument/2006/relationships/customXml" Target="../ink/ink1245.xml"/><Relationship Id="rId847" Type="http://schemas.openxmlformats.org/officeDocument/2006/relationships/image" Target="../media/image1466.png"/><Relationship Id="rId279" Type="http://schemas.openxmlformats.org/officeDocument/2006/relationships/image" Target="../media/image1182.png"/><Relationship Id="rId486" Type="http://schemas.openxmlformats.org/officeDocument/2006/relationships/customXml" Target="../ink/ink1287.xml"/><Relationship Id="rId693" Type="http://schemas.openxmlformats.org/officeDocument/2006/relationships/image" Target="../media/image1389.png"/><Relationship Id="rId707" Type="http://schemas.openxmlformats.org/officeDocument/2006/relationships/image" Target="../media/image1396.png"/><Relationship Id="rId43" Type="http://schemas.openxmlformats.org/officeDocument/2006/relationships/image" Target="../media/image1064.png"/><Relationship Id="rId139" Type="http://schemas.openxmlformats.org/officeDocument/2006/relationships/image" Target="../media/image1112.png"/><Relationship Id="rId346" Type="http://schemas.openxmlformats.org/officeDocument/2006/relationships/customXml" Target="../ink/ink1217.xml"/><Relationship Id="rId553" Type="http://schemas.openxmlformats.org/officeDocument/2006/relationships/image" Target="../media/image1319.png"/><Relationship Id="rId760" Type="http://schemas.openxmlformats.org/officeDocument/2006/relationships/customXml" Target="../ink/ink1424.xml"/><Relationship Id="rId192" Type="http://schemas.openxmlformats.org/officeDocument/2006/relationships/customXml" Target="../ink/ink1140.xml"/><Relationship Id="rId206" Type="http://schemas.openxmlformats.org/officeDocument/2006/relationships/customXml" Target="../ink/ink1147.xml"/><Relationship Id="rId413" Type="http://schemas.openxmlformats.org/officeDocument/2006/relationships/image" Target="../media/image1249.png"/><Relationship Id="rId858" Type="http://schemas.openxmlformats.org/officeDocument/2006/relationships/customXml" Target="../ink/ink1473.xml"/><Relationship Id="rId497" Type="http://schemas.openxmlformats.org/officeDocument/2006/relationships/image" Target="../media/image1291.png"/><Relationship Id="rId620" Type="http://schemas.openxmlformats.org/officeDocument/2006/relationships/customXml" Target="../ink/ink1354.xml"/><Relationship Id="rId718" Type="http://schemas.openxmlformats.org/officeDocument/2006/relationships/customXml" Target="../ink/ink1403.xml"/><Relationship Id="rId357" Type="http://schemas.openxmlformats.org/officeDocument/2006/relationships/image" Target="../media/image1221.png"/><Relationship Id="rId54" Type="http://schemas.openxmlformats.org/officeDocument/2006/relationships/customXml" Target="../ink/ink1071.xml"/><Relationship Id="rId217" Type="http://schemas.openxmlformats.org/officeDocument/2006/relationships/image" Target="../media/image1151.png"/><Relationship Id="rId564" Type="http://schemas.openxmlformats.org/officeDocument/2006/relationships/customXml" Target="../ink/ink1326.xml"/><Relationship Id="rId771" Type="http://schemas.openxmlformats.org/officeDocument/2006/relationships/image" Target="../media/image1428.png"/><Relationship Id="rId869" Type="http://schemas.openxmlformats.org/officeDocument/2006/relationships/image" Target="../media/image1477.png"/><Relationship Id="rId424" Type="http://schemas.openxmlformats.org/officeDocument/2006/relationships/customXml" Target="../ink/ink1256.xml"/><Relationship Id="rId631" Type="http://schemas.openxmlformats.org/officeDocument/2006/relationships/image" Target="../media/image1358.png"/><Relationship Id="rId729" Type="http://schemas.openxmlformats.org/officeDocument/2006/relationships/image" Target="../media/image1407.png"/><Relationship Id="rId270" Type="http://schemas.openxmlformats.org/officeDocument/2006/relationships/customXml" Target="../ink/ink1179.xml"/><Relationship Id="rId65" Type="http://schemas.openxmlformats.org/officeDocument/2006/relationships/image" Target="../media/image1075.png"/><Relationship Id="rId130" Type="http://schemas.openxmlformats.org/officeDocument/2006/relationships/customXml" Target="../ink/ink1109.xml"/><Relationship Id="rId368" Type="http://schemas.openxmlformats.org/officeDocument/2006/relationships/customXml" Target="../ink/ink1228.xml"/><Relationship Id="rId575" Type="http://schemas.openxmlformats.org/officeDocument/2006/relationships/image" Target="../media/image1330.png"/><Relationship Id="rId782" Type="http://schemas.openxmlformats.org/officeDocument/2006/relationships/customXml" Target="../ink/ink1435.xml"/><Relationship Id="rId228" Type="http://schemas.openxmlformats.org/officeDocument/2006/relationships/customXml" Target="../ink/ink1158.xml"/><Relationship Id="rId435" Type="http://schemas.openxmlformats.org/officeDocument/2006/relationships/image" Target="../media/image1260.png"/><Relationship Id="rId642" Type="http://schemas.openxmlformats.org/officeDocument/2006/relationships/customXml" Target="../ink/ink1365.xml"/><Relationship Id="rId281" Type="http://schemas.openxmlformats.org/officeDocument/2006/relationships/image" Target="../media/image1183.png"/><Relationship Id="rId502" Type="http://schemas.openxmlformats.org/officeDocument/2006/relationships/customXml" Target="../ink/ink1295.xml"/><Relationship Id="rId76" Type="http://schemas.openxmlformats.org/officeDocument/2006/relationships/customXml" Target="../ink/ink1082.xml"/><Relationship Id="rId141" Type="http://schemas.openxmlformats.org/officeDocument/2006/relationships/image" Target="../media/image1113.png"/><Relationship Id="rId379" Type="http://schemas.openxmlformats.org/officeDocument/2006/relationships/image" Target="../media/image1232.png"/><Relationship Id="rId586" Type="http://schemas.openxmlformats.org/officeDocument/2006/relationships/customXml" Target="../ink/ink1337.xml"/><Relationship Id="rId793" Type="http://schemas.openxmlformats.org/officeDocument/2006/relationships/image" Target="../media/image1439.png"/><Relationship Id="rId807" Type="http://schemas.openxmlformats.org/officeDocument/2006/relationships/image" Target="../media/image1446.png"/><Relationship Id="rId7" Type="http://schemas.openxmlformats.org/officeDocument/2006/relationships/image" Target="../media/image1046.png"/><Relationship Id="rId239" Type="http://schemas.openxmlformats.org/officeDocument/2006/relationships/image" Target="../media/image1162.png"/><Relationship Id="rId446" Type="http://schemas.openxmlformats.org/officeDocument/2006/relationships/customXml" Target="../ink/ink1267.xml"/><Relationship Id="rId653" Type="http://schemas.openxmlformats.org/officeDocument/2006/relationships/image" Target="../media/image1369.png"/><Relationship Id="rId292" Type="http://schemas.openxmlformats.org/officeDocument/2006/relationships/customXml" Target="../ink/ink1190.xml"/><Relationship Id="rId306" Type="http://schemas.openxmlformats.org/officeDocument/2006/relationships/customXml" Target="../ink/ink1197.xml"/><Relationship Id="rId860" Type="http://schemas.openxmlformats.org/officeDocument/2006/relationships/customXml" Target="../ink/ink1474.xml"/><Relationship Id="rId87" Type="http://schemas.openxmlformats.org/officeDocument/2006/relationships/image" Target="../media/image1086.png"/><Relationship Id="rId513" Type="http://schemas.openxmlformats.org/officeDocument/2006/relationships/image" Target="../media/image1299.png"/><Relationship Id="rId597" Type="http://schemas.openxmlformats.org/officeDocument/2006/relationships/image" Target="../media/image1341.png"/><Relationship Id="rId720" Type="http://schemas.openxmlformats.org/officeDocument/2006/relationships/customXml" Target="../ink/ink1404.xml"/><Relationship Id="rId818" Type="http://schemas.openxmlformats.org/officeDocument/2006/relationships/customXml" Target="../ink/ink1453.xml"/><Relationship Id="rId152" Type="http://schemas.openxmlformats.org/officeDocument/2006/relationships/customXml" Target="../ink/ink1120.xml"/><Relationship Id="rId457" Type="http://schemas.openxmlformats.org/officeDocument/2006/relationships/image" Target="../media/image1271.png"/><Relationship Id="rId664" Type="http://schemas.openxmlformats.org/officeDocument/2006/relationships/customXml" Target="../ink/ink1376.xml"/><Relationship Id="rId871" Type="http://schemas.openxmlformats.org/officeDocument/2006/relationships/image" Target="../media/image1478.png"/><Relationship Id="rId14" Type="http://schemas.openxmlformats.org/officeDocument/2006/relationships/customXml" Target="../ink/ink1051.xml"/><Relationship Id="rId317" Type="http://schemas.openxmlformats.org/officeDocument/2006/relationships/image" Target="../media/image1201.png"/><Relationship Id="rId524" Type="http://schemas.openxmlformats.org/officeDocument/2006/relationships/customXml" Target="../ink/ink1306.xml"/><Relationship Id="rId731" Type="http://schemas.openxmlformats.org/officeDocument/2006/relationships/image" Target="../media/image1408.png"/><Relationship Id="rId98" Type="http://schemas.openxmlformats.org/officeDocument/2006/relationships/customXml" Target="../ink/ink1093.xml"/><Relationship Id="rId163" Type="http://schemas.openxmlformats.org/officeDocument/2006/relationships/image" Target="../media/image1124.png"/><Relationship Id="rId370" Type="http://schemas.openxmlformats.org/officeDocument/2006/relationships/customXml" Target="../ink/ink1229.xml"/><Relationship Id="rId829" Type="http://schemas.openxmlformats.org/officeDocument/2006/relationships/image" Target="../media/image1457.png"/><Relationship Id="rId230" Type="http://schemas.openxmlformats.org/officeDocument/2006/relationships/customXml" Target="../ink/ink1159.xml"/><Relationship Id="rId468" Type="http://schemas.openxmlformats.org/officeDocument/2006/relationships/customXml" Target="../ink/ink1278.xml"/><Relationship Id="rId675" Type="http://schemas.openxmlformats.org/officeDocument/2006/relationships/image" Target="../media/image1380.png"/><Relationship Id="rId882" Type="http://schemas.openxmlformats.org/officeDocument/2006/relationships/customXml" Target="../ink/ink1485.xml"/><Relationship Id="rId25" Type="http://schemas.openxmlformats.org/officeDocument/2006/relationships/image" Target="../media/image1055.png"/><Relationship Id="rId328" Type="http://schemas.openxmlformats.org/officeDocument/2006/relationships/customXml" Target="../ink/ink1208.xml"/><Relationship Id="rId535" Type="http://schemas.openxmlformats.org/officeDocument/2006/relationships/image" Target="../media/image1310.png"/><Relationship Id="rId742" Type="http://schemas.openxmlformats.org/officeDocument/2006/relationships/customXml" Target="../ink/ink1415.xml"/><Relationship Id="rId174" Type="http://schemas.openxmlformats.org/officeDocument/2006/relationships/customXml" Target="../ink/ink1131.xml"/><Relationship Id="rId381" Type="http://schemas.openxmlformats.org/officeDocument/2006/relationships/image" Target="../media/image1233.png"/><Relationship Id="rId602" Type="http://schemas.openxmlformats.org/officeDocument/2006/relationships/customXml" Target="../ink/ink1345.xml"/><Relationship Id="rId241" Type="http://schemas.openxmlformats.org/officeDocument/2006/relationships/image" Target="../media/image1163.png"/><Relationship Id="rId479" Type="http://schemas.openxmlformats.org/officeDocument/2006/relationships/image" Target="../media/image1282.png"/><Relationship Id="rId686" Type="http://schemas.openxmlformats.org/officeDocument/2006/relationships/customXml" Target="../ink/ink1387.xml"/><Relationship Id="rId893" Type="http://schemas.openxmlformats.org/officeDocument/2006/relationships/image" Target="../media/image1489.png"/><Relationship Id="rId36" Type="http://schemas.openxmlformats.org/officeDocument/2006/relationships/customXml" Target="../ink/ink1062.xml"/><Relationship Id="rId339" Type="http://schemas.openxmlformats.org/officeDocument/2006/relationships/image" Target="../media/image1212.png"/><Relationship Id="rId546" Type="http://schemas.openxmlformats.org/officeDocument/2006/relationships/customXml" Target="../ink/ink1317.xml"/><Relationship Id="rId753" Type="http://schemas.openxmlformats.org/officeDocument/2006/relationships/image" Target="../media/image1419.png"/><Relationship Id="rId101" Type="http://schemas.openxmlformats.org/officeDocument/2006/relationships/image" Target="../media/image1093.png"/><Relationship Id="rId185" Type="http://schemas.openxmlformats.org/officeDocument/2006/relationships/image" Target="../media/image1135.png"/><Relationship Id="rId406" Type="http://schemas.openxmlformats.org/officeDocument/2006/relationships/customXml" Target="../ink/ink1247.xml"/><Relationship Id="rId392" Type="http://schemas.openxmlformats.org/officeDocument/2006/relationships/customXml" Target="../ink/ink1240.xml"/><Relationship Id="rId613" Type="http://schemas.openxmlformats.org/officeDocument/2006/relationships/image" Target="../media/image1349.png"/><Relationship Id="rId697" Type="http://schemas.openxmlformats.org/officeDocument/2006/relationships/image" Target="../media/image1391.png"/><Relationship Id="rId820" Type="http://schemas.openxmlformats.org/officeDocument/2006/relationships/customXml" Target="../ink/ink1454.xml"/><Relationship Id="rId252" Type="http://schemas.openxmlformats.org/officeDocument/2006/relationships/customXml" Target="../ink/ink1170.xml"/><Relationship Id="rId47" Type="http://schemas.openxmlformats.org/officeDocument/2006/relationships/image" Target="../media/image1066.png"/><Relationship Id="rId112" Type="http://schemas.openxmlformats.org/officeDocument/2006/relationships/customXml" Target="../ink/ink1100.xml"/><Relationship Id="rId557" Type="http://schemas.openxmlformats.org/officeDocument/2006/relationships/image" Target="../media/image1321.png"/><Relationship Id="rId764" Type="http://schemas.openxmlformats.org/officeDocument/2006/relationships/customXml" Target="../ink/ink1426.xml"/><Relationship Id="rId196" Type="http://schemas.openxmlformats.org/officeDocument/2006/relationships/customXml" Target="../ink/ink1142.xml"/><Relationship Id="rId417" Type="http://schemas.openxmlformats.org/officeDocument/2006/relationships/image" Target="../media/image1251.png"/><Relationship Id="rId624" Type="http://schemas.openxmlformats.org/officeDocument/2006/relationships/customXml" Target="../ink/ink1356.xml"/><Relationship Id="rId831" Type="http://schemas.openxmlformats.org/officeDocument/2006/relationships/image" Target="../media/image1458.png"/><Relationship Id="rId263" Type="http://schemas.openxmlformats.org/officeDocument/2006/relationships/image" Target="../media/image1174.png"/><Relationship Id="rId470" Type="http://schemas.openxmlformats.org/officeDocument/2006/relationships/customXml" Target="../ink/ink1279.xml"/><Relationship Id="rId58" Type="http://schemas.openxmlformats.org/officeDocument/2006/relationships/customXml" Target="../ink/ink1073.xml"/><Relationship Id="rId123" Type="http://schemas.openxmlformats.org/officeDocument/2006/relationships/image" Target="../media/image1104.png"/><Relationship Id="rId330" Type="http://schemas.openxmlformats.org/officeDocument/2006/relationships/customXml" Target="../ink/ink1209.xml"/><Relationship Id="rId568" Type="http://schemas.openxmlformats.org/officeDocument/2006/relationships/customXml" Target="../ink/ink1328.xml"/><Relationship Id="rId775" Type="http://schemas.openxmlformats.org/officeDocument/2006/relationships/image" Target="../media/image1430.png"/><Relationship Id="rId428" Type="http://schemas.openxmlformats.org/officeDocument/2006/relationships/customXml" Target="../ink/ink1258.xml"/><Relationship Id="rId635" Type="http://schemas.openxmlformats.org/officeDocument/2006/relationships/image" Target="../media/image1360.png"/><Relationship Id="rId842" Type="http://schemas.openxmlformats.org/officeDocument/2006/relationships/customXml" Target="../ink/ink1465.xml"/><Relationship Id="rId274" Type="http://schemas.openxmlformats.org/officeDocument/2006/relationships/customXml" Target="../ink/ink1181.xml"/><Relationship Id="rId481" Type="http://schemas.openxmlformats.org/officeDocument/2006/relationships/image" Target="../media/image1283.png"/><Relationship Id="rId702" Type="http://schemas.openxmlformats.org/officeDocument/2006/relationships/customXml" Target="../ink/ink1395.xml"/><Relationship Id="rId69" Type="http://schemas.openxmlformats.org/officeDocument/2006/relationships/image" Target="../media/image1077.png"/><Relationship Id="rId134" Type="http://schemas.openxmlformats.org/officeDocument/2006/relationships/customXml" Target="../ink/ink1111.xml"/><Relationship Id="rId579" Type="http://schemas.openxmlformats.org/officeDocument/2006/relationships/image" Target="../media/image1332.png"/><Relationship Id="rId786" Type="http://schemas.openxmlformats.org/officeDocument/2006/relationships/customXml" Target="../ink/ink1437.xml"/><Relationship Id="rId341" Type="http://schemas.openxmlformats.org/officeDocument/2006/relationships/image" Target="../media/image1213.png"/><Relationship Id="rId439" Type="http://schemas.openxmlformats.org/officeDocument/2006/relationships/image" Target="../media/image1262.png"/><Relationship Id="rId646" Type="http://schemas.openxmlformats.org/officeDocument/2006/relationships/customXml" Target="../ink/ink1367.xml"/><Relationship Id="rId201" Type="http://schemas.openxmlformats.org/officeDocument/2006/relationships/image" Target="../media/image1143.png"/><Relationship Id="rId285" Type="http://schemas.openxmlformats.org/officeDocument/2006/relationships/image" Target="../media/image1185.png"/><Relationship Id="rId506" Type="http://schemas.openxmlformats.org/officeDocument/2006/relationships/customXml" Target="../ink/ink1297.xml"/><Relationship Id="rId853" Type="http://schemas.openxmlformats.org/officeDocument/2006/relationships/image" Target="../media/image1469.png"/><Relationship Id="rId492" Type="http://schemas.openxmlformats.org/officeDocument/2006/relationships/customXml" Target="../ink/ink1290.xml"/><Relationship Id="rId713" Type="http://schemas.openxmlformats.org/officeDocument/2006/relationships/image" Target="../media/image1399.png"/><Relationship Id="rId797" Type="http://schemas.openxmlformats.org/officeDocument/2006/relationships/image" Target="../media/image1441.png"/><Relationship Id="rId145" Type="http://schemas.openxmlformats.org/officeDocument/2006/relationships/image" Target="../media/image1115.png"/><Relationship Id="rId352" Type="http://schemas.openxmlformats.org/officeDocument/2006/relationships/customXml" Target="../ink/ink1220.xml"/><Relationship Id="rId212" Type="http://schemas.openxmlformats.org/officeDocument/2006/relationships/customXml" Target="../ink/ink1150.xml"/><Relationship Id="rId657" Type="http://schemas.openxmlformats.org/officeDocument/2006/relationships/image" Target="../media/image1371.png"/><Relationship Id="rId864" Type="http://schemas.openxmlformats.org/officeDocument/2006/relationships/customXml" Target="../ink/ink1476.xml"/><Relationship Id="rId296" Type="http://schemas.openxmlformats.org/officeDocument/2006/relationships/customXml" Target="../ink/ink1192.xml"/><Relationship Id="rId517" Type="http://schemas.openxmlformats.org/officeDocument/2006/relationships/image" Target="../media/image1301.png"/><Relationship Id="rId724" Type="http://schemas.openxmlformats.org/officeDocument/2006/relationships/customXml" Target="../ink/ink1406.xml"/><Relationship Id="rId60" Type="http://schemas.openxmlformats.org/officeDocument/2006/relationships/customXml" Target="../ink/ink1074.xml"/><Relationship Id="rId156" Type="http://schemas.openxmlformats.org/officeDocument/2006/relationships/customXml" Target="../ink/ink1122.xml"/><Relationship Id="rId363" Type="http://schemas.openxmlformats.org/officeDocument/2006/relationships/image" Target="../media/image1224.png"/><Relationship Id="rId570" Type="http://schemas.openxmlformats.org/officeDocument/2006/relationships/customXml" Target="../ink/ink1329.xml"/><Relationship Id="rId223" Type="http://schemas.openxmlformats.org/officeDocument/2006/relationships/image" Target="../media/image1154.png"/><Relationship Id="rId430" Type="http://schemas.openxmlformats.org/officeDocument/2006/relationships/customXml" Target="../ink/ink1259.xml"/><Relationship Id="rId668" Type="http://schemas.openxmlformats.org/officeDocument/2006/relationships/customXml" Target="../ink/ink1378.xml"/><Relationship Id="rId875" Type="http://schemas.openxmlformats.org/officeDocument/2006/relationships/image" Target="../media/image1480.png"/><Relationship Id="rId18" Type="http://schemas.openxmlformats.org/officeDocument/2006/relationships/customXml" Target="../ink/ink1053.xml"/><Relationship Id="rId528" Type="http://schemas.openxmlformats.org/officeDocument/2006/relationships/customXml" Target="../ink/ink1308.xml"/><Relationship Id="rId735" Type="http://schemas.openxmlformats.org/officeDocument/2006/relationships/image" Target="../media/image1410.png"/><Relationship Id="rId167" Type="http://schemas.openxmlformats.org/officeDocument/2006/relationships/image" Target="../media/image1126.png"/><Relationship Id="rId374" Type="http://schemas.openxmlformats.org/officeDocument/2006/relationships/customXml" Target="../ink/ink1231.xml"/><Relationship Id="rId581" Type="http://schemas.openxmlformats.org/officeDocument/2006/relationships/image" Target="../media/image1333.png"/><Relationship Id="rId71" Type="http://schemas.openxmlformats.org/officeDocument/2006/relationships/image" Target="../media/image1078.png"/><Relationship Id="rId234" Type="http://schemas.openxmlformats.org/officeDocument/2006/relationships/customXml" Target="../ink/ink1161.xml"/><Relationship Id="rId679" Type="http://schemas.openxmlformats.org/officeDocument/2006/relationships/image" Target="../media/image1382.png"/><Relationship Id="rId802" Type="http://schemas.openxmlformats.org/officeDocument/2006/relationships/customXml" Target="../ink/ink1445.xml"/><Relationship Id="rId886" Type="http://schemas.openxmlformats.org/officeDocument/2006/relationships/customXml" Target="../ink/ink1487.xml"/><Relationship Id="rId2" Type="http://schemas.openxmlformats.org/officeDocument/2006/relationships/customXml" Target="../ink/ink1045.xml"/><Relationship Id="rId29" Type="http://schemas.openxmlformats.org/officeDocument/2006/relationships/image" Target="../media/image1057.png"/><Relationship Id="rId441" Type="http://schemas.openxmlformats.org/officeDocument/2006/relationships/image" Target="../media/image1263.png"/><Relationship Id="rId539" Type="http://schemas.openxmlformats.org/officeDocument/2006/relationships/image" Target="../media/image1312.png"/><Relationship Id="rId746" Type="http://schemas.openxmlformats.org/officeDocument/2006/relationships/customXml" Target="../ink/ink1417.xml"/><Relationship Id="rId178" Type="http://schemas.openxmlformats.org/officeDocument/2006/relationships/customXml" Target="../ink/ink1133.xml"/><Relationship Id="rId301" Type="http://schemas.openxmlformats.org/officeDocument/2006/relationships/image" Target="../media/image1193.png"/><Relationship Id="rId82" Type="http://schemas.openxmlformats.org/officeDocument/2006/relationships/customXml" Target="../ink/ink1085.xml"/><Relationship Id="rId385" Type="http://schemas.openxmlformats.org/officeDocument/2006/relationships/image" Target="../media/image1235.png"/><Relationship Id="rId592" Type="http://schemas.openxmlformats.org/officeDocument/2006/relationships/customXml" Target="../ink/ink1340.xml"/><Relationship Id="rId606" Type="http://schemas.openxmlformats.org/officeDocument/2006/relationships/customXml" Target="../ink/ink1347.xml"/><Relationship Id="rId813" Type="http://schemas.openxmlformats.org/officeDocument/2006/relationships/image" Target="../media/image1449.png"/><Relationship Id="rId245" Type="http://schemas.openxmlformats.org/officeDocument/2006/relationships/image" Target="../media/image1165.png"/><Relationship Id="rId452" Type="http://schemas.openxmlformats.org/officeDocument/2006/relationships/customXml" Target="../ink/ink1270.xml"/><Relationship Id="rId897" Type="http://schemas.openxmlformats.org/officeDocument/2006/relationships/image" Target="../media/image1491.png"/><Relationship Id="rId105" Type="http://schemas.openxmlformats.org/officeDocument/2006/relationships/image" Target="../media/image1095.png"/><Relationship Id="rId312" Type="http://schemas.openxmlformats.org/officeDocument/2006/relationships/customXml" Target="../ink/ink1200.xml"/><Relationship Id="rId757" Type="http://schemas.openxmlformats.org/officeDocument/2006/relationships/image" Target="../media/image1421.png"/><Relationship Id="rId93" Type="http://schemas.openxmlformats.org/officeDocument/2006/relationships/image" Target="../media/image1089.png"/><Relationship Id="rId189" Type="http://schemas.openxmlformats.org/officeDocument/2006/relationships/image" Target="../media/image1137.png"/><Relationship Id="rId396" Type="http://schemas.openxmlformats.org/officeDocument/2006/relationships/customXml" Target="../ink/ink1242.xml"/><Relationship Id="rId617" Type="http://schemas.openxmlformats.org/officeDocument/2006/relationships/image" Target="../media/image1351.png"/><Relationship Id="rId824" Type="http://schemas.openxmlformats.org/officeDocument/2006/relationships/customXml" Target="../ink/ink1456.xml"/><Relationship Id="rId256" Type="http://schemas.openxmlformats.org/officeDocument/2006/relationships/customXml" Target="../ink/ink1172.xml"/><Relationship Id="rId463" Type="http://schemas.openxmlformats.org/officeDocument/2006/relationships/image" Target="../media/image1274.png"/><Relationship Id="rId670" Type="http://schemas.openxmlformats.org/officeDocument/2006/relationships/customXml" Target="../ink/ink1379.xml"/><Relationship Id="rId116" Type="http://schemas.openxmlformats.org/officeDocument/2006/relationships/customXml" Target="../ink/ink1102.xml"/><Relationship Id="rId323" Type="http://schemas.openxmlformats.org/officeDocument/2006/relationships/image" Target="../media/image1204.png"/><Relationship Id="rId530" Type="http://schemas.openxmlformats.org/officeDocument/2006/relationships/customXml" Target="../ink/ink1309.xml"/><Relationship Id="rId768" Type="http://schemas.openxmlformats.org/officeDocument/2006/relationships/customXml" Target="../ink/ink1428.xml"/><Relationship Id="rId20" Type="http://schemas.openxmlformats.org/officeDocument/2006/relationships/customXml" Target="../ink/ink1054.xml"/><Relationship Id="rId628" Type="http://schemas.openxmlformats.org/officeDocument/2006/relationships/customXml" Target="../ink/ink1358.xml"/><Relationship Id="rId835" Type="http://schemas.openxmlformats.org/officeDocument/2006/relationships/image" Target="../media/image1460.png"/><Relationship Id="rId267" Type="http://schemas.openxmlformats.org/officeDocument/2006/relationships/image" Target="../media/image1176.png"/><Relationship Id="rId474" Type="http://schemas.openxmlformats.org/officeDocument/2006/relationships/customXml" Target="../ink/ink1281.xml"/><Relationship Id="rId127" Type="http://schemas.openxmlformats.org/officeDocument/2006/relationships/image" Target="../media/image1106.png"/><Relationship Id="rId681" Type="http://schemas.openxmlformats.org/officeDocument/2006/relationships/image" Target="../media/image1383.png"/><Relationship Id="rId779" Type="http://schemas.openxmlformats.org/officeDocument/2006/relationships/image" Target="../media/image1432.png"/><Relationship Id="rId31" Type="http://schemas.openxmlformats.org/officeDocument/2006/relationships/image" Target="../media/image1058.png"/><Relationship Id="rId334" Type="http://schemas.openxmlformats.org/officeDocument/2006/relationships/customXml" Target="../ink/ink1211.xml"/><Relationship Id="rId541" Type="http://schemas.openxmlformats.org/officeDocument/2006/relationships/image" Target="../media/image1313.png"/><Relationship Id="rId639" Type="http://schemas.openxmlformats.org/officeDocument/2006/relationships/image" Target="../media/image1362.png"/><Relationship Id="rId180" Type="http://schemas.openxmlformats.org/officeDocument/2006/relationships/customXml" Target="../ink/ink1134.xml"/><Relationship Id="rId278" Type="http://schemas.openxmlformats.org/officeDocument/2006/relationships/customXml" Target="../ink/ink1183.xml"/><Relationship Id="rId401" Type="http://schemas.openxmlformats.org/officeDocument/2006/relationships/image" Target="../media/image1243.png"/><Relationship Id="rId846" Type="http://schemas.openxmlformats.org/officeDocument/2006/relationships/customXml" Target="../ink/ink1467.xml"/><Relationship Id="rId485" Type="http://schemas.openxmlformats.org/officeDocument/2006/relationships/image" Target="../media/image1285.png"/><Relationship Id="rId692" Type="http://schemas.openxmlformats.org/officeDocument/2006/relationships/customXml" Target="../ink/ink1390.xml"/><Relationship Id="rId706" Type="http://schemas.openxmlformats.org/officeDocument/2006/relationships/customXml" Target="../ink/ink1397.xml"/><Relationship Id="rId42" Type="http://schemas.openxmlformats.org/officeDocument/2006/relationships/customXml" Target="../ink/ink1065.xml"/><Relationship Id="rId138" Type="http://schemas.openxmlformats.org/officeDocument/2006/relationships/customXml" Target="../ink/ink1113.xml"/><Relationship Id="rId345" Type="http://schemas.openxmlformats.org/officeDocument/2006/relationships/image" Target="../media/image1215.png"/><Relationship Id="rId552" Type="http://schemas.openxmlformats.org/officeDocument/2006/relationships/customXml" Target="../ink/ink1320.xml"/><Relationship Id="rId191" Type="http://schemas.openxmlformats.org/officeDocument/2006/relationships/image" Target="../media/image1138.png"/><Relationship Id="rId205" Type="http://schemas.openxmlformats.org/officeDocument/2006/relationships/image" Target="../media/image1145.png"/><Relationship Id="rId412" Type="http://schemas.openxmlformats.org/officeDocument/2006/relationships/customXml" Target="../ink/ink1250.xml"/><Relationship Id="rId857" Type="http://schemas.openxmlformats.org/officeDocument/2006/relationships/image" Target="../media/image1471.png"/><Relationship Id="rId289" Type="http://schemas.openxmlformats.org/officeDocument/2006/relationships/image" Target="../media/image1187.png"/><Relationship Id="rId496" Type="http://schemas.openxmlformats.org/officeDocument/2006/relationships/customXml" Target="../ink/ink1292.xml"/><Relationship Id="rId717" Type="http://schemas.openxmlformats.org/officeDocument/2006/relationships/image" Target="../media/image1401.png"/><Relationship Id="rId53" Type="http://schemas.openxmlformats.org/officeDocument/2006/relationships/image" Target="../media/image1069.png"/><Relationship Id="rId149" Type="http://schemas.openxmlformats.org/officeDocument/2006/relationships/image" Target="../media/image1117.png"/><Relationship Id="rId356" Type="http://schemas.openxmlformats.org/officeDocument/2006/relationships/customXml" Target="../ink/ink1222.xml"/><Relationship Id="rId563" Type="http://schemas.openxmlformats.org/officeDocument/2006/relationships/image" Target="../media/image1324.png"/><Relationship Id="rId770" Type="http://schemas.openxmlformats.org/officeDocument/2006/relationships/customXml" Target="../ink/ink1429.xml"/><Relationship Id="rId216" Type="http://schemas.openxmlformats.org/officeDocument/2006/relationships/customXml" Target="../ink/ink1152.xml"/><Relationship Id="rId423" Type="http://schemas.openxmlformats.org/officeDocument/2006/relationships/image" Target="../media/image1254.png"/><Relationship Id="rId868" Type="http://schemas.openxmlformats.org/officeDocument/2006/relationships/customXml" Target="../ink/ink1478.xml"/><Relationship Id="rId630" Type="http://schemas.openxmlformats.org/officeDocument/2006/relationships/customXml" Target="../ink/ink1359.xml"/><Relationship Id="rId728" Type="http://schemas.openxmlformats.org/officeDocument/2006/relationships/customXml" Target="../ink/ink1408.xml"/><Relationship Id="rId64" Type="http://schemas.openxmlformats.org/officeDocument/2006/relationships/customXml" Target="../ink/ink1076.xml"/><Relationship Id="rId367" Type="http://schemas.openxmlformats.org/officeDocument/2006/relationships/image" Target="../media/image1226.png"/><Relationship Id="rId574" Type="http://schemas.openxmlformats.org/officeDocument/2006/relationships/customXml" Target="../ink/ink1331.xml"/><Relationship Id="rId227" Type="http://schemas.openxmlformats.org/officeDocument/2006/relationships/image" Target="../media/image1156.png"/><Relationship Id="rId781" Type="http://schemas.openxmlformats.org/officeDocument/2006/relationships/image" Target="../media/image1433.png"/><Relationship Id="rId879" Type="http://schemas.openxmlformats.org/officeDocument/2006/relationships/image" Target="../media/image1482.png"/><Relationship Id="rId434" Type="http://schemas.openxmlformats.org/officeDocument/2006/relationships/customXml" Target="../ink/ink1261.xml"/><Relationship Id="rId641" Type="http://schemas.openxmlformats.org/officeDocument/2006/relationships/image" Target="../media/image1363.png"/><Relationship Id="rId739" Type="http://schemas.openxmlformats.org/officeDocument/2006/relationships/image" Target="../media/image1412.png"/><Relationship Id="rId280" Type="http://schemas.openxmlformats.org/officeDocument/2006/relationships/customXml" Target="../ink/ink1184.xml"/><Relationship Id="rId501" Type="http://schemas.openxmlformats.org/officeDocument/2006/relationships/image" Target="../media/image1293.png"/><Relationship Id="rId75" Type="http://schemas.openxmlformats.org/officeDocument/2006/relationships/image" Target="../media/image1080.png"/><Relationship Id="rId140" Type="http://schemas.openxmlformats.org/officeDocument/2006/relationships/customXml" Target="../ink/ink1114.xml"/><Relationship Id="rId378" Type="http://schemas.openxmlformats.org/officeDocument/2006/relationships/customXml" Target="../ink/ink1233.xml"/><Relationship Id="rId585" Type="http://schemas.openxmlformats.org/officeDocument/2006/relationships/image" Target="../media/image1335.png"/><Relationship Id="rId792" Type="http://schemas.openxmlformats.org/officeDocument/2006/relationships/customXml" Target="../ink/ink1440.xml"/><Relationship Id="rId806" Type="http://schemas.openxmlformats.org/officeDocument/2006/relationships/customXml" Target="../ink/ink1447.xml"/><Relationship Id="rId6" Type="http://schemas.openxmlformats.org/officeDocument/2006/relationships/customXml" Target="../ink/ink1047.xml"/><Relationship Id="rId238" Type="http://schemas.openxmlformats.org/officeDocument/2006/relationships/customXml" Target="../ink/ink1163.xml"/><Relationship Id="rId445" Type="http://schemas.openxmlformats.org/officeDocument/2006/relationships/image" Target="../media/image1265.png"/><Relationship Id="rId652" Type="http://schemas.openxmlformats.org/officeDocument/2006/relationships/customXml" Target="../ink/ink1370.xml"/><Relationship Id="rId291" Type="http://schemas.openxmlformats.org/officeDocument/2006/relationships/image" Target="../media/image1188.png"/><Relationship Id="rId305" Type="http://schemas.openxmlformats.org/officeDocument/2006/relationships/image" Target="../media/image1195.png"/><Relationship Id="rId512" Type="http://schemas.openxmlformats.org/officeDocument/2006/relationships/customXml" Target="../ink/ink1300.xml"/><Relationship Id="rId86" Type="http://schemas.openxmlformats.org/officeDocument/2006/relationships/customXml" Target="../ink/ink1087.xml"/><Relationship Id="rId151" Type="http://schemas.openxmlformats.org/officeDocument/2006/relationships/image" Target="../media/image1118.png"/><Relationship Id="rId389" Type="http://schemas.openxmlformats.org/officeDocument/2006/relationships/image" Target="../media/image1237.png"/><Relationship Id="rId596" Type="http://schemas.openxmlformats.org/officeDocument/2006/relationships/customXml" Target="../ink/ink1342.xml"/><Relationship Id="rId817" Type="http://schemas.openxmlformats.org/officeDocument/2006/relationships/image" Target="../media/image1451.png"/><Relationship Id="rId249" Type="http://schemas.openxmlformats.org/officeDocument/2006/relationships/image" Target="../media/image1167.png"/><Relationship Id="rId456" Type="http://schemas.openxmlformats.org/officeDocument/2006/relationships/customXml" Target="../ink/ink1272.xml"/><Relationship Id="rId663" Type="http://schemas.openxmlformats.org/officeDocument/2006/relationships/image" Target="../media/image1374.png"/><Relationship Id="rId870" Type="http://schemas.openxmlformats.org/officeDocument/2006/relationships/customXml" Target="../ink/ink1479.xml"/><Relationship Id="rId13" Type="http://schemas.openxmlformats.org/officeDocument/2006/relationships/image" Target="../media/image1049.png"/><Relationship Id="rId109" Type="http://schemas.openxmlformats.org/officeDocument/2006/relationships/image" Target="../media/image1097.png"/><Relationship Id="rId316" Type="http://schemas.openxmlformats.org/officeDocument/2006/relationships/customXml" Target="../ink/ink1202.xml"/><Relationship Id="rId523" Type="http://schemas.openxmlformats.org/officeDocument/2006/relationships/image" Target="../media/image1304.png"/><Relationship Id="rId97" Type="http://schemas.openxmlformats.org/officeDocument/2006/relationships/image" Target="../media/image1091.png"/><Relationship Id="rId730" Type="http://schemas.openxmlformats.org/officeDocument/2006/relationships/customXml" Target="../ink/ink1409.xml"/><Relationship Id="rId828" Type="http://schemas.openxmlformats.org/officeDocument/2006/relationships/customXml" Target="../ink/ink1458.xml"/><Relationship Id="rId162" Type="http://schemas.openxmlformats.org/officeDocument/2006/relationships/customXml" Target="../ink/ink1125.xml"/><Relationship Id="rId467" Type="http://schemas.openxmlformats.org/officeDocument/2006/relationships/image" Target="../media/image1276.png"/><Relationship Id="rId674" Type="http://schemas.openxmlformats.org/officeDocument/2006/relationships/customXml" Target="../ink/ink1381.xml"/><Relationship Id="rId881" Type="http://schemas.openxmlformats.org/officeDocument/2006/relationships/image" Target="../media/image1483.png"/><Relationship Id="rId24" Type="http://schemas.openxmlformats.org/officeDocument/2006/relationships/customXml" Target="../ink/ink1056.xml"/><Relationship Id="rId327" Type="http://schemas.openxmlformats.org/officeDocument/2006/relationships/image" Target="../media/image1206.png"/><Relationship Id="rId534" Type="http://schemas.openxmlformats.org/officeDocument/2006/relationships/customXml" Target="../ink/ink1311.xml"/><Relationship Id="rId741" Type="http://schemas.openxmlformats.org/officeDocument/2006/relationships/image" Target="../media/image1413.png"/><Relationship Id="rId839" Type="http://schemas.openxmlformats.org/officeDocument/2006/relationships/image" Target="../media/image1462.png"/><Relationship Id="rId173" Type="http://schemas.openxmlformats.org/officeDocument/2006/relationships/image" Target="../media/image1129.png"/><Relationship Id="rId380" Type="http://schemas.openxmlformats.org/officeDocument/2006/relationships/customXml" Target="../ink/ink1234.xml"/><Relationship Id="rId601" Type="http://schemas.openxmlformats.org/officeDocument/2006/relationships/image" Target="../media/image1343.png"/><Relationship Id="rId240" Type="http://schemas.openxmlformats.org/officeDocument/2006/relationships/customXml" Target="../ink/ink1164.xml"/><Relationship Id="rId478" Type="http://schemas.openxmlformats.org/officeDocument/2006/relationships/customXml" Target="../ink/ink1283.xml"/><Relationship Id="rId685" Type="http://schemas.openxmlformats.org/officeDocument/2006/relationships/image" Target="../media/image1385.png"/><Relationship Id="rId892" Type="http://schemas.openxmlformats.org/officeDocument/2006/relationships/customXml" Target="../ink/ink1490.xml"/><Relationship Id="rId35" Type="http://schemas.openxmlformats.org/officeDocument/2006/relationships/image" Target="../media/image1060.png"/><Relationship Id="rId100" Type="http://schemas.openxmlformats.org/officeDocument/2006/relationships/customXml" Target="../ink/ink1094.xml"/><Relationship Id="rId338" Type="http://schemas.openxmlformats.org/officeDocument/2006/relationships/customXml" Target="../ink/ink1213.xml"/><Relationship Id="rId545" Type="http://schemas.openxmlformats.org/officeDocument/2006/relationships/image" Target="../media/image1315.png"/><Relationship Id="rId752" Type="http://schemas.openxmlformats.org/officeDocument/2006/relationships/customXml" Target="../ink/ink1420.xml"/><Relationship Id="rId184" Type="http://schemas.openxmlformats.org/officeDocument/2006/relationships/customXml" Target="../ink/ink1136.xml"/><Relationship Id="rId391" Type="http://schemas.openxmlformats.org/officeDocument/2006/relationships/image" Target="../media/image1238.png"/><Relationship Id="rId405" Type="http://schemas.openxmlformats.org/officeDocument/2006/relationships/image" Target="../media/image1245.png"/><Relationship Id="rId612" Type="http://schemas.openxmlformats.org/officeDocument/2006/relationships/customXml" Target="../ink/ink1350.xml"/><Relationship Id="rId251" Type="http://schemas.openxmlformats.org/officeDocument/2006/relationships/image" Target="../media/image1168.png"/><Relationship Id="rId489" Type="http://schemas.openxmlformats.org/officeDocument/2006/relationships/image" Target="../media/image1287.png"/><Relationship Id="rId696" Type="http://schemas.openxmlformats.org/officeDocument/2006/relationships/customXml" Target="../ink/ink1392.xml"/><Relationship Id="rId46" Type="http://schemas.openxmlformats.org/officeDocument/2006/relationships/customXml" Target="../ink/ink1067.xml"/><Relationship Id="rId349" Type="http://schemas.openxmlformats.org/officeDocument/2006/relationships/image" Target="../media/image1217.png"/><Relationship Id="rId556" Type="http://schemas.openxmlformats.org/officeDocument/2006/relationships/customXml" Target="../ink/ink1322.xml"/><Relationship Id="rId763" Type="http://schemas.openxmlformats.org/officeDocument/2006/relationships/image" Target="../media/image1424.png"/><Relationship Id="rId111" Type="http://schemas.openxmlformats.org/officeDocument/2006/relationships/image" Target="../media/image1098.png"/><Relationship Id="rId195" Type="http://schemas.openxmlformats.org/officeDocument/2006/relationships/image" Target="../media/image1140.png"/><Relationship Id="rId209" Type="http://schemas.openxmlformats.org/officeDocument/2006/relationships/image" Target="../media/image1147.png"/><Relationship Id="rId416" Type="http://schemas.openxmlformats.org/officeDocument/2006/relationships/customXml" Target="../ink/ink1252.xml"/><Relationship Id="rId623" Type="http://schemas.openxmlformats.org/officeDocument/2006/relationships/image" Target="../media/image1354.png"/><Relationship Id="rId830" Type="http://schemas.openxmlformats.org/officeDocument/2006/relationships/customXml" Target="../ink/ink1459.xml"/><Relationship Id="rId57" Type="http://schemas.openxmlformats.org/officeDocument/2006/relationships/image" Target="../media/image1071.png"/><Relationship Id="rId262" Type="http://schemas.openxmlformats.org/officeDocument/2006/relationships/customXml" Target="../ink/ink1175.xml"/><Relationship Id="rId567" Type="http://schemas.openxmlformats.org/officeDocument/2006/relationships/image" Target="../media/image1326.png"/><Relationship Id="rId122" Type="http://schemas.openxmlformats.org/officeDocument/2006/relationships/customXml" Target="../ink/ink1105.xml"/><Relationship Id="rId774" Type="http://schemas.openxmlformats.org/officeDocument/2006/relationships/customXml" Target="../ink/ink1431.xml"/><Relationship Id="rId427" Type="http://schemas.openxmlformats.org/officeDocument/2006/relationships/image" Target="../media/image1256.png"/><Relationship Id="rId634" Type="http://schemas.openxmlformats.org/officeDocument/2006/relationships/customXml" Target="../ink/ink1361.xml"/><Relationship Id="rId841" Type="http://schemas.openxmlformats.org/officeDocument/2006/relationships/image" Target="../media/image1463.png"/><Relationship Id="rId273" Type="http://schemas.openxmlformats.org/officeDocument/2006/relationships/image" Target="../media/image1179.png"/><Relationship Id="rId480" Type="http://schemas.openxmlformats.org/officeDocument/2006/relationships/customXml" Target="../ink/ink1284.xml"/><Relationship Id="rId701" Type="http://schemas.openxmlformats.org/officeDocument/2006/relationships/image" Target="../media/image1393.png"/><Relationship Id="rId68" Type="http://schemas.openxmlformats.org/officeDocument/2006/relationships/customXml" Target="../ink/ink1078.xml"/><Relationship Id="rId133" Type="http://schemas.openxmlformats.org/officeDocument/2006/relationships/image" Target="../media/image1109.png"/><Relationship Id="rId175" Type="http://schemas.openxmlformats.org/officeDocument/2006/relationships/image" Target="../media/image1130.png"/><Relationship Id="rId340" Type="http://schemas.openxmlformats.org/officeDocument/2006/relationships/customXml" Target="../ink/ink1214.xml"/><Relationship Id="rId578" Type="http://schemas.openxmlformats.org/officeDocument/2006/relationships/customXml" Target="../ink/ink1333.xml"/><Relationship Id="rId743" Type="http://schemas.openxmlformats.org/officeDocument/2006/relationships/image" Target="../media/image1414.png"/><Relationship Id="rId785" Type="http://schemas.openxmlformats.org/officeDocument/2006/relationships/image" Target="../media/image1435.png"/><Relationship Id="rId200" Type="http://schemas.openxmlformats.org/officeDocument/2006/relationships/customXml" Target="../ink/ink1144.xml"/><Relationship Id="rId382" Type="http://schemas.openxmlformats.org/officeDocument/2006/relationships/customXml" Target="../ink/ink1235.xml"/><Relationship Id="rId438" Type="http://schemas.openxmlformats.org/officeDocument/2006/relationships/customXml" Target="../ink/ink1263.xml"/><Relationship Id="rId603" Type="http://schemas.openxmlformats.org/officeDocument/2006/relationships/image" Target="../media/image1344.png"/><Relationship Id="rId645" Type="http://schemas.openxmlformats.org/officeDocument/2006/relationships/image" Target="../media/image1365.png"/><Relationship Id="rId687" Type="http://schemas.openxmlformats.org/officeDocument/2006/relationships/image" Target="../media/image1386.png"/><Relationship Id="rId810" Type="http://schemas.openxmlformats.org/officeDocument/2006/relationships/customXml" Target="../ink/ink1449.xml"/><Relationship Id="rId852" Type="http://schemas.openxmlformats.org/officeDocument/2006/relationships/customXml" Target="../ink/ink1470.xml"/><Relationship Id="rId242" Type="http://schemas.openxmlformats.org/officeDocument/2006/relationships/customXml" Target="../ink/ink1165.xml"/><Relationship Id="rId284" Type="http://schemas.openxmlformats.org/officeDocument/2006/relationships/customXml" Target="../ink/ink1186.xml"/><Relationship Id="rId491" Type="http://schemas.openxmlformats.org/officeDocument/2006/relationships/image" Target="../media/image1288.png"/><Relationship Id="rId505" Type="http://schemas.openxmlformats.org/officeDocument/2006/relationships/image" Target="../media/image1295.png"/><Relationship Id="rId712" Type="http://schemas.openxmlformats.org/officeDocument/2006/relationships/customXml" Target="../ink/ink1400.xml"/><Relationship Id="rId894" Type="http://schemas.openxmlformats.org/officeDocument/2006/relationships/customXml" Target="../ink/ink1491.xml"/><Relationship Id="rId37" Type="http://schemas.openxmlformats.org/officeDocument/2006/relationships/image" Target="../media/image1061.png"/><Relationship Id="rId79" Type="http://schemas.openxmlformats.org/officeDocument/2006/relationships/image" Target="../media/image1082.png"/><Relationship Id="rId102" Type="http://schemas.openxmlformats.org/officeDocument/2006/relationships/customXml" Target="../ink/ink1095.xml"/><Relationship Id="rId144" Type="http://schemas.openxmlformats.org/officeDocument/2006/relationships/customXml" Target="../ink/ink1116.xml"/><Relationship Id="rId547" Type="http://schemas.openxmlformats.org/officeDocument/2006/relationships/image" Target="../media/image1316.png"/><Relationship Id="rId589" Type="http://schemas.openxmlformats.org/officeDocument/2006/relationships/image" Target="../media/image1337.png"/><Relationship Id="rId754" Type="http://schemas.openxmlformats.org/officeDocument/2006/relationships/customXml" Target="../ink/ink1421.xml"/><Relationship Id="rId796" Type="http://schemas.openxmlformats.org/officeDocument/2006/relationships/customXml" Target="../ink/ink1442.xml"/><Relationship Id="rId90" Type="http://schemas.openxmlformats.org/officeDocument/2006/relationships/customXml" Target="../ink/ink1089.xml"/><Relationship Id="rId186" Type="http://schemas.openxmlformats.org/officeDocument/2006/relationships/customXml" Target="../ink/ink1137.xml"/><Relationship Id="rId351" Type="http://schemas.openxmlformats.org/officeDocument/2006/relationships/image" Target="../media/image1218.png"/><Relationship Id="rId393" Type="http://schemas.openxmlformats.org/officeDocument/2006/relationships/image" Target="../media/image1239.png"/><Relationship Id="rId407" Type="http://schemas.openxmlformats.org/officeDocument/2006/relationships/image" Target="../media/image1246.png"/><Relationship Id="rId449" Type="http://schemas.openxmlformats.org/officeDocument/2006/relationships/image" Target="../media/image1267.png"/><Relationship Id="rId614" Type="http://schemas.openxmlformats.org/officeDocument/2006/relationships/customXml" Target="../ink/ink1351.xml"/><Relationship Id="rId656" Type="http://schemas.openxmlformats.org/officeDocument/2006/relationships/customXml" Target="../ink/ink1372.xml"/><Relationship Id="rId821" Type="http://schemas.openxmlformats.org/officeDocument/2006/relationships/image" Target="../media/image1453.png"/><Relationship Id="rId863" Type="http://schemas.openxmlformats.org/officeDocument/2006/relationships/image" Target="../media/image1474.png"/><Relationship Id="rId211" Type="http://schemas.openxmlformats.org/officeDocument/2006/relationships/image" Target="../media/image1148.png"/><Relationship Id="rId253" Type="http://schemas.openxmlformats.org/officeDocument/2006/relationships/image" Target="../media/image1169.png"/><Relationship Id="rId295" Type="http://schemas.openxmlformats.org/officeDocument/2006/relationships/image" Target="../media/image1190.png"/><Relationship Id="rId309" Type="http://schemas.openxmlformats.org/officeDocument/2006/relationships/image" Target="../media/image1197.png"/><Relationship Id="rId460" Type="http://schemas.openxmlformats.org/officeDocument/2006/relationships/customXml" Target="../ink/ink1274.xml"/><Relationship Id="rId516" Type="http://schemas.openxmlformats.org/officeDocument/2006/relationships/customXml" Target="../ink/ink1302.xml"/><Relationship Id="rId698" Type="http://schemas.openxmlformats.org/officeDocument/2006/relationships/customXml" Target="../ink/ink1393.xml"/><Relationship Id="rId48" Type="http://schemas.openxmlformats.org/officeDocument/2006/relationships/customXml" Target="../ink/ink1068.xml"/><Relationship Id="rId113" Type="http://schemas.openxmlformats.org/officeDocument/2006/relationships/image" Target="../media/image1099.png"/><Relationship Id="rId320" Type="http://schemas.openxmlformats.org/officeDocument/2006/relationships/customXml" Target="../ink/ink1204.xml"/><Relationship Id="rId558" Type="http://schemas.openxmlformats.org/officeDocument/2006/relationships/customXml" Target="../ink/ink1323.xml"/><Relationship Id="rId723" Type="http://schemas.openxmlformats.org/officeDocument/2006/relationships/image" Target="../media/image1404.png"/><Relationship Id="rId765" Type="http://schemas.openxmlformats.org/officeDocument/2006/relationships/image" Target="../media/image1425.png"/><Relationship Id="rId155" Type="http://schemas.openxmlformats.org/officeDocument/2006/relationships/image" Target="../media/image1120.png"/><Relationship Id="rId197" Type="http://schemas.openxmlformats.org/officeDocument/2006/relationships/image" Target="../media/image1141.png"/><Relationship Id="rId362" Type="http://schemas.openxmlformats.org/officeDocument/2006/relationships/customXml" Target="../ink/ink1225.xml"/><Relationship Id="rId418" Type="http://schemas.openxmlformats.org/officeDocument/2006/relationships/customXml" Target="../ink/ink1253.xml"/><Relationship Id="rId625" Type="http://schemas.openxmlformats.org/officeDocument/2006/relationships/image" Target="../media/image1355.png"/><Relationship Id="rId832" Type="http://schemas.openxmlformats.org/officeDocument/2006/relationships/customXml" Target="../ink/ink1460.xml"/><Relationship Id="rId222" Type="http://schemas.openxmlformats.org/officeDocument/2006/relationships/customXml" Target="../ink/ink1155.xml"/><Relationship Id="rId264" Type="http://schemas.openxmlformats.org/officeDocument/2006/relationships/customXml" Target="../ink/ink1176.xml"/><Relationship Id="rId471" Type="http://schemas.openxmlformats.org/officeDocument/2006/relationships/image" Target="../media/image1278.png"/><Relationship Id="rId667" Type="http://schemas.openxmlformats.org/officeDocument/2006/relationships/image" Target="../media/image1376.png"/><Relationship Id="rId874" Type="http://schemas.openxmlformats.org/officeDocument/2006/relationships/customXml" Target="../ink/ink1481.xml"/><Relationship Id="rId17" Type="http://schemas.openxmlformats.org/officeDocument/2006/relationships/image" Target="../media/image1051.png"/><Relationship Id="rId59" Type="http://schemas.openxmlformats.org/officeDocument/2006/relationships/image" Target="../media/image1072.png"/><Relationship Id="rId124" Type="http://schemas.openxmlformats.org/officeDocument/2006/relationships/customXml" Target="../ink/ink1106.xml"/><Relationship Id="rId527" Type="http://schemas.openxmlformats.org/officeDocument/2006/relationships/image" Target="../media/image1306.png"/><Relationship Id="rId569" Type="http://schemas.openxmlformats.org/officeDocument/2006/relationships/image" Target="../media/image1327.png"/><Relationship Id="rId734" Type="http://schemas.openxmlformats.org/officeDocument/2006/relationships/customXml" Target="../ink/ink1411.xml"/><Relationship Id="rId776" Type="http://schemas.openxmlformats.org/officeDocument/2006/relationships/customXml" Target="../ink/ink1432.xml"/><Relationship Id="rId70" Type="http://schemas.openxmlformats.org/officeDocument/2006/relationships/customXml" Target="../ink/ink1079.xml"/><Relationship Id="rId166" Type="http://schemas.openxmlformats.org/officeDocument/2006/relationships/customXml" Target="../ink/ink1127.xml"/><Relationship Id="rId331" Type="http://schemas.openxmlformats.org/officeDocument/2006/relationships/image" Target="../media/image1208.png"/><Relationship Id="rId373" Type="http://schemas.openxmlformats.org/officeDocument/2006/relationships/image" Target="../media/image1229.png"/><Relationship Id="rId429" Type="http://schemas.openxmlformats.org/officeDocument/2006/relationships/image" Target="../media/image1257.png"/><Relationship Id="rId580" Type="http://schemas.openxmlformats.org/officeDocument/2006/relationships/customXml" Target="../ink/ink1334.xml"/><Relationship Id="rId636" Type="http://schemas.openxmlformats.org/officeDocument/2006/relationships/customXml" Target="../ink/ink1362.xml"/><Relationship Id="rId801" Type="http://schemas.openxmlformats.org/officeDocument/2006/relationships/image" Target="../media/image1443.png"/><Relationship Id="rId1" Type="http://schemas.openxmlformats.org/officeDocument/2006/relationships/slideLayout" Target="../slideLayouts/slideLayout7.xml"/><Relationship Id="rId233" Type="http://schemas.openxmlformats.org/officeDocument/2006/relationships/image" Target="../media/image1159.png"/><Relationship Id="rId440" Type="http://schemas.openxmlformats.org/officeDocument/2006/relationships/customXml" Target="../ink/ink1264.xml"/><Relationship Id="rId678" Type="http://schemas.openxmlformats.org/officeDocument/2006/relationships/customXml" Target="../ink/ink1383.xml"/><Relationship Id="rId843" Type="http://schemas.openxmlformats.org/officeDocument/2006/relationships/image" Target="../media/image1464.png"/><Relationship Id="rId885" Type="http://schemas.openxmlformats.org/officeDocument/2006/relationships/image" Target="../media/image1485.png"/><Relationship Id="rId28" Type="http://schemas.openxmlformats.org/officeDocument/2006/relationships/customXml" Target="../ink/ink1058.xml"/><Relationship Id="rId275" Type="http://schemas.openxmlformats.org/officeDocument/2006/relationships/image" Target="../media/image1180.png"/><Relationship Id="rId300" Type="http://schemas.openxmlformats.org/officeDocument/2006/relationships/customXml" Target="../ink/ink1194.xml"/><Relationship Id="rId482" Type="http://schemas.openxmlformats.org/officeDocument/2006/relationships/customXml" Target="../ink/ink1285.xml"/><Relationship Id="rId538" Type="http://schemas.openxmlformats.org/officeDocument/2006/relationships/customXml" Target="../ink/ink1313.xml"/><Relationship Id="rId703" Type="http://schemas.openxmlformats.org/officeDocument/2006/relationships/image" Target="../media/image1394.png"/><Relationship Id="rId745" Type="http://schemas.openxmlformats.org/officeDocument/2006/relationships/image" Target="../media/image1415.png"/><Relationship Id="rId81" Type="http://schemas.openxmlformats.org/officeDocument/2006/relationships/image" Target="../media/image1083.png"/><Relationship Id="rId135" Type="http://schemas.openxmlformats.org/officeDocument/2006/relationships/image" Target="../media/image1110.png"/><Relationship Id="rId177" Type="http://schemas.openxmlformats.org/officeDocument/2006/relationships/image" Target="../media/image1131.png"/><Relationship Id="rId342" Type="http://schemas.openxmlformats.org/officeDocument/2006/relationships/customXml" Target="../ink/ink1215.xml"/><Relationship Id="rId384" Type="http://schemas.openxmlformats.org/officeDocument/2006/relationships/customXml" Target="../ink/ink1236.xml"/><Relationship Id="rId591" Type="http://schemas.openxmlformats.org/officeDocument/2006/relationships/image" Target="../media/image1338.png"/><Relationship Id="rId605" Type="http://schemas.openxmlformats.org/officeDocument/2006/relationships/image" Target="../media/image1345.png"/><Relationship Id="rId787" Type="http://schemas.openxmlformats.org/officeDocument/2006/relationships/image" Target="../media/image1436.png"/><Relationship Id="rId812" Type="http://schemas.openxmlformats.org/officeDocument/2006/relationships/customXml" Target="../ink/ink1450.xml"/><Relationship Id="rId202" Type="http://schemas.openxmlformats.org/officeDocument/2006/relationships/customXml" Target="../ink/ink1145.xml"/><Relationship Id="rId244" Type="http://schemas.openxmlformats.org/officeDocument/2006/relationships/customXml" Target="../ink/ink1166.xml"/><Relationship Id="rId647" Type="http://schemas.openxmlformats.org/officeDocument/2006/relationships/image" Target="../media/image1366.png"/><Relationship Id="rId689" Type="http://schemas.openxmlformats.org/officeDocument/2006/relationships/image" Target="../media/image1387.png"/><Relationship Id="rId854" Type="http://schemas.openxmlformats.org/officeDocument/2006/relationships/customXml" Target="../ink/ink1471.xml"/><Relationship Id="rId896" Type="http://schemas.openxmlformats.org/officeDocument/2006/relationships/customXml" Target="../ink/ink1492.xml"/><Relationship Id="rId39" Type="http://schemas.openxmlformats.org/officeDocument/2006/relationships/image" Target="../media/image1062.png"/><Relationship Id="rId286" Type="http://schemas.openxmlformats.org/officeDocument/2006/relationships/customXml" Target="../ink/ink1187.xml"/><Relationship Id="rId451" Type="http://schemas.openxmlformats.org/officeDocument/2006/relationships/image" Target="../media/image1268.png"/><Relationship Id="rId493" Type="http://schemas.openxmlformats.org/officeDocument/2006/relationships/image" Target="../media/image1289.png"/><Relationship Id="rId507" Type="http://schemas.openxmlformats.org/officeDocument/2006/relationships/image" Target="../media/image1296.png"/><Relationship Id="rId549" Type="http://schemas.openxmlformats.org/officeDocument/2006/relationships/image" Target="../media/image1317.png"/><Relationship Id="rId714" Type="http://schemas.openxmlformats.org/officeDocument/2006/relationships/customXml" Target="../ink/ink1401.xml"/><Relationship Id="rId756" Type="http://schemas.openxmlformats.org/officeDocument/2006/relationships/customXml" Target="../ink/ink1422.xml"/><Relationship Id="rId50" Type="http://schemas.openxmlformats.org/officeDocument/2006/relationships/customXml" Target="../ink/ink1069.xml"/><Relationship Id="rId104" Type="http://schemas.openxmlformats.org/officeDocument/2006/relationships/customXml" Target="../ink/ink1096.xml"/><Relationship Id="rId146" Type="http://schemas.openxmlformats.org/officeDocument/2006/relationships/customXml" Target="../ink/ink1117.xml"/><Relationship Id="rId188" Type="http://schemas.openxmlformats.org/officeDocument/2006/relationships/customXml" Target="../ink/ink1138.xml"/><Relationship Id="rId311" Type="http://schemas.openxmlformats.org/officeDocument/2006/relationships/image" Target="../media/image1198.png"/><Relationship Id="rId353" Type="http://schemas.openxmlformats.org/officeDocument/2006/relationships/image" Target="../media/image1219.png"/><Relationship Id="rId395" Type="http://schemas.openxmlformats.org/officeDocument/2006/relationships/image" Target="../media/image1240.png"/><Relationship Id="rId409" Type="http://schemas.openxmlformats.org/officeDocument/2006/relationships/image" Target="../media/image1247.png"/><Relationship Id="rId560" Type="http://schemas.openxmlformats.org/officeDocument/2006/relationships/customXml" Target="../ink/ink1324.xml"/><Relationship Id="rId798" Type="http://schemas.openxmlformats.org/officeDocument/2006/relationships/customXml" Target="../ink/ink1443.xml"/><Relationship Id="rId92" Type="http://schemas.openxmlformats.org/officeDocument/2006/relationships/customXml" Target="../ink/ink1090.xml"/><Relationship Id="rId213" Type="http://schemas.openxmlformats.org/officeDocument/2006/relationships/image" Target="../media/image1149.png"/><Relationship Id="rId420" Type="http://schemas.openxmlformats.org/officeDocument/2006/relationships/customXml" Target="../ink/ink1254.xml"/><Relationship Id="rId616" Type="http://schemas.openxmlformats.org/officeDocument/2006/relationships/customXml" Target="../ink/ink1352.xml"/><Relationship Id="rId658" Type="http://schemas.openxmlformats.org/officeDocument/2006/relationships/customXml" Target="../ink/ink1373.xml"/><Relationship Id="rId823" Type="http://schemas.openxmlformats.org/officeDocument/2006/relationships/image" Target="../media/image1454.png"/><Relationship Id="rId865" Type="http://schemas.openxmlformats.org/officeDocument/2006/relationships/image" Target="../media/image1475.png"/><Relationship Id="rId255" Type="http://schemas.openxmlformats.org/officeDocument/2006/relationships/image" Target="../media/image1170.png"/><Relationship Id="rId297" Type="http://schemas.openxmlformats.org/officeDocument/2006/relationships/image" Target="../media/image1191.png"/><Relationship Id="rId462" Type="http://schemas.openxmlformats.org/officeDocument/2006/relationships/customXml" Target="../ink/ink1275.xml"/><Relationship Id="rId518" Type="http://schemas.openxmlformats.org/officeDocument/2006/relationships/customXml" Target="../ink/ink1303.xml"/><Relationship Id="rId725" Type="http://schemas.openxmlformats.org/officeDocument/2006/relationships/image" Target="../media/image1405.png"/><Relationship Id="rId115" Type="http://schemas.openxmlformats.org/officeDocument/2006/relationships/image" Target="../media/image1100.png"/><Relationship Id="rId157" Type="http://schemas.openxmlformats.org/officeDocument/2006/relationships/image" Target="../media/image1121.png"/><Relationship Id="rId322" Type="http://schemas.openxmlformats.org/officeDocument/2006/relationships/customXml" Target="../ink/ink1205.xml"/><Relationship Id="rId364" Type="http://schemas.openxmlformats.org/officeDocument/2006/relationships/customXml" Target="../ink/ink1226.xml"/><Relationship Id="rId767" Type="http://schemas.openxmlformats.org/officeDocument/2006/relationships/image" Target="../media/image1426.png"/><Relationship Id="rId61" Type="http://schemas.openxmlformats.org/officeDocument/2006/relationships/image" Target="../media/image1073.png"/><Relationship Id="rId199" Type="http://schemas.openxmlformats.org/officeDocument/2006/relationships/image" Target="../media/image1142.png"/><Relationship Id="rId571" Type="http://schemas.openxmlformats.org/officeDocument/2006/relationships/image" Target="../media/image1328.png"/><Relationship Id="rId627" Type="http://schemas.openxmlformats.org/officeDocument/2006/relationships/image" Target="../media/image1356.png"/><Relationship Id="rId669" Type="http://schemas.openxmlformats.org/officeDocument/2006/relationships/image" Target="../media/image1377.png"/><Relationship Id="rId834" Type="http://schemas.openxmlformats.org/officeDocument/2006/relationships/customXml" Target="../ink/ink1461.xml"/><Relationship Id="rId876" Type="http://schemas.openxmlformats.org/officeDocument/2006/relationships/customXml" Target="../ink/ink1482.xml"/><Relationship Id="rId19" Type="http://schemas.openxmlformats.org/officeDocument/2006/relationships/image" Target="../media/image1052.png"/><Relationship Id="rId224" Type="http://schemas.openxmlformats.org/officeDocument/2006/relationships/customXml" Target="../ink/ink1156.xml"/><Relationship Id="rId266" Type="http://schemas.openxmlformats.org/officeDocument/2006/relationships/customXml" Target="../ink/ink1177.xml"/><Relationship Id="rId431" Type="http://schemas.openxmlformats.org/officeDocument/2006/relationships/image" Target="../media/image1258.png"/><Relationship Id="rId473" Type="http://schemas.openxmlformats.org/officeDocument/2006/relationships/image" Target="../media/image1279.png"/><Relationship Id="rId529" Type="http://schemas.openxmlformats.org/officeDocument/2006/relationships/image" Target="../media/image1307.png"/><Relationship Id="rId680" Type="http://schemas.openxmlformats.org/officeDocument/2006/relationships/customXml" Target="../ink/ink1384.xml"/><Relationship Id="rId736" Type="http://schemas.openxmlformats.org/officeDocument/2006/relationships/customXml" Target="../ink/ink1412.xml"/><Relationship Id="rId30" Type="http://schemas.openxmlformats.org/officeDocument/2006/relationships/customXml" Target="../ink/ink1059.xml"/><Relationship Id="rId126" Type="http://schemas.openxmlformats.org/officeDocument/2006/relationships/customXml" Target="../ink/ink1107.xml"/><Relationship Id="rId168" Type="http://schemas.openxmlformats.org/officeDocument/2006/relationships/customXml" Target="../ink/ink1128.xml"/><Relationship Id="rId333" Type="http://schemas.openxmlformats.org/officeDocument/2006/relationships/image" Target="../media/image1209.png"/><Relationship Id="rId540" Type="http://schemas.openxmlformats.org/officeDocument/2006/relationships/customXml" Target="../ink/ink1314.xml"/><Relationship Id="rId778" Type="http://schemas.openxmlformats.org/officeDocument/2006/relationships/customXml" Target="../ink/ink1433.xml"/><Relationship Id="rId72" Type="http://schemas.openxmlformats.org/officeDocument/2006/relationships/customXml" Target="../ink/ink1080.xml"/><Relationship Id="rId375" Type="http://schemas.openxmlformats.org/officeDocument/2006/relationships/image" Target="../media/image1230.png"/><Relationship Id="rId582" Type="http://schemas.openxmlformats.org/officeDocument/2006/relationships/customXml" Target="../ink/ink1335.xml"/><Relationship Id="rId638" Type="http://schemas.openxmlformats.org/officeDocument/2006/relationships/customXml" Target="../ink/ink1363.xml"/><Relationship Id="rId803" Type="http://schemas.openxmlformats.org/officeDocument/2006/relationships/image" Target="../media/image1444.png"/><Relationship Id="rId845" Type="http://schemas.openxmlformats.org/officeDocument/2006/relationships/image" Target="../media/image1465.png"/><Relationship Id="rId3" Type="http://schemas.openxmlformats.org/officeDocument/2006/relationships/image" Target="../media/image1044.png"/><Relationship Id="rId235" Type="http://schemas.openxmlformats.org/officeDocument/2006/relationships/image" Target="../media/image1160.png"/><Relationship Id="rId277" Type="http://schemas.openxmlformats.org/officeDocument/2006/relationships/image" Target="../media/image1181.png"/><Relationship Id="rId400" Type="http://schemas.openxmlformats.org/officeDocument/2006/relationships/customXml" Target="../ink/ink1244.xml"/><Relationship Id="rId442" Type="http://schemas.openxmlformats.org/officeDocument/2006/relationships/customXml" Target="../ink/ink1265.xml"/><Relationship Id="rId484" Type="http://schemas.openxmlformats.org/officeDocument/2006/relationships/customXml" Target="../ink/ink1286.xml"/><Relationship Id="rId705" Type="http://schemas.openxmlformats.org/officeDocument/2006/relationships/image" Target="../media/image1395.png"/><Relationship Id="rId887" Type="http://schemas.openxmlformats.org/officeDocument/2006/relationships/image" Target="../media/image1486.png"/><Relationship Id="rId137" Type="http://schemas.openxmlformats.org/officeDocument/2006/relationships/image" Target="../media/image1111.png"/><Relationship Id="rId302" Type="http://schemas.openxmlformats.org/officeDocument/2006/relationships/customXml" Target="../ink/ink1195.xml"/><Relationship Id="rId344" Type="http://schemas.openxmlformats.org/officeDocument/2006/relationships/customXml" Target="../ink/ink1216.xml"/><Relationship Id="rId691" Type="http://schemas.openxmlformats.org/officeDocument/2006/relationships/image" Target="../media/image1388.png"/><Relationship Id="rId747" Type="http://schemas.openxmlformats.org/officeDocument/2006/relationships/image" Target="../media/image1416.png"/><Relationship Id="rId789" Type="http://schemas.openxmlformats.org/officeDocument/2006/relationships/image" Target="../media/image1437.png"/><Relationship Id="rId41" Type="http://schemas.openxmlformats.org/officeDocument/2006/relationships/image" Target="../media/image1063.png"/><Relationship Id="rId83" Type="http://schemas.openxmlformats.org/officeDocument/2006/relationships/image" Target="../media/image1084.png"/><Relationship Id="rId179" Type="http://schemas.openxmlformats.org/officeDocument/2006/relationships/image" Target="../media/image1132.png"/><Relationship Id="rId386" Type="http://schemas.openxmlformats.org/officeDocument/2006/relationships/customXml" Target="../ink/ink1237.xml"/><Relationship Id="rId551" Type="http://schemas.openxmlformats.org/officeDocument/2006/relationships/image" Target="../media/image1318.png"/><Relationship Id="rId593" Type="http://schemas.openxmlformats.org/officeDocument/2006/relationships/image" Target="../media/image1339.png"/><Relationship Id="rId607" Type="http://schemas.openxmlformats.org/officeDocument/2006/relationships/image" Target="../media/image1346.png"/><Relationship Id="rId649" Type="http://schemas.openxmlformats.org/officeDocument/2006/relationships/image" Target="../media/image1367.png"/><Relationship Id="rId814" Type="http://schemas.openxmlformats.org/officeDocument/2006/relationships/customXml" Target="../ink/ink1451.xml"/><Relationship Id="rId856" Type="http://schemas.openxmlformats.org/officeDocument/2006/relationships/customXml" Target="../ink/ink1472.xml"/><Relationship Id="rId190" Type="http://schemas.openxmlformats.org/officeDocument/2006/relationships/customXml" Target="../ink/ink1139.xml"/><Relationship Id="rId204" Type="http://schemas.openxmlformats.org/officeDocument/2006/relationships/customXml" Target="../ink/ink1146.xml"/><Relationship Id="rId246" Type="http://schemas.openxmlformats.org/officeDocument/2006/relationships/customXml" Target="../ink/ink1167.xml"/><Relationship Id="rId288" Type="http://schemas.openxmlformats.org/officeDocument/2006/relationships/customXml" Target="../ink/ink1188.xml"/><Relationship Id="rId411" Type="http://schemas.openxmlformats.org/officeDocument/2006/relationships/image" Target="../media/image1248.png"/><Relationship Id="rId453" Type="http://schemas.openxmlformats.org/officeDocument/2006/relationships/image" Target="../media/image1269.png"/><Relationship Id="rId509" Type="http://schemas.openxmlformats.org/officeDocument/2006/relationships/image" Target="../media/image1297.png"/><Relationship Id="rId660" Type="http://schemas.openxmlformats.org/officeDocument/2006/relationships/customXml" Target="../ink/ink1374.xml"/><Relationship Id="rId898" Type="http://schemas.openxmlformats.org/officeDocument/2006/relationships/customXml" Target="../ink/ink1493.xml"/><Relationship Id="rId106" Type="http://schemas.openxmlformats.org/officeDocument/2006/relationships/customXml" Target="../ink/ink1097.xml"/><Relationship Id="rId313" Type="http://schemas.openxmlformats.org/officeDocument/2006/relationships/image" Target="../media/image1199.png"/><Relationship Id="rId495" Type="http://schemas.openxmlformats.org/officeDocument/2006/relationships/image" Target="../media/image1290.png"/><Relationship Id="rId716" Type="http://schemas.openxmlformats.org/officeDocument/2006/relationships/customXml" Target="../ink/ink1402.xml"/><Relationship Id="rId758" Type="http://schemas.openxmlformats.org/officeDocument/2006/relationships/customXml" Target="../ink/ink1423.xml"/><Relationship Id="rId10" Type="http://schemas.openxmlformats.org/officeDocument/2006/relationships/customXml" Target="../ink/ink1049.xml"/><Relationship Id="rId52" Type="http://schemas.openxmlformats.org/officeDocument/2006/relationships/customXml" Target="../ink/ink1070.xml"/><Relationship Id="rId94" Type="http://schemas.openxmlformats.org/officeDocument/2006/relationships/customXml" Target="../ink/ink1091.xml"/><Relationship Id="rId148" Type="http://schemas.openxmlformats.org/officeDocument/2006/relationships/customXml" Target="../ink/ink1118.xml"/><Relationship Id="rId355" Type="http://schemas.openxmlformats.org/officeDocument/2006/relationships/image" Target="../media/image1220.png"/><Relationship Id="rId397" Type="http://schemas.openxmlformats.org/officeDocument/2006/relationships/image" Target="../media/image1241.png"/><Relationship Id="rId520" Type="http://schemas.openxmlformats.org/officeDocument/2006/relationships/customXml" Target="../ink/ink1304.xml"/><Relationship Id="rId562" Type="http://schemas.openxmlformats.org/officeDocument/2006/relationships/customXml" Target="../ink/ink1325.xml"/><Relationship Id="rId618" Type="http://schemas.openxmlformats.org/officeDocument/2006/relationships/customXml" Target="../ink/ink1353.xml"/><Relationship Id="rId825" Type="http://schemas.openxmlformats.org/officeDocument/2006/relationships/image" Target="../media/image1455.png"/><Relationship Id="rId215" Type="http://schemas.openxmlformats.org/officeDocument/2006/relationships/image" Target="../media/image1150.png"/><Relationship Id="rId257" Type="http://schemas.openxmlformats.org/officeDocument/2006/relationships/image" Target="../media/image1171.png"/><Relationship Id="rId422" Type="http://schemas.openxmlformats.org/officeDocument/2006/relationships/customXml" Target="../ink/ink1255.xml"/><Relationship Id="rId464" Type="http://schemas.openxmlformats.org/officeDocument/2006/relationships/customXml" Target="../ink/ink1276.xml"/><Relationship Id="rId867" Type="http://schemas.openxmlformats.org/officeDocument/2006/relationships/image" Target="../media/image1476.png"/><Relationship Id="rId299" Type="http://schemas.openxmlformats.org/officeDocument/2006/relationships/image" Target="../media/image1192.png"/><Relationship Id="rId727" Type="http://schemas.openxmlformats.org/officeDocument/2006/relationships/image" Target="../media/image1406.png"/><Relationship Id="rId63" Type="http://schemas.openxmlformats.org/officeDocument/2006/relationships/image" Target="../media/image1074.png"/><Relationship Id="rId159" Type="http://schemas.openxmlformats.org/officeDocument/2006/relationships/image" Target="../media/image1122.png"/><Relationship Id="rId366" Type="http://schemas.openxmlformats.org/officeDocument/2006/relationships/customXml" Target="../ink/ink1227.xml"/><Relationship Id="rId573" Type="http://schemas.openxmlformats.org/officeDocument/2006/relationships/image" Target="../media/image1329.png"/><Relationship Id="rId780" Type="http://schemas.openxmlformats.org/officeDocument/2006/relationships/customXml" Target="../ink/ink1434.xml"/><Relationship Id="rId226" Type="http://schemas.openxmlformats.org/officeDocument/2006/relationships/customXml" Target="../ink/ink1157.xml"/><Relationship Id="rId433" Type="http://schemas.openxmlformats.org/officeDocument/2006/relationships/image" Target="../media/image1259.png"/><Relationship Id="rId878" Type="http://schemas.openxmlformats.org/officeDocument/2006/relationships/customXml" Target="../ink/ink1483.xml"/><Relationship Id="rId640" Type="http://schemas.openxmlformats.org/officeDocument/2006/relationships/customXml" Target="../ink/ink1364.xml"/><Relationship Id="rId738" Type="http://schemas.openxmlformats.org/officeDocument/2006/relationships/customXml" Target="../ink/ink1413.xml"/><Relationship Id="rId74" Type="http://schemas.openxmlformats.org/officeDocument/2006/relationships/customXml" Target="../ink/ink1081.xml"/><Relationship Id="rId377" Type="http://schemas.openxmlformats.org/officeDocument/2006/relationships/image" Target="../media/image1231.png"/><Relationship Id="rId500" Type="http://schemas.openxmlformats.org/officeDocument/2006/relationships/customXml" Target="../ink/ink1294.xml"/><Relationship Id="rId584" Type="http://schemas.openxmlformats.org/officeDocument/2006/relationships/customXml" Target="../ink/ink1336.xml"/><Relationship Id="rId805" Type="http://schemas.openxmlformats.org/officeDocument/2006/relationships/image" Target="../media/image1445.png"/><Relationship Id="rId5" Type="http://schemas.openxmlformats.org/officeDocument/2006/relationships/image" Target="../media/image1045.png"/><Relationship Id="rId237" Type="http://schemas.openxmlformats.org/officeDocument/2006/relationships/image" Target="../media/image1161.png"/><Relationship Id="rId791" Type="http://schemas.openxmlformats.org/officeDocument/2006/relationships/image" Target="../media/image1438.png"/><Relationship Id="rId889" Type="http://schemas.openxmlformats.org/officeDocument/2006/relationships/image" Target="../media/image1487.png"/><Relationship Id="rId444" Type="http://schemas.openxmlformats.org/officeDocument/2006/relationships/customXml" Target="../ink/ink1266.xml"/><Relationship Id="rId651" Type="http://schemas.openxmlformats.org/officeDocument/2006/relationships/image" Target="../media/image1368.png"/><Relationship Id="rId749" Type="http://schemas.openxmlformats.org/officeDocument/2006/relationships/image" Target="../media/image1417.png"/><Relationship Id="rId290" Type="http://schemas.openxmlformats.org/officeDocument/2006/relationships/customXml" Target="../ink/ink1189.xml"/><Relationship Id="rId304" Type="http://schemas.openxmlformats.org/officeDocument/2006/relationships/customXml" Target="../ink/ink1196.xml"/><Relationship Id="rId388" Type="http://schemas.openxmlformats.org/officeDocument/2006/relationships/customXml" Target="../ink/ink1238.xml"/><Relationship Id="rId511" Type="http://schemas.openxmlformats.org/officeDocument/2006/relationships/image" Target="../media/image1298.png"/><Relationship Id="rId609" Type="http://schemas.openxmlformats.org/officeDocument/2006/relationships/image" Target="../media/image1347.png"/><Relationship Id="rId85" Type="http://schemas.openxmlformats.org/officeDocument/2006/relationships/image" Target="../media/image1085.png"/><Relationship Id="rId150" Type="http://schemas.openxmlformats.org/officeDocument/2006/relationships/customXml" Target="../ink/ink1119.xml"/><Relationship Id="rId595" Type="http://schemas.openxmlformats.org/officeDocument/2006/relationships/image" Target="../media/image1340.png"/><Relationship Id="rId816" Type="http://schemas.openxmlformats.org/officeDocument/2006/relationships/customXml" Target="../ink/ink1452.xml"/><Relationship Id="rId248" Type="http://schemas.openxmlformats.org/officeDocument/2006/relationships/customXml" Target="../ink/ink1168.xml"/><Relationship Id="rId455" Type="http://schemas.openxmlformats.org/officeDocument/2006/relationships/image" Target="../media/image1270.png"/><Relationship Id="rId662" Type="http://schemas.openxmlformats.org/officeDocument/2006/relationships/customXml" Target="../ink/ink1375.xml"/><Relationship Id="rId12" Type="http://schemas.openxmlformats.org/officeDocument/2006/relationships/customXml" Target="../ink/ink1050.xml"/><Relationship Id="rId108" Type="http://schemas.openxmlformats.org/officeDocument/2006/relationships/customXml" Target="../ink/ink1098.xml"/><Relationship Id="rId315" Type="http://schemas.openxmlformats.org/officeDocument/2006/relationships/image" Target="../media/image1200.png"/><Relationship Id="rId522" Type="http://schemas.openxmlformats.org/officeDocument/2006/relationships/customXml" Target="../ink/ink1305.xml"/><Relationship Id="rId96" Type="http://schemas.openxmlformats.org/officeDocument/2006/relationships/customXml" Target="../ink/ink1092.xml"/><Relationship Id="rId161" Type="http://schemas.openxmlformats.org/officeDocument/2006/relationships/image" Target="../media/image1123.png"/><Relationship Id="rId399" Type="http://schemas.openxmlformats.org/officeDocument/2006/relationships/image" Target="../media/image1242.png"/><Relationship Id="rId827" Type="http://schemas.openxmlformats.org/officeDocument/2006/relationships/image" Target="../media/image1456.png"/><Relationship Id="rId259" Type="http://schemas.openxmlformats.org/officeDocument/2006/relationships/image" Target="../media/image1172.png"/><Relationship Id="rId466" Type="http://schemas.openxmlformats.org/officeDocument/2006/relationships/customXml" Target="../ink/ink1277.xml"/><Relationship Id="rId673" Type="http://schemas.openxmlformats.org/officeDocument/2006/relationships/image" Target="../media/image1379.png"/><Relationship Id="rId880" Type="http://schemas.openxmlformats.org/officeDocument/2006/relationships/customXml" Target="../ink/ink1484.xml"/><Relationship Id="rId23" Type="http://schemas.openxmlformats.org/officeDocument/2006/relationships/image" Target="../media/image1054.png"/><Relationship Id="rId119" Type="http://schemas.openxmlformats.org/officeDocument/2006/relationships/image" Target="../media/image1102.png"/><Relationship Id="rId326" Type="http://schemas.openxmlformats.org/officeDocument/2006/relationships/customXml" Target="../ink/ink1207.xml"/><Relationship Id="rId533" Type="http://schemas.openxmlformats.org/officeDocument/2006/relationships/image" Target="../media/image1309.png"/><Relationship Id="rId740" Type="http://schemas.openxmlformats.org/officeDocument/2006/relationships/customXml" Target="../ink/ink1414.xml"/><Relationship Id="rId838" Type="http://schemas.openxmlformats.org/officeDocument/2006/relationships/customXml" Target="../ink/ink1463.xml"/><Relationship Id="rId172" Type="http://schemas.openxmlformats.org/officeDocument/2006/relationships/customXml" Target="../ink/ink1130.xml"/><Relationship Id="rId477" Type="http://schemas.openxmlformats.org/officeDocument/2006/relationships/image" Target="../media/image1281.png"/><Relationship Id="rId600" Type="http://schemas.openxmlformats.org/officeDocument/2006/relationships/customXml" Target="../ink/ink1344.xml"/><Relationship Id="rId684" Type="http://schemas.openxmlformats.org/officeDocument/2006/relationships/customXml" Target="../ink/ink1386.xml"/><Relationship Id="rId337" Type="http://schemas.openxmlformats.org/officeDocument/2006/relationships/image" Target="../media/image1211.png"/><Relationship Id="rId891" Type="http://schemas.openxmlformats.org/officeDocument/2006/relationships/image" Target="../media/image1488.png"/><Relationship Id="rId34" Type="http://schemas.openxmlformats.org/officeDocument/2006/relationships/customXml" Target="../ink/ink1061.xml"/><Relationship Id="rId544" Type="http://schemas.openxmlformats.org/officeDocument/2006/relationships/customXml" Target="../ink/ink1316.xml"/><Relationship Id="rId751" Type="http://schemas.openxmlformats.org/officeDocument/2006/relationships/image" Target="../media/image1418.png"/><Relationship Id="rId849" Type="http://schemas.openxmlformats.org/officeDocument/2006/relationships/image" Target="../media/image1467.png"/><Relationship Id="rId183" Type="http://schemas.openxmlformats.org/officeDocument/2006/relationships/image" Target="../media/image1134.png"/><Relationship Id="rId390" Type="http://schemas.openxmlformats.org/officeDocument/2006/relationships/customXml" Target="../ink/ink1239.xml"/><Relationship Id="rId404" Type="http://schemas.openxmlformats.org/officeDocument/2006/relationships/customXml" Target="../ink/ink1246.xml"/><Relationship Id="rId611" Type="http://schemas.openxmlformats.org/officeDocument/2006/relationships/image" Target="../media/image1348.png"/><Relationship Id="rId250" Type="http://schemas.openxmlformats.org/officeDocument/2006/relationships/customXml" Target="../ink/ink1169.xml"/><Relationship Id="rId488" Type="http://schemas.openxmlformats.org/officeDocument/2006/relationships/customXml" Target="../ink/ink1288.xml"/><Relationship Id="rId695" Type="http://schemas.openxmlformats.org/officeDocument/2006/relationships/image" Target="../media/image1390.png"/><Relationship Id="rId709" Type="http://schemas.openxmlformats.org/officeDocument/2006/relationships/image" Target="../media/image1397.png"/><Relationship Id="rId45" Type="http://schemas.openxmlformats.org/officeDocument/2006/relationships/image" Target="../media/image1065.png"/><Relationship Id="rId110" Type="http://schemas.openxmlformats.org/officeDocument/2006/relationships/customXml" Target="../ink/ink1099.xml"/><Relationship Id="rId348" Type="http://schemas.openxmlformats.org/officeDocument/2006/relationships/customXml" Target="../ink/ink1218.xml"/><Relationship Id="rId555" Type="http://schemas.openxmlformats.org/officeDocument/2006/relationships/image" Target="../media/image1320.png"/><Relationship Id="rId762" Type="http://schemas.openxmlformats.org/officeDocument/2006/relationships/customXml" Target="../ink/ink1425.xml"/><Relationship Id="rId194" Type="http://schemas.openxmlformats.org/officeDocument/2006/relationships/customXml" Target="../ink/ink1141.xml"/><Relationship Id="rId208" Type="http://schemas.openxmlformats.org/officeDocument/2006/relationships/customXml" Target="../ink/ink1148.xml"/><Relationship Id="rId415" Type="http://schemas.openxmlformats.org/officeDocument/2006/relationships/image" Target="../media/image1250.png"/><Relationship Id="rId622" Type="http://schemas.openxmlformats.org/officeDocument/2006/relationships/customXml" Target="../ink/ink1355.xml"/><Relationship Id="rId261" Type="http://schemas.openxmlformats.org/officeDocument/2006/relationships/image" Target="../media/image1173.png"/><Relationship Id="rId499" Type="http://schemas.openxmlformats.org/officeDocument/2006/relationships/image" Target="../media/image1292.png"/><Relationship Id="rId56" Type="http://schemas.openxmlformats.org/officeDocument/2006/relationships/customXml" Target="../ink/ink1072.xml"/><Relationship Id="rId359" Type="http://schemas.openxmlformats.org/officeDocument/2006/relationships/image" Target="../media/image1222.png"/><Relationship Id="rId566" Type="http://schemas.openxmlformats.org/officeDocument/2006/relationships/customXml" Target="../ink/ink1327.xml"/><Relationship Id="rId773" Type="http://schemas.openxmlformats.org/officeDocument/2006/relationships/image" Target="../media/image1429.png"/><Relationship Id="rId121" Type="http://schemas.openxmlformats.org/officeDocument/2006/relationships/image" Target="../media/image1103.png"/><Relationship Id="rId219" Type="http://schemas.openxmlformats.org/officeDocument/2006/relationships/image" Target="../media/image1152.png"/><Relationship Id="rId426" Type="http://schemas.openxmlformats.org/officeDocument/2006/relationships/customXml" Target="../ink/ink1257.xml"/><Relationship Id="rId633" Type="http://schemas.openxmlformats.org/officeDocument/2006/relationships/image" Target="../media/image1359.png"/><Relationship Id="rId840" Type="http://schemas.openxmlformats.org/officeDocument/2006/relationships/customXml" Target="../ink/ink1464.xml"/><Relationship Id="rId67" Type="http://schemas.openxmlformats.org/officeDocument/2006/relationships/image" Target="../media/image1076.png"/><Relationship Id="rId272" Type="http://schemas.openxmlformats.org/officeDocument/2006/relationships/customXml" Target="../ink/ink1180.xml"/><Relationship Id="rId577" Type="http://schemas.openxmlformats.org/officeDocument/2006/relationships/image" Target="../media/image1331.png"/><Relationship Id="rId700" Type="http://schemas.openxmlformats.org/officeDocument/2006/relationships/customXml" Target="../ink/ink1394.xml"/><Relationship Id="rId132" Type="http://schemas.openxmlformats.org/officeDocument/2006/relationships/customXml" Target="../ink/ink1110.xml"/><Relationship Id="rId784" Type="http://schemas.openxmlformats.org/officeDocument/2006/relationships/customXml" Target="../ink/ink1436.xml"/><Relationship Id="rId437" Type="http://schemas.openxmlformats.org/officeDocument/2006/relationships/image" Target="../media/image1261.png"/><Relationship Id="rId644" Type="http://schemas.openxmlformats.org/officeDocument/2006/relationships/customXml" Target="../ink/ink1366.xml"/><Relationship Id="rId851" Type="http://schemas.openxmlformats.org/officeDocument/2006/relationships/image" Target="../media/image1468.png"/><Relationship Id="rId283" Type="http://schemas.openxmlformats.org/officeDocument/2006/relationships/image" Target="../media/image1184.png"/><Relationship Id="rId490" Type="http://schemas.openxmlformats.org/officeDocument/2006/relationships/customXml" Target="../ink/ink1289.xml"/><Relationship Id="rId504" Type="http://schemas.openxmlformats.org/officeDocument/2006/relationships/customXml" Target="../ink/ink1296.xml"/><Relationship Id="rId711" Type="http://schemas.openxmlformats.org/officeDocument/2006/relationships/image" Target="../media/image1398.png"/><Relationship Id="rId78" Type="http://schemas.openxmlformats.org/officeDocument/2006/relationships/customXml" Target="../ink/ink1083.xml"/><Relationship Id="rId143" Type="http://schemas.openxmlformats.org/officeDocument/2006/relationships/image" Target="../media/image1114.png"/><Relationship Id="rId350" Type="http://schemas.openxmlformats.org/officeDocument/2006/relationships/customXml" Target="../ink/ink1219.xml"/><Relationship Id="rId588" Type="http://schemas.openxmlformats.org/officeDocument/2006/relationships/customXml" Target="../ink/ink1338.xml"/><Relationship Id="rId795" Type="http://schemas.openxmlformats.org/officeDocument/2006/relationships/image" Target="../media/image1440.png"/><Relationship Id="rId809" Type="http://schemas.openxmlformats.org/officeDocument/2006/relationships/image" Target="../media/image1447.png"/><Relationship Id="rId9" Type="http://schemas.openxmlformats.org/officeDocument/2006/relationships/image" Target="../media/image1047.png"/><Relationship Id="rId210" Type="http://schemas.openxmlformats.org/officeDocument/2006/relationships/customXml" Target="../ink/ink1149.xml"/><Relationship Id="rId448" Type="http://schemas.openxmlformats.org/officeDocument/2006/relationships/customXml" Target="../ink/ink1268.xml"/><Relationship Id="rId655" Type="http://schemas.openxmlformats.org/officeDocument/2006/relationships/image" Target="../media/image1370.png"/><Relationship Id="rId862" Type="http://schemas.openxmlformats.org/officeDocument/2006/relationships/customXml" Target="../ink/ink1475.xml"/><Relationship Id="rId294" Type="http://schemas.openxmlformats.org/officeDocument/2006/relationships/customXml" Target="../ink/ink1191.xml"/><Relationship Id="rId308" Type="http://schemas.openxmlformats.org/officeDocument/2006/relationships/customXml" Target="../ink/ink1198.xml"/><Relationship Id="rId515" Type="http://schemas.openxmlformats.org/officeDocument/2006/relationships/image" Target="../media/image1300.png"/><Relationship Id="rId722" Type="http://schemas.openxmlformats.org/officeDocument/2006/relationships/customXml" Target="../ink/ink1405.xml"/><Relationship Id="rId89" Type="http://schemas.openxmlformats.org/officeDocument/2006/relationships/image" Target="../media/image1087.png"/><Relationship Id="rId154" Type="http://schemas.openxmlformats.org/officeDocument/2006/relationships/customXml" Target="../ink/ink1121.xml"/><Relationship Id="rId361" Type="http://schemas.openxmlformats.org/officeDocument/2006/relationships/image" Target="../media/image1223.png"/><Relationship Id="rId599" Type="http://schemas.openxmlformats.org/officeDocument/2006/relationships/image" Target="../media/image1342.png"/><Relationship Id="rId459" Type="http://schemas.openxmlformats.org/officeDocument/2006/relationships/image" Target="../media/image1272.png"/><Relationship Id="rId666" Type="http://schemas.openxmlformats.org/officeDocument/2006/relationships/customXml" Target="../ink/ink1377.xml"/><Relationship Id="rId873" Type="http://schemas.openxmlformats.org/officeDocument/2006/relationships/image" Target="../media/image1479.png"/><Relationship Id="rId16" Type="http://schemas.openxmlformats.org/officeDocument/2006/relationships/customXml" Target="../ink/ink1052.xml"/><Relationship Id="rId221" Type="http://schemas.openxmlformats.org/officeDocument/2006/relationships/image" Target="../media/image1153.png"/><Relationship Id="rId319" Type="http://schemas.openxmlformats.org/officeDocument/2006/relationships/image" Target="../media/image1202.png"/><Relationship Id="rId526" Type="http://schemas.openxmlformats.org/officeDocument/2006/relationships/customXml" Target="../ink/ink1307.xml"/><Relationship Id="rId733" Type="http://schemas.openxmlformats.org/officeDocument/2006/relationships/image" Target="../media/image1409.png"/><Relationship Id="rId165" Type="http://schemas.openxmlformats.org/officeDocument/2006/relationships/image" Target="../media/image1125.png"/><Relationship Id="rId372" Type="http://schemas.openxmlformats.org/officeDocument/2006/relationships/customXml" Target="../ink/ink1230.xml"/><Relationship Id="rId677" Type="http://schemas.openxmlformats.org/officeDocument/2006/relationships/image" Target="../media/image1381.png"/><Relationship Id="rId800" Type="http://schemas.openxmlformats.org/officeDocument/2006/relationships/customXml" Target="../ink/ink1444.xml"/><Relationship Id="rId232" Type="http://schemas.openxmlformats.org/officeDocument/2006/relationships/customXml" Target="../ink/ink1160.xml"/><Relationship Id="rId884" Type="http://schemas.openxmlformats.org/officeDocument/2006/relationships/customXml" Target="../ink/ink1486.xml"/><Relationship Id="rId27" Type="http://schemas.openxmlformats.org/officeDocument/2006/relationships/image" Target="../media/image1056.png"/><Relationship Id="rId537" Type="http://schemas.openxmlformats.org/officeDocument/2006/relationships/image" Target="../media/image1311.png"/><Relationship Id="rId744" Type="http://schemas.openxmlformats.org/officeDocument/2006/relationships/customXml" Target="../ink/ink1416.xml"/><Relationship Id="rId80" Type="http://schemas.openxmlformats.org/officeDocument/2006/relationships/customXml" Target="../ink/ink1084.xml"/><Relationship Id="rId176" Type="http://schemas.openxmlformats.org/officeDocument/2006/relationships/customXml" Target="../ink/ink1132.xml"/><Relationship Id="rId383" Type="http://schemas.openxmlformats.org/officeDocument/2006/relationships/image" Target="../media/image1234.png"/><Relationship Id="rId590" Type="http://schemas.openxmlformats.org/officeDocument/2006/relationships/customXml" Target="../ink/ink1339.xml"/><Relationship Id="rId604" Type="http://schemas.openxmlformats.org/officeDocument/2006/relationships/customXml" Target="../ink/ink1346.xml"/><Relationship Id="rId811" Type="http://schemas.openxmlformats.org/officeDocument/2006/relationships/image" Target="../media/image1448.png"/><Relationship Id="rId243" Type="http://schemas.openxmlformats.org/officeDocument/2006/relationships/image" Target="../media/image1164.png"/><Relationship Id="rId450" Type="http://schemas.openxmlformats.org/officeDocument/2006/relationships/customXml" Target="../ink/ink1269.xml"/><Relationship Id="rId688" Type="http://schemas.openxmlformats.org/officeDocument/2006/relationships/customXml" Target="../ink/ink1388.xml"/><Relationship Id="rId895" Type="http://schemas.openxmlformats.org/officeDocument/2006/relationships/image" Target="../media/image1490.png"/><Relationship Id="rId38" Type="http://schemas.openxmlformats.org/officeDocument/2006/relationships/customXml" Target="../ink/ink1063.xml"/><Relationship Id="rId103" Type="http://schemas.openxmlformats.org/officeDocument/2006/relationships/image" Target="../media/image1094.png"/><Relationship Id="rId310" Type="http://schemas.openxmlformats.org/officeDocument/2006/relationships/customXml" Target="../ink/ink1199.xml"/><Relationship Id="rId548" Type="http://schemas.openxmlformats.org/officeDocument/2006/relationships/customXml" Target="../ink/ink1318.xml"/><Relationship Id="rId755" Type="http://schemas.openxmlformats.org/officeDocument/2006/relationships/image" Target="../media/image1420.png"/><Relationship Id="rId91" Type="http://schemas.openxmlformats.org/officeDocument/2006/relationships/image" Target="../media/image1088.png"/><Relationship Id="rId187" Type="http://schemas.openxmlformats.org/officeDocument/2006/relationships/image" Target="../media/image1136.png"/><Relationship Id="rId394" Type="http://schemas.openxmlformats.org/officeDocument/2006/relationships/customXml" Target="../ink/ink1241.xml"/><Relationship Id="rId408" Type="http://schemas.openxmlformats.org/officeDocument/2006/relationships/customXml" Target="../ink/ink1248.xml"/><Relationship Id="rId615" Type="http://schemas.openxmlformats.org/officeDocument/2006/relationships/image" Target="../media/image1350.png"/><Relationship Id="rId822" Type="http://schemas.openxmlformats.org/officeDocument/2006/relationships/customXml" Target="../ink/ink1455.xml"/><Relationship Id="rId254" Type="http://schemas.openxmlformats.org/officeDocument/2006/relationships/customXml" Target="../ink/ink1171.xml"/><Relationship Id="rId699" Type="http://schemas.openxmlformats.org/officeDocument/2006/relationships/image" Target="../media/image1392.png"/><Relationship Id="rId49" Type="http://schemas.openxmlformats.org/officeDocument/2006/relationships/image" Target="../media/image1067.png"/><Relationship Id="rId114" Type="http://schemas.openxmlformats.org/officeDocument/2006/relationships/customXml" Target="../ink/ink1101.xml"/><Relationship Id="rId461" Type="http://schemas.openxmlformats.org/officeDocument/2006/relationships/image" Target="../media/image1273.png"/><Relationship Id="rId559" Type="http://schemas.openxmlformats.org/officeDocument/2006/relationships/image" Target="../media/image1322.png"/><Relationship Id="rId766" Type="http://schemas.openxmlformats.org/officeDocument/2006/relationships/customXml" Target="../ink/ink1427.xml"/><Relationship Id="rId198" Type="http://schemas.openxmlformats.org/officeDocument/2006/relationships/customXml" Target="../ink/ink1143.xml"/><Relationship Id="rId321" Type="http://schemas.openxmlformats.org/officeDocument/2006/relationships/image" Target="../media/image1203.png"/><Relationship Id="rId419" Type="http://schemas.openxmlformats.org/officeDocument/2006/relationships/image" Target="../media/image1252.png"/><Relationship Id="rId626" Type="http://schemas.openxmlformats.org/officeDocument/2006/relationships/customXml" Target="../ink/ink1357.xml"/><Relationship Id="rId833" Type="http://schemas.openxmlformats.org/officeDocument/2006/relationships/image" Target="../media/image1459.png"/><Relationship Id="rId265" Type="http://schemas.openxmlformats.org/officeDocument/2006/relationships/image" Target="../media/image1175.png"/><Relationship Id="rId472" Type="http://schemas.openxmlformats.org/officeDocument/2006/relationships/customXml" Target="../ink/ink1280.xml"/><Relationship Id="rId125" Type="http://schemas.openxmlformats.org/officeDocument/2006/relationships/image" Target="../media/image1105.png"/><Relationship Id="rId332" Type="http://schemas.openxmlformats.org/officeDocument/2006/relationships/customXml" Target="../ink/ink1210.xml"/><Relationship Id="rId777" Type="http://schemas.openxmlformats.org/officeDocument/2006/relationships/image" Target="../media/image1431.png"/><Relationship Id="rId637" Type="http://schemas.openxmlformats.org/officeDocument/2006/relationships/image" Target="../media/image1361.png"/><Relationship Id="rId844" Type="http://schemas.openxmlformats.org/officeDocument/2006/relationships/customXml" Target="../ink/ink1466.xml"/><Relationship Id="rId276" Type="http://schemas.openxmlformats.org/officeDocument/2006/relationships/customXml" Target="../ink/ink1182.xml"/><Relationship Id="rId483" Type="http://schemas.openxmlformats.org/officeDocument/2006/relationships/image" Target="../media/image1284.png"/><Relationship Id="rId690" Type="http://schemas.openxmlformats.org/officeDocument/2006/relationships/customXml" Target="../ink/ink1389.xml"/><Relationship Id="rId704" Type="http://schemas.openxmlformats.org/officeDocument/2006/relationships/customXml" Target="../ink/ink1396.xml"/><Relationship Id="rId40" Type="http://schemas.openxmlformats.org/officeDocument/2006/relationships/customXml" Target="../ink/ink1064.xml"/><Relationship Id="rId136" Type="http://schemas.openxmlformats.org/officeDocument/2006/relationships/customXml" Target="../ink/ink1112.xml"/><Relationship Id="rId343" Type="http://schemas.openxmlformats.org/officeDocument/2006/relationships/image" Target="../media/image1214.png"/><Relationship Id="rId550" Type="http://schemas.openxmlformats.org/officeDocument/2006/relationships/customXml" Target="../ink/ink1319.xml"/><Relationship Id="rId788" Type="http://schemas.openxmlformats.org/officeDocument/2006/relationships/customXml" Target="../ink/ink1438.xml"/><Relationship Id="rId203" Type="http://schemas.openxmlformats.org/officeDocument/2006/relationships/image" Target="../media/image1144.png"/><Relationship Id="rId648" Type="http://schemas.openxmlformats.org/officeDocument/2006/relationships/customXml" Target="../ink/ink1368.xml"/><Relationship Id="rId855" Type="http://schemas.openxmlformats.org/officeDocument/2006/relationships/image" Target="../media/image1470.png"/><Relationship Id="rId287" Type="http://schemas.openxmlformats.org/officeDocument/2006/relationships/image" Target="../media/image1186.png"/><Relationship Id="rId410" Type="http://schemas.openxmlformats.org/officeDocument/2006/relationships/customXml" Target="../ink/ink1249.xml"/><Relationship Id="rId494" Type="http://schemas.openxmlformats.org/officeDocument/2006/relationships/customXml" Target="../ink/ink1291.xml"/><Relationship Id="rId508" Type="http://schemas.openxmlformats.org/officeDocument/2006/relationships/customXml" Target="../ink/ink1298.xml"/><Relationship Id="rId715" Type="http://schemas.openxmlformats.org/officeDocument/2006/relationships/image" Target="../media/image1400.png"/><Relationship Id="rId147" Type="http://schemas.openxmlformats.org/officeDocument/2006/relationships/image" Target="../media/image1116.png"/><Relationship Id="rId354" Type="http://schemas.openxmlformats.org/officeDocument/2006/relationships/customXml" Target="../ink/ink1221.xml"/><Relationship Id="rId799" Type="http://schemas.openxmlformats.org/officeDocument/2006/relationships/image" Target="../media/image1442.png"/><Relationship Id="rId51" Type="http://schemas.openxmlformats.org/officeDocument/2006/relationships/image" Target="../media/image1068.png"/><Relationship Id="rId561" Type="http://schemas.openxmlformats.org/officeDocument/2006/relationships/image" Target="../media/image1323.png"/><Relationship Id="rId659" Type="http://schemas.openxmlformats.org/officeDocument/2006/relationships/image" Target="../media/image1372.png"/><Relationship Id="rId866" Type="http://schemas.openxmlformats.org/officeDocument/2006/relationships/customXml" Target="../ink/ink1477.xml"/><Relationship Id="rId214" Type="http://schemas.openxmlformats.org/officeDocument/2006/relationships/customXml" Target="../ink/ink1151.xml"/><Relationship Id="rId298" Type="http://schemas.openxmlformats.org/officeDocument/2006/relationships/customXml" Target="../ink/ink1193.xml"/><Relationship Id="rId421" Type="http://schemas.openxmlformats.org/officeDocument/2006/relationships/image" Target="../media/image1253.png"/><Relationship Id="rId519" Type="http://schemas.openxmlformats.org/officeDocument/2006/relationships/image" Target="../media/image1302.png"/><Relationship Id="rId158" Type="http://schemas.openxmlformats.org/officeDocument/2006/relationships/customXml" Target="../ink/ink1123.xml"/><Relationship Id="rId726" Type="http://schemas.openxmlformats.org/officeDocument/2006/relationships/customXml" Target="../ink/ink1407.xml"/><Relationship Id="rId62" Type="http://schemas.openxmlformats.org/officeDocument/2006/relationships/customXml" Target="../ink/ink1075.xml"/><Relationship Id="rId365" Type="http://schemas.openxmlformats.org/officeDocument/2006/relationships/image" Target="../media/image1225.png"/><Relationship Id="rId572" Type="http://schemas.openxmlformats.org/officeDocument/2006/relationships/customXml" Target="../ink/ink1330.xml"/><Relationship Id="rId225" Type="http://schemas.openxmlformats.org/officeDocument/2006/relationships/image" Target="../media/image1155.png"/><Relationship Id="rId432" Type="http://schemas.openxmlformats.org/officeDocument/2006/relationships/customXml" Target="../ink/ink1260.xml"/><Relationship Id="rId877" Type="http://schemas.openxmlformats.org/officeDocument/2006/relationships/image" Target="../media/image1481.png"/><Relationship Id="rId737" Type="http://schemas.openxmlformats.org/officeDocument/2006/relationships/image" Target="../media/image1411.png"/><Relationship Id="rId73" Type="http://schemas.openxmlformats.org/officeDocument/2006/relationships/image" Target="../media/image1079.png"/><Relationship Id="rId169" Type="http://schemas.openxmlformats.org/officeDocument/2006/relationships/image" Target="../media/image1127.png"/><Relationship Id="rId376" Type="http://schemas.openxmlformats.org/officeDocument/2006/relationships/customXml" Target="../ink/ink1232.xml"/><Relationship Id="rId583" Type="http://schemas.openxmlformats.org/officeDocument/2006/relationships/image" Target="../media/image1334.png"/><Relationship Id="rId790" Type="http://schemas.openxmlformats.org/officeDocument/2006/relationships/customXml" Target="../ink/ink1439.xml"/><Relationship Id="rId804" Type="http://schemas.openxmlformats.org/officeDocument/2006/relationships/customXml" Target="../ink/ink1446.xml"/><Relationship Id="rId4" Type="http://schemas.openxmlformats.org/officeDocument/2006/relationships/customXml" Target="../ink/ink1046.xml"/><Relationship Id="rId236" Type="http://schemas.openxmlformats.org/officeDocument/2006/relationships/customXml" Target="../ink/ink1162.xml"/><Relationship Id="rId443" Type="http://schemas.openxmlformats.org/officeDocument/2006/relationships/image" Target="../media/image1264.png"/><Relationship Id="rId650" Type="http://schemas.openxmlformats.org/officeDocument/2006/relationships/customXml" Target="../ink/ink1369.xml"/><Relationship Id="rId888" Type="http://schemas.openxmlformats.org/officeDocument/2006/relationships/customXml" Target="../ink/ink1488.xml"/><Relationship Id="rId303" Type="http://schemas.openxmlformats.org/officeDocument/2006/relationships/image" Target="../media/image1194.png"/><Relationship Id="rId748" Type="http://schemas.openxmlformats.org/officeDocument/2006/relationships/customXml" Target="../ink/ink1418.xml"/><Relationship Id="rId84" Type="http://schemas.openxmlformats.org/officeDocument/2006/relationships/customXml" Target="../ink/ink1086.xml"/><Relationship Id="rId387" Type="http://schemas.openxmlformats.org/officeDocument/2006/relationships/image" Target="../media/image1236.png"/><Relationship Id="rId510" Type="http://schemas.openxmlformats.org/officeDocument/2006/relationships/customXml" Target="../ink/ink1299.xml"/><Relationship Id="rId594" Type="http://schemas.openxmlformats.org/officeDocument/2006/relationships/customXml" Target="../ink/ink1341.xml"/><Relationship Id="rId608" Type="http://schemas.openxmlformats.org/officeDocument/2006/relationships/customXml" Target="../ink/ink1348.xml"/><Relationship Id="rId815" Type="http://schemas.openxmlformats.org/officeDocument/2006/relationships/image" Target="../media/image1450.png"/><Relationship Id="rId247" Type="http://schemas.openxmlformats.org/officeDocument/2006/relationships/image" Target="../media/image1166.png"/><Relationship Id="rId899" Type="http://schemas.openxmlformats.org/officeDocument/2006/relationships/image" Target="../media/image1492.png"/><Relationship Id="rId107" Type="http://schemas.openxmlformats.org/officeDocument/2006/relationships/image" Target="../media/image1096.png"/><Relationship Id="rId454" Type="http://schemas.openxmlformats.org/officeDocument/2006/relationships/customXml" Target="../ink/ink1271.xml"/><Relationship Id="rId661" Type="http://schemas.openxmlformats.org/officeDocument/2006/relationships/image" Target="../media/image1373.png"/><Relationship Id="rId759" Type="http://schemas.openxmlformats.org/officeDocument/2006/relationships/image" Target="../media/image1422.png"/><Relationship Id="rId11" Type="http://schemas.openxmlformats.org/officeDocument/2006/relationships/image" Target="../media/image1048.png"/><Relationship Id="rId314" Type="http://schemas.openxmlformats.org/officeDocument/2006/relationships/customXml" Target="../ink/ink1201.xml"/><Relationship Id="rId398" Type="http://schemas.openxmlformats.org/officeDocument/2006/relationships/customXml" Target="../ink/ink1243.xml"/><Relationship Id="rId521" Type="http://schemas.openxmlformats.org/officeDocument/2006/relationships/image" Target="../media/image1303.png"/><Relationship Id="rId619" Type="http://schemas.openxmlformats.org/officeDocument/2006/relationships/image" Target="../media/image1352.png"/><Relationship Id="rId95" Type="http://schemas.openxmlformats.org/officeDocument/2006/relationships/image" Target="../media/image1090.png"/><Relationship Id="rId160" Type="http://schemas.openxmlformats.org/officeDocument/2006/relationships/customXml" Target="../ink/ink1124.xml"/><Relationship Id="rId826" Type="http://schemas.openxmlformats.org/officeDocument/2006/relationships/customXml" Target="../ink/ink1457.xml"/><Relationship Id="rId258" Type="http://schemas.openxmlformats.org/officeDocument/2006/relationships/customXml" Target="../ink/ink1173.xml"/><Relationship Id="rId465" Type="http://schemas.openxmlformats.org/officeDocument/2006/relationships/image" Target="../media/image1275.png"/><Relationship Id="rId672" Type="http://schemas.openxmlformats.org/officeDocument/2006/relationships/customXml" Target="../ink/ink1380.xml"/><Relationship Id="rId22" Type="http://schemas.openxmlformats.org/officeDocument/2006/relationships/customXml" Target="../ink/ink1055.xml"/><Relationship Id="rId118" Type="http://schemas.openxmlformats.org/officeDocument/2006/relationships/customXml" Target="../ink/ink1103.xml"/><Relationship Id="rId325" Type="http://schemas.openxmlformats.org/officeDocument/2006/relationships/image" Target="../media/image1205.png"/><Relationship Id="rId532" Type="http://schemas.openxmlformats.org/officeDocument/2006/relationships/customXml" Target="../ink/ink1310.xml"/><Relationship Id="rId171" Type="http://schemas.openxmlformats.org/officeDocument/2006/relationships/image" Target="../media/image1128.png"/><Relationship Id="rId837" Type="http://schemas.openxmlformats.org/officeDocument/2006/relationships/image" Target="../media/image1461.png"/><Relationship Id="rId269" Type="http://schemas.openxmlformats.org/officeDocument/2006/relationships/image" Target="../media/image1177.png"/><Relationship Id="rId476" Type="http://schemas.openxmlformats.org/officeDocument/2006/relationships/customXml" Target="../ink/ink1282.xml"/><Relationship Id="rId683" Type="http://schemas.openxmlformats.org/officeDocument/2006/relationships/image" Target="../media/image1384.png"/><Relationship Id="rId890" Type="http://schemas.openxmlformats.org/officeDocument/2006/relationships/customXml" Target="../ink/ink1489.xml"/><Relationship Id="rId33" Type="http://schemas.openxmlformats.org/officeDocument/2006/relationships/image" Target="../media/image1059.png"/><Relationship Id="rId129" Type="http://schemas.openxmlformats.org/officeDocument/2006/relationships/image" Target="../media/image1107.png"/><Relationship Id="rId336" Type="http://schemas.openxmlformats.org/officeDocument/2006/relationships/customXml" Target="../ink/ink1212.xml"/><Relationship Id="rId543" Type="http://schemas.openxmlformats.org/officeDocument/2006/relationships/image" Target="../media/image1314.png"/><Relationship Id="rId182" Type="http://schemas.openxmlformats.org/officeDocument/2006/relationships/customXml" Target="../ink/ink1135.xml"/><Relationship Id="rId403" Type="http://schemas.openxmlformats.org/officeDocument/2006/relationships/image" Target="../media/image1244.png"/><Relationship Id="rId750" Type="http://schemas.openxmlformats.org/officeDocument/2006/relationships/customXml" Target="../ink/ink1419.xml"/><Relationship Id="rId848" Type="http://schemas.openxmlformats.org/officeDocument/2006/relationships/customXml" Target="../ink/ink1468.xml"/><Relationship Id="rId487" Type="http://schemas.openxmlformats.org/officeDocument/2006/relationships/image" Target="../media/image1286.png"/><Relationship Id="rId610" Type="http://schemas.openxmlformats.org/officeDocument/2006/relationships/customXml" Target="../ink/ink1349.xml"/><Relationship Id="rId694" Type="http://schemas.openxmlformats.org/officeDocument/2006/relationships/customXml" Target="../ink/ink1391.xml"/><Relationship Id="rId708" Type="http://schemas.openxmlformats.org/officeDocument/2006/relationships/customXml" Target="../ink/ink1398.xml"/><Relationship Id="rId347" Type="http://schemas.openxmlformats.org/officeDocument/2006/relationships/image" Target="../media/image1216.png"/><Relationship Id="rId44" Type="http://schemas.openxmlformats.org/officeDocument/2006/relationships/customXml" Target="../ink/ink1066.xml"/><Relationship Id="rId554" Type="http://schemas.openxmlformats.org/officeDocument/2006/relationships/customXml" Target="../ink/ink1321.xml"/><Relationship Id="rId761" Type="http://schemas.openxmlformats.org/officeDocument/2006/relationships/image" Target="../media/image1423.png"/><Relationship Id="rId859" Type="http://schemas.openxmlformats.org/officeDocument/2006/relationships/image" Target="../media/image1472.png"/><Relationship Id="rId193" Type="http://schemas.openxmlformats.org/officeDocument/2006/relationships/image" Target="../media/image1139.png"/><Relationship Id="rId207" Type="http://schemas.openxmlformats.org/officeDocument/2006/relationships/image" Target="../media/image1146.png"/><Relationship Id="rId414" Type="http://schemas.openxmlformats.org/officeDocument/2006/relationships/customXml" Target="../ink/ink1251.xml"/><Relationship Id="rId498" Type="http://schemas.openxmlformats.org/officeDocument/2006/relationships/customXml" Target="../ink/ink1293.xml"/><Relationship Id="rId621" Type="http://schemas.openxmlformats.org/officeDocument/2006/relationships/image" Target="../media/image1353.png"/><Relationship Id="rId260" Type="http://schemas.openxmlformats.org/officeDocument/2006/relationships/customXml" Target="../ink/ink1174.xml"/><Relationship Id="rId719" Type="http://schemas.openxmlformats.org/officeDocument/2006/relationships/image" Target="../media/image1402.png"/><Relationship Id="rId55" Type="http://schemas.openxmlformats.org/officeDocument/2006/relationships/image" Target="../media/image1070.png"/><Relationship Id="rId120" Type="http://schemas.openxmlformats.org/officeDocument/2006/relationships/customXml" Target="../ink/ink1104.xml"/><Relationship Id="rId358" Type="http://schemas.openxmlformats.org/officeDocument/2006/relationships/customXml" Target="../ink/ink1223.xml"/><Relationship Id="rId565" Type="http://schemas.openxmlformats.org/officeDocument/2006/relationships/image" Target="../media/image1325.png"/><Relationship Id="rId772" Type="http://schemas.openxmlformats.org/officeDocument/2006/relationships/customXml" Target="../ink/ink1430.xml"/><Relationship Id="rId218" Type="http://schemas.openxmlformats.org/officeDocument/2006/relationships/customXml" Target="../ink/ink1153.xml"/><Relationship Id="rId425" Type="http://schemas.openxmlformats.org/officeDocument/2006/relationships/image" Target="../media/image1255.png"/><Relationship Id="rId632" Type="http://schemas.openxmlformats.org/officeDocument/2006/relationships/customXml" Target="../ink/ink1360.xml"/><Relationship Id="rId271" Type="http://schemas.openxmlformats.org/officeDocument/2006/relationships/image" Target="../media/image1178.png"/><Relationship Id="rId66" Type="http://schemas.openxmlformats.org/officeDocument/2006/relationships/customXml" Target="../ink/ink1077.xml"/><Relationship Id="rId131" Type="http://schemas.openxmlformats.org/officeDocument/2006/relationships/image" Target="../media/image1108.png"/><Relationship Id="rId369" Type="http://schemas.openxmlformats.org/officeDocument/2006/relationships/image" Target="../media/image1227.png"/><Relationship Id="rId576" Type="http://schemas.openxmlformats.org/officeDocument/2006/relationships/customXml" Target="../ink/ink1332.xml"/><Relationship Id="rId783" Type="http://schemas.openxmlformats.org/officeDocument/2006/relationships/image" Target="../media/image1434.png"/><Relationship Id="rId229" Type="http://schemas.openxmlformats.org/officeDocument/2006/relationships/image" Target="../media/image1157.png"/><Relationship Id="rId436" Type="http://schemas.openxmlformats.org/officeDocument/2006/relationships/customXml" Target="../ink/ink1262.xml"/><Relationship Id="rId643" Type="http://schemas.openxmlformats.org/officeDocument/2006/relationships/image" Target="../media/image1364.png"/><Relationship Id="rId850" Type="http://schemas.openxmlformats.org/officeDocument/2006/relationships/customXml" Target="../ink/ink1469.xml"/><Relationship Id="rId77" Type="http://schemas.openxmlformats.org/officeDocument/2006/relationships/image" Target="../media/image1081.png"/><Relationship Id="rId282" Type="http://schemas.openxmlformats.org/officeDocument/2006/relationships/customXml" Target="../ink/ink1185.xml"/><Relationship Id="rId503" Type="http://schemas.openxmlformats.org/officeDocument/2006/relationships/image" Target="../media/image1294.png"/><Relationship Id="rId587" Type="http://schemas.openxmlformats.org/officeDocument/2006/relationships/image" Target="../media/image1336.png"/><Relationship Id="rId710" Type="http://schemas.openxmlformats.org/officeDocument/2006/relationships/customXml" Target="../ink/ink1399.xml"/><Relationship Id="rId808" Type="http://schemas.openxmlformats.org/officeDocument/2006/relationships/customXml" Target="../ink/ink1448.xml"/><Relationship Id="rId8" Type="http://schemas.openxmlformats.org/officeDocument/2006/relationships/customXml" Target="../ink/ink1048.xml"/><Relationship Id="rId142" Type="http://schemas.openxmlformats.org/officeDocument/2006/relationships/customXml" Target="../ink/ink1115.xml"/><Relationship Id="rId447" Type="http://schemas.openxmlformats.org/officeDocument/2006/relationships/image" Target="../media/image1266.png"/><Relationship Id="rId794" Type="http://schemas.openxmlformats.org/officeDocument/2006/relationships/customXml" Target="../ink/ink1441.xml"/><Relationship Id="rId654" Type="http://schemas.openxmlformats.org/officeDocument/2006/relationships/customXml" Target="../ink/ink1371.xml"/><Relationship Id="rId861" Type="http://schemas.openxmlformats.org/officeDocument/2006/relationships/image" Target="../media/image1473.png"/><Relationship Id="rId293" Type="http://schemas.openxmlformats.org/officeDocument/2006/relationships/image" Target="../media/image1189.png"/><Relationship Id="rId307" Type="http://schemas.openxmlformats.org/officeDocument/2006/relationships/image" Target="../media/image1196.png"/><Relationship Id="rId514" Type="http://schemas.openxmlformats.org/officeDocument/2006/relationships/customXml" Target="../ink/ink1301.xml"/><Relationship Id="rId721" Type="http://schemas.openxmlformats.org/officeDocument/2006/relationships/image" Target="../media/image1403.png"/><Relationship Id="rId88" Type="http://schemas.openxmlformats.org/officeDocument/2006/relationships/customXml" Target="../ink/ink1088.xml"/><Relationship Id="rId153" Type="http://schemas.openxmlformats.org/officeDocument/2006/relationships/image" Target="../media/image1119.png"/><Relationship Id="rId360" Type="http://schemas.openxmlformats.org/officeDocument/2006/relationships/customXml" Target="../ink/ink1224.xml"/><Relationship Id="rId598" Type="http://schemas.openxmlformats.org/officeDocument/2006/relationships/customXml" Target="../ink/ink1343.xml"/><Relationship Id="rId819" Type="http://schemas.openxmlformats.org/officeDocument/2006/relationships/image" Target="../media/image1452.png"/><Relationship Id="rId220" Type="http://schemas.openxmlformats.org/officeDocument/2006/relationships/customXml" Target="../ink/ink1154.xml"/><Relationship Id="rId458" Type="http://schemas.openxmlformats.org/officeDocument/2006/relationships/customXml" Target="../ink/ink1273.xml"/><Relationship Id="rId665" Type="http://schemas.openxmlformats.org/officeDocument/2006/relationships/image" Target="../media/image1375.png"/><Relationship Id="rId872" Type="http://schemas.openxmlformats.org/officeDocument/2006/relationships/customXml" Target="../ink/ink1480.xml"/><Relationship Id="rId15" Type="http://schemas.openxmlformats.org/officeDocument/2006/relationships/image" Target="../media/image1050.png"/><Relationship Id="rId318" Type="http://schemas.openxmlformats.org/officeDocument/2006/relationships/customXml" Target="../ink/ink1203.xml"/><Relationship Id="rId525" Type="http://schemas.openxmlformats.org/officeDocument/2006/relationships/image" Target="../media/image1305.png"/><Relationship Id="rId732" Type="http://schemas.openxmlformats.org/officeDocument/2006/relationships/customXml" Target="../ink/ink1410.xml"/><Relationship Id="rId99" Type="http://schemas.openxmlformats.org/officeDocument/2006/relationships/image" Target="../media/image1092.png"/><Relationship Id="rId164" Type="http://schemas.openxmlformats.org/officeDocument/2006/relationships/customXml" Target="../ink/ink1126.xml"/><Relationship Id="rId371" Type="http://schemas.openxmlformats.org/officeDocument/2006/relationships/image" Target="../media/image1228.png"/><Relationship Id="rId469" Type="http://schemas.openxmlformats.org/officeDocument/2006/relationships/image" Target="../media/image1277.png"/><Relationship Id="rId676" Type="http://schemas.openxmlformats.org/officeDocument/2006/relationships/customXml" Target="../ink/ink1382.xml"/><Relationship Id="rId883" Type="http://schemas.openxmlformats.org/officeDocument/2006/relationships/image" Target="../media/image1484.png"/><Relationship Id="rId26" Type="http://schemas.openxmlformats.org/officeDocument/2006/relationships/customXml" Target="../ink/ink1057.xml"/><Relationship Id="rId231" Type="http://schemas.openxmlformats.org/officeDocument/2006/relationships/image" Target="../media/image1158.png"/><Relationship Id="rId329" Type="http://schemas.openxmlformats.org/officeDocument/2006/relationships/image" Target="../media/image1207.png"/><Relationship Id="rId536" Type="http://schemas.openxmlformats.org/officeDocument/2006/relationships/customXml" Target="../ink/ink1312.xml"/></Relationships>
</file>

<file path=ppt/slides/_rels/slide5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1550.png"/><Relationship Id="rId21" Type="http://schemas.openxmlformats.org/officeDocument/2006/relationships/image" Target="../media/image1502.png"/><Relationship Id="rId42" Type="http://schemas.openxmlformats.org/officeDocument/2006/relationships/customXml" Target="../ink/ink1514.xml"/><Relationship Id="rId63" Type="http://schemas.openxmlformats.org/officeDocument/2006/relationships/image" Target="../media/image1523.png"/><Relationship Id="rId84" Type="http://schemas.openxmlformats.org/officeDocument/2006/relationships/customXml" Target="../ink/ink1535.xml"/><Relationship Id="rId138" Type="http://schemas.openxmlformats.org/officeDocument/2006/relationships/customXml" Target="../ink/ink1562.xml"/><Relationship Id="rId159" Type="http://schemas.openxmlformats.org/officeDocument/2006/relationships/image" Target="../media/image1571.png"/><Relationship Id="rId170" Type="http://schemas.openxmlformats.org/officeDocument/2006/relationships/customXml" Target="../ink/ink1578.xml"/><Relationship Id="rId107" Type="http://schemas.openxmlformats.org/officeDocument/2006/relationships/image" Target="../media/image1545.png"/><Relationship Id="rId11" Type="http://schemas.openxmlformats.org/officeDocument/2006/relationships/image" Target="../media/image1497.png"/><Relationship Id="rId32" Type="http://schemas.openxmlformats.org/officeDocument/2006/relationships/customXml" Target="../ink/ink1509.xml"/><Relationship Id="rId53" Type="http://schemas.openxmlformats.org/officeDocument/2006/relationships/image" Target="../media/image1518.png"/><Relationship Id="rId74" Type="http://schemas.openxmlformats.org/officeDocument/2006/relationships/customXml" Target="../ink/ink1530.xml"/><Relationship Id="rId128" Type="http://schemas.openxmlformats.org/officeDocument/2006/relationships/customXml" Target="../ink/ink1557.xml"/><Relationship Id="rId149" Type="http://schemas.openxmlformats.org/officeDocument/2006/relationships/image" Target="../media/image1566.png"/><Relationship Id="rId5" Type="http://schemas.openxmlformats.org/officeDocument/2006/relationships/image" Target="../media/image1494.png"/><Relationship Id="rId95" Type="http://schemas.openxmlformats.org/officeDocument/2006/relationships/image" Target="../media/image1539.png"/><Relationship Id="rId160" Type="http://schemas.openxmlformats.org/officeDocument/2006/relationships/customXml" Target="../ink/ink1573.xml"/><Relationship Id="rId22" Type="http://schemas.openxmlformats.org/officeDocument/2006/relationships/customXml" Target="../ink/ink1504.xml"/><Relationship Id="rId43" Type="http://schemas.openxmlformats.org/officeDocument/2006/relationships/image" Target="../media/image1513.png"/><Relationship Id="rId64" Type="http://schemas.openxmlformats.org/officeDocument/2006/relationships/customXml" Target="../ink/ink1525.xml"/><Relationship Id="rId118" Type="http://schemas.openxmlformats.org/officeDocument/2006/relationships/customXml" Target="../ink/ink1552.xml"/><Relationship Id="rId139" Type="http://schemas.openxmlformats.org/officeDocument/2006/relationships/image" Target="../media/image1561.png"/><Relationship Id="rId85" Type="http://schemas.openxmlformats.org/officeDocument/2006/relationships/image" Target="../media/image1534.png"/><Relationship Id="rId150" Type="http://schemas.openxmlformats.org/officeDocument/2006/relationships/customXml" Target="../ink/ink1568.xml"/><Relationship Id="rId171" Type="http://schemas.openxmlformats.org/officeDocument/2006/relationships/image" Target="../media/image1577.png"/><Relationship Id="rId12" Type="http://schemas.openxmlformats.org/officeDocument/2006/relationships/customXml" Target="../ink/ink1499.xml"/><Relationship Id="rId33" Type="http://schemas.openxmlformats.org/officeDocument/2006/relationships/image" Target="../media/image1508.png"/><Relationship Id="rId108" Type="http://schemas.openxmlformats.org/officeDocument/2006/relationships/customXml" Target="../ink/ink1547.xml"/><Relationship Id="rId129" Type="http://schemas.openxmlformats.org/officeDocument/2006/relationships/image" Target="../media/image1556.png"/><Relationship Id="rId54" Type="http://schemas.openxmlformats.org/officeDocument/2006/relationships/customXml" Target="../ink/ink1520.xml"/><Relationship Id="rId75" Type="http://schemas.openxmlformats.org/officeDocument/2006/relationships/image" Target="../media/image1529.png"/><Relationship Id="rId96" Type="http://schemas.openxmlformats.org/officeDocument/2006/relationships/customXml" Target="../ink/ink1541.xml"/><Relationship Id="rId140" Type="http://schemas.openxmlformats.org/officeDocument/2006/relationships/customXml" Target="../ink/ink1563.xml"/><Relationship Id="rId161" Type="http://schemas.openxmlformats.org/officeDocument/2006/relationships/image" Target="../media/image1572.png"/><Relationship Id="rId6" Type="http://schemas.openxmlformats.org/officeDocument/2006/relationships/customXml" Target="../ink/ink1496.xml"/><Relationship Id="rId23" Type="http://schemas.openxmlformats.org/officeDocument/2006/relationships/image" Target="../media/image1503.png"/><Relationship Id="rId28" Type="http://schemas.openxmlformats.org/officeDocument/2006/relationships/customXml" Target="../ink/ink1507.xml"/><Relationship Id="rId49" Type="http://schemas.openxmlformats.org/officeDocument/2006/relationships/image" Target="../media/image1516.png"/><Relationship Id="rId114" Type="http://schemas.openxmlformats.org/officeDocument/2006/relationships/customXml" Target="../ink/ink1550.xml"/><Relationship Id="rId119" Type="http://schemas.openxmlformats.org/officeDocument/2006/relationships/image" Target="../media/image1551.png"/><Relationship Id="rId44" Type="http://schemas.openxmlformats.org/officeDocument/2006/relationships/customXml" Target="../ink/ink1515.xml"/><Relationship Id="rId60" Type="http://schemas.openxmlformats.org/officeDocument/2006/relationships/customXml" Target="../ink/ink1523.xml"/><Relationship Id="rId65" Type="http://schemas.openxmlformats.org/officeDocument/2006/relationships/image" Target="../media/image1524.png"/><Relationship Id="rId81" Type="http://schemas.openxmlformats.org/officeDocument/2006/relationships/image" Target="../media/image1532.png"/><Relationship Id="rId86" Type="http://schemas.openxmlformats.org/officeDocument/2006/relationships/customXml" Target="../ink/ink1536.xml"/><Relationship Id="rId130" Type="http://schemas.openxmlformats.org/officeDocument/2006/relationships/customXml" Target="../ink/ink1558.xml"/><Relationship Id="rId135" Type="http://schemas.openxmlformats.org/officeDocument/2006/relationships/image" Target="../media/image1559.png"/><Relationship Id="rId151" Type="http://schemas.openxmlformats.org/officeDocument/2006/relationships/image" Target="../media/image1567.png"/><Relationship Id="rId156" Type="http://schemas.openxmlformats.org/officeDocument/2006/relationships/customXml" Target="../ink/ink1571.xml"/><Relationship Id="rId177" Type="http://schemas.openxmlformats.org/officeDocument/2006/relationships/image" Target="../media/image1580.png"/><Relationship Id="rId172" Type="http://schemas.openxmlformats.org/officeDocument/2006/relationships/customXml" Target="../ink/ink1579.xml"/><Relationship Id="rId13" Type="http://schemas.openxmlformats.org/officeDocument/2006/relationships/image" Target="../media/image1498.png"/><Relationship Id="rId18" Type="http://schemas.openxmlformats.org/officeDocument/2006/relationships/customXml" Target="../ink/ink1502.xml"/><Relationship Id="rId39" Type="http://schemas.openxmlformats.org/officeDocument/2006/relationships/image" Target="../media/image1511.png"/><Relationship Id="rId109" Type="http://schemas.openxmlformats.org/officeDocument/2006/relationships/image" Target="../media/image1546.png"/><Relationship Id="rId34" Type="http://schemas.openxmlformats.org/officeDocument/2006/relationships/customXml" Target="../ink/ink1510.xml"/><Relationship Id="rId50" Type="http://schemas.openxmlformats.org/officeDocument/2006/relationships/customXml" Target="../ink/ink1518.xml"/><Relationship Id="rId55" Type="http://schemas.openxmlformats.org/officeDocument/2006/relationships/image" Target="../media/image1519.png"/><Relationship Id="rId76" Type="http://schemas.openxmlformats.org/officeDocument/2006/relationships/customXml" Target="../ink/ink1531.xml"/><Relationship Id="rId97" Type="http://schemas.openxmlformats.org/officeDocument/2006/relationships/image" Target="../media/image1540.png"/><Relationship Id="rId104" Type="http://schemas.openxmlformats.org/officeDocument/2006/relationships/customXml" Target="../ink/ink1545.xml"/><Relationship Id="rId120" Type="http://schemas.openxmlformats.org/officeDocument/2006/relationships/customXml" Target="../ink/ink1553.xml"/><Relationship Id="rId125" Type="http://schemas.openxmlformats.org/officeDocument/2006/relationships/image" Target="../media/image1554.png"/><Relationship Id="rId141" Type="http://schemas.openxmlformats.org/officeDocument/2006/relationships/image" Target="../media/image1562.png"/><Relationship Id="rId146" Type="http://schemas.openxmlformats.org/officeDocument/2006/relationships/customXml" Target="../ink/ink1566.xml"/><Relationship Id="rId167" Type="http://schemas.openxmlformats.org/officeDocument/2006/relationships/image" Target="../media/image1575.png"/><Relationship Id="rId7" Type="http://schemas.openxmlformats.org/officeDocument/2006/relationships/image" Target="../media/image1495.png"/><Relationship Id="rId71" Type="http://schemas.openxmlformats.org/officeDocument/2006/relationships/image" Target="../media/image1527.png"/><Relationship Id="rId92" Type="http://schemas.openxmlformats.org/officeDocument/2006/relationships/customXml" Target="../ink/ink1539.xml"/><Relationship Id="rId162" Type="http://schemas.openxmlformats.org/officeDocument/2006/relationships/customXml" Target="../ink/ink1574.xml"/><Relationship Id="rId2" Type="http://schemas.openxmlformats.org/officeDocument/2006/relationships/customXml" Target="../ink/ink1494.xml"/><Relationship Id="rId29" Type="http://schemas.openxmlformats.org/officeDocument/2006/relationships/image" Target="../media/image1506.png"/><Relationship Id="rId24" Type="http://schemas.openxmlformats.org/officeDocument/2006/relationships/customXml" Target="../ink/ink1505.xml"/><Relationship Id="rId40" Type="http://schemas.openxmlformats.org/officeDocument/2006/relationships/customXml" Target="../ink/ink1513.xml"/><Relationship Id="rId45" Type="http://schemas.openxmlformats.org/officeDocument/2006/relationships/image" Target="../media/image1514.png"/><Relationship Id="rId66" Type="http://schemas.openxmlformats.org/officeDocument/2006/relationships/customXml" Target="../ink/ink1526.xml"/><Relationship Id="rId87" Type="http://schemas.openxmlformats.org/officeDocument/2006/relationships/image" Target="../media/image1535.png"/><Relationship Id="rId110" Type="http://schemas.openxmlformats.org/officeDocument/2006/relationships/customXml" Target="../ink/ink1548.xml"/><Relationship Id="rId115" Type="http://schemas.openxmlformats.org/officeDocument/2006/relationships/image" Target="../media/image1549.png"/><Relationship Id="rId131" Type="http://schemas.openxmlformats.org/officeDocument/2006/relationships/image" Target="../media/image1557.png"/><Relationship Id="rId136" Type="http://schemas.openxmlformats.org/officeDocument/2006/relationships/customXml" Target="../ink/ink1561.xml"/><Relationship Id="rId157" Type="http://schemas.openxmlformats.org/officeDocument/2006/relationships/image" Target="../media/image1570.png"/><Relationship Id="rId61" Type="http://schemas.openxmlformats.org/officeDocument/2006/relationships/image" Target="../media/image1522.png"/><Relationship Id="rId82" Type="http://schemas.openxmlformats.org/officeDocument/2006/relationships/customXml" Target="../ink/ink1534.xml"/><Relationship Id="rId152" Type="http://schemas.openxmlformats.org/officeDocument/2006/relationships/customXml" Target="../ink/ink1569.xml"/><Relationship Id="rId173" Type="http://schemas.openxmlformats.org/officeDocument/2006/relationships/image" Target="../media/image1578.png"/><Relationship Id="rId19" Type="http://schemas.openxmlformats.org/officeDocument/2006/relationships/image" Target="../media/image1501.png"/><Relationship Id="rId14" Type="http://schemas.openxmlformats.org/officeDocument/2006/relationships/customXml" Target="../ink/ink1500.xml"/><Relationship Id="rId30" Type="http://schemas.openxmlformats.org/officeDocument/2006/relationships/customXml" Target="../ink/ink1508.xml"/><Relationship Id="rId35" Type="http://schemas.openxmlformats.org/officeDocument/2006/relationships/image" Target="../media/image1509.png"/><Relationship Id="rId56" Type="http://schemas.openxmlformats.org/officeDocument/2006/relationships/customXml" Target="../ink/ink1521.xml"/><Relationship Id="rId77" Type="http://schemas.openxmlformats.org/officeDocument/2006/relationships/image" Target="../media/image1530.png"/><Relationship Id="rId100" Type="http://schemas.openxmlformats.org/officeDocument/2006/relationships/customXml" Target="../ink/ink1543.xml"/><Relationship Id="rId105" Type="http://schemas.openxmlformats.org/officeDocument/2006/relationships/image" Target="../media/image1544.png"/><Relationship Id="rId126" Type="http://schemas.openxmlformats.org/officeDocument/2006/relationships/customXml" Target="../ink/ink1556.xml"/><Relationship Id="rId147" Type="http://schemas.openxmlformats.org/officeDocument/2006/relationships/image" Target="../media/image1565.png"/><Relationship Id="rId168" Type="http://schemas.openxmlformats.org/officeDocument/2006/relationships/customXml" Target="../ink/ink1577.xml"/><Relationship Id="rId8" Type="http://schemas.openxmlformats.org/officeDocument/2006/relationships/customXml" Target="../ink/ink1497.xml"/><Relationship Id="rId51" Type="http://schemas.openxmlformats.org/officeDocument/2006/relationships/image" Target="../media/image1517.png"/><Relationship Id="rId72" Type="http://schemas.openxmlformats.org/officeDocument/2006/relationships/customXml" Target="../ink/ink1529.xml"/><Relationship Id="rId93" Type="http://schemas.openxmlformats.org/officeDocument/2006/relationships/image" Target="../media/image1538.png"/><Relationship Id="rId98" Type="http://schemas.openxmlformats.org/officeDocument/2006/relationships/customXml" Target="../ink/ink1542.xml"/><Relationship Id="rId121" Type="http://schemas.openxmlformats.org/officeDocument/2006/relationships/image" Target="../media/image1552.png"/><Relationship Id="rId142" Type="http://schemas.openxmlformats.org/officeDocument/2006/relationships/customXml" Target="../ink/ink1564.xml"/><Relationship Id="rId163" Type="http://schemas.openxmlformats.org/officeDocument/2006/relationships/image" Target="../media/image1573.png"/><Relationship Id="rId3" Type="http://schemas.openxmlformats.org/officeDocument/2006/relationships/image" Target="../media/image1493.png"/><Relationship Id="rId25" Type="http://schemas.openxmlformats.org/officeDocument/2006/relationships/image" Target="../media/image1504.png"/><Relationship Id="rId46" Type="http://schemas.openxmlformats.org/officeDocument/2006/relationships/customXml" Target="../ink/ink1516.xml"/><Relationship Id="rId67" Type="http://schemas.openxmlformats.org/officeDocument/2006/relationships/image" Target="../media/image1525.png"/><Relationship Id="rId116" Type="http://schemas.openxmlformats.org/officeDocument/2006/relationships/customXml" Target="../ink/ink1551.xml"/><Relationship Id="rId137" Type="http://schemas.openxmlformats.org/officeDocument/2006/relationships/image" Target="../media/image1560.png"/><Relationship Id="rId158" Type="http://schemas.openxmlformats.org/officeDocument/2006/relationships/customXml" Target="../ink/ink1572.xml"/><Relationship Id="rId20" Type="http://schemas.openxmlformats.org/officeDocument/2006/relationships/customXml" Target="../ink/ink1503.xml"/><Relationship Id="rId41" Type="http://schemas.openxmlformats.org/officeDocument/2006/relationships/image" Target="../media/image1512.png"/><Relationship Id="rId62" Type="http://schemas.openxmlformats.org/officeDocument/2006/relationships/customXml" Target="../ink/ink1524.xml"/><Relationship Id="rId83" Type="http://schemas.openxmlformats.org/officeDocument/2006/relationships/image" Target="../media/image1533.png"/><Relationship Id="rId88" Type="http://schemas.openxmlformats.org/officeDocument/2006/relationships/customXml" Target="../ink/ink1537.xml"/><Relationship Id="rId111" Type="http://schemas.openxmlformats.org/officeDocument/2006/relationships/image" Target="../media/image1547.png"/><Relationship Id="rId132" Type="http://schemas.openxmlformats.org/officeDocument/2006/relationships/customXml" Target="../ink/ink1559.xml"/><Relationship Id="rId153" Type="http://schemas.openxmlformats.org/officeDocument/2006/relationships/image" Target="../media/image1568.png"/><Relationship Id="rId174" Type="http://schemas.openxmlformats.org/officeDocument/2006/relationships/customXml" Target="../ink/ink1580.xml"/><Relationship Id="rId15" Type="http://schemas.openxmlformats.org/officeDocument/2006/relationships/image" Target="../media/image1499.png"/><Relationship Id="rId36" Type="http://schemas.openxmlformats.org/officeDocument/2006/relationships/customXml" Target="../ink/ink1511.xml"/><Relationship Id="rId57" Type="http://schemas.openxmlformats.org/officeDocument/2006/relationships/image" Target="../media/image1520.png"/><Relationship Id="rId106" Type="http://schemas.openxmlformats.org/officeDocument/2006/relationships/customXml" Target="../ink/ink1546.xml"/><Relationship Id="rId127" Type="http://schemas.openxmlformats.org/officeDocument/2006/relationships/image" Target="../media/image1555.png"/><Relationship Id="rId10" Type="http://schemas.openxmlformats.org/officeDocument/2006/relationships/customXml" Target="../ink/ink1498.xml"/><Relationship Id="rId31" Type="http://schemas.openxmlformats.org/officeDocument/2006/relationships/image" Target="../media/image1507.png"/><Relationship Id="rId52" Type="http://schemas.openxmlformats.org/officeDocument/2006/relationships/customXml" Target="../ink/ink1519.xml"/><Relationship Id="rId73" Type="http://schemas.openxmlformats.org/officeDocument/2006/relationships/image" Target="../media/image1528.png"/><Relationship Id="rId78" Type="http://schemas.openxmlformats.org/officeDocument/2006/relationships/customXml" Target="../ink/ink1532.xml"/><Relationship Id="rId94" Type="http://schemas.openxmlformats.org/officeDocument/2006/relationships/customXml" Target="../ink/ink1540.xml"/><Relationship Id="rId99" Type="http://schemas.openxmlformats.org/officeDocument/2006/relationships/image" Target="../media/image1541.png"/><Relationship Id="rId101" Type="http://schemas.openxmlformats.org/officeDocument/2006/relationships/image" Target="../media/image1542.png"/><Relationship Id="rId122" Type="http://schemas.openxmlformats.org/officeDocument/2006/relationships/customXml" Target="../ink/ink1554.xml"/><Relationship Id="rId143" Type="http://schemas.openxmlformats.org/officeDocument/2006/relationships/image" Target="../media/image1563.png"/><Relationship Id="rId148" Type="http://schemas.openxmlformats.org/officeDocument/2006/relationships/customXml" Target="../ink/ink1567.xml"/><Relationship Id="rId164" Type="http://schemas.openxmlformats.org/officeDocument/2006/relationships/customXml" Target="../ink/ink1575.xml"/><Relationship Id="rId169" Type="http://schemas.openxmlformats.org/officeDocument/2006/relationships/image" Target="../media/image1576.png"/><Relationship Id="rId4" Type="http://schemas.openxmlformats.org/officeDocument/2006/relationships/customXml" Target="../ink/ink1495.xml"/><Relationship Id="rId9" Type="http://schemas.openxmlformats.org/officeDocument/2006/relationships/image" Target="../media/image1496.png"/><Relationship Id="rId26" Type="http://schemas.openxmlformats.org/officeDocument/2006/relationships/customXml" Target="../ink/ink1506.xml"/><Relationship Id="rId47" Type="http://schemas.openxmlformats.org/officeDocument/2006/relationships/image" Target="../media/image1515.png"/><Relationship Id="rId68" Type="http://schemas.openxmlformats.org/officeDocument/2006/relationships/customXml" Target="../ink/ink1527.xml"/><Relationship Id="rId89" Type="http://schemas.openxmlformats.org/officeDocument/2006/relationships/image" Target="../media/image1536.png"/><Relationship Id="rId112" Type="http://schemas.openxmlformats.org/officeDocument/2006/relationships/customXml" Target="../ink/ink1549.xml"/><Relationship Id="rId133" Type="http://schemas.openxmlformats.org/officeDocument/2006/relationships/image" Target="../media/image1558.png"/><Relationship Id="rId154" Type="http://schemas.openxmlformats.org/officeDocument/2006/relationships/customXml" Target="../ink/ink1570.xml"/><Relationship Id="rId175" Type="http://schemas.openxmlformats.org/officeDocument/2006/relationships/image" Target="../media/image1579.png"/><Relationship Id="rId16" Type="http://schemas.openxmlformats.org/officeDocument/2006/relationships/customXml" Target="../ink/ink1501.xml"/><Relationship Id="rId37" Type="http://schemas.openxmlformats.org/officeDocument/2006/relationships/image" Target="../media/image1510.png"/><Relationship Id="rId58" Type="http://schemas.openxmlformats.org/officeDocument/2006/relationships/customXml" Target="../ink/ink1522.xml"/><Relationship Id="rId79" Type="http://schemas.openxmlformats.org/officeDocument/2006/relationships/image" Target="../media/image1531.png"/><Relationship Id="rId102" Type="http://schemas.openxmlformats.org/officeDocument/2006/relationships/customXml" Target="../ink/ink1544.xml"/><Relationship Id="rId123" Type="http://schemas.openxmlformats.org/officeDocument/2006/relationships/image" Target="../media/image1553.png"/><Relationship Id="rId144" Type="http://schemas.openxmlformats.org/officeDocument/2006/relationships/customXml" Target="../ink/ink1565.xml"/><Relationship Id="rId90" Type="http://schemas.openxmlformats.org/officeDocument/2006/relationships/customXml" Target="../ink/ink1538.xml"/><Relationship Id="rId165" Type="http://schemas.openxmlformats.org/officeDocument/2006/relationships/image" Target="../media/image1574.png"/><Relationship Id="rId27" Type="http://schemas.openxmlformats.org/officeDocument/2006/relationships/image" Target="../media/image1505.png"/><Relationship Id="rId48" Type="http://schemas.openxmlformats.org/officeDocument/2006/relationships/customXml" Target="../ink/ink1517.xml"/><Relationship Id="rId69" Type="http://schemas.openxmlformats.org/officeDocument/2006/relationships/image" Target="../media/image1526.png"/><Relationship Id="rId113" Type="http://schemas.openxmlformats.org/officeDocument/2006/relationships/image" Target="../media/image1548.png"/><Relationship Id="rId134" Type="http://schemas.openxmlformats.org/officeDocument/2006/relationships/customXml" Target="../ink/ink1560.xml"/><Relationship Id="rId80" Type="http://schemas.openxmlformats.org/officeDocument/2006/relationships/customXml" Target="../ink/ink1533.xml"/><Relationship Id="rId155" Type="http://schemas.openxmlformats.org/officeDocument/2006/relationships/image" Target="../media/image1569.png"/><Relationship Id="rId176" Type="http://schemas.openxmlformats.org/officeDocument/2006/relationships/customXml" Target="../ink/ink1581.xml"/><Relationship Id="rId17" Type="http://schemas.openxmlformats.org/officeDocument/2006/relationships/image" Target="../media/image1500.png"/><Relationship Id="rId38" Type="http://schemas.openxmlformats.org/officeDocument/2006/relationships/customXml" Target="../ink/ink1512.xml"/><Relationship Id="rId59" Type="http://schemas.openxmlformats.org/officeDocument/2006/relationships/image" Target="../media/image1521.png"/><Relationship Id="rId103" Type="http://schemas.openxmlformats.org/officeDocument/2006/relationships/image" Target="../media/image1543.png"/><Relationship Id="rId124" Type="http://schemas.openxmlformats.org/officeDocument/2006/relationships/customXml" Target="../ink/ink1555.xml"/><Relationship Id="rId70" Type="http://schemas.openxmlformats.org/officeDocument/2006/relationships/customXml" Target="../ink/ink1528.xml"/><Relationship Id="rId91" Type="http://schemas.openxmlformats.org/officeDocument/2006/relationships/image" Target="../media/image1537.png"/><Relationship Id="rId145" Type="http://schemas.openxmlformats.org/officeDocument/2006/relationships/image" Target="../media/image1564.png"/><Relationship Id="rId166" Type="http://schemas.openxmlformats.org/officeDocument/2006/relationships/customXml" Target="../ink/ink1576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1638.png"/><Relationship Id="rId299" Type="http://schemas.openxmlformats.org/officeDocument/2006/relationships/image" Target="../media/image1729.png"/><Relationship Id="rId21" Type="http://schemas.openxmlformats.org/officeDocument/2006/relationships/image" Target="../media/image1590.png"/><Relationship Id="rId63" Type="http://schemas.openxmlformats.org/officeDocument/2006/relationships/image" Target="../media/image1611.png"/><Relationship Id="rId159" Type="http://schemas.openxmlformats.org/officeDocument/2006/relationships/image" Target="../media/image1659.png"/><Relationship Id="rId324" Type="http://schemas.openxmlformats.org/officeDocument/2006/relationships/customXml" Target="../ink/ink1743.xml"/><Relationship Id="rId366" Type="http://schemas.openxmlformats.org/officeDocument/2006/relationships/customXml" Target="../ink/ink1764.xml"/><Relationship Id="rId170" Type="http://schemas.openxmlformats.org/officeDocument/2006/relationships/customXml" Target="../ink/ink1666.xml"/><Relationship Id="rId226" Type="http://schemas.openxmlformats.org/officeDocument/2006/relationships/customXml" Target="../ink/ink1694.xml"/><Relationship Id="rId268" Type="http://schemas.openxmlformats.org/officeDocument/2006/relationships/customXml" Target="../ink/ink1715.xml"/><Relationship Id="rId32" Type="http://schemas.openxmlformats.org/officeDocument/2006/relationships/customXml" Target="../ink/ink1597.xml"/><Relationship Id="rId74" Type="http://schemas.openxmlformats.org/officeDocument/2006/relationships/customXml" Target="../ink/ink1618.xml"/><Relationship Id="rId128" Type="http://schemas.openxmlformats.org/officeDocument/2006/relationships/customXml" Target="../ink/ink1645.xml"/><Relationship Id="rId335" Type="http://schemas.openxmlformats.org/officeDocument/2006/relationships/image" Target="../media/image1747.png"/><Relationship Id="rId377" Type="http://schemas.openxmlformats.org/officeDocument/2006/relationships/image" Target="../media/image1768.png"/><Relationship Id="rId5" Type="http://schemas.openxmlformats.org/officeDocument/2006/relationships/image" Target="../media/image1582.png"/><Relationship Id="rId181" Type="http://schemas.openxmlformats.org/officeDocument/2006/relationships/image" Target="../media/image1670.png"/><Relationship Id="rId237" Type="http://schemas.openxmlformats.org/officeDocument/2006/relationships/image" Target="../media/image1698.png"/><Relationship Id="rId402" Type="http://schemas.openxmlformats.org/officeDocument/2006/relationships/customXml" Target="../ink/ink1782.xml"/><Relationship Id="rId279" Type="http://schemas.openxmlformats.org/officeDocument/2006/relationships/image" Target="../media/image1719.png"/><Relationship Id="rId43" Type="http://schemas.openxmlformats.org/officeDocument/2006/relationships/image" Target="../media/image1601.png"/><Relationship Id="rId139" Type="http://schemas.openxmlformats.org/officeDocument/2006/relationships/image" Target="../media/image1649.png"/><Relationship Id="rId290" Type="http://schemas.openxmlformats.org/officeDocument/2006/relationships/customXml" Target="../ink/ink1726.xml"/><Relationship Id="rId304" Type="http://schemas.openxmlformats.org/officeDocument/2006/relationships/customXml" Target="../ink/ink1733.xml"/><Relationship Id="rId346" Type="http://schemas.openxmlformats.org/officeDocument/2006/relationships/customXml" Target="../ink/ink1754.xml"/><Relationship Id="rId388" Type="http://schemas.openxmlformats.org/officeDocument/2006/relationships/customXml" Target="../ink/ink1775.xml"/><Relationship Id="rId85" Type="http://schemas.openxmlformats.org/officeDocument/2006/relationships/image" Target="../media/image1622.png"/><Relationship Id="rId150" Type="http://schemas.openxmlformats.org/officeDocument/2006/relationships/customXml" Target="../ink/ink1656.xml"/><Relationship Id="rId192" Type="http://schemas.openxmlformats.org/officeDocument/2006/relationships/customXml" Target="../ink/ink1677.xml"/><Relationship Id="rId206" Type="http://schemas.openxmlformats.org/officeDocument/2006/relationships/customXml" Target="../ink/ink1684.xml"/><Relationship Id="rId248" Type="http://schemas.openxmlformats.org/officeDocument/2006/relationships/customXml" Target="../ink/ink1705.xml"/><Relationship Id="rId12" Type="http://schemas.openxmlformats.org/officeDocument/2006/relationships/customXml" Target="../ink/ink1587.xml"/><Relationship Id="rId108" Type="http://schemas.openxmlformats.org/officeDocument/2006/relationships/customXml" Target="../ink/ink1635.xml"/><Relationship Id="rId315" Type="http://schemas.openxmlformats.org/officeDocument/2006/relationships/image" Target="../media/image1737.png"/><Relationship Id="rId357" Type="http://schemas.openxmlformats.org/officeDocument/2006/relationships/image" Target="../media/image1758.png"/><Relationship Id="rId54" Type="http://schemas.openxmlformats.org/officeDocument/2006/relationships/customXml" Target="../ink/ink1608.xml"/><Relationship Id="rId96" Type="http://schemas.openxmlformats.org/officeDocument/2006/relationships/customXml" Target="../ink/ink1629.xml"/><Relationship Id="rId161" Type="http://schemas.openxmlformats.org/officeDocument/2006/relationships/image" Target="../media/image1660.png"/><Relationship Id="rId217" Type="http://schemas.openxmlformats.org/officeDocument/2006/relationships/image" Target="../media/image1688.png"/><Relationship Id="rId399" Type="http://schemas.openxmlformats.org/officeDocument/2006/relationships/image" Target="../media/image1779.png"/><Relationship Id="rId259" Type="http://schemas.openxmlformats.org/officeDocument/2006/relationships/image" Target="../media/image1709.png"/><Relationship Id="rId23" Type="http://schemas.openxmlformats.org/officeDocument/2006/relationships/image" Target="../media/image1591.png"/><Relationship Id="rId119" Type="http://schemas.openxmlformats.org/officeDocument/2006/relationships/image" Target="../media/image1639.png"/><Relationship Id="rId270" Type="http://schemas.openxmlformats.org/officeDocument/2006/relationships/customXml" Target="../ink/ink1716.xml"/><Relationship Id="rId326" Type="http://schemas.openxmlformats.org/officeDocument/2006/relationships/customXml" Target="../ink/ink1744.xml"/><Relationship Id="rId65" Type="http://schemas.openxmlformats.org/officeDocument/2006/relationships/image" Target="../media/image1612.png"/><Relationship Id="rId130" Type="http://schemas.openxmlformats.org/officeDocument/2006/relationships/customXml" Target="../ink/ink1646.xml"/><Relationship Id="rId368" Type="http://schemas.openxmlformats.org/officeDocument/2006/relationships/customXml" Target="../ink/ink1765.xml"/><Relationship Id="rId172" Type="http://schemas.openxmlformats.org/officeDocument/2006/relationships/customXml" Target="../ink/ink1667.xml"/><Relationship Id="rId228" Type="http://schemas.openxmlformats.org/officeDocument/2006/relationships/customXml" Target="../ink/ink1695.xml"/><Relationship Id="rId281" Type="http://schemas.openxmlformats.org/officeDocument/2006/relationships/image" Target="../media/image1720.png"/><Relationship Id="rId337" Type="http://schemas.openxmlformats.org/officeDocument/2006/relationships/image" Target="../media/image1748.png"/><Relationship Id="rId34" Type="http://schemas.openxmlformats.org/officeDocument/2006/relationships/customXml" Target="../ink/ink1598.xml"/><Relationship Id="rId76" Type="http://schemas.openxmlformats.org/officeDocument/2006/relationships/customXml" Target="../ink/ink1619.xml"/><Relationship Id="rId141" Type="http://schemas.openxmlformats.org/officeDocument/2006/relationships/image" Target="../media/image1650.png"/><Relationship Id="rId379" Type="http://schemas.openxmlformats.org/officeDocument/2006/relationships/image" Target="../media/image1769.png"/><Relationship Id="rId7" Type="http://schemas.openxmlformats.org/officeDocument/2006/relationships/image" Target="../media/image1583.png"/><Relationship Id="rId183" Type="http://schemas.openxmlformats.org/officeDocument/2006/relationships/image" Target="../media/image1671.png"/><Relationship Id="rId239" Type="http://schemas.openxmlformats.org/officeDocument/2006/relationships/image" Target="../media/image1699.png"/><Relationship Id="rId390" Type="http://schemas.openxmlformats.org/officeDocument/2006/relationships/customXml" Target="../ink/ink1776.xml"/><Relationship Id="rId404" Type="http://schemas.openxmlformats.org/officeDocument/2006/relationships/customXml" Target="../ink/ink1783.xml"/><Relationship Id="rId250" Type="http://schemas.openxmlformats.org/officeDocument/2006/relationships/customXml" Target="../ink/ink1706.xml"/><Relationship Id="rId292" Type="http://schemas.openxmlformats.org/officeDocument/2006/relationships/customXml" Target="../ink/ink1727.xml"/><Relationship Id="rId306" Type="http://schemas.openxmlformats.org/officeDocument/2006/relationships/customXml" Target="../ink/ink1734.xml"/><Relationship Id="rId45" Type="http://schemas.openxmlformats.org/officeDocument/2006/relationships/image" Target="../media/image1602.png"/><Relationship Id="rId87" Type="http://schemas.openxmlformats.org/officeDocument/2006/relationships/image" Target="../media/image1623.png"/><Relationship Id="rId110" Type="http://schemas.openxmlformats.org/officeDocument/2006/relationships/customXml" Target="../ink/ink1636.xml"/><Relationship Id="rId348" Type="http://schemas.openxmlformats.org/officeDocument/2006/relationships/customXml" Target="../ink/ink1755.xml"/><Relationship Id="rId152" Type="http://schemas.openxmlformats.org/officeDocument/2006/relationships/customXml" Target="../ink/ink1657.xml"/><Relationship Id="rId194" Type="http://schemas.openxmlformats.org/officeDocument/2006/relationships/customXml" Target="../ink/ink1678.xml"/><Relationship Id="rId208" Type="http://schemas.openxmlformats.org/officeDocument/2006/relationships/customXml" Target="../ink/ink1685.xml"/><Relationship Id="rId261" Type="http://schemas.openxmlformats.org/officeDocument/2006/relationships/image" Target="../media/image1710.png"/><Relationship Id="rId14" Type="http://schemas.openxmlformats.org/officeDocument/2006/relationships/customXml" Target="../ink/ink1588.xml"/><Relationship Id="rId56" Type="http://schemas.openxmlformats.org/officeDocument/2006/relationships/customXml" Target="../ink/ink1609.xml"/><Relationship Id="rId317" Type="http://schemas.openxmlformats.org/officeDocument/2006/relationships/image" Target="../media/image1738.png"/><Relationship Id="rId359" Type="http://schemas.openxmlformats.org/officeDocument/2006/relationships/image" Target="../media/image1759.png"/><Relationship Id="rId98" Type="http://schemas.openxmlformats.org/officeDocument/2006/relationships/customXml" Target="../ink/ink1630.xml"/><Relationship Id="rId121" Type="http://schemas.openxmlformats.org/officeDocument/2006/relationships/image" Target="../media/image1640.png"/><Relationship Id="rId163" Type="http://schemas.openxmlformats.org/officeDocument/2006/relationships/image" Target="../media/image1661.png"/><Relationship Id="rId219" Type="http://schemas.openxmlformats.org/officeDocument/2006/relationships/image" Target="../media/image1689.png"/><Relationship Id="rId370" Type="http://schemas.openxmlformats.org/officeDocument/2006/relationships/customXml" Target="../ink/ink1766.xml"/><Relationship Id="rId230" Type="http://schemas.openxmlformats.org/officeDocument/2006/relationships/customXml" Target="../ink/ink1696.xml"/><Relationship Id="rId25" Type="http://schemas.openxmlformats.org/officeDocument/2006/relationships/image" Target="../media/image1592.png"/><Relationship Id="rId67" Type="http://schemas.openxmlformats.org/officeDocument/2006/relationships/image" Target="../media/image1613.png"/><Relationship Id="rId272" Type="http://schemas.openxmlformats.org/officeDocument/2006/relationships/customXml" Target="../ink/ink1717.xml"/><Relationship Id="rId328" Type="http://schemas.openxmlformats.org/officeDocument/2006/relationships/customXml" Target="../ink/ink1745.xml"/><Relationship Id="rId132" Type="http://schemas.openxmlformats.org/officeDocument/2006/relationships/customXml" Target="../ink/ink1647.xml"/><Relationship Id="rId174" Type="http://schemas.openxmlformats.org/officeDocument/2006/relationships/customXml" Target="../ink/ink1668.xml"/><Relationship Id="rId381" Type="http://schemas.openxmlformats.org/officeDocument/2006/relationships/image" Target="../media/image1770.png"/><Relationship Id="rId241" Type="http://schemas.openxmlformats.org/officeDocument/2006/relationships/image" Target="../media/image1700.png"/><Relationship Id="rId36" Type="http://schemas.openxmlformats.org/officeDocument/2006/relationships/customXml" Target="../ink/ink1599.xml"/><Relationship Id="rId283" Type="http://schemas.openxmlformats.org/officeDocument/2006/relationships/image" Target="../media/image1721.png"/><Relationship Id="rId339" Type="http://schemas.openxmlformats.org/officeDocument/2006/relationships/image" Target="../media/image1749.png"/><Relationship Id="rId78" Type="http://schemas.openxmlformats.org/officeDocument/2006/relationships/customXml" Target="../ink/ink1620.xml"/><Relationship Id="rId101" Type="http://schemas.openxmlformats.org/officeDocument/2006/relationships/image" Target="../media/image1630.png"/><Relationship Id="rId143" Type="http://schemas.openxmlformats.org/officeDocument/2006/relationships/image" Target="../media/image1651.png"/><Relationship Id="rId185" Type="http://schemas.openxmlformats.org/officeDocument/2006/relationships/image" Target="../media/image1672.png"/><Relationship Id="rId350" Type="http://schemas.openxmlformats.org/officeDocument/2006/relationships/customXml" Target="../ink/ink1756.xml"/><Relationship Id="rId406" Type="http://schemas.openxmlformats.org/officeDocument/2006/relationships/customXml" Target="../ink/ink1784.xml"/><Relationship Id="rId9" Type="http://schemas.openxmlformats.org/officeDocument/2006/relationships/image" Target="../media/image1584.png"/><Relationship Id="rId210" Type="http://schemas.openxmlformats.org/officeDocument/2006/relationships/customXml" Target="../ink/ink1686.xml"/><Relationship Id="rId392" Type="http://schemas.openxmlformats.org/officeDocument/2006/relationships/customXml" Target="../ink/ink1777.xml"/><Relationship Id="rId252" Type="http://schemas.openxmlformats.org/officeDocument/2006/relationships/customXml" Target="../ink/ink1707.xml"/><Relationship Id="rId294" Type="http://schemas.openxmlformats.org/officeDocument/2006/relationships/customXml" Target="../ink/ink1728.xml"/><Relationship Id="rId308" Type="http://schemas.openxmlformats.org/officeDocument/2006/relationships/customXml" Target="../ink/ink1735.xml"/><Relationship Id="rId47" Type="http://schemas.openxmlformats.org/officeDocument/2006/relationships/image" Target="../media/image1603.png"/><Relationship Id="rId89" Type="http://schemas.openxmlformats.org/officeDocument/2006/relationships/image" Target="../media/image1624.png"/><Relationship Id="rId112" Type="http://schemas.openxmlformats.org/officeDocument/2006/relationships/customXml" Target="../ink/ink1637.xml"/><Relationship Id="rId154" Type="http://schemas.openxmlformats.org/officeDocument/2006/relationships/customXml" Target="../ink/ink1658.xml"/><Relationship Id="rId361" Type="http://schemas.openxmlformats.org/officeDocument/2006/relationships/image" Target="../media/image1760.png"/><Relationship Id="rId196" Type="http://schemas.openxmlformats.org/officeDocument/2006/relationships/customXml" Target="../ink/ink1679.xml"/><Relationship Id="rId16" Type="http://schemas.openxmlformats.org/officeDocument/2006/relationships/customXml" Target="../ink/ink1589.xml"/><Relationship Id="rId221" Type="http://schemas.openxmlformats.org/officeDocument/2006/relationships/image" Target="../media/image1690.png"/><Relationship Id="rId263" Type="http://schemas.openxmlformats.org/officeDocument/2006/relationships/image" Target="../media/image1711.png"/><Relationship Id="rId319" Type="http://schemas.openxmlformats.org/officeDocument/2006/relationships/image" Target="../media/image1739.png"/><Relationship Id="rId58" Type="http://schemas.openxmlformats.org/officeDocument/2006/relationships/customXml" Target="../ink/ink1610.xml"/><Relationship Id="rId123" Type="http://schemas.openxmlformats.org/officeDocument/2006/relationships/image" Target="../media/image1641.png"/><Relationship Id="rId330" Type="http://schemas.openxmlformats.org/officeDocument/2006/relationships/customXml" Target="../ink/ink1746.xml"/><Relationship Id="rId165" Type="http://schemas.openxmlformats.org/officeDocument/2006/relationships/image" Target="../media/image1662.png"/><Relationship Id="rId372" Type="http://schemas.openxmlformats.org/officeDocument/2006/relationships/customXml" Target="../ink/ink1767.xml"/><Relationship Id="rId232" Type="http://schemas.openxmlformats.org/officeDocument/2006/relationships/customXml" Target="../ink/ink1697.xml"/><Relationship Id="rId274" Type="http://schemas.openxmlformats.org/officeDocument/2006/relationships/customXml" Target="../ink/ink1718.xml"/><Relationship Id="rId27" Type="http://schemas.openxmlformats.org/officeDocument/2006/relationships/image" Target="../media/image1593.png"/><Relationship Id="rId48" Type="http://schemas.openxmlformats.org/officeDocument/2006/relationships/customXml" Target="../ink/ink1605.xml"/><Relationship Id="rId69" Type="http://schemas.openxmlformats.org/officeDocument/2006/relationships/image" Target="../media/image1614.png"/><Relationship Id="rId113" Type="http://schemas.openxmlformats.org/officeDocument/2006/relationships/image" Target="../media/image1636.png"/><Relationship Id="rId134" Type="http://schemas.openxmlformats.org/officeDocument/2006/relationships/customXml" Target="../ink/ink1648.xml"/><Relationship Id="rId320" Type="http://schemas.openxmlformats.org/officeDocument/2006/relationships/customXml" Target="../ink/ink1741.xml"/><Relationship Id="rId80" Type="http://schemas.openxmlformats.org/officeDocument/2006/relationships/customXml" Target="../ink/ink1621.xml"/><Relationship Id="rId155" Type="http://schemas.openxmlformats.org/officeDocument/2006/relationships/image" Target="../media/image1657.png"/><Relationship Id="rId176" Type="http://schemas.openxmlformats.org/officeDocument/2006/relationships/customXml" Target="../ink/ink1669.xml"/><Relationship Id="rId197" Type="http://schemas.openxmlformats.org/officeDocument/2006/relationships/image" Target="../media/image1678.png"/><Relationship Id="rId341" Type="http://schemas.openxmlformats.org/officeDocument/2006/relationships/image" Target="../media/image1750.png"/><Relationship Id="rId362" Type="http://schemas.openxmlformats.org/officeDocument/2006/relationships/customXml" Target="../ink/ink1762.xml"/><Relationship Id="rId383" Type="http://schemas.openxmlformats.org/officeDocument/2006/relationships/image" Target="../media/image1771.png"/><Relationship Id="rId201" Type="http://schemas.openxmlformats.org/officeDocument/2006/relationships/image" Target="../media/image1680.png"/><Relationship Id="rId222" Type="http://schemas.openxmlformats.org/officeDocument/2006/relationships/customXml" Target="../ink/ink1692.xml"/><Relationship Id="rId243" Type="http://schemas.openxmlformats.org/officeDocument/2006/relationships/image" Target="../media/image1701.png"/><Relationship Id="rId264" Type="http://schemas.openxmlformats.org/officeDocument/2006/relationships/customXml" Target="../ink/ink1713.xml"/><Relationship Id="rId285" Type="http://schemas.openxmlformats.org/officeDocument/2006/relationships/image" Target="../media/image1722.png"/><Relationship Id="rId17" Type="http://schemas.openxmlformats.org/officeDocument/2006/relationships/image" Target="../media/image1588.png"/><Relationship Id="rId38" Type="http://schemas.openxmlformats.org/officeDocument/2006/relationships/customXml" Target="../ink/ink1600.xml"/><Relationship Id="rId59" Type="http://schemas.openxmlformats.org/officeDocument/2006/relationships/image" Target="../media/image1609.png"/><Relationship Id="rId103" Type="http://schemas.openxmlformats.org/officeDocument/2006/relationships/image" Target="../media/image1631.png"/><Relationship Id="rId124" Type="http://schemas.openxmlformats.org/officeDocument/2006/relationships/customXml" Target="../ink/ink1643.xml"/><Relationship Id="rId310" Type="http://schemas.openxmlformats.org/officeDocument/2006/relationships/customXml" Target="../ink/ink1736.xml"/><Relationship Id="rId70" Type="http://schemas.openxmlformats.org/officeDocument/2006/relationships/customXml" Target="../ink/ink1616.xml"/><Relationship Id="rId91" Type="http://schemas.openxmlformats.org/officeDocument/2006/relationships/image" Target="../media/image1625.png"/><Relationship Id="rId145" Type="http://schemas.openxmlformats.org/officeDocument/2006/relationships/image" Target="../media/image1652.png"/><Relationship Id="rId166" Type="http://schemas.openxmlformats.org/officeDocument/2006/relationships/customXml" Target="../ink/ink1664.xml"/><Relationship Id="rId187" Type="http://schemas.openxmlformats.org/officeDocument/2006/relationships/image" Target="../media/image1673.png"/><Relationship Id="rId331" Type="http://schemas.openxmlformats.org/officeDocument/2006/relationships/image" Target="../media/image1745.png"/><Relationship Id="rId352" Type="http://schemas.openxmlformats.org/officeDocument/2006/relationships/customXml" Target="../ink/ink1757.xml"/><Relationship Id="rId373" Type="http://schemas.openxmlformats.org/officeDocument/2006/relationships/image" Target="../media/image1766.png"/><Relationship Id="rId394" Type="http://schemas.openxmlformats.org/officeDocument/2006/relationships/customXml" Target="../ink/ink1778.xml"/><Relationship Id="rId408" Type="http://schemas.openxmlformats.org/officeDocument/2006/relationships/customXml" Target="../ink/ink1785.xml"/><Relationship Id="rId1" Type="http://schemas.openxmlformats.org/officeDocument/2006/relationships/slideLayout" Target="../slideLayouts/slideLayout2.xml"/><Relationship Id="rId212" Type="http://schemas.openxmlformats.org/officeDocument/2006/relationships/customXml" Target="../ink/ink1687.xml"/><Relationship Id="rId233" Type="http://schemas.openxmlformats.org/officeDocument/2006/relationships/image" Target="../media/image1696.png"/><Relationship Id="rId254" Type="http://schemas.openxmlformats.org/officeDocument/2006/relationships/customXml" Target="../ink/ink1708.xml"/><Relationship Id="rId28" Type="http://schemas.openxmlformats.org/officeDocument/2006/relationships/customXml" Target="../ink/ink1595.xml"/><Relationship Id="rId49" Type="http://schemas.openxmlformats.org/officeDocument/2006/relationships/image" Target="../media/image1604.png"/><Relationship Id="rId114" Type="http://schemas.openxmlformats.org/officeDocument/2006/relationships/customXml" Target="../ink/ink1638.xml"/><Relationship Id="rId275" Type="http://schemas.openxmlformats.org/officeDocument/2006/relationships/image" Target="../media/image1717.png"/><Relationship Id="rId296" Type="http://schemas.openxmlformats.org/officeDocument/2006/relationships/customXml" Target="../ink/ink1729.xml"/><Relationship Id="rId300" Type="http://schemas.openxmlformats.org/officeDocument/2006/relationships/customXml" Target="../ink/ink1731.xml"/><Relationship Id="rId60" Type="http://schemas.openxmlformats.org/officeDocument/2006/relationships/customXml" Target="../ink/ink1611.xml"/><Relationship Id="rId81" Type="http://schemas.openxmlformats.org/officeDocument/2006/relationships/image" Target="../media/image1620.png"/><Relationship Id="rId135" Type="http://schemas.openxmlformats.org/officeDocument/2006/relationships/image" Target="../media/image1647.png"/><Relationship Id="rId156" Type="http://schemas.openxmlformats.org/officeDocument/2006/relationships/customXml" Target="../ink/ink1659.xml"/><Relationship Id="rId177" Type="http://schemas.openxmlformats.org/officeDocument/2006/relationships/image" Target="../media/image1668.png"/><Relationship Id="rId198" Type="http://schemas.openxmlformats.org/officeDocument/2006/relationships/customXml" Target="../ink/ink1680.xml"/><Relationship Id="rId321" Type="http://schemas.openxmlformats.org/officeDocument/2006/relationships/image" Target="../media/image1740.png"/><Relationship Id="rId342" Type="http://schemas.openxmlformats.org/officeDocument/2006/relationships/customXml" Target="../ink/ink1752.xml"/><Relationship Id="rId363" Type="http://schemas.openxmlformats.org/officeDocument/2006/relationships/image" Target="../media/image1761.png"/><Relationship Id="rId384" Type="http://schemas.openxmlformats.org/officeDocument/2006/relationships/customXml" Target="../ink/ink1773.xml"/><Relationship Id="rId202" Type="http://schemas.openxmlformats.org/officeDocument/2006/relationships/customXml" Target="../ink/ink1682.xml"/><Relationship Id="rId223" Type="http://schemas.openxmlformats.org/officeDocument/2006/relationships/image" Target="../media/image1691.png"/><Relationship Id="rId244" Type="http://schemas.openxmlformats.org/officeDocument/2006/relationships/customXml" Target="../ink/ink1703.xml"/><Relationship Id="rId18" Type="http://schemas.openxmlformats.org/officeDocument/2006/relationships/customXml" Target="../ink/ink1590.xml"/><Relationship Id="rId39" Type="http://schemas.openxmlformats.org/officeDocument/2006/relationships/image" Target="../media/image1599.png"/><Relationship Id="rId265" Type="http://schemas.openxmlformats.org/officeDocument/2006/relationships/image" Target="../media/image1712.png"/><Relationship Id="rId286" Type="http://schemas.openxmlformats.org/officeDocument/2006/relationships/customXml" Target="../ink/ink1724.xml"/><Relationship Id="rId50" Type="http://schemas.openxmlformats.org/officeDocument/2006/relationships/customXml" Target="../ink/ink1606.xml"/><Relationship Id="rId104" Type="http://schemas.openxmlformats.org/officeDocument/2006/relationships/customXml" Target="../ink/ink1633.xml"/><Relationship Id="rId125" Type="http://schemas.openxmlformats.org/officeDocument/2006/relationships/image" Target="../media/image1642.png"/><Relationship Id="rId146" Type="http://schemas.openxmlformats.org/officeDocument/2006/relationships/customXml" Target="../ink/ink1654.xml"/><Relationship Id="rId167" Type="http://schemas.openxmlformats.org/officeDocument/2006/relationships/image" Target="../media/image1663.png"/><Relationship Id="rId188" Type="http://schemas.openxmlformats.org/officeDocument/2006/relationships/customXml" Target="../ink/ink1675.xml"/><Relationship Id="rId311" Type="http://schemas.openxmlformats.org/officeDocument/2006/relationships/image" Target="../media/image1735.png"/><Relationship Id="rId332" Type="http://schemas.openxmlformats.org/officeDocument/2006/relationships/customXml" Target="../ink/ink1747.xml"/><Relationship Id="rId353" Type="http://schemas.openxmlformats.org/officeDocument/2006/relationships/image" Target="../media/image1756.png"/><Relationship Id="rId374" Type="http://schemas.openxmlformats.org/officeDocument/2006/relationships/customXml" Target="../ink/ink1768.xml"/><Relationship Id="rId395" Type="http://schemas.openxmlformats.org/officeDocument/2006/relationships/image" Target="../media/image1777.png"/><Relationship Id="rId409" Type="http://schemas.openxmlformats.org/officeDocument/2006/relationships/image" Target="../media/image1784.png"/><Relationship Id="rId71" Type="http://schemas.openxmlformats.org/officeDocument/2006/relationships/image" Target="../media/image1615.png"/><Relationship Id="rId92" Type="http://schemas.openxmlformats.org/officeDocument/2006/relationships/customXml" Target="../ink/ink1627.xml"/><Relationship Id="rId213" Type="http://schemas.openxmlformats.org/officeDocument/2006/relationships/image" Target="../media/image1686.png"/><Relationship Id="rId234" Type="http://schemas.openxmlformats.org/officeDocument/2006/relationships/customXml" Target="../ink/ink1698.xml"/><Relationship Id="rId2" Type="http://schemas.openxmlformats.org/officeDocument/2006/relationships/customXml" Target="../ink/ink1582.xml"/><Relationship Id="rId29" Type="http://schemas.openxmlformats.org/officeDocument/2006/relationships/image" Target="../media/image1594.png"/><Relationship Id="rId255" Type="http://schemas.openxmlformats.org/officeDocument/2006/relationships/image" Target="../media/image1707.png"/><Relationship Id="rId276" Type="http://schemas.openxmlformats.org/officeDocument/2006/relationships/customXml" Target="../ink/ink1719.xml"/><Relationship Id="rId297" Type="http://schemas.openxmlformats.org/officeDocument/2006/relationships/image" Target="../media/image1728.png"/><Relationship Id="rId40" Type="http://schemas.openxmlformats.org/officeDocument/2006/relationships/customXml" Target="../ink/ink1601.xml"/><Relationship Id="rId115" Type="http://schemas.openxmlformats.org/officeDocument/2006/relationships/image" Target="../media/image1637.png"/><Relationship Id="rId136" Type="http://schemas.openxmlformats.org/officeDocument/2006/relationships/customXml" Target="../ink/ink1649.xml"/><Relationship Id="rId157" Type="http://schemas.openxmlformats.org/officeDocument/2006/relationships/image" Target="../media/image1658.png"/><Relationship Id="rId178" Type="http://schemas.openxmlformats.org/officeDocument/2006/relationships/customXml" Target="../ink/ink1670.xml"/><Relationship Id="rId301" Type="http://schemas.openxmlformats.org/officeDocument/2006/relationships/image" Target="../media/image1730.png"/><Relationship Id="rId322" Type="http://schemas.openxmlformats.org/officeDocument/2006/relationships/customXml" Target="../ink/ink1742.xml"/><Relationship Id="rId343" Type="http://schemas.openxmlformats.org/officeDocument/2006/relationships/image" Target="../media/image1751.png"/><Relationship Id="rId364" Type="http://schemas.openxmlformats.org/officeDocument/2006/relationships/customXml" Target="../ink/ink1763.xml"/><Relationship Id="rId61" Type="http://schemas.openxmlformats.org/officeDocument/2006/relationships/image" Target="../media/image1610.png"/><Relationship Id="rId82" Type="http://schemas.openxmlformats.org/officeDocument/2006/relationships/customXml" Target="../ink/ink1622.xml"/><Relationship Id="rId199" Type="http://schemas.openxmlformats.org/officeDocument/2006/relationships/image" Target="../media/image1679.png"/><Relationship Id="rId203" Type="http://schemas.openxmlformats.org/officeDocument/2006/relationships/image" Target="../media/image1681.png"/><Relationship Id="rId385" Type="http://schemas.openxmlformats.org/officeDocument/2006/relationships/image" Target="../media/image1772.png"/><Relationship Id="rId19" Type="http://schemas.openxmlformats.org/officeDocument/2006/relationships/image" Target="../media/image1589.png"/><Relationship Id="rId224" Type="http://schemas.openxmlformats.org/officeDocument/2006/relationships/customXml" Target="../ink/ink1693.xml"/><Relationship Id="rId245" Type="http://schemas.openxmlformats.org/officeDocument/2006/relationships/image" Target="../media/image1702.png"/><Relationship Id="rId266" Type="http://schemas.openxmlformats.org/officeDocument/2006/relationships/customXml" Target="../ink/ink1714.xml"/><Relationship Id="rId287" Type="http://schemas.openxmlformats.org/officeDocument/2006/relationships/image" Target="../media/image1723.png"/><Relationship Id="rId30" Type="http://schemas.openxmlformats.org/officeDocument/2006/relationships/customXml" Target="../ink/ink1596.xml"/><Relationship Id="rId105" Type="http://schemas.openxmlformats.org/officeDocument/2006/relationships/image" Target="../media/image1632.png"/><Relationship Id="rId126" Type="http://schemas.openxmlformats.org/officeDocument/2006/relationships/customXml" Target="../ink/ink1644.xml"/><Relationship Id="rId147" Type="http://schemas.openxmlformats.org/officeDocument/2006/relationships/image" Target="../media/image1653.png"/><Relationship Id="rId168" Type="http://schemas.openxmlformats.org/officeDocument/2006/relationships/customXml" Target="../ink/ink1665.xml"/><Relationship Id="rId312" Type="http://schemas.openxmlformats.org/officeDocument/2006/relationships/customXml" Target="../ink/ink1737.xml"/><Relationship Id="rId333" Type="http://schemas.openxmlformats.org/officeDocument/2006/relationships/image" Target="../media/image1746.png"/><Relationship Id="rId354" Type="http://schemas.openxmlformats.org/officeDocument/2006/relationships/customXml" Target="../ink/ink1758.xml"/><Relationship Id="rId51" Type="http://schemas.openxmlformats.org/officeDocument/2006/relationships/image" Target="../media/image1605.png"/><Relationship Id="rId72" Type="http://schemas.openxmlformats.org/officeDocument/2006/relationships/customXml" Target="../ink/ink1617.xml"/><Relationship Id="rId93" Type="http://schemas.openxmlformats.org/officeDocument/2006/relationships/image" Target="../media/image1626.png"/><Relationship Id="rId189" Type="http://schemas.openxmlformats.org/officeDocument/2006/relationships/image" Target="../media/image1674.png"/><Relationship Id="rId375" Type="http://schemas.openxmlformats.org/officeDocument/2006/relationships/image" Target="../media/image1767.png"/><Relationship Id="rId396" Type="http://schemas.openxmlformats.org/officeDocument/2006/relationships/customXml" Target="../ink/ink1779.xml"/><Relationship Id="rId3" Type="http://schemas.openxmlformats.org/officeDocument/2006/relationships/image" Target="../media/image1581.png"/><Relationship Id="rId214" Type="http://schemas.openxmlformats.org/officeDocument/2006/relationships/customXml" Target="../ink/ink1688.xml"/><Relationship Id="rId235" Type="http://schemas.openxmlformats.org/officeDocument/2006/relationships/image" Target="../media/image1697.png"/><Relationship Id="rId256" Type="http://schemas.openxmlformats.org/officeDocument/2006/relationships/customXml" Target="../ink/ink1709.xml"/><Relationship Id="rId277" Type="http://schemas.openxmlformats.org/officeDocument/2006/relationships/image" Target="../media/image1718.png"/><Relationship Id="rId298" Type="http://schemas.openxmlformats.org/officeDocument/2006/relationships/customXml" Target="../ink/ink1730.xml"/><Relationship Id="rId400" Type="http://schemas.openxmlformats.org/officeDocument/2006/relationships/customXml" Target="../ink/ink1781.xml"/><Relationship Id="rId116" Type="http://schemas.openxmlformats.org/officeDocument/2006/relationships/customXml" Target="../ink/ink1639.xml"/><Relationship Id="rId137" Type="http://schemas.openxmlformats.org/officeDocument/2006/relationships/image" Target="../media/image1648.png"/><Relationship Id="rId158" Type="http://schemas.openxmlformats.org/officeDocument/2006/relationships/customXml" Target="../ink/ink1660.xml"/><Relationship Id="rId302" Type="http://schemas.openxmlformats.org/officeDocument/2006/relationships/customXml" Target="../ink/ink1732.xml"/><Relationship Id="rId323" Type="http://schemas.openxmlformats.org/officeDocument/2006/relationships/image" Target="../media/image1741.png"/><Relationship Id="rId344" Type="http://schemas.openxmlformats.org/officeDocument/2006/relationships/customXml" Target="../ink/ink1753.xml"/><Relationship Id="rId20" Type="http://schemas.openxmlformats.org/officeDocument/2006/relationships/customXml" Target="../ink/ink1591.xml"/><Relationship Id="rId41" Type="http://schemas.openxmlformats.org/officeDocument/2006/relationships/image" Target="../media/image1600.png"/><Relationship Id="rId62" Type="http://schemas.openxmlformats.org/officeDocument/2006/relationships/customXml" Target="../ink/ink1612.xml"/><Relationship Id="rId83" Type="http://schemas.openxmlformats.org/officeDocument/2006/relationships/image" Target="../media/image1621.png"/><Relationship Id="rId179" Type="http://schemas.openxmlformats.org/officeDocument/2006/relationships/image" Target="../media/image1669.png"/><Relationship Id="rId365" Type="http://schemas.openxmlformats.org/officeDocument/2006/relationships/image" Target="../media/image1762.png"/><Relationship Id="rId386" Type="http://schemas.openxmlformats.org/officeDocument/2006/relationships/customXml" Target="../ink/ink1774.xml"/><Relationship Id="rId190" Type="http://schemas.openxmlformats.org/officeDocument/2006/relationships/customXml" Target="../ink/ink1676.xml"/><Relationship Id="rId204" Type="http://schemas.openxmlformats.org/officeDocument/2006/relationships/customXml" Target="../ink/ink1683.xml"/><Relationship Id="rId225" Type="http://schemas.openxmlformats.org/officeDocument/2006/relationships/image" Target="../media/image1692.png"/><Relationship Id="rId246" Type="http://schemas.openxmlformats.org/officeDocument/2006/relationships/customXml" Target="../ink/ink1704.xml"/><Relationship Id="rId267" Type="http://schemas.openxmlformats.org/officeDocument/2006/relationships/image" Target="../media/image1713.png"/><Relationship Id="rId288" Type="http://schemas.openxmlformats.org/officeDocument/2006/relationships/customXml" Target="../ink/ink1725.xml"/><Relationship Id="rId106" Type="http://schemas.openxmlformats.org/officeDocument/2006/relationships/customXml" Target="../ink/ink1634.xml"/><Relationship Id="rId127" Type="http://schemas.openxmlformats.org/officeDocument/2006/relationships/image" Target="../media/image1643.png"/><Relationship Id="rId313" Type="http://schemas.openxmlformats.org/officeDocument/2006/relationships/image" Target="../media/image1736.png"/><Relationship Id="rId10" Type="http://schemas.openxmlformats.org/officeDocument/2006/relationships/customXml" Target="../ink/ink1586.xml"/><Relationship Id="rId31" Type="http://schemas.openxmlformats.org/officeDocument/2006/relationships/image" Target="../media/image1595.png"/><Relationship Id="rId52" Type="http://schemas.openxmlformats.org/officeDocument/2006/relationships/customXml" Target="../ink/ink1607.xml"/><Relationship Id="rId73" Type="http://schemas.openxmlformats.org/officeDocument/2006/relationships/image" Target="../media/image1616.png"/><Relationship Id="rId94" Type="http://schemas.openxmlformats.org/officeDocument/2006/relationships/customXml" Target="../ink/ink1628.xml"/><Relationship Id="rId148" Type="http://schemas.openxmlformats.org/officeDocument/2006/relationships/customXml" Target="../ink/ink1655.xml"/><Relationship Id="rId169" Type="http://schemas.openxmlformats.org/officeDocument/2006/relationships/image" Target="../media/image1664.png"/><Relationship Id="rId334" Type="http://schemas.openxmlformats.org/officeDocument/2006/relationships/customXml" Target="../ink/ink1748.xml"/><Relationship Id="rId355" Type="http://schemas.openxmlformats.org/officeDocument/2006/relationships/image" Target="../media/image1757.png"/><Relationship Id="rId376" Type="http://schemas.openxmlformats.org/officeDocument/2006/relationships/customXml" Target="../ink/ink1769.xml"/><Relationship Id="rId397" Type="http://schemas.openxmlformats.org/officeDocument/2006/relationships/image" Target="../media/image1778.png"/><Relationship Id="rId4" Type="http://schemas.openxmlformats.org/officeDocument/2006/relationships/customXml" Target="../ink/ink1583.xml"/><Relationship Id="rId180" Type="http://schemas.openxmlformats.org/officeDocument/2006/relationships/customXml" Target="../ink/ink1671.xml"/><Relationship Id="rId215" Type="http://schemas.openxmlformats.org/officeDocument/2006/relationships/image" Target="../media/image1687.png"/><Relationship Id="rId236" Type="http://schemas.openxmlformats.org/officeDocument/2006/relationships/customXml" Target="../ink/ink1699.xml"/><Relationship Id="rId257" Type="http://schemas.openxmlformats.org/officeDocument/2006/relationships/image" Target="../media/image1708.png"/><Relationship Id="rId278" Type="http://schemas.openxmlformats.org/officeDocument/2006/relationships/customXml" Target="../ink/ink1720.xml"/><Relationship Id="rId401" Type="http://schemas.openxmlformats.org/officeDocument/2006/relationships/image" Target="../media/image1780.png"/><Relationship Id="rId303" Type="http://schemas.openxmlformats.org/officeDocument/2006/relationships/image" Target="../media/image1731.png"/><Relationship Id="rId42" Type="http://schemas.openxmlformats.org/officeDocument/2006/relationships/customXml" Target="../ink/ink1602.xml"/><Relationship Id="rId84" Type="http://schemas.openxmlformats.org/officeDocument/2006/relationships/customXml" Target="../ink/ink1623.xml"/><Relationship Id="rId138" Type="http://schemas.openxmlformats.org/officeDocument/2006/relationships/customXml" Target="../ink/ink1650.xml"/><Relationship Id="rId345" Type="http://schemas.openxmlformats.org/officeDocument/2006/relationships/image" Target="../media/image1752.png"/><Relationship Id="rId387" Type="http://schemas.openxmlformats.org/officeDocument/2006/relationships/image" Target="../media/image1773.png"/><Relationship Id="rId191" Type="http://schemas.openxmlformats.org/officeDocument/2006/relationships/image" Target="../media/image1675.png"/><Relationship Id="rId205" Type="http://schemas.openxmlformats.org/officeDocument/2006/relationships/image" Target="../media/image1682.png"/><Relationship Id="rId247" Type="http://schemas.openxmlformats.org/officeDocument/2006/relationships/image" Target="../media/image1703.png"/><Relationship Id="rId107" Type="http://schemas.openxmlformats.org/officeDocument/2006/relationships/image" Target="../media/image1633.png"/><Relationship Id="rId289" Type="http://schemas.openxmlformats.org/officeDocument/2006/relationships/image" Target="../media/image1724.png"/><Relationship Id="rId11" Type="http://schemas.openxmlformats.org/officeDocument/2006/relationships/image" Target="../media/image1585.png"/><Relationship Id="rId53" Type="http://schemas.openxmlformats.org/officeDocument/2006/relationships/image" Target="../media/image1606.png"/><Relationship Id="rId149" Type="http://schemas.openxmlformats.org/officeDocument/2006/relationships/image" Target="../media/image1654.png"/><Relationship Id="rId314" Type="http://schemas.openxmlformats.org/officeDocument/2006/relationships/customXml" Target="../ink/ink1738.xml"/><Relationship Id="rId356" Type="http://schemas.openxmlformats.org/officeDocument/2006/relationships/customXml" Target="../ink/ink1759.xml"/><Relationship Id="rId398" Type="http://schemas.openxmlformats.org/officeDocument/2006/relationships/customXml" Target="../ink/ink1780.xml"/><Relationship Id="rId95" Type="http://schemas.openxmlformats.org/officeDocument/2006/relationships/image" Target="../media/image1627.png"/><Relationship Id="rId160" Type="http://schemas.openxmlformats.org/officeDocument/2006/relationships/customXml" Target="../ink/ink1661.xml"/><Relationship Id="rId216" Type="http://schemas.openxmlformats.org/officeDocument/2006/relationships/customXml" Target="../ink/ink1689.xml"/><Relationship Id="rId258" Type="http://schemas.openxmlformats.org/officeDocument/2006/relationships/customXml" Target="../ink/ink1710.xml"/><Relationship Id="rId22" Type="http://schemas.openxmlformats.org/officeDocument/2006/relationships/customXml" Target="../ink/ink1592.xml"/><Relationship Id="rId64" Type="http://schemas.openxmlformats.org/officeDocument/2006/relationships/customXml" Target="../ink/ink1613.xml"/><Relationship Id="rId118" Type="http://schemas.openxmlformats.org/officeDocument/2006/relationships/customXml" Target="../ink/ink1640.xml"/><Relationship Id="rId325" Type="http://schemas.openxmlformats.org/officeDocument/2006/relationships/image" Target="../media/image1742.png"/><Relationship Id="rId367" Type="http://schemas.openxmlformats.org/officeDocument/2006/relationships/image" Target="../media/image1763.png"/><Relationship Id="rId171" Type="http://schemas.openxmlformats.org/officeDocument/2006/relationships/image" Target="../media/image1665.png"/><Relationship Id="rId227" Type="http://schemas.openxmlformats.org/officeDocument/2006/relationships/image" Target="../media/image1693.png"/><Relationship Id="rId269" Type="http://schemas.openxmlformats.org/officeDocument/2006/relationships/image" Target="../media/image1714.png"/><Relationship Id="rId33" Type="http://schemas.openxmlformats.org/officeDocument/2006/relationships/image" Target="../media/image1596.png"/><Relationship Id="rId129" Type="http://schemas.openxmlformats.org/officeDocument/2006/relationships/image" Target="../media/image1644.png"/><Relationship Id="rId280" Type="http://schemas.openxmlformats.org/officeDocument/2006/relationships/customXml" Target="../ink/ink1721.xml"/><Relationship Id="rId336" Type="http://schemas.openxmlformats.org/officeDocument/2006/relationships/customXml" Target="../ink/ink1749.xml"/><Relationship Id="rId75" Type="http://schemas.openxmlformats.org/officeDocument/2006/relationships/image" Target="../media/image1617.png"/><Relationship Id="rId140" Type="http://schemas.openxmlformats.org/officeDocument/2006/relationships/customXml" Target="../ink/ink1651.xml"/><Relationship Id="rId182" Type="http://schemas.openxmlformats.org/officeDocument/2006/relationships/customXml" Target="../ink/ink1672.xml"/><Relationship Id="rId378" Type="http://schemas.openxmlformats.org/officeDocument/2006/relationships/customXml" Target="../ink/ink1770.xml"/><Relationship Id="rId403" Type="http://schemas.openxmlformats.org/officeDocument/2006/relationships/image" Target="../media/image1781.png"/><Relationship Id="rId6" Type="http://schemas.openxmlformats.org/officeDocument/2006/relationships/customXml" Target="../ink/ink1584.xml"/><Relationship Id="rId238" Type="http://schemas.openxmlformats.org/officeDocument/2006/relationships/customXml" Target="../ink/ink1700.xml"/><Relationship Id="rId291" Type="http://schemas.openxmlformats.org/officeDocument/2006/relationships/image" Target="../media/image1725.png"/><Relationship Id="rId305" Type="http://schemas.openxmlformats.org/officeDocument/2006/relationships/image" Target="../media/image1732.png"/><Relationship Id="rId347" Type="http://schemas.openxmlformats.org/officeDocument/2006/relationships/image" Target="../media/image1753.png"/><Relationship Id="rId44" Type="http://schemas.openxmlformats.org/officeDocument/2006/relationships/customXml" Target="../ink/ink1603.xml"/><Relationship Id="rId86" Type="http://schemas.openxmlformats.org/officeDocument/2006/relationships/customXml" Target="../ink/ink1624.xml"/><Relationship Id="rId151" Type="http://schemas.openxmlformats.org/officeDocument/2006/relationships/image" Target="../media/image1655.png"/><Relationship Id="rId389" Type="http://schemas.openxmlformats.org/officeDocument/2006/relationships/image" Target="../media/image1774.png"/><Relationship Id="rId193" Type="http://schemas.openxmlformats.org/officeDocument/2006/relationships/image" Target="../media/image1676.png"/><Relationship Id="rId207" Type="http://schemas.openxmlformats.org/officeDocument/2006/relationships/image" Target="../media/image1683.png"/><Relationship Id="rId249" Type="http://schemas.openxmlformats.org/officeDocument/2006/relationships/image" Target="../media/image1704.png"/><Relationship Id="rId13" Type="http://schemas.openxmlformats.org/officeDocument/2006/relationships/image" Target="../media/image1586.png"/><Relationship Id="rId109" Type="http://schemas.openxmlformats.org/officeDocument/2006/relationships/image" Target="../media/image1634.png"/><Relationship Id="rId260" Type="http://schemas.openxmlformats.org/officeDocument/2006/relationships/customXml" Target="../ink/ink1711.xml"/><Relationship Id="rId316" Type="http://schemas.openxmlformats.org/officeDocument/2006/relationships/customXml" Target="../ink/ink1739.xml"/><Relationship Id="rId55" Type="http://schemas.openxmlformats.org/officeDocument/2006/relationships/image" Target="../media/image1607.png"/><Relationship Id="rId97" Type="http://schemas.openxmlformats.org/officeDocument/2006/relationships/image" Target="../media/image1628.png"/><Relationship Id="rId120" Type="http://schemas.openxmlformats.org/officeDocument/2006/relationships/customXml" Target="../ink/ink1641.xml"/><Relationship Id="rId358" Type="http://schemas.openxmlformats.org/officeDocument/2006/relationships/customXml" Target="../ink/ink1760.xml"/><Relationship Id="rId162" Type="http://schemas.openxmlformats.org/officeDocument/2006/relationships/customXml" Target="../ink/ink1662.xml"/><Relationship Id="rId218" Type="http://schemas.openxmlformats.org/officeDocument/2006/relationships/customXml" Target="../ink/ink1690.xml"/><Relationship Id="rId271" Type="http://schemas.openxmlformats.org/officeDocument/2006/relationships/image" Target="../media/image1715.png"/><Relationship Id="rId24" Type="http://schemas.openxmlformats.org/officeDocument/2006/relationships/customXml" Target="../ink/ink1593.xml"/><Relationship Id="rId66" Type="http://schemas.openxmlformats.org/officeDocument/2006/relationships/customXml" Target="../ink/ink1614.xml"/><Relationship Id="rId131" Type="http://schemas.openxmlformats.org/officeDocument/2006/relationships/image" Target="../media/image1645.png"/><Relationship Id="rId327" Type="http://schemas.openxmlformats.org/officeDocument/2006/relationships/image" Target="../media/image1743.png"/><Relationship Id="rId369" Type="http://schemas.openxmlformats.org/officeDocument/2006/relationships/image" Target="../media/image1764.png"/><Relationship Id="rId173" Type="http://schemas.openxmlformats.org/officeDocument/2006/relationships/image" Target="../media/image1666.png"/><Relationship Id="rId229" Type="http://schemas.openxmlformats.org/officeDocument/2006/relationships/image" Target="../media/image1694.png"/><Relationship Id="rId380" Type="http://schemas.openxmlformats.org/officeDocument/2006/relationships/customXml" Target="../ink/ink1771.xml"/><Relationship Id="rId240" Type="http://schemas.openxmlformats.org/officeDocument/2006/relationships/customXml" Target="../ink/ink1701.xml"/><Relationship Id="rId35" Type="http://schemas.openxmlformats.org/officeDocument/2006/relationships/image" Target="../media/image1597.png"/><Relationship Id="rId77" Type="http://schemas.openxmlformats.org/officeDocument/2006/relationships/image" Target="../media/image1618.png"/><Relationship Id="rId100" Type="http://schemas.openxmlformats.org/officeDocument/2006/relationships/customXml" Target="../ink/ink1631.xml"/><Relationship Id="rId282" Type="http://schemas.openxmlformats.org/officeDocument/2006/relationships/customXml" Target="../ink/ink1722.xml"/><Relationship Id="rId338" Type="http://schemas.openxmlformats.org/officeDocument/2006/relationships/customXml" Target="../ink/ink1750.xml"/><Relationship Id="rId8" Type="http://schemas.openxmlformats.org/officeDocument/2006/relationships/customXml" Target="../ink/ink1585.xml"/><Relationship Id="rId142" Type="http://schemas.openxmlformats.org/officeDocument/2006/relationships/customXml" Target="../ink/ink1652.xml"/><Relationship Id="rId184" Type="http://schemas.openxmlformats.org/officeDocument/2006/relationships/customXml" Target="../ink/ink1673.xml"/><Relationship Id="rId391" Type="http://schemas.openxmlformats.org/officeDocument/2006/relationships/image" Target="../media/image1775.png"/><Relationship Id="rId405" Type="http://schemas.openxmlformats.org/officeDocument/2006/relationships/image" Target="../media/image1782.png"/><Relationship Id="rId251" Type="http://schemas.openxmlformats.org/officeDocument/2006/relationships/image" Target="../media/image1705.png"/><Relationship Id="rId46" Type="http://schemas.openxmlformats.org/officeDocument/2006/relationships/customXml" Target="../ink/ink1604.xml"/><Relationship Id="rId293" Type="http://schemas.openxmlformats.org/officeDocument/2006/relationships/image" Target="../media/image1726.png"/><Relationship Id="rId307" Type="http://schemas.openxmlformats.org/officeDocument/2006/relationships/image" Target="../media/image1733.png"/><Relationship Id="rId349" Type="http://schemas.openxmlformats.org/officeDocument/2006/relationships/image" Target="../media/image1754.png"/><Relationship Id="rId88" Type="http://schemas.openxmlformats.org/officeDocument/2006/relationships/customXml" Target="../ink/ink1625.xml"/><Relationship Id="rId111" Type="http://schemas.openxmlformats.org/officeDocument/2006/relationships/image" Target="../media/image1635.png"/><Relationship Id="rId153" Type="http://schemas.openxmlformats.org/officeDocument/2006/relationships/image" Target="../media/image1656.png"/><Relationship Id="rId195" Type="http://schemas.openxmlformats.org/officeDocument/2006/relationships/image" Target="../media/image1677.png"/><Relationship Id="rId209" Type="http://schemas.openxmlformats.org/officeDocument/2006/relationships/image" Target="../media/image1684.png"/><Relationship Id="rId360" Type="http://schemas.openxmlformats.org/officeDocument/2006/relationships/customXml" Target="../ink/ink1761.xml"/><Relationship Id="rId220" Type="http://schemas.openxmlformats.org/officeDocument/2006/relationships/customXml" Target="../ink/ink1691.xml"/><Relationship Id="rId15" Type="http://schemas.openxmlformats.org/officeDocument/2006/relationships/image" Target="../media/image1587.png"/><Relationship Id="rId57" Type="http://schemas.openxmlformats.org/officeDocument/2006/relationships/image" Target="../media/image1608.png"/><Relationship Id="rId262" Type="http://schemas.openxmlformats.org/officeDocument/2006/relationships/customXml" Target="../ink/ink1712.xml"/><Relationship Id="rId318" Type="http://schemas.openxmlformats.org/officeDocument/2006/relationships/customXml" Target="../ink/ink1740.xml"/><Relationship Id="rId99" Type="http://schemas.openxmlformats.org/officeDocument/2006/relationships/image" Target="../media/image1629.png"/><Relationship Id="rId122" Type="http://schemas.openxmlformats.org/officeDocument/2006/relationships/customXml" Target="../ink/ink1642.xml"/><Relationship Id="rId164" Type="http://schemas.openxmlformats.org/officeDocument/2006/relationships/customXml" Target="../ink/ink1663.xml"/><Relationship Id="rId371" Type="http://schemas.openxmlformats.org/officeDocument/2006/relationships/image" Target="../media/image1765.png"/><Relationship Id="rId26" Type="http://schemas.openxmlformats.org/officeDocument/2006/relationships/customXml" Target="../ink/ink1594.xml"/><Relationship Id="rId231" Type="http://schemas.openxmlformats.org/officeDocument/2006/relationships/image" Target="../media/image1695.png"/><Relationship Id="rId273" Type="http://schemas.openxmlformats.org/officeDocument/2006/relationships/image" Target="../media/image1716.png"/><Relationship Id="rId329" Type="http://schemas.openxmlformats.org/officeDocument/2006/relationships/image" Target="../media/image1744.png"/><Relationship Id="rId68" Type="http://schemas.openxmlformats.org/officeDocument/2006/relationships/customXml" Target="../ink/ink1615.xml"/><Relationship Id="rId133" Type="http://schemas.openxmlformats.org/officeDocument/2006/relationships/image" Target="../media/image1646.png"/><Relationship Id="rId175" Type="http://schemas.openxmlformats.org/officeDocument/2006/relationships/image" Target="../media/image1667.png"/><Relationship Id="rId340" Type="http://schemas.openxmlformats.org/officeDocument/2006/relationships/customXml" Target="../ink/ink1751.xml"/><Relationship Id="rId200" Type="http://schemas.openxmlformats.org/officeDocument/2006/relationships/customXml" Target="../ink/ink1681.xml"/><Relationship Id="rId382" Type="http://schemas.openxmlformats.org/officeDocument/2006/relationships/customXml" Target="../ink/ink1772.xml"/><Relationship Id="rId242" Type="http://schemas.openxmlformats.org/officeDocument/2006/relationships/customXml" Target="../ink/ink1702.xml"/><Relationship Id="rId284" Type="http://schemas.openxmlformats.org/officeDocument/2006/relationships/customXml" Target="../ink/ink1723.xml"/><Relationship Id="rId37" Type="http://schemas.openxmlformats.org/officeDocument/2006/relationships/image" Target="../media/image1598.png"/><Relationship Id="rId79" Type="http://schemas.openxmlformats.org/officeDocument/2006/relationships/image" Target="../media/image1619.png"/><Relationship Id="rId102" Type="http://schemas.openxmlformats.org/officeDocument/2006/relationships/customXml" Target="../ink/ink1632.xml"/><Relationship Id="rId144" Type="http://schemas.openxmlformats.org/officeDocument/2006/relationships/customXml" Target="../ink/ink1653.xml"/><Relationship Id="rId90" Type="http://schemas.openxmlformats.org/officeDocument/2006/relationships/customXml" Target="../ink/ink1626.xml"/><Relationship Id="rId186" Type="http://schemas.openxmlformats.org/officeDocument/2006/relationships/customXml" Target="../ink/ink1674.xml"/><Relationship Id="rId351" Type="http://schemas.openxmlformats.org/officeDocument/2006/relationships/image" Target="../media/image1755.png"/><Relationship Id="rId393" Type="http://schemas.openxmlformats.org/officeDocument/2006/relationships/image" Target="../media/image1776.png"/><Relationship Id="rId407" Type="http://schemas.openxmlformats.org/officeDocument/2006/relationships/image" Target="../media/image1783.png"/><Relationship Id="rId211" Type="http://schemas.openxmlformats.org/officeDocument/2006/relationships/image" Target="../media/image1685.png"/><Relationship Id="rId253" Type="http://schemas.openxmlformats.org/officeDocument/2006/relationships/image" Target="../media/image1706.png"/><Relationship Id="rId295" Type="http://schemas.openxmlformats.org/officeDocument/2006/relationships/image" Target="../media/image1727.png"/><Relationship Id="rId309" Type="http://schemas.openxmlformats.org/officeDocument/2006/relationships/image" Target="../media/image1734.png"/></Relationships>
</file>

<file path=ppt/slides/_rels/slide7.xml.rels><?xml version="1.0" encoding="UTF-8" standalone="yes"?>
<Relationships xmlns="http://schemas.openxmlformats.org/package/2006/relationships"><Relationship Id="rId26" Type="http://schemas.openxmlformats.org/officeDocument/2006/relationships/customXml" Target="../ink/ink1798.xml"/><Relationship Id="rId117" Type="http://schemas.openxmlformats.org/officeDocument/2006/relationships/image" Target="../media/image1842.png"/><Relationship Id="rId21" Type="http://schemas.openxmlformats.org/officeDocument/2006/relationships/image" Target="../media/image1794.png"/><Relationship Id="rId42" Type="http://schemas.openxmlformats.org/officeDocument/2006/relationships/customXml" Target="../ink/ink1806.xml"/><Relationship Id="rId47" Type="http://schemas.openxmlformats.org/officeDocument/2006/relationships/image" Target="../media/image1807.png"/><Relationship Id="rId63" Type="http://schemas.openxmlformats.org/officeDocument/2006/relationships/image" Target="../media/image1815.png"/><Relationship Id="rId68" Type="http://schemas.openxmlformats.org/officeDocument/2006/relationships/customXml" Target="../ink/ink1819.xml"/><Relationship Id="rId84" Type="http://schemas.openxmlformats.org/officeDocument/2006/relationships/customXml" Target="../ink/ink1827.xml"/><Relationship Id="rId89" Type="http://schemas.openxmlformats.org/officeDocument/2006/relationships/image" Target="../media/image1828.png"/><Relationship Id="rId112" Type="http://schemas.openxmlformats.org/officeDocument/2006/relationships/customXml" Target="../ink/ink1841.xml"/><Relationship Id="rId16" Type="http://schemas.openxmlformats.org/officeDocument/2006/relationships/customXml" Target="../ink/ink1793.xml"/><Relationship Id="rId107" Type="http://schemas.openxmlformats.org/officeDocument/2006/relationships/image" Target="../media/image1837.png"/><Relationship Id="rId11" Type="http://schemas.openxmlformats.org/officeDocument/2006/relationships/image" Target="../media/image1789.png"/><Relationship Id="rId32" Type="http://schemas.openxmlformats.org/officeDocument/2006/relationships/customXml" Target="../ink/ink1801.xml"/><Relationship Id="rId37" Type="http://schemas.openxmlformats.org/officeDocument/2006/relationships/image" Target="../media/image1802.png"/><Relationship Id="rId53" Type="http://schemas.openxmlformats.org/officeDocument/2006/relationships/image" Target="../media/image1810.png"/><Relationship Id="rId58" Type="http://schemas.openxmlformats.org/officeDocument/2006/relationships/customXml" Target="../ink/ink1814.xml"/><Relationship Id="rId74" Type="http://schemas.openxmlformats.org/officeDocument/2006/relationships/customXml" Target="../ink/ink1822.xml"/><Relationship Id="rId79" Type="http://schemas.openxmlformats.org/officeDocument/2006/relationships/image" Target="../media/image1823.png"/><Relationship Id="rId102" Type="http://schemas.openxmlformats.org/officeDocument/2006/relationships/customXml" Target="../ink/ink1836.xml"/><Relationship Id="rId123" Type="http://schemas.openxmlformats.org/officeDocument/2006/relationships/image" Target="../media/image1845.png"/><Relationship Id="rId5" Type="http://schemas.openxmlformats.org/officeDocument/2006/relationships/image" Target="../media/image1786.png"/><Relationship Id="rId90" Type="http://schemas.openxmlformats.org/officeDocument/2006/relationships/customXml" Target="../ink/ink1830.xml"/><Relationship Id="rId95" Type="http://schemas.openxmlformats.org/officeDocument/2006/relationships/image" Target="../media/image1831.png"/><Relationship Id="rId22" Type="http://schemas.openxmlformats.org/officeDocument/2006/relationships/customXml" Target="../ink/ink1796.xml"/><Relationship Id="rId27" Type="http://schemas.openxmlformats.org/officeDocument/2006/relationships/image" Target="../media/image1797.png"/><Relationship Id="rId43" Type="http://schemas.openxmlformats.org/officeDocument/2006/relationships/image" Target="../media/image1805.png"/><Relationship Id="rId48" Type="http://schemas.openxmlformats.org/officeDocument/2006/relationships/customXml" Target="../ink/ink1809.xml"/><Relationship Id="rId64" Type="http://schemas.openxmlformats.org/officeDocument/2006/relationships/customXml" Target="../ink/ink1817.xml"/><Relationship Id="rId69" Type="http://schemas.openxmlformats.org/officeDocument/2006/relationships/image" Target="../media/image1818.png"/><Relationship Id="rId113" Type="http://schemas.openxmlformats.org/officeDocument/2006/relationships/image" Target="../media/image1840.png"/><Relationship Id="rId118" Type="http://schemas.openxmlformats.org/officeDocument/2006/relationships/customXml" Target="../ink/ink1844.xml"/><Relationship Id="rId80" Type="http://schemas.openxmlformats.org/officeDocument/2006/relationships/customXml" Target="../ink/ink1825.xml"/><Relationship Id="rId85" Type="http://schemas.openxmlformats.org/officeDocument/2006/relationships/image" Target="../media/image1826.png"/><Relationship Id="rId12" Type="http://schemas.openxmlformats.org/officeDocument/2006/relationships/customXml" Target="../ink/ink1791.xml"/><Relationship Id="rId17" Type="http://schemas.openxmlformats.org/officeDocument/2006/relationships/image" Target="../media/image1792.png"/><Relationship Id="rId33" Type="http://schemas.openxmlformats.org/officeDocument/2006/relationships/image" Target="../media/image1800.png"/><Relationship Id="rId38" Type="http://schemas.openxmlformats.org/officeDocument/2006/relationships/customXml" Target="../ink/ink1804.xml"/><Relationship Id="rId59" Type="http://schemas.openxmlformats.org/officeDocument/2006/relationships/image" Target="../media/image1813.png"/><Relationship Id="rId103" Type="http://schemas.openxmlformats.org/officeDocument/2006/relationships/image" Target="../media/image1835.png"/><Relationship Id="rId108" Type="http://schemas.openxmlformats.org/officeDocument/2006/relationships/customXml" Target="../ink/ink1839.xml"/><Relationship Id="rId124" Type="http://schemas.openxmlformats.org/officeDocument/2006/relationships/customXml" Target="../ink/ink1847.xml"/><Relationship Id="rId54" Type="http://schemas.openxmlformats.org/officeDocument/2006/relationships/customXml" Target="../ink/ink1812.xml"/><Relationship Id="rId70" Type="http://schemas.openxmlformats.org/officeDocument/2006/relationships/customXml" Target="../ink/ink1820.xml"/><Relationship Id="rId75" Type="http://schemas.openxmlformats.org/officeDocument/2006/relationships/image" Target="../media/image1821.png"/><Relationship Id="rId91" Type="http://schemas.openxmlformats.org/officeDocument/2006/relationships/image" Target="../media/image1829.png"/><Relationship Id="rId96" Type="http://schemas.openxmlformats.org/officeDocument/2006/relationships/customXml" Target="../ink/ink1833.xml"/><Relationship Id="rId1" Type="http://schemas.openxmlformats.org/officeDocument/2006/relationships/slideLayout" Target="../slideLayouts/slideLayout7.xml"/><Relationship Id="rId6" Type="http://schemas.openxmlformats.org/officeDocument/2006/relationships/customXml" Target="../ink/ink1788.xml"/><Relationship Id="rId23" Type="http://schemas.openxmlformats.org/officeDocument/2006/relationships/image" Target="../media/image1795.png"/><Relationship Id="rId28" Type="http://schemas.openxmlformats.org/officeDocument/2006/relationships/customXml" Target="../ink/ink1799.xml"/><Relationship Id="rId49" Type="http://schemas.openxmlformats.org/officeDocument/2006/relationships/image" Target="../media/image1808.png"/><Relationship Id="rId114" Type="http://schemas.openxmlformats.org/officeDocument/2006/relationships/customXml" Target="../ink/ink1842.xml"/><Relationship Id="rId119" Type="http://schemas.openxmlformats.org/officeDocument/2006/relationships/image" Target="../media/image1843.png"/><Relationship Id="rId44" Type="http://schemas.openxmlformats.org/officeDocument/2006/relationships/customXml" Target="../ink/ink1807.xml"/><Relationship Id="rId60" Type="http://schemas.openxmlformats.org/officeDocument/2006/relationships/customXml" Target="../ink/ink1815.xml"/><Relationship Id="rId65" Type="http://schemas.openxmlformats.org/officeDocument/2006/relationships/image" Target="../media/image1816.png"/><Relationship Id="rId81" Type="http://schemas.openxmlformats.org/officeDocument/2006/relationships/image" Target="../media/image1824.png"/><Relationship Id="rId86" Type="http://schemas.openxmlformats.org/officeDocument/2006/relationships/customXml" Target="../ink/ink1828.xml"/><Relationship Id="rId13" Type="http://schemas.openxmlformats.org/officeDocument/2006/relationships/image" Target="../media/image1790.png"/><Relationship Id="rId18" Type="http://schemas.openxmlformats.org/officeDocument/2006/relationships/customXml" Target="../ink/ink1794.xml"/><Relationship Id="rId39" Type="http://schemas.openxmlformats.org/officeDocument/2006/relationships/image" Target="../media/image1803.png"/><Relationship Id="rId109" Type="http://schemas.openxmlformats.org/officeDocument/2006/relationships/image" Target="../media/image1838.png"/><Relationship Id="rId34" Type="http://schemas.openxmlformats.org/officeDocument/2006/relationships/customXml" Target="../ink/ink1802.xml"/><Relationship Id="rId50" Type="http://schemas.openxmlformats.org/officeDocument/2006/relationships/customXml" Target="../ink/ink1810.xml"/><Relationship Id="rId55" Type="http://schemas.openxmlformats.org/officeDocument/2006/relationships/image" Target="../media/image1811.png"/><Relationship Id="rId76" Type="http://schemas.openxmlformats.org/officeDocument/2006/relationships/customXml" Target="../ink/ink1823.xml"/><Relationship Id="rId97" Type="http://schemas.openxmlformats.org/officeDocument/2006/relationships/image" Target="../media/image1832.png"/><Relationship Id="rId104" Type="http://schemas.openxmlformats.org/officeDocument/2006/relationships/customXml" Target="../ink/ink1837.xml"/><Relationship Id="rId120" Type="http://schemas.openxmlformats.org/officeDocument/2006/relationships/customXml" Target="../ink/ink1845.xml"/><Relationship Id="rId125" Type="http://schemas.openxmlformats.org/officeDocument/2006/relationships/image" Target="../media/image1846.png"/><Relationship Id="rId7" Type="http://schemas.openxmlformats.org/officeDocument/2006/relationships/image" Target="../media/image1787.png"/><Relationship Id="rId71" Type="http://schemas.openxmlformats.org/officeDocument/2006/relationships/image" Target="../media/image1819.png"/><Relationship Id="rId92" Type="http://schemas.openxmlformats.org/officeDocument/2006/relationships/customXml" Target="../ink/ink1831.xml"/><Relationship Id="rId2" Type="http://schemas.openxmlformats.org/officeDocument/2006/relationships/customXml" Target="../ink/ink1786.xml"/><Relationship Id="rId29" Type="http://schemas.openxmlformats.org/officeDocument/2006/relationships/image" Target="../media/image1798.png"/><Relationship Id="rId24" Type="http://schemas.openxmlformats.org/officeDocument/2006/relationships/customXml" Target="../ink/ink1797.xml"/><Relationship Id="rId40" Type="http://schemas.openxmlformats.org/officeDocument/2006/relationships/customXml" Target="../ink/ink1805.xml"/><Relationship Id="rId45" Type="http://schemas.openxmlformats.org/officeDocument/2006/relationships/image" Target="../media/image1806.png"/><Relationship Id="rId66" Type="http://schemas.openxmlformats.org/officeDocument/2006/relationships/customXml" Target="../ink/ink1818.xml"/><Relationship Id="rId87" Type="http://schemas.openxmlformats.org/officeDocument/2006/relationships/image" Target="../media/image1827.png"/><Relationship Id="rId110" Type="http://schemas.openxmlformats.org/officeDocument/2006/relationships/customXml" Target="../ink/ink1840.xml"/><Relationship Id="rId115" Type="http://schemas.openxmlformats.org/officeDocument/2006/relationships/image" Target="../media/image1841.png"/><Relationship Id="rId61" Type="http://schemas.openxmlformats.org/officeDocument/2006/relationships/image" Target="../media/image1814.png"/><Relationship Id="rId82" Type="http://schemas.openxmlformats.org/officeDocument/2006/relationships/customXml" Target="../ink/ink1826.xml"/><Relationship Id="rId19" Type="http://schemas.openxmlformats.org/officeDocument/2006/relationships/image" Target="../media/image1793.png"/><Relationship Id="rId14" Type="http://schemas.openxmlformats.org/officeDocument/2006/relationships/customXml" Target="../ink/ink1792.xml"/><Relationship Id="rId30" Type="http://schemas.openxmlformats.org/officeDocument/2006/relationships/customXml" Target="../ink/ink1800.xml"/><Relationship Id="rId35" Type="http://schemas.openxmlformats.org/officeDocument/2006/relationships/image" Target="../media/image1801.png"/><Relationship Id="rId56" Type="http://schemas.openxmlformats.org/officeDocument/2006/relationships/customXml" Target="../ink/ink1813.xml"/><Relationship Id="rId77" Type="http://schemas.openxmlformats.org/officeDocument/2006/relationships/image" Target="../media/image1822.png"/><Relationship Id="rId100" Type="http://schemas.openxmlformats.org/officeDocument/2006/relationships/customXml" Target="../ink/ink1835.xml"/><Relationship Id="rId105" Type="http://schemas.openxmlformats.org/officeDocument/2006/relationships/image" Target="../media/image1836.png"/><Relationship Id="rId126" Type="http://schemas.openxmlformats.org/officeDocument/2006/relationships/customXml" Target="../ink/ink1848.xml"/><Relationship Id="rId8" Type="http://schemas.openxmlformats.org/officeDocument/2006/relationships/customXml" Target="../ink/ink1789.xml"/><Relationship Id="rId51" Type="http://schemas.openxmlformats.org/officeDocument/2006/relationships/image" Target="../media/image1809.png"/><Relationship Id="rId72" Type="http://schemas.openxmlformats.org/officeDocument/2006/relationships/customXml" Target="../ink/ink1821.xml"/><Relationship Id="rId93" Type="http://schemas.openxmlformats.org/officeDocument/2006/relationships/image" Target="../media/image1830.png"/><Relationship Id="rId98" Type="http://schemas.openxmlformats.org/officeDocument/2006/relationships/customXml" Target="../ink/ink1834.xml"/><Relationship Id="rId121" Type="http://schemas.openxmlformats.org/officeDocument/2006/relationships/image" Target="../media/image1844.png"/><Relationship Id="rId3" Type="http://schemas.openxmlformats.org/officeDocument/2006/relationships/image" Target="../media/image1785.png"/><Relationship Id="rId25" Type="http://schemas.openxmlformats.org/officeDocument/2006/relationships/image" Target="../media/image1796.png"/><Relationship Id="rId46" Type="http://schemas.openxmlformats.org/officeDocument/2006/relationships/customXml" Target="../ink/ink1808.xml"/><Relationship Id="rId67" Type="http://schemas.openxmlformats.org/officeDocument/2006/relationships/image" Target="../media/image1817.png"/><Relationship Id="rId116" Type="http://schemas.openxmlformats.org/officeDocument/2006/relationships/customXml" Target="../ink/ink1843.xml"/><Relationship Id="rId20" Type="http://schemas.openxmlformats.org/officeDocument/2006/relationships/customXml" Target="../ink/ink1795.xml"/><Relationship Id="rId41" Type="http://schemas.openxmlformats.org/officeDocument/2006/relationships/image" Target="../media/image1804.png"/><Relationship Id="rId62" Type="http://schemas.openxmlformats.org/officeDocument/2006/relationships/customXml" Target="../ink/ink1816.xml"/><Relationship Id="rId83" Type="http://schemas.openxmlformats.org/officeDocument/2006/relationships/image" Target="../media/image1825.png"/><Relationship Id="rId88" Type="http://schemas.openxmlformats.org/officeDocument/2006/relationships/customXml" Target="../ink/ink1829.xml"/><Relationship Id="rId111" Type="http://schemas.openxmlformats.org/officeDocument/2006/relationships/image" Target="../media/image1839.png"/><Relationship Id="rId15" Type="http://schemas.openxmlformats.org/officeDocument/2006/relationships/image" Target="../media/image1791.png"/><Relationship Id="rId36" Type="http://schemas.openxmlformats.org/officeDocument/2006/relationships/customXml" Target="../ink/ink1803.xml"/><Relationship Id="rId57" Type="http://schemas.openxmlformats.org/officeDocument/2006/relationships/image" Target="../media/image1812.png"/><Relationship Id="rId106" Type="http://schemas.openxmlformats.org/officeDocument/2006/relationships/customXml" Target="../ink/ink1838.xml"/><Relationship Id="rId127" Type="http://schemas.openxmlformats.org/officeDocument/2006/relationships/image" Target="../media/image1847.png"/><Relationship Id="rId10" Type="http://schemas.openxmlformats.org/officeDocument/2006/relationships/customXml" Target="../ink/ink1790.xml"/><Relationship Id="rId31" Type="http://schemas.openxmlformats.org/officeDocument/2006/relationships/image" Target="../media/image1799.png"/><Relationship Id="rId52" Type="http://schemas.openxmlformats.org/officeDocument/2006/relationships/customXml" Target="../ink/ink1811.xml"/><Relationship Id="rId73" Type="http://schemas.openxmlformats.org/officeDocument/2006/relationships/image" Target="../media/image1820.png"/><Relationship Id="rId78" Type="http://schemas.openxmlformats.org/officeDocument/2006/relationships/customXml" Target="../ink/ink1824.xml"/><Relationship Id="rId94" Type="http://schemas.openxmlformats.org/officeDocument/2006/relationships/customXml" Target="../ink/ink1832.xml"/><Relationship Id="rId99" Type="http://schemas.openxmlformats.org/officeDocument/2006/relationships/image" Target="../media/image1833.png"/><Relationship Id="rId101" Type="http://schemas.openxmlformats.org/officeDocument/2006/relationships/image" Target="../media/image1834.png"/><Relationship Id="rId122" Type="http://schemas.openxmlformats.org/officeDocument/2006/relationships/customXml" Target="../ink/ink1846.xml"/><Relationship Id="rId4" Type="http://schemas.openxmlformats.org/officeDocument/2006/relationships/customXml" Target="../ink/ink1787.xml"/><Relationship Id="rId9" Type="http://schemas.openxmlformats.org/officeDocument/2006/relationships/image" Target="../media/image1788.png"/></Relationships>
</file>

<file path=ppt/slides/_rels/slide8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1905.png"/><Relationship Id="rId299" Type="http://schemas.openxmlformats.org/officeDocument/2006/relationships/image" Target="../media/image1996.png"/><Relationship Id="rId21" Type="http://schemas.openxmlformats.org/officeDocument/2006/relationships/image" Target="../media/image1857.png"/><Relationship Id="rId63" Type="http://schemas.openxmlformats.org/officeDocument/2006/relationships/image" Target="../media/image1878.png"/><Relationship Id="rId159" Type="http://schemas.openxmlformats.org/officeDocument/2006/relationships/image" Target="../media/image1926.png"/><Relationship Id="rId324" Type="http://schemas.openxmlformats.org/officeDocument/2006/relationships/customXml" Target="../ink/ink2010.xml"/><Relationship Id="rId366" Type="http://schemas.openxmlformats.org/officeDocument/2006/relationships/customXml" Target="../ink/ink2031.xml"/><Relationship Id="rId170" Type="http://schemas.openxmlformats.org/officeDocument/2006/relationships/customXml" Target="../ink/ink1933.xml"/><Relationship Id="rId226" Type="http://schemas.openxmlformats.org/officeDocument/2006/relationships/customXml" Target="../ink/ink1961.xml"/><Relationship Id="rId433" Type="http://schemas.openxmlformats.org/officeDocument/2006/relationships/image" Target="../media/image2063.png"/><Relationship Id="rId268" Type="http://schemas.openxmlformats.org/officeDocument/2006/relationships/customXml" Target="../ink/ink1982.xml"/><Relationship Id="rId32" Type="http://schemas.openxmlformats.org/officeDocument/2006/relationships/customXml" Target="../ink/ink1864.xml"/><Relationship Id="rId74" Type="http://schemas.openxmlformats.org/officeDocument/2006/relationships/customXml" Target="../ink/ink1885.xml"/><Relationship Id="rId128" Type="http://schemas.openxmlformats.org/officeDocument/2006/relationships/customXml" Target="../ink/ink1912.xml"/><Relationship Id="rId335" Type="http://schemas.openxmlformats.org/officeDocument/2006/relationships/image" Target="../media/image2014.png"/><Relationship Id="rId377" Type="http://schemas.openxmlformats.org/officeDocument/2006/relationships/image" Target="../media/image2035.png"/><Relationship Id="rId5" Type="http://schemas.openxmlformats.org/officeDocument/2006/relationships/image" Target="../media/image1849.png"/><Relationship Id="rId181" Type="http://schemas.openxmlformats.org/officeDocument/2006/relationships/image" Target="../media/image1937.png"/><Relationship Id="rId237" Type="http://schemas.openxmlformats.org/officeDocument/2006/relationships/image" Target="../media/image1965.png"/><Relationship Id="rId402" Type="http://schemas.openxmlformats.org/officeDocument/2006/relationships/customXml" Target="../ink/ink2049.xml"/><Relationship Id="rId279" Type="http://schemas.openxmlformats.org/officeDocument/2006/relationships/image" Target="../media/image1986.png"/><Relationship Id="rId444" Type="http://schemas.openxmlformats.org/officeDocument/2006/relationships/customXml" Target="../ink/ink2070.xml"/><Relationship Id="rId43" Type="http://schemas.openxmlformats.org/officeDocument/2006/relationships/image" Target="../media/image1868.png"/><Relationship Id="rId139" Type="http://schemas.openxmlformats.org/officeDocument/2006/relationships/image" Target="../media/image1916.png"/><Relationship Id="rId290" Type="http://schemas.openxmlformats.org/officeDocument/2006/relationships/customXml" Target="../ink/ink1993.xml"/><Relationship Id="rId304" Type="http://schemas.openxmlformats.org/officeDocument/2006/relationships/customXml" Target="../ink/ink2000.xml"/><Relationship Id="rId346" Type="http://schemas.openxmlformats.org/officeDocument/2006/relationships/customXml" Target="../ink/ink2021.xml"/><Relationship Id="rId388" Type="http://schemas.openxmlformats.org/officeDocument/2006/relationships/customXml" Target="../ink/ink2042.xml"/><Relationship Id="rId85" Type="http://schemas.openxmlformats.org/officeDocument/2006/relationships/image" Target="../media/image1889.png"/><Relationship Id="rId150" Type="http://schemas.openxmlformats.org/officeDocument/2006/relationships/customXml" Target="../ink/ink1923.xml"/><Relationship Id="rId192" Type="http://schemas.openxmlformats.org/officeDocument/2006/relationships/customXml" Target="../ink/ink1944.xml"/><Relationship Id="rId206" Type="http://schemas.openxmlformats.org/officeDocument/2006/relationships/customXml" Target="../ink/ink1951.xml"/><Relationship Id="rId413" Type="http://schemas.openxmlformats.org/officeDocument/2006/relationships/image" Target="../media/image2053.png"/><Relationship Id="rId248" Type="http://schemas.openxmlformats.org/officeDocument/2006/relationships/customXml" Target="../ink/ink1972.xml"/><Relationship Id="rId455" Type="http://schemas.openxmlformats.org/officeDocument/2006/relationships/image" Target="../media/image2074.png"/><Relationship Id="rId12" Type="http://schemas.openxmlformats.org/officeDocument/2006/relationships/customXml" Target="../ink/ink1854.xml"/><Relationship Id="rId108" Type="http://schemas.openxmlformats.org/officeDocument/2006/relationships/customXml" Target="../ink/ink1902.xml"/><Relationship Id="rId315" Type="http://schemas.openxmlformats.org/officeDocument/2006/relationships/image" Target="../media/image2004.png"/><Relationship Id="rId357" Type="http://schemas.openxmlformats.org/officeDocument/2006/relationships/image" Target="../media/image2025.png"/><Relationship Id="rId54" Type="http://schemas.openxmlformats.org/officeDocument/2006/relationships/customXml" Target="../ink/ink1875.xml"/><Relationship Id="rId96" Type="http://schemas.openxmlformats.org/officeDocument/2006/relationships/customXml" Target="../ink/ink1896.xml"/><Relationship Id="rId161" Type="http://schemas.openxmlformats.org/officeDocument/2006/relationships/image" Target="../media/image1927.png"/><Relationship Id="rId217" Type="http://schemas.openxmlformats.org/officeDocument/2006/relationships/image" Target="../media/image1955.png"/><Relationship Id="rId399" Type="http://schemas.openxmlformats.org/officeDocument/2006/relationships/image" Target="../media/image2046.png"/><Relationship Id="rId259" Type="http://schemas.openxmlformats.org/officeDocument/2006/relationships/image" Target="../media/image1976.png"/><Relationship Id="rId424" Type="http://schemas.openxmlformats.org/officeDocument/2006/relationships/customXml" Target="../ink/ink2060.xml"/><Relationship Id="rId466" Type="http://schemas.openxmlformats.org/officeDocument/2006/relationships/customXml" Target="../ink/ink2081.xml"/><Relationship Id="rId23" Type="http://schemas.openxmlformats.org/officeDocument/2006/relationships/image" Target="../media/image1858.png"/><Relationship Id="rId119" Type="http://schemas.openxmlformats.org/officeDocument/2006/relationships/image" Target="../media/image1906.png"/><Relationship Id="rId270" Type="http://schemas.openxmlformats.org/officeDocument/2006/relationships/customXml" Target="../ink/ink1983.xml"/><Relationship Id="rId326" Type="http://schemas.openxmlformats.org/officeDocument/2006/relationships/customXml" Target="../ink/ink2011.xml"/><Relationship Id="rId65" Type="http://schemas.openxmlformats.org/officeDocument/2006/relationships/image" Target="../media/image1879.png"/><Relationship Id="rId130" Type="http://schemas.openxmlformats.org/officeDocument/2006/relationships/customXml" Target="../ink/ink1913.xml"/><Relationship Id="rId368" Type="http://schemas.openxmlformats.org/officeDocument/2006/relationships/customXml" Target="../ink/ink2032.xml"/><Relationship Id="rId172" Type="http://schemas.openxmlformats.org/officeDocument/2006/relationships/customXml" Target="../ink/ink1934.xml"/><Relationship Id="rId228" Type="http://schemas.openxmlformats.org/officeDocument/2006/relationships/customXml" Target="../ink/ink1962.xml"/><Relationship Id="rId435" Type="http://schemas.openxmlformats.org/officeDocument/2006/relationships/image" Target="../media/image2064.png"/><Relationship Id="rId281" Type="http://schemas.openxmlformats.org/officeDocument/2006/relationships/image" Target="../media/image1987.png"/><Relationship Id="rId337" Type="http://schemas.openxmlformats.org/officeDocument/2006/relationships/image" Target="../media/image2015.png"/><Relationship Id="rId34" Type="http://schemas.openxmlformats.org/officeDocument/2006/relationships/customXml" Target="../ink/ink1865.xml"/><Relationship Id="rId76" Type="http://schemas.openxmlformats.org/officeDocument/2006/relationships/customXml" Target="../ink/ink1886.xml"/><Relationship Id="rId141" Type="http://schemas.openxmlformats.org/officeDocument/2006/relationships/image" Target="../media/image1917.png"/><Relationship Id="rId379" Type="http://schemas.openxmlformats.org/officeDocument/2006/relationships/image" Target="../media/image2036.png"/><Relationship Id="rId7" Type="http://schemas.openxmlformats.org/officeDocument/2006/relationships/image" Target="../media/image1850.png"/><Relationship Id="rId183" Type="http://schemas.openxmlformats.org/officeDocument/2006/relationships/image" Target="../media/image1938.png"/><Relationship Id="rId239" Type="http://schemas.openxmlformats.org/officeDocument/2006/relationships/image" Target="../media/image1966.png"/><Relationship Id="rId390" Type="http://schemas.openxmlformats.org/officeDocument/2006/relationships/customXml" Target="../ink/ink2043.xml"/><Relationship Id="rId404" Type="http://schemas.openxmlformats.org/officeDocument/2006/relationships/customXml" Target="../ink/ink2050.xml"/><Relationship Id="rId446" Type="http://schemas.openxmlformats.org/officeDocument/2006/relationships/customXml" Target="../ink/ink2071.xml"/><Relationship Id="rId250" Type="http://schemas.openxmlformats.org/officeDocument/2006/relationships/customXml" Target="../ink/ink1973.xml"/><Relationship Id="rId292" Type="http://schemas.openxmlformats.org/officeDocument/2006/relationships/customXml" Target="../ink/ink1994.xml"/><Relationship Id="rId306" Type="http://schemas.openxmlformats.org/officeDocument/2006/relationships/customXml" Target="../ink/ink2001.xml"/><Relationship Id="rId45" Type="http://schemas.openxmlformats.org/officeDocument/2006/relationships/image" Target="../media/image1869.png"/><Relationship Id="rId87" Type="http://schemas.openxmlformats.org/officeDocument/2006/relationships/image" Target="../media/image1890.png"/><Relationship Id="rId110" Type="http://schemas.openxmlformats.org/officeDocument/2006/relationships/customXml" Target="../ink/ink1903.xml"/><Relationship Id="rId348" Type="http://schemas.openxmlformats.org/officeDocument/2006/relationships/customXml" Target="../ink/ink2022.xml"/><Relationship Id="rId152" Type="http://schemas.openxmlformats.org/officeDocument/2006/relationships/customXml" Target="../ink/ink1924.xml"/><Relationship Id="rId194" Type="http://schemas.openxmlformats.org/officeDocument/2006/relationships/customXml" Target="../ink/ink1945.xml"/><Relationship Id="rId208" Type="http://schemas.openxmlformats.org/officeDocument/2006/relationships/customXml" Target="../ink/ink1952.xml"/><Relationship Id="rId415" Type="http://schemas.openxmlformats.org/officeDocument/2006/relationships/image" Target="../media/image2054.png"/><Relationship Id="rId457" Type="http://schemas.openxmlformats.org/officeDocument/2006/relationships/image" Target="../media/image2075.png"/><Relationship Id="rId261" Type="http://schemas.openxmlformats.org/officeDocument/2006/relationships/image" Target="../media/image1977.png"/><Relationship Id="rId14" Type="http://schemas.openxmlformats.org/officeDocument/2006/relationships/customXml" Target="../ink/ink1855.xml"/><Relationship Id="rId56" Type="http://schemas.openxmlformats.org/officeDocument/2006/relationships/customXml" Target="../ink/ink1876.xml"/><Relationship Id="rId317" Type="http://schemas.openxmlformats.org/officeDocument/2006/relationships/image" Target="../media/image2005.png"/><Relationship Id="rId359" Type="http://schemas.openxmlformats.org/officeDocument/2006/relationships/image" Target="../media/image2026.png"/><Relationship Id="rId98" Type="http://schemas.openxmlformats.org/officeDocument/2006/relationships/customXml" Target="../ink/ink1897.xml"/><Relationship Id="rId121" Type="http://schemas.openxmlformats.org/officeDocument/2006/relationships/image" Target="../media/image1907.png"/><Relationship Id="rId163" Type="http://schemas.openxmlformats.org/officeDocument/2006/relationships/image" Target="../media/image1928.png"/><Relationship Id="rId219" Type="http://schemas.openxmlformats.org/officeDocument/2006/relationships/image" Target="../media/image1956.png"/><Relationship Id="rId370" Type="http://schemas.openxmlformats.org/officeDocument/2006/relationships/customXml" Target="../ink/ink2033.xml"/><Relationship Id="rId426" Type="http://schemas.openxmlformats.org/officeDocument/2006/relationships/customXml" Target="../ink/ink2061.xml"/><Relationship Id="rId230" Type="http://schemas.openxmlformats.org/officeDocument/2006/relationships/customXml" Target="../ink/ink1963.xml"/><Relationship Id="rId468" Type="http://schemas.openxmlformats.org/officeDocument/2006/relationships/customXml" Target="../ink/ink2082.xml"/><Relationship Id="rId25" Type="http://schemas.openxmlformats.org/officeDocument/2006/relationships/image" Target="../media/image1859.png"/><Relationship Id="rId67" Type="http://schemas.openxmlformats.org/officeDocument/2006/relationships/image" Target="../media/image1880.png"/><Relationship Id="rId272" Type="http://schemas.openxmlformats.org/officeDocument/2006/relationships/customXml" Target="../ink/ink1984.xml"/><Relationship Id="rId328" Type="http://schemas.openxmlformats.org/officeDocument/2006/relationships/customXml" Target="../ink/ink2012.xml"/><Relationship Id="rId132" Type="http://schemas.openxmlformats.org/officeDocument/2006/relationships/customXml" Target="../ink/ink1914.xml"/><Relationship Id="rId174" Type="http://schemas.openxmlformats.org/officeDocument/2006/relationships/customXml" Target="../ink/ink1935.xml"/><Relationship Id="rId381" Type="http://schemas.openxmlformats.org/officeDocument/2006/relationships/image" Target="../media/image2037.png"/><Relationship Id="rId241" Type="http://schemas.openxmlformats.org/officeDocument/2006/relationships/image" Target="../media/image1967.png"/><Relationship Id="rId437" Type="http://schemas.openxmlformats.org/officeDocument/2006/relationships/image" Target="../media/image2065.png"/><Relationship Id="rId36" Type="http://schemas.openxmlformats.org/officeDocument/2006/relationships/customXml" Target="../ink/ink1866.xml"/><Relationship Id="rId283" Type="http://schemas.openxmlformats.org/officeDocument/2006/relationships/image" Target="../media/image1988.png"/><Relationship Id="rId339" Type="http://schemas.openxmlformats.org/officeDocument/2006/relationships/image" Target="../media/image2016.png"/><Relationship Id="rId78" Type="http://schemas.openxmlformats.org/officeDocument/2006/relationships/customXml" Target="../ink/ink1887.xml"/><Relationship Id="rId101" Type="http://schemas.openxmlformats.org/officeDocument/2006/relationships/image" Target="../media/image1897.png"/><Relationship Id="rId143" Type="http://schemas.openxmlformats.org/officeDocument/2006/relationships/image" Target="../media/image1918.png"/><Relationship Id="rId185" Type="http://schemas.openxmlformats.org/officeDocument/2006/relationships/image" Target="../media/image1939.png"/><Relationship Id="rId350" Type="http://schemas.openxmlformats.org/officeDocument/2006/relationships/customXml" Target="../ink/ink2023.xml"/><Relationship Id="rId406" Type="http://schemas.openxmlformats.org/officeDocument/2006/relationships/customXml" Target="../ink/ink2051.xml"/><Relationship Id="rId9" Type="http://schemas.openxmlformats.org/officeDocument/2006/relationships/image" Target="../media/image1851.png"/><Relationship Id="rId210" Type="http://schemas.openxmlformats.org/officeDocument/2006/relationships/customXml" Target="../ink/ink1953.xml"/><Relationship Id="rId392" Type="http://schemas.openxmlformats.org/officeDocument/2006/relationships/customXml" Target="../ink/ink2044.xml"/><Relationship Id="rId448" Type="http://schemas.openxmlformats.org/officeDocument/2006/relationships/customXml" Target="../ink/ink2072.xml"/><Relationship Id="rId252" Type="http://schemas.openxmlformats.org/officeDocument/2006/relationships/customXml" Target="../ink/ink1974.xml"/><Relationship Id="rId294" Type="http://schemas.openxmlformats.org/officeDocument/2006/relationships/customXml" Target="../ink/ink1995.xml"/><Relationship Id="rId308" Type="http://schemas.openxmlformats.org/officeDocument/2006/relationships/customXml" Target="../ink/ink2002.xml"/><Relationship Id="rId47" Type="http://schemas.openxmlformats.org/officeDocument/2006/relationships/image" Target="../media/image1870.png"/><Relationship Id="rId89" Type="http://schemas.openxmlformats.org/officeDocument/2006/relationships/image" Target="../media/image1891.png"/><Relationship Id="rId112" Type="http://schemas.openxmlformats.org/officeDocument/2006/relationships/customXml" Target="../ink/ink1904.xml"/><Relationship Id="rId154" Type="http://schemas.openxmlformats.org/officeDocument/2006/relationships/customXml" Target="../ink/ink1925.xml"/><Relationship Id="rId361" Type="http://schemas.openxmlformats.org/officeDocument/2006/relationships/image" Target="../media/image2027.png"/><Relationship Id="rId196" Type="http://schemas.openxmlformats.org/officeDocument/2006/relationships/customXml" Target="../ink/ink1946.xml"/><Relationship Id="rId417" Type="http://schemas.openxmlformats.org/officeDocument/2006/relationships/image" Target="../media/image2055.png"/><Relationship Id="rId459" Type="http://schemas.openxmlformats.org/officeDocument/2006/relationships/image" Target="../media/image2076.png"/><Relationship Id="rId16" Type="http://schemas.openxmlformats.org/officeDocument/2006/relationships/customXml" Target="../ink/ink1856.xml"/><Relationship Id="rId221" Type="http://schemas.openxmlformats.org/officeDocument/2006/relationships/image" Target="../media/image1957.png"/><Relationship Id="rId263" Type="http://schemas.openxmlformats.org/officeDocument/2006/relationships/image" Target="../media/image1978.png"/><Relationship Id="rId319" Type="http://schemas.openxmlformats.org/officeDocument/2006/relationships/image" Target="../media/image2006.png"/><Relationship Id="rId58" Type="http://schemas.openxmlformats.org/officeDocument/2006/relationships/customXml" Target="../ink/ink1877.xml"/><Relationship Id="rId123" Type="http://schemas.openxmlformats.org/officeDocument/2006/relationships/image" Target="../media/image1908.png"/><Relationship Id="rId330" Type="http://schemas.openxmlformats.org/officeDocument/2006/relationships/customXml" Target="../ink/ink2013.xml"/><Relationship Id="rId165" Type="http://schemas.openxmlformats.org/officeDocument/2006/relationships/image" Target="../media/image1929.png"/><Relationship Id="rId372" Type="http://schemas.openxmlformats.org/officeDocument/2006/relationships/customXml" Target="../ink/ink2034.xml"/><Relationship Id="rId428" Type="http://schemas.openxmlformats.org/officeDocument/2006/relationships/customXml" Target="../ink/ink2062.xml"/><Relationship Id="rId232" Type="http://schemas.openxmlformats.org/officeDocument/2006/relationships/customXml" Target="../ink/ink1964.xml"/><Relationship Id="rId274" Type="http://schemas.openxmlformats.org/officeDocument/2006/relationships/customXml" Target="../ink/ink1985.xml"/><Relationship Id="rId27" Type="http://schemas.openxmlformats.org/officeDocument/2006/relationships/image" Target="../media/image1860.png"/><Relationship Id="rId69" Type="http://schemas.openxmlformats.org/officeDocument/2006/relationships/image" Target="../media/image1881.png"/><Relationship Id="rId134" Type="http://schemas.openxmlformats.org/officeDocument/2006/relationships/customXml" Target="../ink/ink1915.xml"/><Relationship Id="rId80" Type="http://schemas.openxmlformats.org/officeDocument/2006/relationships/customXml" Target="../ink/ink1888.xml"/><Relationship Id="rId176" Type="http://schemas.openxmlformats.org/officeDocument/2006/relationships/customXml" Target="../ink/ink1936.xml"/><Relationship Id="rId341" Type="http://schemas.openxmlformats.org/officeDocument/2006/relationships/image" Target="../media/image2017.png"/><Relationship Id="rId383" Type="http://schemas.openxmlformats.org/officeDocument/2006/relationships/image" Target="../media/image2038.png"/><Relationship Id="rId439" Type="http://schemas.openxmlformats.org/officeDocument/2006/relationships/image" Target="../media/image2066.png"/><Relationship Id="rId201" Type="http://schemas.openxmlformats.org/officeDocument/2006/relationships/image" Target="../media/image1947.png"/><Relationship Id="rId243" Type="http://schemas.openxmlformats.org/officeDocument/2006/relationships/image" Target="../media/image1968.png"/><Relationship Id="rId285" Type="http://schemas.openxmlformats.org/officeDocument/2006/relationships/image" Target="../media/image1989.png"/><Relationship Id="rId450" Type="http://schemas.openxmlformats.org/officeDocument/2006/relationships/customXml" Target="../ink/ink2073.xml"/><Relationship Id="rId38" Type="http://schemas.openxmlformats.org/officeDocument/2006/relationships/customXml" Target="../ink/ink1867.xml"/><Relationship Id="rId103" Type="http://schemas.openxmlformats.org/officeDocument/2006/relationships/image" Target="../media/image1898.png"/><Relationship Id="rId310" Type="http://schemas.openxmlformats.org/officeDocument/2006/relationships/customXml" Target="../ink/ink2003.xml"/><Relationship Id="rId91" Type="http://schemas.openxmlformats.org/officeDocument/2006/relationships/image" Target="../media/image1892.png"/><Relationship Id="rId145" Type="http://schemas.openxmlformats.org/officeDocument/2006/relationships/image" Target="../media/image1919.png"/><Relationship Id="rId187" Type="http://schemas.openxmlformats.org/officeDocument/2006/relationships/image" Target="../media/image1940.png"/><Relationship Id="rId352" Type="http://schemas.openxmlformats.org/officeDocument/2006/relationships/customXml" Target="../ink/ink2024.xml"/><Relationship Id="rId394" Type="http://schemas.openxmlformats.org/officeDocument/2006/relationships/customXml" Target="../ink/ink2045.xml"/><Relationship Id="rId408" Type="http://schemas.openxmlformats.org/officeDocument/2006/relationships/customXml" Target="../ink/ink2052.xml"/><Relationship Id="rId212" Type="http://schemas.openxmlformats.org/officeDocument/2006/relationships/customXml" Target="../ink/ink1954.xml"/><Relationship Id="rId254" Type="http://schemas.openxmlformats.org/officeDocument/2006/relationships/customXml" Target="../ink/ink1975.xml"/><Relationship Id="rId49" Type="http://schemas.openxmlformats.org/officeDocument/2006/relationships/image" Target="../media/image1871.png"/><Relationship Id="rId114" Type="http://schemas.openxmlformats.org/officeDocument/2006/relationships/customXml" Target="../ink/ink1905.xml"/><Relationship Id="rId296" Type="http://schemas.openxmlformats.org/officeDocument/2006/relationships/customXml" Target="../ink/ink1996.xml"/><Relationship Id="rId461" Type="http://schemas.openxmlformats.org/officeDocument/2006/relationships/image" Target="../media/image2077.png"/><Relationship Id="rId60" Type="http://schemas.openxmlformats.org/officeDocument/2006/relationships/customXml" Target="../ink/ink1878.xml"/><Relationship Id="rId156" Type="http://schemas.openxmlformats.org/officeDocument/2006/relationships/customXml" Target="../ink/ink1926.xml"/><Relationship Id="rId198" Type="http://schemas.openxmlformats.org/officeDocument/2006/relationships/customXml" Target="../ink/ink1947.xml"/><Relationship Id="rId321" Type="http://schemas.openxmlformats.org/officeDocument/2006/relationships/image" Target="../media/image2007.png"/><Relationship Id="rId363" Type="http://schemas.openxmlformats.org/officeDocument/2006/relationships/image" Target="../media/image2028.png"/><Relationship Id="rId419" Type="http://schemas.openxmlformats.org/officeDocument/2006/relationships/image" Target="../media/image2056.png"/><Relationship Id="rId223" Type="http://schemas.openxmlformats.org/officeDocument/2006/relationships/image" Target="../media/image1958.png"/><Relationship Id="rId430" Type="http://schemas.openxmlformats.org/officeDocument/2006/relationships/customXml" Target="../ink/ink2063.xml"/><Relationship Id="rId18" Type="http://schemas.openxmlformats.org/officeDocument/2006/relationships/customXml" Target="../ink/ink1857.xml"/><Relationship Id="rId265" Type="http://schemas.openxmlformats.org/officeDocument/2006/relationships/image" Target="../media/image1979.png"/><Relationship Id="rId125" Type="http://schemas.openxmlformats.org/officeDocument/2006/relationships/image" Target="../media/image1909.png"/><Relationship Id="rId167" Type="http://schemas.openxmlformats.org/officeDocument/2006/relationships/image" Target="../media/image1930.png"/><Relationship Id="rId332" Type="http://schemas.openxmlformats.org/officeDocument/2006/relationships/customXml" Target="../ink/ink2014.xml"/><Relationship Id="rId374" Type="http://schemas.openxmlformats.org/officeDocument/2006/relationships/customXml" Target="../ink/ink2035.xml"/><Relationship Id="rId71" Type="http://schemas.openxmlformats.org/officeDocument/2006/relationships/image" Target="../media/image1882.png"/><Relationship Id="rId234" Type="http://schemas.openxmlformats.org/officeDocument/2006/relationships/customXml" Target="../ink/ink1965.xml"/><Relationship Id="rId2" Type="http://schemas.openxmlformats.org/officeDocument/2006/relationships/customXml" Target="../ink/ink1849.xml"/><Relationship Id="rId29" Type="http://schemas.openxmlformats.org/officeDocument/2006/relationships/image" Target="../media/image1861.png"/><Relationship Id="rId276" Type="http://schemas.openxmlformats.org/officeDocument/2006/relationships/customXml" Target="../ink/ink1986.xml"/><Relationship Id="rId441" Type="http://schemas.openxmlformats.org/officeDocument/2006/relationships/image" Target="../media/image2067.png"/><Relationship Id="rId40" Type="http://schemas.openxmlformats.org/officeDocument/2006/relationships/customXml" Target="../ink/ink1868.xml"/><Relationship Id="rId136" Type="http://schemas.openxmlformats.org/officeDocument/2006/relationships/customXml" Target="../ink/ink1916.xml"/><Relationship Id="rId178" Type="http://schemas.openxmlformats.org/officeDocument/2006/relationships/customXml" Target="../ink/ink1937.xml"/><Relationship Id="rId301" Type="http://schemas.openxmlformats.org/officeDocument/2006/relationships/image" Target="../media/image1997.png"/><Relationship Id="rId343" Type="http://schemas.openxmlformats.org/officeDocument/2006/relationships/image" Target="../media/image2018.png"/><Relationship Id="rId82" Type="http://schemas.openxmlformats.org/officeDocument/2006/relationships/customXml" Target="../ink/ink1889.xml"/><Relationship Id="rId203" Type="http://schemas.openxmlformats.org/officeDocument/2006/relationships/image" Target="../media/image1948.png"/><Relationship Id="rId385" Type="http://schemas.openxmlformats.org/officeDocument/2006/relationships/image" Target="../media/image2039.png"/><Relationship Id="rId19" Type="http://schemas.openxmlformats.org/officeDocument/2006/relationships/image" Target="../media/image1856.png"/><Relationship Id="rId224" Type="http://schemas.openxmlformats.org/officeDocument/2006/relationships/customXml" Target="../ink/ink1960.xml"/><Relationship Id="rId245" Type="http://schemas.openxmlformats.org/officeDocument/2006/relationships/image" Target="../media/image1969.png"/><Relationship Id="rId266" Type="http://schemas.openxmlformats.org/officeDocument/2006/relationships/customXml" Target="../ink/ink1981.xml"/><Relationship Id="rId287" Type="http://schemas.openxmlformats.org/officeDocument/2006/relationships/image" Target="../media/image1990.png"/><Relationship Id="rId410" Type="http://schemas.openxmlformats.org/officeDocument/2006/relationships/customXml" Target="../ink/ink2053.xml"/><Relationship Id="rId431" Type="http://schemas.openxmlformats.org/officeDocument/2006/relationships/image" Target="../media/image2062.png"/><Relationship Id="rId452" Type="http://schemas.openxmlformats.org/officeDocument/2006/relationships/customXml" Target="../ink/ink2074.xml"/><Relationship Id="rId30" Type="http://schemas.openxmlformats.org/officeDocument/2006/relationships/customXml" Target="../ink/ink1863.xml"/><Relationship Id="rId105" Type="http://schemas.openxmlformats.org/officeDocument/2006/relationships/image" Target="../media/image1899.png"/><Relationship Id="rId126" Type="http://schemas.openxmlformats.org/officeDocument/2006/relationships/customXml" Target="../ink/ink1911.xml"/><Relationship Id="rId147" Type="http://schemas.openxmlformats.org/officeDocument/2006/relationships/image" Target="../media/image1920.png"/><Relationship Id="rId168" Type="http://schemas.openxmlformats.org/officeDocument/2006/relationships/customXml" Target="../ink/ink1932.xml"/><Relationship Id="rId312" Type="http://schemas.openxmlformats.org/officeDocument/2006/relationships/customXml" Target="../ink/ink2004.xml"/><Relationship Id="rId333" Type="http://schemas.openxmlformats.org/officeDocument/2006/relationships/image" Target="../media/image2013.png"/><Relationship Id="rId354" Type="http://schemas.openxmlformats.org/officeDocument/2006/relationships/customXml" Target="../ink/ink2025.xml"/><Relationship Id="rId51" Type="http://schemas.openxmlformats.org/officeDocument/2006/relationships/image" Target="../media/image1872.png"/><Relationship Id="rId72" Type="http://schemas.openxmlformats.org/officeDocument/2006/relationships/customXml" Target="../ink/ink1884.xml"/><Relationship Id="rId93" Type="http://schemas.openxmlformats.org/officeDocument/2006/relationships/image" Target="../media/image1893.png"/><Relationship Id="rId189" Type="http://schemas.openxmlformats.org/officeDocument/2006/relationships/image" Target="../media/image1941.png"/><Relationship Id="rId375" Type="http://schemas.openxmlformats.org/officeDocument/2006/relationships/image" Target="../media/image2034.png"/><Relationship Id="rId396" Type="http://schemas.openxmlformats.org/officeDocument/2006/relationships/customXml" Target="../ink/ink2046.xml"/><Relationship Id="rId3" Type="http://schemas.openxmlformats.org/officeDocument/2006/relationships/image" Target="../media/image1848.png"/><Relationship Id="rId214" Type="http://schemas.openxmlformats.org/officeDocument/2006/relationships/customXml" Target="../ink/ink1955.xml"/><Relationship Id="rId235" Type="http://schemas.openxmlformats.org/officeDocument/2006/relationships/image" Target="../media/image1964.png"/><Relationship Id="rId256" Type="http://schemas.openxmlformats.org/officeDocument/2006/relationships/customXml" Target="../ink/ink1976.xml"/><Relationship Id="rId277" Type="http://schemas.openxmlformats.org/officeDocument/2006/relationships/image" Target="../media/image1985.png"/><Relationship Id="rId298" Type="http://schemas.openxmlformats.org/officeDocument/2006/relationships/customXml" Target="../ink/ink1997.xml"/><Relationship Id="rId400" Type="http://schemas.openxmlformats.org/officeDocument/2006/relationships/customXml" Target="../ink/ink2048.xml"/><Relationship Id="rId421" Type="http://schemas.openxmlformats.org/officeDocument/2006/relationships/image" Target="../media/image2057.png"/><Relationship Id="rId442" Type="http://schemas.openxmlformats.org/officeDocument/2006/relationships/customXml" Target="../ink/ink2069.xml"/><Relationship Id="rId463" Type="http://schemas.openxmlformats.org/officeDocument/2006/relationships/image" Target="../media/image2078.png"/><Relationship Id="rId116" Type="http://schemas.openxmlformats.org/officeDocument/2006/relationships/customXml" Target="../ink/ink1906.xml"/><Relationship Id="rId137" Type="http://schemas.openxmlformats.org/officeDocument/2006/relationships/image" Target="../media/image1915.png"/><Relationship Id="rId158" Type="http://schemas.openxmlformats.org/officeDocument/2006/relationships/customXml" Target="../ink/ink1927.xml"/><Relationship Id="rId302" Type="http://schemas.openxmlformats.org/officeDocument/2006/relationships/customXml" Target="../ink/ink1999.xml"/><Relationship Id="rId323" Type="http://schemas.openxmlformats.org/officeDocument/2006/relationships/image" Target="../media/image2008.png"/><Relationship Id="rId344" Type="http://schemas.openxmlformats.org/officeDocument/2006/relationships/customXml" Target="../ink/ink2020.xml"/><Relationship Id="rId20" Type="http://schemas.openxmlformats.org/officeDocument/2006/relationships/customXml" Target="../ink/ink1858.xml"/><Relationship Id="rId41" Type="http://schemas.openxmlformats.org/officeDocument/2006/relationships/image" Target="../media/image1867.png"/><Relationship Id="rId62" Type="http://schemas.openxmlformats.org/officeDocument/2006/relationships/customXml" Target="../ink/ink1879.xml"/><Relationship Id="rId83" Type="http://schemas.openxmlformats.org/officeDocument/2006/relationships/image" Target="../media/image1888.png"/><Relationship Id="rId179" Type="http://schemas.openxmlformats.org/officeDocument/2006/relationships/image" Target="../media/image1936.png"/><Relationship Id="rId365" Type="http://schemas.openxmlformats.org/officeDocument/2006/relationships/image" Target="../media/image2029.png"/><Relationship Id="rId386" Type="http://schemas.openxmlformats.org/officeDocument/2006/relationships/customXml" Target="../ink/ink2041.xml"/><Relationship Id="rId190" Type="http://schemas.openxmlformats.org/officeDocument/2006/relationships/customXml" Target="../ink/ink1943.xml"/><Relationship Id="rId204" Type="http://schemas.openxmlformats.org/officeDocument/2006/relationships/customXml" Target="../ink/ink1950.xml"/><Relationship Id="rId225" Type="http://schemas.openxmlformats.org/officeDocument/2006/relationships/image" Target="../media/image1959.png"/><Relationship Id="rId246" Type="http://schemas.openxmlformats.org/officeDocument/2006/relationships/customXml" Target="../ink/ink1971.xml"/><Relationship Id="rId267" Type="http://schemas.openxmlformats.org/officeDocument/2006/relationships/image" Target="../media/image1980.png"/><Relationship Id="rId288" Type="http://schemas.openxmlformats.org/officeDocument/2006/relationships/customXml" Target="../ink/ink1992.xml"/><Relationship Id="rId411" Type="http://schemas.openxmlformats.org/officeDocument/2006/relationships/image" Target="../media/image2052.png"/><Relationship Id="rId432" Type="http://schemas.openxmlformats.org/officeDocument/2006/relationships/customXml" Target="../ink/ink2064.xml"/><Relationship Id="rId453" Type="http://schemas.openxmlformats.org/officeDocument/2006/relationships/image" Target="../media/image2073.png"/><Relationship Id="rId106" Type="http://schemas.openxmlformats.org/officeDocument/2006/relationships/customXml" Target="../ink/ink1901.xml"/><Relationship Id="rId127" Type="http://schemas.openxmlformats.org/officeDocument/2006/relationships/image" Target="../media/image1910.png"/><Relationship Id="rId313" Type="http://schemas.openxmlformats.org/officeDocument/2006/relationships/image" Target="../media/image2003.png"/><Relationship Id="rId10" Type="http://schemas.openxmlformats.org/officeDocument/2006/relationships/customXml" Target="../ink/ink1853.xml"/><Relationship Id="rId31" Type="http://schemas.openxmlformats.org/officeDocument/2006/relationships/image" Target="../media/image1862.png"/><Relationship Id="rId52" Type="http://schemas.openxmlformats.org/officeDocument/2006/relationships/customXml" Target="../ink/ink1874.xml"/><Relationship Id="rId73" Type="http://schemas.openxmlformats.org/officeDocument/2006/relationships/image" Target="../media/image1883.png"/><Relationship Id="rId94" Type="http://schemas.openxmlformats.org/officeDocument/2006/relationships/customXml" Target="../ink/ink1895.xml"/><Relationship Id="rId148" Type="http://schemas.openxmlformats.org/officeDocument/2006/relationships/customXml" Target="../ink/ink1922.xml"/><Relationship Id="rId169" Type="http://schemas.openxmlformats.org/officeDocument/2006/relationships/image" Target="../media/image1931.png"/><Relationship Id="rId334" Type="http://schemas.openxmlformats.org/officeDocument/2006/relationships/customXml" Target="../ink/ink2015.xml"/><Relationship Id="rId355" Type="http://schemas.openxmlformats.org/officeDocument/2006/relationships/image" Target="../media/image2024.png"/><Relationship Id="rId376" Type="http://schemas.openxmlformats.org/officeDocument/2006/relationships/customXml" Target="../ink/ink2036.xml"/><Relationship Id="rId397" Type="http://schemas.openxmlformats.org/officeDocument/2006/relationships/image" Target="../media/image2045.png"/><Relationship Id="rId4" Type="http://schemas.openxmlformats.org/officeDocument/2006/relationships/customXml" Target="../ink/ink1850.xml"/><Relationship Id="rId180" Type="http://schemas.openxmlformats.org/officeDocument/2006/relationships/customXml" Target="../ink/ink1938.xml"/><Relationship Id="rId215" Type="http://schemas.openxmlformats.org/officeDocument/2006/relationships/image" Target="../media/image1954.png"/><Relationship Id="rId236" Type="http://schemas.openxmlformats.org/officeDocument/2006/relationships/customXml" Target="../ink/ink1966.xml"/><Relationship Id="rId257" Type="http://schemas.openxmlformats.org/officeDocument/2006/relationships/image" Target="../media/image1975.png"/><Relationship Id="rId278" Type="http://schemas.openxmlformats.org/officeDocument/2006/relationships/customXml" Target="../ink/ink1987.xml"/><Relationship Id="rId401" Type="http://schemas.openxmlformats.org/officeDocument/2006/relationships/image" Target="../media/image2047.png"/><Relationship Id="rId422" Type="http://schemas.openxmlformats.org/officeDocument/2006/relationships/customXml" Target="../ink/ink2059.xml"/><Relationship Id="rId443" Type="http://schemas.openxmlformats.org/officeDocument/2006/relationships/image" Target="../media/image2068.png"/><Relationship Id="rId464" Type="http://schemas.openxmlformats.org/officeDocument/2006/relationships/customXml" Target="../ink/ink2080.xml"/><Relationship Id="rId303" Type="http://schemas.openxmlformats.org/officeDocument/2006/relationships/image" Target="../media/image1998.png"/><Relationship Id="rId42" Type="http://schemas.openxmlformats.org/officeDocument/2006/relationships/customXml" Target="../ink/ink1869.xml"/><Relationship Id="rId84" Type="http://schemas.openxmlformats.org/officeDocument/2006/relationships/customXml" Target="../ink/ink1890.xml"/><Relationship Id="rId138" Type="http://schemas.openxmlformats.org/officeDocument/2006/relationships/customXml" Target="../ink/ink1917.xml"/><Relationship Id="rId345" Type="http://schemas.openxmlformats.org/officeDocument/2006/relationships/image" Target="../media/image2019.png"/><Relationship Id="rId387" Type="http://schemas.openxmlformats.org/officeDocument/2006/relationships/image" Target="../media/image2040.png"/><Relationship Id="rId191" Type="http://schemas.openxmlformats.org/officeDocument/2006/relationships/image" Target="../media/image1942.png"/><Relationship Id="rId205" Type="http://schemas.openxmlformats.org/officeDocument/2006/relationships/image" Target="../media/image1949.png"/><Relationship Id="rId247" Type="http://schemas.openxmlformats.org/officeDocument/2006/relationships/image" Target="../media/image1970.png"/><Relationship Id="rId412" Type="http://schemas.openxmlformats.org/officeDocument/2006/relationships/customXml" Target="../ink/ink2054.xml"/><Relationship Id="rId107" Type="http://schemas.openxmlformats.org/officeDocument/2006/relationships/image" Target="../media/image1900.png"/><Relationship Id="rId289" Type="http://schemas.openxmlformats.org/officeDocument/2006/relationships/image" Target="../media/image1991.png"/><Relationship Id="rId454" Type="http://schemas.openxmlformats.org/officeDocument/2006/relationships/customXml" Target="../ink/ink2075.xml"/><Relationship Id="rId11" Type="http://schemas.openxmlformats.org/officeDocument/2006/relationships/image" Target="../media/image1852.png"/><Relationship Id="rId53" Type="http://schemas.openxmlformats.org/officeDocument/2006/relationships/image" Target="../media/image1873.png"/><Relationship Id="rId149" Type="http://schemas.openxmlformats.org/officeDocument/2006/relationships/image" Target="../media/image1921.png"/><Relationship Id="rId314" Type="http://schemas.openxmlformats.org/officeDocument/2006/relationships/customXml" Target="../ink/ink2005.xml"/><Relationship Id="rId356" Type="http://schemas.openxmlformats.org/officeDocument/2006/relationships/customXml" Target="../ink/ink2026.xml"/><Relationship Id="rId398" Type="http://schemas.openxmlformats.org/officeDocument/2006/relationships/customXml" Target="../ink/ink2047.xml"/><Relationship Id="rId95" Type="http://schemas.openxmlformats.org/officeDocument/2006/relationships/image" Target="../media/image1894.png"/><Relationship Id="rId160" Type="http://schemas.openxmlformats.org/officeDocument/2006/relationships/customXml" Target="../ink/ink1928.xml"/><Relationship Id="rId216" Type="http://schemas.openxmlformats.org/officeDocument/2006/relationships/customXml" Target="../ink/ink1956.xml"/><Relationship Id="rId423" Type="http://schemas.openxmlformats.org/officeDocument/2006/relationships/image" Target="../media/image2058.png"/><Relationship Id="rId258" Type="http://schemas.openxmlformats.org/officeDocument/2006/relationships/customXml" Target="../ink/ink1977.xml"/><Relationship Id="rId465" Type="http://schemas.openxmlformats.org/officeDocument/2006/relationships/image" Target="../media/image2079.png"/><Relationship Id="rId22" Type="http://schemas.openxmlformats.org/officeDocument/2006/relationships/customXml" Target="../ink/ink1859.xml"/><Relationship Id="rId64" Type="http://schemas.openxmlformats.org/officeDocument/2006/relationships/customXml" Target="../ink/ink1880.xml"/><Relationship Id="rId118" Type="http://schemas.openxmlformats.org/officeDocument/2006/relationships/customXml" Target="../ink/ink1907.xml"/><Relationship Id="rId325" Type="http://schemas.openxmlformats.org/officeDocument/2006/relationships/image" Target="../media/image2009.png"/><Relationship Id="rId367" Type="http://schemas.openxmlformats.org/officeDocument/2006/relationships/image" Target="../media/image2030.png"/><Relationship Id="rId171" Type="http://schemas.openxmlformats.org/officeDocument/2006/relationships/image" Target="../media/image1932.png"/><Relationship Id="rId227" Type="http://schemas.openxmlformats.org/officeDocument/2006/relationships/image" Target="../media/image1960.png"/><Relationship Id="rId269" Type="http://schemas.openxmlformats.org/officeDocument/2006/relationships/image" Target="../media/image1981.png"/><Relationship Id="rId434" Type="http://schemas.openxmlformats.org/officeDocument/2006/relationships/customXml" Target="../ink/ink2065.xml"/><Relationship Id="rId33" Type="http://schemas.openxmlformats.org/officeDocument/2006/relationships/image" Target="../media/image1863.png"/><Relationship Id="rId129" Type="http://schemas.openxmlformats.org/officeDocument/2006/relationships/image" Target="../media/image1911.png"/><Relationship Id="rId280" Type="http://schemas.openxmlformats.org/officeDocument/2006/relationships/customXml" Target="../ink/ink1988.xml"/><Relationship Id="rId336" Type="http://schemas.openxmlformats.org/officeDocument/2006/relationships/customXml" Target="../ink/ink2016.xml"/><Relationship Id="rId75" Type="http://schemas.openxmlformats.org/officeDocument/2006/relationships/image" Target="../media/image1884.png"/><Relationship Id="rId140" Type="http://schemas.openxmlformats.org/officeDocument/2006/relationships/customXml" Target="../ink/ink1918.xml"/><Relationship Id="rId182" Type="http://schemas.openxmlformats.org/officeDocument/2006/relationships/customXml" Target="../ink/ink1939.xml"/><Relationship Id="rId378" Type="http://schemas.openxmlformats.org/officeDocument/2006/relationships/customXml" Target="../ink/ink2037.xml"/><Relationship Id="rId403" Type="http://schemas.openxmlformats.org/officeDocument/2006/relationships/image" Target="../media/image2048.png"/><Relationship Id="rId6" Type="http://schemas.openxmlformats.org/officeDocument/2006/relationships/customXml" Target="../ink/ink1851.xml"/><Relationship Id="rId238" Type="http://schemas.openxmlformats.org/officeDocument/2006/relationships/customXml" Target="../ink/ink1967.xml"/><Relationship Id="rId445" Type="http://schemas.openxmlformats.org/officeDocument/2006/relationships/image" Target="../media/image2069.png"/><Relationship Id="rId291" Type="http://schemas.openxmlformats.org/officeDocument/2006/relationships/image" Target="../media/image1992.png"/><Relationship Id="rId305" Type="http://schemas.openxmlformats.org/officeDocument/2006/relationships/image" Target="../media/image1999.png"/><Relationship Id="rId347" Type="http://schemas.openxmlformats.org/officeDocument/2006/relationships/image" Target="../media/image2020.png"/><Relationship Id="rId44" Type="http://schemas.openxmlformats.org/officeDocument/2006/relationships/customXml" Target="../ink/ink1870.xml"/><Relationship Id="rId86" Type="http://schemas.openxmlformats.org/officeDocument/2006/relationships/customXml" Target="../ink/ink1891.xml"/><Relationship Id="rId151" Type="http://schemas.openxmlformats.org/officeDocument/2006/relationships/image" Target="../media/image1922.png"/><Relationship Id="rId389" Type="http://schemas.openxmlformats.org/officeDocument/2006/relationships/image" Target="../media/image2041.png"/><Relationship Id="rId193" Type="http://schemas.openxmlformats.org/officeDocument/2006/relationships/image" Target="../media/image1943.png"/><Relationship Id="rId207" Type="http://schemas.openxmlformats.org/officeDocument/2006/relationships/image" Target="../media/image1950.png"/><Relationship Id="rId249" Type="http://schemas.openxmlformats.org/officeDocument/2006/relationships/image" Target="../media/image1971.png"/><Relationship Id="rId414" Type="http://schemas.openxmlformats.org/officeDocument/2006/relationships/customXml" Target="../ink/ink2055.xml"/><Relationship Id="rId456" Type="http://schemas.openxmlformats.org/officeDocument/2006/relationships/customXml" Target="../ink/ink2076.xml"/><Relationship Id="rId13" Type="http://schemas.openxmlformats.org/officeDocument/2006/relationships/image" Target="../media/image1853.png"/><Relationship Id="rId109" Type="http://schemas.openxmlformats.org/officeDocument/2006/relationships/image" Target="../media/image1901.png"/><Relationship Id="rId260" Type="http://schemas.openxmlformats.org/officeDocument/2006/relationships/customXml" Target="../ink/ink1978.xml"/><Relationship Id="rId316" Type="http://schemas.openxmlformats.org/officeDocument/2006/relationships/customXml" Target="../ink/ink2006.xml"/><Relationship Id="rId55" Type="http://schemas.openxmlformats.org/officeDocument/2006/relationships/image" Target="../media/image1874.png"/><Relationship Id="rId97" Type="http://schemas.openxmlformats.org/officeDocument/2006/relationships/image" Target="../media/image1895.png"/><Relationship Id="rId120" Type="http://schemas.openxmlformats.org/officeDocument/2006/relationships/customXml" Target="../ink/ink1908.xml"/><Relationship Id="rId358" Type="http://schemas.openxmlformats.org/officeDocument/2006/relationships/customXml" Target="../ink/ink2027.xml"/><Relationship Id="rId162" Type="http://schemas.openxmlformats.org/officeDocument/2006/relationships/customXml" Target="../ink/ink1929.xml"/><Relationship Id="rId218" Type="http://schemas.openxmlformats.org/officeDocument/2006/relationships/customXml" Target="../ink/ink1957.xml"/><Relationship Id="rId425" Type="http://schemas.openxmlformats.org/officeDocument/2006/relationships/image" Target="../media/image2059.png"/><Relationship Id="rId467" Type="http://schemas.openxmlformats.org/officeDocument/2006/relationships/image" Target="../media/image2080.png"/><Relationship Id="rId271" Type="http://schemas.openxmlformats.org/officeDocument/2006/relationships/image" Target="../media/image1982.png"/><Relationship Id="rId24" Type="http://schemas.openxmlformats.org/officeDocument/2006/relationships/customXml" Target="../ink/ink1860.xml"/><Relationship Id="rId66" Type="http://schemas.openxmlformats.org/officeDocument/2006/relationships/customXml" Target="../ink/ink1881.xml"/><Relationship Id="rId131" Type="http://schemas.openxmlformats.org/officeDocument/2006/relationships/image" Target="../media/image1912.png"/><Relationship Id="rId327" Type="http://schemas.openxmlformats.org/officeDocument/2006/relationships/image" Target="../media/image2010.png"/><Relationship Id="rId369" Type="http://schemas.openxmlformats.org/officeDocument/2006/relationships/image" Target="../media/image2031.png"/><Relationship Id="rId173" Type="http://schemas.openxmlformats.org/officeDocument/2006/relationships/image" Target="../media/image1933.png"/><Relationship Id="rId229" Type="http://schemas.openxmlformats.org/officeDocument/2006/relationships/image" Target="../media/image1961.png"/><Relationship Id="rId380" Type="http://schemas.openxmlformats.org/officeDocument/2006/relationships/customXml" Target="../ink/ink2038.xml"/><Relationship Id="rId436" Type="http://schemas.openxmlformats.org/officeDocument/2006/relationships/customXml" Target="../ink/ink2066.xml"/><Relationship Id="rId240" Type="http://schemas.openxmlformats.org/officeDocument/2006/relationships/customXml" Target="../ink/ink1968.xml"/><Relationship Id="rId35" Type="http://schemas.openxmlformats.org/officeDocument/2006/relationships/image" Target="../media/image1864.png"/><Relationship Id="rId77" Type="http://schemas.openxmlformats.org/officeDocument/2006/relationships/image" Target="../media/image1885.png"/><Relationship Id="rId100" Type="http://schemas.openxmlformats.org/officeDocument/2006/relationships/customXml" Target="../ink/ink1898.xml"/><Relationship Id="rId282" Type="http://schemas.openxmlformats.org/officeDocument/2006/relationships/customXml" Target="../ink/ink1989.xml"/><Relationship Id="rId338" Type="http://schemas.openxmlformats.org/officeDocument/2006/relationships/customXml" Target="../ink/ink2017.xml"/><Relationship Id="rId8" Type="http://schemas.openxmlformats.org/officeDocument/2006/relationships/customXml" Target="../ink/ink1852.xml"/><Relationship Id="rId142" Type="http://schemas.openxmlformats.org/officeDocument/2006/relationships/customXml" Target="../ink/ink1919.xml"/><Relationship Id="rId184" Type="http://schemas.openxmlformats.org/officeDocument/2006/relationships/customXml" Target="../ink/ink1940.xml"/><Relationship Id="rId391" Type="http://schemas.openxmlformats.org/officeDocument/2006/relationships/image" Target="../media/image2042.png"/><Relationship Id="rId405" Type="http://schemas.openxmlformats.org/officeDocument/2006/relationships/image" Target="../media/image2049.png"/><Relationship Id="rId447" Type="http://schemas.openxmlformats.org/officeDocument/2006/relationships/image" Target="../media/image2070.png"/><Relationship Id="rId251" Type="http://schemas.openxmlformats.org/officeDocument/2006/relationships/image" Target="../media/image1972.png"/><Relationship Id="rId46" Type="http://schemas.openxmlformats.org/officeDocument/2006/relationships/customXml" Target="../ink/ink1871.xml"/><Relationship Id="rId293" Type="http://schemas.openxmlformats.org/officeDocument/2006/relationships/image" Target="../media/image1993.png"/><Relationship Id="rId307" Type="http://schemas.openxmlformats.org/officeDocument/2006/relationships/image" Target="../media/image2000.png"/><Relationship Id="rId349" Type="http://schemas.openxmlformats.org/officeDocument/2006/relationships/image" Target="../media/image2021.png"/><Relationship Id="rId88" Type="http://schemas.openxmlformats.org/officeDocument/2006/relationships/customXml" Target="../ink/ink1892.xml"/><Relationship Id="rId111" Type="http://schemas.openxmlformats.org/officeDocument/2006/relationships/image" Target="../media/image1902.png"/><Relationship Id="rId153" Type="http://schemas.openxmlformats.org/officeDocument/2006/relationships/image" Target="../media/image1923.png"/><Relationship Id="rId195" Type="http://schemas.openxmlformats.org/officeDocument/2006/relationships/image" Target="../media/image1944.png"/><Relationship Id="rId209" Type="http://schemas.openxmlformats.org/officeDocument/2006/relationships/image" Target="../media/image1951.png"/><Relationship Id="rId360" Type="http://schemas.openxmlformats.org/officeDocument/2006/relationships/customXml" Target="../ink/ink2028.xml"/><Relationship Id="rId416" Type="http://schemas.openxmlformats.org/officeDocument/2006/relationships/customXml" Target="../ink/ink2056.xml"/><Relationship Id="rId220" Type="http://schemas.openxmlformats.org/officeDocument/2006/relationships/customXml" Target="../ink/ink1958.xml"/><Relationship Id="rId458" Type="http://schemas.openxmlformats.org/officeDocument/2006/relationships/customXml" Target="../ink/ink2077.xml"/><Relationship Id="rId15" Type="http://schemas.openxmlformats.org/officeDocument/2006/relationships/image" Target="../media/image1854.png"/><Relationship Id="rId57" Type="http://schemas.openxmlformats.org/officeDocument/2006/relationships/image" Target="../media/image1875.png"/><Relationship Id="rId262" Type="http://schemas.openxmlformats.org/officeDocument/2006/relationships/customXml" Target="../ink/ink1979.xml"/><Relationship Id="rId318" Type="http://schemas.openxmlformats.org/officeDocument/2006/relationships/customXml" Target="../ink/ink2007.xml"/><Relationship Id="rId99" Type="http://schemas.openxmlformats.org/officeDocument/2006/relationships/image" Target="../media/image1896.png"/><Relationship Id="rId122" Type="http://schemas.openxmlformats.org/officeDocument/2006/relationships/customXml" Target="../ink/ink1909.xml"/><Relationship Id="rId164" Type="http://schemas.openxmlformats.org/officeDocument/2006/relationships/customXml" Target="../ink/ink1930.xml"/><Relationship Id="rId371" Type="http://schemas.openxmlformats.org/officeDocument/2006/relationships/image" Target="../media/image2032.png"/><Relationship Id="rId427" Type="http://schemas.openxmlformats.org/officeDocument/2006/relationships/image" Target="../media/image2060.png"/><Relationship Id="rId469" Type="http://schemas.openxmlformats.org/officeDocument/2006/relationships/image" Target="../media/image2081.png"/><Relationship Id="rId26" Type="http://schemas.openxmlformats.org/officeDocument/2006/relationships/customXml" Target="../ink/ink1861.xml"/><Relationship Id="rId231" Type="http://schemas.openxmlformats.org/officeDocument/2006/relationships/image" Target="../media/image1962.png"/><Relationship Id="rId273" Type="http://schemas.openxmlformats.org/officeDocument/2006/relationships/image" Target="../media/image1983.png"/><Relationship Id="rId329" Type="http://schemas.openxmlformats.org/officeDocument/2006/relationships/image" Target="../media/image2011.png"/><Relationship Id="rId68" Type="http://schemas.openxmlformats.org/officeDocument/2006/relationships/customXml" Target="../ink/ink1882.xml"/><Relationship Id="rId133" Type="http://schemas.openxmlformats.org/officeDocument/2006/relationships/image" Target="../media/image1913.png"/><Relationship Id="rId175" Type="http://schemas.openxmlformats.org/officeDocument/2006/relationships/image" Target="../media/image1934.png"/><Relationship Id="rId340" Type="http://schemas.openxmlformats.org/officeDocument/2006/relationships/customXml" Target="../ink/ink2018.xml"/><Relationship Id="rId200" Type="http://schemas.openxmlformats.org/officeDocument/2006/relationships/customXml" Target="../ink/ink1948.xml"/><Relationship Id="rId382" Type="http://schemas.openxmlformats.org/officeDocument/2006/relationships/customXml" Target="../ink/ink2039.xml"/><Relationship Id="rId438" Type="http://schemas.openxmlformats.org/officeDocument/2006/relationships/customXml" Target="../ink/ink2067.xml"/><Relationship Id="rId242" Type="http://schemas.openxmlformats.org/officeDocument/2006/relationships/customXml" Target="../ink/ink1969.xml"/><Relationship Id="rId284" Type="http://schemas.openxmlformats.org/officeDocument/2006/relationships/customXml" Target="../ink/ink1990.xml"/><Relationship Id="rId37" Type="http://schemas.openxmlformats.org/officeDocument/2006/relationships/image" Target="../media/image1865.png"/><Relationship Id="rId79" Type="http://schemas.openxmlformats.org/officeDocument/2006/relationships/image" Target="../media/image1886.png"/><Relationship Id="rId102" Type="http://schemas.openxmlformats.org/officeDocument/2006/relationships/customXml" Target="../ink/ink1899.xml"/><Relationship Id="rId144" Type="http://schemas.openxmlformats.org/officeDocument/2006/relationships/customXml" Target="../ink/ink1920.xml"/><Relationship Id="rId90" Type="http://schemas.openxmlformats.org/officeDocument/2006/relationships/customXml" Target="../ink/ink1893.xml"/><Relationship Id="rId186" Type="http://schemas.openxmlformats.org/officeDocument/2006/relationships/customXml" Target="../ink/ink1941.xml"/><Relationship Id="rId351" Type="http://schemas.openxmlformats.org/officeDocument/2006/relationships/image" Target="../media/image2022.png"/><Relationship Id="rId393" Type="http://schemas.openxmlformats.org/officeDocument/2006/relationships/image" Target="../media/image2043.png"/><Relationship Id="rId407" Type="http://schemas.openxmlformats.org/officeDocument/2006/relationships/image" Target="../media/image2050.png"/><Relationship Id="rId449" Type="http://schemas.openxmlformats.org/officeDocument/2006/relationships/image" Target="../media/image2071.png"/><Relationship Id="rId211" Type="http://schemas.openxmlformats.org/officeDocument/2006/relationships/image" Target="../media/image1952.png"/><Relationship Id="rId253" Type="http://schemas.openxmlformats.org/officeDocument/2006/relationships/image" Target="../media/image1973.png"/><Relationship Id="rId295" Type="http://schemas.openxmlformats.org/officeDocument/2006/relationships/image" Target="../media/image1994.png"/><Relationship Id="rId309" Type="http://schemas.openxmlformats.org/officeDocument/2006/relationships/image" Target="../media/image2001.png"/><Relationship Id="rId460" Type="http://schemas.openxmlformats.org/officeDocument/2006/relationships/customXml" Target="../ink/ink2078.xml"/><Relationship Id="rId48" Type="http://schemas.openxmlformats.org/officeDocument/2006/relationships/customXml" Target="../ink/ink1872.xml"/><Relationship Id="rId113" Type="http://schemas.openxmlformats.org/officeDocument/2006/relationships/image" Target="../media/image1903.png"/><Relationship Id="rId320" Type="http://schemas.openxmlformats.org/officeDocument/2006/relationships/customXml" Target="../ink/ink2008.xml"/><Relationship Id="rId155" Type="http://schemas.openxmlformats.org/officeDocument/2006/relationships/image" Target="../media/image1924.png"/><Relationship Id="rId197" Type="http://schemas.openxmlformats.org/officeDocument/2006/relationships/image" Target="../media/image1945.png"/><Relationship Id="rId362" Type="http://schemas.openxmlformats.org/officeDocument/2006/relationships/customXml" Target="../ink/ink2029.xml"/><Relationship Id="rId418" Type="http://schemas.openxmlformats.org/officeDocument/2006/relationships/customXml" Target="../ink/ink2057.xml"/><Relationship Id="rId222" Type="http://schemas.openxmlformats.org/officeDocument/2006/relationships/customXml" Target="../ink/ink1959.xml"/><Relationship Id="rId264" Type="http://schemas.openxmlformats.org/officeDocument/2006/relationships/customXml" Target="../ink/ink1980.xml"/><Relationship Id="rId17" Type="http://schemas.openxmlformats.org/officeDocument/2006/relationships/image" Target="../media/image1855.png"/><Relationship Id="rId59" Type="http://schemas.openxmlformats.org/officeDocument/2006/relationships/image" Target="../media/image1876.png"/><Relationship Id="rId124" Type="http://schemas.openxmlformats.org/officeDocument/2006/relationships/customXml" Target="../ink/ink1910.xml"/><Relationship Id="rId70" Type="http://schemas.openxmlformats.org/officeDocument/2006/relationships/customXml" Target="../ink/ink1883.xml"/><Relationship Id="rId166" Type="http://schemas.openxmlformats.org/officeDocument/2006/relationships/customXml" Target="../ink/ink1931.xml"/><Relationship Id="rId331" Type="http://schemas.openxmlformats.org/officeDocument/2006/relationships/image" Target="../media/image2012.png"/><Relationship Id="rId373" Type="http://schemas.openxmlformats.org/officeDocument/2006/relationships/image" Target="../media/image2033.png"/><Relationship Id="rId429" Type="http://schemas.openxmlformats.org/officeDocument/2006/relationships/image" Target="../media/image2061.png"/><Relationship Id="rId1" Type="http://schemas.openxmlformats.org/officeDocument/2006/relationships/slideLayout" Target="../slideLayouts/slideLayout7.xml"/><Relationship Id="rId233" Type="http://schemas.openxmlformats.org/officeDocument/2006/relationships/image" Target="../media/image1963.png"/><Relationship Id="rId440" Type="http://schemas.openxmlformats.org/officeDocument/2006/relationships/customXml" Target="../ink/ink2068.xml"/><Relationship Id="rId28" Type="http://schemas.openxmlformats.org/officeDocument/2006/relationships/customXml" Target="../ink/ink1862.xml"/><Relationship Id="rId275" Type="http://schemas.openxmlformats.org/officeDocument/2006/relationships/image" Target="../media/image1984.png"/><Relationship Id="rId300" Type="http://schemas.openxmlformats.org/officeDocument/2006/relationships/customXml" Target="../ink/ink1998.xml"/><Relationship Id="rId81" Type="http://schemas.openxmlformats.org/officeDocument/2006/relationships/image" Target="../media/image1887.png"/><Relationship Id="rId135" Type="http://schemas.openxmlformats.org/officeDocument/2006/relationships/image" Target="../media/image1914.png"/><Relationship Id="rId177" Type="http://schemas.openxmlformats.org/officeDocument/2006/relationships/image" Target="../media/image1935.png"/><Relationship Id="rId342" Type="http://schemas.openxmlformats.org/officeDocument/2006/relationships/customXml" Target="../ink/ink2019.xml"/><Relationship Id="rId384" Type="http://schemas.openxmlformats.org/officeDocument/2006/relationships/customXml" Target="../ink/ink2040.xml"/><Relationship Id="rId202" Type="http://schemas.openxmlformats.org/officeDocument/2006/relationships/customXml" Target="../ink/ink1949.xml"/><Relationship Id="rId244" Type="http://schemas.openxmlformats.org/officeDocument/2006/relationships/customXml" Target="../ink/ink1970.xml"/><Relationship Id="rId39" Type="http://schemas.openxmlformats.org/officeDocument/2006/relationships/image" Target="../media/image1866.png"/><Relationship Id="rId286" Type="http://schemas.openxmlformats.org/officeDocument/2006/relationships/customXml" Target="../ink/ink1991.xml"/><Relationship Id="rId451" Type="http://schemas.openxmlformats.org/officeDocument/2006/relationships/image" Target="../media/image2072.png"/><Relationship Id="rId50" Type="http://schemas.openxmlformats.org/officeDocument/2006/relationships/customXml" Target="../ink/ink1873.xml"/><Relationship Id="rId104" Type="http://schemas.openxmlformats.org/officeDocument/2006/relationships/customXml" Target="../ink/ink1900.xml"/><Relationship Id="rId146" Type="http://schemas.openxmlformats.org/officeDocument/2006/relationships/customXml" Target="../ink/ink1921.xml"/><Relationship Id="rId188" Type="http://schemas.openxmlformats.org/officeDocument/2006/relationships/customXml" Target="../ink/ink1942.xml"/><Relationship Id="rId311" Type="http://schemas.openxmlformats.org/officeDocument/2006/relationships/image" Target="../media/image2002.png"/><Relationship Id="rId353" Type="http://schemas.openxmlformats.org/officeDocument/2006/relationships/image" Target="../media/image2023.png"/><Relationship Id="rId395" Type="http://schemas.openxmlformats.org/officeDocument/2006/relationships/image" Target="../media/image2044.png"/><Relationship Id="rId409" Type="http://schemas.openxmlformats.org/officeDocument/2006/relationships/image" Target="../media/image2051.png"/><Relationship Id="rId92" Type="http://schemas.openxmlformats.org/officeDocument/2006/relationships/customXml" Target="../ink/ink1894.xml"/><Relationship Id="rId213" Type="http://schemas.openxmlformats.org/officeDocument/2006/relationships/image" Target="../media/image1953.png"/><Relationship Id="rId420" Type="http://schemas.openxmlformats.org/officeDocument/2006/relationships/customXml" Target="../ink/ink2058.xml"/><Relationship Id="rId255" Type="http://schemas.openxmlformats.org/officeDocument/2006/relationships/image" Target="../media/image1974.png"/><Relationship Id="rId297" Type="http://schemas.openxmlformats.org/officeDocument/2006/relationships/image" Target="../media/image1995.png"/><Relationship Id="rId462" Type="http://schemas.openxmlformats.org/officeDocument/2006/relationships/customXml" Target="../ink/ink2079.xml"/><Relationship Id="rId115" Type="http://schemas.openxmlformats.org/officeDocument/2006/relationships/image" Target="../media/image1904.png"/><Relationship Id="rId157" Type="http://schemas.openxmlformats.org/officeDocument/2006/relationships/image" Target="../media/image1925.png"/><Relationship Id="rId322" Type="http://schemas.openxmlformats.org/officeDocument/2006/relationships/customXml" Target="../ink/ink2009.xml"/><Relationship Id="rId364" Type="http://schemas.openxmlformats.org/officeDocument/2006/relationships/customXml" Target="../ink/ink2030.xml"/><Relationship Id="rId61" Type="http://schemas.openxmlformats.org/officeDocument/2006/relationships/image" Target="../media/image1877.png"/><Relationship Id="rId199" Type="http://schemas.openxmlformats.org/officeDocument/2006/relationships/image" Target="../media/image1946.png"/></Relationships>
</file>

<file path=ppt/slides/_rels/slide9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2139.png"/><Relationship Id="rId21" Type="http://schemas.openxmlformats.org/officeDocument/2006/relationships/image" Target="../media/image2091.png"/><Relationship Id="rId324" Type="http://schemas.openxmlformats.org/officeDocument/2006/relationships/customXml" Target="../ink/ink2244.xml"/><Relationship Id="rId531" Type="http://schemas.openxmlformats.org/officeDocument/2006/relationships/image" Target="../media/image2346.png"/><Relationship Id="rId170" Type="http://schemas.openxmlformats.org/officeDocument/2006/relationships/customXml" Target="../ink/ink2167.xml"/><Relationship Id="rId268" Type="http://schemas.openxmlformats.org/officeDocument/2006/relationships/customXml" Target="../ink/ink2216.xml"/><Relationship Id="rId475" Type="http://schemas.openxmlformats.org/officeDocument/2006/relationships/image" Target="../media/image2318.png"/><Relationship Id="rId32" Type="http://schemas.openxmlformats.org/officeDocument/2006/relationships/customXml" Target="../ink/ink2098.xml"/><Relationship Id="rId128" Type="http://schemas.openxmlformats.org/officeDocument/2006/relationships/customXml" Target="../ink/ink2146.xml"/><Relationship Id="rId335" Type="http://schemas.openxmlformats.org/officeDocument/2006/relationships/image" Target="../media/image2248.png"/><Relationship Id="rId542" Type="http://schemas.openxmlformats.org/officeDocument/2006/relationships/customXml" Target="../ink/ink2353.xml"/><Relationship Id="rId181" Type="http://schemas.openxmlformats.org/officeDocument/2006/relationships/image" Target="../media/image2171.png"/><Relationship Id="rId402" Type="http://schemas.openxmlformats.org/officeDocument/2006/relationships/customXml" Target="../ink/ink2283.xml"/><Relationship Id="rId279" Type="http://schemas.openxmlformats.org/officeDocument/2006/relationships/image" Target="../media/image2220.png"/><Relationship Id="rId486" Type="http://schemas.openxmlformats.org/officeDocument/2006/relationships/customXml" Target="../ink/ink2325.xml"/><Relationship Id="rId43" Type="http://schemas.openxmlformats.org/officeDocument/2006/relationships/image" Target="../media/image2102.png"/><Relationship Id="rId139" Type="http://schemas.openxmlformats.org/officeDocument/2006/relationships/image" Target="../media/image2150.png"/><Relationship Id="rId346" Type="http://schemas.openxmlformats.org/officeDocument/2006/relationships/customXml" Target="../ink/ink2255.xml"/><Relationship Id="rId553" Type="http://schemas.openxmlformats.org/officeDocument/2006/relationships/image" Target="../media/image2357.png"/><Relationship Id="rId192" Type="http://schemas.openxmlformats.org/officeDocument/2006/relationships/customXml" Target="../ink/ink2178.xml"/><Relationship Id="rId206" Type="http://schemas.openxmlformats.org/officeDocument/2006/relationships/customXml" Target="../ink/ink2185.xml"/><Relationship Id="rId413" Type="http://schemas.openxmlformats.org/officeDocument/2006/relationships/image" Target="../media/image2287.png"/><Relationship Id="rId497" Type="http://schemas.openxmlformats.org/officeDocument/2006/relationships/image" Target="../media/image2329.png"/><Relationship Id="rId357" Type="http://schemas.openxmlformats.org/officeDocument/2006/relationships/image" Target="../media/image2259.png"/><Relationship Id="rId54" Type="http://schemas.openxmlformats.org/officeDocument/2006/relationships/customXml" Target="../ink/ink2109.xml"/><Relationship Id="rId217" Type="http://schemas.openxmlformats.org/officeDocument/2006/relationships/image" Target="../media/image2189.png"/><Relationship Id="rId564" Type="http://schemas.openxmlformats.org/officeDocument/2006/relationships/customXml" Target="../ink/ink2364.xml"/><Relationship Id="rId424" Type="http://schemas.openxmlformats.org/officeDocument/2006/relationships/customXml" Target="../ink/ink2294.xml"/><Relationship Id="rId270" Type="http://schemas.openxmlformats.org/officeDocument/2006/relationships/customXml" Target="../ink/ink2217.xml"/><Relationship Id="rId65" Type="http://schemas.openxmlformats.org/officeDocument/2006/relationships/image" Target="../media/image2113.png"/><Relationship Id="rId130" Type="http://schemas.openxmlformats.org/officeDocument/2006/relationships/customXml" Target="../ink/ink2147.xml"/><Relationship Id="rId368" Type="http://schemas.openxmlformats.org/officeDocument/2006/relationships/customXml" Target="../ink/ink2266.xml"/><Relationship Id="rId575" Type="http://schemas.openxmlformats.org/officeDocument/2006/relationships/image" Target="../media/image2368.png"/><Relationship Id="rId228" Type="http://schemas.openxmlformats.org/officeDocument/2006/relationships/customXml" Target="../ink/ink2196.xml"/><Relationship Id="rId435" Type="http://schemas.openxmlformats.org/officeDocument/2006/relationships/image" Target="../media/image2298.png"/><Relationship Id="rId281" Type="http://schemas.openxmlformats.org/officeDocument/2006/relationships/image" Target="../media/image2221.png"/><Relationship Id="rId502" Type="http://schemas.openxmlformats.org/officeDocument/2006/relationships/customXml" Target="../ink/ink2333.xml"/><Relationship Id="rId76" Type="http://schemas.openxmlformats.org/officeDocument/2006/relationships/customXml" Target="../ink/ink2120.xml"/><Relationship Id="rId141" Type="http://schemas.openxmlformats.org/officeDocument/2006/relationships/image" Target="../media/image2151.png"/><Relationship Id="rId379" Type="http://schemas.openxmlformats.org/officeDocument/2006/relationships/image" Target="../media/image2270.png"/><Relationship Id="rId586" Type="http://schemas.openxmlformats.org/officeDocument/2006/relationships/customXml" Target="../ink/ink2375.xml"/><Relationship Id="rId7" Type="http://schemas.openxmlformats.org/officeDocument/2006/relationships/image" Target="../media/image2084.png"/><Relationship Id="rId239" Type="http://schemas.openxmlformats.org/officeDocument/2006/relationships/image" Target="../media/image2200.png"/><Relationship Id="rId446" Type="http://schemas.openxmlformats.org/officeDocument/2006/relationships/customXml" Target="../ink/ink2305.xml"/><Relationship Id="rId292" Type="http://schemas.openxmlformats.org/officeDocument/2006/relationships/customXml" Target="../ink/ink2228.xml"/><Relationship Id="rId306" Type="http://schemas.openxmlformats.org/officeDocument/2006/relationships/customXml" Target="../ink/ink2235.xml"/><Relationship Id="rId87" Type="http://schemas.openxmlformats.org/officeDocument/2006/relationships/image" Target="../media/image2124.png"/><Relationship Id="rId513" Type="http://schemas.openxmlformats.org/officeDocument/2006/relationships/image" Target="../media/image2337.png"/><Relationship Id="rId597" Type="http://schemas.openxmlformats.org/officeDocument/2006/relationships/image" Target="../media/image2379.png"/><Relationship Id="rId152" Type="http://schemas.openxmlformats.org/officeDocument/2006/relationships/customXml" Target="../ink/ink2158.xml"/><Relationship Id="rId457" Type="http://schemas.openxmlformats.org/officeDocument/2006/relationships/image" Target="../media/image2309.png"/><Relationship Id="rId14" Type="http://schemas.openxmlformats.org/officeDocument/2006/relationships/customXml" Target="../ink/ink2089.xml"/><Relationship Id="rId317" Type="http://schemas.openxmlformats.org/officeDocument/2006/relationships/image" Target="../media/image2239.png"/><Relationship Id="rId524" Type="http://schemas.openxmlformats.org/officeDocument/2006/relationships/customXml" Target="../ink/ink2344.xml"/><Relationship Id="rId98" Type="http://schemas.openxmlformats.org/officeDocument/2006/relationships/customXml" Target="../ink/ink2131.xml"/><Relationship Id="rId121" Type="http://schemas.openxmlformats.org/officeDocument/2006/relationships/image" Target="../media/image2141.png"/><Relationship Id="rId163" Type="http://schemas.openxmlformats.org/officeDocument/2006/relationships/image" Target="../media/image2162.png"/><Relationship Id="rId219" Type="http://schemas.openxmlformats.org/officeDocument/2006/relationships/image" Target="../media/image2190.png"/><Relationship Id="rId370" Type="http://schemas.openxmlformats.org/officeDocument/2006/relationships/customXml" Target="../ink/ink2267.xml"/><Relationship Id="rId426" Type="http://schemas.openxmlformats.org/officeDocument/2006/relationships/customXml" Target="../ink/ink2295.xml"/><Relationship Id="rId230" Type="http://schemas.openxmlformats.org/officeDocument/2006/relationships/customXml" Target="../ink/ink2197.xml"/><Relationship Id="rId468" Type="http://schemas.openxmlformats.org/officeDocument/2006/relationships/customXml" Target="../ink/ink2316.xml"/><Relationship Id="rId25" Type="http://schemas.openxmlformats.org/officeDocument/2006/relationships/image" Target="../media/image2093.png"/><Relationship Id="rId67" Type="http://schemas.openxmlformats.org/officeDocument/2006/relationships/image" Target="../media/image2114.png"/><Relationship Id="rId272" Type="http://schemas.openxmlformats.org/officeDocument/2006/relationships/customXml" Target="../ink/ink2218.xml"/><Relationship Id="rId328" Type="http://schemas.openxmlformats.org/officeDocument/2006/relationships/customXml" Target="../ink/ink2246.xml"/><Relationship Id="rId535" Type="http://schemas.openxmlformats.org/officeDocument/2006/relationships/image" Target="../media/image2348.png"/><Relationship Id="rId577" Type="http://schemas.openxmlformats.org/officeDocument/2006/relationships/image" Target="../media/image2369.png"/><Relationship Id="rId132" Type="http://schemas.openxmlformats.org/officeDocument/2006/relationships/customXml" Target="../ink/ink2148.xml"/><Relationship Id="rId174" Type="http://schemas.openxmlformats.org/officeDocument/2006/relationships/customXml" Target="../ink/ink2169.xml"/><Relationship Id="rId381" Type="http://schemas.openxmlformats.org/officeDocument/2006/relationships/image" Target="../media/image2271.png"/><Relationship Id="rId602" Type="http://schemas.openxmlformats.org/officeDocument/2006/relationships/customXml" Target="../ink/ink2383.xml"/><Relationship Id="rId241" Type="http://schemas.openxmlformats.org/officeDocument/2006/relationships/image" Target="../media/image2201.png"/><Relationship Id="rId437" Type="http://schemas.openxmlformats.org/officeDocument/2006/relationships/image" Target="../media/image2299.png"/><Relationship Id="rId479" Type="http://schemas.openxmlformats.org/officeDocument/2006/relationships/image" Target="../media/image2320.png"/><Relationship Id="rId36" Type="http://schemas.openxmlformats.org/officeDocument/2006/relationships/customXml" Target="../ink/ink2100.xml"/><Relationship Id="rId283" Type="http://schemas.openxmlformats.org/officeDocument/2006/relationships/image" Target="../media/image2222.png"/><Relationship Id="rId339" Type="http://schemas.openxmlformats.org/officeDocument/2006/relationships/image" Target="../media/image2250.png"/><Relationship Id="rId490" Type="http://schemas.openxmlformats.org/officeDocument/2006/relationships/customXml" Target="../ink/ink2327.xml"/><Relationship Id="rId504" Type="http://schemas.openxmlformats.org/officeDocument/2006/relationships/customXml" Target="../ink/ink2334.xml"/><Relationship Id="rId546" Type="http://schemas.openxmlformats.org/officeDocument/2006/relationships/customXml" Target="../ink/ink2355.xml"/><Relationship Id="rId78" Type="http://schemas.openxmlformats.org/officeDocument/2006/relationships/customXml" Target="../ink/ink2121.xml"/><Relationship Id="rId101" Type="http://schemas.openxmlformats.org/officeDocument/2006/relationships/image" Target="../media/image2131.png"/><Relationship Id="rId143" Type="http://schemas.openxmlformats.org/officeDocument/2006/relationships/image" Target="../media/image2152.png"/><Relationship Id="rId185" Type="http://schemas.openxmlformats.org/officeDocument/2006/relationships/image" Target="../media/image2173.png"/><Relationship Id="rId350" Type="http://schemas.openxmlformats.org/officeDocument/2006/relationships/customXml" Target="../ink/ink2257.xml"/><Relationship Id="rId406" Type="http://schemas.openxmlformats.org/officeDocument/2006/relationships/customXml" Target="../ink/ink2285.xml"/><Relationship Id="rId588" Type="http://schemas.openxmlformats.org/officeDocument/2006/relationships/customXml" Target="../ink/ink2376.xml"/><Relationship Id="rId9" Type="http://schemas.openxmlformats.org/officeDocument/2006/relationships/image" Target="../media/image2085.png"/><Relationship Id="rId210" Type="http://schemas.openxmlformats.org/officeDocument/2006/relationships/customXml" Target="../ink/ink2187.xml"/><Relationship Id="rId392" Type="http://schemas.openxmlformats.org/officeDocument/2006/relationships/customXml" Target="../ink/ink2278.xml"/><Relationship Id="rId448" Type="http://schemas.openxmlformats.org/officeDocument/2006/relationships/customXml" Target="../ink/ink2306.xml"/><Relationship Id="rId252" Type="http://schemas.openxmlformats.org/officeDocument/2006/relationships/customXml" Target="../ink/ink2208.xml"/><Relationship Id="rId294" Type="http://schemas.openxmlformats.org/officeDocument/2006/relationships/customXml" Target="../ink/ink2229.xml"/><Relationship Id="rId308" Type="http://schemas.openxmlformats.org/officeDocument/2006/relationships/customXml" Target="../ink/ink2236.xml"/><Relationship Id="rId515" Type="http://schemas.openxmlformats.org/officeDocument/2006/relationships/image" Target="../media/image2338.png"/><Relationship Id="rId47" Type="http://schemas.openxmlformats.org/officeDocument/2006/relationships/image" Target="../media/image2104.png"/><Relationship Id="rId89" Type="http://schemas.openxmlformats.org/officeDocument/2006/relationships/image" Target="../media/image2125.png"/><Relationship Id="rId112" Type="http://schemas.openxmlformats.org/officeDocument/2006/relationships/customXml" Target="../ink/ink2138.xml"/><Relationship Id="rId154" Type="http://schemas.openxmlformats.org/officeDocument/2006/relationships/customXml" Target="../ink/ink2159.xml"/><Relationship Id="rId361" Type="http://schemas.openxmlformats.org/officeDocument/2006/relationships/image" Target="../media/image2261.png"/><Relationship Id="rId557" Type="http://schemas.openxmlformats.org/officeDocument/2006/relationships/image" Target="../media/image2359.png"/><Relationship Id="rId599" Type="http://schemas.openxmlformats.org/officeDocument/2006/relationships/image" Target="../media/image2380.png"/><Relationship Id="rId196" Type="http://schemas.openxmlformats.org/officeDocument/2006/relationships/customXml" Target="../ink/ink2180.xml"/><Relationship Id="rId417" Type="http://schemas.openxmlformats.org/officeDocument/2006/relationships/image" Target="../media/image2289.png"/><Relationship Id="rId459" Type="http://schemas.openxmlformats.org/officeDocument/2006/relationships/image" Target="../media/image2310.png"/><Relationship Id="rId16" Type="http://schemas.openxmlformats.org/officeDocument/2006/relationships/customXml" Target="../ink/ink2090.xml"/><Relationship Id="rId221" Type="http://schemas.openxmlformats.org/officeDocument/2006/relationships/image" Target="../media/image2191.png"/><Relationship Id="rId263" Type="http://schemas.openxmlformats.org/officeDocument/2006/relationships/image" Target="../media/image2212.png"/><Relationship Id="rId319" Type="http://schemas.openxmlformats.org/officeDocument/2006/relationships/image" Target="../media/image2240.png"/><Relationship Id="rId470" Type="http://schemas.openxmlformats.org/officeDocument/2006/relationships/customXml" Target="../ink/ink2317.xml"/><Relationship Id="rId526" Type="http://schemas.openxmlformats.org/officeDocument/2006/relationships/customXml" Target="../ink/ink2345.xml"/><Relationship Id="rId58" Type="http://schemas.openxmlformats.org/officeDocument/2006/relationships/customXml" Target="../ink/ink2111.xml"/><Relationship Id="rId123" Type="http://schemas.openxmlformats.org/officeDocument/2006/relationships/image" Target="../media/image2142.png"/><Relationship Id="rId330" Type="http://schemas.openxmlformats.org/officeDocument/2006/relationships/customXml" Target="../ink/ink2247.xml"/><Relationship Id="rId568" Type="http://schemas.openxmlformats.org/officeDocument/2006/relationships/customXml" Target="../ink/ink2366.xml"/><Relationship Id="rId165" Type="http://schemas.openxmlformats.org/officeDocument/2006/relationships/image" Target="../media/image2163.png"/><Relationship Id="rId372" Type="http://schemas.openxmlformats.org/officeDocument/2006/relationships/customXml" Target="../ink/ink2268.xml"/><Relationship Id="rId428" Type="http://schemas.openxmlformats.org/officeDocument/2006/relationships/customXml" Target="../ink/ink2296.xml"/><Relationship Id="rId232" Type="http://schemas.openxmlformats.org/officeDocument/2006/relationships/customXml" Target="../ink/ink2198.xml"/><Relationship Id="rId274" Type="http://schemas.openxmlformats.org/officeDocument/2006/relationships/customXml" Target="../ink/ink2219.xml"/><Relationship Id="rId481" Type="http://schemas.openxmlformats.org/officeDocument/2006/relationships/image" Target="../media/image2321.png"/><Relationship Id="rId27" Type="http://schemas.openxmlformats.org/officeDocument/2006/relationships/image" Target="../media/image2094.png"/><Relationship Id="rId69" Type="http://schemas.openxmlformats.org/officeDocument/2006/relationships/image" Target="../media/image2115.png"/><Relationship Id="rId134" Type="http://schemas.openxmlformats.org/officeDocument/2006/relationships/customXml" Target="../ink/ink2149.xml"/><Relationship Id="rId537" Type="http://schemas.openxmlformats.org/officeDocument/2006/relationships/image" Target="../media/image2349.png"/><Relationship Id="rId579" Type="http://schemas.openxmlformats.org/officeDocument/2006/relationships/image" Target="../media/image2370.png"/><Relationship Id="rId80" Type="http://schemas.openxmlformats.org/officeDocument/2006/relationships/customXml" Target="../ink/ink2122.xml"/><Relationship Id="rId176" Type="http://schemas.openxmlformats.org/officeDocument/2006/relationships/customXml" Target="../ink/ink2170.xml"/><Relationship Id="rId341" Type="http://schemas.openxmlformats.org/officeDocument/2006/relationships/image" Target="../media/image2251.png"/><Relationship Id="rId383" Type="http://schemas.openxmlformats.org/officeDocument/2006/relationships/image" Target="../media/image2272.png"/><Relationship Id="rId439" Type="http://schemas.openxmlformats.org/officeDocument/2006/relationships/image" Target="../media/image2300.png"/><Relationship Id="rId590" Type="http://schemas.openxmlformats.org/officeDocument/2006/relationships/customXml" Target="../ink/ink2377.xml"/><Relationship Id="rId604" Type="http://schemas.openxmlformats.org/officeDocument/2006/relationships/customXml" Target="../ink/ink2384.xml"/><Relationship Id="rId201" Type="http://schemas.openxmlformats.org/officeDocument/2006/relationships/image" Target="../media/image2181.png"/><Relationship Id="rId243" Type="http://schemas.openxmlformats.org/officeDocument/2006/relationships/image" Target="../media/image2202.png"/><Relationship Id="rId285" Type="http://schemas.openxmlformats.org/officeDocument/2006/relationships/image" Target="../media/image2223.png"/><Relationship Id="rId450" Type="http://schemas.openxmlformats.org/officeDocument/2006/relationships/customXml" Target="../ink/ink2307.xml"/><Relationship Id="rId506" Type="http://schemas.openxmlformats.org/officeDocument/2006/relationships/customXml" Target="../ink/ink2335.xml"/><Relationship Id="rId38" Type="http://schemas.openxmlformats.org/officeDocument/2006/relationships/customXml" Target="../ink/ink2101.xml"/><Relationship Id="rId103" Type="http://schemas.openxmlformats.org/officeDocument/2006/relationships/image" Target="../media/image2132.png"/><Relationship Id="rId310" Type="http://schemas.openxmlformats.org/officeDocument/2006/relationships/customXml" Target="../ink/ink2237.xml"/><Relationship Id="rId492" Type="http://schemas.openxmlformats.org/officeDocument/2006/relationships/customXml" Target="../ink/ink2328.xml"/><Relationship Id="rId548" Type="http://schemas.openxmlformats.org/officeDocument/2006/relationships/customXml" Target="../ink/ink2356.xml"/><Relationship Id="rId91" Type="http://schemas.openxmlformats.org/officeDocument/2006/relationships/image" Target="../media/image2126.png"/><Relationship Id="rId145" Type="http://schemas.openxmlformats.org/officeDocument/2006/relationships/image" Target="../media/image2153.png"/><Relationship Id="rId187" Type="http://schemas.openxmlformats.org/officeDocument/2006/relationships/image" Target="../media/image2174.png"/><Relationship Id="rId352" Type="http://schemas.openxmlformats.org/officeDocument/2006/relationships/customXml" Target="../ink/ink2258.xml"/><Relationship Id="rId394" Type="http://schemas.openxmlformats.org/officeDocument/2006/relationships/customXml" Target="../ink/ink2279.xml"/><Relationship Id="rId408" Type="http://schemas.openxmlformats.org/officeDocument/2006/relationships/customXml" Target="../ink/ink2286.xml"/><Relationship Id="rId212" Type="http://schemas.openxmlformats.org/officeDocument/2006/relationships/customXml" Target="../ink/ink2188.xml"/><Relationship Id="rId254" Type="http://schemas.openxmlformats.org/officeDocument/2006/relationships/customXml" Target="../ink/ink2209.xml"/><Relationship Id="rId49" Type="http://schemas.openxmlformats.org/officeDocument/2006/relationships/image" Target="../media/image2105.png"/><Relationship Id="rId114" Type="http://schemas.openxmlformats.org/officeDocument/2006/relationships/customXml" Target="../ink/ink2139.xml"/><Relationship Id="rId296" Type="http://schemas.openxmlformats.org/officeDocument/2006/relationships/customXml" Target="../ink/ink2230.xml"/><Relationship Id="rId461" Type="http://schemas.openxmlformats.org/officeDocument/2006/relationships/image" Target="../media/image2311.png"/><Relationship Id="rId517" Type="http://schemas.openxmlformats.org/officeDocument/2006/relationships/image" Target="../media/image2339.png"/><Relationship Id="rId559" Type="http://schemas.openxmlformats.org/officeDocument/2006/relationships/image" Target="../media/image2360.png"/><Relationship Id="rId60" Type="http://schemas.openxmlformats.org/officeDocument/2006/relationships/customXml" Target="../ink/ink2112.xml"/><Relationship Id="rId156" Type="http://schemas.openxmlformats.org/officeDocument/2006/relationships/customXml" Target="../ink/ink2160.xml"/><Relationship Id="rId198" Type="http://schemas.openxmlformats.org/officeDocument/2006/relationships/customXml" Target="../ink/ink2181.xml"/><Relationship Id="rId321" Type="http://schemas.openxmlformats.org/officeDocument/2006/relationships/image" Target="../media/image2241.png"/><Relationship Id="rId363" Type="http://schemas.openxmlformats.org/officeDocument/2006/relationships/image" Target="../media/image2262.png"/><Relationship Id="rId419" Type="http://schemas.openxmlformats.org/officeDocument/2006/relationships/image" Target="../media/image2290.png"/><Relationship Id="rId570" Type="http://schemas.openxmlformats.org/officeDocument/2006/relationships/customXml" Target="../ink/ink2367.xml"/><Relationship Id="rId223" Type="http://schemas.openxmlformats.org/officeDocument/2006/relationships/image" Target="../media/image2192.png"/><Relationship Id="rId430" Type="http://schemas.openxmlformats.org/officeDocument/2006/relationships/customXml" Target="../ink/ink2297.xml"/><Relationship Id="rId18" Type="http://schemas.openxmlformats.org/officeDocument/2006/relationships/customXml" Target="../ink/ink2091.xml"/><Relationship Id="rId265" Type="http://schemas.openxmlformats.org/officeDocument/2006/relationships/image" Target="../media/image2213.png"/><Relationship Id="rId472" Type="http://schemas.openxmlformats.org/officeDocument/2006/relationships/customXml" Target="../ink/ink2318.xml"/><Relationship Id="rId528" Type="http://schemas.openxmlformats.org/officeDocument/2006/relationships/customXml" Target="../ink/ink2346.xml"/><Relationship Id="rId125" Type="http://schemas.openxmlformats.org/officeDocument/2006/relationships/image" Target="../media/image2143.png"/><Relationship Id="rId167" Type="http://schemas.openxmlformats.org/officeDocument/2006/relationships/image" Target="../media/image2164.png"/><Relationship Id="rId332" Type="http://schemas.openxmlformats.org/officeDocument/2006/relationships/customXml" Target="../ink/ink2248.xml"/><Relationship Id="rId374" Type="http://schemas.openxmlformats.org/officeDocument/2006/relationships/customXml" Target="../ink/ink2269.xml"/><Relationship Id="rId581" Type="http://schemas.openxmlformats.org/officeDocument/2006/relationships/image" Target="../media/image2371.png"/><Relationship Id="rId71" Type="http://schemas.openxmlformats.org/officeDocument/2006/relationships/image" Target="../media/image2116.png"/><Relationship Id="rId234" Type="http://schemas.openxmlformats.org/officeDocument/2006/relationships/customXml" Target="../ink/ink2199.xml"/><Relationship Id="rId2" Type="http://schemas.openxmlformats.org/officeDocument/2006/relationships/customXml" Target="../ink/ink2083.xml"/><Relationship Id="rId29" Type="http://schemas.openxmlformats.org/officeDocument/2006/relationships/image" Target="../media/image2095.png"/><Relationship Id="rId276" Type="http://schemas.openxmlformats.org/officeDocument/2006/relationships/customXml" Target="../ink/ink2220.xml"/><Relationship Id="rId441" Type="http://schemas.openxmlformats.org/officeDocument/2006/relationships/image" Target="../media/image2301.png"/><Relationship Id="rId483" Type="http://schemas.openxmlformats.org/officeDocument/2006/relationships/image" Target="../media/image2322.png"/><Relationship Id="rId539" Type="http://schemas.openxmlformats.org/officeDocument/2006/relationships/image" Target="../media/image2350.png"/><Relationship Id="rId40" Type="http://schemas.openxmlformats.org/officeDocument/2006/relationships/customXml" Target="../ink/ink2102.xml"/><Relationship Id="rId136" Type="http://schemas.openxmlformats.org/officeDocument/2006/relationships/customXml" Target="../ink/ink2150.xml"/><Relationship Id="rId178" Type="http://schemas.openxmlformats.org/officeDocument/2006/relationships/customXml" Target="../ink/ink2171.xml"/><Relationship Id="rId301" Type="http://schemas.openxmlformats.org/officeDocument/2006/relationships/image" Target="../media/image2231.png"/><Relationship Id="rId343" Type="http://schemas.openxmlformats.org/officeDocument/2006/relationships/image" Target="../media/image2252.png"/><Relationship Id="rId550" Type="http://schemas.openxmlformats.org/officeDocument/2006/relationships/customXml" Target="../ink/ink2357.xml"/><Relationship Id="rId82" Type="http://schemas.openxmlformats.org/officeDocument/2006/relationships/customXml" Target="../ink/ink2123.xml"/><Relationship Id="rId203" Type="http://schemas.openxmlformats.org/officeDocument/2006/relationships/image" Target="../media/image2182.png"/><Relationship Id="rId385" Type="http://schemas.openxmlformats.org/officeDocument/2006/relationships/image" Target="../media/image2273.png"/><Relationship Id="rId592" Type="http://schemas.openxmlformats.org/officeDocument/2006/relationships/customXml" Target="../ink/ink2378.xml"/><Relationship Id="rId606" Type="http://schemas.openxmlformats.org/officeDocument/2006/relationships/customXml" Target="../ink/ink2385.xml"/><Relationship Id="rId245" Type="http://schemas.openxmlformats.org/officeDocument/2006/relationships/image" Target="../media/image2203.png"/><Relationship Id="rId287" Type="http://schemas.openxmlformats.org/officeDocument/2006/relationships/image" Target="../media/image2224.png"/><Relationship Id="rId410" Type="http://schemas.openxmlformats.org/officeDocument/2006/relationships/customXml" Target="../ink/ink2287.xml"/><Relationship Id="rId452" Type="http://schemas.openxmlformats.org/officeDocument/2006/relationships/customXml" Target="../ink/ink2308.xml"/><Relationship Id="rId494" Type="http://schemas.openxmlformats.org/officeDocument/2006/relationships/customXml" Target="../ink/ink2329.xml"/><Relationship Id="rId508" Type="http://schemas.openxmlformats.org/officeDocument/2006/relationships/customXml" Target="../ink/ink2336.xml"/><Relationship Id="rId105" Type="http://schemas.openxmlformats.org/officeDocument/2006/relationships/image" Target="../media/image2133.png"/><Relationship Id="rId147" Type="http://schemas.openxmlformats.org/officeDocument/2006/relationships/image" Target="../media/image2154.png"/><Relationship Id="rId312" Type="http://schemas.openxmlformats.org/officeDocument/2006/relationships/customXml" Target="../ink/ink2238.xml"/><Relationship Id="rId354" Type="http://schemas.openxmlformats.org/officeDocument/2006/relationships/customXml" Target="../ink/ink2259.xml"/><Relationship Id="rId51" Type="http://schemas.openxmlformats.org/officeDocument/2006/relationships/image" Target="../media/image2106.png"/><Relationship Id="rId93" Type="http://schemas.openxmlformats.org/officeDocument/2006/relationships/image" Target="../media/image2127.png"/><Relationship Id="rId189" Type="http://schemas.openxmlformats.org/officeDocument/2006/relationships/image" Target="../media/image2175.png"/><Relationship Id="rId396" Type="http://schemas.openxmlformats.org/officeDocument/2006/relationships/customXml" Target="../ink/ink2280.xml"/><Relationship Id="rId561" Type="http://schemas.openxmlformats.org/officeDocument/2006/relationships/image" Target="../media/image2361.png"/><Relationship Id="rId214" Type="http://schemas.openxmlformats.org/officeDocument/2006/relationships/customXml" Target="../ink/ink2189.xml"/><Relationship Id="rId256" Type="http://schemas.openxmlformats.org/officeDocument/2006/relationships/customXml" Target="../ink/ink2210.xml"/><Relationship Id="rId298" Type="http://schemas.openxmlformats.org/officeDocument/2006/relationships/customXml" Target="../ink/ink2231.xml"/><Relationship Id="rId421" Type="http://schemas.openxmlformats.org/officeDocument/2006/relationships/image" Target="../media/image2291.png"/><Relationship Id="rId463" Type="http://schemas.openxmlformats.org/officeDocument/2006/relationships/image" Target="../media/image2312.png"/><Relationship Id="rId519" Type="http://schemas.openxmlformats.org/officeDocument/2006/relationships/image" Target="../media/image2340.png"/><Relationship Id="rId116" Type="http://schemas.openxmlformats.org/officeDocument/2006/relationships/customXml" Target="../ink/ink2140.xml"/><Relationship Id="rId158" Type="http://schemas.openxmlformats.org/officeDocument/2006/relationships/customXml" Target="../ink/ink2161.xml"/><Relationship Id="rId323" Type="http://schemas.openxmlformats.org/officeDocument/2006/relationships/image" Target="../media/image2242.png"/><Relationship Id="rId530" Type="http://schemas.openxmlformats.org/officeDocument/2006/relationships/customXml" Target="../ink/ink2347.xml"/><Relationship Id="rId20" Type="http://schemas.openxmlformats.org/officeDocument/2006/relationships/customXml" Target="../ink/ink2092.xml"/><Relationship Id="rId62" Type="http://schemas.openxmlformats.org/officeDocument/2006/relationships/customXml" Target="../ink/ink2113.xml"/><Relationship Id="rId365" Type="http://schemas.openxmlformats.org/officeDocument/2006/relationships/image" Target="../media/image2263.png"/><Relationship Id="rId572" Type="http://schemas.openxmlformats.org/officeDocument/2006/relationships/customXml" Target="../ink/ink2368.xml"/><Relationship Id="rId225" Type="http://schemas.openxmlformats.org/officeDocument/2006/relationships/image" Target="../media/image2193.png"/><Relationship Id="rId267" Type="http://schemas.openxmlformats.org/officeDocument/2006/relationships/image" Target="../media/image2214.png"/><Relationship Id="rId432" Type="http://schemas.openxmlformats.org/officeDocument/2006/relationships/customXml" Target="../ink/ink2298.xml"/><Relationship Id="rId474" Type="http://schemas.openxmlformats.org/officeDocument/2006/relationships/customXml" Target="../ink/ink2319.xml"/><Relationship Id="rId127" Type="http://schemas.openxmlformats.org/officeDocument/2006/relationships/image" Target="../media/image2144.png"/><Relationship Id="rId31" Type="http://schemas.openxmlformats.org/officeDocument/2006/relationships/image" Target="../media/image2096.png"/><Relationship Id="rId73" Type="http://schemas.openxmlformats.org/officeDocument/2006/relationships/image" Target="../media/image2117.png"/><Relationship Id="rId169" Type="http://schemas.openxmlformats.org/officeDocument/2006/relationships/image" Target="../media/image2165.png"/><Relationship Id="rId334" Type="http://schemas.openxmlformats.org/officeDocument/2006/relationships/customXml" Target="../ink/ink2249.xml"/><Relationship Id="rId376" Type="http://schemas.openxmlformats.org/officeDocument/2006/relationships/customXml" Target="../ink/ink2270.xml"/><Relationship Id="rId541" Type="http://schemas.openxmlformats.org/officeDocument/2006/relationships/image" Target="../media/image2351.png"/><Relationship Id="rId583" Type="http://schemas.openxmlformats.org/officeDocument/2006/relationships/image" Target="../media/image2372.png"/><Relationship Id="rId4" Type="http://schemas.openxmlformats.org/officeDocument/2006/relationships/customXml" Target="../ink/ink2084.xml"/><Relationship Id="rId180" Type="http://schemas.openxmlformats.org/officeDocument/2006/relationships/customXml" Target="../ink/ink2172.xml"/><Relationship Id="rId236" Type="http://schemas.openxmlformats.org/officeDocument/2006/relationships/customXml" Target="../ink/ink2200.xml"/><Relationship Id="rId278" Type="http://schemas.openxmlformats.org/officeDocument/2006/relationships/customXml" Target="../ink/ink2221.xml"/><Relationship Id="rId401" Type="http://schemas.openxmlformats.org/officeDocument/2006/relationships/image" Target="../media/image2281.png"/><Relationship Id="rId443" Type="http://schemas.openxmlformats.org/officeDocument/2006/relationships/image" Target="../media/image2302.png"/><Relationship Id="rId303" Type="http://schemas.openxmlformats.org/officeDocument/2006/relationships/image" Target="../media/image2232.png"/><Relationship Id="rId485" Type="http://schemas.openxmlformats.org/officeDocument/2006/relationships/image" Target="../media/image2323.png"/><Relationship Id="rId42" Type="http://schemas.openxmlformats.org/officeDocument/2006/relationships/customXml" Target="../ink/ink2103.xml"/><Relationship Id="rId84" Type="http://schemas.openxmlformats.org/officeDocument/2006/relationships/customXml" Target="../ink/ink2124.xml"/><Relationship Id="rId138" Type="http://schemas.openxmlformats.org/officeDocument/2006/relationships/customXml" Target="../ink/ink2151.xml"/><Relationship Id="rId345" Type="http://schemas.openxmlformats.org/officeDocument/2006/relationships/image" Target="../media/image2253.png"/><Relationship Id="rId387" Type="http://schemas.openxmlformats.org/officeDocument/2006/relationships/image" Target="../media/image2274.png"/><Relationship Id="rId510" Type="http://schemas.openxmlformats.org/officeDocument/2006/relationships/customXml" Target="../ink/ink2337.xml"/><Relationship Id="rId552" Type="http://schemas.openxmlformats.org/officeDocument/2006/relationships/customXml" Target="../ink/ink2358.xml"/><Relationship Id="rId594" Type="http://schemas.openxmlformats.org/officeDocument/2006/relationships/customXml" Target="../ink/ink2379.xml"/><Relationship Id="rId191" Type="http://schemas.openxmlformats.org/officeDocument/2006/relationships/image" Target="../media/image2176.png"/><Relationship Id="rId205" Type="http://schemas.openxmlformats.org/officeDocument/2006/relationships/image" Target="../media/image2183.png"/><Relationship Id="rId247" Type="http://schemas.openxmlformats.org/officeDocument/2006/relationships/image" Target="../media/image2204.png"/><Relationship Id="rId412" Type="http://schemas.openxmlformats.org/officeDocument/2006/relationships/customXml" Target="../ink/ink2288.xml"/><Relationship Id="rId107" Type="http://schemas.openxmlformats.org/officeDocument/2006/relationships/image" Target="../media/image2134.png"/><Relationship Id="rId289" Type="http://schemas.openxmlformats.org/officeDocument/2006/relationships/image" Target="../media/image2225.png"/><Relationship Id="rId454" Type="http://schemas.openxmlformats.org/officeDocument/2006/relationships/customXml" Target="../ink/ink2309.xml"/><Relationship Id="rId496" Type="http://schemas.openxmlformats.org/officeDocument/2006/relationships/customXml" Target="../ink/ink2330.xml"/><Relationship Id="rId11" Type="http://schemas.openxmlformats.org/officeDocument/2006/relationships/image" Target="../media/image2086.png"/><Relationship Id="rId53" Type="http://schemas.openxmlformats.org/officeDocument/2006/relationships/image" Target="../media/image2107.png"/><Relationship Id="rId149" Type="http://schemas.openxmlformats.org/officeDocument/2006/relationships/image" Target="../media/image2155.png"/><Relationship Id="rId314" Type="http://schemas.openxmlformats.org/officeDocument/2006/relationships/customXml" Target="../ink/ink2239.xml"/><Relationship Id="rId356" Type="http://schemas.openxmlformats.org/officeDocument/2006/relationships/customXml" Target="../ink/ink2260.xml"/><Relationship Id="rId398" Type="http://schemas.openxmlformats.org/officeDocument/2006/relationships/customXml" Target="../ink/ink2281.xml"/><Relationship Id="rId521" Type="http://schemas.openxmlformats.org/officeDocument/2006/relationships/image" Target="../media/image2341.png"/><Relationship Id="rId563" Type="http://schemas.openxmlformats.org/officeDocument/2006/relationships/image" Target="../media/image2362.png"/><Relationship Id="rId95" Type="http://schemas.openxmlformats.org/officeDocument/2006/relationships/image" Target="../media/image2128.png"/><Relationship Id="rId160" Type="http://schemas.openxmlformats.org/officeDocument/2006/relationships/customXml" Target="../ink/ink2162.xml"/><Relationship Id="rId216" Type="http://schemas.openxmlformats.org/officeDocument/2006/relationships/customXml" Target="../ink/ink2190.xml"/><Relationship Id="rId423" Type="http://schemas.openxmlformats.org/officeDocument/2006/relationships/image" Target="../media/image2292.png"/><Relationship Id="rId258" Type="http://schemas.openxmlformats.org/officeDocument/2006/relationships/customXml" Target="../ink/ink2211.xml"/><Relationship Id="rId465" Type="http://schemas.openxmlformats.org/officeDocument/2006/relationships/image" Target="../media/image2313.png"/><Relationship Id="rId22" Type="http://schemas.openxmlformats.org/officeDocument/2006/relationships/customXml" Target="../ink/ink2093.xml"/><Relationship Id="rId64" Type="http://schemas.openxmlformats.org/officeDocument/2006/relationships/customXml" Target="../ink/ink2114.xml"/><Relationship Id="rId118" Type="http://schemas.openxmlformats.org/officeDocument/2006/relationships/customXml" Target="../ink/ink2141.xml"/><Relationship Id="rId325" Type="http://schemas.openxmlformats.org/officeDocument/2006/relationships/image" Target="../media/image2243.png"/><Relationship Id="rId367" Type="http://schemas.openxmlformats.org/officeDocument/2006/relationships/image" Target="../media/image2264.png"/><Relationship Id="rId532" Type="http://schemas.openxmlformats.org/officeDocument/2006/relationships/customXml" Target="../ink/ink2348.xml"/><Relationship Id="rId574" Type="http://schemas.openxmlformats.org/officeDocument/2006/relationships/customXml" Target="../ink/ink2369.xml"/><Relationship Id="rId171" Type="http://schemas.openxmlformats.org/officeDocument/2006/relationships/image" Target="../media/image2166.png"/><Relationship Id="rId227" Type="http://schemas.openxmlformats.org/officeDocument/2006/relationships/image" Target="../media/image2194.png"/><Relationship Id="rId269" Type="http://schemas.openxmlformats.org/officeDocument/2006/relationships/image" Target="../media/image2215.png"/><Relationship Id="rId434" Type="http://schemas.openxmlformats.org/officeDocument/2006/relationships/customXml" Target="../ink/ink2299.xml"/><Relationship Id="rId476" Type="http://schemas.openxmlformats.org/officeDocument/2006/relationships/customXml" Target="../ink/ink2320.xml"/><Relationship Id="rId33" Type="http://schemas.openxmlformats.org/officeDocument/2006/relationships/image" Target="../media/image2097.png"/><Relationship Id="rId129" Type="http://schemas.openxmlformats.org/officeDocument/2006/relationships/image" Target="../media/image2145.png"/><Relationship Id="rId280" Type="http://schemas.openxmlformats.org/officeDocument/2006/relationships/customXml" Target="../ink/ink2222.xml"/><Relationship Id="rId336" Type="http://schemas.openxmlformats.org/officeDocument/2006/relationships/customXml" Target="../ink/ink2250.xml"/><Relationship Id="rId501" Type="http://schemas.openxmlformats.org/officeDocument/2006/relationships/image" Target="../media/image2331.png"/><Relationship Id="rId543" Type="http://schemas.openxmlformats.org/officeDocument/2006/relationships/image" Target="../media/image2352.png"/><Relationship Id="rId75" Type="http://schemas.openxmlformats.org/officeDocument/2006/relationships/image" Target="../media/image2118.png"/><Relationship Id="rId140" Type="http://schemas.openxmlformats.org/officeDocument/2006/relationships/customXml" Target="../ink/ink2152.xml"/><Relationship Id="rId182" Type="http://schemas.openxmlformats.org/officeDocument/2006/relationships/customXml" Target="../ink/ink2173.xml"/><Relationship Id="rId378" Type="http://schemas.openxmlformats.org/officeDocument/2006/relationships/customXml" Target="../ink/ink2271.xml"/><Relationship Id="rId403" Type="http://schemas.openxmlformats.org/officeDocument/2006/relationships/image" Target="../media/image2282.png"/><Relationship Id="rId585" Type="http://schemas.openxmlformats.org/officeDocument/2006/relationships/image" Target="../media/image2373.png"/><Relationship Id="rId6" Type="http://schemas.openxmlformats.org/officeDocument/2006/relationships/customXml" Target="../ink/ink2085.xml"/><Relationship Id="rId238" Type="http://schemas.openxmlformats.org/officeDocument/2006/relationships/customXml" Target="../ink/ink2201.xml"/><Relationship Id="rId445" Type="http://schemas.openxmlformats.org/officeDocument/2006/relationships/image" Target="../media/image2303.png"/><Relationship Id="rId487" Type="http://schemas.openxmlformats.org/officeDocument/2006/relationships/image" Target="../media/image2324.png"/><Relationship Id="rId291" Type="http://schemas.openxmlformats.org/officeDocument/2006/relationships/image" Target="../media/image2226.png"/><Relationship Id="rId305" Type="http://schemas.openxmlformats.org/officeDocument/2006/relationships/image" Target="../media/image2233.png"/><Relationship Id="rId347" Type="http://schemas.openxmlformats.org/officeDocument/2006/relationships/image" Target="../media/image2254.png"/><Relationship Id="rId512" Type="http://schemas.openxmlformats.org/officeDocument/2006/relationships/customXml" Target="../ink/ink2338.xml"/><Relationship Id="rId44" Type="http://schemas.openxmlformats.org/officeDocument/2006/relationships/customXml" Target="../ink/ink2104.xml"/><Relationship Id="rId86" Type="http://schemas.openxmlformats.org/officeDocument/2006/relationships/customXml" Target="../ink/ink2125.xml"/><Relationship Id="rId151" Type="http://schemas.openxmlformats.org/officeDocument/2006/relationships/image" Target="../media/image2156.png"/><Relationship Id="rId389" Type="http://schemas.openxmlformats.org/officeDocument/2006/relationships/image" Target="../media/image2275.png"/><Relationship Id="rId554" Type="http://schemas.openxmlformats.org/officeDocument/2006/relationships/customXml" Target="../ink/ink2359.xml"/><Relationship Id="rId596" Type="http://schemas.openxmlformats.org/officeDocument/2006/relationships/customXml" Target="../ink/ink2380.xml"/><Relationship Id="rId193" Type="http://schemas.openxmlformats.org/officeDocument/2006/relationships/image" Target="../media/image2177.png"/><Relationship Id="rId207" Type="http://schemas.openxmlformats.org/officeDocument/2006/relationships/image" Target="../media/image2184.png"/><Relationship Id="rId249" Type="http://schemas.openxmlformats.org/officeDocument/2006/relationships/image" Target="../media/image2205.png"/><Relationship Id="rId414" Type="http://schemas.openxmlformats.org/officeDocument/2006/relationships/customXml" Target="../ink/ink2289.xml"/><Relationship Id="rId456" Type="http://schemas.openxmlformats.org/officeDocument/2006/relationships/customXml" Target="../ink/ink2310.xml"/><Relationship Id="rId498" Type="http://schemas.openxmlformats.org/officeDocument/2006/relationships/customXml" Target="../ink/ink2331.xml"/><Relationship Id="rId13" Type="http://schemas.openxmlformats.org/officeDocument/2006/relationships/image" Target="../media/image2087.png"/><Relationship Id="rId109" Type="http://schemas.openxmlformats.org/officeDocument/2006/relationships/image" Target="../media/image2135.png"/><Relationship Id="rId260" Type="http://schemas.openxmlformats.org/officeDocument/2006/relationships/customXml" Target="../ink/ink2212.xml"/><Relationship Id="rId316" Type="http://schemas.openxmlformats.org/officeDocument/2006/relationships/customXml" Target="../ink/ink2240.xml"/><Relationship Id="rId523" Type="http://schemas.openxmlformats.org/officeDocument/2006/relationships/image" Target="../media/image2342.png"/><Relationship Id="rId55" Type="http://schemas.openxmlformats.org/officeDocument/2006/relationships/image" Target="../media/image2108.png"/><Relationship Id="rId97" Type="http://schemas.openxmlformats.org/officeDocument/2006/relationships/image" Target="../media/image2129.png"/><Relationship Id="rId120" Type="http://schemas.openxmlformats.org/officeDocument/2006/relationships/customXml" Target="../ink/ink2142.xml"/><Relationship Id="rId358" Type="http://schemas.openxmlformats.org/officeDocument/2006/relationships/customXml" Target="../ink/ink2261.xml"/><Relationship Id="rId565" Type="http://schemas.openxmlformats.org/officeDocument/2006/relationships/image" Target="../media/image2363.png"/><Relationship Id="rId162" Type="http://schemas.openxmlformats.org/officeDocument/2006/relationships/customXml" Target="../ink/ink2163.xml"/><Relationship Id="rId218" Type="http://schemas.openxmlformats.org/officeDocument/2006/relationships/customXml" Target="../ink/ink2191.xml"/><Relationship Id="rId425" Type="http://schemas.openxmlformats.org/officeDocument/2006/relationships/image" Target="../media/image2293.png"/><Relationship Id="rId467" Type="http://schemas.openxmlformats.org/officeDocument/2006/relationships/image" Target="../media/image2314.png"/><Relationship Id="rId271" Type="http://schemas.openxmlformats.org/officeDocument/2006/relationships/image" Target="../media/image2216.png"/><Relationship Id="rId24" Type="http://schemas.openxmlformats.org/officeDocument/2006/relationships/customXml" Target="../ink/ink2094.xml"/><Relationship Id="rId66" Type="http://schemas.openxmlformats.org/officeDocument/2006/relationships/customXml" Target="../ink/ink2115.xml"/><Relationship Id="rId131" Type="http://schemas.openxmlformats.org/officeDocument/2006/relationships/image" Target="../media/image2146.png"/><Relationship Id="rId327" Type="http://schemas.openxmlformats.org/officeDocument/2006/relationships/image" Target="../media/image2244.png"/><Relationship Id="rId369" Type="http://schemas.openxmlformats.org/officeDocument/2006/relationships/image" Target="../media/image2265.png"/><Relationship Id="rId534" Type="http://schemas.openxmlformats.org/officeDocument/2006/relationships/customXml" Target="../ink/ink2349.xml"/><Relationship Id="rId576" Type="http://schemas.openxmlformats.org/officeDocument/2006/relationships/customXml" Target="../ink/ink2370.xml"/><Relationship Id="rId173" Type="http://schemas.openxmlformats.org/officeDocument/2006/relationships/image" Target="../media/image2167.png"/><Relationship Id="rId229" Type="http://schemas.openxmlformats.org/officeDocument/2006/relationships/image" Target="../media/image2195.png"/><Relationship Id="rId380" Type="http://schemas.openxmlformats.org/officeDocument/2006/relationships/customXml" Target="../ink/ink2272.xml"/><Relationship Id="rId436" Type="http://schemas.openxmlformats.org/officeDocument/2006/relationships/customXml" Target="../ink/ink2300.xml"/><Relationship Id="rId601" Type="http://schemas.openxmlformats.org/officeDocument/2006/relationships/image" Target="../media/image2381.png"/><Relationship Id="rId240" Type="http://schemas.openxmlformats.org/officeDocument/2006/relationships/customXml" Target="../ink/ink2202.xml"/><Relationship Id="rId478" Type="http://schemas.openxmlformats.org/officeDocument/2006/relationships/customXml" Target="../ink/ink2321.xml"/><Relationship Id="rId35" Type="http://schemas.openxmlformats.org/officeDocument/2006/relationships/image" Target="../media/image2098.png"/><Relationship Id="rId77" Type="http://schemas.openxmlformats.org/officeDocument/2006/relationships/image" Target="../media/image2119.png"/><Relationship Id="rId100" Type="http://schemas.openxmlformats.org/officeDocument/2006/relationships/customXml" Target="../ink/ink2132.xml"/><Relationship Id="rId282" Type="http://schemas.openxmlformats.org/officeDocument/2006/relationships/customXml" Target="../ink/ink2223.xml"/><Relationship Id="rId338" Type="http://schemas.openxmlformats.org/officeDocument/2006/relationships/customXml" Target="../ink/ink2251.xml"/><Relationship Id="rId503" Type="http://schemas.openxmlformats.org/officeDocument/2006/relationships/image" Target="../media/image2332.png"/><Relationship Id="rId545" Type="http://schemas.openxmlformats.org/officeDocument/2006/relationships/image" Target="../media/image2353.png"/><Relationship Id="rId587" Type="http://schemas.openxmlformats.org/officeDocument/2006/relationships/image" Target="../media/image2374.png"/><Relationship Id="rId8" Type="http://schemas.openxmlformats.org/officeDocument/2006/relationships/customXml" Target="../ink/ink2086.xml"/><Relationship Id="rId142" Type="http://schemas.openxmlformats.org/officeDocument/2006/relationships/customXml" Target="../ink/ink2153.xml"/><Relationship Id="rId184" Type="http://schemas.openxmlformats.org/officeDocument/2006/relationships/customXml" Target="../ink/ink2174.xml"/><Relationship Id="rId391" Type="http://schemas.openxmlformats.org/officeDocument/2006/relationships/image" Target="../media/image2276.png"/><Relationship Id="rId405" Type="http://schemas.openxmlformats.org/officeDocument/2006/relationships/image" Target="../media/image2283.png"/><Relationship Id="rId447" Type="http://schemas.openxmlformats.org/officeDocument/2006/relationships/image" Target="../media/image2304.png"/><Relationship Id="rId251" Type="http://schemas.openxmlformats.org/officeDocument/2006/relationships/image" Target="../media/image2206.png"/><Relationship Id="rId489" Type="http://schemas.openxmlformats.org/officeDocument/2006/relationships/image" Target="../media/image2325.png"/><Relationship Id="rId46" Type="http://schemas.openxmlformats.org/officeDocument/2006/relationships/customXml" Target="../ink/ink2105.xml"/><Relationship Id="rId293" Type="http://schemas.openxmlformats.org/officeDocument/2006/relationships/image" Target="../media/image2227.png"/><Relationship Id="rId307" Type="http://schemas.openxmlformats.org/officeDocument/2006/relationships/image" Target="../media/image2234.png"/><Relationship Id="rId349" Type="http://schemas.openxmlformats.org/officeDocument/2006/relationships/image" Target="../media/image2255.png"/><Relationship Id="rId514" Type="http://schemas.openxmlformats.org/officeDocument/2006/relationships/customXml" Target="../ink/ink2339.xml"/><Relationship Id="rId556" Type="http://schemas.openxmlformats.org/officeDocument/2006/relationships/customXml" Target="../ink/ink2360.xml"/><Relationship Id="rId88" Type="http://schemas.openxmlformats.org/officeDocument/2006/relationships/customXml" Target="../ink/ink2126.xml"/><Relationship Id="rId111" Type="http://schemas.openxmlformats.org/officeDocument/2006/relationships/image" Target="../media/image2136.png"/><Relationship Id="rId153" Type="http://schemas.openxmlformats.org/officeDocument/2006/relationships/image" Target="../media/image2157.png"/><Relationship Id="rId195" Type="http://schemas.openxmlformats.org/officeDocument/2006/relationships/image" Target="../media/image2178.png"/><Relationship Id="rId209" Type="http://schemas.openxmlformats.org/officeDocument/2006/relationships/image" Target="../media/image2185.png"/><Relationship Id="rId360" Type="http://schemas.openxmlformats.org/officeDocument/2006/relationships/customXml" Target="../ink/ink2262.xml"/><Relationship Id="rId416" Type="http://schemas.openxmlformats.org/officeDocument/2006/relationships/customXml" Target="../ink/ink2290.xml"/><Relationship Id="rId598" Type="http://schemas.openxmlformats.org/officeDocument/2006/relationships/customXml" Target="../ink/ink2381.xml"/><Relationship Id="rId220" Type="http://schemas.openxmlformats.org/officeDocument/2006/relationships/customXml" Target="../ink/ink2192.xml"/><Relationship Id="rId458" Type="http://schemas.openxmlformats.org/officeDocument/2006/relationships/customXml" Target="../ink/ink2311.xml"/><Relationship Id="rId15" Type="http://schemas.openxmlformats.org/officeDocument/2006/relationships/image" Target="../media/image2088.png"/><Relationship Id="rId57" Type="http://schemas.openxmlformats.org/officeDocument/2006/relationships/image" Target="../media/image2109.png"/><Relationship Id="rId262" Type="http://schemas.openxmlformats.org/officeDocument/2006/relationships/customXml" Target="../ink/ink2213.xml"/><Relationship Id="rId318" Type="http://schemas.openxmlformats.org/officeDocument/2006/relationships/customXml" Target="../ink/ink2241.xml"/><Relationship Id="rId525" Type="http://schemas.openxmlformats.org/officeDocument/2006/relationships/image" Target="../media/image2343.png"/><Relationship Id="rId567" Type="http://schemas.openxmlformats.org/officeDocument/2006/relationships/image" Target="../media/image2364.png"/><Relationship Id="rId99" Type="http://schemas.openxmlformats.org/officeDocument/2006/relationships/image" Target="../media/image2130.png"/><Relationship Id="rId122" Type="http://schemas.openxmlformats.org/officeDocument/2006/relationships/customXml" Target="../ink/ink2143.xml"/><Relationship Id="rId164" Type="http://schemas.openxmlformats.org/officeDocument/2006/relationships/customXml" Target="../ink/ink2164.xml"/><Relationship Id="rId371" Type="http://schemas.openxmlformats.org/officeDocument/2006/relationships/image" Target="../media/image2266.png"/><Relationship Id="rId427" Type="http://schemas.openxmlformats.org/officeDocument/2006/relationships/image" Target="../media/image2294.png"/><Relationship Id="rId469" Type="http://schemas.openxmlformats.org/officeDocument/2006/relationships/image" Target="../media/image2315.png"/><Relationship Id="rId26" Type="http://schemas.openxmlformats.org/officeDocument/2006/relationships/customXml" Target="../ink/ink2095.xml"/><Relationship Id="rId231" Type="http://schemas.openxmlformats.org/officeDocument/2006/relationships/image" Target="../media/image2196.png"/><Relationship Id="rId273" Type="http://schemas.openxmlformats.org/officeDocument/2006/relationships/image" Target="../media/image2217.png"/><Relationship Id="rId329" Type="http://schemas.openxmlformats.org/officeDocument/2006/relationships/image" Target="../media/image2245.png"/><Relationship Id="rId480" Type="http://schemas.openxmlformats.org/officeDocument/2006/relationships/customXml" Target="../ink/ink2322.xml"/><Relationship Id="rId536" Type="http://schemas.openxmlformats.org/officeDocument/2006/relationships/customXml" Target="../ink/ink2350.xml"/><Relationship Id="rId68" Type="http://schemas.openxmlformats.org/officeDocument/2006/relationships/customXml" Target="../ink/ink2116.xml"/><Relationship Id="rId133" Type="http://schemas.openxmlformats.org/officeDocument/2006/relationships/image" Target="../media/image2147.png"/><Relationship Id="rId175" Type="http://schemas.openxmlformats.org/officeDocument/2006/relationships/image" Target="../media/image2168.png"/><Relationship Id="rId340" Type="http://schemas.openxmlformats.org/officeDocument/2006/relationships/customXml" Target="../ink/ink2252.xml"/><Relationship Id="rId578" Type="http://schemas.openxmlformats.org/officeDocument/2006/relationships/customXml" Target="../ink/ink2371.xml"/><Relationship Id="rId200" Type="http://schemas.openxmlformats.org/officeDocument/2006/relationships/customXml" Target="../ink/ink2182.xml"/><Relationship Id="rId382" Type="http://schemas.openxmlformats.org/officeDocument/2006/relationships/customXml" Target="../ink/ink2273.xml"/><Relationship Id="rId438" Type="http://schemas.openxmlformats.org/officeDocument/2006/relationships/customXml" Target="../ink/ink2301.xml"/><Relationship Id="rId603" Type="http://schemas.openxmlformats.org/officeDocument/2006/relationships/image" Target="../media/image2382.png"/><Relationship Id="rId242" Type="http://schemas.openxmlformats.org/officeDocument/2006/relationships/customXml" Target="../ink/ink2203.xml"/><Relationship Id="rId284" Type="http://schemas.openxmlformats.org/officeDocument/2006/relationships/customXml" Target="../ink/ink2224.xml"/><Relationship Id="rId491" Type="http://schemas.openxmlformats.org/officeDocument/2006/relationships/image" Target="../media/image2326.png"/><Relationship Id="rId505" Type="http://schemas.openxmlformats.org/officeDocument/2006/relationships/image" Target="../media/image2333.png"/><Relationship Id="rId37" Type="http://schemas.openxmlformats.org/officeDocument/2006/relationships/image" Target="../media/image2099.png"/><Relationship Id="rId79" Type="http://schemas.openxmlformats.org/officeDocument/2006/relationships/image" Target="../media/image2120.png"/><Relationship Id="rId102" Type="http://schemas.openxmlformats.org/officeDocument/2006/relationships/customXml" Target="../ink/ink2133.xml"/><Relationship Id="rId144" Type="http://schemas.openxmlformats.org/officeDocument/2006/relationships/customXml" Target="../ink/ink2154.xml"/><Relationship Id="rId547" Type="http://schemas.openxmlformats.org/officeDocument/2006/relationships/image" Target="../media/image2354.png"/><Relationship Id="rId589" Type="http://schemas.openxmlformats.org/officeDocument/2006/relationships/image" Target="../media/image2375.png"/><Relationship Id="rId90" Type="http://schemas.openxmlformats.org/officeDocument/2006/relationships/customXml" Target="../ink/ink2127.xml"/><Relationship Id="rId186" Type="http://schemas.openxmlformats.org/officeDocument/2006/relationships/customXml" Target="../ink/ink2175.xml"/><Relationship Id="rId351" Type="http://schemas.openxmlformats.org/officeDocument/2006/relationships/image" Target="../media/image2256.png"/><Relationship Id="rId393" Type="http://schemas.openxmlformats.org/officeDocument/2006/relationships/image" Target="../media/image2277.png"/><Relationship Id="rId407" Type="http://schemas.openxmlformats.org/officeDocument/2006/relationships/image" Target="../media/image2284.png"/><Relationship Id="rId449" Type="http://schemas.openxmlformats.org/officeDocument/2006/relationships/image" Target="../media/image2305.png"/><Relationship Id="rId211" Type="http://schemas.openxmlformats.org/officeDocument/2006/relationships/image" Target="../media/image2186.png"/><Relationship Id="rId253" Type="http://schemas.openxmlformats.org/officeDocument/2006/relationships/image" Target="../media/image2207.png"/><Relationship Id="rId295" Type="http://schemas.openxmlformats.org/officeDocument/2006/relationships/image" Target="../media/image2228.png"/><Relationship Id="rId309" Type="http://schemas.openxmlformats.org/officeDocument/2006/relationships/image" Target="../media/image2235.png"/><Relationship Id="rId460" Type="http://schemas.openxmlformats.org/officeDocument/2006/relationships/customXml" Target="../ink/ink2312.xml"/><Relationship Id="rId516" Type="http://schemas.openxmlformats.org/officeDocument/2006/relationships/customXml" Target="../ink/ink2340.xml"/><Relationship Id="rId48" Type="http://schemas.openxmlformats.org/officeDocument/2006/relationships/customXml" Target="../ink/ink2106.xml"/><Relationship Id="rId113" Type="http://schemas.openxmlformats.org/officeDocument/2006/relationships/image" Target="../media/image2137.png"/><Relationship Id="rId320" Type="http://schemas.openxmlformats.org/officeDocument/2006/relationships/customXml" Target="../ink/ink2242.xml"/><Relationship Id="rId558" Type="http://schemas.openxmlformats.org/officeDocument/2006/relationships/customXml" Target="../ink/ink2361.xml"/><Relationship Id="rId155" Type="http://schemas.openxmlformats.org/officeDocument/2006/relationships/image" Target="../media/image2158.png"/><Relationship Id="rId197" Type="http://schemas.openxmlformats.org/officeDocument/2006/relationships/image" Target="../media/image2179.png"/><Relationship Id="rId362" Type="http://schemas.openxmlformats.org/officeDocument/2006/relationships/customXml" Target="../ink/ink2263.xml"/><Relationship Id="rId418" Type="http://schemas.openxmlformats.org/officeDocument/2006/relationships/customXml" Target="../ink/ink2291.xml"/><Relationship Id="rId222" Type="http://schemas.openxmlformats.org/officeDocument/2006/relationships/customXml" Target="../ink/ink2193.xml"/><Relationship Id="rId264" Type="http://schemas.openxmlformats.org/officeDocument/2006/relationships/customXml" Target="../ink/ink2214.xml"/><Relationship Id="rId471" Type="http://schemas.openxmlformats.org/officeDocument/2006/relationships/image" Target="../media/image2316.png"/><Relationship Id="rId17" Type="http://schemas.openxmlformats.org/officeDocument/2006/relationships/image" Target="../media/image2089.png"/><Relationship Id="rId59" Type="http://schemas.openxmlformats.org/officeDocument/2006/relationships/image" Target="../media/image2110.png"/><Relationship Id="rId124" Type="http://schemas.openxmlformats.org/officeDocument/2006/relationships/customXml" Target="../ink/ink2144.xml"/><Relationship Id="rId527" Type="http://schemas.openxmlformats.org/officeDocument/2006/relationships/image" Target="../media/image2344.png"/><Relationship Id="rId569" Type="http://schemas.openxmlformats.org/officeDocument/2006/relationships/image" Target="../media/image2365.png"/><Relationship Id="rId70" Type="http://schemas.openxmlformats.org/officeDocument/2006/relationships/customXml" Target="../ink/ink2117.xml"/><Relationship Id="rId166" Type="http://schemas.openxmlformats.org/officeDocument/2006/relationships/customXml" Target="../ink/ink2165.xml"/><Relationship Id="rId331" Type="http://schemas.openxmlformats.org/officeDocument/2006/relationships/image" Target="../media/image2246.png"/><Relationship Id="rId373" Type="http://schemas.openxmlformats.org/officeDocument/2006/relationships/image" Target="../media/image2267.png"/><Relationship Id="rId429" Type="http://schemas.openxmlformats.org/officeDocument/2006/relationships/image" Target="../media/image2295.png"/><Relationship Id="rId580" Type="http://schemas.openxmlformats.org/officeDocument/2006/relationships/customXml" Target="../ink/ink2372.xml"/><Relationship Id="rId1" Type="http://schemas.openxmlformats.org/officeDocument/2006/relationships/slideLayout" Target="../slideLayouts/slideLayout7.xml"/><Relationship Id="rId233" Type="http://schemas.openxmlformats.org/officeDocument/2006/relationships/image" Target="../media/image2197.png"/><Relationship Id="rId440" Type="http://schemas.openxmlformats.org/officeDocument/2006/relationships/customXml" Target="../ink/ink2302.xml"/><Relationship Id="rId28" Type="http://schemas.openxmlformats.org/officeDocument/2006/relationships/customXml" Target="../ink/ink2096.xml"/><Relationship Id="rId275" Type="http://schemas.openxmlformats.org/officeDocument/2006/relationships/image" Target="../media/image2218.png"/><Relationship Id="rId300" Type="http://schemas.openxmlformats.org/officeDocument/2006/relationships/customXml" Target="../ink/ink2232.xml"/><Relationship Id="rId482" Type="http://schemas.openxmlformats.org/officeDocument/2006/relationships/customXml" Target="../ink/ink2323.xml"/><Relationship Id="rId538" Type="http://schemas.openxmlformats.org/officeDocument/2006/relationships/customXml" Target="../ink/ink2351.xml"/><Relationship Id="rId81" Type="http://schemas.openxmlformats.org/officeDocument/2006/relationships/image" Target="../media/image2121.png"/><Relationship Id="rId135" Type="http://schemas.openxmlformats.org/officeDocument/2006/relationships/image" Target="../media/image2148.png"/><Relationship Id="rId177" Type="http://schemas.openxmlformats.org/officeDocument/2006/relationships/image" Target="../media/image2169.png"/><Relationship Id="rId342" Type="http://schemas.openxmlformats.org/officeDocument/2006/relationships/customXml" Target="../ink/ink2253.xml"/><Relationship Id="rId384" Type="http://schemas.openxmlformats.org/officeDocument/2006/relationships/customXml" Target="../ink/ink2274.xml"/><Relationship Id="rId591" Type="http://schemas.openxmlformats.org/officeDocument/2006/relationships/image" Target="../media/image2376.png"/><Relationship Id="rId605" Type="http://schemas.openxmlformats.org/officeDocument/2006/relationships/image" Target="../media/image2383.png"/><Relationship Id="rId202" Type="http://schemas.openxmlformats.org/officeDocument/2006/relationships/customXml" Target="../ink/ink2183.xml"/><Relationship Id="rId244" Type="http://schemas.openxmlformats.org/officeDocument/2006/relationships/customXml" Target="../ink/ink2204.xml"/><Relationship Id="rId39" Type="http://schemas.openxmlformats.org/officeDocument/2006/relationships/image" Target="../media/image2100.png"/><Relationship Id="rId286" Type="http://schemas.openxmlformats.org/officeDocument/2006/relationships/customXml" Target="../ink/ink2225.xml"/><Relationship Id="rId451" Type="http://schemas.openxmlformats.org/officeDocument/2006/relationships/image" Target="../media/image2306.png"/><Relationship Id="rId493" Type="http://schemas.openxmlformats.org/officeDocument/2006/relationships/image" Target="../media/image2327.png"/><Relationship Id="rId507" Type="http://schemas.openxmlformats.org/officeDocument/2006/relationships/image" Target="../media/image2334.png"/><Relationship Id="rId549" Type="http://schemas.openxmlformats.org/officeDocument/2006/relationships/image" Target="../media/image2355.png"/><Relationship Id="rId50" Type="http://schemas.openxmlformats.org/officeDocument/2006/relationships/customXml" Target="../ink/ink2107.xml"/><Relationship Id="rId104" Type="http://schemas.openxmlformats.org/officeDocument/2006/relationships/customXml" Target="../ink/ink2134.xml"/><Relationship Id="rId146" Type="http://schemas.openxmlformats.org/officeDocument/2006/relationships/customXml" Target="../ink/ink2155.xml"/><Relationship Id="rId188" Type="http://schemas.openxmlformats.org/officeDocument/2006/relationships/customXml" Target="../ink/ink2176.xml"/><Relationship Id="rId311" Type="http://schemas.openxmlformats.org/officeDocument/2006/relationships/image" Target="../media/image2236.png"/><Relationship Id="rId353" Type="http://schemas.openxmlformats.org/officeDocument/2006/relationships/image" Target="../media/image2257.png"/><Relationship Id="rId395" Type="http://schemas.openxmlformats.org/officeDocument/2006/relationships/image" Target="../media/image2278.png"/><Relationship Id="rId409" Type="http://schemas.openxmlformats.org/officeDocument/2006/relationships/image" Target="../media/image2285.png"/><Relationship Id="rId560" Type="http://schemas.openxmlformats.org/officeDocument/2006/relationships/customXml" Target="../ink/ink2362.xml"/><Relationship Id="rId92" Type="http://schemas.openxmlformats.org/officeDocument/2006/relationships/customXml" Target="../ink/ink2128.xml"/><Relationship Id="rId213" Type="http://schemas.openxmlformats.org/officeDocument/2006/relationships/image" Target="../media/image2187.png"/><Relationship Id="rId420" Type="http://schemas.openxmlformats.org/officeDocument/2006/relationships/customXml" Target="../ink/ink2292.xml"/><Relationship Id="rId255" Type="http://schemas.openxmlformats.org/officeDocument/2006/relationships/image" Target="../media/image2208.png"/><Relationship Id="rId297" Type="http://schemas.openxmlformats.org/officeDocument/2006/relationships/image" Target="../media/image2229.png"/><Relationship Id="rId462" Type="http://schemas.openxmlformats.org/officeDocument/2006/relationships/customXml" Target="../ink/ink2313.xml"/><Relationship Id="rId518" Type="http://schemas.openxmlformats.org/officeDocument/2006/relationships/customXml" Target="../ink/ink2341.xml"/><Relationship Id="rId115" Type="http://schemas.openxmlformats.org/officeDocument/2006/relationships/image" Target="../media/image2138.png"/><Relationship Id="rId157" Type="http://schemas.openxmlformats.org/officeDocument/2006/relationships/image" Target="../media/image2159.png"/><Relationship Id="rId322" Type="http://schemas.openxmlformats.org/officeDocument/2006/relationships/customXml" Target="../ink/ink2243.xml"/><Relationship Id="rId364" Type="http://schemas.openxmlformats.org/officeDocument/2006/relationships/customXml" Target="../ink/ink2264.xml"/><Relationship Id="rId61" Type="http://schemas.openxmlformats.org/officeDocument/2006/relationships/image" Target="../media/image2111.png"/><Relationship Id="rId199" Type="http://schemas.openxmlformats.org/officeDocument/2006/relationships/image" Target="../media/image2180.png"/><Relationship Id="rId571" Type="http://schemas.openxmlformats.org/officeDocument/2006/relationships/image" Target="../media/image2366.png"/><Relationship Id="rId19" Type="http://schemas.openxmlformats.org/officeDocument/2006/relationships/image" Target="../media/image2090.png"/><Relationship Id="rId224" Type="http://schemas.openxmlformats.org/officeDocument/2006/relationships/customXml" Target="../ink/ink2194.xml"/><Relationship Id="rId266" Type="http://schemas.openxmlformats.org/officeDocument/2006/relationships/customXml" Target="../ink/ink2215.xml"/><Relationship Id="rId431" Type="http://schemas.openxmlformats.org/officeDocument/2006/relationships/image" Target="../media/image2296.png"/><Relationship Id="rId473" Type="http://schemas.openxmlformats.org/officeDocument/2006/relationships/image" Target="../media/image2317.png"/><Relationship Id="rId529" Type="http://schemas.openxmlformats.org/officeDocument/2006/relationships/image" Target="../media/image2345.png"/><Relationship Id="rId30" Type="http://schemas.openxmlformats.org/officeDocument/2006/relationships/customXml" Target="../ink/ink2097.xml"/><Relationship Id="rId126" Type="http://schemas.openxmlformats.org/officeDocument/2006/relationships/customXml" Target="../ink/ink2145.xml"/><Relationship Id="rId168" Type="http://schemas.openxmlformats.org/officeDocument/2006/relationships/customXml" Target="../ink/ink2166.xml"/><Relationship Id="rId333" Type="http://schemas.openxmlformats.org/officeDocument/2006/relationships/image" Target="../media/image2247.png"/><Relationship Id="rId540" Type="http://schemas.openxmlformats.org/officeDocument/2006/relationships/customXml" Target="../ink/ink2352.xml"/><Relationship Id="rId72" Type="http://schemas.openxmlformats.org/officeDocument/2006/relationships/customXml" Target="../ink/ink2118.xml"/><Relationship Id="rId375" Type="http://schemas.openxmlformats.org/officeDocument/2006/relationships/image" Target="../media/image2268.png"/><Relationship Id="rId582" Type="http://schemas.openxmlformats.org/officeDocument/2006/relationships/customXml" Target="../ink/ink2373.xml"/><Relationship Id="rId3" Type="http://schemas.openxmlformats.org/officeDocument/2006/relationships/image" Target="../media/image2082.png"/><Relationship Id="rId235" Type="http://schemas.openxmlformats.org/officeDocument/2006/relationships/image" Target="../media/image2198.png"/><Relationship Id="rId277" Type="http://schemas.openxmlformats.org/officeDocument/2006/relationships/image" Target="../media/image2219.png"/><Relationship Id="rId400" Type="http://schemas.openxmlformats.org/officeDocument/2006/relationships/customXml" Target="../ink/ink2282.xml"/><Relationship Id="rId442" Type="http://schemas.openxmlformats.org/officeDocument/2006/relationships/customXml" Target="../ink/ink2303.xml"/><Relationship Id="rId484" Type="http://schemas.openxmlformats.org/officeDocument/2006/relationships/customXml" Target="../ink/ink2324.xml"/><Relationship Id="rId137" Type="http://schemas.openxmlformats.org/officeDocument/2006/relationships/image" Target="../media/image2149.png"/><Relationship Id="rId302" Type="http://schemas.openxmlformats.org/officeDocument/2006/relationships/customXml" Target="../ink/ink2233.xml"/><Relationship Id="rId344" Type="http://schemas.openxmlformats.org/officeDocument/2006/relationships/customXml" Target="../ink/ink2254.xml"/><Relationship Id="rId41" Type="http://schemas.openxmlformats.org/officeDocument/2006/relationships/image" Target="../media/image2101.png"/><Relationship Id="rId83" Type="http://schemas.openxmlformats.org/officeDocument/2006/relationships/image" Target="../media/image2122.png"/><Relationship Id="rId179" Type="http://schemas.openxmlformats.org/officeDocument/2006/relationships/image" Target="../media/image2170.png"/><Relationship Id="rId386" Type="http://schemas.openxmlformats.org/officeDocument/2006/relationships/customXml" Target="../ink/ink2275.xml"/><Relationship Id="rId551" Type="http://schemas.openxmlformats.org/officeDocument/2006/relationships/image" Target="../media/image2356.png"/><Relationship Id="rId593" Type="http://schemas.openxmlformats.org/officeDocument/2006/relationships/image" Target="../media/image2377.png"/><Relationship Id="rId607" Type="http://schemas.openxmlformats.org/officeDocument/2006/relationships/image" Target="../media/image2384.png"/><Relationship Id="rId190" Type="http://schemas.openxmlformats.org/officeDocument/2006/relationships/customXml" Target="../ink/ink2177.xml"/><Relationship Id="rId204" Type="http://schemas.openxmlformats.org/officeDocument/2006/relationships/customXml" Target="../ink/ink2184.xml"/><Relationship Id="rId246" Type="http://schemas.openxmlformats.org/officeDocument/2006/relationships/customXml" Target="../ink/ink2205.xml"/><Relationship Id="rId288" Type="http://schemas.openxmlformats.org/officeDocument/2006/relationships/customXml" Target="../ink/ink2226.xml"/><Relationship Id="rId411" Type="http://schemas.openxmlformats.org/officeDocument/2006/relationships/image" Target="../media/image2286.png"/><Relationship Id="rId453" Type="http://schemas.openxmlformats.org/officeDocument/2006/relationships/image" Target="../media/image2307.png"/><Relationship Id="rId509" Type="http://schemas.openxmlformats.org/officeDocument/2006/relationships/image" Target="../media/image2335.png"/><Relationship Id="rId106" Type="http://schemas.openxmlformats.org/officeDocument/2006/relationships/customXml" Target="../ink/ink2135.xml"/><Relationship Id="rId313" Type="http://schemas.openxmlformats.org/officeDocument/2006/relationships/image" Target="../media/image2237.png"/><Relationship Id="rId495" Type="http://schemas.openxmlformats.org/officeDocument/2006/relationships/image" Target="../media/image2328.png"/><Relationship Id="rId10" Type="http://schemas.openxmlformats.org/officeDocument/2006/relationships/customXml" Target="../ink/ink2087.xml"/><Relationship Id="rId52" Type="http://schemas.openxmlformats.org/officeDocument/2006/relationships/customXml" Target="../ink/ink2108.xml"/><Relationship Id="rId94" Type="http://schemas.openxmlformats.org/officeDocument/2006/relationships/customXml" Target="../ink/ink2129.xml"/><Relationship Id="rId148" Type="http://schemas.openxmlformats.org/officeDocument/2006/relationships/customXml" Target="../ink/ink2156.xml"/><Relationship Id="rId355" Type="http://schemas.openxmlformats.org/officeDocument/2006/relationships/image" Target="../media/image2258.png"/><Relationship Id="rId397" Type="http://schemas.openxmlformats.org/officeDocument/2006/relationships/image" Target="../media/image2279.png"/><Relationship Id="rId520" Type="http://schemas.openxmlformats.org/officeDocument/2006/relationships/customXml" Target="../ink/ink2342.xml"/><Relationship Id="rId562" Type="http://schemas.openxmlformats.org/officeDocument/2006/relationships/customXml" Target="../ink/ink2363.xml"/><Relationship Id="rId215" Type="http://schemas.openxmlformats.org/officeDocument/2006/relationships/image" Target="../media/image2188.png"/><Relationship Id="rId257" Type="http://schemas.openxmlformats.org/officeDocument/2006/relationships/image" Target="../media/image2209.png"/><Relationship Id="rId422" Type="http://schemas.openxmlformats.org/officeDocument/2006/relationships/customXml" Target="../ink/ink2293.xml"/><Relationship Id="rId464" Type="http://schemas.openxmlformats.org/officeDocument/2006/relationships/customXml" Target="../ink/ink2314.xml"/><Relationship Id="rId299" Type="http://schemas.openxmlformats.org/officeDocument/2006/relationships/image" Target="../media/image2230.png"/><Relationship Id="rId63" Type="http://schemas.openxmlformats.org/officeDocument/2006/relationships/image" Target="../media/image2112.png"/><Relationship Id="rId159" Type="http://schemas.openxmlformats.org/officeDocument/2006/relationships/image" Target="../media/image2160.png"/><Relationship Id="rId366" Type="http://schemas.openxmlformats.org/officeDocument/2006/relationships/customXml" Target="../ink/ink2265.xml"/><Relationship Id="rId573" Type="http://schemas.openxmlformats.org/officeDocument/2006/relationships/image" Target="../media/image2367.png"/><Relationship Id="rId226" Type="http://schemas.openxmlformats.org/officeDocument/2006/relationships/customXml" Target="../ink/ink2195.xml"/><Relationship Id="rId433" Type="http://schemas.openxmlformats.org/officeDocument/2006/relationships/image" Target="../media/image2297.png"/><Relationship Id="rId74" Type="http://schemas.openxmlformats.org/officeDocument/2006/relationships/customXml" Target="../ink/ink2119.xml"/><Relationship Id="rId377" Type="http://schemas.openxmlformats.org/officeDocument/2006/relationships/image" Target="../media/image2269.png"/><Relationship Id="rId500" Type="http://schemas.openxmlformats.org/officeDocument/2006/relationships/customXml" Target="../ink/ink2332.xml"/><Relationship Id="rId584" Type="http://schemas.openxmlformats.org/officeDocument/2006/relationships/customXml" Target="../ink/ink2374.xml"/><Relationship Id="rId5" Type="http://schemas.openxmlformats.org/officeDocument/2006/relationships/image" Target="../media/image2083.png"/><Relationship Id="rId237" Type="http://schemas.openxmlformats.org/officeDocument/2006/relationships/image" Target="../media/image2199.png"/><Relationship Id="rId444" Type="http://schemas.openxmlformats.org/officeDocument/2006/relationships/customXml" Target="../ink/ink2304.xml"/><Relationship Id="rId290" Type="http://schemas.openxmlformats.org/officeDocument/2006/relationships/customXml" Target="../ink/ink2227.xml"/><Relationship Id="rId304" Type="http://schemas.openxmlformats.org/officeDocument/2006/relationships/customXml" Target="../ink/ink2234.xml"/><Relationship Id="rId388" Type="http://schemas.openxmlformats.org/officeDocument/2006/relationships/customXml" Target="../ink/ink2276.xml"/><Relationship Id="rId511" Type="http://schemas.openxmlformats.org/officeDocument/2006/relationships/image" Target="../media/image2336.png"/><Relationship Id="rId85" Type="http://schemas.openxmlformats.org/officeDocument/2006/relationships/image" Target="../media/image2123.png"/><Relationship Id="rId150" Type="http://schemas.openxmlformats.org/officeDocument/2006/relationships/customXml" Target="../ink/ink2157.xml"/><Relationship Id="rId595" Type="http://schemas.openxmlformats.org/officeDocument/2006/relationships/image" Target="../media/image2378.png"/><Relationship Id="rId248" Type="http://schemas.openxmlformats.org/officeDocument/2006/relationships/customXml" Target="../ink/ink2206.xml"/><Relationship Id="rId455" Type="http://schemas.openxmlformats.org/officeDocument/2006/relationships/image" Target="../media/image2308.png"/><Relationship Id="rId12" Type="http://schemas.openxmlformats.org/officeDocument/2006/relationships/customXml" Target="../ink/ink2088.xml"/><Relationship Id="rId108" Type="http://schemas.openxmlformats.org/officeDocument/2006/relationships/customXml" Target="../ink/ink2136.xml"/><Relationship Id="rId315" Type="http://schemas.openxmlformats.org/officeDocument/2006/relationships/image" Target="../media/image2238.png"/><Relationship Id="rId522" Type="http://schemas.openxmlformats.org/officeDocument/2006/relationships/customXml" Target="../ink/ink2343.xml"/><Relationship Id="rId96" Type="http://schemas.openxmlformats.org/officeDocument/2006/relationships/customXml" Target="../ink/ink2130.xml"/><Relationship Id="rId161" Type="http://schemas.openxmlformats.org/officeDocument/2006/relationships/image" Target="../media/image2161.png"/><Relationship Id="rId399" Type="http://schemas.openxmlformats.org/officeDocument/2006/relationships/image" Target="../media/image2280.png"/><Relationship Id="rId259" Type="http://schemas.openxmlformats.org/officeDocument/2006/relationships/image" Target="../media/image2210.png"/><Relationship Id="rId466" Type="http://schemas.openxmlformats.org/officeDocument/2006/relationships/customXml" Target="../ink/ink2315.xml"/><Relationship Id="rId23" Type="http://schemas.openxmlformats.org/officeDocument/2006/relationships/image" Target="../media/image2092.png"/><Relationship Id="rId119" Type="http://schemas.openxmlformats.org/officeDocument/2006/relationships/image" Target="../media/image2140.png"/><Relationship Id="rId326" Type="http://schemas.openxmlformats.org/officeDocument/2006/relationships/customXml" Target="../ink/ink2245.xml"/><Relationship Id="rId533" Type="http://schemas.openxmlformats.org/officeDocument/2006/relationships/image" Target="../media/image2347.png"/><Relationship Id="rId172" Type="http://schemas.openxmlformats.org/officeDocument/2006/relationships/customXml" Target="../ink/ink2168.xml"/><Relationship Id="rId477" Type="http://schemas.openxmlformats.org/officeDocument/2006/relationships/image" Target="../media/image2319.png"/><Relationship Id="rId600" Type="http://schemas.openxmlformats.org/officeDocument/2006/relationships/customXml" Target="../ink/ink2382.xml"/><Relationship Id="rId337" Type="http://schemas.openxmlformats.org/officeDocument/2006/relationships/image" Target="../media/image2249.png"/><Relationship Id="rId34" Type="http://schemas.openxmlformats.org/officeDocument/2006/relationships/customXml" Target="../ink/ink2099.xml"/><Relationship Id="rId544" Type="http://schemas.openxmlformats.org/officeDocument/2006/relationships/customXml" Target="../ink/ink2354.xml"/><Relationship Id="rId183" Type="http://schemas.openxmlformats.org/officeDocument/2006/relationships/image" Target="../media/image2172.png"/><Relationship Id="rId390" Type="http://schemas.openxmlformats.org/officeDocument/2006/relationships/customXml" Target="../ink/ink2277.xml"/><Relationship Id="rId404" Type="http://schemas.openxmlformats.org/officeDocument/2006/relationships/customXml" Target="../ink/ink2284.xml"/><Relationship Id="rId250" Type="http://schemas.openxmlformats.org/officeDocument/2006/relationships/customXml" Target="../ink/ink2207.xml"/><Relationship Id="rId488" Type="http://schemas.openxmlformats.org/officeDocument/2006/relationships/customXml" Target="../ink/ink2326.xml"/><Relationship Id="rId45" Type="http://schemas.openxmlformats.org/officeDocument/2006/relationships/image" Target="../media/image2103.png"/><Relationship Id="rId110" Type="http://schemas.openxmlformats.org/officeDocument/2006/relationships/customXml" Target="../ink/ink2137.xml"/><Relationship Id="rId348" Type="http://schemas.openxmlformats.org/officeDocument/2006/relationships/customXml" Target="../ink/ink2256.xml"/><Relationship Id="rId555" Type="http://schemas.openxmlformats.org/officeDocument/2006/relationships/image" Target="../media/image2358.png"/><Relationship Id="rId194" Type="http://schemas.openxmlformats.org/officeDocument/2006/relationships/customXml" Target="../ink/ink2179.xml"/><Relationship Id="rId208" Type="http://schemas.openxmlformats.org/officeDocument/2006/relationships/customXml" Target="../ink/ink2186.xml"/><Relationship Id="rId415" Type="http://schemas.openxmlformats.org/officeDocument/2006/relationships/image" Target="../media/image2288.png"/><Relationship Id="rId261" Type="http://schemas.openxmlformats.org/officeDocument/2006/relationships/image" Target="../media/image2211.png"/><Relationship Id="rId499" Type="http://schemas.openxmlformats.org/officeDocument/2006/relationships/image" Target="../media/image2330.png"/><Relationship Id="rId56" Type="http://schemas.openxmlformats.org/officeDocument/2006/relationships/customXml" Target="../ink/ink2110.xml"/><Relationship Id="rId359" Type="http://schemas.openxmlformats.org/officeDocument/2006/relationships/image" Target="../media/image2260.png"/><Relationship Id="rId566" Type="http://schemas.openxmlformats.org/officeDocument/2006/relationships/customXml" Target="../ink/ink236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p14="http://schemas.microsoft.com/office/powerpoint/2010/main" xmlns:aink="http://schemas.microsoft.com/office/drawing/2016/ink" Requires="p14 aink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67EF43CA-B8D3-4699-8C16-C2AC89159339}"/>
                  </a:ext>
                </a:extLst>
              </p14:cNvPr>
              <p14:cNvContentPartPr/>
              <p14:nvPr/>
            </p14:nvContentPartPr>
            <p14:xfrm>
              <a:off x="1068566" y="971670"/>
              <a:ext cx="360" cy="36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67EF43CA-B8D3-4699-8C16-C2AC89159339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050566" y="864030"/>
                <a:ext cx="36000" cy="216000"/>
              </a:xfrm>
              <a:prstGeom prst="rect">
                <a:avLst/>
              </a:prstGeom>
            </p:spPr>
          </p:pic>
        </mc:Fallback>
      </mc:AlternateContent>
      <p:grpSp>
        <p:nvGrpSpPr>
          <p:cNvPr id="7" name="Group 6">
            <a:extLst>
              <a:ext uri="{FF2B5EF4-FFF2-40B4-BE49-F238E27FC236}">
                <a16:creationId xmlns:a16="http://schemas.microsoft.com/office/drawing/2014/main" id="{97F252D2-91EE-48CD-8F38-09679606D76F}"/>
              </a:ext>
            </a:extLst>
          </p:cNvPr>
          <p:cNvGrpSpPr/>
          <p:nvPr/>
        </p:nvGrpSpPr>
        <p:grpSpPr>
          <a:xfrm>
            <a:off x="2401286" y="1970310"/>
            <a:ext cx="360" cy="360"/>
            <a:chOff x="2401286" y="1970310"/>
            <a:chExt cx="360" cy="360"/>
          </a:xfrm>
        </p:grpSpPr>
        <mc:AlternateContent xmlns:mc="http://schemas.openxmlformats.org/markup-compatibility/2006">
          <mc:Choice xmlns:p14="http://schemas.microsoft.com/office/powerpoint/2010/main" xmlns:aink="http://schemas.microsoft.com/office/drawing/2016/ink" Requires="p14 aink">
            <p:contentPart p14:bwMode="auto" r:id="rId4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8EFA9E30-1045-487C-B99B-D22A71F8D950}"/>
                    </a:ext>
                  </a:extLst>
                </p14:cNvPr>
                <p14:cNvContentPartPr/>
                <p14:nvPr/>
              </p14:nvContentPartPr>
              <p14:xfrm>
                <a:off x="2401286" y="1970310"/>
                <a:ext cx="360" cy="360"/>
              </p14:xfrm>
            </p:contentPart>
          </mc:Choice>
          <mc:Fallback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8EFA9E30-1045-487C-B99B-D22A71F8D950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2383646" y="1862310"/>
                  <a:ext cx="36000" cy="21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xmlns:aink="http://schemas.microsoft.com/office/drawing/2016/ink" Requires="p14 aink">
            <p:contentPart p14:bwMode="auto" r:id="rId6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A00B3AD0-DBC7-4F13-A096-D88068318D3A}"/>
                    </a:ext>
                  </a:extLst>
                </p14:cNvPr>
                <p14:cNvContentPartPr/>
                <p14:nvPr/>
              </p14:nvContentPartPr>
              <p14:xfrm>
                <a:off x="2401286" y="1970310"/>
                <a:ext cx="360" cy="360"/>
              </p14:xfrm>
            </p:contentPart>
          </mc:Choice>
          <mc:Fallback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A00B3AD0-DBC7-4F13-A096-D88068318D3A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2383646" y="1862310"/>
                  <a:ext cx="36000" cy="2160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xmlns:aink="http://schemas.microsoft.com/office/drawing/2016/ink" Requires="p14 aink">
          <p:contentPart p14:bwMode="auto" r:id="rId7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75FE3D88-9AE0-4089-99A9-82CE4CAEE5CA}"/>
                  </a:ext>
                </a:extLst>
              </p14:cNvPr>
              <p14:cNvContentPartPr/>
              <p14:nvPr/>
            </p14:nvContentPartPr>
            <p14:xfrm>
              <a:off x="2475806" y="1482870"/>
              <a:ext cx="1080" cy="2016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75FE3D88-9AE0-4089-99A9-82CE4CAEE5CA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457806" y="1374870"/>
                <a:ext cx="36720" cy="235800"/>
              </a:xfrm>
              <a:prstGeom prst="rect">
                <a:avLst/>
              </a:prstGeom>
            </p:spPr>
          </p:pic>
        </mc:Fallback>
      </mc:AlternateContent>
      <p:grpSp>
        <p:nvGrpSpPr>
          <p:cNvPr id="21" name="Group 20">
            <a:extLst>
              <a:ext uri="{FF2B5EF4-FFF2-40B4-BE49-F238E27FC236}">
                <a16:creationId xmlns:a16="http://schemas.microsoft.com/office/drawing/2014/main" id="{D932645F-8A67-459E-AACF-5D2109B2FB16}"/>
              </a:ext>
            </a:extLst>
          </p:cNvPr>
          <p:cNvGrpSpPr/>
          <p:nvPr/>
        </p:nvGrpSpPr>
        <p:grpSpPr>
          <a:xfrm>
            <a:off x="1277048" y="361267"/>
            <a:ext cx="501840" cy="541800"/>
            <a:chOff x="1277048" y="361267"/>
            <a:chExt cx="501840" cy="541800"/>
          </a:xfrm>
        </p:grpSpPr>
        <mc:AlternateContent xmlns:mc="http://schemas.openxmlformats.org/markup-compatibility/2006">
          <mc:Choice xmlns:p14="http://schemas.microsoft.com/office/powerpoint/2010/main" xmlns:aink="http://schemas.microsoft.com/office/drawing/2016/ink" Requires="p14 aink">
            <p:contentPart p14:bwMode="auto" r:id="rId9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FF236BCA-3870-479B-B1D4-3598D9B7E834}"/>
                    </a:ext>
                  </a:extLst>
                </p14:cNvPr>
                <p14:cNvContentPartPr/>
                <p14:nvPr/>
              </p14:nvContentPartPr>
              <p14:xfrm>
                <a:off x="1518248" y="361267"/>
                <a:ext cx="63720" cy="443160"/>
              </p14:xfrm>
            </p:contentPart>
          </mc:Choice>
          <mc:Fallback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FF236BCA-3870-479B-B1D4-3598D9B7E834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1500248" y="253267"/>
                  <a:ext cx="99360" cy="658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xmlns:aink="http://schemas.microsoft.com/office/drawing/2016/ink" Requires="p14 aink">
            <p:contentPart p14:bwMode="auto" r:id="rId11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6BC02A59-EADC-44A0-86A6-2593063CF096}"/>
                    </a:ext>
                  </a:extLst>
                </p14:cNvPr>
                <p14:cNvContentPartPr/>
                <p14:nvPr/>
              </p14:nvContentPartPr>
              <p14:xfrm>
                <a:off x="1402688" y="789307"/>
                <a:ext cx="376200" cy="113760"/>
              </p14:xfrm>
            </p:contentPart>
          </mc:Choice>
          <mc:Fallback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6BC02A59-EADC-44A0-86A6-2593063CF096}"/>
                    </a:ext>
                  </a:extLst>
                </p:cNvPr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1385048" y="681307"/>
                  <a:ext cx="411840" cy="329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xmlns:aink="http://schemas.microsoft.com/office/drawing/2016/ink" Requires="p14 aink">
            <p:contentPart p14:bwMode="auto" r:id="rId13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362898EF-F9B3-4255-822F-ABFF4364948A}"/>
                    </a:ext>
                  </a:extLst>
                </p14:cNvPr>
                <p14:cNvContentPartPr/>
                <p14:nvPr/>
              </p14:nvContentPartPr>
              <p14:xfrm>
                <a:off x="1277048" y="373147"/>
                <a:ext cx="492120" cy="55440"/>
              </p14:xfrm>
            </p:contentPart>
          </mc:Choice>
          <mc:Fallback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362898EF-F9B3-4255-822F-ABFF4364948A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1259048" y="265147"/>
                  <a:ext cx="527760" cy="2710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xmlns:aink="http://schemas.microsoft.com/office/drawing/2016/ink" Requires="p14 aink">
          <p:contentPart p14:bwMode="auto" r:id="rId15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9D7AF4AA-E11A-4E02-A2D9-CBDA1544B984}"/>
                  </a:ext>
                </a:extLst>
              </p14:cNvPr>
              <p14:cNvContentPartPr/>
              <p14:nvPr/>
            </p14:nvContentPartPr>
            <p14:xfrm>
              <a:off x="2045648" y="296467"/>
              <a:ext cx="145800" cy="64440"/>
            </p14:xfrm>
          </p:contentPart>
        </mc:Choice>
        <mc:Fallback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9D7AF4AA-E11A-4E02-A2D9-CBDA1544B984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2028008" y="188827"/>
                <a:ext cx="181440" cy="280080"/>
              </a:xfrm>
              <a:prstGeom prst="rect">
                <a:avLst/>
              </a:prstGeom>
            </p:spPr>
          </p:pic>
        </mc:Fallback>
      </mc:AlternateContent>
      <p:grpSp>
        <p:nvGrpSpPr>
          <p:cNvPr id="31" name="Group 30">
            <a:extLst>
              <a:ext uri="{FF2B5EF4-FFF2-40B4-BE49-F238E27FC236}">
                <a16:creationId xmlns:a16="http://schemas.microsoft.com/office/drawing/2014/main" id="{F840C323-E086-47B1-B8D9-41DD432308A6}"/>
              </a:ext>
            </a:extLst>
          </p:cNvPr>
          <p:cNvGrpSpPr/>
          <p:nvPr/>
        </p:nvGrpSpPr>
        <p:grpSpPr>
          <a:xfrm>
            <a:off x="2812448" y="428227"/>
            <a:ext cx="349200" cy="318240"/>
            <a:chOff x="2812448" y="428227"/>
            <a:chExt cx="349200" cy="318240"/>
          </a:xfrm>
        </p:grpSpPr>
        <mc:AlternateContent xmlns:mc="http://schemas.openxmlformats.org/markup-compatibility/2006">
          <mc:Choice xmlns:p14="http://schemas.microsoft.com/office/powerpoint/2010/main" xmlns:aink="http://schemas.microsoft.com/office/drawing/2016/ink" Requires="p14 aink">
            <p:contentPart p14:bwMode="auto" r:id="rId17">
              <p14:nvContentPartPr>
                <p14:cNvPr id="23" name="Ink 22">
                  <a:extLst>
                    <a:ext uri="{FF2B5EF4-FFF2-40B4-BE49-F238E27FC236}">
                      <a16:creationId xmlns:a16="http://schemas.microsoft.com/office/drawing/2014/main" id="{DF0837E7-419A-4397-AD0C-9ED0D738C6B5}"/>
                    </a:ext>
                  </a:extLst>
                </p14:cNvPr>
                <p14:cNvContentPartPr/>
                <p14:nvPr/>
              </p14:nvContentPartPr>
              <p14:xfrm>
                <a:off x="2812448" y="558187"/>
                <a:ext cx="349200" cy="50400"/>
              </p14:xfrm>
            </p:contentPart>
          </mc:Choice>
          <mc:Fallback>
            <p:pic>
              <p:nvPicPr>
                <p:cNvPr id="23" name="Ink 22">
                  <a:extLst>
                    <a:ext uri="{FF2B5EF4-FFF2-40B4-BE49-F238E27FC236}">
                      <a16:creationId xmlns:a16="http://schemas.microsoft.com/office/drawing/2014/main" id="{DF0837E7-419A-4397-AD0C-9ED0D738C6B5}"/>
                    </a:ext>
                  </a:extLst>
                </p:cNvPr>
                <p:cNvPicPr/>
                <p:nvPr/>
              </p:nvPicPr>
              <p:blipFill>
                <a:blip r:embed="rId18"/>
                <a:stretch>
                  <a:fillRect/>
                </a:stretch>
              </p:blipFill>
              <p:spPr>
                <a:xfrm>
                  <a:off x="2794808" y="450187"/>
                  <a:ext cx="384840" cy="266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xmlns:aink="http://schemas.microsoft.com/office/drawing/2016/ink" Requires="p14 aink">
            <p:contentPart p14:bwMode="auto" r:id="rId19">
              <p14:nvContentPartPr>
                <p14:cNvPr id="24" name="Ink 23">
                  <a:extLst>
                    <a:ext uri="{FF2B5EF4-FFF2-40B4-BE49-F238E27FC236}">
                      <a16:creationId xmlns:a16="http://schemas.microsoft.com/office/drawing/2014/main" id="{99BE8AE2-D477-4333-ADA5-3182FD1F3E33}"/>
                    </a:ext>
                  </a:extLst>
                </p14:cNvPr>
                <p14:cNvContentPartPr/>
                <p14:nvPr/>
              </p14:nvContentPartPr>
              <p14:xfrm>
                <a:off x="2959688" y="428227"/>
                <a:ext cx="25560" cy="318240"/>
              </p14:xfrm>
            </p:contentPart>
          </mc:Choice>
          <mc:Fallback>
            <p:pic>
              <p:nvPicPr>
                <p:cNvPr id="24" name="Ink 23">
                  <a:extLst>
                    <a:ext uri="{FF2B5EF4-FFF2-40B4-BE49-F238E27FC236}">
                      <a16:creationId xmlns:a16="http://schemas.microsoft.com/office/drawing/2014/main" id="{99BE8AE2-D477-4333-ADA5-3182FD1F3E33}"/>
                    </a:ext>
                  </a:extLst>
                </p:cNvPr>
                <p:cNvPicPr/>
                <p:nvPr/>
              </p:nvPicPr>
              <p:blipFill>
                <a:blip r:embed="rId20"/>
                <a:stretch>
                  <a:fillRect/>
                </a:stretch>
              </p:blipFill>
              <p:spPr>
                <a:xfrm>
                  <a:off x="2942048" y="320587"/>
                  <a:ext cx="61200" cy="5338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CDF85A75-4B4C-4890-9785-FA08A5908250}"/>
              </a:ext>
            </a:extLst>
          </p:cNvPr>
          <p:cNvGrpSpPr/>
          <p:nvPr/>
        </p:nvGrpSpPr>
        <p:grpSpPr>
          <a:xfrm>
            <a:off x="3558008" y="219427"/>
            <a:ext cx="1083960" cy="849240"/>
            <a:chOff x="3558008" y="219427"/>
            <a:chExt cx="1083960" cy="849240"/>
          </a:xfrm>
        </p:grpSpPr>
        <mc:AlternateContent xmlns:mc="http://schemas.openxmlformats.org/markup-compatibility/2006">
          <mc:Choice xmlns:p14="http://schemas.microsoft.com/office/powerpoint/2010/main" xmlns:aink="http://schemas.microsoft.com/office/drawing/2016/ink" Requires="p14 aink">
            <p:contentPart p14:bwMode="auto" r:id="rId21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AC893B12-F9A0-4AA5-A44D-6437496C212D}"/>
                    </a:ext>
                  </a:extLst>
                </p14:cNvPr>
                <p14:cNvContentPartPr/>
                <p14:nvPr/>
              </p14:nvContentPartPr>
              <p14:xfrm>
                <a:off x="3623168" y="410947"/>
                <a:ext cx="9720" cy="36360"/>
              </p14:xfrm>
            </p:contentPart>
          </mc:Choice>
          <mc:Fallback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AC893B12-F9A0-4AA5-A44D-6437496C212D}"/>
                    </a:ext>
                  </a:extLst>
                </p:cNvPr>
                <p:cNvPicPr/>
                <p:nvPr/>
              </p:nvPicPr>
              <p:blipFill>
                <a:blip r:embed="rId22"/>
                <a:stretch>
                  <a:fillRect/>
                </a:stretch>
              </p:blipFill>
              <p:spPr>
                <a:xfrm>
                  <a:off x="3605168" y="302947"/>
                  <a:ext cx="45360" cy="25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xmlns:aink="http://schemas.microsoft.com/office/drawing/2016/ink" Requires="p14 aink">
            <p:contentPart p14:bwMode="auto" r:id="rId23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B7587F34-DDA2-4312-BE5C-A33C4EA36158}"/>
                    </a:ext>
                  </a:extLst>
                </p14:cNvPr>
                <p14:cNvContentPartPr/>
                <p14:nvPr/>
              </p14:nvContentPartPr>
              <p14:xfrm>
                <a:off x="3558008" y="219427"/>
                <a:ext cx="432720" cy="488160"/>
              </p14:xfrm>
            </p:contentPart>
          </mc:Choice>
          <mc:Fallback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B7587F34-DDA2-4312-BE5C-A33C4EA36158}"/>
                    </a:ext>
                  </a:extLst>
                </p:cNvPr>
                <p:cNvPicPr/>
                <p:nvPr/>
              </p:nvPicPr>
              <p:blipFill>
                <a:blip r:embed="rId24"/>
                <a:stretch>
                  <a:fillRect/>
                </a:stretch>
              </p:blipFill>
              <p:spPr>
                <a:xfrm>
                  <a:off x="3540368" y="111427"/>
                  <a:ext cx="468360" cy="703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xmlns:aink="http://schemas.microsoft.com/office/drawing/2016/ink" Requires="p14 aink">
            <p:contentPart p14:bwMode="auto" r:id="rId25">
              <p14:nvContentPartPr>
                <p14:cNvPr id="27" name="Ink 26">
                  <a:extLst>
                    <a:ext uri="{FF2B5EF4-FFF2-40B4-BE49-F238E27FC236}">
                      <a16:creationId xmlns:a16="http://schemas.microsoft.com/office/drawing/2014/main" id="{E02E2869-D77B-4E38-8085-BBA963D3D21E}"/>
                    </a:ext>
                  </a:extLst>
                </p14:cNvPr>
                <p14:cNvContentPartPr/>
                <p14:nvPr/>
              </p14:nvContentPartPr>
              <p14:xfrm>
                <a:off x="4281248" y="434707"/>
                <a:ext cx="31680" cy="4680"/>
              </p14:xfrm>
            </p:contentPart>
          </mc:Choice>
          <mc:Fallback>
            <p:pic>
              <p:nvPicPr>
                <p:cNvPr id="27" name="Ink 26">
                  <a:extLst>
                    <a:ext uri="{FF2B5EF4-FFF2-40B4-BE49-F238E27FC236}">
                      <a16:creationId xmlns:a16="http://schemas.microsoft.com/office/drawing/2014/main" id="{E02E2869-D77B-4E38-8085-BBA963D3D21E}"/>
                    </a:ext>
                  </a:extLst>
                </p:cNvPr>
                <p:cNvPicPr/>
                <p:nvPr/>
              </p:nvPicPr>
              <p:blipFill>
                <a:blip r:embed="rId26"/>
                <a:stretch>
                  <a:fillRect/>
                </a:stretch>
              </p:blipFill>
              <p:spPr>
                <a:xfrm>
                  <a:off x="4263248" y="326707"/>
                  <a:ext cx="67320" cy="220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xmlns:aink="http://schemas.microsoft.com/office/drawing/2016/ink" Requires="p14 aink">
            <p:contentPart p14:bwMode="auto" r:id="rId27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31B31461-76C3-4401-B0B3-94476DEF1BD6}"/>
                    </a:ext>
                  </a:extLst>
                </p14:cNvPr>
                <p14:cNvContentPartPr/>
                <p14:nvPr/>
              </p14:nvContentPartPr>
              <p14:xfrm>
                <a:off x="4165688" y="356587"/>
                <a:ext cx="307440" cy="376920"/>
              </p14:xfrm>
            </p:contentPart>
          </mc:Choice>
          <mc:Fallback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31B31461-76C3-4401-B0B3-94476DEF1BD6}"/>
                    </a:ext>
                  </a:extLst>
                </p:cNvPr>
                <p:cNvPicPr/>
                <p:nvPr/>
              </p:nvPicPr>
              <p:blipFill>
                <a:blip r:embed="rId28"/>
                <a:stretch>
                  <a:fillRect/>
                </a:stretch>
              </p:blipFill>
              <p:spPr>
                <a:xfrm>
                  <a:off x="4147688" y="248587"/>
                  <a:ext cx="343080" cy="592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xmlns:aink="http://schemas.microsoft.com/office/drawing/2016/ink" Requires="p14 aink">
            <p:contentPart p14:bwMode="auto" r:id="rId29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17786376-211F-461E-A0E5-1389B634AB29}"/>
                    </a:ext>
                  </a:extLst>
                </p14:cNvPr>
                <p14:cNvContentPartPr/>
                <p14:nvPr/>
              </p14:nvContentPartPr>
              <p14:xfrm>
                <a:off x="4505528" y="613627"/>
                <a:ext cx="136440" cy="455040"/>
              </p14:xfrm>
            </p:contentPart>
          </mc:Choice>
          <mc:Fallback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17786376-211F-461E-A0E5-1389B634AB29}"/>
                    </a:ext>
                  </a:extLst>
                </p:cNvPr>
                <p:cNvPicPr/>
                <p:nvPr/>
              </p:nvPicPr>
              <p:blipFill>
                <a:blip r:embed="rId30"/>
                <a:stretch>
                  <a:fillRect/>
                </a:stretch>
              </p:blipFill>
              <p:spPr>
                <a:xfrm>
                  <a:off x="4487528" y="505627"/>
                  <a:ext cx="172080" cy="6706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E0B40CC7-9931-4553-A3CE-A6C7511CAEBC}"/>
              </a:ext>
            </a:extLst>
          </p:cNvPr>
          <p:cNvGrpSpPr/>
          <p:nvPr/>
        </p:nvGrpSpPr>
        <p:grpSpPr>
          <a:xfrm>
            <a:off x="9489728" y="330667"/>
            <a:ext cx="1930320" cy="797040"/>
            <a:chOff x="9489728" y="330667"/>
            <a:chExt cx="1930320" cy="7970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1">
              <p14:nvContentPartPr>
                <p14:cNvPr id="41" name="Ink 40">
                  <a:extLst>
                    <a:ext uri="{FF2B5EF4-FFF2-40B4-BE49-F238E27FC236}">
                      <a16:creationId xmlns:a16="http://schemas.microsoft.com/office/drawing/2014/main" id="{73817135-1178-40BB-9EAC-6C7582CC1C93}"/>
                    </a:ext>
                  </a:extLst>
                </p14:cNvPr>
                <p14:cNvContentPartPr/>
                <p14:nvPr/>
              </p14:nvContentPartPr>
              <p14:xfrm>
                <a:off x="9489728" y="330667"/>
                <a:ext cx="423360" cy="471960"/>
              </p14:xfrm>
            </p:contentPart>
          </mc:Choice>
          <mc:Fallback>
            <p:pic>
              <p:nvPicPr>
                <p:cNvPr id="41" name="Ink 40">
                  <a:extLst>
                    <a:ext uri="{FF2B5EF4-FFF2-40B4-BE49-F238E27FC236}">
                      <a16:creationId xmlns:a16="http://schemas.microsoft.com/office/drawing/2014/main" id="{73817135-1178-40BB-9EAC-6C7582CC1C93}"/>
                    </a:ext>
                  </a:extLst>
                </p:cNvPr>
                <p:cNvPicPr/>
                <p:nvPr/>
              </p:nvPicPr>
              <p:blipFill>
                <a:blip r:embed="rId32"/>
                <a:stretch>
                  <a:fillRect/>
                </a:stretch>
              </p:blipFill>
              <p:spPr>
                <a:xfrm>
                  <a:off x="9481088" y="322027"/>
                  <a:ext cx="441000" cy="489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EFD1D312-DA7D-4366-ADDF-BBE6D0C243A2}"/>
                    </a:ext>
                  </a:extLst>
                </p14:cNvPr>
                <p14:cNvContentPartPr/>
                <p14:nvPr/>
              </p14:nvContentPartPr>
              <p14:xfrm>
                <a:off x="10043408" y="369907"/>
                <a:ext cx="393480" cy="451440"/>
              </p14:xfrm>
            </p:contentPart>
          </mc:Choice>
          <mc:Fallback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EFD1D312-DA7D-4366-ADDF-BBE6D0C243A2}"/>
                    </a:ext>
                  </a:extLst>
                </p:cNvPr>
                <p:cNvPicPr/>
                <p:nvPr/>
              </p:nvPicPr>
              <p:blipFill>
                <a:blip r:embed="rId34"/>
                <a:stretch>
                  <a:fillRect/>
                </a:stretch>
              </p:blipFill>
              <p:spPr>
                <a:xfrm>
                  <a:off x="10034408" y="361267"/>
                  <a:ext cx="411120" cy="469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0B3FF23C-1191-4B55-8271-5555861C526C}"/>
                    </a:ext>
                  </a:extLst>
                </p14:cNvPr>
                <p14:cNvContentPartPr/>
                <p14:nvPr/>
              </p14:nvContentPartPr>
              <p14:xfrm>
                <a:off x="10635968" y="382867"/>
                <a:ext cx="172800" cy="477000"/>
              </p14:xfrm>
            </p:contentPart>
          </mc:Choice>
          <mc:Fallback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0B3FF23C-1191-4B55-8271-5555861C526C}"/>
                    </a:ext>
                  </a:extLst>
                </p:cNvPr>
                <p:cNvPicPr/>
                <p:nvPr/>
              </p:nvPicPr>
              <p:blipFill>
                <a:blip r:embed="rId36"/>
                <a:stretch>
                  <a:fillRect/>
                </a:stretch>
              </p:blipFill>
              <p:spPr>
                <a:xfrm>
                  <a:off x="10626968" y="373867"/>
                  <a:ext cx="190440" cy="494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432C9161-1087-4CCB-A7A5-6293175F09C9}"/>
                    </a:ext>
                  </a:extLst>
                </p14:cNvPr>
                <p14:cNvContentPartPr/>
                <p14:nvPr/>
              </p14:nvContentPartPr>
              <p14:xfrm>
                <a:off x="10877168" y="594907"/>
                <a:ext cx="156240" cy="186480"/>
              </p14:xfrm>
            </p:contentPart>
          </mc:Choice>
          <mc:Fallback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432C9161-1087-4CCB-A7A5-6293175F09C9}"/>
                    </a:ext>
                  </a:extLst>
                </p:cNvPr>
                <p:cNvPicPr/>
                <p:nvPr/>
              </p:nvPicPr>
              <p:blipFill>
                <a:blip r:embed="rId38"/>
                <a:stretch>
                  <a:fillRect/>
                </a:stretch>
              </p:blipFill>
              <p:spPr>
                <a:xfrm>
                  <a:off x="10868528" y="586267"/>
                  <a:ext cx="173880" cy="204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">
              <p14:nvContentPartPr>
                <p14:cNvPr id="47" name="Ink 46">
                  <a:extLst>
                    <a:ext uri="{FF2B5EF4-FFF2-40B4-BE49-F238E27FC236}">
                      <a16:creationId xmlns:a16="http://schemas.microsoft.com/office/drawing/2014/main" id="{9CC8D7CB-B673-4692-A017-1833EC21AFA5}"/>
                    </a:ext>
                  </a:extLst>
                </p14:cNvPr>
                <p14:cNvContentPartPr/>
                <p14:nvPr/>
              </p14:nvContentPartPr>
              <p14:xfrm>
                <a:off x="10955648" y="733867"/>
                <a:ext cx="84960" cy="393840"/>
              </p14:xfrm>
            </p:contentPart>
          </mc:Choice>
          <mc:Fallback>
            <p:pic>
              <p:nvPicPr>
                <p:cNvPr id="47" name="Ink 46">
                  <a:extLst>
                    <a:ext uri="{FF2B5EF4-FFF2-40B4-BE49-F238E27FC236}">
                      <a16:creationId xmlns:a16="http://schemas.microsoft.com/office/drawing/2014/main" id="{9CC8D7CB-B673-4692-A017-1833EC21AFA5}"/>
                    </a:ext>
                  </a:extLst>
                </p:cNvPr>
                <p:cNvPicPr/>
                <p:nvPr/>
              </p:nvPicPr>
              <p:blipFill>
                <a:blip r:embed="rId40"/>
                <a:stretch>
                  <a:fillRect/>
                </a:stretch>
              </p:blipFill>
              <p:spPr>
                <a:xfrm>
                  <a:off x="10946648" y="724867"/>
                  <a:ext cx="102600" cy="411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EE9F4207-0585-4551-9DD0-70B227F14C1F}"/>
                    </a:ext>
                  </a:extLst>
                </p14:cNvPr>
                <p14:cNvContentPartPr/>
                <p14:nvPr/>
              </p14:nvContentPartPr>
              <p14:xfrm>
                <a:off x="11178488" y="383227"/>
                <a:ext cx="241560" cy="380520"/>
              </p14:xfrm>
            </p:contentPart>
          </mc:Choice>
          <mc:Fallback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EE9F4207-0585-4551-9DD0-70B227F14C1F}"/>
                    </a:ext>
                  </a:extLst>
                </p:cNvPr>
                <p:cNvPicPr/>
                <p:nvPr/>
              </p:nvPicPr>
              <p:blipFill>
                <a:blip r:embed="rId42"/>
                <a:stretch>
                  <a:fillRect/>
                </a:stretch>
              </p:blipFill>
              <p:spPr>
                <a:xfrm>
                  <a:off x="11169848" y="374587"/>
                  <a:ext cx="259200" cy="3981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3" name="Group 52">
            <a:extLst>
              <a:ext uri="{FF2B5EF4-FFF2-40B4-BE49-F238E27FC236}">
                <a16:creationId xmlns:a16="http://schemas.microsoft.com/office/drawing/2014/main" id="{B7E7623D-3E66-4E84-AA63-CC0C0BF78106}"/>
              </a:ext>
            </a:extLst>
          </p:cNvPr>
          <p:cNvGrpSpPr/>
          <p:nvPr/>
        </p:nvGrpSpPr>
        <p:grpSpPr>
          <a:xfrm>
            <a:off x="7003208" y="201067"/>
            <a:ext cx="2015280" cy="797760"/>
            <a:chOff x="7003208" y="201067"/>
            <a:chExt cx="2015280" cy="7977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3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69F6494E-D956-4FD9-9412-2177B365F841}"/>
                    </a:ext>
                  </a:extLst>
                </p14:cNvPr>
                <p14:cNvContentPartPr/>
                <p14:nvPr/>
              </p14:nvContentPartPr>
              <p14:xfrm>
                <a:off x="7208048" y="357307"/>
                <a:ext cx="15480" cy="395640"/>
              </p14:xfrm>
            </p:contentPart>
          </mc:Choice>
          <mc:Fallback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69F6494E-D956-4FD9-9412-2177B365F841}"/>
                    </a:ext>
                  </a:extLst>
                </p:cNvPr>
                <p:cNvPicPr/>
                <p:nvPr/>
              </p:nvPicPr>
              <p:blipFill>
                <a:blip r:embed="rId44"/>
                <a:stretch>
                  <a:fillRect/>
                </a:stretch>
              </p:blipFill>
              <p:spPr>
                <a:xfrm>
                  <a:off x="7199408" y="348307"/>
                  <a:ext cx="33120" cy="413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5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41F8E4A0-60A0-476E-9377-9A3ADE909286}"/>
                    </a:ext>
                  </a:extLst>
                </p14:cNvPr>
                <p14:cNvContentPartPr/>
                <p14:nvPr/>
              </p14:nvContentPartPr>
              <p14:xfrm>
                <a:off x="7151888" y="743227"/>
                <a:ext cx="329400" cy="95040"/>
              </p14:xfrm>
            </p:contentPart>
          </mc:Choice>
          <mc:Fallback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41F8E4A0-60A0-476E-9377-9A3ADE909286}"/>
                    </a:ext>
                  </a:extLst>
                </p:cNvPr>
                <p:cNvPicPr/>
                <p:nvPr/>
              </p:nvPicPr>
              <p:blipFill>
                <a:blip r:embed="rId46"/>
                <a:stretch>
                  <a:fillRect/>
                </a:stretch>
              </p:blipFill>
              <p:spPr>
                <a:xfrm>
                  <a:off x="7142888" y="734587"/>
                  <a:ext cx="347040" cy="112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7">
              <p14:nvContentPartPr>
                <p14:cNvPr id="36" name="Ink 35">
                  <a:extLst>
                    <a:ext uri="{FF2B5EF4-FFF2-40B4-BE49-F238E27FC236}">
                      <a16:creationId xmlns:a16="http://schemas.microsoft.com/office/drawing/2014/main" id="{57254173-FB5B-4D77-B223-22E347F6ABEE}"/>
                    </a:ext>
                  </a:extLst>
                </p14:cNvPr>
                <p14:cNvContentPartPr/>
                <p14:nvPr/>
              </p14:nvContentPartPr>
              <p14:xfrm>
                <a:off x="7003208" y="201067"/>
                <a:ext cx="469080" cy="135000"/>
              </p14:xfrm>
            </p:contentPart>
          </mc:Choice>
          <mc:Fallback>
            <p:pic>
              <p:nvPicPr>
                <p:cNvPr id="36" name="Ink 35">
                  <a:extLst>
                    <a:ext uri="{FF2B5EF4-FFF2-40B4-BE49-F238E27FC236}">
                      <a16:creationId xmlns:a16="http://schemas.microsoft.com/office/drawing/2014/main" id="{57254173-FB5B-4D77-B223-22E347F6ABEE}"/>
                    </a:ext>
                  </a:extLst>
                </p:cNvPr>
                <p:cNvPicPr/>
                <p:nvPr/>
              </p:nvPicPr>
              <p:blipFill>
                <a:blip r:embed="rId48"/>
                <a:stretch>
                  <a:fillRect/>
                </a:stretch>
              </p:blipFill>
              <p:spPr>
                <a:xfrm>
                  <a:off x="6994208" y="192067"/>
                  <a:ext cx="486720" cy="152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9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AEBD73A1-6AF0-4F20-8F77-29ED4DCF38A2}"/>
                    </a:ext>
                  </a:extLst>
                </p14:cNvPr>
                <p14:cNvContentPartPr/>
                <p14:nvPr/>
              </p14:nvContentPartPr>
              <p14:xfrm>
                <a:off x="7574888" y="648187"/>
                <a:ext cx="221760" cy="350640"/>
              </p14:xfrm>
            </p:contentPart>
          </mc:Choice>
          <mc:Fallback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AEBD73A1-6AF0-4F20-8F77-29ED4DCF38A2}"/>
                    </a:ext>
                  </a:extLst>
                </p:cNvPr>
                <p:cNvPicPr/>
                <p:nvPr/>
              </p:nvPicPr>
              <p:blipFill>
                <a:blip r:embed="rId50"/>
                <a:stretch>
                  <a:fillRect/>
                </a:stretch>
              </p:blipFill>
              <p:spPr>
                <a:xfrm>
                  <a:off x="7566248" y="639547"/>
                  <a:ext cx="239400" cy="368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1">
              <p14:nvContentPartPr>
                <p14:cNvPr id="39" name="Ink 38">
                  <a:extLst>
                    <a:ext uri="{FF2B5EF4-FFF2-40B4-BE49-F238E27FC236}">
                      <a16:creationId xmlns:a16="http://schemas.microsoft.com/office/drawing/2014/main" id="{E76F4AF5-3107-4138-8A99-976164F94123}"/>
                    </a:ext>
                  </a:extLst>
                </p14:cNvPr>
                <p14:cNvContentPartPr/>
                <p14:nvPr/>
              </p14:nvContentPartPr>
              <p14:xfrm>
                <a:off x="8609888" y="494467"/>
                <a:ext cx="408600" cy="60120"/>
              </p14:xfrm>
            </p:contentPart>
          </mc:Choice>
          <mc:Fallback>
            <p:pic>
              <p:nvPicPr>
                <p:cNvPr id="39" name="Ink 38">
                  <a:extLst>
                    <a:ext uri="{FF2B5EF4-FFF2-40B4-BE49-F238E27FC236}">
                      <a16:creationId xmlns:a16="http://schemas.microsoft.com/office/drawing/2014/main" id="{E76F4AF5-3107-4138-8A99-976164F94123}"/>
                    </a:ext>
                  </a:extLst>
                </p:cNvPr>
                <p:cNvPicPr/>
                <p:nvPr/>
              </p:nvPicPr>
              <p:blipFill>
                <a:blip r:embed="rId52"/>
                <a:stretch>
                  <a:fillRect/>
                </a:stretch>
              </p:blipFill>
              <p:spPr>
                <a:xfrm>
                  <a:off x="8601248" y="485467"/>
                  <a:ext cx="426240" cy="77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3">
              <p14:nvContentPartPr>
                <p14:cNvPr id="40" name="Ink 39">
                  <a:extLst>
                    <a:ext uri="{FF2B5EF4-FFF2-40B4-BE49-F238E27FC236}">
                      <a16:creationId xmlns:a16="http://schemas.microsoft.com/office/drawing/2014/main" id="{77D7AB22-938A-4C57-A26C-3508331521BE}"/>
                    </a:ext>
                  </a:extLst>
                </p14:cNvPr>
                <p14:cNvContentPartPr/>
                <p14:nvPr/>
              </p14:nvContentPartPr>
              <p14:xfrm>
                <a:off x="8775128" y="473587"/>
                <a:ext cx="21240" cy="185760"/>
              </p14:xfrm>
            </p:contentPart>
          </mc:Choice>
          <mc:Fallback>
            <p:pic>
              <p:nvPicPr>
                <p:cNvPr id="40" name="Ink 39">
                  <a:extLst>
                    <a:ext uri="{FF2B5EF4-FFF2-40B4-BE49-F238E27FC236}">
                      <a16:creationId xmlns:a16="http://schemas.microsoft.com/office/drawing/2014/main" id="{77D7AB22-938A-4C57-A26C-3508331521BE}"/>
                    </a:ext>
                  </a:extLst>
                </p:cNvPr>
                <p:cNvPicPr/>
                <p:nvPr/>
              </p:nvPicPr>
              <p:blipFill>
                <a:blip r:embed="rId54"/>
                <a:stretch>
                  <a:fillRect/>
                </a:stretch>
              </p:blipFill>
              <p:spPr>
                <a:xfrm>
                  <a:off x="8766488" y="464587"/>
                  <a:ext cx="38880" cy="20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5">
              <p14:nvContentPartPr>
                <p14:cNvPr id="50" name="Ink 49">
                  <a:extLst>
                    <a:ext uri="{FF2B5EF4-FFF2-40B4-BE49-F238E27FC236}">
                      <a16:creationId xmlns:a16="http://schemas.microsoft.com/office/drawing/2014/main" id="{C5A81D50-3BBA-4D1F-B6EE-D547E67A00A3}"/>
                    </a:ext>
                  </a:extLst>
                </p14:cNvPr>
                <p14:cNvContentPartPr/>
                <p14:nvPr/>
              </p14:nvContentPartPr>
              <p14:xfrm>
                <a:off x="7875488" y="214027"/>
                <a:ext cx="91080" cy="467640"/>
              </p14:xfrm>
            </p:contentPart>
          </mc:Choice>
          <mc:Fallback>
            <p:pic>
              <p:nvPicPr>
                <p:cNvPr id="50" name="Ink 49">
                  <a:extLst>
                    <a:ext uri="{FF2B5EF4-FFF2-40B4-BE49-F238E27FC236}">
                      <a16:creationId xmlns:a16="http://schemas.microsoft.com/office/drawing/2014/main" id="{C5A81D50-3BBA-4D1F-B6EE-D547E67A00A3}"/>
                    </a:ext>
                  </a:extLst>
                </p:cNvPr>
                <p:cNvPicPr/>
                <p:nvPr/>
              </p:nvPicPr>
              <p:blipFill>
                <a:blip r:embed="rId56"/>
                <a:stretch>
                  <a:fillRect/>
                </a:stretch>
              </p:blipFill>
              <p:spPr>
                <a:xfrm>
                  <a:off x="7866488" y="205027"/>
                  <a:ext cx="108720" cy="485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7">
              <p14:nvContentPartPr>
                <p14:cNvPr id="51" name="Ink 50">
                  <a:extLst>
                    <a:ext uri="{FF2B5EF4-FFF2-40B4-BE49-F238E27FC236}">
                      <a16:creationId xmlns:a16="http://schemas.microsoft.com/office/drawing/2014/main" id="{EAB43128-2472-4AB9-ABF9-C903A0453612}"/>
                    </a:ext>
                  </a:extLst>
                </p14:cNvPr>
                <p14:cNvContentPartPr/>
                <p14:nvPr/>
              </p14:nvContentPartPr>
              <p14:xfrm>
                <a:off x="8018768" y="519307"/>
                <a:ext cx="393840" cy="412920"/>
              </p14:xfrm>
            </p:contentPart>
          </mc:Choice>
          <mc:Fallback>
            <p:pic>
              <p:nvPicPr>
                <p:cNvPr id="51" name="Ink 50">
                  <a:extLst>
                    <a:ext uri="{FF2B5EF4-FFF2-40B4-BE49-F238E27FC236}">
                      <a16:creationId xmlns:a16="http://schemas.microsoft.com/office/drawing/2014/main" id="{EAB43128-2472-4AB9-ABF9-C903A0453612}"/>
                    </a:ext>
                  </a:extLst>
                </p:cNvPr>
                <p:cNvPicPr/>
                <p:nvPr/>
              </p:nvPicPr>
              <p:blipFill>
                <a:blip r:embed="rId58"/>
                <a:stretch>
                  <a:fillRect/>
                </a:stretch>
              </p:blipFill>
              <p:spPr>
                <a:xfrm>
                  <a:off x="8009768" y="510307"/>
                  <a:ext cx="411480" cy="430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9">
              <p14:nvContentPartPr>
                <p14:cNvPr id="52" name="Ink 51">
                  <a:extLst>
                    <a:ext uri="{FF2B5EF4-FFF2-40B4-BE49-F238E27FC236}">
                      <a16:creationId xmlns:a16="http://schemas.microsoft.com/office/drawing/2014/main" id="{0F8EA1DE-A66E-4A57-BEBB-9756D8622188}"/>
                    </a:ext>
                  </a:extLst>
                </p14:cNvPr>
                <p14:cNvContentPartPr/>
                <p14:nvPr/>
              </p14:nvContentPartPr>
              <p14:xfrm>
                <a:off x="8421248" y="326707"/>
                <a:ext cx="115200" cy="540360"/>
              </p14:xfrm>
            </p:contentPart>
          </mc:Choice>
          <mc:Fallback>
            <p:pic>
              <p:nvPicPr>
                <p:cNvPr id="52" name="Ink 51">
                  <a:extLst>
                    <a:ext uri="{FF2B5EF4-FFF2-40B4-BE49-F238E27FC236}">
                      <a16:creationId xmlns:a16="http://schemas.microsoft.com/office/drawing/2014/main" id="{0F8EA1DE-A66E-4A57-BEBB-9756D8622188}"/>
                    </a:ext>
                  </a:extLst>
                </p:cNvPr>
                <p:cNvPicPr/>
                <p:nvPr/>
              </p:nvPicPr>
              <p:blipFill>
                <a:blip r:embed="rId60"/>
                <a:stretch>
                  <a:fillRect/>
                </a:stretch>
              </p:blipFill>
              <p:spPr>
                <a:xfrm>
                  <a:off x="8412608" y="317707"/>
                  <a:ext cx="132840" cy="558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4" name="Group 73">
            <a:extLst>
              <a:ext uri="{FF2B5EF4-FFF2-40B4-BE49-F238E27FC236}">
                <a16:creationId xmlns:a16="http://schemas.microsoft.com/office/drawing/2014/main" id="{B53040BE-99C8-4FE7-9E83-F2D7F6D954F7}"/>
              </a:ext>
            </a:extLst>
          </p:cNvPr>
          <p:cNvGrpSpPr/>
          <p:nvPr/>
        </p:nvGrpSpPr>
        <p:grpSpPr>
          <a:xfrm>
            <a:off x="1315208" y="347227"/>
            <a:ext cx="1785600" cy="757440"/>
            <a:chOff x="1315208" y="347227"/>
            <a:chExt cx="1785600" cy="7574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61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F42C0336-59D7-46C1-9BF8-28B878BCF3CF}"/>
                    </a:ext>
                  </a:extLst>
                </p14:cNvPr>
                <p14:cNvContentPartPr/>
                <p14:nvPr/>
              </p14:nvContentPartPr>
              <p14:xfrm>
                <a:off x="1480808" y="371347"/>
                <a:ext cx="61200" cy="406800"/>
              </p14:xfrm>
            </p:contentPart>
          </mc:Choice>
          <mc:Fallback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F42C0336-59D7-46C1-9BF8-28B878BCF3CF}"/>
                    </a:ext>
                  </a:extLst>
                </p:cNvPr>
                <p:cNvPicPr/>
                <p:nvPr/>
              </p:nvPicPr>
              <p:blipFill>
                <a:blip r:embed="rId62"/>
                <a:stretch>
                  <a:fillRect/>
                </a:stretch>
              </p:blipFill>
              <p:spPr>
                <a:xfrm>
                  <a:off x="1471808" y="362707"/>
                  <a:ext cx="78840" cy="424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3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8A00EBC1-EC3A-4C08-8CD5-3599BBD9B3F0}"/>
                    </a:ext>
                  </a:extLst>
                </p14:cNvPr>
                <p14:cNvContentPartPr/>
                <p14:nvPr/>
              </p14:nvContentPartPr>
              <p14:xfrm>
                <a:off x="1358768" y="797227"/>
                <a:ext cx="380520" cy="65880"/>
              </p14:xfrm>
            </p:contentPart>
          </mc:Choice>
          <mc:Fallback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8A00EBC1-EC3A-4C08-8CD5-3599BBD9B3F0}"/>
                    </a:ext>
                  </a:extLst>
                </p:cNvPr>
                <p:cNvPicPr/>
                <p:nvPr/>
              </p:nvPicPr>
              <p:blipFill>
                <a:blip r:embed="rId64"/>
                <a:stretch>
                  <a:fillRect/>
                </a:stretch>
              </p:blipFill>
              <p:spPr>
                <a:xfrm>
                  <a:off x="1350128" y="788587"/>
                  <a:ext cx="398160" cy="83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5">
              <p14:nvContentPartPr>
                <p14:cNvPr id="56" name="Ink 55">
                  <a:extLst>
                    <a:ext uri="{FF2B5EF4-FFF2-40B4-BE49-F238E27FC236}">
                      <a16:creationId xmlns:a16="http://schemas.microsoft.com/office/drawing/2014/main" id="{D29B56A4-ED3F-4A88-A0C6-AA02A36D96BB}"/>
                    </a:ext>
                  </a:extLst>
                </p14:cNvPr>
                <p14:cNvContentPartPr/>
                <p14:nvPr/>
              </p14:nvContentPartPr>
              <p14:xfrm>
                <a:off x="1315208" y="371707"/>
                <a:ext cx="411120" cy="28080"/>
              </p14:xfrm>
            </p:contentPart>
          </mc:Choice>
          <mc:Fallback>
            <p:pic>
              <p:nvPicPr>
                <p:cNvPr id="56" name="Ink 55">
                  <a:extLst>
                    <a:ext uri="{FF2B5EF4-FFF2-40B4-BE49-F238E27FC236}">
                      <a16:creationId xmlns:a16="http://schemas.microsoft.com/office/drawing/2014/main" id="{D29B56A4-ED3F-4A88-A0C6-AA02A36D96BB}"/>
                    </a:ext>
                  </a:extLst>
                </p:cNvPr>
                <p:cNvPicPr/>
                <p:nvPr/>
              </p:nvPicPr>
              <p:blipFill>
                <a:blip r:embed="rId66"/>
                <a:stretch>
                  <a:fillRect/>
                </a:stretch>
              </p:blipFill>
              <p:spPr>
                <a:xfrm>
                  <a:off x="1306568" y="363067"/>
                  <a:ext cx="428760" cy="45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7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0121E900-A5C1-48F6-B0C7-10F6116F4155}"/>
                    </a:ext>
                  </a:extLst>
                </p14:cNvPr>
                <p14:cNvContentPartPr/>
                <p14:nvPr/>
              </p14:nvContentPartPr>
              <p14:xfrm>
                <a:off x="1993808" y="347227"/>
                <a:ext cx="278640" cy="39600"/>
              </p14:xfrm>
            </p:contentPart>
          </mc:Choice>
          <mc:Fallback>
            <p:pic>
              <p:nvPicPr>
                <p:cNvPr id="57" name="Ink 56">
                  <a:extLst>
                    <a:ext uri="{FF2B5EF4-FFF2-40B4-BE49-F238E27FC236}">
                      <a16:creationId xmlns:a16="http://schemas.microsoft.com/office/drawing/2014/main" id="{0121E900-A5C1-48F6-B0C7-10F6116F4155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1985168" y="338227"/>
                  <a:ext cx="296280" cy="57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9">
              <p14:nvContentPartPr>
                <p14:cNvPr id="58" name="Ink 57">
                  <a:extLst>
                    <a:ext uri="{FF2B5EF4-FFF2-40B4-BE49-F238E27FC236}">
                      <a16:creationId xmlns:a16="http://schemas.microsoft.com/office/drawing/2014/main" id="{BD7B8F73-9D35-4E4C-B204-542BD298EFF2}"/>
                    </a:ext>
                  </a:extLst>
                </p14:cNvPr>
                <p14:cNvContentPartPr/>
                <p14:nvPr/>
              </p14:nvContentPartPr>
              <p14:xfrm>
                <a:off x="2782568" y="563587"/>
                <a:ext cx="318240" cy="42480"/>
              </p14:xfrm>
            </p:contentPart>
          </mc:Choice>
          <mc:Fallback>
            <p:pic>
              <p:nvPicPr>
                <p:cNvPr id="58" name="Ink 57">
                  <a:extLst>
                    <a:ext uri="{FF2B5EF4-FFF2-40B4-BE49-F238E27FC236}">
                      <a16:creationId xmlns:a16="http://schemas.microsoft.com/office/drawing/2014/main" id="{BD7B8F73-9D35-4E4C-B204-542BD298EFF2}"/>
                    </a:ext>
                  </a:extLst>
                </p:cNvPr>
                <p:cNvPicPr/>
                <p:nvPr/>
              </p:nvPicPr>
              <p:blipFill>
                <a:blip r:embed="rId70"/>
                <a:stretch>
                  <a:fillRect/>
                </a:stretch>
              </p:blipFill>
              <p:spPr>
                <a:xfrm>
                  <a:off x="2773928" y="554587"/>
                  <a:ext cx="335880" cy="60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1">
              <p14:nvContentPartPr>
                <p14:cNvPr id="59" name="Ink 58">
                  <a:extLst>
                    <a:ext uri="{FF2B5EF4-FFF2-40B4-BE49-F238E27FC236}">
                      <a16:creationId xmlns:a16="http://schemas.microsoft.com/office/drawing/2014/main" id="{672AF821-2E6A-4A3A-B2FE-3ECDC47650FC}"/>
                    </a:ext>
                  </a:extLst>
                </p14:cNvPr>
                <p14:cNvContentPartPr/>
                <p14:nvPr/>
              </p14:nvContentPartPr>
              <p14:xfrm>
                <a:off x="2910728" y="510307"/>
                <a:ext cx="50760" cy="352440"/>
              </p14:xfrm>
            </p:contentPart>
          </mc:Choice>
          <mc:Fallback>
            <p:pic>
              <p:nvPicPr>
                <p:cNvPr id="59" name="Ink 58">
                  <a:extLst>
                    <a:ext uri="{FF2B5EF4-FFF2-40B4-BE49-F238E27FC236}">
                      <a16:creationId xmlns:a16="http://schemas.microsoft.com/office/drawing/2014/main" id="{672AF821-2E6A-4A3A-B2FE-3ECDC47650FC}"/>
                    </a:ext>
                  </a:extLst>
                </p:cNvPr>
                <p:cNvPicPr/>
                <p:nvPr/>
              </p:nvPicPr>
              <p:blipFill>
                <a:blip r:embed="rId72"/>
                <a:stretch>
                  <a:fillRect/>
                </a:stretch>
              </p:blipFill>
              <p:spPr>
                <a:xfrm>
                  <a:off x="2902088" y="501667"/>
                  <a:ext cx="68400" cy="370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3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2864B256-4AF5-4CD3-9FC4-B847B975462E}"/>
                    </a:ext>
                  </a:extLst>
                </p14:cNvPr>
                <p14:cNvContentPartPr/>
                <p14:nvPr/>
              </p14:nvContentPartPr>
              <p14:xfrm>
                <a:off x="1891928" y="676627"/>
                <a:ext cx="221400" cy="241200"/>
              </p14:xfrm>
            </p:contentPart>
          </mc:Choice>
          <mc:Fallback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2864B256-4AF5-4CD3-9FC4-B847B975462E}"/>
                    </a:ext>
                  </a:extLst>
                </p:cNvPr>
                <p:cNvPicPr/>
                <p:nvPr/>
              </p:nvPicPr>
              <p:blipFill>
                <a:blip r:embed="rId74"/>
                <a:stretch>
                  <a:fillRect/>
                </a:stretch>
              </p:blipFill>
              <p:spPr>
                <a:xfrm>
                  <a:off x="1882928" y="667987"/>
                  <a:ext cx="239040" cy="258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5">
              <p14:nvContentPartPr>
                <p14:cNvPr id="67" name="Ink 66">
                  <a:extLst>
                    <a:ext uri="{FF2B5EF4-FFF2-40B4-BE49-F238E27FC236}">
                      <a16:creationId xmlns:a16="http://schemas.microsoft.com/office/drawing/2014/main" id="{84A14310-543E-4910-A219-D8EBAE178288}"/>
                    </a:ext>
                  </a:extLst>
                </p14:cNvPr>
                <p14:cNvContentPartPr/>
                <p14:nvPr/>
              </p14:nvContentPartPr>
              <p14:xfrm>
                <a:off x="2012168" y="732427"/>
                <a:ext cx="343440" cy="372240"/>
              </p14:xfrm>
            </p:contentPart>
          </mc:Choice>
          <mc:Fallback>
            <p:pic>
              <p:nvPicPr>
                <p:cNvPr id="67" name="Ink 66">
                  <a:extLst>
                    <a:ext uri="{FF2B5EF4-FFF2-40B4-BE49-F238E27FC236}">
                      <a16:creationId xmlns:a16="http://schemas.microsoft.com/office/drawing/2014/main" id="{84A14310-543E-4910-A219-D8EBAE178288}"/>
                    </a:ext>
                  </a:extLst>
                </p:cNvPr>
                <p:cNvPicPr/>
                <p:nvPr/>
              </p:nvPicPr>
              <p:blipFill>
                <a:blip r:embed="rId76"/>
                <a:stretch>
                  <a:fillRect/>
                </a:stretch>
              </p:blipFill>
              <p:spPr>
                <a:xfrm>
                  <a:off x="2003528" y="723427"/>
                  <a:ext cx="361080" cy="38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7">
              <p14:nvContentPartPr>
                <p14:cNvPr id="68" name="Ink 67">
                  <a:extLst>
                    <a:ext uri="{FF2B5EF4-FFF2-40B4-BE49-F238E27FC236}">
                      <a16:creationId xmlns:a16="http://schemas.microsoft.com/office/drawing/2014/main" id="{AB249738-3D15-4F33-B545-CFF2C77D9EC5}"/>
                    </a:ext>
                  </a:extLst>
                </p14:cNvPr>
                <p14:cNvContentPartPr/>
                <p14:nvPr/>
              </p14:nvContentPartPr>
              <p14:xfrm>
                <a:off x="1854128" y="588427"/>
                <a:ext cx="74880" cy="297720"/>
              </p14:xfrm>
            </p:contentPart>
          </mc:Choice>
          <mc:Fallback>
            <p:pic>
              <p:nvPicPr>
                <p:cNvPr id="68" name="Ink 67">
                  <a:extLst>
                    <a:ext uri="{FF2B5EF4-FFF2-40B4-BE49-F238E27FC236}">
                      <a16:creationId xmlns:a16="http://schemas.microsoft.com/office/drawing/2014/main" id="{AB249738-3D15-4F33-B545-CFF2C77D9EC5}"/>
                    </a:ext>
                  </a:extLst>
                </p:cNvPr>
                <p:cNvPicPr/>
                <p:nvPr/>
              </p:nvPicPr>
              <p:blipFill>
                <a:blip r:embed="rId78"/>
                <a:stretch>
                  <a:fillRect/>
                </a:stretch>
              </p:blipFill>
              <p:spPr>
                <a:xfrm>
                  <a:off x="1845488" y="579787"/>
                  <a:ext cx="92520" cy="315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9">
              <p14:nvContentPartPr>
                <p14:cNvPr id="69" name="Ink 68">
                  <a:extLst>
                    <a:ext uri="{FF2B5EF4-FFF2-40B4-BE49-F238E27FC236}">
                      <a16:creationId xmlns:a16="http://schemas.microsoft.com/office/drawing/2014/main" id="{AD989D93-BD90-4B70-8217-EAC9F63D4D3C}"/>
                    </a:ext>
                  </a:extLst>
                </p14:cNvPr>
                <p14:cNvContentPartPr/>
                <p14:nvPr/>
              </p14:nvContentPartPr>
              <p14:xfrm>
                <a:off x="2437688" y="631987"/>
                <a:ext cx="74520" cy="412920"/>
              </p14:xfrm>
            </p:contentPart>
          </mc:Choice>
          <mc:Fallback>
            <p:pic>
              <p:nvPicPr>
                <p:cNvPr id="69" name="Ink 68">
                  <a:extLst>
                    <a:ext uri="{FF2B5EF4-FFF2-40B4-BE49-F238E27FC236}">
                      <a16:creationId xmlns:a16="http://schemas.microsoft.com/office/drawing/2014/main" id="{AD989D93-BD90-4B70-8217-EAC9F63D4D3C}"/>
                    </a:ext>
                  </a:extLst>
                </p:cNvPr>
                <p:cNvPicPr/>
                <p:nvPr/>
              </p:nvPicPr>
              <p:blipFill>
                <a:blip r:embed="rId80"/>
                <a:stretch>
                  <a:fillRect/>
                </a:stretch>
              </p:blipFill>
              <p:spPr>
                <a:xfrm>
                  <a:off x="2428688" y="623347"/>
                  <a:ext cx="92160" cy="4305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3" name="Group 72">
            <a:extLst>
              <a:ext uri="{FF2B5EF4-FFF2-40B4-BE49-F238E27FC236}">
                <a16:creationId xmlns:a16="http://schemas.microsoft.com/office/drawing/2014/main" id="{586BF0A2-98F1-44DB-8AEC-E87AA716F6C5}"/>
              </a:ext>
            </a:extLst>
          </p:cNvPr>
          <p:cNvGrpSpPr/>
          <p:nvPr/>
        </p:nvGrpSpPr>
        <p:grpSpPr>
          <a:xfrm>
            <a:off x="3553688" y="184147"/>
            <a:ext cx="2836080" cy="962640"/>
            <a:chOff x="3553688" y="184147"/>
            <a:chExt cx="2836080" cy="9626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81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FB27CF80-FA3B-4C3D-9317-65EE61390F34}"/>
                    </a:ext>
                  </a:extLst>
                </p14:cNvPr>
                <p14:cNvContentPartPr/>
                <p14:nvPr/>
              </p14:nvContentPartPr>
              <p14:xfrm>
                <a:off x="4604528" y="366307"/>
                <a:ext cx="289800" cy="83880"/>
              </p14:xfrm>
            </p:contentPart>
          </mc:Choice>
          <mc:Fallback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FB27CF80-FA3B-4C3D-9317-65EE61390F34}"/>
                    </a:ext>
                  </a:extLst>
                </p:cNvPr>
                <p:cNvPicPr/>
                <p:nvPr/>
              </p:nvPicPr>
              <p:blipFill>
                <a:blip r:embed="rId82"/>
                <a:stretch>
                  <a:fillRect/>
                </a:stretch>
              </p:blipFill>
              <p:spPr>
                <a:xfrm>
                  <a:off x="4595528" y="357307"/>
                  <a:ext cx="307440" cy="101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3">
              <p14:nvContentPartPr>
                <p14:cNvPr id="33" name="Ink 32">
                  <a:extLst>
                    <a:ext uri="{FF2B5EF4-FFF2-40B4-BE49-F238E27FC236}">
                      <a16:creationId xmlns:a16="http://schemas.microsoft.com/office/drawing/2014/main" id="{70574394-CA0D-4FD8-A975-FCBF9185BE39}"/>
                    </a:ext>
                  </a:extLst>
                </p14:cNvPr>
                <p14:cNvContentPartPr/>
                <p14:nvPr/>
              </p14:nvContentPartPr>
              <p14:xfrm>
                <a:off x="5552408" y="413107"/>
                <a:ext cx="837360" cy="395280"/>
              </p14:xfrm>
            </p:contentPart>
          </mc:Choice>
          <mc:Fallback>
            <p:pic>
              <p:nvPicPr>
                <p:cNvPr id="33" name="Ink 32">
                  <a:extLst>
                    <a:ext uri="{FF2B5EF4-FFF2-40B4-BE49-F238E27FC236}">
                      <a16:creationId xmlns:a16="http://schemas.microsoft.com/office/drawing/2014/main" id="{70574394-CA0D-4FD8-A975-FCBF9185BE39}"/>
                    </a:ext>
                  </a:extLst>
                </p:cNvPr>
                <p:cNvPicPr/>
                <p:nvPr/>
              </p:nvPicPr>
              <p:blipFill>
                <a:blip r:embed="rId84"/>
                <a:stretch>
                  <a:fillRect/>
                </a:stretch>
              </p:blipFill>
              <p:spPr>
                <a:xfrm>
                  <a:off x="5543408" y="404107"/>
                  <a:ext cx="855000" cy="412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5">
              <p14:nvContentPartPr>
                <p14:cNvPr id="60" name="Ink 59">
                  <a:extLst>
                    <a:ext uri="{FF2B5EF4-FFF2-40B4-BE49-F238E27FC236}">
                      <a16:creationId xmlns:a16="http://schemas.microsoft.com/office/drawing/2014/main" id="{F79530AF-5372-475C-82A0-9523A71DBE62}"/>
                    </a:ext>
                  </a:extLst>
                </p14:cNvPr>
                <p14:cNvContentPartPr/>
                <p14:nvPr/>
              </p14:nvContentPartPr>
              <p14:xfrm>
                <a:off x="3553688" y="184147"/>
                <a:ext cx="411120" cy="578520"/>
              </p14:xfrm>
            </p:contentPart>
          </mc:Choice>
          <mc:Fallback>
            <p:pic>
              <p:nvPicPr>
                <p:cNvPr id="60" name="Ink 59">
                  <a:extLst>
                    <a:ext uri="{FF2B5EF4-FFF2-40B4-BE49-F238E27FC236}">
                      <a16:creationId xmlns:a16="http://schemas.microsoft.com/office/drawing/2014/main" id="{F79530AF-5372-475C-82A0-9523A71DBE62}"/>
                    </a:ext>
                  </a:extLst>
                </p:cNvPr>
                <p:cNvPicPr/>
                <p:nvPr/>
              </p:nvPicPr>
              <p:blipFill>
                <a:blip r:embed="rId86"/>
                <a:stretch>
                  <a:fillRect/>
                </a:stretch>
              </p:blipFill>
              <p:spPr>
                <a:xfrm>
                  <a:off x="3545048" y="175147"/>
                  <a:ext cx="428760" cy="596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7">
              <p14:nvContentPartPr>
                <p14:cNvPr id="61" name="Ink 60">
                  <a:extLst>
                    <a:ext uri="{FF2B5EF4-FFF2-40B4-BE49-F238E27FC236}">
                      <a16:creationId xmlns:a16="http://schemas.microsoft.com/office/drawing/2014/main" id="{D37962C3-3D7A-4627-9FBD-452F92EA1454}"/>
                    </a:ext>
                  </a:extLst>
                </p14:cNvPr>
                <p14:cNvContentPartPr/>
                <p14:nvPr/>
              </p14:nvContentPartPr>
              <p14:xfrm>
                <a:off x="4153088" y="312307"/>
                <a:ext cx="349200" cy="486720"/>
              </p14:xfrm>
            </p:contentPart>
          </mc:Choice>
          <mc:Fallback>
            <p:pic>
              <p:nvPicPr>
                <p:cNvPr id="61" name="Ink 60">
                  <a:extLst>
                    <a:ext uri="{FF2B5EF4-FFF2-40B4-BE49-F238E27FC236}">
                      <a16:creationId xmlns:a16="http://schemas.microsoft.com/office/drawing/2014/main" id="{D37962C3-3D7A-4627-9FBD-452F92EA1454}"/>
                    </a:ext>
                  </a:extLst>
                </p:cNvPr>
                <p:cNvPicPr/>
                <p:nvPr/>
              </p:nvPicPr>
              <p:blipFill>
                <a:blip r:embed="rId88"/>
                <a:stretch>
                  <a:fillRect/>
                </a:stretch>
              </p:blipFill>
              <p:spPr>
                <a:xfrm>
                  <a:off x="4144448" y="303667"/>
                  <a:ext cx="366840" cy="504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9">
              <p14:nvContentPartPr>
                <p14:cNvPr id="62" name="Ink 61">
                  <a:extLst>
                    <a:ext uri="{FF2B5EF4-FFF2-40B4-BE49-F238E27FC236}">
                      <a16:creationId xmlns:a16="http://schemas.microsoft.com/office/drawing/2014/main" id="{62B44E1F-29B7-4027-9176-524D40E015B0}"/>
                    </a:ext>
                  </a:extLst>
                </p14:cNvPr>
                <p14:cNvContentPartPr/>
                <p14:nvPr/>
              </p14:nvContentPartPr>
              <p14:xfrm>
                <a:off x="4440728" y="676987"/>
                <a:ext cx="256680" cy="469800"/>
              </p14:xfrm>
            </p:contentPart>
          </mc:Choice>
          <mc:Fallback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62B44E1F-29B7-4027-9176-524D40E015B0}"/>
                    </a:ext>
                  </a:extLst>
                </p:cNvPr>
                <p:cNvPicPr/>
                <p:nvPr/>
              </p:nvPicPr>
              <p:blipFill>
                <a:blip r:embed="rId90"/>
                <a:stretch>
                  <a:fillRect/>
                </a:stretch>
              </p:blipFill>
              <p:spPr>
                <a:xfrm>
                  <a:off x="4431728" y="667987"/>
                  <a:ext cx="274320" cy="487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1">
              <p14:nvContentPartPr>
                <p14:cNvPr id="70" name="Ink 69">
                  <a:extLst>
                    <a:ext uri="{FF2B5EF4-FFF2-40B4-BE49-F238E27FC236}">
                      <a16:creationId xmlns:a16="http://schemas.microsoft.com/office/drawing/2014/main" id="{D31E9AA4-EBDB-44D5-AC95-22AB5E694211}"/>
                    </a:ext>
                  </a:extLst>
                </p14:cNvPr>
                <p14:cNvContentPartPr/>
                <p14:nvPr/>
              </p14:nvContentPartPr>
              <p14:xfrm>
                <a:off x="4932848" y="718387"/>
                <a:ext cx="330840" cy="317160"/>
              </p14:xfrm>
            </p:contentPart>
          </mc:Choice>
          <mc:Fallback>
            <p:pic>
              <p:nvPicPr>
                <p:cNvPr id="70" name="Ink 69">
                  <a:extLst>
                    <a:ext uri="{FF2B5EF4-FFF2-40B4-BE49-F238E27FC236}">
                      <a16:creationId xmlns:a16="http://schemas.microsoft.com/office/drawing/2014/main" id="{D31E9AA4-EBDB-44D5-AC95-22AB5E694211}"/>
                    </a:ext>
                  </a:extLst>
                </p:cNvPr>
                <p:cNvPicPr/>
                <p:nvPr/>
              </p:nvPicPr>
              <p:blipFill>
                <a:blip r:embed="rId92"/>
                <a:stretch>
                  <a:fillRect/>
                </a:stretch>
              </p:blipFill>
              <p:spPr>
                <a:xfrm>
                  <a:off x="4923848" y="709387"/>
                  <a:ext cx="348480" cy="334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3">
              <p14:nvContentPartPr>
                <p14:cNvPr id="71" name="Ink 70">
                  <a:extLst>
                    <a:ext uri="{FF2B5EF4-FFF2-40B4-BE49-F238E27FC236}">
                      <a16:creationId xmlns:a16="http://schemas.microsoft.com/office/drawing/2014/main" id="{8765AF35-F205-4F30-AFDB-11FF38BD7FCC}"/>
                    </a:ext>
                  </a:extLst>
                </p14:cNvPr>
                <p14:cNvContentPartPr/>
                <p14:nvPr/>
              </p14:nvContentPartPr>
              <p14:xfrm>
                <a:off x="4812608" y="572587"/>
                <a:ext cx="120600" cy="427680"/>
              </p14:xfrm>
            </p:contentPart>
          </mc:Choice>
          <mc:Fallback>
            <p:pic>
              <p:nvPicPr>
                <p:cNvPr id="71" name="Ink 70">
                  <a:extLst>
                    <a:ext uri="{FF2B5EF4-FFF2-40B4-BE49-F238E27FC236}">
                      <a16:creationId xmlns:a16="http://schemas.microsoft.com/office/drawing/2014/main" id="{8765AF35-F205-4F30-AFDB-11FF38BD7FCC}"/>
                    </a:ext>
                  </a:extLst>
                </p:cNvPr>
                <p:cNvPicPr/>
                <p:nvPr/>
              </p:nvPicPr>
              <p:blipFill>
                <a:blip r:embed="rId94"/>
                <a:stretch>
                  <a:fillRect/>
                </a:stretch>
              </p:blipFill>
              <p:spPr>
                <a:xfrm>
                  <a:off x="4803968" y="563587"/>
                  <a:ext cx="138240" cy="445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5">
              <p14:nvContentPartPr>
                <p14:cNvPr id="72" name="Ink 71">
                  <a:extLst>
                    <a:ext uri="{FF2B5EF4-FFF2-40B4-BE49-F238E27FC236}">
                      <a16:creationId xmlns:a16="http://schemas.microsoft.com/office/drawing/2014/main" id="{79FB7D31-DA11-47D3-B6DF-48E48EA47575}"/>
                    </a:ext>
                  </a:extLst>
                </p14:cNvPr>
                <p14:cNvContentPartPr/>
                <p14:nvPr/>
              </p14:nvContentPartPr>
              <p14:xfrm>
                <a:off x="5416688" y="703627"/>
                <a:ext cx="137520" cy="398520"/>
              </p14:xfrm>
            </p:contentPart>
          </mc:Choice>
          <mc:Fallback>
            <p:pic>
              <p:nvPicPr>
                <p:cNvPr id="72" name="Ink 71">
                  <a:extLst>
                    <a:ext uri="{FF2B5EF4-FFF2-40B4-BE49-F238E27FC236}">
                      <a16:creationId xmlns:a16="http://schemas.microsoft.com/office/drawing/2014/main" id="{79FB7D31-DA11-47D3-B6DF-48E48EA47575}"/>
                    </a:ext>
                  </a:extLst>
                </p:cNvPr>
                <p:cNvPicPr/>
                <p:nvPr/>
              </p:nvPicPr>
              <p:blipFill>
                <a:blip r:embed="rId96"/>
                <a:stretch>
                  <a:fillRect/>
                </a:stretch>
              </p:blipFill>
              <p:spPr>
                <a:xfrm>
                  <a:off x="5407688" y="694987"/>
                  <a:ext cx="155160" cy="4161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86" name="Group 85">
            <a:extLst>
              <a:ext uri="{FF2B5EF4-FFF2-40B4-BE49-F238E27FC236}">
                <a16:creationId xmlns:a16="http://schemas.microsoft.com/office/drawing/2014/main" id="{AC061AC9-377A-4B6D-984E-9EF0A639A43D}"/>
              </a:ext>
            </a:extLst>
          </p:cNvPr>
          <p:cNvGrpSpPr/>
          <p:nvPr/>
        </p:nvGrpSpPr>
        <p:grpSpPr>
          <a:xfrm>
            <a:off x="2337968" y="1544947"/>
            <a:ext cx="869040" cy="543960"/>
            <a:chOff x="2337968" y="1544947"/>
            <a:chExt cx="869040" cy="5439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97">
              <p14:nvContentPartPr>
                <p14:cNvPr id="75" name="Ink 74">
                  <a:extLst>
                    <a:ext uri="{FF2B5EF4-FFF2-40B4-BE49-F238E27FC236}">
                      <a16:creationId xmlns:a16="http://schemas.microsoft.com/office/drawing/2014/main" id="{356FC9FD-B6F6-4BEC-9FBC-BF95E4D855DB}"/>
                    </a:ext>
                  </a:extLst>
                </p14:cNvPr>
                <p14:cNvContentPartPr/>
                <p14:nvPr/>
              </p14:nvContentPartPr>
              <p14:xfrm>
                <a:off x="2546408" y="1670587"/>
                <a:ext cx="72000" cy="341280"/>
              </p14:xfrm>
            </p:contentPart>
          </mc:Choice>
          <mc:Fallback>
            <p:pic>
              <p:nvPicPr>
                <p:cNvPr id="75" name="Ink 74">
                  <a:extLst>
                    <a:ext uri="{FF2B5EF4-FFF2-40B4-BE49-F238E27FC236}">
                      <a16:creationId xmlns:a16="http://schemas.microsoft.com/office/drawing/2014/main" id="{356FC9FD-B6F6-4BEC-9FBC-BF95E4D855DB}"/>
                    </a:ext>
                  </a:extLst>
                </p:cNvPr>
                <p:cNvPicPr/>
                <p:nvPr/>
              </p:nvPicPr>
              <p:blipFill>
                <a:blip r:embed="rId98"/>
                <a:stretch>
                  <a:fillRect/>
                </a:stretch>
              </p:blipFill>
              <p:spPr>
                <a:xfrm>
                  <a:off x="2537408" y="1661947"/>
                  <a:ext cx="89640" cy="358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9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942A45CE-5503-4421-83E8-60B7821726D4}"/>
                    </a:ext>
                  </a:extLst>
                </p14:cNvPr>
                <p14:cNvContentPartPr/>
                <p14:nvPr/>
              </p14:nvContentPartPr>
              <p14:xfrm>
                <a:off x="2524088" y="2010787"/>
                <a:ext cx="323640" cy="78120"/>
              </p14:xfrm>
            </p:contentPart>
          </mc:Choice>
          <mc:Fallback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942A45CE-5503-4421-83E8-60B7821726D4}"/>
                    </a:ext>
                  </a:extLst>
                </p:cNvPr>
                <p:cNvPicPr/>
                <p:nvPr/>
              </p:nvPicPr>
              <p:blipFill>
                <a:blip r:embed="rId100"/>
                <a:stretch>
                  <a:fillRect/>
                </a:stretch>
              </p:blipFill>
              <p:spPr>
                <a:xfrm>
                  <a:off x="2515448" y="2001787"/>
                  <a:ext cx="341280" cy="95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1">
              <p14:nvContentPartPr>
                <p14:cNvPr id="77" name="Ink 76">
                  <a:extLst>
                    <a:ext uri="{FF2B5EF4-FFF2-40B4-BE49-F238E27FC236}">
                      <a16:creationId xmlns:a16="http://schemas.microsoft.com/office/drawing/2014/main" id="{04376428-7CCF-41B8-8386-B57D5BA76F3B}"/>
                    </a:ext>
                  </a:extLst>
                </p14:cNvPr>
                <p14:cNvContentPartPr/>
                <p14:nvPr/>
              </p14:nvContentPartPr>
              <p14:xfrm>
                <a:off x="2337968" y="1627027"/>
                <a:ext cx="382680" cy="133560"/>
              </p14:xfrm>
            </p:contentPart>
          </mc:Choice>
          <mc:Fallback>
            <p:pic>
              <p:nvPicPr>
                <p:cNvPr id="77" name="Ink 76">
                  <a:extLst>
                    <a:ext uri="{FF2B5EF4-FFF2-40B4-BE49-F238E27FC236}">
                      <a16:creationId xmlns:a16="http://schemas.microsoft.com/office/drawing/2014/main" id="{04376428-7CCF-41B8-8386-B57D5BA76F3B}"/>
                    </a:ext>
                  </a:extLst>
                </p:cNvPr>
                <p:cNvPicPr/>
                <p:nvPr/>
              </p:nvPicPr>
              <p:blipFill>
                <a:blip r:embed="rId102"/>
                <a:stretch>
                  <a:fillRect/>
                </a:stretch>
              </p:blipFill>
              <p:spPr>
                <a:xfrm>
                  <a:off x="2328968" y="1618387"/>
                  <a:ext cx="400320" cy="151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3">
              <p14:nvContentPartPr>
                <p14:cNvPr id="79" name="Ink 78">
                  <a:extLst>
                    <a:ext uri="{FF2B5EF4-FFF2-40B4-BE49-F238E27FC236}">
                      <a16:creationId xmlns:a16="http://schemas.microsoft.com/office/drawing/2014/main" id="{8699A2ED-476C-4A19-A22C-3FF66567B733}"/>
                    </a:ext>
                  </a:extLst>
                </p14:cNvPr>
                <p14:cNvContentPartPr/>
                <p14:nvPr/>
              </p14:nvContentPartPr>
              <p14:xfrm>
                <a:off x="2958248" y="1544947"/>
                <a:ext cx="248760" cy="67320"/>
              </p14:xfrm>
            </p:contentPart>
          </mc:Choice>
          <mc:Fallback>
            <p:pic>
              <p:nvPicPr>
                <p:cNvPr id="79" name="Ink 78">
                  <a:extLst>
                    <a:ext uri="{FF2B5EF4-FFF2-40B4-BE49-F238E27FC236}">
                      <a16:creationId xmlns:a16="http://schemas.microsoft.com/office/drawing/2014/main" id="{8699A2ED-476C-4A19-A22C-3FF66567B733}"/>
                    </a:ext>
                  </a:extLst>
                </p:cNvPr>
                <p:cNvPicPr/>
                <p:nvPr/>
              </p:nvPicPr>
              <p:blipFill>
                <a:blip r:embed="rId104"/>
                <a:stretch>
                  <a:fillRect/>
                </a:stretch>
              </p:blipFill>
              <p:spPr>
                <a:xfrm>
                  <a:off x="2949608" y="1536307"/>
                  <a:ext cx="266400" cy="849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05">
            <p14:nvContentPartPr>
              <p14:cNvPr id="80" name="Ink 79">
                <a:extLst>
                  <a:ext uri="{FF2B5EF4-FFF2-40B4-BE49-F238E27FC236}">
                    <a16:creationId xmlns:a16="http://schemas.microsoft.com/office/drawing/2014/main" id="{E68786F0-D676-4269-9F85-600E1F2126AF}"/>
                  </a:ext>
                </a:extLst>
              </p14:cNvPr>
              <p14:cNvContentPartPr/>
              <p14:nvPr/>
            </p14:nvContentPartPr>
            <p14:xfrm>
              <a:off x="4488248" y="1671667"/>
              <a:ext cx="646200" cy="249120"/>
            </p14:xfrm>
          </p:contentPart>
        </mc:Choice>
        <mc:Fallback>
          <p:pic>
            <p:nvPicPr>
              <p:cNvPr id="80" name="Ink 79">
                <a:extLst>
                  <a:ext uri="{FF2B5EF4-FFF2-40B4-BE49-F238E27FC236}">
                    <a16:creationId xmlns:a16="http://schemas.microsoft.com/office/drawing/2014/main" id="{E68786F0-D676-4269-9F85-600E1F2126AF}"/>
                  </a:ext>
                </a:extLst>
              </p:cNvPr>
              <p:cNvPicPr/>
              <p:nvPr/>
            </p:nvPicPr>
            <p:blipFill>
              <a:blip r:embed="rId106"/>
              <a:stretch>
                <a:fillRect/>
              </a:stretch>
            </p:blipFill>
            <p:spPr>
              <a:xfrm>
                <a:off x="4479248" y="1663027"/>
                <a:ext cx="663840" cy="266760"/>
              </a:xfrm>
              <a:prstGeom prst="rect">
                <a:avLst/>
              </a:prstGeom>
            </p:spPr>
          </p:pic>
        </mc:Fallback>
      </mc:AlternateContent>
      <p:grpSp>
        <p:nvGrpSpPr>
          <p:cNvPr id="85" name="Group 84">
            <a:extLst>
              <a:ext uri="{FF2B5EF4-FFF2-40B4-BE49-F238E27FC236}">
                <a16:creationId xmlns:a16="http://schemas.microsoft.com/office/drawing/2014/main" id="{36AEE66A-89E6-4B6E-88A5-D69E629AEE8E}"/>
              </a:ext>
            </a:extLst>
          </p:cNvPr>
          <p:cNvGrpSpPr/>
          <p:nvPr/>
        </p:nvGrpSpPr>
        <p:grpSpPr>
          <a:xfrm>
            <a:off x="5724488" y="1494187"/>
            <a:ext cx="755280" cy="684720"/>
            <a:chOff x="5724488" y="1494187"/>
            <a:chExt cx="755280" cy="6847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07">
              <p14:nvContentPartPr>
                <p14:cNvPr id="81" name="Ink 80">
                  <a:extLst>
                    <a:ext uri="{FF2B5EF4-FFF2-40B4-BE49-F238E27FC236}">
                      <a16:creationId xmlns:a16="http://schemas.microsoft.com/office/drawing/2014/main" id="{0307D3DB-28B0-4AF5-AEC0-C401D6CD989C}"/>
                    </a:ext>
                  </a:extLst>
                </p14:cNvPr>
                <p14:cNvContentPartPr/>
                <p14:nvPr/>
              </p14:nvContentPartPr>
              <p14:xfrm>
                <a:off x="5945888" y="1561147"/>
                <a:ext cx="48240" cy="410040"/>
              </p14:xfrm>
            </p:contentPart>
          </mc:Choice>
          <mc:Fallback>
            <p:pic>
              <p:nvPicPr>
                <p:cNvPr id="81" name="Ink 80">
                  <a:extLst>
                    <a:ext uri="{FF2B5EF4-FFF2-40B4-BE49-F238E27FC236}">
                      <a16:creationId xmlns:a16="http://schemas.microsoft.com/office/drawing/2014/main" id="{0307D3DB-28B0-4AF5-AEC0-C401D6CD989C}"/>
                    </a:ext>
                  </a:extLst>
                </p:cNvPr>
                <p:cNvPicPr/>
                <p:nvPr/>
              </p:nvPicPr>
              <p:blipFill>
                <a:blip r:embed="rId108"/>
                <a:stretch>
                  <a:fillRect/>
                </a:stretch>
              </p:blipFill>
              <p:spPr>
                <a:xfrm>
                  <a:off x="5937248" y="1552147"/>
                  <a:ext cx="65880" cy="427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9">
              <p14:nvContentPartPr>
                <p14:cNvPr id="82" name="Ink 81">
                  <a:extLst>
                    <a:ext uri="{FF2B5EF4-FFF2-40B4-BE49-F238E27FC236}">
                      <a16:creationId xmlns:a16="http://schemas.microsoft.com/office/drawing/2014/main" id="{FC312F9A-017A-4D66-959A-195135F1828F}"/>
                    </a:ext>
                  </a:extLst>
                </p14:cNvPr>
                <p14:cNvContentPartPr/>
                <p14:nvPr/>
              </p14:nvContentPartPr>
              <p14:xfrm>
                <a:off x="5877848" y="2005387"/>
                <a:ext cx="263880" cy="43920"/>
              </p14:xfrm>
            </p:contentPart>
          </mc:Choice>
          <mc:Fallback>
            <p:pic>
              <p:nvPicPr>
                <p:cNvPr id="82" name="Ink 81">
                  <a:extLst>
                    <a:ext uri="{FF2B5EF4-FFF2-40B4-BE49-F238E27FC236}">
                      <a16:creationId xmlns:a16="http://schemas.microsoft.com/office/drawing/2014/main" id="{FC312F9A-017A-4D66-959A-195135F1828F}"/>
                    </a:ext>
                  </a:extLst>
                </p:cNvPr>
                <p:cNvPicPr/>
                <p:nvPr/>
              </p:nvPicPr>
              <p:blipFill>
                <a:blip r:embed="rId110"/>
                <a:stretch>
                  <a:fillRect/>
                </a:stretch>
              </p:blipFill>
              <p:spPr>
                <a:xfrm>
                  <a:off x="5868848" y="1996387"/>
                  <a:ext cx="281520" cy="6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1">
              <p14:nvContentPartPr>
                <p14:cNvPr id="83" name="Ink 82">
                  <a:extLst>
                    <a:ext uri="{FF2B5EF4-FFF2-40B4-BE49-F238E27FC236}">
                      <a16:creationId xmlns:a16="http://schemas.microsoft.com/office/drawing/2014/main" id="{B3D5FE5C-49F8-4450-B6B0-CEDF977173D7}"/>
                    </a:ext>
                  </a:extLst>
                </p14:cNvPr>
                <p14:cNvContentPartPr/>
                <p14:nvPr/>
              </p14:nvContentPartPr>
              <p14:xfrm>
                <a:off x="5724488" y="1494187"/>
                <a:ext cx="432000" cy="86760"/>
              </p14:xfrm>
            </p:contentPart>
          </mc:Choice>
          <mc:Fallback>
            <p:pic>
              <p:nvPicPr>
                <p:cNvPr id="83" name="Ink 82">
                  <a:extLst>
                    <a:ext uri="{FF2B5EF4-FFF2-40B4-BE49-F238E27FC236}">
                      <a16:creationId xmlns:a16="http://schemas.microsoft.com/office/drawing/2014/main" id="{B3D5FE5C-49F8-4450-B6B0-CEDF977173D7}"/>
                    </a:ext>
                  </a:extLst>
                </p:cNvPr>
                <p:cNvPicPr/>
                <p:nvPr/>
              </p:nvPicPr>
              <p:blipFill>
                <a:blip r:embed="rId112"/>
                <a:stretch>
                  <a:fillRect/>
                </a:stretch>
              </p:blipFill>
              <p:spPr>
                <a:xfrm>
                  <a:off x="5715848" y="1485547"/>
                  <a:ext cx="449640" cy="104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3">
              <p14:nvContentPartPr>
                <p14:cNvPr id="84" name="Ink 83">
                  <a:extLst>
                    <a:ext uri="{FF2B5EF4-FFF2-40B4-BE49-F238E27FC236}">
                      <a16:creationId xmlns:a16="http://schemas.microsoft.com/office/drawing/2014/main" id="{020C5888-02B7-44B9-9022-915A9794AA17}"/>
                    </a:ext>
                  </a:extLst>
                </p14:cNvPr>
                <p14:cNvContentPartPr/>
                <p14:nvPr/>
              </p14:nvContentPartPr>
              <p14:xfrm>
                <a:off x="6275648" y="1855987"/>
                <a:ext cx="204120" cy="322920"/>
              </p14:xfrm>
            </p:contentPart>
          </mc:Choice>
          <mc:Fallback>
            <p:pic>
              <p:nvPicPr>
                <p:cNvPr id="84" name="Ink 83">
                  <a:extLst>
                    <a:ext uri="{FF2B5EF4-FFF2-40B4-BE49-F238E27FC236}">
                      <a16:creationId xmlns:a16="http://schemas.microsoft.com/office/drawing/2014/main" id="{020C5888-02B7-44B9-9022-915A9794AA17}"/>
                    </a:ext>
                  </a:extLst>
                </p:cNvPr>
                <p:cNvPicPr/>
                <p:nvPr/>
              </p:nvPicPr>
              <p:blipFill>
                <a:blip r:embed="rId114"/>
                <a:stretch>
                  <a:fillRect/>
                </a:stretch>
              </p:blipFill>
              <p:spPr>
                <a:xfrm>
                  <a:off x="6267008" y="1847347"/>
                  <a:ext cx="221760" cy="3405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15">
            <p14:nvContentPartPr>
              <p14:cNvPr id="87" name="Ink 86">
                <a:extLst>
                  <a:ext uri="{FF2B5EF4-FFF2-40B4-BE49-F238E27FC236}">
                    <a16:creationId xmlns:a16="http://schemas.microsoft.com/office/drawing/2014/main" id="{3F23D8EC-DCAF-4DC3-983E-4B12310FC1C6}"/>
                  </a:ext>
                </a:extLst>
              </p14:cNvPr>
              <p14:cNvContentPartPr/>
              <p14:nvPr/>
            </p14:nvContentPartPr>
            <p14:xfrm>
              <a:off x="6339368" y="1276027"/>
              <a:ext cx="203040" cy="136800"/>
            </p14:xfrm>
          </p:contentPart>
        </mc:Choice>
        <mc:Fallback>
          <p:pic>
            <p:nvPicPr>
              <p:cNvPr id="87" name="Ink 86">
                <a:extLst>
                  <a:ext uri="{FF2B5EF4-FFF2-40B4-BE49-F238E27FC236}">
                    <a16:creationId xmlns:a16="http://schemas.microsoft.com/office/drawing/2014/main" id="{3F23D8EC-DCAF-4DC3-983E-4B12310FC1C6}"/>
                  </a:ext>
                </a:extLst>
              </p:cNvPr>
              <p:cNvPicPr/>
              <p:nvPr/>
            </p:nvPicPr>
            <p:blipFill>
              <a:blip r:embed="rId116"/>
              <a:stretch>
                <a:fillRect/>
              </a:stretch>
            </p:blipFill>
            <p:spPr>
              <a:xfrm>
                <a:off x="6330728" y="1267387"/>
                <a:ext cx="220680" cy="154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7">
            <p14:nvContentPartPr>
              <p14:cNvPr id="88" name="Ink 87">
                <a:extLst>
                  <a:ext uri="{FF2B5EF4-FFF2-40B4-BE49-F238E27FC236}">
                    <a16:creationId xmlns:a16="http://schemas.microsoft.com/office/drawing/2014/main" id="{CEE1825B-C418-4A3B-BA57-1790BDEB6A2A}"/>
                  </a:ext>
                </a:extLst>
              </p14:cNvPr>
              <p14:cNvContentPartPr/>
              <p14:nvPr/>
            </p14:nvContentPartPr>
            <p14:xfrm>
              <a:off x="1684568" y="1629187"/>
              <a:ext cx="452880" cy="447840"/>
            </p14:xfrm>
          </p:contentPart>
        </mc:Choice>
        <mc:Fallback>
          <p:pic>
            <p:nvPicPr>
              <p:cNvPr id="88" name="Ink 87">
                <a:extLst>
                  <a:ext uri="{FF2B5EF4-FFF2-40B4-BE49-F238E27FC236}">
                    <a16:creationId xmlns:a16="http://schemas.microsoft.com/office/drawing/2014/main" id="{CEE1825B-C418-4A3B-BA57-1790BDEB6A2A}"/>
                  </a:ext>
                </a:extLst>
              </p:cNvPr>
              <p:cNvPicPr/>
              <p:nvPr/>
            </p:nvPicPr>
            <p:blipFill>
              <a:blip r:embed="rId118"/>
              <a:stretch>
                <a:fillRect/>
              </a:stretch>
            </p:blipFill>
            <p:spPr>
              <a:xfrm>
                <a:off x="1675568" y="1620187"/>
                <a:ext cx="470520" cy="465480"/>
              </a:xfrm>
              <a:prstGeom prst="rect">
                <a:avLst/>
              </a:prstGeom>
            </p:spPr>
          </p:pic>
        </mc:Fallback>
      </mc:AlternateContent>
      <p:grpSp>
        <p:nvGrpSpPr>
          <p:cNvPr id="95" name="Group 94">
            <a:extLst>
              <a:ext uri="{FF2B5EF4-FFF2-40B4-BE49-F238E27FC236}">
                <a16:creationId xmlns:a16="http://schemas.microsoft.com/office/drawing/2014/main" id="{7941C108-CE34-4964-BA62-306140FD8E17}"/>
              </a:ext>
            </a:extLst>
          </p:cNvPr>
          <p:cNvGrpSpPr/>
          <p:nvPr/>
        </p:nvGrpSpPr>
        <p:grpSpPr>
          <a:xfrm>
            <a:off x="7221728" y="1564747"/>
            <a:ext cx="284040" cy="219960"/>
            <a:chOff x="7221728" y="1564747"/>
            <a:chExt cx="284040" cy="2199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19">
              <p14:nvContentPartPr>
                <p14:cNvPr id="89" name="Ink 88">
                  <a:extLst>
                    <a:ext uri="{FF2B5EF4-FFF2-40B4-BE49-F238E27FC236}">
                      <a16:creationId xmlns:a16="http://schemas.microsoft.com/office/drawing/2014/main" id="{0DD1AB00-13FE-475B-822B-BD029652BD56}"/>
                    </a:ext>
                  </a:extLst>
                </p14:cNvPr>
                <p14:cNvContentPartPr/>
                <p14:nvPr/>
              </p14:nvContentPartPr>
              <p14:xfrm>
                <a:off x="7221728" y="1649347"/>
                <a:ext cx="284040" cy="96840"/>
              </p14:xfrm>
            </p:contentPart>
          </mc:Choice>
          <mc:Fallback>
            <p:pic>
              <p:nvPicPr>
                <p:cNvPr id="89" name="Ink 88">
                  <a:extLst>
                    <a:ext uri="{FF2B5EF4-FFF2-40B4-BE49-F238E27FC236}">
                      <a16:creationId xmlns:a16="http://schemas.microsoft.com/office/drawing/2014/main" id="{0DD1AB00-13FE-475B-822B-BD029652BD56}"/>
                    </a:ext>
                  </a:extLst>
                </p:cNvPr>
                <p:cNvPicPr/>
                <p:nvPr/>
              </p:nvPicPr>
              <p:blipFill>
                <a:blip r:embed="rId120"/>
                <a:stretch>
                  <a:fillRect/>
                </a:stretch>
              </p:blipFill>
              <p:spPr>
                <a:xfrm>
                  <a:off x="7213088" y="1640707"/>
                  <a:ext cx="301680" cy="114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1">
              <p14:nvContentPartPr>
                <p14:cNvPr id="90" name="Ink 89">
                  <a:extLst>
                    <a:ext uri="{FF2B5EF4-FFF2-40B4-BE49-F238E27FC236}">
                      <a16:creationId xmlns:a16="http://schemas.microsoft.com/office/drawing/2014/main" id="{15E0EB16-DA98-43EB-8789-6917E08196F9}"/>
                    </a:ext>
                  </a:extLst>
                </p14:cNvPr>
                <p14:cNvContentPartPr/>
                <p14:nvPr/>
              </p14:nvContentPartPr>
              <p14:xfrm>
                <a:off x="7384088" y="1564747"/>
                <a:ext cx="20880" cy="219960"/>
              </p14:xfrm>
            </p:contentPart>
          </mc:Choice>
          <mc:Fallback>
            <p:pic>
              <p:nvPicPr>
                <p:cNvPr id="90" name="Ink 89">
                  <a:extLst>
                    <a:ext uri="{FF2B5EF4-FFF2-40B4-BE49-F238E27FC236}">
                      <a16:creationId xmlns:a16="http://schemas.microsoft.com/office/drawing/2014/main" id="{15E0EB16-DA98-43EB-8789-6917E08196F9}"/>
                    </a:ext>
                  </a:extLst>
                </p:cNvPr>
                <p:cNvPicPr/>
                <p:nvPr/>
              </p:nvPicPr>
              <p:blipFill>
                <a:blip r:embed="rId122"/>
                <a:stretch>
                  <a:fillRect/>
                </a:stretch>
              </p:blipFill>
              <p:spPr>
                <a:xfrm>
                  <a:off x="7375448" y="1555747"/>
                  <a:ext cx="38520" cy="2376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94" name="Group 93">
            <a:extLst>
              <a:ext uri="{FF2B5EF4-FFF2-40B4-BE49-F238E27FC236}">
                <a16:creationId xmlns:a16="http://schemas.microsoft.com/office/drawing/2014/main" id="{6C07CC1C-88A1-4A26-A375-02D0DB4D6650}"/>
              </a:ext>
            </a:extLst>
          </p:cNvPr>
          <p:cNvGrpSpPr/>
          <p:nvPr/>
        </p:nvGrpSpPr>
        <p:grpSpPr>
          <a:xfrm>
            <a:off x="7957208" y="1453507"/>
            <a:ext cx="928800" cy="568440"/>
            <a:chOff x="7957208" y="1453507"/>
            <a:chExt cx="928800" cy="5684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23">
              <p14:nvContentPartPr>
                <p14:cNvPr id="91" name="Ink 90">
                  <a:extLst>
                    <a:ext uri="{FF2B5EF4-FFF2-40B4-BE49-F238E27FC236}">
                      <a16:creationId xmlns:a16="http://schemas.microsoft.com/office/drawing/2014/main" id="{2880C68E-2ADC-4D9D-AD34-5169948CFDE3}"/>
                    </a:ext>
                  </a:extLst>
                </p14:cNvPr>
                <p14:cNvContentPartPr/>
                <p14:nvPr/>
              </p14:nvContentPartPr>
              <p14:xfrm>
                <a:off x="7957208" y="1491667"/>
                <a:ext cx="379800" cy="530280"/>
              </p14:xfrm>
            </p:contentPart>
          </mc:Choice>
          <mc:Fallback>
            <p:pic>
              <p:nvPicPr>
                <p:cNvPr id="91" name="Ink 90">
                  <a:extLst>
                    <a:ext uri="{FF2B5EF4-FFF2-40B4-BE49-F238E27FC236}">
                      <a16:creationId xmlns:a16="http://schemas.microsoft.com/office/drawing/2014/main" id="{2880C68E-2ADC-4D9D-AD34-5169948CFDE3}"/>
                    </a:ext>
                  </a:extLst>
                </p:cNvPr>
                <p:cNvPicPr/>
                <p:nvPr/>
              </p:nvPicPr>
              <p:blipFill>
                <a:blip r:embed="rId124"/>
                <a:stretch>
                  <a:fillRect/>
                </a:stretch>
              </p:blipFill>
              <p:spPr>
                <a:xfrm>
                  <a:off x="7948208" y="1482667"/>
                  <a:ext cx="397440" cy="547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5">
              <p14:nvContentPartPr>
                <p14:cNvPr id="92" name="Ink 91">
                  <a:extLst>
                    <a:ext uri="{FF2B5EF4-FFF2-40B4-BE49-F238E27FC236}">
                      <a16:creationId xmlns:a16="http://schemas.microsoft.com/office/drawing/2014/main" id="{563394E0-A68B-417A-83C5-E0C8F68B09D4}"/>
                    </a:ext>
                  </a:extLst>
                </p14:cNvPr>
                <p14:cNvContentPartPr/>
                <p14:nvPr/>
              </p14:nvContentPartPr>
              <p14:xfrm>
                <a:off x="8453648" y="1748347"/>
                <a:ext cx="330840" cy="224280"/>
              </p14:xfrm>
            </p:contentPart>
          </mc:Choice>
          <mc:Fallback>
            <p:pic>
              <p:nvPicPr>
                <p:cNvPr id="92" name="Ink 91">
                  <a:extLst>
                    <a:ext uri="{FF2B5EF4-FFF2-40B4-BE49-F238E27FC236}">
                      <a16:creationId xmlns:a16="http://schemas.microsoft.com/office/drawing/2014/main" id="{563394E0-A68B-417A-83C5-E0C8F68B09D4}"/>
                    </a:ext>
                  </a:extLst>
                </p:cNvPr>
                <p:cNvPicPr/>
                <p:nvPr/>
              </p:nvPicPr>
              <p:blipFill>
                <a:blip r:embed="rId126"/>
                <a:stretch>
                  <a:fillRect/>
                </a:stretch>
              </p:blipFill>
              <p:spPr>
                <a:xfrm>
                  <a:off x="8445008" y="1739347"/>
                  <a:ext cx="348480" cy="241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7">
              <p14:nvContentPartPr>
                <p14:cNvPr id="93" name="Ink 92">
                  <a:extLst>
                    <a:ext uri="{FF2B5EF4-FFF2-40B4-BE49-F238E27FC236}">
                      <a16:creationId xmlns:a16="http://schemas.microsoft.com/office/drawing/2014/main" id="{E00FA968-AB9B-4244-A0D7-70D2FFDC1551}"/>
                    </a:ext>
                  </a:extLst>
                </p14:cNvPr>
                <p14:cNvContentPartPr/>
                <p14:nvPr/>
              </p14:nvContentPartPr>
              <p14:xfrm>
                <a:off x="8638688" y="1453507"/>
                <a:ext cx="247320" cy="55800"/>
              </p14:xfrm>
            </p:contentPart>
          </mc:Choice>
          <mc:Fallback>
            <p:pic>
              <p:nvPicPr>
                <p:cNvPr id="93" name="Ink 92">
                  <a:extLst>
                    <a:ext uri="{FF2B5EF4-FFF2-40B4-BE49-F238E27FC236}">
                      <a16:creationId xmlns:a16="http://schemas.microsoft.com/office/drawing/2014/main" id="{E00FA968-AB9B-4244-A0D7-70D2FFDC1551}"/>
                    </a:ext>
                  </a:extLst>
                </p:cNvPr>
                <p:cNvPicPr/>
                <p:nvPr/>
              </p:nvPicPr>
              <p:blipFill>
                <a:blip r:embed="rId128"/>
                <a:stretch>
                  <a:fillRect/>
                </a:stretch>
              </p:blipFill>
              <p:spPr>
                <a:xfrm>
                  <a:off x="8629688" y="1444507"/>
                  <a:ext cx="264960" cy="734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29">
            <p14:nvContentPartPr>
              <p14:cNvPr id="96" name="Ink 95">
                <a:extLst>
                  <a:ext uri="{FF2B5EF4-FFF2-40B4-BE49-F238E27FC236}">
                    <a16:creationId xmlns:a16="http://schemas.microsoft.com/office/drawing/2014/main" id="{E8E99CC0-703F-4B0B-8701-BB4694EC09E6}"/>
                  </a:ext>
                </a:extLst>
              </p14:cNvPr>
              <p14:cNvContentPartPr/>
              <p14:nvPr/>
            </p14:nvContentPartPr>
            <p14:xfrm>
              <a:off x="2503208" y="2718547"/>
              <a:ext cx="58320" cy="363600"/>
            </p14:xfrm>
          </p:contentPart>
        </mc:Choice>
        <mc:Fallback>
          <p:pic>
            <p:nvPicPr>
              <p:cNvPr id="96" name="Ink 95">
                <a:extLst>
                  <a:ext uri="{FF2B5EF4-FFF2-40B4-BE49-F238E27FC236}">
                    <a16:creationId xmlns:a16="http://schemas.microsoft.com/office/drawing/2014/main" id="{E8E99CC0-703F-4B0B-8701-BB4694EC09E6}"/>
                  </a:ext>
                </a:extLst>
              </p:cNvPr>
              <p:cNvPicPr/>
              <p:nvPr/>
            </p:nvPicPr>
            <p:blipFill>
              <a:blip r:embed="rId130"/>
              <a:stretch>
                <a:fillRect/>
              </a:stretch>
            </p:blipFill>
            <p:spPr>
              <a:xfrm>
                <a:off x="2494208" y="2709547"/>
                <a:ext cx="75960" cy="381240"/>
              </a:xfrm>
              <a:prstGeom prst="rect">
                <a:avLst/>
              </a:prstGeom>
            </p:spPr>
          </p:pic>
        </mc:Fallback>
      </mc:AlternateContent>
      <p:grpSp>
        <p:nvGrpSpPr>
          <p:cNvPr id="191" name="Group 190">
            <a:extLst>
              <a:ext uri="{FF2B5EF4-FFF2-40B4-BE49-F238E27FC236}">
                <a16:creationId xmlns:a16="http://schemas.microsoft.com/office/drawing/2014/main" id="{E6261572-5F1B-4782-A5A5-8B4389610D27}"/>
              </a:ext>
            </a:extLst>
          </p:cNvPr>
          <p:cNvGrpSpPr/>
          <p:nvPr/>
        </p:nvGrpSpPr>
        <p:grpSpPr>
          <a:xfrm>
            <a:off x="10038728" y="1537027"/>
            <a:ext cx="1930320" cy="382320"/>
            <a:chOff x="10038728" y="1537027"/>
            <a:chExt cx="1930320" cy="3823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31">
              <p14:nvContentPartPr>
                <p14:cNvPr id="179" name="Ink 178">
                  <a:extLst>
                    <a:ext uri="{FF2B5EF4-FFF2-40B4-BE49-F238E27FC236}">
                      <a16:creationId xmlns:a16="http://schemas.microsoft.com/office/drawing/2014/main" id="{DE309946-9991-4F8B-B5D8-23A1AC3CB579}"/>
                    </a:ext>
                  </a:extLst>
                </p14:cNvPr>
                <p14:cNvContentPartPr/>
                <p14:nvPr/>
              </p14:nvContentPartPr>
              <p14:xfrm>
                <a:off x="10038728" y="1711267"/>
                <a:ext cx="199440" cy="129240"/>
              </p14:xfrm>
            </p:contentPart>
          </mc:Choice>
          <mc:Fallback>
            <p:pic>
              <p:nvPicPr>
                <p:cNvPr id="179" name="Ink 178">
                  <a:extLst>
                    <a:ext uri="{FF2B5EF4-FFF2-40B4-BE49-F238E27FC236}">
                      <a16:creationId xmlns:a16="http://schemas.microsoft.com/office/drawing/2014/main" id="{DE309946-9991-4F8B-B5D8-23A1AC3CB579}"/>
                    </a:ext>
                  </a:extLst>
                </p:cNvPr>
                <p:cNvPicPr/>
                <p:nvPr/>
              </p:nvPicPr>
              <p:blipFill>
                <a:blip r:embed="rId132"/>
                <a:stretch>
                  <a:fillRect/>
                </a:stretch>
              </p:blipFill>
              <p:spPr>
                <a:xfrm>
                  <a:off x="10030088" y="1702627"/>
                  <a:ext cx="217080" cy="146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3">
              <p14:nvContentPartPr>
                <p14:cNvPr id="180" name="Ink 179">
                  <a:extLst>
                    <a:ext uri="{FF2B5EF4-FFF2-40B4-BE49-F238E27FC236}">
                      <a16:creationId xmlns:a16="http://schemas.microsoft.com/office/drawing/2014/main" id="{122B6B30-796E-4486-81A6-9E42D3CA4312}"/>
                    </a:ext>
                  </a:extLst>
                </p14:cNvPr>
                <p14:cNvContentPartPr/>
                <p14:nvPr/>
              </p14:nvContentPartPr>
              <p14:xfrm>
                <a:off x="10308008" y="1725667"/>
                <a:ext cx="163800" cy="104400"/>
              </p14:xfrm>
            </p:contentPart>
          </mc:Choice>
          <mc:Fallback>
            <p:pic>
              <p:nvPicPr>
                <p:cNvPr id="180" name="Ink 179">
                  <a:extLst>
                    <a:ext uri="{FF2B5EF4-FFF2-40B4-BE49-F238E27FC236}">
                      <a16:creationId xmlns:a16="http://schemas.microsoft.com/office/drawing/2014/main" id="{122B6B30-796E-4486-81A6-9E42D3CA4312}"/>
                    </a:ext>
                  </a:extLst>
                </p:cNvPr>
                <p:cNvPicPr/>
                <p:nvPr/>
              </p:nvPicPr>
              <p:blipFill>
                <a:blip r:embed="rId134"/>
                <a:stretch>
                  <a:fillRect/>
                </a:stretch>
              </p:blipFill>
              <p:spPr>
                <a:xfrm>
                  <a:off x="10299368" y="1716667"/>
                  <a:ext cx="181440" cy="122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5">
              <p14:nvContentPartPr>
                <p14:cNvPr id="181" name="Ink 180">
                  <a:extLst>
                    <a:ext uri="{FF2B5EF4-FFF2-40B4-BE49-F238E27FC236}">
                      <a16:creationId xmlns:a16="http://schemas.microsoft.com/office/drawing/2014/main" id="{11FD485F-25CE-4068-BDB8-F4336C9412C0}"/>
                    </a:ext>
                  </a:extLst>
                </p14:cNvPr>
                <p14:cNvContentPartPr/>
                <p14:nvPr/>
              </p14:nvContentPartPr>
              <p14:xfrm>
                <a:off x="10404128" y="1673467"/>
                <a:ext cx="72000" cy="128520"/>
              </p14:xfrm>
            </p:contentPart>
          </mc:Choice>
          <mc:Fallback>
            <p:pic>
              <p:nvPicPr>
                <p:cNvPr id="181" name="Ink 180">
                  <a:extLst>
                    <a:ext uri="{FF2B5EF4-FFF2-40B4-BE49-F238E27FC236}">
                      <a16:creationId xmlns:a16="http://schemas.microsoft.com/office/drawing/2014/main" id="{11FD485F-25CE-4068-BDB8-F4336C9412C0}"/>
                    </a:ext>
                  </a:extLst>
                </p:cNvPr>
                <p:cNvPicPr/>
                <p:nvPr/>
              </p:nvPicPr>
              <p:blipFill>
                <a:blip r:embed="rId136"/>
                <a:stretch>
                  <a:fillRect/>
                </a:stretch>
              </p:blipFill>
              <p:spPr>
                <a:xfrm>
                  <a:off x="10395128" y="1664467"/>
                  <a:ext cx="89640" cy="146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7">
              <p14:nvContentPartPr>
                <p14:cNvPr id="182" name="Ink 181">
                  <a:extLst>
                    <a:ext uri="{FF2B5EF4-FFF2-40B4-BE49-F238E27FC236}">
                      <a16:creationId xmlns:a16="http://schemas.microsoft.com/office/drawing/2014/main" id="{06B893A3-A30A-4398-983C-25DC6DF4F3FD}"/>
                    </a:ext>
                  </a:extLst>
                </p14:cNvPr>
                <p14:cNvContentPartPr/>
                <p14:nvPr/>
              </p14:nvContentPartPr>
              <p14:xfrm>
                <a:off x="10358768" y="1785427"/>
                <a:ext cx="35280" cy="53280"/>
              </p14:xfrm>
            </p:contentPart>
          </mc:Choice>
          <mc:Fallback>
            <p:pic>
              <p:nvPicPr>
                <p:cNvPr id="182" name="Ink 181">
                  <a:extLst>
                    <a:ext uri="{FF2B5EF4-FFF2-40B4-BE49-F238E27FC236}">
                      <a16:creationId xmlns:a16="http://schemas.microsoft.com/office/drawing/2014/main" id="{06B893A3-A30A-4398-983C-25DC6DF4F3FD}"/>
                    </a:ext>
                  </a:extLst>
                </p:cNvPr>
                <p:cNvPicPr/>
                <p:nvPr/>
              </p:nvPicPr>
              <p:blipFill>
                <a:blip r:embed="rId138"/>
                <a:stretch>
                  <a:fillRect/>
                </a:stretch>
              </p:blipFill>
              <p:spPr>
                <a:xfrm>
                  <a:off x="10349768" y="1776427"/>
                  <a:ext cx="52920" cy="70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9">
              <p14:nvContentPartPr>
                <p14:cNvPr id="183" name="Ink 182">
                  <a:extLst>
                    <a:ext uri="{FF2B5EF4-FFF2-40B4-BE49-F238E27FC236}">
                      <a16:creationId xmlns:a16="http://schemas.microsoft.com/office/drawing/2014/main" id="{BD2DB118-ED97-4447-8B97-D608B25BE9DE}"/>
                    </a:ext>
                  </a:extLst>
                </p14:cNvPr>
                <p14:cNvContentPartPr/>
                <p14:nvPr/>
              </p14:nvContentPartPr>
              <p14:xfrm>
                <a:off x="10544888" y="1715227"/>
                <a:ext cx="64080" cy="77400"/>
              </p14:xfrm>
            </p:contentPart>
          </mc:Choice>
          <mc:Fallback>
            <p:pic>
              <p:nvPicPr>
                <p:cNvPr id="183" name="Ink 182">
                  <a:extLst>
                    <a:ext uri="{FF2B5EF4-FFF2-40B4-BE49-F238E27FC236}">
                      <a16:creationId xmlns:a16="http://schemas.microsoft.com/office/drawing/2014/main" id="{BD2DB118-ED97-4447-8B97-D608B25BE9DE}"/>
                    </a:ext>
                  </a:extLst>
                </p:cNvPr>
                <p:cNvPicPr/>
                <p:nvPr/>
              </p:nvPicPr>
              <p:blipFill>
                <a:blip r:embed="rId140"/>
                <a:stretch>
                  <a:fillRect/>
                </a:stretch>
              </p:blipFill>
              <p:spPr>
                <a:xfrm>
                  <a:off x="10536248" y="1706587"/>
                  <a:ext cx="81720" cy="95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1">
              <p14:nvContentPartPr>
                <p14:cNvPr id="184" name="Ink 183">
                  <a:extLst>
                    <a:ext uri="{FF2B5EF4-FFF2-40B4-BE49-F238E27FC236}">
                      <a16:creationId xmlns:a16="http://schemas.microsoft.com/office/drawing/2014/main" id="{C14AA2B4-5882-4CBA-AB8F-F66B828D08C5}"/>
                    </a:ext>
                  </a:extLst>
                </p14:cNvPr>
                <p14:cNvContentPartPr/>
                <p14:nvPr/>
              </p14:nvContentPartPr>
              <p14:xfrm>
                <a:off x="10559648" y="1537027"/>
                <a:ext cx="56880" cy="37440"/>
              </p14:xfrm>
            </p:contentPart>
          </mc:Choice>
          <mc:Fallback>
            <p:pic>
              <p:nvPicPr>
                <p:cNvPr id="184" name="Ink 183">
                  <a:extLst>
                    <a:ext uri="{FF2B5EF4-FFF2-40B4-BE49-F238E27FC236}">
                      <a16:creationId xmlns:a16="http://schemas.microsoft.com/office/drawing/2014/main" id="{C14AA2B4-5882-4CBA-AB8F-F66B828D08C5}"/>
                    </a:ext>
                  </a:extLst>
                </p:cNvPr>
                <p:cNvPicPr/>
                <p:nvPr/>
              </p:nvPicPr>
              <p:blipFill>
                <a:blip r:embed="rId142"/>
                <a:stretch>
                  <a:fillRect/>
                </a:stretch>
              </p:blipFill>
              <p:spPr>
                <a:xfrm>
                  <a:off x="10550648" y="1528387"/>
                  <a:ext cx="74520" cy="55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3">
              <p14:nvContentPartPr>
                <p14:cNvPr id="185" name="Ink 184">
                  <a:extLst>
                    <a:ext uri="{FF2B5EF4-FFF2-40B4-BE49-F238E27FC236}">
                      <a16:creationId xmlns:a16="http://schemas.microsoft.com/office/drawing/2014/main" id="{22916783-5C2C-4868-8BB6-7307DEC0BCD1}"/>
                    </a:ext>
                  </a:extLst>
                </p14:cNvPr>
                <p14:cNvContentPartPr/>
                <p14:nvPr/>
              </p14:nvContentPartPr>
              <p14:xfrm>
                <a:off x="10660808" y="1674547"/>
                <a:ext cx="175680" cy="120240"/>
              </p14:xfrm>
            </p:contentPart>
          </mc:Choice>
          <mc:Fallback>
            <p:pic>
              <p:nvPicPr>
                <p:cNvPr id="185" name="Ink 184">
                  <a:extLst>
                    <a:ext uri="{FF2B5EF4-FFF2-40B4-BE49-F238E27FC236}">
                      <a16:creationId xmlns:a16="http://schemas.microsoft.com/office/drawing/2014/main" id="{22916783-5C2C-4868-8BB6-7307DEC0BCD1}"/>
                    </a:ext>
                  </a:extLst>
                </p:cNvPr>
                <p:cNvPicPr/>
                <p:nvPr/>
              </p:nvPicPr>
              <p:blipFill>
                <a:blip r:embed="rId144"/>
                <a:stretch>
                  <a:fillRect/>
                </a:stretch>
              </p:blipFill>
              <p:spPr>
                <a:xfrm>
                  <a:off x="10652168" y="1665547"/>
                  <a:ext cx="193320" cy="137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5">
              <p14:nvContentPartPr>
                <p14:cNvPr id="186" name="Ink 185">
                  <a:extLst>
                    <a:ext uri="{FF2B5EF4-FFF2-40B4-BE49-F238E27FC236}">
                      <a16:creationId xmlns:a16="http://schemas.microsoft.com/office/drawing/2014/main" id="{889F6AA3-F10A-4134-95D9-725C1EB03BB7}"/>
                    </a:ext>
                  </a:extLst>
                </p14:cNvPr>
                <p14:cNvContentPartPr/>
                <p14:nvPr/>
              </p14:nvContentPartPr>
              <p14:xfrm>
                <a:off x="10815248" y="1600747"/>
                <a:ext cx="263880" cy="221040"/>
              </p14:xfrm>
            </p:contentPart>
          </mc:Choice>
          <mc:Fallback>
            <p:pic>
              <p:nvPicPr>
                <p:cNvPr id="186" name="Ink 185">
                  <a:extLst>
                    <a:ext uri="{FF2B5EF4-FFF2-40B4-BE49-F238E27FC236}">
                      <a16:creationId xmlns:a16="http://schemas.microsoft.com/office/drawing/2014/main" id="{889F6AA3-F10A-4134-95D9-725C1EB03BB7}"/>
                    </a:ext>
                  </a:extLst>
                </p:cNvPr>
                <p:cNvPicPr/>
                <p:nvPr/>
              </p:nvPicPr>
              <p:blipFill>
                <a:blip r:embed="rId146"/>
                <a:stretch>
                  <a:fillRect/>
                </a:stretch>
              </p:blipFill>
              <p:spPr>
                <a:xfrm>
                  <a:off x="10806248" y="1591747"/>
                  <a:ext cx="281520" cy="238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7">
              <p14:nvContentPartPr>
                <p14:cNvPr id="187" name="Ink 186">
                  <a:extLst>
                    <a:ext uri="{FF2B5EF4-FFF2-40B4-BE49-F238E27FC236}">
                      <a16:creationId xmlns:a16="http://schemas.microsoft.com/office/drawing/2014/main" id="{BA1FBB4B-9950-4EFB-B47D-4E4F8C537DF9}"/>
                    </a:ext>
                  </a:extLst>
                </p14:cNvPr>
                <p14:cNvContentPartPr/>
                <p14:nvPr/>
              </p14:nvContentPartPr>
              <p14:xfrm>
                <a:off x="11058248" y="1615147"/>
                <a:ext cx="339480" cy="200880"/>
              </p14:xfrm>
            </p:contentPart>
          </mc:Choice>
          <mc:Fallback>
            <p:pic>
              <p:nvPicPr>
                <p:cNvPr id="187" name="Ink 186">
                  <a:extLst>
                    <a:ext uri="{FF2B5EF4-FFF2-40B4-BE49-F238E27FC236}">
                      <a16:creationId xmlns:a16="http://schemas.microsoft.com/office/drawing/2014/main" id="{BA1FBB4B-9950-4EFB-B47D-4E4F8C537DF9}"/>
                    </a:ext>
                  </a:extLst>
                </p:cNvPr>
                <p:cNvPicPr/>
                <p:nvPr/>
              </p:nvPicPr>
              <p:blipFill>
                <a:blip r:embed="rId148"/>
                <a:stretch>
                  <a:fillRect/>
                </a:stretch>
              </p:blipFill>
              <p:spPr>
                <a:xfrm>
                  <a:off x="11049608" y="1606507"/>
                  <a:ext cx="357120" cy="218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9">
              <p14:nvContentPartPr>
                <p14:cNvPr id="188" name="Ink 187">
                  <a:extLst>
                    <a:ext uri="{FF2B5EF4-FFF2-40B4-BE49-F238E27FC236}">
                      <a16:creationId xmlns:a16="http://schemas.microsoft.com/office/drawing/2014/main" id="{B6B69F63-B831-4255-8C2E-D3FA3D81F717}"/>
                    </a:ext>
                  </a:extLst>
                </p14:cNvPr>
                <p14:cNvContentPartPr/>
                <p14:nvPr/>
              </p14:nvContentPartPr>
              <p14:xfrm>
                <a:off x="11434808" y="1603267"/>
                <a:ext cx="38880" cy="28080"/>
              </p14:xfrm>
            </p:contentPart>
          </mc:Choice>
          <mc:Fallback>
            <p:pic>
              <p:nvPicPr>
                <p:cNvPr id="188" name="Ink 187">
                  <a:extLst>
                    <a:ext uri="{FF2B5EF4-FFF2-40B4-BE49-F238E27FC236}">
                      <a16:creationId xmlns:a16="http://schemas.microsoft.com/office/drawing/2014/main" id="{B6B69F63-B831-4255-8C2E-D3FA3D81F717}"/>
                    </a:ext>
                  </a:extLst>
                </p:cNvPr>
                <p:cNvPicPr/>
                <p:nvPr/>
              </p:nvPicPr>
              <p:blipFill>
                <a:blip r:embed="rId150"/>
                <a:stretch>
                  <a:fillRect/>
                </a:stretch>
              </p:blipFill>
              <p:spPr>
                <a:xfrm>
                  <a:off x="11426168" y="1594267"/>
                  <a:ext cx="56520" cy="45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1">
              <p14:nvContentPartPr>
                <p14:cNvPr id="189" name="Ink 188">
                  <a:extLst>
                    <a:ext uri="{FF2B5EF4-FFF2-40B4-BE49-F238E27FC236}">
                      <a16:creationId xmlns:a16="http://schemas.microsoft.com/office/drawing/2014/main" id="{0210FCA0-500F-4D13-A2B9-3CFB4AB2D605}"/>
                    </a:ext>
                  </a:extLst>
                </p14:cNvPr>
                <p14:cNvContentPartPr/>
                <p14:nvPr/>
              </p14:nvContentPartPr>
              <p14:xfrm>
                <a:off x="11488448" y="1695787"/>
                <a:ext cx="159480" cy="133920"/>
              </p14:xfrm>
            </p:contentPart>
          </mc:Choice>
          <mc:Fallback>
            <p:pic>
              <p:nvPicPr>
                <p:cNvPr id="189" name="Ink 188">
                  <a:extLst>
                    <a:ext uri="{FF2B5EF4-FFF2-40B4-BE49-F238E27FC236}">
                      <a16:creationId xmlns:a16="http://schemas.microsoft.com/office/drawing/2014/main" id="{0210FCA0-500F-4D13-A2B9-3CFB4AB2D605}"/>
                    </a:ext>
                  </a:extLst>
                </p:cNvPr>
                <p:cNvPicPr/>
                <p:nvPr/>
              </p:nvPicPr>
              <p:blipFill>
                <a:blip r:embed="rId152"/>
                <a:stretch>
                  <a:fillRect/>
                </a:stretch>
              </p:blipFill>
              <p:spPr>
                <a:xfrm>
                  <a:off x="11479808" y="1686787"/>
                  <a:ext cx="177120" cy="15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3">
              <p14:nvContentPartPr>
                <p14:cNvPr id="190" name="Ink 189">
                  <a:extLst>
                    <a:ext uri="{FF2B5EF4-FFF2-40B4-BE49-F238E27FC236}">
                      <a16:creationId xmlns:a16="http://schemas.microsoft.com/office/drawing/2014/main" id="{29AE8B97-45C5-4849-8C90-800AC45CFE99}"/>
                    </a:ext>
                  </a:extLst>
                </p14:cNvPr>
                <p14:cNvContentPartPr/>
                <p14:nvPr/>
              </p14:nvContentPartPr>
              <p14:xfrm>
                <a:off x="11676728" y="1708747"/>
                <a:ext cx="292320" cy="210600"/>
              </p14:xfrm>
            </p:contentPart>
          </mc:Choice>
          <mc:Fallback>
            <p:pic>
              <p:nvPicPr>
                <p:cNvPr id="190" name="Ink 189">
                  <a:extLst>
                    <a:ext uri="{FF2B5EF4-FFF2-40B4-BE49-F238E27FC236}">
                      <a16:creationId xmlns:a16="http://schemas.microsoft.com/office/drawing/2014/main" id="{29AE8B97-45C5-4849-8C90-800AC45CFE99}"/>
                    </a:ext>
                  </a:extLst>
                </p:cNvPr>
                <p:cNvPicPr/>
                <p:nvPr/>
              </p:nvPicPr>
              <p:blipFill>
                <a:blip r:embed="rId154"/>
                <a:stretch>
                  <a:fillRect/>
                </a:stretch>
              </p:blipFill>
              <p:spPr>
                <a:xfrm>
                  <a:off x="11668088" y="1700107"/>
                  <a:ext cx="309960" cy="2282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55">
            <p14:nvContentPartPr>
              <p14:cNvPr id="222" name="Ink 221">
                <a:extLst>
                  <a:ext uri="{FF2B5EF4-FFF2-40B4-BE49-F238E27FC236}">
                    <a16:creationId xmlns:a16="http://schemas.microsoft.com/office/drawing/2014/main" id="{F91019C4-AC2B-47E9-9A63-EEAC944A4E05}"/>
                  </a:ext>
                </a:extLst>
              </p14:cNvPr>
              <p14:cNvContentPartPr/>
              <p14:nvPr/>
            </p14:nvContentPartPr>
            <p14:xfrm>
              <a:off x="4030328" y="2409667"/>
              <a:ext cx="337320" cy="47160"/>
            </p14:xfrm>
          </p:contentPart>
        </mc:Choice>
        <mc:Fallback>
          <p:pic>
            <p:nvPicPr>
              <p:cNvPr id="222" name="Ink 221">
                <a:extLst>
                  <a:ext uri="{FF2B5EF4-FFF2-40B4-BE49-F238E27FC236}">
                    <a16:creationId xmlns:a16="http://schemas.microsoft.com/office/drawing/2014/main" id="{F91019C4-AC2B-47E9-9A63-EEAC944A4E05}"/>
                  </a:ext>
                </a:extLst>
              </p:cNvPr>
              <p:cNvPicPr/>
              <p:nvPr/>
            </p:nvPicPr>
            <p:blipFill>
              <a:blip r:embed="rId156"/>
              <a:stretch>
                <a:fillRect/>
              </a:stretch>
            </p:blipFill>
            <p:spPr>
              <a:xfrm>
                <a:off x="4021688" y="2401027"/>
                <a:ext cx="354960" cy="64800"/>
              </a:xfrm>
              <a:prstGeom prst="rect">
                <a:avLst/>
              </a:prstGeom>
            </p:spPr>
          </p:pic>
        </mc:Fallback>
      </mc:AlternateContent>
      <p:grpSp>
        <p:nvGrpSpPr>
          <p:cNvPr id="225" name="Group 224">
            <a:extLst>
              <a:ext uri="{FF2B5EF4-FFF2-40B4-BE49-F238E27FC236}">
                <a16:creationId xmlns:a16="http://schemas.microsoft.com/office/drawing/2014/main" id="{6FA7B1A0-9D04-4AF1-9BFB-6569437D5E39}"/>
              </a:ext>
            </a:extLst>
          </p:cNvPr>
          <p:cNvGrpSpPr/>
          <p:nvPr/>
        </p:nvGrpSpPr>
        <p:grpSpPr>
          <a:xfrm>
            <a:off x="5171168" y="2382307"/>
            <a:ext cx="258480" cy="284040"/>
            <a:chOff x="5171168" y="2382307"/>
            <a:chExt cx="258480" cy="2840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57">
              <p14:nvContentPartPr>
                <p14:cNvPr id="223" name="Ink 222">
                  <a:extLst>
                    <a:ext uri="{FF2B5EF4-FFF2-40B4-BE49-F238E27FC236}">
                      <a16:creationId xmlns:a16="http://schemas.microsoft.com/office/drawing/2014/main" id="{E9859B84-0799-4E06-BD05-A1B08046DFED}"/>
                    </a:ext>
                  </a:extLst>
                </p14:cNvPr>
                <p14:cNvContentPartPr/>
                <p14:nvPr/>
              </p14:nvContentPartPr>
              <p14:xfrm>
                <a:off x="5204648" y="2382307"/>
                <a:ext cx="142920" cy="284040"/>
              </p14:xfrm>
            </p:contentPart>
          </mc:Choice>
          <mc:Fallback>
            <p:pic>
              <p:nvPicPr>
                <p:cNvPr id="223" name="Ink 222">
                  <a:extLst>
                    <a:ext uri="{FF2B5EF4-FFF2-40B4-BE49-F238E27FC236}">
                      <a16:creationId xmlns:a16="http://schemas.microsoft.com/office/drawing/2014/main" id="{E9859B84-0799-4E06-BD05-A1B08046DFED}"/>
                    </a:ext>
                  </a:extLst>
                </p:cNvPr>
                <p:cNvPicPr/>
                <p:nvPr/>
              </p:nvPicPr>
              <p:blipFill>
                <a:blip r:embed="rId158"/>
                <a:stretch>
                  <a:fillRect/>
                </a:stretch>
              </p:blipFill>
              <p:spPr>
                <a:xfrm>
                  <a:off x="5196008" y="2373307"/>
                  <a:ext cx="160560" cy="301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9">
              <p14:nvContentPartPr>
                <p14:cNvPr id="224" name="Ink 223">
                  <a:extLst>
                    <a:ext uri="{FF2B5EF4-FFF2-40B4-BE49-F238E27FC236}">
                      <a16:creationId xmlns:a16="http://schemas.microsoft.com/office/drawing/2014/main" id="{72AFE7B3-E9E0-40A2-9C93-2E3E73F991AC}"/>
                    </a:ext>
                  </a:extLst>
                </p14:cNvPr>
                <p14:cNvContentPartPr/>
                <p14:nvPr/>
              </p14:nvContentPartPr>
              <p14:xfrm>
                <a:off x="5171168" y="2480227"/>
                <a:ext cx="258480" cy="50760"/>
              </p14:xfrm>
            </p:contentPart>
          </mc:Choice>
          <mc:Fallback>
            <p:pic>
              <p:nvPicPr>
                <p:cNvPr id="224" name="Ink 223">
                  <a:extLst>
                    <a:ext uri="{FF2B5EF4-FFF2-40B4-BE49-F238E27FC236}">
                      <a16:creationId xmlns:a16="http://schemas.microsoft.com/office/drawing/2014/main" id="{72AFE7B3-E9E0-40A2-9C93-2E3E73F991AC}"/>
                    </a:ext>
                  </a:extLst>
                </p:cNvPr>
                <p:cNvPicPr/>
                <p:nvPr/>
              </p:nvPicPr>
              <p:blipFill>
                <a:blip r:embed="rId160"/>
                <a:stretch>
                  <a:fillRect/>
                </a:stretch>
              </p:blipFill>
              <p:spPr>
                <a:xfrm>
                  <a:off x="5162528" y="2471227"/>
                  <a:ext cx="276120" cy="684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61">
            <p14:nvContentPartPr>
              <p14:cNvPr id="226" name="Ink 225">
                <a:extLst>
                  <a:ext uri="{FF2B5EF4-FFF2-40B4-BE49-F238E27FC236}">
                    <a16:creationId xmlns:a16="http://schemas.microsoft.com/office/drawing/2014/main" id="{D7E8357A-2DA3-43D9-80C1-3BEB8648AB71}"/>
                  </a:ext>
                </a:extLst>
              </p14:cNvPr>
              <p14:cNvContentPartPr/>
              <p14:nvPr/>
            </p14:nvContentPartPr>
            <p14:xfrm>
              <a:off x="8942168" y="2344507"/>
              <a:ext cx="190080" cy="113040"/>
            </p14:xfrm>
          </p:contentPart>
        </mc:Choice>
        <mc:Fallback>
          <p:pic>
            <p:nvPicPr>
              <p:cNvPr id="226" name="Ink 225">
                <a:extLst>
                  <a:ext uri="{FF2B5EF4-FFF2-40B4-BE49-F238E27FC236}">
                    <a16:creationId xmlns:a16="http://schemas.microsoft.com/office/drawing/2014/main" id="{D7E8357A-2DA3-43D9-80C1-3BEB8648AB71}"/>
                  </a:ext>
                </a:extLst>
              </p:cNvPr>
              <p:cNvPicPr/>
              <p:nvPr/>
            </p:nvPicPr>
            <p:blipFill>
              <a:blip r:embed="rId162"/>
              <a:stretch>
                <a:fillRect/>
              </a:stretch>
            </p:blipFill>
            <p:spPr>
              <a:xfrm>
                <a:off x="8933168" y="2335507"/>
                <a:ext cx="207720" cy="130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3">
            <p14:nvContentPartPr>
              <p14:cNvPr id="227" name="Ink 226">
                <a:extLst>
                  <a:ext uri="{FF2B5EF4-FFF2-40B4-BE49-F238E27FC236}">
                    <a16:creationId xmlns:a16="http://schemas.microsoft.com/office/drawing/2014/main" id="{0D577FBA-C862-4147-A1C7-BE8660412DDA}"/>
                  </a:ext>
                </a:extLst>
              </p14:cNvPr>
              <p14:cNvContentPartPr/>
              <p14:nvPr/>
            </p14:nvContentPartPr>
            <p14:xfrm>
              <a:off x="11140688" y="2449627"/>
              <a:ext cx="228600" cy="187560"/>
            </p14:xfrm>
          </p:contentPart>
        </mc:Choice>
        <mc:Fallback>
          <p:pic>
            <p:nvPicPr>
              <p:cNvPr id="227" name="Ink 226">
                <a:extLst>
                  <a:ext uri="{FF2B5EF4-FFF2-40B4-BE49-F238E27FC236}">
                    <a16:creationId xmlns:a16="http://schemas.microsoft.com/office/drawing/2014/main" id="{0D577FBA-C862-4147-A1C7-BE8660412DDA}"/>
                  </a:ext>
                </a:extLst>
              </p:cNvPr>
              <p:cNvPicPr/>
              <p:nvPr/>
            </p:nvPicPr>
            <p:blipFill>
              <a:blip r:embed="rId164"/>
              <a:stretch>
                <a:fillRect/>
              </a:stretch>
            </p:blipFill>
            <p:spPr>
              <a:xfrm>
                <a:off x="11132048" y="2440627"/>
                <a:ext cx="246240" cy="205200"/>
              </a:xfrm>
              <a:prstGeom prst="rect">
                <a:avLst/>
              </a:prstGeom>
            </p:spPr>
          </p:pic>
        </mc:Fallback>
      </mc:AlternateContent>
      <p:grpSp>
        <p:nvGrpSpPr>
          <p:cNvPr id="251" name="Group 250">
            <a:extLst>
              <a:ext uri="{FF2B5EF4-FFF2-40B4-BE49-F238E27FC236}">
                <a16:creationId xmlns:a16="http://schemas.microsoft.com/office/drawing/2014/main" id="{170DF890-915F-44E1-A061-7717AA387748}"/>
              </a:ext>
            </a:extLst>
          </p:cNvPr>
          <p:cNvGrpSpPr/>
          <p:nvPr/>
        </p:nvGrpSpPr>
        <p:grpSpPr>
          <a:xfrm>
            <a:off x="9190208" y="1302667"/>
            <a:ext cx="729720" cy="829440"/>
            <a:chOff x="9190208" y="1302667"/>
            <a:chExt cx="729720" cy="8294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65">
              <p14:nvContentPartPr>
                <p14:cNvPr id="240" name="Ink 239">
                  <a:extLst>
                    <a:ext uri="{FF2B5EF4-FFF2-40B4-BE49-F238E27FC236}">
                      <a16:creationId xmlns:a16="http://schemas.microsoft.com/office/drawing/2014/main" id="{6F0BD7E8-82F0-4E98-BECF-9DD7330FF08C}"/>
                    </a:ext>
                  </a:extLst>
                </p14:cNvPr>
                <p14:cNvContentPartPr/>
                <p14:nvPr/>
              </p14:nvContentPartPr>
              <p14:xfrm>
                <a:off x="9190208" y="1302667"/>
                <a:ext cx="415800" cy="767520"/>
              </p14:xfrm>
            </p:contentPart>
          </mc:Choice>
          <mc:Fallback>
            <p:pic>
              <p:nvPicPr>
                <p:cNvPr id="240" name="Ink 239">
                  <a:extLst>
                    <a:ext uri="{FF2B5EF4-FFF2-40B4-BE49-F238E27FC236}">
                      <a16:creationId xmlns:a16="http://schemas.microsoft.com/office/drawing/2014/main" id="{6F0BD7E8-82F0-4E98-BECF-9DD7330FF08C}"/>
                    </a:ext>
                  </a:extLst>
                </p:cNvPr>
                <p:cNvPicPr/>
                <p:nvPr/>
              </p:nvPicPr>
              <p:blipFill>
                <a:blip r:embed="rId166"/>
                <a:stretch>
                  <a:fillRect/>
                </a:stretch>
              </p:blipFill>
              <p:spPr>
                <a:xfrm>
                  <a:off x="9181208" y="1294027"/>
                  <a:ext cx="433440" cy="785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7">
              <p14:nvContentPartPr>
                <p14:cNvPr id="241" name="Ink 240">
                  <a:extLst>
                    <a:ext uri="{FF2B5EF4-FFF2-40B4-BE49-F238E27FC236}">
                      <a16:creationId xmlns:a16="http://schemas.microsoft.com/office/drawing/2014/main" id="{2262EF7D-ED68-42FC-A025-4F56E346BD0B}"/>
                    </a:ext>
                  </a:extLst>
                </p14:cNvPr>
                <p14:cNvContentPartPr/>
                <p14:nvPr/>
              </p14:nvContentPartPr>
              <p14:xfrm>
                <a:off x="9506288" y="1757707"/>
                <a:ext cx="154080" cy="51840"/>
              </p14:xfrm>
            </p:contentPart>
          </mc:Choice>
          <mc:Fallback>
            <p:pic>
              <p:nvPicPr>
                <p:cNvPr id="241" name="Ink 240">
                  <a:extLst>
                    <a:ext uri="{FF2B5EF4-FFF2-40B4-BE49-F238E27FC236}">
                      <a16:creationId xmlns:a16="http://schemas.microsoft.com/office/drawing/2014/main" id="{2262EF7D-ED68-42FC-A025-4F56E346BD0B}"/>
                    </a:ext>
                  </a:extLst>
                </p:cNvPr>
                <p:cNvPicPr/>
                <p:nvPr/>
              </p:nvPicPr>
              <p:blipFill>
                <a:blip r:embed="rId168"/>
                <a:stretch>
                  <a:fillRect/>
                </a:stretch>
              </p:blipFill>
              <p:spPr>
                <a:xfrm>
                  <a:off x="9497288" y="1749067"/>
                  <a:ext cx="171720" cy="69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9">
              <p14:nvContentPartPr>
                <p14:cNvPr id="242" name="Ink 241">
                  <a:extLst>
                    <a:ext uri="{FF2B5EF4-FFF2-40B4-BE49-F238E27FC236}">
                      <a16:creationId xmlns:a16="http://schemas.microsoft.com/office/drawing/2014/main" id="{A352E2F3-9600-4924-95CC-65E3AEEC7172}"/>
                    </a:ext>
                  </a:extLst>
                </p14:cNvPr>
                <p14:cNvContentPartPr/>
                <p14:nvPr/>
              </p14:nvContentPartPr>
              <p14:xfrm>
                <a:off x="9539048" y="1690387"/>
                <a:ext cx="100080" cy="225000"/>
              </p14:xfrm>
            </p:contentPart>
          </mc:Choice>
          <mc:Fallback>
            <p:pic>
              <p:nvPicPr>
                <p:cNvPr id="242" name="Ink 241">
                  <a:extLst>
                    <a:ext uri="{FF2B5EF4-FFF2-40B4-BE49-F238E27FC236}">
                      <a16:creationId xmlns:a16="http://schemas.microsoft.com/office/drawing/2014/main" id="{A352E2F3-9600-4924-95CC-65E3AEEC7172}"/>
                    </a:ext>
                  </a:extLst>
                </p:cNvPr>
                <p:cNvPicPr/>
                <p:nvPr/>
              </p:nvPicPr>
              <p:blipFill>
                <a:blip r:embed="rId170"/>
                <a:stretch>
                  <a:fillRect/>
                </a:stretch>
              </p:blipFill>
              <p:spPr>
                <a:xfrm>
                  <a:off x="9530048" y="1681387"/>
                  <a:ext cx="117720" cy="242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1">
              <p14:nvContentPartPr>
                <p14:cNvPr id="243" name="Ink 242">
                  <a:extLst>
                    <a:ext uri="{FF2B5EF4-FFF2-40B4-BE49-F238E27FC236}">
                      <a16:creationId xmlns:a16="http://schemas.microsoft.com/office/drawing/2014/main" id="{3A3E8AE5-1741-4E0B-9F38-7FFD12A2FDEA}"/>
                    </a:ext>
                  </a:extLst>
                </p14:cNvPr>
                <p14:cNvContentPartPr/>
                <p14:nvPr/>
              </p14:nvContentPartPr>
              <p14:xfrm>
                <a:off x="9707168" y="1596787"/>
                <a:ext cx="212760" cy="394200"/>
              </p14:xfrm>
            </p:contentPart>
          </mc:Choice>
          <mc:Fallback>
            <p:pic>
              <p:nvPicPr>
                <p:cNvPr id="243" name="Ink 242">
                  <a:extLst>
                    <a:ext uri="{FF2B5EF4-FFF2-40B4-BE49-F238E27FC236}">
                      <a16:creationId xmlns:a16="http://schemas.microsoft.com/office/drawing/2014/main" id="{3A3E8AE5-1741-4E0B-9F38-7FFD12A2FDEA}"/>
                    </a:ext>
                  </a:extLst>
                </p:cNvPr>
                <p:cNvPicPr/>
                <p:nvPr/>
              </p:nvPicPr>
              <p:blipFill>
                <a:blip r:embed="rId172"/>
                <a:stretch>
                  <a:fillRect/>
                </a:stretch>
              </p:blipFill>
              <p:spPr>
                <a:xfrm>
                  <a:off x="9698528" y="1588147"/>
                  <a:ext cx="230400" cy="411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3">
              <p14:nvContentPartPr>
                <p14:cNvPr id="250" name="Ink 249">
                  <a:extLst>
                    <a:ext uri="{FF2B5EF4-FFF2-40B4-BE49-F238E27FC236}">
                      <a16:creationId xmlns:a16="http://schemas.microsoft.com/office/drawing/2014/main" id="{E3C5C28A-F031-4D7C-904D-97452513666D}"/>
                    </a:ext>
                  </a:extLst>
                </p14:cNvPr>
                <p14:cNvContentPartPr/>
                <p14:nvPr/>
              </p14:nvContentPartPr>
              <p14:xfrm>
                <a:off x="9406208" y="2068387"/>
                <a:ext cx="511920" cy="63720"/>
              </p14:xfrm>
            </p:contentPart>
          </mc:Choice>
          <mc:Fallback>
            <p:pic>
              <p:nvPicPr>
                <p:cNvPr id="250" name="Ink 249">
                  <a:extLst>
                    <a:ext uri="{FF2B5EF4-FFF2-40B4-BE49-F238E27FC236}">
                      <a16:creationId xmlns:a16="http://schemas.microsoft.com/office/drawing/2014/main" id="{E3C5C28A-F031-4D7C-904D-97452513666D}"/>
                    </a:ext>
                  </a:extLst>
                </p:cNvPr>
                <p:cNvPicPr/>
                <p:nvPr/>
              </p:nvPicPr>
              <p:blipFill>
                <a:blip r:embed="rId174"/>
                <a:stretch>
                  <a:fillRect/>
                </a:stretch>
              </p:blipFill>
              <p:spPr>
                <a:xfrm>
                  <a:off x="9397568" y="2059747"/>
                  <a:ext cx="529560" cy="813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75">
            <p14:nvContentPartPr>
              <p14:cNvPr id="360" name="Ink 359">
                <a:extLst>
                  <a:ext uri="{FF2B5EF4-FFF2-40B4-BE49-F238E27FC236}">
                    <a16:creationId xmlns:a16="http://schemas.microsoft.com/office/drawing/2014/main" id="{08B534A2-F0C0-43A3-A457-E662634B30A1}"/>
                  </a:ext>
                </a:extLst>
              </p14:cNvPr>
              <p14:cNvContentPartPr/>
              <p14:nvPr/>
            </p14:nvContentPartPr>
            <p14:xfrm>
              <a:off x="1221968" y="5141347"/>
              <a:ext cx="46080" cy="943200"/>
            </p14:xfrm>
          </p:contentPart>
        </mc:Choice>
        <mc:Fallback>
          <p:pic>
            <p:nvPicPr>
              <p:cNvPr id="360" name="Ink 359">
                <a:extLst>
                  <a:ext uri="{FF2B5EF4-FFF2-40B4-BE49-F238E27FC236}">
                    <a16:creationId xmlns:a16="http://schemas.microsoft.com/office/drawing/2014/main" id="{08B534A2-F0C0-43A3-A457-E662634B30A1}"/>
                  </a:ext>
                </a:extLst>
              </p:cNvPr>
              <p:cNvPicPr/>
              <p:nvPr/>
            </p:nvPicPr>
            <p:blipFill>
              <a:blip r:embed="rId176"/>
              <a:stretch>
                <a:fillRect/>
              </a:stretch>
            </p:blipFill>
            <p:spPr>
              <a:xfrm>
                <a:off x="1212968" y="5132707"/>
                <a:ext cx="63720" cy="960840"/>
              </a:xfrm>
              <a:prstGeom prst="rect">
                <a:avLst/>
              </a:prstGeom>
            </p:spPr>
          </p:pic>
        </mc:Fallback>
      </mc:AlternateContent>
      <p:grpSp>
        <p:nvGrpSpPr>
          <p:cNvPr id="362" name="Group 361">
            <a:extLst>
              <a:ext uri="{FF2B5EF4-FFF2-40B4-BE49-F238E27FC236}">
                <a16:creationId xmlns:a16="http://schemas.microsoft.com/office/drawing/2014/main" id="{2612B7D5-FE14-4320-AE00-2409F4D61D0F}"/>
              </a:ext>
            </a:extLst>
          </p:cNvPr>
          <p:cNvGrpSpPr/>
          <p:nvPr/>
        </p:nvGrpSpPr>
        <p:grpSpPr>
          <a:xfrm>
            <a:off x="1244288" y="2178547"/>
            <a:ext cx="11021400" cy="4230000"/>
            <a:chOff x="1244288" y="2178547"/>
            <a:chExt cx="11021400" cy="42300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77">
              <p14:nvContentPartPr>
                <p14:cNvPr id="105" name="Ink 104">
                  <a:extLst>
                    <a:ext uri="{FF2B5EF4-FFF2-40B4-BE49-F238E27FC236}">
                      <a16:creationId xmlns:a16="http://schemas.microsoft.com/office/drawing/2014/main" id="{8621A6D8-784F-47B0-A355-6418473F3276}"/>
                    </a:ext>
                  </a:extLst>
                </p14:cNvPr>
                <p14:cNvContentPartPr/>
                <p14:nvPr/>
              </p14:nvContentPartPr>
              <p14:xfrm>
                <a:off x="7553288" y="2604067"/>
                <a:ext cx="421920" cy="599040"/>
              </p14:xfrm>
            </p:contentPart>
          </mc:Choice>
          <mc:Fallback>
            <p:pic>
              <p:nvPicPr>
                <p:cNvPr id="105" name="Ink 104">
                  <a:extLst>
                    <a:ext uri="{FF2B5EF4-FFF2-40B4-BE49-F238E27FC236}">
                      <a16:creationId xmlns:a16="http://schemas.microsoft.com/office/drawing/2014/main" id="{8621A6D8-784F-47B0-A355-6418473F3276}"/>
                    </a:ext>
                  </a:extLst>
                </p:cNvPr>
                <p:cNvPicPr/>
                <p:nvPr/>
              </p:nvPicPr>
              <p:blipFill>
                <a:blip r:embed="rId178"/>
                <a:stretch>
                  <a:fillRect/>
                </a:stretch>
              </p:blipFill>
              <p:spPr>
                <a:xfrm>
                  <a:off x="7544288" y="2595427"/>
                  <a:ext cx="439560" cy="616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9">
              <p14:nvContentPartPr>
                <p14:cNvPr id="106" name="Ink 105">
                  <a:extLst>
                    <a:ext uri="{FF2B5EF4-FFF2-40B4-BE49-F238E27FC236}">
                      <a16:creationId xmlns:a16="http://schemas.microsoft.com/office/drawing/2014/main" id="{CDA62278-E147-48F9-A43A-50A7E9C0CDE1}"/>
                    </a:ext>
                  </a:extLst>
                </p14:cNvPr>
                <p14:cNvContentPartPr/>
                <p14:nvPr/>
              </p14:nvContentPartPr>
              <p14:xfrm>
                <a:off x="8144408" y="2713147"/>
                <a:ext cx="459720" cy="458640"/>
              </p14:xfrm>
            </p:contentPart>
          </mc:Choice>
          <mc:Fallback>
            <p:pic>
              <p:nvPicPr>
                <p:cNvPr id="106" name="Ink 105">
                  <a:extLst>
                    <a:ext uri="{FF2B5EF4-FFF2-40B4-BE49-F238E27FC236}">
                      <a16:creationId xmlns:a16="http://schemas.microsoft.com/office/drawing/2014/main" id="{CDA62278-E147-48F9-A43A-50A7E9C0CDE1}"/>
                    </a:ext>
                  </a:extLst>
                </p:cNvPr>
                <p:cNvPicPr/>
                <p:nvPr/>
              </p:nvPicPr>
              <p:blipFill>
                <a:blip r:embed="rId180"/>
                <a:stretch>
                  <a:fillRect/>
                </a:stretch>
              </p:blipFill>
              <p:spPr>
                <a:xfrm>
                  <a:off x="8135408" y="2704147"/>
                  <a:ext cx="477360" cy="476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1">
              <p14:nvContentPartPr>
                <p14:cNvPr id="108" name="Ink 107">
                  <a:extLst>
                    <a:ext uri="{FF2B5EF4-FFF2-40B4-BE49-F238E27FC236}">
                      <a16:creationId xmlns:a16="http://schemas.microsoft.com/office/drawing/2014/main" id="{A9C34ADA-ED6A-40C4-818E-E95FF27C60C3}"/>
                    </a:ext>
                  </a:extLst>
                </p14:cNvPr>
                <p14:cNvContentPartPr/>
                <p14:nvPr/>
              </p14:nvContentPartPr>
              <p14:xfrm>
                <a:off x="8136848" y="2701987"/>
                <a:ext cx="110880" cy="93240"/>
              </p14:xfrm>
            </p:contentPart>
          </mc:Choice>
          <mc:Fallback>
            <p:pic>
              <p:nvPicPr>
                <p:cNvPr id="108" name="Ink 107">
                  <a:extLst>
                    <a:ext uri="{FF2B5EF4-FFF2-40B4-BE49-F238E27FC236}">
                      <a16:creationId xmlns:a16="http://schemas.microsoft.com/office/drawing/2014/main" id="{A9C34ADA-ED6A-40C4-818E-E95FF27C60C3}"/>
                    </a:ext>
                  </a:extLst>
                </p:cNvPr>
                <p:cNvPicPr/>
                <p:nvPr/>
              </p:nvPicPr>
              <p:blipFill>
                <a:blip r:embed="rId182"/>
                <a:stretch>
                  <a:fillRect/>
                </a:stretch>
              </p:blipFill>
              <p:spPr>
                <a:xfrm>
                  <a:off x="8127848" y="2693347"/>
                  <a:ext cx="128520" cy="110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3">
              <p14:nvContentPartPr>
                <p14:cNvPr id="113" name="Ink 112">
                  <a:extLst>
                    <a:ext uri="{FF2B5EF4-FFF2-40B4-BE49-F238E27FC236}">
                      <a16:creationId xmlns:a16="http://schemas.microsoft.com/office/drawing/2014/main" id="{F6778BC0-4989-4DAB-BE98-A49959CC559F}"/>
                    </a:ext>
                  </a:extLst>
                </p14:cNvPr>
                <p14:cNvContentPartPr/>
                <p14:nvPr/>
              </p14:nvContentPartPr>
              <p14:xfrm>
                <a:off x="8517728" y="2486347"/>
                <a:ext cx="179280" cy="50760"/>
              </p14:xfrm>
            </p:contentPart>
          </mc:Choice>
          <mc:Fallback>
            <p:pic>
              <p:nvPicPr>
                <p:cNvPr id="113" name="Ink 112">
                  <a:extLst>
                    <a:ext uri="{FF2B5EF4-FFF2-40B4-BE49-F238E27FC236}">
                      <a16:creationId xmlns:a16="http://schemas.microsoft.com/office/drawing/2014/main" id="{F6778BC0-4989-4DAB-BE98-A49959CC559F}"/>
                    </a:ext>
                  </a:extLst>
                </p:cNvPr>
                <p:cNvPicPr/>
                <p:nvPr/>
              </p:nvPicPr>
              <p:blipFill>
                <a:blip r:embed="rId184"/>
                <a:stretch>
                  <a:fillRect/>
                </a:stretch>
              </p:blipFill>
              <p:spPr>
                <a:xfrm>
                  <a:off x="8509088" y="2477707"/>
                  <a:ext cx="196920" cy="68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5">
              <p14:nvContentPartPr>
                <p14:cNvPr id="114" name="Ink 113">
                  <a:extLst>
                    <a:ext uri="{FF2B5EF4-FFF2-40B4-BE49-F238E27FC236}">
                      <a16:creationId xmlns:a16="http://schemas.microsoft.com/office/drawing/2014/main" id="{70F13D82-FAC8-4F40-A2E5-3DD09C76F3C3}"/>
                    </a:ext>
                  </a:extLst>
                </p14:cNvPr>
                <p14:cNvContentPartPr/>
                <p14:nvPr/>
              </p14:nvContentPartPr>
              <p14:xfrm>
                <a:off x="8686928" y="2435227"/>
                <a:ext cx="114120" cy="217440"/>
              </p14:xfrm>
            </p:contentPart>
          </mc:Choice>
          <mc:Fallback>
            <p:pic>
              <p:nvPicPr>
                <p:cNvPr id="114" name="Ink 113">
                  <a:extLst>
                    <a:ext uri="{FF2B5EF4-FFF2-40B4-BE49-F238E27FC236}">
                      <a16:creationId xmlns:a16="http://schemas.microsoft.com/office/drawing/2014/main" id="{70F13D82-FAC8-4F40-A2E5-3DD09C76F3C3}"/>
                    </a:ext>
                  </a:extLst>
                </p:cNvPr>
                <p:cNvPicPr/>
                <p:nvPr/>
              </p:nvPicPr>
              <p:blipFill>
                <a:blip r:embed="rId186"/>
                <a:stretch>
                  <a:fillRect/>
                </a:stretch>
              </p:blipFill>
              <p:spPr>
                <a:xfrm>
                  <a:off x="8677928" y="2426587"/>
                  <a:ext cx="131760" cy="235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7">
              <p14:nvContentPartPr>
                <p14:cNvPr id="152" name="Ink 151">
                  <a:extLst>
                    <a:ext uri="{FF2B5EF4-FFF2-40B4-BE49-F238E27FC236}">
                      <a16:creationId xmlns:a16="http://schemas.microsoft.com/office/drawing/2014/main" id="{96D333D4-E241-49DD-843E-02B9B1EA09FA}"/>
                    </a:ext>
                  </a:extLst>
                </p14:cNvPr>
                <p14:cNvContentPartPr/>
                <p14:nvPr/>
              </p14:nvContentPartPr>
              <p14:xfrm>
                <a:off x="7571288" y="3470947"/>
                <a:ext cx="202680" cy="120240"/>
              </p14:xfrm>
            </p:contentPart>
          </mc:Choice>
          <mc:Fallback>
            <p:pic>
              <p:nvPicPr>
                <p:cNvPr id="152" name="Ink 151">
                  <a:extLst>
                    <a:ext uri="{FF2B5EF4-FFF2-40B4-BE49-F238E27FC236}">
                      <a16:creationId xmlns:a16="http://schemas.microsoft.com/office/drawing/2014/main" id="{96D333D4-E241-49DD-843E-02B9B1EA09FA}"/>
                    </a:ext>
                  </a:extLst>
                </p:cNvPr>
                <p:cNvPicPr/>
                <p:nvPr/>
              </p:nvPicPr>
              <p:blipFill>
                <a:blip r:embed="rId188"/>
                <a:stretch>
                  <a:fillRect/>
                </a:stretch>
              </p:blipFill>
              <p:spPr>
                <a:xfrm>
                  <a:off x="7562648" y="3461947"/>
                  <a:ext cx="220320" cy="137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9">
              <p14:nvContentPartPr>
                <p14:cNvPr id="153" name="Ink 152">
                  <a:extLst>
                    <a:ext uri="{FF2B5EF4-FFF2-40B4-BE49-F238E27FC236}">
                      <a16:creationId xmlns:a16="http://schemas.microsoft.com/office/drawing/2014/main" id="{D05B1804-C912-49E8-A1B3-420C785E7E7D}"/>
                    </a:ext>
                  </a:extLst>
                </p14:cNvPr>
                <p14:cNvContentPartPr/>
                <p14:nvPr/>
              </p14:nvContentPartPr>
              <p14:xfrm>
                <a:off x="7624928" y="3419827"/>
                <a:ext cx="110160" cy="192960"/>
              </p14:xfrm>
            </p:contentPart>
          </mc:Choice>
          <mc:Fallback>
            <p:pic>
              <p:nvPicPr>
                <p:cNvPr id="153" name="Ink 152">
                  <a:extLst>
                    <a:ext uri="{FF2B5EF4-FFF2-40B4-BE49-F238E27FC236}">
                      <a16:creationId xmlns:a16="http://schemas.microsoft.com/office/drawing/2014/main" id="{D05B1804-C912-49E8-A1B3-420C785E7E7D}"/>
                    </a:ext>
                  </a:extLst>
                </p:cNvPr>
                <p:cNvPicPr/>
                <p:nvPr/>
              </p:nvPicPr>
              <p:blipFill>
                <a:blip r:embed="rId190"/>
                <a:stretch>
                  <a:fillRect/>
                </a:stretch>
              </p:blipFill>
              <p:spPr>
                <a:xfrm>
                  <a:off x="7616288" y="3410827"/>
                  <a:ext cx="127800" cy="210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1">
              <p14:nvContentPartPr>
                <p14:cNvPr id="154" name="Ink 153">
                  <a:extLst>
                    <a:ext uri="{FF2B5EF4-FFF2-40B4-BE49-F238E27FC236}">
                      <a16:creationId xmlns:a16="http://schemas.microsoft.com/office/drawing/2014/main" id="{86008E74-045A-429D-925B-B3C04A092920}"/>
                    </a:ext>
                  </a:extLst>
                </p14:cNvPr>
                <p14:cNvContentPartPr/>
                <p14:nvPr/>
              </p14:nvContentPartPr>
              <p14:xfrm>
                <a:off x="8000048" y="3453307"/>
                <a:ext cx="117720" cy="24480"/>
              </p14:xfrm>
            </p:contentPart>
          </mc:Choice>
          <mc:Fallback>
            <p:pic>
              <p:nvPicPr>
                <p:cNvPr id="154" name="Ink 153">
                  <a:extLst>
                    <a:ext uri="{FF2B5EF4-FFF2-40B4-BE49-F238E27FC236}">
                      <a16:creationId xmlns:a16="http://schemas.microsoft.com/office/drawing/2014/main" id="{86008E74-045A-429D-925B-B3C04A092920}"/>
                    </a:ext>
                  </a:extLst>
                </p:cNvPr>
                <p:cNvPicPr/>
                <p:nvPr/>
              </p:nvPicPr>
              <p:blipFill>
                <a:blip r:embed="rId192"/>
                <a:stretch>
                  <a:fillRect/>
                </a:stretch>
              </p:blipFill>
              <p:spPr>
                <a:xfrm>
                  <a:off x="7991408" y="3444667"/>
                  <a:ext cx="135360" cy="42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3">
              <p14:nvContentPartPr>
                <p14:cNvPr id="155" name="Ink 154">
                  <a:extLst>
                    <a:ext uri="{FF2B5EF4-FFF2-40B4-BE49-F238E27FC236}">
                      <a16:creationId xmlns:a16="http://schemas.microsoft.com/office/drawing/2014/main" id="{F811BDCA-B630-4DBB-AC67-CC0405F6C409}"/>
                    </a:ext>
                  </a:extLst>
                </p14:cNvPr>
                <p14:cNvContentPartPr/>
                <p14:nvPr/>
              </p14:nvContentPartPr>
              <p14:xfrm>
                <a:off x="8025248" y="3403987"/>
                <a:ext cx="19800" cy="142560"/>
              </p14:xfrm>
            </p:contentPart>
          </mc:Choice>
          <mc:Fallback>
            <p:pic>
              <p:nvPicPr>
                <p:cNvPr id="155" name="Ink 154">
                  <a:extLst>
                    <a:ext uri="{FF2B5EF4-FFF2-40B4-BE49-F238E27FC236}">
                      <a16:creationId xmlns:a16="http://schemas.microsoft.com/office/drawing/2014/main" id="{F811BDCA-B630-4DBB-AC67-CC0405F6C409}"/>
                    </a:ext>
                  </a:extLst>
                </p:cNvPr>
                <p:cNvPicPr/>
                <p:nvPr/>
              </p:nvPicPr>
              <p:blipFill>
                <a:blip r:embed="rId194"/>
                <a:stretch>
                  <a:fillRect/>
                </a:stretch>
              </p:blipFill>
              <p:spPr>
                <a:xfrm>
                  <a:off x="8016248" y="3395347"/>
                  <a:ext cx="37440" cy="16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5">
              <p14:nvContentPartPr>
                <p14:cNvPr id="157" name="Ink 156">
                  <a:extLst>
                    <a:ext uri="{FF2B5EF4-FFF2-40B4-BE49-F238E27FC236}">
                      <a16:creationId xmlns:a16="http://schemas.microsoft.com/office/drawing/2014/main" id="{6CA33133-361E-47FE-91E7-E85BD1C65DCE}"/>
                    </a:ext>
                  </a:extLst>
                </p14:cNvPr>
                <p14:cNvContentPartPr/>
                <p14:nvPr/>
              </p14:nvContentPartPr>
              <p14:xfrm>
                <a:off x="8290568" y="3302827"/>
                <a:ext cx="100800" cy="285840"/>
              </p14:xfrm>
            </p:contentPart>
          </mc:Choice>
          <mc:Fallback>
            <p:pic>
              <p:nvPicPr>
                <p:cNvPr id="157" name="Ink 156">
                  <a:extLst>
                    <a:ext uri="{FF2B5EF4-FFF2-40B4-BE49-F238E27FC236}">
                      <a16:creationId xmlns:a16="http://schemas.microsoft.com/office/drawing/2014/main" id="{6CA33133-361E-47FE-91E7-E85BD1C65DCE}"/>
                    </a:ext>
                  </a:extLst>
                </p:cNvPr>
                <p:cNvPicPr/>
                <p:nvPr/>
              </p:nvPicPr>
              <p:blipFill>
                <a:blip r:embed="rId196"/>
                <a:stretch>
                  <a:fillRect/>
                </a:stretch>
              </p:blipFill>
              <p:spPr>
                <a:xfrm>
                  <a:off x="8281568" y="3293827"/>
                  <a:ext cx="118440" cy="303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7">
              <p14:nvContentPartPr>
                <p14:cNvPr id="158" name="Ink 157">
                  <a:extLst>
                    <a:ext uri="{FF2B5EF4-FFF2-40B4-BE49-F238E27FC236}">
                      <a16:creationId xmlns:a16="http://schemas.microsoft.com/office/drawing/2014/main" id="{0C6F53EB-6940-4B9C-9EF0-D8E9450B5E69}"/>
                    </a:ext>
                  </a:extLst>
                </p14:cNvPr>
                <p14:cNvContentPartPr/>
                <p14:nvPr/>
              </p14:nvContentPartPr>
              <p14:xfrm>
                <a:off x="8425928" y="3424507"/>
                <a:ext cx="61560" cy="16560"/>
              </p14:xfrm>
            </p:contentPart>
          </mc:Choice>
          <mc:Fallback>
            <p:pic>
              <p:nvPicPr>
                <p:cNvPr id="158" name="Ink 157">
                  <a:extLst>
                    <a:ext uri="{FF2B5EF4-FFF2-40B4-BE49-F238E27FC236}">
                      <a16:creationId xmlns:a16="http://schemas.microsoft.com/office/drawing/2014/main" id="{0C6F53EB-6940-4B9C-9EF0-D8E9450B5E69}"/>
                    </a:ext>
                  </a:extLst>
                </p:cNvPr>
                <p:cNvPicPr/>
                <p:nvPr/>
              </p:nvPicPr>
              <p:blipFill>
                <a:blip r:embed="rId198"/>
                <a:stretch>
                  <a:fillRect/>
                </a:stretch>
              </p:blipFill>
              <p:spPr>
                <a:xfrm>
                  <a:off x="8416928" y="3415507"/>
                  <a:ext cx="79200" cy="34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9">
              <p14:nvContentPartPr>
                <p14:cNvPr id="159" name="Ink 158">
                  <a:extLst>
                    <a:ext uri="{FF2B5EF4-FFF2-40B4-BE49-F238E27FC236}">
                      <a16:creationId xmlns:a16="http://schemas.microsoft.com/office/drawing/2014/main" id="{15C09F9A-8AB8-4880-A5A3-A7B7D42DF0C1}"/>
                    </a:ext>
                  </a:extLst>
                </p14:cNvPr>
                <p14:cNvContentPartPr/>
                <p14:nvPr/>
              </p14:nvContentPartPr>
              <p14:xfrm>
                <a:off x="8602688" y="3296347"/>
                <a:ext cx="173160" cy="283680"/>
              </p14:xfrm>
            </p:contentPart>
          </mc:Choice>
          <mc:Fallback>
            <p:pic>
              <p:nvPicPr>
                <p:cNvPr id="159" name="Ink 158">
                  <a:extLst>
                    <a:ext uri="{FF2B5EF4-FFF2-40B4-BE49-F238E27FC236}">
                      <a16:creationId xmlns:a16="http://schemas.microsoft.com/office/drawing/2014/main" id="{15C09F9A-8AB8-4880-A5A3-A7B7D42DF0C1}"/>
                    </a:ext>
                  </a:extLst>
                </p:cNvPr>
                <p:cNvPicPr/>
                <p:nvPr/>
              </p:nvPicPr>
              <p:blipFill>
                <a:blip r:embed="rId200"/>
                <a:stretch>
                  <a:fillRect/>
                </a:stretch>
              </p:blipFill>
              <p:spPr>
                <a:xfrm>
                  <a:off x="8593688" y="3287347"/>
                  <a:ext cx="190800" cy="301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1">
              <p14:nvContentPartPr>
                <p14:cNvPr id="160" name="Ink 159">
                  <a:extLst>
                    <a:ext uri="{FF2B5EF4-FFF2-40B4-BE49-F238E27FC236}">
                      <a16:creationId xmlns:a16="http://schemas.microsoft.com/office/drawing/2014/main" id="{87048D16-B3B7-4A1C-9F58-C5E78AEC94C8}"/>
                    </a:ext>
                  </a:extLst>
                </p14:cNvPr>
                <p14:cNvContentPartPr/>
                <p14:nvPr/>
              </p14:nvContentPartPr>
              <p14:xfrm>
                <a:off x="8901848" y="3239107"/>
                <a:ext cx="75600" cy="385560"/>
              </p14:xfrm>
            </p:contentPart>
          </mc:Choice>
          <mc:Fallback>
            <p:pic>
              <p:nvPicPr>
                <p:cNvPr id="160" name="Ink 159">
                  <a:extLst>
                    <a:ext uri="{FF2B5EF4-FFF2-40B4-BE49-F238E27FC236}">
                      <a16:creationId xmlns:a16="http://schemas.microsoft.com/office/drawing/2014/main" id="{87048D16-B3B7-4A1C-9F58-C5E78AEC94C8}"/>
                    </a:ext>
                  </a:extLst>
                </p:cNvPr>
                <p:cNvPicPr/>
                <p:nvPr/>
              </p:nvPicPr>
              <p:blipFill>
                <a:blip r:embed="rId202"/>
                <a:stretch>
                  <a:fillRect/>
                </a:stretch>
              </p:blipFill>
              <p:spPr>
                <a:xfrm>
                  <a:off x="8893208" y="3230467"/>
                  <a:ext cx="93240" cy="403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3">
              <p14:nvContentPartPr>
                <p14:cNvPr id="161" name="Ink 160">
                  <a:extLst>
                    <a:ext uri="{FF2B5EF4-FFF2-40B4-BE49-F238E27FC236}">
                      <a16:creationId xmlns:a16="http://schemas.microsoft.com/office/drawing/2014/main" id="{D8DD5ED3-27F1-490D-8C46-CCD61E0C499C}"/>
                    </a:ext>
                  </a:extLst>
                </p14:cNvPr>
                <p14:cNvContentPartPr/>
                <p14:nvPr/>
              </p14:nvContentPartPr>
              <p14:xfrm>
                <a:off x="9242408" y="3416227"/>
                <a:ext cx="74880" cy="6840"/>
              </p14:xfrm>
            </p:contentPart>
          </mc:Choice>
          <mc:Fallback>
            <p:pic>
              <p:nvPicPr>
                <p:cNvPr id="161" name="Ink 160">
                  <a:extLst>
                    <a:ext uri="{FF2B5EF4-FFF2-40B4-BE49-F238E27FC236}">
                      <a16:creationId xmlns:a16="http://schemas.microsoft.com/office/drawing/2014/main" id="{D8DD5ED3-27F1-490D-8C46-CCD61E0C499C}"/>
                    </a:ext>
                  </a:extLst>
                </p:cNvPr>
                <p:cNvPicPr/>
                <p:nvPr/>
              </p:nvPicPr>
              <p:blipFill>
                <a:blip r:embed="rId204"/>
                <a:stretch>
                  <a:fillRect/>
                </a:stretch>
              </p:blipFill>
              <p:spPr>
                <a:xfrm>
                  <a:off x="9233768" y="3407587"/>
                  <a:ext cx="92520" cy="24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5">
              <p14:nvContentPartPr>
                <p14:cNvPr id="162" name="Ink 161">
                  <a:extLst>
                    <a:ext uri="{FF2B5EF4-FFF2-40B4-BE49-F238E27FC236}">
                      <a16:creationId xmlns:a16="http://schemas.microsoft.com/office/drawing/2014/main" id="{6F3C5A65-89EE-44C2-93BF-F918FF19647D}"/>
                    </a:ext>
                  </a:extLst>
                </p14:cNvPr>
                <p14:cNvContentPartPr/>
                <p14:nvPr/>
              </p14:nvContentPartPr>
              <p14:xfrm>
                <a:off x="9181568" y="3494347"/>
                <a:ext cx="76320" cy="4320"/>
              </p14:xfrm>
            </p:contentPart>
          </mc:Choice>
          <mc:Fallback>
            <p:pic>
              <p:nvPicPr>
                <p:cNvPr id="162" name="Ink 161">
                  <a:extLst>
                    <a:ext uri="{FF2B5EF4-FFF2-40B4-BE49-F238E27FC236}">
                      <a16:creationId xmlns:a16="http://schemas.microsoft.com/office/drawing/2014/main" id="{6F3C5A65-89EE-44C2-93BF-F918FF19647D}"/>
                    </a:ext>
                  </a:extLst>
                </p:cNvPr>
                <p:cNvPicPr/>
                <p:nvPr/>
              </p:nvPicPr>
              <p:blipFill>
                <a:blip r:embed="rId206"/>
                <a:stretch>
                  <a:fillRect/>
                </a:stretch>
              </p:blipFill>
              <p:spPr>
                <a:xfrm>
                  <a:off x="9172568" y="3485707"/>
                  <a:ext cx="93960" cy="21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7">
              <p14:nvContentPartPr>
                <p14:cNvPr id="163" name="Ink 162">
                  <a:extLst>
                    <a:ext uri="{FF2B5EF4-FFF2-40B4-BE49-F238E27FC236}">
                      <a16:creationId xmlns:a16="http://schemas.microsoft.com/office/drawing/2014/main" id="{1378E788-2740-4472-BC3C-D7C06173DC2B}"/>
                    </a:ext>
                  </a:extLst>
                </p14:cNvPr>
                <p14:cNvContentPartPr/>
                <p14:nvPr/>
              </p14:nvContentPartPr>
              <p14:xfrm>
                <a:off x="9436088" y="3389947"/>
                <a:ext cx="321120" cy="191880"/>
              </p14:xfrm>
            </p:contentPart>
          </mc:Choice>
          <mc:Fallback>
            <p:pic>
              <p:nvPicPr>
                <p:cNvPr id="163" name="Ink 162">
                  <a:extLst>
                    <a:ext uri="{FF2B5EF4-FFF2-40B4-BE49-F238E27FC236}">
                      <a16:creationId xmlns:a16="http://schemas.microsoft.com/office/drawing/2014/main" id="{1378E788-2740-4472-BC3C-D7C06173DC2B}"/>
                    </a:ext>
                  </a:extLst>
                </p:cNvPr>
                <p:cNvPicPr/>
                <p:nvPr/>
              </p:nvPicPr>
              <p:blipFill>
                <a:blip r:embed="rId208"/>
                <a:stretch>
                  <a:fillRect/>
                </a:stretch>
              </p:blipFill>
              <p:spPr>
                <a:xfrm>
                  <a:off x="9427448" y="3380947"/>
                  <a:ext cx="338760" cy="209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9">
              <p14:nvContentPartPr>
                <p14:cNvPr id="165" name="Ink 164">
                  <a:extLst>
                    <a:ext uri="{FF2B5EF4-FFF2-40B4-BE49-F238E27FC236}">
                      <a16:creationId xmlns:a16="http://schemas.microsoft.com/office/drawing/2014/main" id="{E711148C-1DDE-4204-B3DA-2437E723BC2C}"/>
                    </a:ext>
                  </a:extLst>
                </p14:cNvPr>
                <p14:cNvContentPartPr/>
                <p14:nvPr/>
              </p14:nvContentPartPr>
              <p14:xfrm>
                <a:off x="7431608" y="2263147"/>
                <a:ext cx="202680" cy="88920"/>
              </p14:xfrm>
            </p:contentPart>
          </mc:Choice>
          <mc:Fallback>
            <p:pic>
              <p:nvPicPr>
                <p:cNvPr id="165" name="Ink 164">
                  <a:extLst>
                    <a:ext uri="{FF2B5EF4-FFF2-40B4-BE49-F238E27FC236}">
                      <a16:creationId xmlns:a16="http://schemas.microsoft.com/office/drawing/2014/main" id="{E711148C-1DDE-4204-B3DA-2437E723BC2C}"/>
                    </a:ext>
                  </a:extLst>
                </p:cNvPr>
                <p:cNvPicPr/>
                <p:nvPr/>
              </p:nvPicPr>
              <p:blipFill>
                <a:blip r:embed="rId210"/>
                <a:stretch>
                  <a:fillRect/>
                </a:stretch>
              </p:blipFill>
              <p:spPr>
                <a:xfrm>
                  <a:off x="7422968" y="2254147"/>
                  <a:ext cx="220320" cy="106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1">
              <p14:nvContentPartPr>
                <p14:cNvPr id="166" name="Ink 165">
                  <a:extLst>
                    <a:ext uri="{FF2B5EF4-FFF2-40B4-BE49-F238E27FC236}">
                      <a16:creationId xmlns:a16="http://schemas.microsoft.com/office/drawing/2014/main" id="{AA6EDA87-28ED-4D69-840F-FB77752F7B64}"/>
                    </a:ext>
                  </a:extLst>
                </p14:cNvPr>
                <p14:cNvContentPartPr/>
                <p14:nvPr/>
              </p14:nvContentPartPr>
              <p14:xfrm>
                <a:off x="7544288" y="2216707"/>
                <a:ext cx="39600" cy="160560"/>
              </p14:xfrm>
            </p:contentPart>
          </mc:Choice>
          <mc:Fallback>
            <p:pic>
              <p:nvPicPr>
                <p:cNvPr id="166" name="Ink 165">
                  <a:extLst>
                    <a:ext uri="{FF2B5EF4-FFF2-40B4-BE49-F238E27FC236}">
                      <a16:creationId xmlns:a16="http://schemas.microsoft.com/office/drawing/2014/main" id="{AA6EDA87-28ED-4D69-840F-FB77752F7B64}"/>
                    </a:ext>
                  </a:extLst>
                </p:cNvPr>
                <p:cNvPicPr/>
                <p:nvPr/>
              </p:nvPicPr>
              <p:blipFill>
                <a:blip r:embed="rId212"/>
                <a:stretch>
                  <a:fillRect/>
                </a:stretch>
              </p:blipFill>
              <p:spPr>
                <a:xfrm>
                  <a:off x="7535288" y="2207707"/>
                  <a:ext cx="57240" cy="178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3">
              <p14:nvContentPartPr>
                <p14:cNvPr id="167" name="Ink 166">
                  <a:extLst>
                    <a:ext uri="{FF2B5EF4-FFF2-40B4-BE49-F238E27FC236}">
                      <a16:creationId xmlns:a16="http://schemas.microsoft.com/office/drawing/2014/main" id="{135D0327-92B1-4AA2-9AF5-C1060C7B982D}"/>
                    </a:ext>
                  </a:extLst>
                </p14:cNvPr>
                <p14:cNvContentPartPr/>
                <p14:nvPr/>
              </p14:nvContentPartPr>
              <p14:xfrm>
                <a:off x="7770008" y="2178547"/>
                <a:ext cx="179280" cy="239400"/>
              </p14:xfrm>
            </p:contentPart>
          </mc:Choice>
          <mc:Fallback>
            <p:pic>
              <p:nvPicPr>
                <p:cNvPr id="167" name="Ink 166">
                  <a:extLst>
                    <a:ext uri="{FF2B5EF4-FFF2-40B4-BE49-F238E27FC236}">
                      <a16:creationId xmlns:a16="http://schemas.microsoft.com/office/drawing/2014/main" id="{135D0327-92B1-4AA2-9AF5-C1060C7B982D}"/>
                    </a:ext>
                  </a:extLst>
                </p:cNvPr>
                <p:cNvPicPr/>
                <p:nvPr/>
              </p:nvPicPr>
              <p:blipFill>
                <a:blip r:embed="rId214"/>
                <a:stretch>
                  <a:fillRect/>
                </a:stretch>
              </p:blipFill>
              <p:spPr>
                <a:xfrm>
                  <a:off x="7761008" y="2169907"/>
                  <a:ext cx="196920" cy="257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5">
              <p14:nvContentPartPr>
                <p14:cNvPr id="169" name="Ink 168">
                  <a:extLst>
                    <a:ext uri="{FF2B5EF4-FFF2-40B4-BE49-F238E27FC236}">
                      <a16:creationId xmlns:a16="http://schemas.microsoft.com/office/drawing/2014/main" id="{22B16FD2-0603-43C2-9ADD-B170B0824505}"/>
                    </a:ext>
                  </a:extLst>
                </p14:cNvPr>
                <p14:cNvContentPartPr/>
                <p14:nvPr/>
              </p14:nvContentPartPr>
              <p14:xfrm>
                <a:off x="8076368" y="3707107"/>
                <a:ext cx="120600" cy="115560"/>
              </p14:xfrm>
            </p:contentPart>
          </mc:Choice>
          <mc:Fallback>
            <p:pic>
              <p:nvPicPr>
                <p:cNvPr id="169" name="Ink 168">
                  <a:extLst>
                    <a:ext uri="{FF2B5EF4-FFF2-40B4-BE49-F238E27FC236}">
                      <a16:creationId xmlns:a16="http://schemas.microsoft.com/office/drawing/2014/main" id="{22B16FD2-0603-43C2-9ADD-B170B0824505}"/>
                    </a:ext>
                  </a:extLst>
                </p:cNvPr>
                <p:cNvPicPr/>
                <p:nvPr/>
              </p:nvPicPr>
              <p:blipFill>
                <a:blip r:embed="rId216"/>
                <a:stretch>
                  <a:fillRect/>
                </a:stretch>
              </p:blipFill>
              <p:spPr>
                <a:xfrm>
                  <a:off x="8067368" y="3698467"/>
                  <a:ext cx="138240" cy="133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7">
              <p14:nvContentPartPr>
                <p14:cNvPr id="170" name="Ink 169">
                  <a:extLst>
                    <a:ext uri="{FF2B5EF4-FFF2-40B4-BE49-F238E27FC236}">
                      <a16:creationId xmlns:a16="http://schemas.microsoft.com/office/drawing/2014/main" id="{C0052B2C-B317-417B-8604-0A68F66EFECA}"/>
                    </a:ext>
                  </a:extLst>
                </p14:cNvPr>
                <p14:cNvContentPartPr/>
                <p14:nvPr/>
              </p14:nvContentPartPr>
              <p14:xfrm>
                <a:off x="8061248" y="3658507"/>
                <a:ext cx="160200" cy="171000"/>
              </p14:xfrm>
            </p:contentPart>
          </mc:Choice>
          <mc:Fallback>
            <p:pic>
              <p:nvPicPr>
                <p:cNvPr id="170" name="Ink 169">
                  <a:extLst>
                    <a:ext uri="{FF2B5EF4-FFF2-40B4-BE49-F238E27FC236}">
                      <a16:creationId xmlns:a16="http://schemas.microsoft.com/office/drawing/2014/main" id="{C0052B2C-B317-417B-8604-0A68F66EFECA}"/>
                    </a:ext>
                  </a:extLst>
                </p:cNvPr>
                <p:cNvPicPr/>
                <p:nvPr/>
              </p:nvPicPr>
              <p:blipFill>
                <a:blip r:embed="rId218"/>
                <a:stretch>
                  <a:fillRect/>
                </a:stretch>
              </p:blipFill>
              <p:spPr>
                <a:xfrm>
                  <a:off x="8052248" y="3649507"/>
                  <a:ext cx="177840" cy="188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9">
              <p14:nvContentPartPr>
                <p14:cNvPr id="171" name="Ink 170">
                  <a:extLst>
                    <a:ext uri="{FF2B5EF4-FFF2-40B4-BE49-F238E27FC236}">
                      <a16:creationId xmlns:a16="http://schemas.microsoft.com/office/drawing/2014/main" id="{3C269204-A337-43FF-BDF5-09893E421D14}"/>
                    </a:ext>
                  </a:extLst>
                </p14:cNvPr>
                <p14:cNvContentPartPr/>
                <p14:nvPr/>
              </p14:nvContentPartPr>
              <p14:xfrm>
                <a:off x="8450768" y="3702427"/>
                <a:ext cx="92880" cy="19800"/>
              </p14:xfrm>
            </p:contentPart>
          </mc:Choice>
          <mc:Fallback>
            <p:pic>
              <p:nvPicPr>
                <p:cNvPr id="171" name="Ink 170">
                  <a:extLst>
                    <a:ext uri="{FF2B5EF4-FFF2-40B4-BE49-F238E27FC236}">
                      <a16:creationId xmlns:a16="http://schemas.microsoft.com/office/drawing/2014/main" id="{3C269204-A337-43FF-BDF5-09893E421D14}"/>
                    </a:ext>
                  </a:extLst>
                </p:cNvPr>
                <p:cNvPicPr/>
                <p:nvPr/>
              </p:nvPicPr>
              <p:blipFill>
                <a:blip r:embed="rId220"/>
                <a:stretch>
                  <a:fillRect/>
                </a:stretch>
              </p:blipFill>
              <p:spPr>
                <a:xfrm>
                  <a:off x="8442128" y="3693427"/>
                  <a:ext cx="110520" cy="37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1">
              <p14:nvContentPartPr>
                <p14:cNvPr id="172" name="Ink 171">
                  <a:extLst>
                    <a:ext uri="{FF2B5EF4-FFF2-40B4-BE49-F238E27FC236}">
                      <a16:creationId xmlns:a16="http://schemas.microsoft.com/office/drawing/2014/main" id="{2085824F-FD11-48DA-A39C-2D60F0BA4ADA}"/>
                    </a:ext>
                  </a:extLst>
                </p14:cNvPr>
                <p14:cNvContentPartPr/>
                <p14:nvPr/>
              </p14:nvContentPartPr>
              <p14:xfrm>
                <a:off x="8364728" y="3803947"/>
                <a:ext cx="55440" cy="18720"/>
              </p14:xfrm>
            </p:contentPart>
          </mc:Choice>
          <mc:Fallback>
            <p:pic>
              <p:nvPicPr>
                <p:cNvPr id="172" name="Ink 171">
                  <a:extLst>
                    <a:ext uri="{FF2B5EF4-FFF2-40B4-BE49-F238E27FC236}">
                      <a16:creationId xmlns:a16="http://schemas.microsoft.com/office/drawing/2014/main" id="{2085824F-FD11-48DA-A39C-2D60F0BA4ADA}"/>
                    </a:ext>
                  </a:extLst>
                </p:cNvPr>
                <p:cNvPicPr/>
                <p:nvPr/>
              </p:nvPicPr>
              <p:blipFill>
                <a:blip r:embed="rId222"/>
                <a:stretch>
                  <a:fillRect/>
                </a:stretch>
              </p:blipFill>
              <p:spPr>
                <a:xfrm>
                  <a:off x="8355728" y="3795307"/>
                  <a:ext cx="73080" cy="3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3">
              <p14:nvContentPartPr>
                <p14:cNvPr id="173" name="Ink 172">
                  <a:extLst>
                    <a:ext uri="{FF2B5EF4-FFF2-40B4-BE49-F238E27FC236}">
                      <a16:creationId xmlns:a16="http://schemas.microsoft.com/office/drawing/2014/main" id="{80E8605C-9074-452C-A82E-6073822E952B}"/>
                    </a:ext>
                  </a:extLst>
                </p14:cNvPr>
                <p14:cNvContentPartPr/>
                <p14:nvPr/>
              </p14:nvContentPartPr>
              <p14:xfrm>
                <a:off x="8797808" y="3701347"/>
                <a:ext cx="177120" cy="28080"/>
              </p14:xfrm>
            </p:contentPart>
          </mc:Choice>
          <mc:Fallback>
            <p:pic>
              <p:nvPicPr>
                <p:cNvPr id="173" name="Ink 172">
                  <a:extLst>
                    <a:ext uri="{FF2B5EF4-FFF2-40B4-BE49-F238E27FC236}">
                      <a16:creationId xmlns:a16="http://schemas.microsoft.com/office/drawing/2014/main" id="{80E8605C-9074-452C-A82E-6073822E952B}"/>
                    </a:ext>
                  </a:extLst>
                </p:cNvPr>
                <p:cNvPicPr/>
                <p:nvPr/>
              </p:nvPicPr>
              <p:blipFill>
                <a:blip r:embed="rId224"/>
                <a:stretch>
                  <a:fillRect/>
                </a:stretch>
              </p:blipFill>
              <p:spPr>
                <a:xfrm>
                  <a:off x="8789168" y="3692347"/>
                  <a:ext cx="194760" cy="45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5">
              <p14:nvContentPartPr>
                <p14:cNvPr id="174" name="Ink 173">
                  <a:extLst>
                    <a:ext uri="{FF2B5EF4-FFF2-40B4-BE49-F238E27FC236}">
                      <a16:creationId xmlns:a16="http://schemas.microsoft.com/office/drawing/2014/main" id="{B1FEC1B8-79B2-4EC9-87BB-CE6F28F5E208}"/>
                    </a:ext>
                  </a:extLst>
                </p14:cNvPr>
                <p14:cNvContentPartPr/>
                <p14:nvPr/>
              </p14:nvContentPartPr>
              <p14:xfrm>
                <a:off x="8418368" y="3802867"/>
                <a:ext cx="132840" cy="14760"/>
              </p14:xfrm>
            </p:contentPart>
          </mc:Choice>
          <mc:Fallback>
            <p:pic>
              <p:nvPicPr>
                <p:cNvPr id="174" name="Ink 173">
                  <a:extLst>
                    <a:ext uri="{FF2B5EF4-FFF2-40B4-BE49-F238E27FC236}">
                      <a16:creationId xmlns:a16="http://schemas.microsoft.com/office/drawing/2014/main" id="{B1FEC1B8-79B2-4EC9-87BB-CE6F28F5E208}"/>
                    </a:ext>
                  </a:extLst>
                </p:cNvPr>
                <p:cNvPicPr/>
                <p:nvPr/>
              </p:nvPicPr>
              <p:blipFill>
                <a:blip r:embed="rId226"/>
                <a:stretch>
                  <a:fillRect/>
                </a:stretch>
              </p:blipFill>
              <p:spPr>
                <a:xfrm>
                  <a:off x="8409368" y="3794227"/>
                  <a:ext cx="150480" cy="32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7">
              <p14:nvContentPartPr>
                <p14:cNvPr id="175" name="Ink 174">
                  <a:extLst>
                    <a:ext uri="{FF2B5EF4-FFF2-40B4-BE49-F238E27FC236}">
                      <a16:creationId xmlns:a16="http://schemas.microsoft.com/office/drawing/2014/main" id="{70BF3846-CE39-44B3-AE1F-1C3B3A7F70B3}"/>
                    </a:ext>
                  </a:extLst>
                </p14:cNvPr>
                <p14:cNvContentPartPr/>
                <p14:nvPr/>
              </p14:nvContentPartPr>
              <p14:xfrm>
                <a:off x="8412248" y="3695947"/>
                <a:ext cx="131400" cy="23760"/>
              </p14:xfrm>
            </p:contentPart>
          </mc:Choice>
          <mc:Fallback>
            <p:pic>
              <p:nvPicPr>
                <p:cNvPr id="175" name="Ink 174">
                  <a:extLst>
                    <a:ext uri="{FF2B5EF4-FFF2-40B4-BE49-F238E27FC236}">
                      <a16:creationId xmlns:a16="http://schemas.microsoft.com/office/drawing/2014/main" id="{70BF3846-CE39-44B3-AE1F-1C3B3A7F70B3}"/>
                    </a:ext>
                  </a:extLst>
                </p:cNvPr>
                <p:cNvPicPr/>
                <p:nvPr/>
              </p:nvPicPr>
              <p:blipFill>
                <a:blip r:embed="rId228"/>
                <a:stretch>
                  <a:fillRect/>
                </a:stretch>
              </p:blipFill>
              <p:spPr>
                <a:xfrm>
                  <a:off x="8403248" y="3686947"/>
                  <a:ext cx="149040" cy="41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9">
              <p14:nvContentPartPr>
                <p14:cNvPr id="176" name="Ink 175">
                  <a:extLst>
                    <a:ext uri="{FF2B5EF4-FFF2-40B4-BE49-F238E27FC236}">
                      <a16:creationId xmlns:a16="http://schemas.microsoft.com/office/drawing/2014/main" id="{429FEF88-713E-420D-8412-5174B6490523}"/>
                    </a:ext>
                  </a:extLst>
                </p14:cNvPr>
                <p14:cNvContentPartPr/>
                <p14:nvPr/>
              </p14:nvContentPartPr>
              <p14:xfrm>
                <a:off x="8870528" y="3609547"/>
                <a:ext cx="57960" cy="180000"/>
              </p14:xfrm>
            </p:contentPart>
          </mc:Choice>
          <mc:Fallback>
            <p:pic>
              <p:nvPicPr>
                <p:cNvPr id="176" name="Ink 175">
                  <a:extLst>
                    <a:ext uri="{FF2B5EF4-FFF2-40B4-BE49-F238E27FC236}">
                      <a16:creationId xmlns:a16="http://schemas.microsoft.com/office/drawing/2014/main" id="{429FEF88-713E-420D-8412-5174B6490523}"/>
                    </a:ext>
                  </a:extLst>
                </p:cNvPr>
                <p:cNvPicPr/>
                <p:nvPr/>
              </p:nvPicPr>
              <p:blipFill>
                <a:blip r:embed="rId230"/>
                <a:stretch>
                  <a:fillRect/>
                </a:stretch>
              </p:blipFill>
              <p:spPr>
                <a:xfrm>
                  <a:off x="8861528" y="3600907"/>
                  <a:ext cx="75600" cy="197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1">
              <p14:nvContentPartPr>
                <p14:cNvPr id="177" name="Ink 176">
                  <a:extLst>
                    <a:ext uri="{FF2B5EF4-FFF2-40B4-BE49-F238E27FC236}">
                      <a16:creationId xmlns:a16="http://schemas.microsoft.com/office/drawing/2014/main" id="{73AD09C6-A342-4048-A5AB-873B140B6F75}"/>
                    </a:ext>
                  </a:extLst>
                </p14:cNvPr>
                <p14:cNvContentPartPr/>
                <p14:nvPr/>
              </p14:nvContentPartPr>
              <p14:xfrm>
                <a:off x="9041168" y="3631507"/>
                <a:ext cx="334440" cy="298800"/>
              </p14:xfrm>
            </p:contentPart>
          </mc:Choice>
          <mc:Fallback>
            <p:pic>
              <p:nvPicPr>
                <p:cNvPr id="177" name="Ink 176">
                  <a:extLst>
                    <a:ext uri="{FF2B5EF4-FFF2-40B4-BE49-F238E27FC236}">
                      <a16:creationId xmlns:a16="http://schemas.microsoft.com/office/drawing/2014/main" id="{73AD09C6-A342-4048-A5AB-873B140B6F75}"/>
                    </a:ext>
                  </a:extLst>
                </p:cNvPr>
                <p:cNvPicPr/>
                <p:nvPr/>
              </p:nvPicPr>
              <p:blipFill>
                <a:blip r:embed="rId232"/>
                <a:stretch>
                  <a:fillRect/>
                </a:stretch>
              </p:blipFill>
              <p:spPr>
                <a:xfrm>
                  <a:off x="9032528" y="3622507"/>
                  <a:ext cx="352080" cy="316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3">
              <p14:nvContentPartPr>
                <p14:cNvPr id="207" name="Ink 206">
                  <a:extLst>
                    <a:ext uri="{FF2B5EF4-FFF2-40B4-BE49-F238E27FC236}">
                      <a16:creationId xmlns:a16="http://schemas.microsoft.com/office/drawing/2014/main" id="{0DC6AD38-3797-4964-B5EC-385633E6838E}"/>
                    </a:ext>
                  </a:extLst>
                </p14:cNvPr>
                <p14:cNvContentPartPr/>
                <p14:nvPr/>
              </p14:nvContentPartPr>
              <p14:xfrm>
                <a:off x="9119288" y="2900707"/>
                <a:ext cx="260640" cy="51840"/>
              </p14:xfrm>
            </p:contentPart>
          </mc:Choice>
          <mc:Fallback>
            <p:pic>
              <p:nvPicPr>
                <p:cNvPr id="207" name="Ink 206">
                  <a:extLst>
                    <a:ext uri="{FF2B5EF4-FFF2-40B4-BE49-F238E27FC236}">
                      <a16:creationId xmlns:a16="http://schemas.microsoft.com/office/drawing/2014/main" id="{0DC6AD38-3797-4964-B5EC-385633E6838E}"/>
                    </a:ext>
                  </a:extLst>
                </p:cNvPr>
                <p:cNvPicPr/>
                <p:nvPr/>
              </p:nvPicPr>
              <p:blipFill>
                <a:blip r:embed="rId234"/>
                <a:stretch>
                  <a:fillRect/>
                </a:stretch>
              </p:blipFill>
              <p:spPr>
                <a:xfrm>
                  <a:off x="9110648" y="2891707"/>
                  <a:ext cx="278280" cy="69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5">
              <p14:nvContentPartPr>
                <p14:cNvPr id="208" name="Ink 207">
                  <a:extLst>
                    <a:ext uri="{FF2B5EF4-FFF2-40B4-BE49-F238E27FC236}">
                      <a16:creationId xmlns:a16="http://schemas.microsoft.com/office/drawing/2014/main" id="{07E88A61-A0FE-4D31-9378-3ECE0C46FAB6}"/>
                    </a:ext>
                  </a:extLst>
                </p14:cNvPr>
                <p14:cNvContentPartPr/>
                <p14:nvPr/>
              </p14:nvContentPartPr>
              <p14:xfrm>
                <a:off x="9212888" y="2830507"/>
                <a:ext cx="67320" cy="192240"/>
              </p14:xfrm>
            </p:contentPart>
          </mc:Choice>
          <mc:Fallback>
            <p:pic>
              <p:nvPicPr>
                <p:cNvPr id="208" name="Ink 207">
                  <a:extLst>
                    <a:ext uri="{FF2B5EF4-FFF2-40B4-BE49-F238E27FC236}">
                      <a16:creationId xmlns:a16="http://schemas.microsoft.com/office/drawing/2014/main" id="{07E88A61-A0FE-4D31-9378-3ECE0C46FAB6}"/>
                    </a:ext>
                  </a:extLst>
                </p:cNvPr>
                <p:cNvPicPr/>
                <p:nvPr/>
              </p:nvPicPr>
              <p:blipFill>
                <a:blip r:embed="rId236"/>
                <a:stretch>
                  <a:fillRect/>
                </a:stretch>
              </p:blipFill>
              <p:spPr>
                <a:xfrm>
                  <a:off x="9203888" y="2821507"/>
                  <a:ext cx="84960" cy="20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7">
              <p14:nvContentPartPr>
                <p14:cNvPr id="210" name="Ink 209">
                  <a:extLst>
                    <a:ext uri="{FF2B5EF4-FFF2-40B4-BE49-F238E27FC236}">
                      <a16:creationId xmlns:a16="http://schemas.microsoft.com/office/drawing/2014/main" id="{D064261C-826A-4CA9-82AD-B14CB1B9D904}"/>
                    </a:ext>
                  </a:extLst>
                </p14:cNvPr>
                <p14:cNvContentPartPr/>
                <p14:nvPr/>
              </p14:nvContentPartPr>
              <p14:xfrm>
                <a:off x="10010648" y="2770747"/>
                <a:ext cx="10440" cy="331200"/>
              </p14:xfrm>
            </p:contentPart>
          </mc:Choice>
          <mc:Fallback>
            <p:pic>
              <p:nvPicPr>
                <p:cNvPr id="210" name="Ink 209">
                  <a:extLst>
                    <a:ext uri="{FF2B5EF4-FFF2-40B4-BE49-F238E27FC236}">
                      <a16:creationId xmlns:a16="http://schemas.microsoft.com/office/drawing/2014/main" id="{D064261C-826A-4CA9-82AD-B14CB1B9D904}"/>
                    </a:ext>
                  </a:extLst>
                </p:cNvPr>
                <p:cNvPicPr/>
                <p:nvPr/>
              </p:nvPicPr>
              <p:blipFill>
                <a:blip r:embed="rId238"/>
                <a:stretch>
                  <a:fillRect/>
                </a:stretch>
              </p:blipFill>
              <p:spPr>
                <a:xfrm>
                  <a:off x="10002008" y="2762107"/>
                  <a:ext cx="28080" cy="348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9">
              <p14:nvContentPartPr>
                <p14:cNvPr id="211" name="Ink 210">
                  <a:extLst>
                    <a:ext uri="{FF2B5EF4-FFF2-40B4-BE49-F238E27FC236}">
                      <a16:creationId xmlns:a16="http://schemas.microsoft.com/office/drawing/2014/main" id="{A1BB96A3-26FF-48FE-B0E1-382463085D56}"/>
                    </a:ext>
                  </a:extLst>
                </p14:cNvPr>
                <p14:cNvContentPartPr/>
                <p14:nvPr/>
              </p14:nvContentPartPr>
              <p14:xfrm>
                <a:off x="9993728" y="2741227"/>
                <a:ext cx="271800" cy="347400"/>
              </p14:xfrm>
            </p:contentPart>
          </mc:Choice>
          <mc:Fallback>
            <p:pic>
              <p:nvPicPr>
                <p:cNvPr id="211" name="Ink 210">
                  <a:extLst>
                    <a:ext uri="{FF2B5EF4-FFF2-40B4-BE49-F238E27FC236}">
                      <a16:creationId xmlns:a16="http://schemas.microsoft.com/office/drawing/2014/main" id="{A1BB96A3-26FF-48FE-B0E1-382463085D56}"/>
                    </a:ext>
                  </a:extLst>
                </p:cNvPr>
                <p:cNvPicPr/>
                <p:nvPr/>
              </p:nvPicPr>
              <p:blipFill>
                <a:blip r:embed="rId240"/>
                <a:stretch>
                  <a:fillRect/>
                </a:stretch>
              </p:blipFill>
              <p:spPr>
                <a:xfrm>
                  <a:off x="9984728" y="2732587"/>
                  <a:ext cx="289440" cy="365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1">
              <p14:nvContentPartPr>
                <p14:cNvPr id="215" name="Ink 214">
                  <a:extLst>
                    <a:ext uri="{FF2B5EF4-FFF2-40B4-BE49-F238E27FC236}">
                      <a16:creationId xmlns:a16="http://schemas.microsoft.com/office/drawing/2014/main" id="{2429D6D3-53AD-4160-B704-D0C39B6BCF1D}"/>
                    </a:ext>
                  </a:extLst>
                </p14:cNvPr>
                <p14:cNvContentPartPr/>
                <p14:nvPr/>
              </p14:nvContentPartPr>
              <p14:xfrm>
                <a:off x="9586928" y="2579947"/>
                <a:ext cx="473040" cy="538920"/>
              </p14:xfrm>
            </p:contentPart>
          </mc:Choice>
          <mc:Fallback>
            <p:pic>
              <p:nvPicPr>
                <p:cNvPr id="215" name="Ink 214">
                  <a:extLst>
                    <a:ext uri="{FF2B5EF4-FFF2-40B4-BE49-F238E27FC236}">
                      <a16:creationId xmlns:a16="http://schemas.microsoft.com/office/drawing/2014/main" id="{2429D6D3-53AD-4160-B704-D0C39B6BCF1D}"/>
                    </a:ext>
                  </a:extLst>
                </p:cNvPr>
                <p:cNvPicPr/>
                <p:nvPr/>
              </p:nvPicPr>
              <p:blipFill>
                <a:blip r:embed="rId242"/>
                <a:stretch>
                  <a:fillRect/>
                </a:stretch>
              </p:blipFill>
              <p:spPr>
                <a:xfrm>
                  <a:off x="9578288" y="2571307"/>
                  <a:ext cx="490680" cy="556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3">
              <p14:nvContentPartPr>
                <p14:cNvPr id="102" name="Ink 101">
                  <a:extLst>
                    <a:ext uri="{FF2B5EF4-FFF2-40B4-BE49-F238E27FC236}">
                      <a16:creationId xmlns:a16="http://schemas.microsoft.com/office/drawing/2014/main" id="{09DFA682-0E34-44FA-8325-1E1428B6C35A}"/>
                    </a:ext>
                  </a:extLst>
                </p14:cNvPr>
                <p14:cNvContentPartPr/>
                <p14:nvPr/>
              </p14:nvContentPartPr>
              <p14:xfrm>
                <a:off x="5349368" y="2752387"/>
                <a:ext cx="792720" cy="98640"/>
              </p14:xfrm>
            </p:contentPart>
          </mc:Choice>
          <mc:Fallback>
            <p:pic>
              <p:nvPicPr>
                <p:cNvPr id="102" name="Ink 101">
                  <a:extLst>
                    <a:ext uri="{FF2B5EF4-FFF2-40B4-BE49-F238E27FC236}">
                      <a16:creationId xmlns:a16="http://schemas.microsoft.com/office/drawing/2014/main" id="{09DFA682-0E34-44FA-8325-1E1428B6C35A}"/>
                    </a:ext>
                  </a:extLst>
                </p:cNvPr>
                <p:cNvPicPr/>
                <p:nvPr/>
              </p:nvPicPr>
              <p:blipFill>
                <a:blip r:embed="rId244"/>
                <a:stretch>
                  <a:fillRect/>
                </a:stretch>
              </p:blipFill>
              <p:spPr>
                <a:xfrm>
                  <a:off x="5340728" y="2743387"/>
                  <a:ext cx="810360" cy="116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5">
              <p14:nvContentPartPr>
                <p14:cNvPr id="103" name="Ink 102">
                  <a:extLst>
                    <a:ext uri="{FF2B5EF4-FFF2-40B4-BE49-F238E27FC236}">
                      <a16:creationId xmlns:a16="http://schemas.microsoft.com/office/drawing/2014/main" id="{3ADEFBD7-163F-4800-974B-53ABD2C6FA65}"/>
                    </a:ext>
                  </a:extLst>
                </p14:cNvPr>
                <p14:cNvContentPartPr/>
                <p14:nvPr/>
              </p14:nvContentPartPr>
              <p14:xfrm>
                <a:off x="5946608" y="2653387"/>
                <a:ext cx="301320" cy="344160"/>
              </p14:xfrm>
            </p:contentPart>
          </mc:Choice>
          <mc:Fallback>
            <p:pic>
              <p:nvPicPr>
                <p:cNvPr id="103" name="Ink 102">
                  <a:extLst>
                    <a:ext uri="{FF2B5EF4-FFF2-40B4-BE49-F238E27FC236}">
                      <a16:creationId xmlns:a16="http://schemas.microsoft.com/office/drawing/2014/main" id="{3ADEFBD7-163F-4800-974B-53ABD2C6FA65}"/>
                    </a:ext>
                  </a:extLst>
                </p:cNvPr>
                <p:cNvPicPr/>
                <p:nvPr/>
              </p:nvPicPr>
              <p:blipFill>
                <a:blip r:embed="rId246"/>
                <a:stretch>
                  <a:fillRect/>
                </a:stretch>
              </p:blipFill>
              <p:spPr>
                <a:xfrm>
                  <a:off x="5937608" y="2644747"/>
                  <a:ext cx="318960" cy="361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7">
              <p14:nvContentPartPr>
                <p14:cNvPr id="97" name="Ink 96">
                  <a:extLst>
                    <a:ext uri="{FF2B5EF4-FFF2-40B4-BE49-F238E27FC236}">
                      <a16:creationId xmlns:a16="http://schemas.microsoft.com/office/drawing/2014/main" id="{E73100D3-3A2E-4751-9F55-B66CBE649AE4}"/>
                    </a:ext>
                  </a:extLst>
                </p14:cNvPr>
                <p14:cNvContentPartPr/>
                <p14:nvPr/>
              </p14:nvContentPartPr>
              <p14:xfrm>
                <a:off x="2569448" y="2501467"/>
                <a:ext cx="491760" cy="525240"/>
              </p14:xfrm>
            </p:contentPart>
          </mc:Choice>
          <mc:Fallback>
            <p:pic>
              <p:nvPicPr>
                <p:cNvPr id="97" name="Ink 96">
                  <a:extLst>
                    <a:ext uri="{FF2B5EF4-FFF2-40B4-BE49-F238E27FC236}">
                      <a16:creationId xmlns:a16="http://schemas.microsoft.com/office/drawing/2014/main" id="{E73100D3-3A2E-4751-9F55-B66CBE649AE4}"/>
                    </a:ext>
                  </a:extLst>
                </p:cNvPr>
                <p:cNvPicPr/>
                <p:nvPr/>
              </p:nvPicPr>
              <p:blipFill>
                <a:blip r:embed="rId248"/>
                <a:stretch>
                  <a:fillRect/>
                </a:stretch>
              </p:blipFill>
              <p:spPr>
                <a:xfrm>
                  <a:off x="2560808" y="2492827"/>
                  <a:ext cx="509400" cy="542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9">
              <p14:nvContentPartPr>
                <p14:cNvPr id="98" name="Ink 97">
                  <a:extLst>
                    <a:ext uri="{FF2B5EF4-FFF2-40B4-BE49-F238E27FC236}">
                      <a16:creationId xmlns:a16="http://schemas.microsoft.com/office/drawing/2014/main" id="{D620AE0E-4142-4806-A639-8E029F255D50}"/>
                    </a:ext>
                  </a:extLst>
                </p14:cNvPr>
                <p14:cNvContentPartPr/>
                <p14:nvPr/>
              </p14:nvContentPartPr>
              <p14:xfrm>
                <a:off x="3157688" y="2591107"/>
                <a:ext cx="407160" cy="395640"/>
              </p14:xfrm>
            </p:contentPart>
          </mc:Choice>
          <mc:Fallback>
            <p:pic>
              <p:nvPicPr>
                <p:cNvPr id="98" name="Ink 97">
                  <a:extLst>
                    <a:ext uri="{FF2B5EF4-FFF2-40B4-BE49-F238E27FC236}">
                      <a16:creationId xmlns:a16="http://schemas.microsoft.com/office/drawing/2014/main" id="{D620AE0E-4142-4806-A639-8E029F255D50}"/>
                    </a:ext>
                  </a:extLst>
                </p:cNvPr>
                <p:cNvPicPr/>
                <p:nvPr/>
              </p:nvPicPr>
              <p:blipFill>
                <a:blip r:embed="rId250"/>
                <a:stretch>
                  <a:fillRect/>
                </a:stretch>
              </p:blipFill>
              <p:spPr>
                <a:xfrm>
                  <a:off x="3148688" y="2582467"/>
                  <a:ext cx="424800" cy="413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1">
              <p14:nvContentPartPr>
                <p14:cNvPr id="99" name="Ink 98">
                  <a:extLst>
                    <a:ext uri="{FF2B5EF4-FFF2-40B4-BE49-F238E27FC236}">
                      <a16:creationId xmlns:a16="http://schemas.microsoft.com/office/drawing/2014/main" id="{E933E44A-1AE4-4710-A40E-E0E283F3691E}"/>
                    </a:ext>
                  </a:extLst>
                </p14:cNvPr>
                <p14:cNvContentPartPr/>
                <p14:nvPr/>
              </p14:nvContentPartPr>
              <p14:xfrm>
                <a:off x="3529568" y="3010507"/>
                <a:ext cx="379440" cy="344880"/>
              </p14:xfrm>
            </p:contentPart>
          </mc:Choice>
          <mc:Fallback>
            <p:pic>
              <p:nvPicPr>
                <p:cNvPr id="99" name="Ink 98">
                  <a:extLst>
                    <a:ext uri="{FF2B5EF4-FFF2-40B4-BE49-F238E27FC236}">
                      <a16:creationId xmlns:a16="http://schemas.microsoft.com/office/drawing/2014/main" id="{E933E44A-1AE4-4710-A40E-E0E283F3691E}"/>
                    </a:ext>
                  </a:extLst>
                </p:cNvPr>
                <p:cNvPicPr/>
                <p:nvPr/>
              </p:nvPicPr>
              <p:blipFill>
                <a:blip r:embed="rId252"/>
                <a:stretch>
                  <a:fillRect/>
                </a:stretch>
              </p:blipFill>
              <p:spPr>
                <a:xfrm>
                  <a:off x="3520928" y="3001507"/>
                  <a:ext cx="397080" cy="362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3">
              <p14:nvContentPartPr>
                <p14:cNvPr id="101" name="Ink 100">
                  <a:extLst>
                    <a:ext uri="{FF2B5EF4-FFF2-40B4-BE49-F238E27FC236}">
                      <a16:creationId xmlns:a16="http://schemas.microsoft.com/office/drawing/2014/main" id="{D72FFDC3-B5B2-4455-8BDD-F07AB703791A}"/>
                    </a:ext>
                  </a:extLst>
                </p14:cNvPr>
                <p14:cNvContentPartPr/>
                <p14:nvPr/>
              </p14:nvContentPartPr>
              <p14:xfrm>
                <a:off x="4104488" y="2429827"/>
                <a:ext cx="267840" cy="45360"/>
              </p14:xfrm>
            </p:contentPart>
          </mc:Choice>
          <mc:Fallback>
            <p:pic>
              <p:nvPicPr>
                <p:cNvPr id="101" name="Ink 100">
                  <a:extLst>
                    <a:ext uri="{FF2B5EF4-FFF2-40B4-BE49-F238E27FC236}">
                      <a16:creationId xmlns:a16="http://schemas.microsoft.com/office/drawing/2014/main" id="{D72FFDC3-B5B2-4455-8BDD-F07AB703791A}"/>
                    </a:ext>
                  </a:extLst>
                </p:cNvPr>
                <p:cNvPicPr/>
                <p:nvPr/>
              </p:nvPicPr>
              <p:blipFill>
                <a:blip r:embed="rId254"/>
                <a:stretch>
                  <a:fillRect/>
                </a:stretch>
              </p:blipFill>
              <p:spPr>
                <a:xfrm>
                  <a:off x="4095488" y="2421187"/>
                  <a:ext cx="285480" cy="63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5">
              <p14:nvContentPartPr>
                <p14:cNvPr id="110" name="Ink 109">
                  <a:extLst>
                    <a:ext uri="{FF2B5EF4-FFF2-40B4-BE49-F238E27FC236}">
                      <a16:creationId xmlns:a16="http://schemas.microsoft.com/office/drawing/2014/main" id="{7406DA92-C3CF-470A-81D7-9CADD734BEE9}"/>
                    </a:ext>
                  </a:extLst>
                </p14:cNvPr>
                <p14:cNvContentPartPr/>
                <p14:nvPr/>
              </p14:nvContentPartPr>
              <p14:xfrm>
                <a:off x="3382328" y="2327947"/>
                <a:ext cx="126720" cy="26640"/>
              </p14:xfrm>
            </p:contentPart>
          </mc:Choice>
          <mc:Fallback>
            <p:pic>
              <p:nvPicPr>
                <p:cNvPr id="110" name="Ink 109">
                  <a:extLst>
                    <a:ext uri="{FF2B5EF4-FFF2-40B4-BE49-F238E27FC236}">
                      <a16:creationId xmlns:a16="http://schemas.microsoft.com/office/drawing/2014/main" id="{7406DA92-C3CF-470A-81D7-9CADD734BEE9}"/>
                    </a:ext>
                  </a:extLst>
                </p:cNvPr>
                <p:cNvPicPr/>
                <p:nvPr/>
              </p:nvPicPr>
              <p:blipFill>
                <a:blip r:embed="rId256"/>
                <a:stretch>
                  <a:fillRect/>
                </a:stretch>
              </p:blipFill>
              <p:spPr>
                <a:xfrm>
                  <a:off x="3373688" y="2319307"/>
                  <a:ext cx="144360" cy="4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7">
              <p14:nvContentPartPr>
                <p14:cNvPr id="111" name="Ink 110">
                  <a:extLst>
                    <a:ext uri="{FF2B5EF4-FFF2-40B4-BE49-F238E27FC236}">
                      <a16:creationId xmlns:a16="http://schemas.microsoft.com/office/drawing/2014/main" id="{97E3D005-D40E-43A5-A379-43FE0FE06AA6}"/>
                    </a:ext>
                  </a:extLst>
                </p14:cNvPr>
                <p14:cNvContentPartPr/>
                <p14:nvPr/>
              </p14:nvContentPartPr>
              <p14:xfrm>
                <a:off x="3518768" y="2237947"/>
                <a:ext cx="135360" cy="230040"/>
              </p14:xfrm>
            </p:contentPart>
          </mc:Choice>
          <mc:Fallback>
            <p:pic>
              <p:nvPicPr>
                <p:cNvPr id="111" name="Ink 110">
                  <a:extLst>
                    <a:ext uri="{FF2B5EF4-FFF2-40B4-BE49-F238E27FC236}">
                      <a16:creationId xmlns:a16="http://schemas.microsoft.com/office/drawing/2014/main" id="{97E3D005-D40E-43A5-A379-43FE0FE06AA6}"/>
                    </a:ext>
                  </a:extLst>
                </p:cNvPr>
                <p:cNvPicPr/>
                <p:nvPr/>
              </p:nvPicPr>
              <p:blipFill>
                <a:blip r:embed="rId258"/>
                <a:stretch>
                  <a:fillRect/>
                </a:stretch>
              </p:blipFill>
              <p:spPr>
                <a:xfrm>
                  <a:off x="3509768" y="2229307"/>
                  <a:ext cx="153000" cy="247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9">
              <p14:nvContentPartPr>
                <p14:cNvPr id="192" name="Ink 191">
                  <a:extLst>
                    <a:ext uri="{FF2B5EF4-FFF2-40B4-BE49-F238E27FC236}">
                      <a16:creationId xmlns:a16="http://schemas.microsoft.com/office/drawing/2014/main" id="{99520710-4D55-49B0-820B-CD1779496CBB}"/>
                    </a:ext>
                  </a:extLst>
                </p14:cNvPr>
                <p14:cNvContentPartPr/>
                <p14:nvPr/>
              </p14:nvContentPartPr>
              <p14:xfrm>
                <a:off x="4312568" y="2737987"/>
                <a:ext cx="142920" cy="57600"/>
              </p14:xfrm>
            </p:contentPart>
          </mc:Choice>
          <mc:Fallback>
            <p:pic>
              <p:nvPicPr>
                <p:cNvPr id="192" name="Ink 191">
                  <a:extLst>
                    <a:ext uri="{FF2B5EF4-FFF2-40B4-BE49-F238E27FC236}">
                      <a16:creationId xmlns:a16="http://schemas.microsoft.com/office/drawing/2014/main" id="{99520710-4D55-49B0-820B-CD1779496CBB}"/>
                    </a:ext>
                  </a:extLst>
                </p:cNvPr>
                <p:cNvPicPr/>
                <p:nvPr/>
              </p:nvPicPr>
              <p:blipFill>
                <a:blip r:embed="rId260"/>
                <a:stretch>
                  <a:fillRect/>
                </a:stretch>
              </p:blipFill>
              <p:spPr>
                <a:xfrm>
                  <a:off x="4303568" y="2728987"/>
                  <a:ext cx="160560" cy="75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1">
              <p14:nvContentPartPr>
                <p14:cNvPr id="193" name="Ink 192">
                  <a:extLst>
                    <a:ext uri="{FF2B5EF4-FFF2-40B4-BE49-F238E27FC236}">
                      <a16:creationId xmlns:a16="http://schemas.microsoft.com/office/drawing/2014/main" id="{50564830-4433-4427-B165-99F5911D72FE}"/>
                    </a:ext>
                  </a:extLst>
                </p14:cNvPr>
                <p14:cNvContentPartPr/>
                <p14:nvPr/>
              </p14:nvContentPartPr>
              <p14:xfrm>
                <a:off x="4356488" y="2660947"/>
                <a:ext cx="38520" cy="187200"/>
              </p14:xfrm>
            </p:contentPart>
          </mc:Choice>
          <mc:Fallback>
            <p:pic>
              <p:nvPicPr>
                <p:cNvPr id="193" name="Ink 192">
                  <a:extLst>
                    <a:ext uri="{FF2B5EF4-FFF2-40B4-BE49-F238E27FC236}">
                      <a16:creationId xmlns:a16="http://schemas.microsoft.com/office/drawing/2014/main" id="{50564830-4433-4427-B165-99F5911D72FE}"/>
                    </a:ext>
                  </a:extLst>
                </p:cNvPr>
                <p:cNvPicPr/>
                <p:nvPr/>
              </p:nvPicPr>
              <p:blipFill>
                <a:blip r:embed="rId262"/>
                <a:stretch>
                  <a:fillRect/>
                </a:stretch>
              </p:blipFill>
              <p:spPr>
                <a:xfrm>
                  <a:off x="4347488" y="2651947"/>
                  <a:ext cx="56160" cy="204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3">
              <p14:nvContentPartPr>
                <p14:cNvPr id="217" name="Ink 216">
                  <a:extLst>
                    <a:ext uri="{FF2B5EF4-FFF2-40B4-BE49-F238E27FC236}">
                      <a16:creationId xmlns:a16="http://schemas.microsoft.com/office/drawing/2014/main" id="{19F69BE4-2B27-413F-A19F-8B822FF3AFC9}"/>
                    </a:ext>
                  </a:extLst>
                </p14:cNvPr>
                <p14:cNvContentPartPr/>
                <p14:nvPr/>
              </p14:nvContentPartPr>
              <p14:xfrm>
                <a:off x="4527848" y="2538187"/>
                <a:ext cx="260640" cy="491040"/>
              </p14:xfrm>
            </p:contentPart>
          </mc:Choice>
          <mc:Fallback>
            <p:pic>
              <p:nvPicPr>
                <p:cNvPr id="217" name="Ink 216">
                  <a:extLst>
                    <a:ext uri="{FF2B5EF4-FFF2-40B4-BE49-F238E27FC236}">
                      <a16:creationId xmlns:a16="http://schemas.microsoft.com/office/drawing/2014/main" id="{19F69BE4-2B27-413F-A19F-8B822FF3AFC9}"/>
                    </a:ext>
                  </a:extLst>
                </p:cNvPr>
                <p:cNvPicPr/>
                <p:nvPr/>
              </p:nvPicPr>
              <p:blipFill>
                <a:blip r:embed="rId264"/>
                <a:stretch>
                  <a:fillRect/>
                </a:stretch>
              </p:blipFill>
              <p:spPr>
                <a:xfrm>
                  <a:off x="4519208" y="2529187"/>
                  <a:ext cx="278280" cy="508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5">
              <p14:nvContentPartPr>
                <p14:cNvPr id="218" name="Ink 217">
                  <a:extLst>
                    <a:ext uri="{FF2B5EF4-FFF2-40B4-BE49-F238E27FC236}">
                      <a16:creationId xmlns:a16="http://schemas.microsoft.com/office/drawing/2014/main" id="{7BC838B3-C0EA-4F30-A516-8D8E293E6993}"/>
                    </a:ext>
                  </a:extLst>
                </p14:cNvPr>
                <p14:cNvContentPartPr/>
                <p14:nvPr/>
              </p14:nvContentPartPr>
              <p14:xfrm>
                <a:off x="4892528" y="2580667"/>
                <a:ext cx="202680" cy="433800"/>
              </p14:xfrm>
            </p:contentPart>
          </mc:Choice>
          <mc:Fallback>
            <p:pic>
              <p:nvPicPr>
                <p:cNvPr id="218" name="Ink 217">
                  <a:extLst>
                    <a:ext uri="{FF2B5EF4-FFF2-40B4-BE49-F238E27FC236}">
                      <a16:creationId xmlns:a16="http://schemas.microsoft.com/office/drawing/2014/main" id="{7BC838B3-C0EA-4F30-A516-8D8E293E6993}"/>
                    </a:ext>
                  </a:extLst>
                </p:cNvPr>
                <p:cNvPicPr/>
                <p:nvPr/>
              </p:nvPicPr>
              <p:blipFill>
                <a:blip r:embed="rId266"/>
                <a:stretch>
                  <a:fillRect/>
                </a:stretch>
              </p:blipFill>
              <p:spPr>
                <a:xfrm>
                  <a:off x="4883888" y="2571667"/>
                  <a:ext cx="220320" cy="451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7">
              <p14:nvContentPartPr>
                <p14:cNvPr id="219" name="Ink 218">
                  <a:extLst>
                    <a:ext uri="{FF2B5EF4-FFF2-40B4-BE49-F238E27FC236}">
                      <a16:creationId xmlns:a16="http://schemas.microsoft.com/office/drawing/2014/main" id="{400395BF-EBFC-472D-B169-78BA9B6D83DA}"/>
                    </a:ext>
                  </a:extLst>
                </p14:cNvPr>
                <p14:cNvContentPartPr/>
                <p14:nvPr/>
              </p14:nvContentPartPr>
              <p14:xfrm>
                <a:off x="5203928" y="2496067"/>
                <a:ext cx="178920" cy="32040"/>
              </p14:xfrm>
            </p:contentPart>
          </mc:Choice>
          <mc:Fallback>
            <p:pic>
              <p:nvPicPr>
                <p:cNvPr id="219" name="Ink 218">
                  <a:extLst>
                    <a:ext uri="{FF2B5EF4-FFF2-40B4-BE49-F238E27FC236}">
                      <a16:creationId xmlns:a16="http://schemas.microsoft.com/office/drawing/2014/main" id="{400395BF-EBFC-472D-B169-78BA9B6D83DA}"/>
                    </a:ext>
                  </a:extLst>
                </p:cNvPr>
                <p:cNvPicPr/>
                <p:nvPr/>
              </p:nvPicPr>
              <p:blipFill>
                <a:blip r:embed="rId268"/>
                <a:stretch>
                  <a:fillRect/>
                </a:stretch>
              </p:blipFill>
              <p:spPr>
                <a:xfrm>
                  <a:off x="5194928" y="2487067"/>
                  <a:ext cx="196560" cy="49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9">
              <p14:nvContentPartPr>
                <p14:cNvPr id="220" name="Ink 219">
                  <a:extLst>
                    <a:ext uri="{FF2B5EF4-FFF2-40B4-BE49-F238E27FC236}">
                      <a16:creationId xmlns:a16="http://schemas.microsoft.com/office/drawing/2014/main" id="{F187FA72-B8F5-4212-9A92-DE631548D6B5}"/>
                    </a:ext>
                  </a:extLst>
                </p14:cNvPr>
                <p14:cNvContentPartPr/>
                <p14:nvPr/>
              </p14:nvContentPartPr>
              <p14:xfrm>
                <a:off x="5291768" y="2380867"/>
                <a:ext cx="59400" cy="256680"/>
              </p14:xfrm>
            </p:contentPart>
          </mc:Choice>
          <mc:Fallback>
            <p:pic>
              <p:nvPicPr>
                <p:cNvPr id="220" name="Ink 219">
                  <a:extLst>
                    <a:ext uri="{FF2B5EF4-FFF2-40B4-BE49-F238E27FC236}">
                      <a16:creationId xmlns:a16="http://schemas.microsoft.com/office/drawing/2014/main" id="{F187FA72-B8F5-4212-9A92-DE631548D6B5}"/>
                    </a:ext>
                  </a:extLst>
                </p:cNvPr>
                <p:cNvPicPr/>
                <p:nvPr/>
              </p:nvPicPr>
              <p:blipFill>
                <a:blip r:embed="rId270"/>
                <a:stretch>
                  <a:fillRect/>
                </a:stretch>
              </p:blipFill>
              <p:spPr>
                <a:xfrm>
                  <a:off x="5283128" y="2371867"/>
                  <a:ext cx="77040" cy="274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1">
              <p14:nvContentPartPr>
                <p14:cNvPr id="146" name="Ink 145">
                  <a:extLst>
                    <a:ext uri="{FF2B5EF4-FFF2-40B4-BE49-F238E27FC236}">
                      <a16:creationId xmlns:a16="http://schemas.microsoft.com/office/drawing/2014/main" id="{D7FF6A9C-3AA5-419D-A4A0-26A32B21D418}"/>
                    </a:ext>
                  </a:extLst>
                </p14:cNvPr>
                <p14:cNvContentPartPr/>
                <p14:nvPr/>
              </p14:nvContentPartPr>
              <p14:xfrm>
                <a:off x="2317088" y="2370427"/>
                <a:ext cx="163800" cy="27000"/>
              </p14:xfrm>
            </p:contentPart>
          </mc:Choice>
          <mc:Fallback>
            <p:pic>
              <p:nvPicPr>
                <p:cNvPr id="146" name="Ink 145">
                  <a:extLst>
                    <a:ext uri="{FF2B5EF4-FFF2-40B4-BE49-F238E27FC236}">
                      <a16:creationId xmlns:a16="http://schemas.microsoft.com/office/drawing/2014/main" id="{D7FF6A9C-3AA5-419D-A4A0-26A32B21D418}"/>
                    </a:ext>
                  </a:extLst>
                </p:cNvPr>
                <p:cNvPicPr/>
                <p:nvPr/>
              </p:nvPicPr>
              <p:blipFill>
                <a:blip r:embed="rId272"/>
                <a:stretch>
                  <a:fillRect/>
                </a:stretch>
              </p:blipFill>
              <p:spPr>
                <a:xfrm>
                  <a:off x="2308448" y="2361427"/>
                  <a:ext cx="181440" cy="44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3">
              <p14:nvContentPartPr>
                <p14:cNvPr id="147" name="Ink 146">
                  <a:extLst>
                    <a:ext uri="{FF2B5EF4-FFF2-40B4-BE49-F238E27FC236}">
                      <a16:creationId xmlns:a16="http://schemas.microsoft.com/office/drawing/2014/main" id="{3F22763A-73A9-4113-98F2-AD64B85E7773}"/>
                    </a:ext>
                  </a:extLst>
                </p14:cNvPr>
                <p14:cNvContentPartPr/>
                <p14:nvPr/>
              </p14:nvContentPartPr>
              <p14:xfrm>
                <a:off x="2377208" y="2273947"/>
                <a:ext cx="56160" cy="169200"/>
              </p14:xfrm>
            </p:contentPart>
          </mc:Choice>
          <mc:Fallback>
            <p:pic>
              <p:nvPicPr>
                <p:cNvPr id="147" name="Ink 146">
                  <a:extLst>
                    <a:ext uri="{FF2B5EF4-FFF2-40B4-BE49-F238E27FC236}">
                      <a16:creationId xmlns:a16="http://schemas.microsoft.com/office/drawing/2014/main" id="{3F22763A-73A9-4113-98F2-AD64B85E7773}"/>
                    </a:ext>
                  </a:extLst>
                </p:cNvPr>
                <p:cNvPicPr/>
                <p:nvPr/>
              </p:nvPicPr>
              <p:blipFill>
                <a:blip r:embed="rId274"/>
                <a:stretch>
                  <a:fillRect/>
                </a:stretch>
              </p:blipFill>
              <p:spPr>
                <a:xfrm>
                  <a:off x="2368568" y="2264947"/>
                  <a:ext cx="73800" cy="186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5">
              <p14:nvContentPartPr>
                <p14:cNvPr id="149" name="Ink 148">
                  <a:extLst>
                    <a:ext uri="{FF2B5EF4-FFF2-40B4-BE49-F238E27FC236}">
                      <a16:creationId xmlns:a16="http://schemas.microsoft.com/office/drawing/2014/main" id="{71B7181F-E5F2-4638-9BB4-191AD00CD0E3}"/>
                    </a:ext>
                  </a:extLst>
                </p14:cNvPr>
                <p14:cNvContentPartPr/>
                <p14:nvPr/>
              </p14:nvContentPartPr>
              <p14:xfrm>
                <a:off x="2583128" y="2267467"/>
                <a:ext cx="146520" cy="199800"/>
              </p14:xfrm>
            </p:contentPart>
          </mc:Choice>
          <mc:Fallback>
            <p:pic>
              <p:nvPicPr>
                <p:cNvPr id="149" name="Ink 148">
                  <a:extLst>
                    <a:ext uri="{FF2B5EF4-FFF2-40B4-BE49-F238E27FC236}">
                      <a16:creationId xmlns:a16="http://schemas.microsoft.com/office/drawing/2014/main" id="{71B7181F-E5F2-4638-9BB4-191AD00CD0E3}"/>
                    </a:ext>
                  </a:extLst>
                </p:cNvPr>
                <p:cNvPicPr/>
                <p:nvPr/>
              </p:nvPicPr>
              <p:blipFill>
                <a:blip r:embed="rId276"/>
                <a:stretch>
                  <a:fillRect/>
                </a:stretch>
              </p:blipFill>
              <p:spPr>
                <a:xfrm>
                  <a:off x="2574488" y="2258827"/>
                  <a:ext cx="164160" cy="217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7">
              <p14:nvContentPartPr>
                <p14:cNvPr id="150" name="Ink 149">
                  <a:extLst>
                    <a:ext uri="{FF2B5EF4-FFF2-40B4-BE49-F238E27FC236}">
                      <a16:creationId xmlns:a16="http://schemas.microsoft.com/office/drawing/2014/main" id="{9DD76946-3BA9-4E79-8749-7BB48CC21EFC}"/>
                    </a:ext>
                  </a:extLst>
                </p14:cNvPr>
                <p14:cNvContentPartPr/>
                <p14:nvPr/>
              </p14:nvContentPartPr>
              <p14:xfrm>
                <a:off x="2669528" y="2246947"/>
                <a:ext cx="146520" cy="32400"/>
              </p14:xfrm>
            </p:contentPart>
          </mc:Choice>
          <mc:Fallback>
            <p:pic>
              <p:nvPicPr>
                <p:cNvPr id="150" name="Ink 149">
                  <a:extLst>
                    <a:ext uri="{FF2B5EF4-FFF2-40B4-BE49-F238E27FC236}">
                      <a16:creationId xmlns:a16="http://schemas.microsoft.com/office/drawing/2014/main" id="{9DD76946-3BA9-4E79-8749-7BB48CC21EFC}"/>
                    </a:ext>
                  </a:extLst>
                </p:cNvPr>
                <p:cNvPicPr/>
                <p:nvPr/>
              </p:nvPicPr>
              <p:blipFill>
                <a:blip r:embed="rId278"/>
                <a:stretch>
                  <a:fillRect/>
                </a:stretch>
              </p:blipFill>
              <p:spPr>
                <a:xfrm>
                  <a:off x="2660528" y="2238307"/>
                  <a:ext cx="164160" cy="50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9">
              <p14:nvContentPartPr>
                <p14:cNvPr id="228" name="Ink 227">
                  <a:extLst>
                    <a:ext uri="{FF2B5EF4-FFF2-40B4-BE49-F238E27FC236}">
                      <a16:creationId xmlns:a16="http://schemas.microsoft.com/office/drawing/2014/main" id="{2CB0697A-FF3A-4EBE-ADFE-8F557F6D59F6}"/>
                    </a:ext>
                  </a:extLst>
                </p14:cNvPr>
                <p14:cNvContentPartPr/>
                <p14:nvPr/>
              </p14:nvContentPartPr>
              <p14:xfrm>
                <a:off x="1304768" y="2607667"/>
                <a:ext cx="254160" cy="391680"/>
              </p14:xfrm>
            </p:contentPart>
          </mc:Choice>
          <mc:Fallback>
            <p:pic>
              <p:nvPicPr>
                <p:cNvPr id="228" name="Ink 227">
                  <a:extLst>
                    <a:ext uri="{FF2B5EF4-FFF2-40B4-BE49-F238E27FC236}">
                      <a16:creationId xmlns:a16="http://schemas.microsoft.com/office/drawing/2014/main" id="{2CB0697A-FF3A-4EBE-ADFE-8F557F6D59F6}"/>
                    </a:ext>
                  </a:extLst>
                </p:cNvPr>
                <p:cNvPicPr/>
                <p:nvPr/>
              </p:nvPicPr>
              <p:blipFill>
                <a:blip r:embed="rId280"/>
                <a:stretch>
                  <a:fillRect/>
                </a:stretch>
              </p:blipFill>
              <p:spPr>
                <a:xfrm>
                  <a:off x="1296128" y="2598667"/>
                  <a:ext cx="271800" cy="409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1">
              <p14:nvContentPartPr>
                <p14:cNvPr id="229" name="Ink 228">
                  <a:extLst>
                    <a:ext uri="{FF2B5EF4-FFF2-40B4-BE49-F238E27FC236}">
                      <a16:creationId xmlns:a16="http://schemas.microsoft.com/office/drawing/2014/main" id="{D5AD9A6A-9C82-414B-A484-DA6FF1B8D970}"/>
                    </a:ext>
                  </a:extLst>
                </p14:cNvPr>
                <p14:cNvContentPartPr/>
                <p14:nvPr/>
              </p14:nvContentPartPr>
              <p14:xfrm>
                <a:off x="1683488" y="2662027"/>
                <a:ext cx="258840" cy="244080"/>
              </p14:xfrm>
            </p:contentPart>
          </mc:Choice>
          <mc:Fallback>
            <p:pic>
              <p:nvPicPr>
                <p:cNvPr id="229" name="Ink 228">
                  <a:extLst>
                    <a:ext uri="{FF2B5EF4-FFF2-40B4-BE49-F238E27FC236}">
                      <a16:creationId xmlns:a16="http://schemas.microsoft.com/office/drawing/2014/main" id="{D5AD9A6A-9C82-414B-A484-DA6FF1B8D970}"/>
                    </a:ext>
                  </a:extLst>
                </p:cNvPr>
                <p:cNvPicPr/>
                <p:nvPr/>
              </p:nvPicPr>
              <p:blipFill>
                <a:blip r:embed="rId282"/>
                <a:stretch>
                  <a:fillRect/>
                </a:stretch>
              </p:blipFill>
              <p:spPr>
                <a:xfrm>
                  <a:off x="1674488" y="2653027"/>
                  <a:ext cx="276480" cy="261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3">
              <p14:nvContentPartPr>
                <p14:cNvPr id="230" name="Ink 229">
                  <a:extLst>
                    <a:ext uri="{FF2B5EF4-FFF2-40B4-BE49-F238E27FC236}">
                      <a16:creationId xmlns:a16="http://schemas.microsoft.com/office/drawing/2014/main" id="{371BE020-DA7B-4F8B-90AF-C6F26C4D1F4B}"/>
                    </a:ext>
                  </a:extLst>
                </p14:cNvPr>
                <p14:cNvContentPartPr/>
                <p14:nvPr/>
              </p14:nvContentPartPr>
              <p14:xfrm>
                <a:off x="1630208" y="2478427"/>
                <a:ext cx="363960" cy="29880"/>
              </p14:xfrm>
            </p:contentPart>
          </mc:Choice>
          <mc:Fallback>
            <p:pic>
              <p:nvPicPr>
                <p:cNvPr id="230" name="Ink 229">
                  <a:extLst>
                    <a:ext uri="{FF2B5EF4-FFF2-40B4-BE49-F238E27FC236}">
                      <a16:creationId xmlns:a16="http://schemas.microsoft.com/office/drawing/2014/main" id="{371BE020-DA7B-4F8B-90AF-C6F26C4D1F4B}"/>
                    </a:ext>
                  </a:extLst>
                </p:cNvPr>
                <p:cNvPicPr/>
                <p:nvPr/>
              </p:nvPicPr>
              <p:blipFill>
                <a:blip r:embed="rId284"/>
                <a:stretch>
                  <a:fillRect/>
                </a:stretch>
              </p:blipFill>
              <p:spPr>
                <a:xfrm>
                  <a:off x="1621568" y="2469787"/>
                  <a:ext cx="381600" cy="47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5">
              <p14:nvContentPartPr>
                <p14:cNvPr id="232" name="Ink 231">
                  <a:extLst>
                    <a:ext uri="{FF2B5EF4-FFF2-40B4-BE49-F238E27FC236}">
                      <a16:creationId xmlns:a16="http://schemas.microsoft.com/office/drawing/2014/main" id="{DDB4C5F7-80F7-47C0-A29A-2B16755BE2F8}"/>
                    </a:ext>
                  </a:extLst>
                </p14:cNvPr>
                <p14:cNvContentPartPr/>
                <p14:nvPr/>
              </p14:nvContentPartPr>
              <p14:xfrm>
                <a:off x="2167328" y="2739427"/>
                <a:ext cx="188640" cy="70560"/>
              </p14:xfrm>
            </p:contentPart>
          </mc:Choice>
          <mc:Fallback>
            <p:pic>
              <p:nvPicPr>
                <p:cNvPr id="232" name="Ink 231">
                  <a:extLst>
                    <a:ext uri="{FF2B5EF4-FFF2-40B4-BE49-F238E27FC236}">
                      <a16:creationId xmlns:a16="http://schemas.microsoft.com/office/drawing/2014/main" id="{DDB4C5F7-80F7-47C0-A29A-2B16755BE2F8}"/>
                    </a:ext>
                  </a:extLst>
                </p:cNvPr>
                <p:cNvPicPr/>
                <p:nvPr/>
              </p:nvPicPr>
              <p:blipFill>
                <a:blip r:embed="rId286"/>
                <a:stretch>
                  <a:fillRect/>
                </a:stretch>
              </p:blipFill>
              <p:spPr>
                <a:xfrm>
                  <a:off x="2158328" y="2730427"/>
                  <a:ext cx="206280" cy="88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7">
              <p14:nvContentPartPr>
                <p14:cNvPr id="233" name="Ink 232">
                  <a:extLst>
                    <a:ext uri="{FF2B5EF4-FFF2-40B4-BE49-F238E27FC236}">
                      <a16:creationId xmlns:a16="http://schemas.microsoft.com/office/drawing/2014/main" id="{DABE1B9A-0DFA-4E5F-969F-8EB5A3F98FE5}"/>
                    </a:ext>
                  </a:extLst>
                </p14:cNvPr>
                <p14:cNvContentPartPr/>
                <p14:nvPr/>
              </p14:nvContentPartPr>
              <p14:xfrm>
                <a:off x="2269208" y="2566987"/>
                <a:ext cx="81000" cy="340200"/>
              </p14:xfrm>
            </p:contentPart>
          </mc:Choice>
          <mc:Fallback>
            <p:pic>
              <p:nvPicPr>
                <p:cNvPr id="233" name="Ink 232">
                  <a:extLst>
                    <a:ext uri="{FF2B5EF4-FFF2-40B4-BE49-F238E27FC236}">
                      <a16:creationId xmlns:a16="http://schemas.microsoft.com/office/drawing/2014/main" id="{DABE1B9A-0DFA-4E5F-969F-8EB5A3F98FE5}"/>
                    </a:ext>
                  </a:extLst>
                </p:cNvPr>
                <p:cNvPicPr/>
                <p:nvPr/>
              </p:nvPicPr>
              <p:blipFill>
                <a:blip r:embed="rId288"/>
                <a:stretch>
                  <a:fillRect/>
                </a:stretch>
              </p:blipFill>
              <p:spPr>
                <a:xfrm>
                  <a:off x="2260568" y="2558347"/>
                  <a:ext cx="98640" cy="357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9">
              <p14:nvContentPartPr>
                <p14:cNvPr id="235" name="Ink 234">
                  <a:extLst>
                    <a:ext uri="{FF2B5EF4-FFF2-40B4-BE49-F238E27FC236}">
                      <a16:creationId xmlns:a16="http://schemas.microsoft.com/office/drawing/2014/main" id="{A35652AC-2773-4CAF-8A94-1BF9ED2D89A3}"/>
                    </a:ext>
                  </a:extLst>
                </p14:cNvPr>
                <p14:cNvContentPartPr/>
                <p14:nvPr/>
              </p14:nvContentPartPr>
              <p14:xfrm>
                <a:off x="11272088" y="3046867"/>
                <a:ext cx="345960" cy="187920"/>
              </p14:xfrm>
            </p:contentPart>
          </mc:Choice>
          <mc:Fallback>
            <p:pic>
              <p:nvPicPr>
                <p:cNvPr id="235" name="Ink 234">
                  <a:extLst>
                    <a:ext uri="{FF2B5EF4-FFF2-40B4-BE49-F238E27FC236}">
                      <a16:creationId xmlns:a16="http://schemas.microsoft.com/office/drawing/2014/main" id="{A35652AC-2773-4CAF-8A94-1BF9ED2D89A3}"/>
                    </a:ext>
                  </a:extLst>
                </p:cNvPr>
                <p:cNvPicPr/>
                <p:nvPr/>
              </p:nvPicPr>
              <p:blipFill>
                <a:blip r:embed="rId290"/>
                <a:stretch>
                  <a:fillRect/>
                </a:stretch>
              </p:blipFill>
              <p:spPr>
                <a:xfrm>
                  <a:off x="11263088" y="3037867"/>
                  <a:ext cx="363600" cy="205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1">
              <p14:nvContentPartPr>
                <p14:cNvPr id="236" name="Ink 235">
                  <a:extLst>
                    <a:ext uri="{FF2B5EF4-FFF2-40B4-BE49-F238E27FC236}">
                      <a16:creationId xmlns:a16="http://schemas.microsoft.com/office/drawing/2014/main" id="{D2E5F753-FD20-44F0-A0E5-A6F3B8D8B045}"/>
                    </a:ext>
                  </a:extLst>
                </p14:cNvPr>
                <p14:cNvContentPartPr/>
                <p14:nvPr/>
              </p14:nvContentPartPr>
              <p14:xfrm>
                <a:off x="11634248" y="2999707"/>
                <a:ext cx="272880" cy="218880"/>
              </p14:xfrm>
            </p:contentPart>
          </mc:Choice>
          <mc:Fallback>
            <p:pic>
              <p:nvPicPr>
                <p:cNvPr id="236" name="Ink 235">
                  <a:extLst>
                    <a:ext uri="{FF2B5EF4-FFF2-40B4-BE49-F238E27FC236}">
                      <a16:creationId xmlns:a16="http://schemas.microsoft.com/office/drawing/2014/main" id="{D2E5F753-FD20-44F0-A0E5-A6F3B8D8B045}"/>
                    </a:ext>
                  </a:extLst>
                </p:cNvPr>
                <p:cNvPicPr/>
                <p:nvPr/>
              </p:nvPicPr>
              <p:blipFill>
                <a:blip r:embed="rId292"/>
                <a:stretch>
                  <a:fillRect/>
                </a:stretch>
              </p:blipFill>
              <p:spPr>
                <a:xfrm>
                  <a:off x="11625248" y="2990707"/>
                  <a:ext cx="290520" cy="236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3">
              <p14:nvContentPartPr>
                <p14:cNvPr id="237" name="Ink 236">
                  <a:extLst>
                    <a:ext uri="{FF2B5EF4-FFF2-40B4-BE49-F238E27FC236}">
                      <a16:creationId xmlns:a16="http://schemas.microsoft.com/office/drawing/2014/main" id="{CFDBBF05-DE07-40C4-B96D-77205ED4210F}"/>
                    </a:ext>
                  </a:extLst>
                </p14:cNvPr>
                <p14:cNvContentPartPr/>
                <p14:nvPr/>
              </p14:nvContentPartPr>
              <p14:xfrm>
                <a:off x="11939168" y="3005827"/>
                <a:ext cx="129960" cy="212760"/>
              </p14:xfrm>
            </p:contentPart>
          </mc:Choice>
          <mc:Fallback>
            <p:pic>
              <p:nvPicPr>
                <p:cNvPr id="237" name="Ink 236">
                  <a:extLst>
                    <a:ext uri="{FF2B5EF4-FFF2-40B4-BE49-F238E27FC236}">
                      <a16:creationId xmlns:a16="http://schemas.microsoft.com/office/drawing/2014/main" id="{CFDBBF05-DE07-40C4-B96D-77205ED4210F}"/>
                    </a:ext>
                  </a:extLst>
                </p:cNvPr>
                <p:cNvPicPr/>
                <p:nvPr/>
              </p:nvPicPr>
              <p:blipFill>
                <a:blip r:embed="rId294"/>
                <a:stretch>
                  <a:fillRect/>
                </a:stretch>
              </p:blipFill>
              <p:spPr>
                <a:xfrm>
                  <a:off x="11930168" y="2996827"/>
                  <a:ext cx="147600" cy="230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5">
              <p14:nvContentPartPr>
                <p14:cNvPr id="238" name="Ink 237">
                  <a:extLst>
                    <a:ext uri="{FF2B5EF4-FFF2-40B4-BE49-F238E27FC236}">
                      <a16:creationId xmlns:a16="http://schemas.microsoft.com/office/drawing/2014/main" id="{E5B88B59-5539-439B-B4B2-7CE2C8E6FE00}"/>
                    </a:ext>
                  </a:extLst>
                </p14:cNvPr>
                <p14:cNvContentPartPr/>
                <p14:nvPr/>
              </p14:nvContentPartPr>
              <p14:xfrm>
                <a:off x="12041408" y="3166387"/>
                <a:ext cx="224280" cy="51480"/>
              </p14:xfrm>
            </p:contentPart>
          </mc:Choice>
          <mc:Fallback>
            <p:pic>
              <p:nvPicPr>
                <p:cNvPr id="238" name="Ink 237">
                  <a:extLst>
                    <a:ext uri="{FF2B5EF4-FFF2-40B4-BE49-F238E27FC236}">
                      <a16:creationId xmlns:a16="http://schemas.microsoft.com/office/drawing/2014/main" id="{E5B88B59-5539-439B-B4B2-7CE2C8E6FE00}"/>
                    </a:ext>
                  </a:extLst>
                </p:cNvPr>
                <p:cNvPicPr/>
                <p:nvPr/>
              </p:nvPicPr>
              <p:blipFill>
                <a:blip r:embed="rId296"/>
                <a:stretch>
                  <a:fillRect/>
                </a:stretch>
              </p:blipFill>
              <p:spPr>
                <a:xfrm>
                  <a:off x="12032408" y="3157387"/>
                  <a:ext cx="241920" cy="69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7">
              <p14:nvContentPartPr>
                <p14:cNvPr id="213" name="Ink 212">
                  <a:extLst>
                    <a:ext uri="{FF2B5EF4-FFF2-40B4-BE49-F238E27FC236}">
                      <a16:creationId xmlns:a16="http://schemas.microsoft.com/office/drawing/2014/main" id="{D7C69035-54FC-4960-841B-FE824A085B7D}"/>
                    </a:ext>
                  </a:extLst>
                </p14:cNvPr>
                <p14:cNvContentPartPr/>
                <p14:nvPr/>
              </p14:nvContentPartPr>
              <p14:xfrm>
                <a:off x="10377128" y="2975587"/>
                <a:ext cx="215640" cy="218520"/>
              </p14:xfrm>
            </p:contentPart>
          </mc:Choice>
          <mc:Fallback>
            <p:pic>
              <p:nvPicPr>
                <p:cNvPr id="213" name="Ink 212">
                  <a:extLst>
                    <a:ext uri="{FF2B5EF4-FFF2-40B4-BE49-F238E27FC236}">
                      <a16:creationId xmlns:a16="http://schemas.microsoft.com/office/drawing/2014/main" id="{D7C69035-54FC-4960-841B-FE824A085B7D}"/>
                    </a:ext>
                  </a:extLst>
                </p:cNvPr>
                <p:cNvPicPr/>
                <p:nvPr/>
              </p:nvPicPr>
              <p:blipFill>
                <a:blip r:embed="rId298"/>
                <a:stretch>
                  <a:fillRect/>
                </a:stretch>
              </p:blipFill>
              <p:spPr>
                <a:xfrm>
                  <a:off x="10368488" y="2966587"/>
                  <a:ext cx="233280" cy="236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9">
              <p14:nvContentPartPr>
                <p14:cNvPr id="214" name="Ink 213">
                  <a:extLst>
                    <a:ext uri="{FF2B5EF4-FFF2-40B4-BE49-F238E27FC236}">
                      <a16:creationId xmlns:a16="http://schemas.microsoft.com/office/drawing/2014/main" id="{988F358E-10AC-4782-BA6E-91468368D52C}"/>
                    </a:ext>
                  </a:extLst>
                </p14:cNvPr>
                <p14:cNvContentPartPr/>
                <p14:nvPr/>
              </p14:nvContentPartPr>
              <p14:xfrm>
                <a:off x="10654688" y="2822947"/>
                <a:ext cx="384480" cy="351720"/>
              </p14:xfrm>
            </p:contentPart>
          </mc:Choice>
          <mc:Fallback>
            <p:pic>
              <p:nvPicPr>
                <p:cNvPr id="214" name="Ink 213">
                  <a:extLst>
                    <a:ext uri="{FF2B5EF4-FFF2-40B4-BE49-F238E27FC236}">
                      <a16:creationId xmlns:a16="http://schemas.microsoft.com/office/drawing/2014/main" id="{988F358E-10AC-4782-BA6E-91468368D52C}"/>
                    </a:ext>
                  </a:extLst>
                </p:cNvPr>
                <p:cNvPicPr/>
                <p:nvPr/>
              </p:nvPicPr>
              <p:blipFill>
                <a:blip r:embed="rId300"/>
                <a:stretch>
                  <a:fillRect/>
                </a:stretch>
              </p:blipFill>
              <p:spPr>
                <a:xfrm>
                  <a:off x="10646048" y="2813947"/>
                  <a:ext cx="402120" cy="369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1">
              <p14:nvContentPartPr>
                <p14:cNvPr id="245" name="Ink 244">
                  <a:extLst>
                    <a:ext uri="{FF2B5EF4-FFF2-40B4-BE49-F238E27FC236}">
                      <a16:creationId xmlns:a16="http://schemas.microsoft.com/office/drawing/2014/main" id="{573590A9-832C-46EC-9BB7-2B2170A2DBCF}"/>
                    </a:ext>
                  </a:extLst>
                </p14:cNvPr>
                <p14:cNvContentPartPr/>
                <p14:nvPr/>
              </p14:nvContentPartPr>
              <p14:xfrm>
                <a:off x="10742888" y="2712787"/>
                <a:ext cx="455400" cy="1099440"/>
              </p14:xfrm>
            </p:contentPart>
          </mc:Choice>
          <mc:Fallback>
            <p:pic>
              <p:nvPicPr>
                <p:cNvPr id="245" name="Ink 244">
                  <a:extLst>
                    <a:ext uri="{FF2B5EF4-FFF2-40B4-BE49-F238E27FC236}">
                      <a16:creationId xmlns:a16="http://schemas.microsoft.com/office/drawing/2014/main" id="{573590A9-832C-46EC-9BB7-2B2170A2DBCF}"/>
                    </a:ext>
                  </a:extLst>
                </p:cNvPr>
                <p:cNvPicPr/>
                <p:nvPr/>
              </p:nvPicPr>
              <p:blipFill>
                <a:blip r:embed="rId302"/>
                <a:stretch>
                  <a:fillRect/>
                </a:stretch>
              </p:blipFill>
              <p:spPr>
                <a:xfrm>
                  <a:off x="10733888" y="2704147"/>
                  <a:ext cx="473040" cy="1117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3">
              <p14:nvContentPartPr>
                <p14:cNvPr id="246" name="Ink 245">
                  <a:extLst>
                    <a:ext uri="{FF2B5EF4-FFF2-40B4-BE49-F238E27FC236}">
                      <a16:creationId xmlns:a16="http://schemas.microsoft.com/office/drawing/2014/main" id="{6AE13D9A-188A-492A-9DD1-89CD22A5C2EA}"/>
                    </a:ext>
                  </a:extLst>
                </p14:cNvPr>
                <p14:cNvContentPartPr/>
                <p14:nvPr/>
              </p14:nvContentPartPr>
              <p14:xfrm>
                <a:off x="10941968" y="3608107"/>
                <a:ext cx="81360" cy="183600"/>
              </p14:xfrm>
            </p:contentPart>
          </mc:Choice>
          <mc:Fallback>
            <p:pic>
              <p:nvPicPr>
                <p:cNvPr id="246" name="Ink 245">
                  <a:extLst>
                    <a:ext uri="{FF2B5EF4-FFF2-40B4-BE49-F238E27FC236}">
                      <a16:creationId xmlns:a16="http://schemas.microsoft.com/office/drawing/2014/main" id="{6AE13D9A-188A-492A-9DD1-89CD22A5C2EA}"/>
                    </a:ext>
                  </a:extLst>
                </p:cNvPr>
                <p:cNvPicPr/>
                <p:nvPr/>
              </p:nvPicPr>
              <p:blipFill>
                <a:blip r:embed="rId304"/>
                <a:stretch>
                  <a:fillRect/>
                </a:stretch>
              </p:blipFill>
              <p:spPr>
                <a:xfrm>
                  <a:off x="10932968" y="3599467"/>
                  <a:ext cx="99000" cy="201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5">
              <p14:nvContentPartPr>
                <p14:cNvPr id="247" name="Ink 246">
                  <a:extLst>
                    <a:ext uri="{FF2B5EF4-FFF2-40B4-BE49-F238E27FC236}">
                      <a16:creationId xmlns:a16="http://schemas.microsoft.com/office/drawing/2014/main" id="{6AAA53C7-2065-4893-BE6F-0BF69ABA2690}"/>
                    </a:ext>
                  </a:extLst>
                </p14:cNvPr>
                <p14:cNvContentPartPr/>
                <p14:nvPr/>
              </p14:nvContentPartPr>
              <p14:xfrm>
                <a:off x="10891568" y="3601627"/>
                <a:ext cx="162720" cy="216360"/>
              </p14:xfrm>
            </p:contentPart>
          </mc:Choice>
          <mc:Fallback>
            <p:pic>
              <p:nvPicPr>
                <p:cNvPr id="247" name="Ink 246">
                  <a:extLst>
                    <a:ext uri="{FF2B5EF4-FFF2-40B4-BE49-F238E27FC236}">
                      <a16:creationId xmlns:a16="http://schemas.microsoft.com/office/drawing/2014/main" id="{6AAA53C7-2065-4893-BE6F-0BF69ABA2690}"/>
                    </a:ext>
                  </a:extLst>
                </p:cNvPr>
                <p:cNvPicPr/>
                <p:nvPr/>
              </p:nvPicPr>
              <p:blipFill>
                <a:blip r:embed="rId306"/>
                <a:stretch>
                  <a:fillRect/>
                </a:stretch>
              </p:blipFill>
              <p:spPr>
                <a:xfrm>
                  <a:off x="10882568" y="3592987"/>
                  <a:ext cx="180360" cy="234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7">
              <p14:nvContentPartPr>
                <p14:cNvPr id="248" name="Ink 247">
                  <a:extLst>
                    <a:ext uri="{FF2B5EF4-FFF2-40B4-BE49-F238E27FC236}">
                      <a16:creationId xmlns:a16="http://schemas.microsoft.com/office/drawing/2014/main" id="{CC68773B-E731-443F-A4F9-8AE99D1A39B2}"/>
                    </a:ext>
                  </a:extLst>
                </p14:cNvPr>
                <p14:cNvContentPartPr/>
                <p14:nvPr/>
              </p14:nvContentPartPr>
              <p14:xfrm>
                <a:off x="11067968" y="3484627"/>
                <a:ext cx="286920" cy="429840"/>
              </p14:xfrm>
            </p:contentPart>
          </mc:Choice>
          <mc:Fallback>
            <p:pic>
              <p:nvPicPr>
                <p:cNvPr id="248" name="Ink 247">
                  <a:extLst>
                    <a:ext uri="{FF2B5EF4-FFF2-40B4-BE49-F238E27FC236}">
                      <a16:creationId xmlns:a16="http://schemas.microsoft.com/office/drawing/2014/main" id="{CC68773B-E731-443F-A4F9-8AE99D1A39B2}"/>
                    </a:ext>
                  </a:extLst>
                </p:cNvPr>
                <p:cNvPicPr/>
                <p:nvPr/>
              </p:nvPicPr>
              <p:blipFill>
                <a:blip r:embed="rId308"/>
                <a:stretch>
                  <a:fillRect/>
                </a:stretch>
              </p:blipFill>
              <p:spPr>
                <a:xfrm>
                  <a:off x="11058968" y="3475987"/>
                  <a:ext cx="304560" cy="447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9">
              <p14:nvContentPartPr>
                <p14:cNvPr id="275" name="Ink 274">
                  <a:extLst>
                    <a:ext uri="{FF2B5EF4-FFF2-40B4-BE49-F238E27FC236}">
                      <a16:creationId xmlns:a16="http://schemas.microsoft.com/office/drawing/2014/main" id="{49AB0F3E-781A-4AF1-B2B3-66979FC42CB8}"/>
                    </a:ext>
                  </a:extLst>
                </p14:cNvPr>
                <p14:cNvContentPartPr/>
                <p14:nvPr/>
              </p14:nvContentPartPr>
              <p14:xfrm>
                <a:off x="6480848" y="4272667"/>
                <a:ext cx="231480" cy="371880"/>
              </p14:xfrm>
            </p:contentPart>
          </mc:Choice>
          <mc:Fallback>
            <p:pic>
              <p:nvPicPr>
                <p:cNvPr id="275" name="Ink 274">
                  <a:extLst>
                    <a:ext uri="{FF2B5EF4-FFF2-40B4-BE49-F238E27FC236}">
                      <a16:creationId xmlns:a16="http://schemas.microsoft.com/office/drawing/2014/main" id="{49AB0F3E-781A-4AF1-B2B3-66979FC42CB8}"/>
                    </a:ext>
                  </a:extLst>
                </p:cNvPr>
                <p:cNvPicPr/>
                <p:nvPr/>
              </p:nvPicPr>
              <p:blipFill>
                <a:blip r:embed="rId310"/>
                <a:stretch>
                  <a:fillRect/>
                </a:stretch>
              </p:blipFill>
              <p:spPr>
                <a:xfrm>
                  <a:off x="6471848" y="4263667"/>
                  <a:ext cx="249120" cy="389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1">
              <p14:nvContentPartPr>
                <p14:cNvPr id="276" name="Ink 275">
                  <a:extLst>
                    <a:ext uri="{FF2B5EF4-FFF2-40B4-BE49-F238E27FC236}">
                      <a16:creationId xmlns:a16="http://schemas.microsoft.com/office/drawing/2014/main" id="{31132775-C6BE-437C-BA98-B322B89FC45F}"/>
                    </a:ext>
                  </a:extLst>
                </p14:cNvPr>
                <p14:cNvContentPartPr/>
                <p14:nvPr/>
              </p14:nvContentPartPr>
              <p14:xfrm>
                <a:off x="6855608" y="4276987"/>
                <a:ext cx="188640" cy="337320"/>
              </p14:xfrm>
            </p:contentPart>
          </mc:Choice>
          <mc:Fallback>
            <p:pic>
              <p:nvPicPr>
                <p:cNvPr id="276" name="Ink 275">
                  <a:extLst>
                    <a:ext uri="{FF2B5EF4-FFF2-40B4-BE49-F238E27FC236}">
                      <a16:creationId xmlns:a16="http://schemas.microsoft.com/office/drawing/2014/main" id="{31132775-C6BE-437C-BA98-B322B89FC45F}"/>
                    </a:ext>
                  </a:extLst>
                </p:cNvPr>
                <p:cNvPicPr/>
                <p:nvPr/>
              </p:nvPicPr>
              <p:blipFill>
                <a:blip r:embed="rId312"/>
                <a:stretch>
                  <a:fillRect/>
                </a:stretch>
              </p:blipFill>
              <p:spPr>
                <a:xfrm>
                  <a:off x="6846968" y="4267987"/>
                  <a:ext cx="206280" cy="354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3">
              <p14:nvContentPartPr>
                <p14:cNvPr id="277" name="Ink 276">
                  <a:extLst>
                    <a:ext uri="{FF2B5EF4-FFF2-40B4-BE49-F238E27FC236}">
                      <a16:creationId xmlns:a16="http://schemas.microsoft.com/office/drawing/2014/main" id="{1B1B3F0C-273E-48A4-83FC-93FD7889F413}"/>
                    </a:ext>
                  </a:extLst>
                </p14:cNvPr>
                <p14:cNvContentPartPr/>
                <p14:nvPr/>
              </p14:nvContentPartPr>
              <p14:xfrm>
                <a:off x="7126688" y="4304347"/>
                <a:ext cx="83520" cy="52920"/>
              </p14:xfrm>
            </p:contentPart>
          </mc:Choice>
          <mc:Fallback>
            <p:pic>
              <p:nvPicPr>
                <p:cNvPr id="277" name="Ink 276">
                  <a:extLst>
                    <a:ext uri="{FF2B5EF4-FFF2-40B4-BE49-F238E27FC236}">
                      <a16:creationId xmlns:a16="http://schemas.microsoft.com/office/drawing/2014/main" id="{1B1B3F0C-273E-48A4-83FC-93FD7889F413}"/>
                    </a:ext>
                  </a:extLst>
                </p:cNvPr>
                <p:cNvPicPr/>
                <p:nvPr/>
              </p:nvPicPr>
              <p:blipFill>
                <a:blip r:embed="rId314"/>
                <a:stretch>
                  <a:fillRect/>
                </a:stretch>
              </p:blipFill>
              <p:spPr>
                <a:xfrm>
                  <a:off x="7118048" y="4295347"/>
                  <a:ext cx="101160" cy="70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5">
              <p14:nvContentPartPr>
                <p14:cNvPr id="278" name="Ink 277">
                  <a:extLst>
                    <a:ext uri="{FF2B5EF4-FFF2-40B4-BE49-F238E27FC236}">
                      <a16:creationId xmlns:a16="http://schemas.microsoft.com/office/drawing/2014/main" id="{D8FB6C32-E917-44B9-BF2F-55B91ED8CE15}"/>
                    </a:ext>
                  </a:extLst>
                </p14:cNvPr>
                <p14:cNvContentPartPr/>
                <p14:nvPr/>
              </p14:nvContentPartPr>
              <p14:xfrm>
                <a:off x="7162328" y="4215427"/>
                <a:ext cx="5040" cy="168120"/>
              </p14:xfrm>
            </p:contentPart>
          </mc:Choice>
          <mc:Fallback>
            <p:pic>
              <p:nvPicPr>
                <p:cNvPr id="278" name="Ink 277">
                  <a:extLst>
                    <a:ext uri="{FF2B5EF4-FFF2-40B4-BE49-F238E27FC236}">
                      <a16:creationId xmlns:a16="http://schemas.microsoft.com/office/drawing/2014/main" id="{D8FB6C32-E917-44B9-BF2F-55B91ED8CE15}"/>
                    </a:ext>
                  </a:extLst>
                </p:cNvPr>
                <p:cNvPicPr/>
                <p:nvPr/>
              </p:nvPicPr>
              <p:blipFill>
                <a:blip r:embed="rId316"/>
                <a:stretch>
                  <a:fillRect/>
                </a:stretch>
              </p:blipFill>
              <p:spPr>
                <a:xfrm>
                  <a:off x="7153328" y="4206787"/>
                  <a:ext cx="22680" cy="185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7">
              <p14:nvContentPartPr>
                <p14:cNvPr id="280" name="Ink 279">
                  <a:extLst>
                    <a:ext uri="{FF2B5EF4-FFF2-40B4-BE49-F238E27FC236}">
                      <a16:creationId xmlns:a16="http://schemas.microsoft.com/office/drawing/2014/main" id="{412F1CA8-A56C-41B3-AD0A-5B3240F8ABF0}"/>
                    </a:ext>
                  </a:extLst>
                </p14:cNvPr>
                <p14:cNvContentPartPr/>
                <p14:nvPr/>
              </p14:nvContentPartPr>
              <p14:xfrm>
                <a:off x="7476248" y="4296427"/>
                <a:ext cx="671040" cy="189360"/>
              </p14:xfrm>
            </p:contentPart>
          </mc:Choice>
          <mc:Fallback>
            <p:pic>
              <p:nvPicPr>
                <p:cNvPr id="280" name="Ink 279">
                  <a:extLst>
                    <a:ext uri="{FF2B5EF4-FFF2-40B4-BE49-F238E27FC236}">
                      <a16:creationId xmlns:a16="http://schemas.microsoft.com/office/drawing/2014/main" id="{412F1CA8-A56C-41B3-AD0A-5B3240F8ABF0}"/>
                    </a:ext>
                  </a:extLst>
                </p:cNvPr>
                <p:cNvPicPr/>
                <p:nvPr/>
              </p:nvPicPr>
              <p:blipFill>
                <a:blip r:embed="rId318"/>
                <a:stretch>
                  <a:fillRect/>
                </a:stretch>
              </p:blipFill>
              <p:spPr>
                <a:xfrm>
                  <a:off x="7467608" y="4287427"/>
                  <a:ext cx="688680" cy="207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9">
              <p14:nvContentPartPr>
                <p14:cNvPr id="116" name="Ink 115">
                  <a:extLst>
                    <a:ext uri="{FF2B5EF4-FFF2-40B4-BE49-F238E27FC236}">
                      <a16:creationId xmlns:a16="http://schemas.microsoft.com/office/drawing/2014/main" id="{63F62B55-9FC9-4EC3-8683-4DDE24B2FF05}"/>
                    </a:ext>
                  </a:extLst>
                </p14:cNvPr>
                <p14:cNvContentPartPr/>
                <p14:nvPr/>
              </p14:nvContentPartPr>
              <p14:xfrm>
                <a:off x="2364248" y="3482467"/>
                <a:ext cx="174240" cy="169200"/>
              </p14:xfrm>
            </p:contentPart>
          </mc:Choice>
          <mc:Fallback>
            <p:pic>
              <p:nvPicPr>
                <p:cNvPr id="116" name="Ink 115">
                  <a:extLst>
                    <a:ext uri="{FF2B5EF4-FFF2-40B4-BE49-F238E27FC236}">
                      <a16:creationId xmlns:a16="http://schemas.microsoft.com/office/drawing/2014/main" id="{63F62B55-9FC9-4EC3-8683-4DDE24B2FF05}"/>
                    </a:ext>
                  </a:extLst>
                </p:cNvPr>
                <p:cNvPicPr/>
                <p:nvPr/>
              </p:nvPicPr>
              <p:blipFill>
                <a:blip r:embed="rId320"/>
                <a:stretch>
                  <a:fillRect/>
                </a:stretch>
              </p:blipFill>
              <p:spPr>
                <a:xfrm>
                  <a:off x="2355608" y="3473827"/>
                  <a:ext cx="191880" cy="186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1">
              <p14:nvContentPartPr>
                <p14:cNvPr id="117" name="Ink 116">
                  <a:extLst>
                    <a:ext uri="{FF2B5EF4-FFF2-40B4-BE49-F238E27FC236}">
                      <a16:creationId xmlns:a16="http://schemas.microsoft.com/office/drawing/2014/main" id="{DD384A09-B029-4317-83E8-81DAEEEFD087}"/>
                    </a:ext>
                  </a:extLst>
                </p14:cNvPr>
                <p14:cNvContentPartPr/>
                <p14:nvPr/>
              </p14:nvContentPartPr>
              <p14:xfrm>
                <a:off x="2397368" y="3422347"/>
                <a:ext cx="210240" cy="228600"/>
              </p14:xfrm>
            </p:contentPart>
          </mc:Choice>
          <mc:Fallback>
            <p:pic>
              <p:nvPicPr>
                <p:cNvPr id="117" name="Ink 116">
                  <a:extLst>
                    <a:ext uri="{FF2B5EF4-FFF2-40B4-BE49-F238E27FC236}">
                      <a16:creationId xmlns:a16="http://schemas.microsoft.com/office/drawing/2014/main" id="{DD384A09-B029-4317-83E8-81DAEEEFD087}"/>
                    </a:ext>
                  </a:extLst>
                </p:cNvPr>
                <p:cNvPicPr/>
                <p:nvPr/>
              </p:nvPicPr>
              <p:blipFill>
                <a:blip r:embed="rId322"/>
                <a:stretch>
                  <a:fillRect/>
                </a:stretch>
              </p:blipFill>
              <p:spPr>
                <a:xfrm>
                  <a:off x="2388728" y="3413707"/>
                  <a:ext cx="227880" cy="246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3">
              <p14:nvContentPartPr>
                <p14:cNvPr id="119" name="Ink 118">
                  <a:extLst>
                    <a:ext uri="{FF2B5EF4-FFF2-40B4-BE49-F238E27FC236}">
                      <a16:creationId xmlns:a16="http://schemas.microsoft.com/office/drawing/2014/main" id="{132B565B-4DC5-4CB4-88AB-C083D2447275}"/>
                    </a:ext>
                  </a:extLst>
                </p14:cNvPr>
                <p14:cNvContentPartPr/>
                <p14:nvPr/>
              </p14:nvContentPartPr>
              <p14:xfrm>
                <a:off x="2809568" y="3526387"/>
                <a:ext cx="1800" cy="2880"/>
              </p14:xfrm>
            </p:contentPart>
          </mc:Choice>
          <mc:Fallback>
            <p:pic>
              <p:nvPicPr>
                <p:cNvPr id="119" name="Ink 118">
                  <a:extLst>
                    <a:ext uri="{FF2B5EF4-FFF2-40B4-BE49-F238E27FC236}">
                      <a16:creationId xmlns:a16="http://schemas.microsoft.com/office/drawing/2014/main" id="{132B565B-4DC5-4CB4-88AB-C083D2447275}"/>
                    </a:ext>
                  </a:extLst>
                </p:cNvPr>
                <p:cNvPicPr/>
                <p:nvPr/>
              </p:nvPicPr>
              <p:blipFill>
                <a:blip r:embed="rId324"/>
                <a:stretch>
                  <a:fillRect/>
                </a:stretch>
              </p:blipFill>
              <p:spPr>
                <a:xfrm>
                  <a:off x="2800928" y="3517747"/>
                  <a:ext cx="19440" cy="20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5">
              <p14:nvContentPartPr>
                <p14:cNvPr id="120" name="Ink 119">
                  <a:extLst>
                    <a:ext uri="{FF2B5EF4-FFF2-40B4-BE49-F238E27FC236}">
                      <a16:creationId xmlns:a16="http://schemas.microsoft.com/office/drawing/2014/main" id="{4125FAA8-DB83-49EE-AA79-9FDFB7055665}"/>
                    </a:ext>
                  </a:extLst>
                </p14:cNvPr>
                <p14:cNvContentPartPr/>
                <p14:nvPr/>
              </p14:nvContentPartPr>
              <p14:xfrm>
                <a:off x="2809568" y="3498667"/>
                <a:ext cx="159480" cy="32760"/>
              </p14:xfrm>
            </p:contentPart>
          </mc:Choice>
          <mc:Fallback>
            <p:pic>
              <p:nvPicPr>
                <p:cNvPr id="120" name="Ink 119">
                  <a:extLst>
                    <a:ext uri="{FF2B5EF4-FFF2-40B4-BE49-F238E27FC236}">
                      <a16:creationId xmlns:a16="http://schemas.microsoft.com/office/drawing/2014/main" id="{4125FAA8-DB83-49EE-AA79-9FDFB7055665}"/>
                    </a:ext>
                  </a:extLst>
                </p:cNvPr>
                <p:cNvPicPr/>
                <p:nvPr/>
              </p:nvPicPr>
              <p:blipFill>
                <a:blip r:embed="rId326"/>
                <a:stretch>
                  <a:fillRect/>
                </a:stretch>
              </p:blipFill>
              <p:spPr>
                <a:xfrm>
                  <a:off x="2800928" y="3489667"/>
                  <a:ext cx="177120" cy="50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7">
              <p14:nvContentPartPr>
                <p14:cNvPr id="121" name="Ink 120">
                  <a:extLst>
                    <a:ext uri="{FF2B5EF4-FFF2-40B4-BE49-F238E27FC236}">
                      <a16:creationId xmlns:a16="http://schemas.microsoft.com/office/drawing/2014/main" id="{9DBF0FC5-0316-428F-A3C3-DA277FEB3B06}"/>
                    </a:ext>
                  </a:extLst>
                </p14:cNvPr>
                <p14:cNvContentPartPr/>
                <p14:nvPr/>
              </p14:nvContentPartPr>
              <p14:xfrm>
                <a:off x="2909648" y="3411547"/>
                <a:ext cx="23760" cy="178560"/>
              </p14:xfrm>
            </p:contentPart>
          </mc:Choice>
          <mc:Fallback>
            <p:pic>
              <p:nvPicPr>
                <p:cNvPr id="121" name="Ink 120">
                  <a:extLst>
                    <a:ext uri="{FF2B5EF4-FFF2-40B4-BE49-F238E27FC236}">
                      <a16:creationId xmlns:a16="http://schemas.microsoft.com/office/drawing/2014/main" id="{9DBF0FC5-0316-428F-A3C3-DA277FEB3B06}"/>
                    </a:ext>
                  </a:extLst>
                </p:cNvPr>
                <p:cNvPicPr/>
                <p:nvPr/>
              </p:nvPicPr>
              <p:blipFill>
                <a:blip r:embed="rId328"/>
                <a:stretch>
                  <a:fillRect/>
                </a:stretch>
              </p:blipFill>
              <p:spPr>
                <a:xfrm>
                  <a:off x="2900648" y="3402547"/>
                  <a:ext cx="41400" cy="196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9">
              <p14:nvContentPartPr>
                <p14:cNvPr id="123" name="Ink 122">
                  <a:extLst>
                    <a:ext uri="{FF2B5EF4-FFF2-40B4-BE49-F238E27FC236}">
                      <a16:creationId xmlns:a16="http://schemas.microsoft.com/office/drawing/2014/main" id="{6468AE44-3D45-4033-ACDD-5312561B0C23}"/>
                    </a:ext>
                  </a:extLst>
                </p14:cNvPr>
                <p14:cNvContentPartPr/>
                <p14:nvPr/>
              </p14:nvContentPartPr>
              <p14:xfrm>
                <a:off x="3144008" y="3408307"/>
                <a:ext cx="188280" cy="266400"/>
              </p14:xfrm>
            </p:contentPart>
          </mc:Choice>
          <mc:Fallback>
            <p:pic>
              <p:nvPicPr>
                <p:cNvPr id="123" name="Ink 122">
                  <a:extLst>
                    <a:ext uri="{FF2B5EF4-FFF2-40B4-BE49-F238E27FC236}">
                      <a16:creationId xmlns:a16="http://schemas.microsoft.com/office/drawing/2014/main" id="{6468AE44-3D45-4033-ACDD-5312561B0C23}"/>
                    </a:ext>
                  </a:extLst>
                </p:cNvPr>
                <p:cNvPicPr/>
                <p:nvPr/>
              </p:nvPicPr>
              <p:blipFill>
                <a:blip r:embed="rId330"/>
                <a:stretch>
                  <a:fillRect/>
                </a:stretch>
              </p:blipFill>
              <p:spPr>
                <a:xfrm>
                  <a:off x="3135368" y="3399667"/>
                  <a:ext cx="205920" cy="284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1">
              <p14:nvContentPartPr>
                <p14:cNvPr id="125" name="Ink 124">
                  <a:extLst>
                    <a:ext uri="{FF2B5EF4-FFF2-40B4-BE49-F238E27FC236}">
                      <a16:creationId xmlns:a16="http://schemas.microsoft.com/office/drawing/2014/main" id="{D0D4D81D-0773-4440-BF4F-0594489D7971}"/>
                    </a:ext>
                  </a:extLst>
                </p14:cNvPr>
                <p14:cNvContentPartPr/>
                <p14:nvPr/>
              </p14:nvContentPartPr>
              <p14:xfrm>
                <a:off x="3488528" y="3415507"/>
                <a:ext cx="98640" cy="403200"/>
              </p14:xfrm>
            </p:contentPart>
          </mc:Choice>
          <mc:Fallback>
            <p:pic>
              <p:nvPicPr>
                <p:cNvPr id="125" name="Ink 124">
                  <a:extLst>
                    <a:ext uri="{FF2B5EF4-FFF2-40B4-BE49-F238E27FC236}">
                      <a16:creationId xmlns:a16="http://schemas.microsoft.com/office/drawing/2014/main" id="{D0D4D81D-0773-4440-BF4F-0594489D7971}"/>
                    </a:ext>
                  </a:extLst>
                </p:cNvPr>
                <p:cNvPicPr/>
                <p:nvPr/>
              </p:nvPicPr>
              <p:blipFill>
                <a:blip r:embed="rId332"/>
                <a:stretch>
                  <a:fillRect/>
                </a:stretch>
              </p:blipFill>
              <p:spPr>
                <a:xfrm>
                  <a:off x="3479528" y="3406867"/>
                  <a:ext cx="116280" cy="420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3">
              <p14:nvContentPartPr>
                <p14:cNvPr id="126" name="Ink 125">
                  <a:extLst>
                    <a:ext uri="{FF2B5EF4-FFF2-40B4-BE49-F238E27FC236}">
                      <a16:creationId xmlns:a16="http://schemas.microsoft.com/office/drawing/2014/main" id="{7D5488FB-10B6-4213-B624-6EA982102F32}"/>
                    </a:ext>
                  </a:extLst>
                </p14:cNvPr>
                <p14:cNvContentPartPr/>
                <p14:nvPr/>
              </p14:nvContentPartPr>
              <p14:xfrm>
                <a:off x="3626408" y="3513067"/>
                <a:ext cx="136080" cy="67680"/>
              </p14:xfrm>
            </p:contentPart>
          </mc:Choice>
          <mc:Fallback>
            <p:pic>
              <p:nvPicPr>
                <p:cNvPr id="126" name="Ink 125">
                  <a:extLst>
                    <a:ext uri="{FF2B5EF4-FFF2-40B4-BE49-F238E27FC236}">
                      <a16:creationId xmlns:a16="http://schemas.microsoft.com/office/drawing/2014/main" id="{7D5488FB-10B6-4213-B624-6EA982102F32}"/>
                    </a:ext>
                  </a:extLst>
                </p:cNvPr>
                <p:cNvPicPr/>
                <p:nvPr/>
              </p:nvPicPr>
              <p:blipFill>
                <a:blip r:embed="rId334"/>
                <a:stretch>
                  <a:fillRect/>
                </a:stretch>
              </p:blipFill>
              <p:spPr>
                <a:xfrm>
                  <a:off x="3617408" y="3504427"/>
                  <a:ext cx="153720" cy="85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5">
              <p14:nvContentPartPr>
                <p14:cNvPr id="127" name="Ink 126">
                  <a:extLst>
                    <a:ext uri="{FF2B5EF4-FFF2-40B4-BE49-F238E27FC236}">
                      <a16:creationId xmlns:a16="http://schemas.microsoft.com/office/drawing/2014/main" id="{3EFAB64E-CEF0-4299-BD1C-D724BB7E7FD6}"/>
                    </a:ext>
                  </a:extLst>
                </p14:cNvPr>
                <p14:cNvContentPartPr/>
                <p14:nvPr/>
              </p14:nvContentPartPr>
              <p14:xfrm>
                <a:off x="3784448" y="3440707"/>
                <a:ext cx="131400" cy="206280"/>
              </p14:xfrm>
            </p:contentPart>
          </mc:Choice>
          <mc:Fallback>
            <p:pic>
              <p:nvPicPr>
                <p:cNvPr id="127" name="Ink 126">
                  <a:extLst>
                    <a:ext uri="{FF2B5EF4-FFF2-40B4-BE49-F238E27FC236}">
                      <a16:creationId xmlns:a16="http://schemas.microsoft.com/office/drawing/2014/main" id="{3EFAB64E-CEF0-4299-BD1C-D724BB7E7FD6}"/>
                    </a:ext>
                  </a:extLst>
                </p:cNvPr>
                <p:cNvPicPr/>
                <p:nvPr/>
              </p:nvPicPr>
              <p:blipFill>
                <a:blip r:embed="rId336"/>
                <a:stretch>
                  <a:fillRect/>
                </a:stretch>
              </p:blipFill>
              <p:spPr>
                <a:xfrm>
                  <a:off x="3775448" y="3432067"/>
                  <a:ext cx="149040" cy="223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7">
              <p14:nvContentPartPr>
                <p14:cNvPr id="128" name="Ink 127">
                  <a:extLst>
                    <a:ext uri="{FF2B5EF4-FFF2-40B4-BE49-F238E27FC236}">
                      <a16:creationId xmlns:a16="http://schemas.microsoft.com/office/drawing/2014/main" id="{7EF99638-D65F-419C-A87B-DE718B99C75B}"/>
                    </a:ext>
                  </a:extLst>
                </p14:cNvPr>
                <p14:cNvContentPartPr/>
                <p14:nvPr/>
              </p14:nvContentPartPr>
              <p14:xfrm>
                <a:off x="4053368" y="3413707"/>
                <a:ext cx="60840" cy="317880"/>
              </p14:xfrm>
            </p:contentPart>
          </mc:Choice>
          <mc:Fallback>
            <p:pic>
              <p:nvPicPr>
                <p:cNvPr id="128" name="Ink 127">
                  <a:extLst>
                    <a:ext uri="{FF2B5EF4-FFF2-40B4-BE49-F238E27FC236}">
                      <a16:creationId xmlns:a16="http://schemas.microsoft.com/office/drawing/2014/main" id="{7EF99638-D65F-419C-A87B-DE718B99C75B}"/>
                    </a:ext>
                  </a:extLst>
                </p:cNvPr>
                <p:cNvPicPr/>
                <p:nvPr/>
              </p:nvPicPr>
              <p:blipFill>
                <a:blip r:embed="rId338"/>
                <a:stretch>
                  <a:fillRect/>
                </a:stretch>
              </p:blipFill>
              <p:spPr>
                <a:xfrm>
                  <a:off x="4044728" y="3405067"/>
                  <a:ext cx="78480" cy="335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9">
              <p14:nvContentPartPr>
                <p14:cNvPr id="130" name="Ink 129">
                  <a:extLst>
                    <a:ext uri="{FF2B5EF4-FFF2-40B4-BE49-F238E27FC236}">
                      <a16:creationId xmlns:a16="http://schemas.microsoft.com/office/drawing/2014/main" id="{C1E77F4D-84DD-4FFF-B89F-A58D4340375E}"/>
                    </a:ext>
                  </a:extLst>
                </p14:cNvPr>
                <p14:cNvContentPartPr/>
                <p14:nvPr/>
              </p14:nvContentPartPr>
              <p14:xfrm>
                <a:off x="4325888" y="3463027"/>
                <a:ext cx="134640" cy="26640"/>
              </p14:xfrm>
            </p:contentPart>
          </mc:Choice>
          <mc:Fallback>
            <p:pic>
              <p:nvPicPr>
                <p:cNvPr id="130" name="Ink 129">
                  <a:extLst>
                    <a:ext uri="{FF2B5EF4-FFF2-40B4-BE49-F238E27FC236}">
                      <a16:creationId xmlns:a16="http://schemas.microsoft.com/office/drawing/2014/main" id="{C1E77F4D-84DD-4FFF-B89F-A58D4340375E}"/>
                    </a:ext>
                  </a:extLst>
                </p:cNvPr>
                <p:cNvPicPr/>
                <p:nvPr/>
              </p:nvPicPr>
              <p:blipFill>
                <a:blip r:embed="rId340"/>
                <a:stretch>
                  <a:fillRect/>
                </a:stretch>
              </p:blipFill>
              <p:spPr>
                <a:xfrm>
                  <a:off x="4317248" y="3454387"/>
                  <a:ext cx="152280" cy="4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1">
              <p14:nvContentPartPr>
                <p14:cNvPr id="131" name="Ink 130">
                  <a:extLst>
                    <a:ext uri="{FF2B5EF4-FFF2-40B4-BE49-F238E27FC236}">
                      <a16:creationId xmlns:a16="http://schemas.microsoft.com/office/drawing/2014/main" id="{36E756B5-BDCB-4E3D-BA2B-34A012CA0EBE}"/>
                    </a:ext>
                  </a:extLst>
                </p14:cNvPr>
                <p14:cNvContentPartPr/>
                <p14:nvPr/>
              </p14:nvContentPartPr>
              <p14:xfrm>
                <a:off x="4349648" y="3552667"/>
                <a:ext cx="110520" cy="24480"/>
              </p14:xfrm>
            </p:contentPart>
          </mc:Choice>
          <mc:Fallback>
            <p:pic>
              <p:nvPicPr>
                <p:cNvPr id="131" name="Ink 130">
                  <a:extLst>
                    <a:ext uri="{FF2B5EF4-FFF2-40B4-BE49-F238E27FC236}">
                      <a16:creationId xmlns:a16="http://schemas.microsoft.com/office/drawing/2014/main" id="{36E756B5-BDCB-4E3D-BA2B-34A012CA0EBE}"/>
                    </a:ext>
                  </a:extLst>
                </p:cNvPr>
                <p:cNvPicPr/>
                <p:nvPr/>
              </p:nvPicPr>
              <p:blipFill>
                <a:blip r:embed="rId342"/>
                <a:stretch>
                  <a:fillRect/>
                </a:stretch>
              </p:blipFill>
              <p:spPr>
                <a:xfrm>
                  <a:off x="4340648" y="3543667"/>
                  <a:ext cx="128160" cy="42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3">
              <p14:nvContentPartPr>
                <p14:cNvPr id="132" name="Ink 131">
                  <a:extLst>
                    <a:ext uri="{FF2B5EF4-FFF2-40B4-BE49-F238E27FC236}">
                      <a16:creationId xmlns:a16="http://schemas.microsoft.com/office/drawing/2014/main" id="{A8E9B8B0-2863-4C3C-91A3-EBA2EE8CE2A9}"/>
                    </a:ext>
                  </a:extLst>
                </p14:cNvPr>
                <p14:cNvContentPartPr/>
                <p14:nvPr/>
              </p14:nvContentPartPr>
              <p14:xfrm>
                <a:off x="4575728" y="3441427"/>
                <a:ext cx="164160" cy="34920"/>
              </p14:xfrm>
            </p:contentPart>
          </mc:Choice>
          <mc:Fallback>
            <p:pic>
              <p:nvPicPr>
                <p:cNvPr id="132" name="Ink 131">
                  <a:extLst>
                    <a:ext uri="{FF2B5EF4-FFF2-40B4-BE49-F238E27FC236}">
                      <a16:creationId xmlns:a16="http://schemas.microsoft.com/office/drawing/2014/main" id="{A8E9B8B0-2863-4C3C-91A3-EBA2EE8CE2A9}"/>
                    </a:ext>
                  </a:extLst>
                </p:cNvPr>
                <p:cNvPicPr/>
                <p:nvPr/>
              </p:nvPicPr>
              <p:blipFill>
                <a:blip r:embed="rId344"/>
                <a:stretch>
                  <a:fillRect/>
                </a:stretch>
              </p:blipFill>
              <p:spPr>
                <a:xfrm>
                  <a:off x="4567088" y="3432787"/>
                  <a:ext cx="181800" cy="52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5">
              <p14:nvContentPartPr>
                <p14:cNvPr id="133" name="Ink 132">
                  <a:extLst>
                    <a:ext uri="{FF2B5EF4-FFF2-40B4-BE49-F238E27FC236}">
                      <a16:creationId xmlns:a16="http://schemas.microsoft.com/office/drawing/2014/main" id="{4BA38FDA-D96D-4E1B-ACFD-B27E48D1425A}"/>
                    </a:ext>
                  </a:extLst>
                </p14:cNvPr>
                <p14:cNvContentPartPr/>
                <p14:nvPr/>
              </p14:nvContentPartPr>
              <p14:xfrm>
                <a:off x="4869128" y="3323707"/>
                <a:ext cx="5760" cy="203040"/>
              </p14:xfrm>
            </p:contentPart>
          </mc:Choice>
          <mc:Fallback>
            <p:pic>
              <p:nvPicPr>
                <p:cNvPr id="133" name="Ink 132">
                  <a:extLst>
                    <a:ext uri="{FF2B5EF4-FFF2-40B4-BE49-F238E27FC236}">
                      <a16:creationId xmlns:a16="http://schemas.microsoft.com/office/drawing/2014/main" id="{4BA38FDA-D96D-4E1B-ACFD-B27E48D1425A}"/>
                    </a:ext>
                  </a:extLst>
                </p:cNvPr>
                <p:cNvPicPr/>
                <p:nvPr/>
              </p:nvPicPr>
              <p:blipFill>
                <a:blip r:embed="rId346"/>
                <a:stretch>
                  <a:fillRect/>
                </a:stretch>
              </p:blipFill>
              <p:spPr>
                <a:xfrm>
                  <a:off x="4860488" y="3315067"/>
                  <a:ext cx="23400" cy="220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7">
              <p14:nvContentPartPr>
                <p14:cNvPr id="135" name="Ink 134">
                  <a:extLst>
                    <a:ext uri="{FF2B5EF4-FFF2-40B4-BE49-F238E27FC236}">
                      <a16:creationId xmlns:a16="http://schemas.microsoft.com/office/drawing/2014/main" id="{CCCF8F74-1ADE-4BB5-9317-153C0B6CF973}"/>
                    </a:ext>
                  </a:extLst>
                </p14:cNvPr>
                <p14:cNvContentPartPr/>
                <p14:nvPr/>
              </p14:nvContentPartPr>
              <p14:xfrm>
                <a:off x="2606888" y="3826627"/>
                <a:ext cx="189720" cy="151200"/>
              </p14:xfrm>
            </p:contentPart>
          </mc:Choice>
          <mc:Fallback>
            <p:pic>
              <p:nvPicPr>
                <p:cNvPr id="135" name="Ink 134">
                  <a:extLst>
                    <a:ext uri="{FF2B5EF4-FFF2-40B4-BE49-F238E27FC236}">
                      <a16:creationId xmlns:a16="http://schemas.microsoft.com/office/drawing/2014/main" id="{CCCF8F74-1ADE-4BB5-9317-153C0B6CF973}"/>
                    </a:ext>
                  </a:extLst>
                </p:cNvPr>
                <p:cNvPicPr/>
                <p:nvPr/>
              </p:nvPicPr>
              <p:blipFill>
                <a:blip r:embed="rId348"/>
                <a:stretch>
                  <a:fillRect/>
                </a:stretch>
              </p:blipFill>
              <p:spPr>
                <a:xfrm>
                  <a:off x="2597888" y="3817627"/>
                  <a:ext cx="207360" cy="168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9">
              <p14:nvContentPartPr>
                <p14:cNvPr id="136" name="Ink 135">
                  <a:extLst>
                    <a:ext uri="{FF2B5EF4-FFF2-40B4-BE49-F238E27FC236}">
                      <a16:creationId xmlns:a16="http://schemas.microsoft.com/office/drawing/2014/main" id="{3E500025-7CE7-46DC-9E0F-725A0572B3FA}"/>
                    </a:ext>
                  </a:extLst>
                </p14:cNvPr>
                <p14:cNvContentPartPr/>
                <p14:nvPr/>
              </p14:nvContentPartPr>
              <p14:xfrm>
                <a:off x="2599688" y="3802867"/>
                <a:ext cx="195120" cy="251640"/>
              </p14:xfrm>
            </p:contentPart>
          </mc:Choice>
          <mc:Fallback>
            <p:pic>
              <p:nvPicPr>
                <p:cNvPr id="136" name="Ink 135">
                  <a:extLst>
                    <a:ext uri="{FF2B5EF4-FFF2-40B4-BE49-F238E27FC236}">
                      <a16:creationId xmlns:a16="http://schemas.microsoft.com/office/drawing/2014/main" id="{3E500025-7CE7-46DC-9E0F-725A0572B3FA}"/>
                    </a:ext>
                  </a:extLst>
                </p:cNvPr>
                <p:cNvPicPr/>
                <p:nvPr/>
              </p:nvPicPr>
              <p:blipFill>
                <a:blip r:embed="rId350"/>
                <a:stretch>
                  <a:fillRect/>
                </a:stretch>
              </p:blipFill>
              <p:spPr>
                <a:xfrm>
                  <a:off x="2591048" y="3793867"/>
                  <a:ext cx="212760" cy="269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1">
              <p14:nvContentPartPr>
                <p14:cNvPr id="137" name="Ink 136">
                  <a:extLst>
                    <a:ext uri="{FF2B5EF4-FFF2-40B4-BE49-F238E27FC236}">
                      <a16:creationId xmlns:a16="http://schemas.microsoft.com/office/drawing/2014/main" id="{51224D39-C54D-4423-983B-9A45EB13410D}"/>
                    </a:ext>
                  </a:extLst>
                </p14:cNvPr>
                <p14:cNvContentPartPr/>
                <p14:nvPr/>
              </p14:nvContentPartPr>
              <p14:xfrm>
                <a:off x="3148688" y="3783067"/>
                <a:ext cx="158040" cy="20520"/>
              </p14:xfrm>
            </p:contentPart>
          </mc:Choice>
          <mc:Fallback>
            <p:pic>
              <p:nvPicPr>
                <p:cNvPr id="137" name="Ink 136">
                  <a:extLst>
                    <a:ext uri="{FF2B5EF4-FFF2-40B4-BE49-F238E27FC236}">
                      <a16:creationId xmlns:a16="http://schemas.microsoft.com/office/drawing/2014/main" id="{51224D39-C54D-4423-983B-9A45EB13410D}"/>
                    </a:ext>
                  </a:extLst>
                </p:cNvPr>
                <p:cNvPicPr/>
                <p:nvPr/>
              </p:nvPicPr>
              <p:blipFill>
                <a:blip r:embed="rId352"/>
                <a:stretch>
                  <a:fillRect/>
                </a:stretch>
              </p:blipFill>
              <p:spPr>
                <a:xfrm>
                  <a:off x="3139688" y="3774067"/>
                  <a:ext cx="175680" cy="38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3">
              <p14:nvContentPartPr>
                <p14:cNvPr id="138" name="Ink 137">
                  <a:extLst>
                    <a:ext uri="{FF2B5EF4-FFF2-40B4-BE49-F238E27FC236}">
                      <a16:creationId xmlns:a16="http://schemas.microsoft.com/office/drawing/2014/main" id="{EF5B3E6E-EB59-4792-A824-E6B18A9485F1}"/>
                    </a:ext>
                  </a:extLst>
                </p14:cNvPr>
                <p14:cNvContentPartPr/>
                <p14:nvPr/>
              </p14:nvContentPartPr>
              <p14:xfrm>
                <a:off x="3162008" y="3850387"/>
                <a:ext cx="43560" cy="15840"/>
              </p14:xfrm>
            </p:contentPart>
          </mc:Choice>
          <mc:Fallback>
            <p:pic>
              <p:nvPicPr>
                <p:cNvPr id="138" name="Ink 137">
                  <a:extLst>
                    <a:ext uri="{FF2B5EF4-FFF2-40B4-BE49-F238E27FC236}">
                      <a16:creationId xmlns:a16="http://schemas.microsoft.com/office/drawing/2014/main" id="{EF5B3E6E-EB59-4792-A824-E6B18A9485F1}"/>
                    </a:ext>
                  </a:extLst>
                </p:cNvPr>
                <p:cNvPicPr/>
                <p:nvPr/>
              </p:nvPicPr>
              <p:blipFill>
                <a:blip r:embed="rId354"/>
                <a:stretch>
                  <a:fillRect/>
                </a:stretch>
              </p:blipFill>
              <p:spPr>
                <a:xfrm>
                  <a:off x="3153368" y="3841747"/>
                  <a:ext cx="61200" cy="33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5">
              <p14:nvContentPartPr>
                <p14:cNvPr id="140" name="Ink 139">
                  <a:extLst>
                    <a:ext uri="{FF2B5EF4-FFF2-40B4-BE49-F238E27FC236}">
                      <a16:creationId xmlns:a16="http://schemas.microsoft.com/office/drawing/2014/main" id="{B18F9D3B-3C8C-4BDA-89CF-D56218D9EF32}"/>
                    </a:ext>
                  </a:extLst>
                </p14:cNvPr>
                <p14:cNvContentPartPr/>
                <p14:nvPr/>
              </p14:nvContentPartPr>
              <p14:xfrm>
                <a:off x="3520568" y="3822667"/>
                <a:ext cx="142920" cy="29520"/>
              </p14:xfrm>
            </p:contentPart>
          </mc:Choice>
          <mc:Fallback>
            <p:pic>
              <p:nvPicPr>
                <p:cNvPr id="140" name="Ink 139">
                  <a:extLst>
                    <a:ext uri="{FF2B5EF4-FFF2-40B4-BE49-F238E27FC236}">
                      <a16:creationId xmlns:a16="http://schemas.microsoft.com/office/drawing/2014/main" id="{B18F9D3B-3C8C-4BDA-89CF-D56218D9EF32}"/>
                    </a:ext>
                  </a:extLst>
                </p:cNvPr>
                <p:cNvPicPr/>
                <p:nvPr/>
              </p:nvPicPr>
              <p:blipFill>
                <a:blip r:embed="rId356"/>
                <a:stretch>
                  <a:fillRect/>
                </a:stretch>
              </p:blipFill>
              <p:spPr>
                <a:xfrm>
                  <a:off x="3511928" y="3813667"/>
                  <a:ext cx="160560" cy="4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7">
              <p14:nvContentPartPr>
                <p14:cNvPr id="141" name="Ink 140">
                  <a:extLst>
                    <a:ext uri="{FF2B5EF4-FFF2-40B4-BE49-F238E27FC236}">
                      <a16:creationId xmlns:a16="http://schemas.microsoft.com/office/drawing/2014/main" id="{222F1B62-839A-4863-92E3-F602AA15AAE3}"/>
                    </a:ext>
                  </a:extLst>
                </p14:cNvPr>
                <p14:cNvContentPartPr/>
                <p14:nvPr/>
              </p14:nvContentPartPr>
              <p14:xfrm>
                <a:off x="3516248" y="3777307"/>
                <a:ext cx="47880" cy="187200"/>
              </p14:xfrm>
            </p:contentPart>
          </mc:Choice>
          <mc:Fallback>
            <p:pic>
              <p:nvPicPr>
                <p:cNvPr id="141" name="Ink 140">
                  <a:extLst>
                    <a:ext uri="{FF2B5EF4-FFF2-40B4-BE49-F238E27FC236}">
                      <a16:creationId xmlns:a16="http://schemas.microsoft.com/office/drawing/2014/main" id="{222F1B62-839A-4863-92E3-F602AA15AAE3}"/>
                    </a:ext>
                  </a:extLst>
                </p:cNvPr>
                <p:cNvPicPr/>
                <p:nvPr/>
              </p:nvPicPr>
              <p:blipFill>
                <a:blip r:embed="rId358"/>
                <a:stretch>
                  <a:fillRect/>
                </a:stretch>
              </p:blipFill>
              <p:spPr>
                <a:xfrm>
                  <a:off x="3507248" y="3768667"/>
                  <a:ext cx="65520" cy="204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9">
              <p14:nvContentPartPr>
                <p14:cNvPr id="143" name="Ink 142">
                  <a:extLst>
                    <a:ext uri="{FF2B5EF4-FFF2-40B4-BE49-F238E27FC236}">
                      <a16:creationId xmlns:a16="http://schemas.microsoft.com/office/drawing/2014/main" id="{7319C28A-8E33-4558-80D4-8A9360A64378}"/>
                    </a:ext>
                  </a:extLst>
                </p14:cNvPr>
                <p14:cNvContentPartPr/>
                <p14:nvPr/>
              </p14:nvContentPartPr>
              <p14:xfrm>
                <a:off x="3774728" y="3702427"/>
                <a:ext cx="174960" cy="322560"/>
              </p14:xfrm>
            </p:contentPart>
          </mc:Choice>
          <mc:Fallback>
            <p:pic>
              <p:nvPicPr>
                <p:cNvPr id="143" name="Ink 142">
                  <a:extLst>
                    <a:ext uri="{FF2B5EF4-FFF2-40B4-BE49-F238E27FC236}">
                      <a16:creationId xmlns:a16="http://schemas.microsoft.com/office/drawing/2014/main" id="{7319C28A-8E33-4558-80D4-8A9360A64378}"/>
                    </a:ext>
                  </a:extLst>
                </p:cNvPr>
                <p:cNvPicPr/>
                <p:nvPr/>
              </p:nvPicPr>
              <p:blipFill>
                <a:blip r:embed="rId360"/>
                <a:stretch>
                  <a:fillRect/>
                </a:stretch>
              </p:blipFill>
              <p:spPr>
                <a:xfrm>
                  <a:off x="3765728" y="3693787"/>
                  <a:ext cx="192600" cy="34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1">
              <p14:nvContentPartPr>
                <p14:cNvPr id="144" name="Ink 143">
                  <a:extLst>
                    <a:ext uri="{FF2B5EF4-FFF2-40B4-BE49-F238E27FC236}">
                      <a16:creationId xmlns:a16="http://schemas.microsoft.com/office/drawing/2014/main" id="{8AE55E0E-0BEB-407D-9FA3-4A02E7296766}"/>
                    </a:ext>
                  </a:extLst>
                </p14:cNvPr>
                <p14:cNvContentPartPr/>
                <p14:nvPr/>
              </p14:nvContentPartPr>
              <p14:xfrm>
                <a:off x="3799208" y="3731587"/>
                <a:ext cx="201960" cy="18720"/>
              </p14:xfrm>
            </p:contentPart>
          </mc:Choice>
          <mc:Fallback>
            <p:pic>
              <p:nvPicPr>
                <p:cNvPr id="144" name="Ink 143">
                  <a:extLst>
                    <a:ext uri="{FF2B5EF4-FFF2-40B4-BE49-F238E27FC236}">
                      <a16:creationId xmlns:a16="http://schemas.microsoft.com/office/drawing/2014/main" id="{8AE55E0E-0BEB-407D-9FA3-4A02E7296766}"/>
                    </a:ext>
                  </a:extLst>
                </p:cNvPr>
                <p:cNvPicPr/>
                <p:nvPr/>
              </p:nvPicPr>
              <p:blipFill>
                <a:blip r:embed="rId362"/>
                <a:stretch>
                  <a:fillRect/>
                </a:stretch>
              </p:blipFill>
              <p:spPr>
                <a:xfrm>
                  <a:off x="3790208" y="3722587"/>
                  <a:ext cx="219600" cy="3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3">
              <p14:nvContentPartPr>
                <p14:cNvPr id="252" name="Ink 251">
                  <a:extLst>
                    <a:ext uri="{FF2B5EF4-FFF2-40B4-BE49-F238E27FC236}">
                      <a16:creationId xmlns:a16="http://schemas.microsoft.com/office/drawing/2014/main" id="{252F459E-9A48-4A70-A8F1-2A8294D70037}"/>
                    </a:ext>
                  </a:extLst>
                </p14:cNvPr>
                <p14:cNvContentPartPr/>
                <p14:nvPr/>
              </p14:nvContentPartPr>
              <p14:xfrm>
                <a:off x="2015408" y="4375267"/>
                <a:ext cx="293040" cy="333360"/>
              </p14:xfrm>
            </p:contentPart>
          </mc:Choice>
          <mc:Fallback>
            <p:pic>
              <p:nvPicPr>
                <p:cNvPr id="252" name="Ink 251">
                  <a:extLst>
                    <a:ext uri="{FF2B5EF4-FFF2-40B4-BE49-F238E27FC236}">
                      <a16:creationId xmlns:a16="http://schemas.microsoft.com/office/drawing/2014/main" id="{252F459E-9A48-4A70-A8F1-2A8294D70037}"/>
                    </a:ext>
                  </a:extLst>
                </p:cNvPr>
                <p:cNvPicPr/>
                <p:nvPr/>
              </p:nvPicPr>
              <p:blipFill>
                <a:blip r:embed="rId364"/>
                <a:stretch>
                  <a:fillRect/>
                </a:stretch>
              </p:blipFill>
              <p:spPr>
                <a:xfrm>
                  <a:off x="2006408" y="4366627"/>
                  <a:ext cx="310680" cy="351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5">
              <p14:nvContentPartPr>
                <p14:cNvPr id="253" name="Ink 252">
                  <a:extLst>
                    <a:ext uri="{FF2B5EF4-FFF2-40B4-BE49-F238E27FC236}">
                      <a16:creationId xmlns:a16="http://schemas.microsoft.com/office/drawing/2014/main" id="{CBAC2D1A-B4EA-4F1A-A3CE-F3DDFE260130}"/>
                    </a:ext>
                  </a:extLst>
                </p14:cNvPr>
                <p14:cNvContentPartPr/>
                <p14:nvPr/>
              </p14:nvContentPartPr>
              <p14:xfrm>
                <a:off x="2437688" y="4423867"/>
                <a:ext cx="68760" cy="261360"/>
              </p14:xfrm>
            </p:contentPart>
          </mc:Choice>
          <mc:Fallback>
            <p:pic>
              <p:nvPicPr>
                <p:cNvPr id="253" name="Ink 252">
                  <a:extLst>
                    <a:ext uri="{FF2B5EF4-FFF2-40B4-BE49-F238E27FC236}">
                      <a16:creationId xmlns:a16="http://schemas.microsoft.com/office/drawing/2014/main" id="{CBAC2D1A-B4EA-4F1A-A3CE-F3DDFE260130}"/>
                    </a:ext>
                  </a:extLst>
                </p:cNvPr>
                <p:cNvPicPr/>
                <p:nvPr/>
              </p:nvPicPr>
              <p:blipFill>
                <a:blip r:embed="rId366"/>
                <a:stretch>
                  <a:fillRect/>
                </a:stretch>
              </p:blipFill>
              <p:spPr>
                <a:xfrm>
                  <a:off x="2428688" y="4415227"/>
                  <a:ext cx="86400" cy="279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7">
              <p14:nvContentPartPr>
                <p14:cNvPr id="254" name="Ink 253">
                  <a:extLst>
                    <a:ext uri="{FF2B5EF4-FFF2-40B4-BE49-F238E27FC236}">
                      <a16:creationId xmlns:a16="http://schemas.microsoft.com/office/drawing/2014/main" id="{2F834D58-B7A1-4477-A51C-574484DE5AE9}"/>
                    </a:ext>
                  </a:extLst>
                </p14:cNvPr>
                <p14:cNvContentPartPr/>
                <p14:nvPr/>
              </p14:nvContentPartPr>
              <p14:xfrm>
                <a:off x="2336528" y="4647787"/>
                <a:ext cx="331920" cy="107640"/>
              </p14:xfrm>
            </p:contentPart>
          </mc:Choice>
          <mc:Fallback>
            <p:pic>
              <p:nvPicPr>
                <p:cNvPr id="254" name="Ink 253">
                  <a:extLst>
                    <a:ext uri="{FF2B5EF4-FFF2-40B4-BE49-F238E27FC236}">
                      <a16:creationId xmlns:a16="http://schemas.microsoft.com/office/drawing/2014/main" id="{2F834D58-B7A1-4477-A51C-574484DE5AE9}"/>
                    </a:ext>
                  </a:extLst>
                </p:cNvPr>
                <p:cNvPicPr/>
                <p:nvPr/>
              </p:nvPicPr>
              <p:blipFill>
                <a:blip r:embed="rId368"/>
                <a:stretch>
                  <a:fillRect/>
                </a:stretch>
              </p:blipFill>
              <p:spPr>
                <a:xfrm>
                  <a:off x="2327528" y="4638787"/>
                  <a:ext cx="349560" cy="125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9">
              <p14:nvContentPartPr>
                <p14:cNvPr id="255" name="Ink 254">
                  <a:extLst>
                    <a:ext uri="{FF2B5EF4-FFF2-40B4-BE49-F238E27FC236}">
                      <a16:creationId xmlns:a16="http://schemas.microsoft.com/office/drawing/2014/main" id="{98CDE5A2-4865-4FB2-BEDF-6FE73013D10B}"/>
                    </a:ext>
                  </a:extLst>
                </p14:cNvPr>
                <p14:cNvContentPartPr/>
                <p14:nvPr/>
              </p14:nvContentPartPr>
              <p14:xfrm>
                <a:off x="2334728" y="4382467"/>
                <a:ext cx="192240" cy="30240"/>
              </p14:xfrm>
            </p:contentPart>
          </mc:Choice>
          <mc:Fallback>
            <p:pic>
              <p:nvPicPr>
                <p:cNvPr id="255" name="Ink 254">
                  <a:extLst>
                    <a:ext uri="{FF2B5EF4-FFF2-40B4-BE49-F238E27FC236}">
                      <a16:creationId xmlns:a16="http://schemas.microsoft.com/office/drawing/2014/main" id="{98CDE5A2-4865-4FB2-BEDF-6FE73013D10B}"/>
                    </a:ext>
                  </a:extLst>
                </p:cNvPr>
                <p:cNvPicPr/>
                <p:nvPr/>
              </p:nvPicPr>
              <p:blipFill>
                <a:blip r:embed="rId370"/>
                <a:stretch>
                  <a:fillRect/>
                </a:stretch>
              </p:blipFill>
              <p:spPr>
                <a:xfrm>
                  <a:off x="2326088" y="4373467"/>
                  <a:ext cx="209880" cy="47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1">
              <p14:nvContentPartPr>
                <p14:cNvPr id="256" name="Ink 255">
                  <a:extLst>
                    <a:ext uri="{FF2B5EF4-FFF2-40B4-BE49-F238E27FC236}">
                      <a16:creationId xmlns:a16="http://schemas.microsoft.com/office/drawing/2014/main" id="{9893CECD-1A51-4BF2-B45A-72A12556225E}"/>
                    </a:ext>
                  </a:extLst>
                </p14:cNvPr>
                <p14:cNvContentPartPr/>
                <p14:nvPr/>
              </p14:nvContentPartPr>
              <p14:xfrm>
                <a:off x="2788688" y="4378507"/>
                <a:ext cx="205560" cy="23760"/>
              </p14:xfrm>
            </p:contentPart>
          </mc:Choice>
          <mc:Fallback>
            <p:pic>
              <p:nvPicPr>
                <p:cNvPr id="256" name="Ink 255">
                  <a:extLst>
                    <a:ext uri="{FF2B5EF4-FFF2-40B4-BE49-F238E27FC236}">
                      <a16:creationId xmlns:a16="http://schemas.microsoft.com/office/drawing/2014/main" id="{9893CECD-1A51-4BF2-B45A-72A12556225E}"/>
                    </a:ext>
                  </a:extLst>
                </p:cNvPr>
                <p:cNvPicPr/>
                <p:nvPr/>
              </p:nvPicPr>
              <p:blipFill>
                <a:blip r:embed="rId372"/>
                <a:stretch>
                  <a:fillRect/>
                </a:stretch>
              </p:blipFill>
              <p:spPr>
                <a:xfrm>
                  <a:off x="2779688" y="4369507"/>
                  <a:ext cx="223200" cy="41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3">
              <p14:nvContentPartPr>
                <p14:cNvPr id="257" name="Ink 256">
                  <a:extLst>
                    <a:ext uri="{FF2B5EF4-FFF2-40B4-BE49-F238E27FC236}">
                      <a16:creationId xmlns:a16="http://schemas.microsoft.com/office/drawing/2014/main" id="{8B56D0A4-6BF3-4CEC-9E9C-175287DFD927}"/>
                    </a:ext>
                  </a:extLst>
                </p14:cNvPr>
                <p14:cNvContentPartPr/>
                <p14:nvPr/>
              </p14:nvContentPartPr>
              <p14:xfrm>
                <a:off x="3348488" y="4444387"/>
                <a:ext cx="307800" cy="90000"/>
              </p14:xfrm>
            </p:contentPart>
          </mc:Choice>
          <mc:Fallback>
            <p:pic>
              <p:nvPicPr>
                <p:cNvPr id="257" name="Ink 256">
                  <a:extLst>
                    <a:ext uri="{FF2B5EF4-FFF2-40B4-BE49-F238E27FC236}">
                      <a16:creationId xmlns:a16="http://schemas.microsoft.com/office/drawing/2014/main" id="{8B56D0A4-6BF3-4CEC-9E9C-175287DFD927}"/>
                    </a:ext>
                  </a:extLst>
                </p:cNvPr>
                <p:cNvPicPr/>
                <p:nvPr/>
              </p:nvPicPr>
              <p:blipFill>
                <a:blip r:embed="rId374"/>
                <a:stretch>
                  <a:fillRect/>
                </a:stretch>
              </p:blipFill>
              <p:spPr>
                <a:xfrm>
                  <a:off x="3339488" y="4435747"/>
                  <a:ext cx="325440" cy="107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5">
              <p14:nvContentPartPr>
                <p14:cNvPr id="259" name="Ink 258">
                  <a:extLst>
                    <a:ext uri="{FF2B5EF4-FFF2-40B4-BE49-F238E27FC236}">
                      <a16:creationId xmlns:a16="http://schemas.microsoft.com/office/drawing/2014/main" id="{25B38F6F-8A0D-4544-BB3D-92407F71D282}"/>
                    </a:ext>
                  </a:extLst>
                </p14:cNvPr>
                <p14:cNvContentPartPr/>
                <p14:nvPr/>
              </p14:nvContentPartPr>
              <p14:xfrm>
                <a:off x="3522728" y="4283107"/>
                <a:ext cx="17280" cy="280080"/>
              </p14:xfrm>
            </p:contentPart>
          </mc:Choice>
          <mc:Fallback>
            <p:pic>
              <p:nvPicPr>
                <p:cNvPr id="259" name="Ink 258">
                  <a:extLst>
                    <a:ext uri="{FF2B5EF4-FFF2-40B4-BE49-F238E27FC236}">
                      <a16:creationId xmlns:a16="http://schemas.microsoft.com/office/drawing/2014/main" id="{25B38F6F-8A0D-4544-BB3D-92407F71D282}"/>
                    </a:ext>
                  </a:extLst>
                </p:cNvPr>
                <p:cNvPicPr/>
                <p:nvPr/>
              </p:nvPicPr>
              <p:blipFill>
                <a:blip r:embed="rId376"/>
                <a:stretch>
                  <a:fillRect/>
                </a:stretch>
              </p:blipFill>
              <p:spPr>
                <a:xfrm>
                  <a:off x="3513728" y="4274467"/>
                  <a:ext cx="34920" cy="297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7">
              <p14:nvContentPartPr>
                <p14:cNvPr id="260" name="Ink 259">
                  <a:extLst>
                    <a:ext uri="{FF2B5EF4-FFF2-40B4-BE49-F238E27FC236}">
                      <a16:creationId xmlns:a16="http://schemas.microsoft.com/office/drawing/2014/main" id="{EF3D98F2-1D59-4B9B-B90F-67E09AC7B96E}"/>
                    </a:ext>
                  </a:extLst>
                </p14:cNvPr>
                <p14:cNvContentPartPr/>
                <p14:nvPr/>
              </p14:nvContentPartPr>
              <p14:xfrm>
                <a:off x="3857168" y="4251067"/>
                <a:ext cx="298080" cy="405000"/>
              </p14:xfrm>
            </p:contentPart>
          </mc:Choice>
          <mc:Fallback>
            <p:pic>
              <p:nvPicPr>
                <p:cNvPr id="260" name="Ink 259">
                  <a:extLst>
                    <a:ext uri="{FF2B5EF4-FFF2-40B4-BE49-F238E27FC236}">
                      <a16:creationId xmlns:a16="http://schemas.microsoft.com/office/drawing/2014/main" id="{EF3D98F2-1D59-4B9B-B90F-67E09AC7B96E}"/>
                    </a:ext>
                  </a:extLst>
                </p:cNvPr>
                <p:cNvPicPr/>
                <p:nvPr/>
              </p:nvPicPr>
              <p:blipFill>
                <a:blip r:embed="rId378"/>
                <a:stretch>
                  <a:fillRect/>
                </a:stretch>
              </p:blipFill>
              <p:spPr>
                <a:xfrm>
                  <a:off x="3848168" y="4242427"/>
                  <a:ext cx="315720" cy="422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9">
              <p14:nvContentPartPr>
                <p14:cNvPr id="261" name="Ink 260">
                  <a:extLst>
                    <a:ext uri="{FF2B5EF4-FFF2-40B4-BE49-F238E27FC236}">
                      <a16:creationId xmlns:a16="http://schemas.microsoft.com/office/drawing/2014/main" id="{E4478987-36E0-4C36-8C9D-A5E86D9E2C28}"/>
                    </a:ext>
                  </a:extLst>
                </p14:cNvPr>
                <p14:cNvContentPartPr/>
                <p14:nvPr/>
              </p14:nvContentPartPr>
              <p14:xfrm>
                <a:off x="4171448" y="4429987"/>
                <a:ext cx="158760" cy="196560"/>
              </p14:xfrm>
            </p:contentPart>
          </mc:Choice>
          <mc:Fallback>
            <p:pic>
              <p:nvPicPr>
                <p:cNvPr id="261" name="Ink 260">
                  <a:extLst>
                    <a:ext uri="{FF2B5EF4-FFF2-40B4-BE49-F238E27FC236}">
                      <a16:creationId xmlns:a16="http://schemas.microsoft.com/office/drawing/2014/main" id="{E4478987-36E0-4C36-8C9D-A5E86D9E2C28}"/>
                    </a:ext>
                  </a:extLst>
                </p:cNvPr>
                <p:cNvPicPr/>
                <p:nvPr/>
              </p:nvPicPr>
              <p:blipFill>
                <a:blip r:embed="rId380"/>
                <a:stretch>
                  <a:fillRect/>
                </a:stretch>
              </p:blipFill>
              <p:spPr>
                <a:xfrm>
                  <a:off x="4162448" y="4421347"/>
                  <a:ext cx="176400" cy="214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1">
              <p14:nvContentPartPr>
                <p14:cNvPr id="262" name="Ink 261">
                  <a:extLst>
                    <a:ext uri="{FF2B5EF4-FFF2-40B4-BE49-F238E27FC236}">
                      <a16:creationId xmlns:a16="http://schemas.microsoft.com/office/drawing/2014/main" id="{C7707546-3BF6-4CF2-8447-717282AA42E8}"/>
                    </a:ext>
                  </a:extLst>
                </p14:cNvPr>
                <p14:cNvContentPartPr/>
                <p14:nvPr/>
              </p14:nvContentPartPr>
              <p14:xfrm>
                <a:off x="4186208" y="4226227"/>
                <a:ext cx="162000" cy="23760"/>
              </p14:xfrm>
            </p:contentPart>
          </mc:Choice>
          <mc:Fallback>
            <p:pic>
              <p:nvPicPr>
                <p:cNvPr id="262" name="Ink 261">
                  <a:extLst>
                    <a:ext uri="{FF2B5EF4-FFF2-40B4-BE49-F238E27FC236}">
                      <a16:creationId xmlns:a16="http://schemas.microsoft.com/office/drawing/2014/main" id="{C7707546-3BF6-4CF2-8447-717282AA42E8}"/>
                    </a:ext>
                  </a:extLst>
                </p:cNvPr>
                <p:cNvPicPr/>
                <p:nvPr/>
              </p:nvPicPr>
              <p:blipFill>
                <a:blip r:embed="rId382"/>
                <a:stretch>
                  <a:fillRect/>
                </a:stretch>
              </p:blipFill>
              <p:spPr>
                <a:xfrm>
                  <a:off x="4177568" y="4217227"/>
                  <a:ext cx="179640" cy="41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3">
              <p14:nvContentPartPr>
                <p14:cNvPr id="263" name="Ink 262">
                  <a:extLst>
                    <a:ext uri="{FF2B5EF4-FFF2-40B4-BE49-F238E27FC236}">
                      <a16:creationId xmlns:a16="http://schemas.microsoft.com/office/drawing/2014/main" id="{194ADC13-8B91-4AF7-A5EC-55441D7B2B36}"/>
                    </a:ext>
                  </a:extLst>
                </p14:cNvPr>
                <p14:cNvContentPartPr/>
                <p14:nvPr/>
              </p14:nvContentPartPr>
              <p14:xfrm>
                <a:off x="4546208" y="4445467"/>
                <a:ext cx="131040" cy="8280"/>
              </p14:xfrm>
            </p:contentPart>
          </mc:Choice>
          <mc:Fallback>
            <p:pic>
              <p:nvPicPr>
                <p:cNvPr id="263" name="Ink 262">
                  <a:extLst>
                    <a:ext uri="{FF2B5EF4-FFF2-40B4-BE49-F238E27FC236}">
                      <a16:creationId xmlns:a16="http://schemas.microsoft.com/office/drawing/2014/main" id="{194ADC13-8B91-4AF7-A5EC-55441D7B2B36}"/>
                    </a:ext>
                  </a:extLst>
                </p:cNvPr>
                <p:cNvPicPr/>
                <p:nvPr/>
              </p:nvPicPr>
              <p:blipFill>
                <a:blip r:embed="rId384"/>
                <a:stretch>
                  <a:fillRect/>
                </a:stretch>
              </p:blipFill>
              <p:spPr>
                <a:xfrm>
                  <a:off x="4537568" y="4436467"/>
                  <a:ext cx="148680" cy="25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5">
              <p14:nvContentPartPr>
                <p14:cNvPr id="264" name="Ink 263">
                  <a:extLst>
                    <a:ext uri="{FF2B5EF4-FFF2-40B4-BE49-F238E27FC236}">
                      <a16:creationId xmlns:a16="http://schemas.microsoft.com/office/drawing/2014/main" id="{265E74DD-86F9-4936-8819-2B4D0F80BF1C}"/>
                    </a:ext>
                  </a:extLst>
                </p14:cNvPr>
                <p14:cNvContentPartPr/>
                <p14:nvPr/>
              </p14:nvContentPartPr>
              <p14:xfrm>
                <a:off x="4605608" y="4264387"/>
                <a:ext cx="21240" cy="248040"/>
              </p14:xfrm>
            </p:contentPart>
          </mc:Choice>
          <mc:Fallback>
            <p:pic>
              <p:nvPicPr>
                <p:cNvPr id="264" name="Ink 263">
                  <a:extLst>
                    <a:ext uri="{FF2B5EF4-FFF2-40B4-BE49-F238E27FC236}">
                      <a16:creationId xmlns:a16="http://schemas.microsoft.com/office/drawing/2014/main" id="{265E74DD-86F9-4936-8819-2B4D0F80BF1C}"/>
                    </a:ext>
                  </a:extLst>
                </p:cNvPr>
                <p:cNvPicPr/>
                <p:nvPr/>
              </p:nvPicPr>
              <p:blipFill>
                <a:blip r:embed="rId386"/>
                <a:stretch>
                  <a:fillRect/>
                </a:stretch>
              </p:blipFill>
              <p:spPr>
                <a:xfrm>
                  <a:off x="4596968" y="4255387"/>
                  <a:ext cx="38880" cy="265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7">
              <p14:nvContentPartPr>
                <p14:cNvPr id="266" name="Ink 265">
                  <a:extLst>
                    <a:ext uri="{FF2B5EF4-FFF2-40B4-BE49-F238E27FC236}">
                      <a16:creationId xmlns:a16="http://schemas.microsoft.com/office/drawing/2014/main" id="{6EA24258-FB2D-49CF-B90E-91ED9E8FB97F}"/>
                    </a:ext>
                  </a:extLst>
                </p14:cNvPr>
                <p14:cNvContentPartPr/>
                <p14:nvPr/>
              </p14:nvContentPartPr>
              <p14:xfrm>
                <a:off x="4798208" y="4282747"/>
                <a:ext cx="296280" cy="335520"/>
              </p14:xfrm>
            </p:contentPart>
          </mc:Choice>
          <mc:Fallback>
            <p:pic>
              <p:nvPicPr>
                <p:cNvPr id="266" name="Ink 265">
                  <a:extLst>
                    <a:ext uri="{FF2B5EF4-FFF2-40B4-BE49-F238E27FC236}">
                      <a16:creationId xmlns:a16="http://schemas.microsoft.com/office/drawing/2014/main" id="{6EA24258-FB2D-49CF-B90E-91ED9E8FB97F}"/>
                    </a:ext>
                  </a:extLst>
                </p:cNvPr>
                <p:cNvPicPr/>
                <p:nvPr/>
              </p:nvPicPr>
              <p:blipFill>
                <a:blip r:embed="rId388"/>
                <a:stretch>
                  <a:fillRect/>
                </a:stretch>
              </p:blipFill>
              <p:spPr>
                <a:xfrm>
                  <a:off x="4789568" y="4273747"/>
                  <a:ext cx="313920" cy="353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9">
              <p14:nvContentPartPr>
                <p14:cNvPr id="267" name="Ink 266">
                  <a:extLst>
                    <a:ext uri="{FF2B5EF4-FFF2-40B4-BE49-F238E27FC236}">
                      <a16:creationId xmlns:a16="http://schemas.microsoft.com/office/drawing/2014/main" id="{517E0860-DB48-4251-80E9-5C275BA45E03}"/>
                    </a:ext>
                  </a:extLst>
                </p14:cNvPr>
                <p14:cNvContentPartPr/>
                <p14:nvPr/>
              </p14:nvContentPartPr>
              <p14:xfrm>
                <a:off x="5259008" y="4278427"/>
                <a:ext cx="251280" cy="338760"/>
              </p14:xfrm>
            </p:contentPart>
          </mc:Choice>
          <mc:Fallback>
            <p:pic>
              <p:nvPicPr>
                <p:cNvPr id="267" name="Ink 266">
                  <a:extLst>
                    <a:ext uri="{FF2B5EF4-FFF2-40B4-BE49-F238E27FC236}">
                      <a16:creationId xmlns:a16="http://schemas.microsoft.com/office/drawing/2014/main" id="{517E0860-DB48-4251-80E9-5C275BA45E03}"/>
                    </a:ext>
                  </a:extLst>
                </p:cNvPr>
                <p:cNvPicPr/>
                <p:nvPr/>
              </p:nvPicPr>
              <p:blipFill>
                <a:blip r:embed="rId390"/>
                <a:stretch>
                  <a:fillRect/>
                </a:stretch>
              </p:blipFill>
              <p:spPr>
                <a:xfrm>
                  <a:off x="5250368" y="4269427"/>
                  <a:ext cx="268920" cy="356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1">
              <p14:nvContentPartPr>
                <p14:cNvPr id="268" name="Ink 267">
                  <a:extLst>
                    <a:ext uri="{FF2B5EF4-FFF2-40B4-BE49-F238E27FC236}">
                      <a16:creationId xmlns:a16="http://schemas.microsoft.com/office/drawing/2014/main" id="{3FCEEBD8-FA51-4760-B5E7-8D9FEB058880}"/>
                    </a:ext>
                  </a:extLst>
                </p14:cNvPr>
                <p14:cNvContentPartPr/>
                <p14:nvPr/>
              </p14:nvContentPartPr>
              <p14:xfrm>
                <a:off x="5583368" y="4320187"/>
                <a:ext cx="182520" cy="288720"/>
              </p14:xfrm>
            </p:contentPart>
          </mc:Choice>
          <mc:Fallback>
            <p:pic>
              <p:nvPicPr>
                <p:cNvPr id="268" name="Ink 267">
                  <a:extLst>
                    <a:ext uri="{FF2B5EF4-FFF2-40B4-BE49-F238E27FC236}">
                      <a16:creationId xmlns:a16="http://schemas.microsoft.com/office/drawing/2014/main" id="{3FCEEBD8-FA51-4760-B5E7-8D9FEB058880}"/>
                    </a:ext>
                  </a:extLst>
                </p:cNvPr>
                <p:cNvPicPr/>
                <p:nvPr/>
              </p:nvPicPr>
              <p:blipFill>
                <a:blip r:embed="rId392"/>
                <a:stretch>
                  <a:fillRect/>
                </a:stretch>
              </p:blipFill>
              <p:spPr>
                <a:xfrm>
                  <a:off x="5574728" y="4311187"/>
                  <a:ext cx="200160" cy="30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3">
              <p14:nvContentPartPr>
                <p14:cNvPr id="269" name="Ink 268">
                  <a:extLst>
                    <a:ext uri="{FF2B5EF4-FFF2-40B4-BE49-F238E27FC236}">
                      <a16:creationId xmlns:a16="http://schemas.microsoft.com/office/drawing/2014/main" id="{0DFBD6BD-D0A2-472C-B556-51972B2E0953}"/>
                    </a:ext>
                  </a:extLst>
                </p14:cNvPr>
                <p14:cNvContentPartPr/>
                <p14:nvPr/>
              </p14:nvContentPartPr>
              <p14:xfrm>
                <a:off x="5794688" y="4599547"/>
                <a:ext cx="110160" cy="253800"/>
              </p14:xfrm>
            </p:contentPart>
          </mc:Choice>
          <mc:Fallback>
            <p:pic>
              <p:nvPicPr>
                <p:cNvPr id="269" name="Ink 268">
                  <a:extLst>
                    <a:ext uri="{FF2B5EF4-FFF2-40B4-BE49-F238E27FC236}">
                      <a16:creationId xmlns:a16="http://schemas.microsoft.com/office/drawing/2014/main" id="{0DFBD6BD-D0A2-472C-B556-51972B2E0953}"/>
                    </a:ext>
                  </a:extLst>
                </p:cNvPr>
                <p:cNvPicPr/>
                <p:nvPr/>
              </p:nvPicPr>
              <p:blipFill>
                <a:blip r:embed="rId394"/>
                <a:stretch>
                  <a:fillRect/>
                </a:stretch>
              </p:blipFill>
              <p:spPr>
                <a:xfrm>
                  <a:off x="5786048" y="4590907"/>
                  <a:ext cx="127800" cy="271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5">
              <p14:nvContentPartPr>
                <p14:cNvPr id="270" name="Ink 269">
                  <a:extLst>
                    <a:ext uri="{FF2B5EF4-FFF2-40B4-BE49-F238E27FC236}">
                      <a16:creationId xmlns:a16="http://schemas.microsoft.com/office/drawing/2014/main" id="{2B58B467-6DDD-422F-A824-9E65BBDA3A3A}"/>
                    </a:ext>
                  </a:extLst>
                </p14:cNvPr>
                <p14:cNvContentPartPr/>
                <p14:nvPr/>
              </p14:nvContentPartPr>
              <p14:xfrm>
                <a:off x="5833208" y="4260787"/>
                <a:ext cx="167040" cy="41040"/>
              </p14:xfrm>
            </p:contentPart>
          </mc:Choice>
          <mc:Fallback>
            <p:pic>
              <p:nvPicPr>
                <p:cNvPr id="270" name="Ink 269">
                  <a:extLst>
                    <a:ext uri="{FF2B5EF4-FFF2-40B4-BE49-F238E27FC236}">
                      <a16:creationId xmlns:a16="http://schemas.microsoft.com/office/drawing/2014/main" id="{2B58B467-6DDD-422F-A824-9E65BBDA3A3A}"/>
                    </a:ext>
                  </a:extLst>
                </p:cNvPr>
                <p:cNvPicPr/>
                <p:nvPr/>
              </p:nvPicPr>
              <p:blipFill>
                <a:blip r:embed="rId396"/>
                <a:stretch>
                  <a:fillRect/>
                </a:stretch>
              </p:blipFill>
              <p:spPr>
                <a:xfrm>
                  <a:off x="5824568" y="4251787"/>
                  <a:ext cx="184680" cy="58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7">
              <p14:nvContentPartPr>
                <p14:cNvPr id="272" name="Ink 271">
                  <a:extLst>
                    <a:ext uri="{FF2B5EF4-FFF2-40B4-BE49-F238E27FC236}">
                      <a16:creationId xmlns:a16="http://schemas.microsoft.com/office/drawing/2014/main" id="{5FC337D9-B8F4-49FE-AD9D-20224ED8F27A}"/>
                    </a:ext>
                  </a:extLst>
                </p14:cNvPr>
                <p14:cNvContentPartPr/>
                <p14:nvPr/>
              </p14:nvContentPartPr>
              <p14:xfrm>
                <a:off x="6123728" y="4540147"/>
                <a:ext cx="110160" cy="26280"/>
              </p14:xfrm>
            </p:contentPart>
          </mc:Choice>
          <mc:Fallback>
            <p:pic>
              <p:nvPicPr>
                <p:cNvPr id="272" name="Ink 271">
                  <a:extLst>
                    <a:ext uri="{FF2B5EF4-FFF2-40B4-BE49-F238E27FC236}">
                      <a16:creationId xmlns:a16="http://schemas.microsoft.com/office/drawing/2014/main" id="{5FC337D9-B8F4-49FE-AD9D-20224ED8F27A}"/>
                    </a:ext>
                  </a:extLst>
                </p:cNvPr>
                <p:cNvPicPr/>
                <p:nvPr/>
              </p:nvPicPr>
              <p:blipFill>
                <a:blip r:embed="rId398"/>
                <a:stretch>
                  <a:fillRect/>
                </a:stretch>
              </p:blipFill>
              <p:spPr>
                <a:xfrm>
                  <a:off x="6114728" y="4531147"/>
                  <a:ext cx="127800" cy="43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9">
              <p14:nvContentPartPr>
                <p14:cNvPr id="273" name="Ink 272">
                  <a:extLst>
                    <a:ext uri="{FF2B5EF4-FFF2-40B4-BE49-F238E27FC236}">
                      <a16:creationId xmlns:a16="http://schemas.microsoft.com/office/drawing/2014/main" id="{F3EC5B00-C238-4AD4-84E7-76FB02ED6C10}"/>
                    </a:ext>
                  </a:extLst>
                </p14:cNvPr>
                <p14:cNvContentPartPr/>
                <p14:nvPr/>
              </p14:nvContentPartPr>
              <p14:xfrm>
                <a:off x="6166928" y="4437547"/>
                <a:ext cx="20880" cy="216360"/>
              </p14:xfrm>
            </p:contentPart>
          </mc:Choice>
          <mc:Fallback>
            <p:pic>
              <p:nvPicPr>
                <p:cNvPr id="273" name="Ink 272">
                  <a:extLst>
                    <a:ext uri="{FF2B5EF4-FFF2-40B4-BE49-F238E27FC236}">
                      <a16:creationId xmlns:a16="http://schemas.microsoft.com/office/drawing/2014/main" id="{F3EC5B00-C238-4AD4-84E7-76FB02ED6C10}"/>
                    </a:ext>
                  </a:extLst>
                </p:cNvPr>
                <p:cNvPicPr/>
                <p:nvPr/>
              </p:nvPicPr>
              <p:blipFill>
                <a:blip r:embed="rId400"/>
                <a:stretch>
                  <a:fillRect/>
                </a:stretch>
              </p:blipFill>
              <p:spPr>
                <a:xfrm>
                  <a:off x="6157928" y="4428547"/>
                  <a:ext cx="38520" cy="234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1">
              <p14:nvContentPartPr>
                <p14:cNvPr id="313" name="Ink 312">
                  <a:extLst>
                    <a:ext uri="{FF2B5EF4-FFF2-40B4-BE49-F238E27FC236}">
                      <a16:creationId xmlns:a16="http://schemas.microsoft.com/office/drawing/2014/main" id="{6E41A717-882E-497A-B260-4588113B93E7}"/>
                    </a:ext>
                  </a:extLst>
                </p14:cNvPr>
                <p14:cNvContentPartPr/>
                <p14:nvPr/>
              </p14:nvContentPartPr>
              <p14:xfrm>
                <a:off x="3741608" y="4005187"/>
                <a:ext cx="883080" cy="795240"/>
              </p14:xfrm>
            </p:contentPart>
          </mc:Choice>
          <mc:Fallback>
            <p:pic>
              <p:nvPicPr>
                <p:cNvPr id="313" name="Ink 312">
                  <a:extLst>
                    <a:ext uri="{FF2B5EF4-FFF2-40B4-BE49-F238E27FC236}">
                      <a16:creationId xmlns:a16="http://schemas.microsoft.com/office/drawing/2014/main" id="{6E41A717-882E-497A-B260-4588113B93E7}"/>
                    </a:ext>
                  </a:extLst>
                </p:cNvPr>
                <p:cNvPicPr/>
                <p:nvPr/>
              </p:nvPicPr>
              <p:blipFill>
                <a:blip r:embed="rId402"/>
                <a:stretch>
                  <a:fillRect/>
                </a:stretch>
              </p:blipFill>
              <p:spPr>
                <a:xfrm>
                  <a:off x="3732608" y="3996547"/>
                  <a:ext cx="900720" cy="812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3">
              <p14:nvContentPartPr>
                <p14:cNvPr id="281" name="Ink 280">
                  <a:extLst>
                    <a:ext uri="{FF2B5EF4-FFF2-40B4-BE49-F238E27FC236}">
                      <a16:creationId xmlns:a16="http://schemas.microsoft.com/office/drawing/2014/main" id="{D013DD1B-C32C-41D0-A8D8-87A173866225}"/>
                    </a:ext>
                  </a:extLst>
                </p14:cNvPr>
                <p14:cNvContentPartPr/>
                <p14:nvPr/>
              </p14:nvContentPartPr>
              <p14:xfrm>
                <a:off x="8447888" y="4267267"/>
                <a:ext cx="328680" cy="401760"/>
              </p14:xfrm>
            </p:contentPart>
          </mc:Choice>
          <mc:Fallback>
            <p:pic>
              <p:nvPicPr>
                <p:cNvPr id="281" name="Ink 280">
                  <a:extLst>
                    <a:ext uri="{FF2B5EF4-FFF2-40B4-BE49-F238E27FC236}">
                      <a16:creationId xmlns:a16="http://schemas.microsoft.com/office/drawing/2014/main" id="{D013DD1B-C32C-41D0-A8D8-87A173866225}"/>
                    </a:ext>
                  </a:extLst>
                </p:cNvPr>
                <p:cNvPicPr/>
                <p:nvPr/>
              </p:nvPicPr>
              <p:blipFill>
                <a:blip r:embed="rId404"/>
                <a:stretch>
                  <a:fillRect/>
                </a:stretch>
              </p:blipFill>
              <p:spPr>
                <a:xfrm>
                  <a:off x="8438888" y="4258267"/>
                  <a:ext cx="346320" cy="419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5">
              <p14:nvContentPartPr>
                <p14:cNvPr id="282" name="Ink 281">
                  <a:extLst>
                    <a:ext uri="{FF2B5EF4-FFF2-40B4-BE49-F238E27FC236}">
                      <a16:creationId xmlns:a16="http://schemas.microsoft.com/office/drawing/2014/main" id="{BF7D500D-1092-497C-A387-1FF8F025F1C4}"/>
                    </a:ext>
                  </a:extLst>
                </p14:cNvPr>
                <p14:cNvContentPartPr/>
                <p14:nvPr/>
              </p14:nvContentPartPr>
              <p14:xfrm>
                <a:off x="8982128" y="4387867"/>
                <a:ext cx="36360" cy="271440"/>
              </p14:xfrm>
            </p:contentPart>
          </mc:Choice>
          <mc:Fallback>
            <p:pic>
              <p:nvPicPr>
                <p:cNvPr id="282" name="Ink 281">
                  <a:extLst>
                    <a:ext uri="{FF2B5EF4-FFF2-40B4-BE49-F238E27FC236}">
                      <a16:creationId xmlns:a16="http://schemas.microsoft.com/office/drawing/2014/main" id="{BF7D500D-1092-497C-A387-1FF8F025F1C4}"/>
                    </a:ext>
                  </a:extLst>
                </p:cNvPr>
                <p:cNvPicPr/>
                <p:nvPr/>
              </p:nvPicPr>
              <p:blipFill>
                <a:blip r:embed="rId406"/>
                <a:stretch>
                  <a:fillRect/>
                </a:stretch>
              </p:blipFill>
              <p:spPr>
                <a:xfrm>
                  <a:off x="8973128" y="4379227"/>
                  <a:ext cx="54000" cy="289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7">
              <p14:nvContentPartPr>
                <p14:cNvPr id="283" name="Ink 282">
                  <a:extLst>
                    <a:ext uri="{FF2B5EF4-FFF2-40B4-BE49-F238E27FC236}">
                      <a16:creationId xmlns:a16="http://schemas.microsoft.com/office/drawing/2014/main" id="{4D8B99E8-0B37-46D5-A6EC-26444C17B9E7}"/>
                    </a:ext>
                  </a:extLst>
                </p14:cNvPr>
                <p14:cNvContentPartPr/>
                <p14:nvPr/>
              </p14:nvContentPartPr>
              <p14:xfrm>
                <a:off x="8904368" y="4662907"/>
                <a:ext cx="212400" cy="82080"/>
              </p14:xfrm>
            </p:contentPart>
          </mc:Choice>
          <mc:Fallback>
            <p:pic>
              <p:nvPicPr>
                <p:cNvPr id="283" name="Ink 282">
                  <a:extLst>
                    <a:ext uri="{FF2B5EF4-FFF2-40B4-BE49-F238E27FC236}">
                      <a16:creationId xmlns:a16="http://schemas.microsoft.com/office/drawing/2014/main" id="{4D8B99E8-0B37-46D5-A6EC-26444C17B9E7}"/>
                    </a:ext>
                  </a:extLst>
                </p:cNvPr>
                <p:cNvPicPr/>
                <p:nvPr/>
              </p:nvPicPr>
              <p:blipFill>
                <a:blip r:embed="rId408"/>
                <a:stretch>
                  <a:fillRect/>
                </a:stretch>
              </p:blipFill>
              <p:spPr>
                <a:xfrm>
                  <a:off x="8895728" y="4653907"/>
                  <a:ext cx="230040" cy="99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9">
              <p14:nvContentPartPr>
                <p14:cNvPr id="284" name="Ink 283">
                  <a:extLst>
                    <a:ext uri="{FF2B5EF4-FFF2-40B4-BE49-F238E27FC236}">
                      <a16:creationId xmlns:a16="http://schemas.microsoft.com/office/drawing/2014/main" id="{D157B34B-B9EC-4D07-9564-95419C08A08B}"/>
                    </a:ext>
                  </a:extLst>
                </p14:cNvPr>
                <p14:cNvContentPartPr/>
                <p14:nvPr/>
              </p14:nvContentPartPr>
              <p14:xfrm>
                <a:off x="8816888" y="4277707"/>
                <a:ext cx="265320" cy="41400"/>
              </p14:xfrm>
            </p:contentPart>
          </mc:Choice>
          <mc:Fallback>
            <p:pic>
              <p:nvPicPr>
                <p:cNvPr id="284" name="Ink 283">
                  <a:extLst>
                    <a:ext uri="{FF2B5EF4-FFF2-40B4-BE49-F238E27FC236}">
                      <a16:creationId xmlns:a16="http://schemas.microsoft.com/office/drawing/2014/main" id="{D157B34B-B9EC-4D07-9564-95419C08A08B}"/>
                    </a:ext>
                  </a:extLst>
                </p:cNvPr>
                <p:cNvPicPr/>
                <p:nvPr/>
              </p:nvPicPr>
              <p:blipFill>
                <a:blip r:embed="rId410"/>
                <a:stretch>
                  <a:fillRect/>
                </a:stretch>
              </p:blipFill>
              <p:spPr>
                <a:xfrm>
                  <a:off x="8807888" y="4268707"/>
                  <a:ext cx="282960" cy="5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1">
              <p14:nvContentPartPr>
                <p14:cNvPr id="285" name="Ink 284">
                  <a:extLst>
                    <a:ext uri="{FF2B5EF4-FFF2-40B4-BE49-F238E27FC236}">
                      <a16:creationId xmlns:a16="http://schemas.microsoft.com/office/drawing/2014/main" id="{B4DCDE6F-5A0C-45F8-A579-509B9F7773FD}"/>
                    </a:ext>
                  </a:extLst>
                </p14:cNvPr>
                <p14:cNvContentPartPr/>
                <p14:nvPr/>
              </p14:nvContentPartPr>
              <p14:xfrm>
                <a:off x="9156008" y="4581187"/>
                <a:ext cx="118440" cy="222840"/>
              </p14:xfrm>
            </p:contentPart>
          </mc:Choice>
          <mc:Fallback>
            <p:pic>
              <p:nvPicPr>
                <p:cNvPr id="285" name="Ink 284">
                  <a:extLst>
                    <a:ext uri="{FF2B5EF4-FFF2-40B4-BE49-F238E27FC236}">
                      <a16:creationId xmlns:a16="http://schemas.microsoft.com/office/drawing/2014/main" id="{B4DCDE6F-5A0C-45F8-A579-509B9F7773FD}"/>
                    </a:ext>
                  </a:extLst>
                </p:cNvPr>
                <p:cNvPicPr/>
                <p:nvPr/>
              </p:nvPicPr>
              <p:blipFill>
                <a:blip r:embed="rId412"/>
                <a:stretch>
                  <a:fillRect/>
                </a:stretch>
              </p:blipFill>
              <p:spPr>
                <a:xfrm>
                  <a:off x="9147368" y="4572547"/>
                  <a:ext cx="136080" cy="240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3">
              <p14:nvContentPartPr>
                <p14:cNvPr id="287" name="Ink 286">
                  <a:extLst>
                    <a:ext uri="{FF2B5EF4-FFF2-40B4-BE49-F238E27FC236}">
                      <a16:creationId xmlns:a16="http://schemas.microsoft.com/office/drawing/2014/main" id="{F724B9BA-8963-41E9-807D-61DB0F380EBF}"/>
                    </a:ext>
                  </a:extLst>
                </p14:cNvPr>
                <p14:cNvContentPartPr/>
                <p14:nvPr/>
              </p14:nvContentPartPr>
              <p14:xfrm>
                <a:off x="9465968" y="4432507"/>
                <a:ext cx="153720" cy="23760"/>
              </p14:xfrm>
            </p:contentPart>
          </mc:Choice>
          <mc:Fallback>
            <p:pic>
              <p:nvPicPr>
                <p:cNvPr id="287" name="Ink 286">
                  <a:extLst>
                    <a:ext uri="{FF2B5EF4-FFF2-40B4-BE49-F238E27FC236}">
                      <a16:creationId xmlns:a16="http://schemas.microsoft.com/office/drawing/2014/main" id="{F724B9BA-8963-41E9-807D-61DB0F380EBF}"/>
                    </a:ext>
                  </a:extLst>
                </p:cNvPr>
                <p:cNvPicPr/>
                <p:nvPr/>
              </p:nvPicPr>
              <p:blipFill>
                <a:blip r:embed="rId414"/>
                <a:stretch>
                  <a:fillRect/>
                </a:stretch>
              </p:blipFill>
              <p:spPr>
                <a:xfrm>
                  <a:off x="9456968" y="4423507"/>
                  <a:ext cx="171360" cy="41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5">
              <p14:nvContentPartPr>
                <p14:cNvPr id="288" name="Ink 287">
                  <a:extLst>
                    <a:ext uri="{FF2B5EF4-FFF2-40B4-BE49-F238E27FC236}">
                      <a16:creationId xmlns:a16="http://schemas.microsoft.com/office/drawing/2014/main" id="{D187B9AD-9736-4AE9-82E4-0D9ACEC4611D}"/>
                    </a:ext>
                  </a:extLst>
                </p14:cNvPr>
                <p14:cNvContentPartPr/>
                <p14:nvPr/>
              </p14:nvContentPartPr>
              <p14:xfrm>
                <a:off x="9510608" y="4387507"/>
                <a:ext cx="18360" cy="140400"/>
              </p14:xfrm>
            </p:contentPart>
          </mc:Choice>
          <mc:Fallback>
            <p:pic>
              <p:nvPicPr>
                <p:cNvPr id="288" name="Ink 287">
                  <a:extLst>
                    <a:ext uri="{FF2B5EF4-FFF2-40B4-BE49-F238E27FC236}">
                      <a16:creationId xmlns:a16="http://schemas.microsoft.com/office/drawing/2014/main" id="{D187B9AD-9736-4AE9-82E4-0D9ACEC4611D}"/>
                    </a:ext>
                  </a:extLst>
                </p:cNvPr>
                <p:cNvPicPr/>
                <p:nvPr/>
              </p:nvPicPr>
              <p:blipFill>
                <a:blip r:embed="rId416"/>
                <a:stretch>
                  <a:fillRect/>
                </a:stretch>
              </p:blipFill>
              <p:spPr>
                <a:xfrm>
                  <a:off x="9501608" y="4378507"/>
                  <a:ext cx="36000" cy="158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7">
              <p14:nvContentPartPr>
                <p14:cNvPr id="289" name="Ink 288">
                  <a:extLst>
                    <a:ext uri="{FF2B5EF4-FFF2-40B4-BE49-F238E27FC236}">
                      <a16:creationId xmlns:a16="http://schemas.microsoft.com/office/drawing/2014/main" id="{DB299F56-F3A7-4CC0-A747-B007250FCF79}"/>
                    </a:ext>
                  </a:extLst>
                </p14:cNvPr>
                <p14:cNvContentPartPr/>
                <p14:nvPr/>
              </p14:nvContentPartPr>
              <p14:xfrm>
                <a:off x="9745688" y="4297507"/>
                <a:ext cx="277200" cy="314640"/>
              </p14:xfrm>
            </p:contentPart>
          </mc:Choice>
          <mc:Fallback>
            <p:pic>
              <p:nvPicPr>
                <p:cNvPr id="289" name="Ink 288">
                  <a:extLst>
                    <a:ext uri="{FF2B5EF4-FFF2-40B4-BE49-F238E27FC236}">
                      <a16:creationId xmlns:a16="http://schemas.microsoft.com/office/drawing/2014/main" id="{DB299F56-F3A7-4CC0-A747-B007250FCF79}"/>
                    </a:ext>
                  </a:extLst>
                </p:cNvPr>
                <p:cNvPicPr/>
                <p:nvPr/>
              </p:nvPicPr>
              <p:blipFill>
                <a:blip r:embed="rId418"/>
                <a:stretch>
                  <a:fillRect/>
                </a:stretch>
              </p:blipFill>
              <p:spPr>
                <a:xfrm>
                  <a:off x="9737048" y="4288507"/>
                  <a:ext cx="294840" cy="332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9">
              <p14:nvContentPartPr>
                <p14:cNvPr id="290" name="Ink 289">
                  <a:extLst>
                    <a:ext uri="{FF2B5EF4-FFF2-40B4-BE49-F238E27FC236}">
                      <a16:creationId xmlns:a16="http://schemas.microsoft.com/office/drawing/2014/main" id="{69E87AB3-44DE-4CC6-8D71-71B2360F3B6C}"/>
                    </a:ext>
                  </a:extLst>
                </p14:cNvPr>
                <p14:cNvContentPartPr/>
                <p14:nvPr/>
              </p14:nvContentPartPr>
              <p14:xfrm>
                <a:off x="10059608" y="4459867"/>
                <a:ext cx="330480" cy="191880"/>
              </p14:xfrm>
            </p:contentPart>
          </mc:Choice>
          <mc:Fallback>
            <p:pic>
              <p:nvPicPr>
                <p:cNvPr id="290" name="Ink 289">
                  <a:extLst>
                    <a:ext uri="{FF2B5EF4-FFF2-40B4-BE49-F238E27FC236}">
                      <a16:creationId xmlns:a16="http://schemas.microsoft.com/office/drawing/2014/main" id="{69E87AB3-44DE-4CC6-8D71-71B2360F3B6C}"/>
                    </a:ext>
                  </a:extLst>
                </p:cNvPr>
                <p:cNvPicPr/>
                <p:nvPr/>
              </p:nvPicPr>
              <p:blipFill>
                <a:blip r:embed="rId420"/>
                <a:stretch>
                  <a:fillRect/>
                </a:stretch>
              </p:blipFill>
              <p:spPr>
                <a:xfrm>
                  <a:off x="10050608" y="4450867"/>
                  <a:ext cx="348120" cy="209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1">
              <p14:nvContentPartPr>
                <p14:cNvPr id="291" name="Ink 290">
                  <a:extLst>
                    <a:ext uri="{FF2B5EF4-FFF2-40B4-BE49-F238E27FC236}">
                      <a16:creationId xmlns:a16="http://schemas.microsoft.com/office/drawing/2014/main" id="{D9D824CB-E98F-4213-82EC-F67A4685AC71}"/>
                    </a:ext>
                  </a:extLst>
                </p14:cNvPr>
                <p14:cNvContentPartPr/>
                <p14:nvPr/>
              </p14:nvContentPartPr>
              <p14:xfrm>
                <a:off x="10572968" y="4462027"/>
                <a:ext cx="168120" cy="20160"/>
              </p14:xfrm>
            </p:contentPart>
          </mc:Choice>
          <mc:Fallback>
            <p:pic>
              <p:nvPicPr>
                <p:cNvPr id="291" name="Ink 290">
                  <a:extLst>
                    <a:ext uri="{FF2B5EF4-FFF2-40B4-BE49-F238E27FC236}">
                      <a16:creationId xmlns:a16="http://schemas.microsoft.com/office/drawing/2014/main" id="{D9D824CB-E98F-4213-82EC-F67A4685AC71}"/>
                    </a:ext>
                  </a:extLst>
                </p:cNvPr>
                <p:cNvPicPr/>
                <p:nvPr/>
              </p:nvPicPr>
              <p:blipFill>
                <a:blip r:embed="rId422"/>
                <a:stretch>
                  <a:fillRect/>
                </a:stretch>
              </p:blipFill>
              <p:spPr>
                <a:xfrm>
                  <a:off x="10564328" y="4453387"/>
                  <a:ext cx="185760" cy="37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3">
              <p14:nvContentPartPr>
                <p14:cNvPr id="292" name="Ink 291">
                  <a:extLst>
                    <a:ext uri="{FF2B5EF4-FFF2-40B4-BE49-F238E27FC236}">
                      <a16:creationId xmlns:a16="http://schemas.microsoft.com/office/drawing/2014/main" id="{63E6B2DD-FCD9-4813-A6D2-B83A0E18867C}"/>
                    </a:ext>
                  </a:extLst>
                </p14:cNvPr>
                <p14:cNvContentPartPr/>
                <p14:nvPr/>
              </p14:nvContentPartPr>
              <p14:xfrm>
                <a:off x="10646048" y="4354747"/>
                <a:ext cx="27720" cy="266400"/>
              </p14:xfrm>
            </p:contentPart>
          </mc:Choice>
          <mc:Fallback>
            <p:pic>
              <p:nvPicPr>
                <p:cNvPr id="292" name="Ink 291">
                  <a:extLst>
                    <a:ext uri="{FF2B5EF4-FFF2-40B4-BE49-F238E27FC236}">
                      <a16:creationId xmlns:a16="http://schemas.microsoft.com/office/drawing/2014/main" id="{63E6B2DD-FCD9-4813-A6D2-B83A0E18867C}"/>
                    </a:ext>
                  </a:extLst>
                </p:cNvPr>
                <p:cNvPicPr/>
                <p:nvPr/>
              </p:nvPicPr>
              <p:blipFill>
                <a:blip r:embed="rId424"/>
                <a:stretch>
                  <a:fillRect/>
                </a:stretch>
              </p:blipFill>
              <p:spPr>
                <a:xfrm>
                  <a:off x="10637408" y="4346107"/>
                  <a:ext cx="45360" cy="284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5">
              <p14:nvContentPartPr>
                <p14:cNvPr id="294" name="Ink 293">
                  <a:extLst>
                    <a:ext uri="{FF2B5EF4-FFF2-40B4-BE49-F238E27FC236}">
                      <a16:creationId xmlns:a16="http://schemas.microsoft.com/office/drawing/2014/main" id="{050ED29A-5EB6-45CC-9056-A97FF212F205}"/>
                    </a:ext>
                  </a:extLst>
                </p14:cNvPr>
                <p14:cNvContentPartPr/>
                <p14:nvPr/>
              </p14:nvContentPartPr>
              <p14:xfrm>
                <a:off x="10804448" y="4364107"/>
                <a:ext cx="275760" cy="377280"/>
              </p14:xfrm>
            </p:contentPart>
          </mc:Choice>
          <mc:Fallback>
            <p:pic>
              <p:nvPicPr>
                <p:cNvPr id="294" name="Ink 293">
                  <a:extLst>
                    <a:ext uri="{FF2B5EF4-FFF2-40B4-BE49-F238E27FC236}">
                      <a16:creationId xmlns:a16="http://schemas.microsoft.com/office/drawing/2014/main" id="{050ED29A-5EB6-45CC-9056-A97FF212F205}"/>
                    </a:ext>
                  </a:extLst>
                </p:cNvPr>
                <p:cNvPicPr/>
                <p:nvPr/>
              </p:nvPicPr>
              <p:blipFill>
                <a:blip r:embed="rId426"/>
                <a:stretch>
                  <a:fillRect/>
                </a:stretch>
              </p:blipFill>
              <p:spPr>
                <a:xfrm>
                  <a:off x="10795808" y="4355467"/>
                  <a:ext cx="293400" cy="394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7">
              <p14:nvContentPartPr>
                <p14:cNvPr id="295" name="Ink 294">
                  <a:extLst>
                    <a:ext uri="{FF2B5EF4-FFF2-40B4-BE49-F238E27FC236}">
                      <a16:creationId xmlns:a16="http://schemas.microsoft.com/office/drawing/2014/main" id="{0C194943-8D38-4C2D-BBBE-CA31A2AD8B2D}"/>
                    </a:ext>
                  </a:extLst>
                </p14:cNvPr>
                <p14:cNvContentPartPr/>
                <p14:nvPr/>
              </p14:nvContentPartPr>
              <p14:xfrm>
                <a:off x="11032688" y="4460587"/>
                <a:ext cx="302040" cy="260280"/>
              </p14:xfrm>
            </p:contentPart>
          </mc:Choice>
          <mc:Fallback>
            <p:pic>
              <p:nvPicPr>
                <p:cNvPr id="295" name="Ink 294">
                  <a:extLst>
                    <a:ext uri="{FF2B5EF4-FFF2-40B4-BE49-F238E27FC236}">
                      <a16:creationId xmlns:a16="http://schemas.microsoft.com/office/drawing/2014/main" id="{0C194943-8D38-4C2D-BBBE-CA31A2AD8B2D}"/>
                    </a:ext>
                  </a:extLst>
                </p:cNvPr>
                <p:cNvPicPr/>
                <p:nvPr/>
              </p:nvPicPr>
              <p:blipFill>
                <a:blip r:embed="rId428"/>
                <a:stretch>
                  <a:fillRect/>
                </a:stretch>
              </p:blipFill>
              <p:spPr>
                <a:xfrm>
                  <a:off x="11023688" y="4451587"/>
                  <a:ext cx="319680" cy="277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9">
              <p14:nvContentPartPr>
                <p14:cNvPr id="296" name="Ink 295">
                  <a:extLst>
                    <a:ext uri="{FF2B5EF4-FFF2-40B4-BE49-F238E27FC236}">
                      <a16:creationId xmlns:a16="http://schemas.microsoft.com/office/drawing/2014/main" id="{B67E03D1-FC4F-474E-9748-71A3A4AD75B0}"/>
                    </a:ext>
                  </a:extLst>
                </p14:cNvPr>
                <p14:cNvContentPartPr/>
                <p14:nvPr/>
              </p14:nvContentPartPr>
              <p14:xfrm>
                <a:off x="11383328" y="4495147"/>
                <a:ext cx="226800" cy="310680"/>
              </p14:xfrm>
            </p:contentPart>
          </mc:Choice>
          <mc:Fallback>
            <p:pic>
              <p:nvPicPr>
                <p:cNvPr id="296" name="Ink 295">
                  <a:extLst>
                    <a:ext uri="{FF2B5EF4-FFF2-40B4-BE49-F238E27FC236}">
                      <a16:creationId xmlns:a16="http://schemas.microsoft.com/office/drawing/2014/main" id="{B67E03D1-FC4F-474E-9748-71A3A4AD75B0}"/>
                    </a:ext>
                  </a:extLst>
                </p:cNvPr>
                <p:cNvPicPr/>
                <p:nvPr/>
              </p:nvPicPr>
              <p:blipFill>
                <a:blip r:embed="rId430"/>
                <a:stretch>
                  <a:fillRect/>
                </a:stretch>
              </p:blipFill>
              <p:spPr>
                <a:xfrm>
                  <a:off x="11374328" y="4486147"/>
                  <a:ext cx="244440" cy="328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31">
              <p14:nvContentPartPr>
                <p14:cNvPr id="298" name="Ink 297">
                  <a:extLst>
                    <a:ext uri="{FF2B5EF4-FFF2-40B4-BE49-F238E27FC236}">
                      <a16:creationId xmlns:a16="http://schemas.microsoft.com/office/drawing/2014/main" id="{6C122FC4-4AC1-42D8-9138-BF301A6F54CF}"/>
                    </a:ext>
                  </a:extLst>
                </p14:cNvPr>
                <p14:cNvContentPartPr/>
                <p14:nvPr/>
              </p14:nvContentPartPr>
              <p14:xfrm>
                <a:off x="11723168" y="4641307"/>
                <a:ext cx="185040" cy="12600"/>
              </p14:xfrm>
            </p:contentPart>
          </mc:Choice>
          <mc:Fallback>
            <p:pic>
              <p:nvPicPr>
                <p:cNvPr id="298" name="Ink 297">
                  <a:extLst>
                    <a:ext uri="{FF2B5EF4-FFF2-40B4-BE49-F238E27FC236}">
                      <a16:creationId xmlns:a16="http://schemas.microsoft.com/office/drawing/2014/main" id="{6C122FC4-4AC1-42D8-9138-BF301A6F54CF}"/>
                    </a:ext>
                  </a:extLst>
                </p:cNvPr>
                <p:cNvPicPr/>
                <p:nvPr/>
              </p:nvPicPr>
              <p:blipFill>
                <a:blip r:embed="rId432"/>
                <a:stretch>
                  <a:fillRect/>
                </a:stretch>
              </p:blipFill>
              <p:spPr>
                <a:xfrm>
                  <a:off x="11714528" y="4632307"/>
                  <a:ext cx="202680" cy="30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33">
              <p14:nvContentPartPr>
                <p14:cNvPr id="299" name="Ink 298">
                  <a:extLst>
                    <a:ext uri="{FF2B5EF4-FFF2-40B4-BE49-F238E27FC236}">
                      <a16:creationId xmlns:a16="http://schemas.microsoft.com/office/drawing/2014/main" id="{AE5BE68E-C33A-4CDA-AC7D-1BDFBCFE0FC1}"/>
                    </a:ext>
                  </a:extLst>
                </p14:cNvPr>
                <p14:cNvContentPartPr/>
                <p14:nvPr/>
              </p14:nvContentPartPr>
              <p14:xfrm>
                <a:off x="11778248" y="4580827"/>
                <a:ext cx="9360" cy="160200"/>
              </p14:xfrm>
            </p:contentPart>
          </mc:Choice>
          <mc:Fallback>
            <p:pic>
              <p:nvPicPr>
                <p:cNvPr id="299" name="Ink 298">
                  <a:extLst>
                    <a:ext uri="{FF2B5EF4-FFF2-40B4-BE49-F238E27FC236}">
                      <a16:creationId xmlns:a16="http://schemas.microsoft.com/office/drawing/2014/main" id="{AE5BE68E-C33A-4CDA-AC7D-1BDFBCFE0FC1}"/>
                    </a:ext>
                  </a:extLst>
                </p:cNvPr>
                <p:cNvPicPr/>
                <p:nvPr/>
              </p:nvPicPr>
              <p:blipFill>
                <a:blip r:embed="rId434"/>
                <a:stretch>
                  <a:fillRect/>
                </a:stretch>
              </p:blipFill>
              <p:spPr>
                <a:xfrm>
                  <a:off x="11769608" y="4571827"/>
                  <a:ext cx="27000" cy="177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35">
              <p14:nvContentPartPr>
                <p14:cNvPr id="301" name="Ink 300">
                  <a:extLst>
                    <a:ext uri="{FF2B5EF4-FFF2-40B4-BE49-F238E27FC236}">
                      <a16:creationId xmlns:a16="http://schemas.microsoft.com/office/drawing/2014/main" id="{64AC0BBD-C0F0-4D5A-A4B2-1C39312384E9}"/>
                    </a:ext>
                  </a:extLst>
                </p14:cNvPr>
                <p14:cNvContentPartPr/>
                <p14:nvPr/>
              </p14:nvContentPartPr>
              <p14:xfrm>
                <a:off x="9653168" y="5008507"/>
                <a:ext cx="159840" cy="24480"/>
              </p14:xfrm>
            </p:contentPart>
          </mc:Choice>
          <mc:Fallback>
            <p:pic>
              <p:nvPicPr>
                <p:cNvPr id="301" name="Ink 300">
                  <a:extLst>
                    <a:ext uri="{FF2B5EF4-FFF2-40B4-BE49-F238E27FC236}">
                      <a16:creationId xmlns:a16="http://schemas.microsoft.com/office/drawing/2014/main" id="{64AC0BBD-C0F0-4D5A-A4B2-1C39312384E9}"/>
                    </a:ext>
                  </a:extLst>
                </p:cNvPr>
                <p:cNvPicPr/>
                <p:nvPr/>
              </p:nvPicPr>
              <p:blipFill>
                <a:blip r:embed="rId436"/>
                <a:stretch>
                  <a:fillRect/>
                </a:stretch>
              </p:blipFill>
              <p:spPr>
                <a:xfrm>
                  <a:off x="9644168" y="4999867"/>
                  <a:ext cx="177480" cy="42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37">
              <p14:nvContentPartPr>
                <p14:cNvPr id="302" name="Ink 301">
                  <a:extLst>
                    <a:ext uri="{FF2B5EF4-FFF2-40B4-BE49-F238E27FC236}">
                      <a16:creationId xmlns:a16="http://schemas.microsoft.com/office/drawing/2014/main" id="{A5FB0350-F20B-4CA5-ABF5-BA8ED0CC625F}"/>
                    </a:ext>
                  </a:extLst>
                </p14:cNvPr>
                <p14:cNvContentPartPr/>
                <p14:nvPr/>
              </p14:nvContentPartPr>
              <p14:xfrm>
                <a:off x="9735248" y="4909507"/>
                <a:ext cx="29880" cy="221760"/>
              </p14:xfrm>
            </p:contentPart>
          </mc:Choice>
          <mc:Fallback>
            <p:pic>
              <p:nvPicPr>
                <p:cNvPr id="302" name="Ink 301">
                  <a:extLst>
                    <a:ext uri="{FF2B5EF4-FFF2-40B4-BE49-F238E27FC236}">
                      <a16:creationId xmlns:a16="http://schemas.microsoft.com/office/drawing/2014/main" id="{A5FB0350-F20B-4CA5-ABF5-BA8ED0CC625F}"/>
                    </a:ext>
                  </a:extLst>
                </p:cNvPr>
                <p:cNvPicPr/>
                <p:nvPr/>
              </p:nvPicPr>
              <p:blipFill>
                <a:blip r:embed="rId438"/>
                <a:stretch>
                  <a:fillRect/>
                </a:stretch>
              </p:blipFill>
              <p:spPr>
                <a:xfrm>
                  <a:off x="9726608" y="4900867"/>
                  <a:ext cx="47520" cy="239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39">
              <p14:nvContentPartPr>
                <p14:cNvPr id="303" name="Ink 302">
                  <a:extLst>
                    <a:ext uri="{FF2B5EF4-FFF2-40B4-BE49-F238E27FC236}">
                      <a16:creationId xmlns:a16="http://schemas.microsoft.com/office/drawing/2014/main" id="{6CE4AAB0-5E05-470A-8ED1-BC857EBFB41C}"/>
                    </a:ext>
                  </a:extLst>
                </p14:cNvPr>
                <p14:cNvContentPartPr/>
                <p14:nvPr/>
              </p14:nvContentPartPr>
              <p14:xfrm>
                <a:off x="10050608" y="4891867"/>
                <a:ext cx="164520" cy="202680"/>
              </p14:xfrm>
            </p:contentPart>
          </mc:Choice>
          <mc:Fallback>
            <p:pic>
              <p:nvPicPr>
                <p:cNvPr id="303" name="Ink 302">
                  <a:extLst>
                    <a:ext uri="{FF2B5EF4-FFF2-40B4-BE49-F238E27FC236}">
                      <a16:creationId xmlns:a16="http://schemas.microsoft.com/office/drawing/2014/main" id="{6CE4AAB0-5E05-470A-8ED1-BC857EBFB41C}"/>
                    </a:ext>
                  </a:extLst>
                </p:cNvPr>
                <p:cNvPicPr/>
                <p:nvPr/>
              </p:nvPicPr>
              <p:blipFill>
                <a:blip r:embed="rId440"/>
                <a:stretch>
                  <a:fillRect/>
                </a:stretch>
              </p:blipFill>
              <p:spPr>
                <a:xfrm>
                  <a:off x="10041608" y="4882867"/>
                  <a:ext cx="182160" cy="220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1">
              <p14:nvContentPartPr>
                <p14:cNvPr id="304" name="Ink 303">
                  <a:extLst>
                    <a:ext uri="{FF2B5EF4-FFF2-40B4-BE49-F238E27FC236}">
                      <a16:creationId xmlns:a16="http://schemas.microsoft.com/office/drawing/2014/main" id="{610EA779-69F5-4775-A64B-9F81F5C7F3AA}"/>
                    </a:ext>
                  </a:extLst>
                </p14:cNvPr>
                <p14:cNvContentPartPr/>
                <p14:nvPr/>
              </p14:nvContentPartPr>
              <p14:xfrm>
                <a:off x="10164008" y="4992667"/>
                <a:ext cx="102960" cy="243000"/>
              </p14:xfrm>
            </p:contentPart>
          </mc:Choice>
          <mc:Fallback>
            <p:pic>
              <p:nvPicPr>
                <p:cNvPr id="304" name="Ink 303">
                  <a:extLst>
                    <a:ext uri="{FF2B5EF4-FFF2-40B4-BE49-F238E27FC236}">
                      <a16:creationId xmlns:a16="http://schemas.microsoft.com/office/drawing/2014/main" id="{610EA779-69F5-4775-A64B-9F81F5C7F3AA}"/>
                    </a:ext>
                  </a:extLst>
                </p:cNvPr>
                <p:cNvPicPr/>
                <p:nvPr/>
              </p:nvPicPr>
              <p:blipFill>
                <a:blip r:embed="rId442"/>
                <a:stretch>
                  <a:fillRect/>
                </a:stretch>
              </p:blipFill>
              <p:spPr>
                <a:xfrm>
                  <a:off x="10155008" y="4983667"/>
                  <a:ext cx="120600" cy="260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3">
              <p14:nvContentPartPr>
                <p14:cNvPr id="305" name="Ink 304">
                  <a:extLst>
                    <a:ext uri="{FF2B5EF4-FFF2-40B4-BE49-F238E27FC236}">
                      <a16:creationId xmlns:a16="http://schemas.microsoft.com/office/drawing/2014/main" id="{3418AA63-AC71-4805-9B60-61FC616C1041}"/>
                    </a:ext>
                  </a:extLst>
                </p14:cNvPr>
                <p14:cNvContentPartPr/>
                <p14:nvPr/>
              </p14:nvContentPartPr>
              <p14:xfrm>
                <a:off x="10421408" y="4955227"/>
                <a:ext cx="55080" cy="285840"/>
              </p14:xfrm>
            </p:contentPart>
          </mc:Choice>
          <mc:Fallback>
            <p:pic>
              <p:nvPicPr>
                <p:cNvPr id="305" name="Ink 304">
                  <a:extLst>
                    <a:ext uri="{FF2B5EF4-FFF2-40B4-BE49-F238E27FC236}">
                      <a16:creationId xmlns:a16="http://schemas.microsoft.com/office/drawing/2014/main" id="{3418AA63-AC71-4805-9B60-61FC616C1041}"/>
                    </a:ext>
                  </a:extLst>
                </p:cNvPr>
                <p:cNvPicPr/>
                <p:nvPr/>
              </p:nvPicPr>
              <p:blipFill>
                <a:blip r:embed="rId444"/>
                <a:stretch>
                  <a:fillRect/>
                </a:stretch>
              </p:blipFill>
              <p:spPr>
                <a:xfrm>
                  <a:off x="10412768" y="4946587"/>
                  <a:ext cx="72720" cy="303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5">
              <p14:nvContentPartPr>
                <p14:cNvPr id="306" name="Ink 305">
                  <a:extLst>
                    <a:ext uri="{FF2B5EF4-FFF2-40B4-BE49-F238E27FC236}">
                      <a16:creationId xmlns:a16="http://schemas.microsoft.com/office/drawing/2014/main" id="{1C9A0BC4-6078-4E07-98A4-9AC1CCFFFAAF}"/>
                    </a:ext>
                  </a:extLst>
                </p14:cNvPr>
                <p14:cNvContentPartPr/>
                <p14:nvPr/>
              </p14:nvContentPartPr>
              <p14:xfrm>
                <a:off x="10388288" y="4988707"/>
                <a:ext cx="263880" cy="268920"/>
              </p14:xfrm>
            </p:contentPart>
          </mc:Choice>
          <mc:Fallback>
            <p:pic>
              <p:nvPicPr>
                <p:cNvPr id="306" name="Ink 305">
                  <a:extLst>
                    <a:ext uri="{FF2B5EF4-FFF2-40B4-BE49-F238E27FC236}">
                      <a16:creationId xmlns:a16="http://schemas.microsoft.com/office/drawing/2014/main" id="{1C9A0BC4-6078-4E07-98A4-9AC1CCFFFAAF}"/>
                    </a:ext>
                  </a:extLst>
                </p:cNvPr>
                <p:cNvPicPr/>
                <p:nvPr/>
              </p:nvPicPr>
              <p:blipFill>
                <a:blip r:embed="rId446"/>
                <a:stretch>
                  <a:fillRect/>
                </a:stretch>
              </p:blipFill>
              <p:spPr>
                <a:xfrm>
                  <a:off x="10379648" y="4980067"/>
                  <a:ext cx="281520" cy="286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7">
              <p14:nvContentPartPr>
                <p14:cNvPr id="307" name="Ink 306">
                  <a:extLst>
                    <a:ext uri="{FF2B5EF4-FFF2-40B4-BE49-F238E27FC236}">
                      <a16:creationId xmlns:a16="http://schemas.microsoft.com/office/drawing/2014/main" id="{DA9F9288-0ABF-43DE-B174-75C6A72764D6}"/>
                    </a:ext>
                  </a:extLst>
                </p14:cNvPr>
                <p14:cNvContentPartPr/>
                <p14:nvPr/>
              </p14:nvContentPartPr>
              <p14:xfrm>
                <a:off x="10726328" y="5113627"/>
                <a:ext cx="378000" cy="220680"/>
              </p14:xfrm>
            </p:contentPart>
          </mc:Choice>
          <mc:Fallback>
            <p:pic>
              <p:nvPicPr>
                <p:cNvPr id="307" name="Ink 306">
                  <a:extLst>
                    <a:ext uri="{FF2B5EF4-FFF2-40B4-BE49-F238E27FC236}">
                      <a16:creationId xmlns:a16="http://schemas.microsoft.com/office/drawing/2014/main" id="{DA9F9288-0ABF-43DE-B174-75C6A72764D6}"/>
                    </a:ext>
                  </a:extLst>
                </p:cNvPr>
                <p:cNvPicPr/>
                <p:nvPr/>
              </p:nvPicPr>
              <p:blipFill>
                <a:blip r:embed="rId448"/>
                <a:stretch>
                  <a:fillRect/>
                </a:stretch>
              </p:blipFill>
              <p:spPr>
                <a:xfrm>
                  <a:off x="10717688" y="5104627"/>
                  <a:ext cx="395640" cy="238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9">
              <p14:nvContentPartPr>
                <p14:cNvPr id="310" name="Ink 309">
                  <a:extLst>
                    <a:ext uri="{FF2B5EF4-FFF2-40B4-BE49-F238E27FC236}">
                      <a16:creationId xmlns:a16="http://schemas.microsoft.com/office/drawing/2014/main" id="{5142AD94-B6CF-4464-A49C-32B0C596F5E4}"/>
                    </a:ext>
                  </a:extLst>
                </p14:cNvPr>
                <p14:cNvContentPartPr/>
                <p14:nvPr/>
              </p14:nvContentPartPr>
              <p14:xfrm>
                <a:off x="10809488" y="5072587"/>
                <a:ext cx="216000" cy="73440"/>
              </p14:xfrm>
            </p:contentPart>
          </mc:Choice>
          <mc:Fallback>
            <p:pic>
              <p:nvPicPr>
                <p:cNvPr id="310" name="Ink 309">
                  <a:extLst>
                    <a:ext uri="{FF2B5EF4-FFF2-40B4-BE49-F238E27FC236}">
                      <a16:creationId xmlns:a16="http://schemas.microsoft.com/office/drawing/2014/main" id="{5142AD94-B6CF-4464-A49C-32B0C596F5E4}"/>
                    </a:ext>
                  </a:extLst>
                </p:cNvPr>
                <p:cNvPicPr/>
                <p:nvPr/>
              </p:nvPicPr>
              <p:blipFill>
                <a:blip r:embed="rId450"/>
                <a:stretch>
                  <a:fillRect/>
                </a:stretch>
              </p:blipFill>
              <p:spPr>
                <a:xfrm>
                  <a:off x="10800488" y="5063587"/>
                  <a:ext cx="233640" cy="91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51">
              <p14:nvContentPartPr>
                <p14:cNvPr id="311" name="Ink 310">
                  <a:extLst>
                    <a:ext uri="{FF2B5EF4-FFF2-40B4-BE49-F238E27FC236}">
                      <a16:creationId xmlns:a16="http://schemas.microsoft.com/office/drawing/2014/main" id="{DB21F419-28BC-46AB-A2DD-99714897A76C}"/>
                    </a:ext>
                  </a:extLst>
                </p14:cNvPr>
                <p14:cNvContentPartPr/>
                <p14:nvPr/>
              </p14:nvContentPartPr>
              <p14:xfrm>
                <a:off x="10639208" y="5151067"/>
                <a:ext cx="173520" cy="197280"/>
              </p14:xfrm>
            </p:contentPart>
          </mc:Choice>
          <mc:Fallback>
            <p:pic>
              <p:nvPicPr>
                <p:cNvPr id="311" name="Ink 310">
                  <a:extLst>
                    <a:ext uri="{FF2B5EF4-FFF2-40B4-BE49-F238E27FC236}">
                      <a16:creationId xmlns:a16="http://schemas.microsoft.com/office/drawing/2014/main" id="{DB21F419-28BC-46AB-A2DD-99714897A76C}"/>
                    </a:ext>
                  </a:extLst>
                </p:cNvPr>
                <p:cNvPicPr/>
                <p:nvPr/>
              </p:nvPicPr>
              <p:blipFill>
                <a:blip r:embed="rId452"/>
                <a:stretch>
                  <a:fillRect/>
                </a:stretch>
              </p:blipFill>
              <p:spPr>
                <a:xfrm>
                  <a:off x="10630568" y="5142067"/>
                  <a:ext cx="191160" cy="214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53">
              <p14:nvContentPartPr>
                <p14:cNvPr id="314" name="Ink 313">
                  <a:extLst>
                    <a:ext uri="{FF2B5EF4-FFF2-40B4-BE49-F238E27FC236}">
                      <a16:creationId xmlns:a16="http://schemas.microsoft.com/office/drawing/2014/main" id="{22858293-8C55-42D1-8FA0-4CE41BBA6F86}"/>
                    </a:ext>
                  </a:extLst>
                </p14:cNvPr>
                <p14:cNvContentPartPr/>
                <p14:nvPr/>
              </p14:nvContentPartPr>
              <p14:xfrm>
                <a:off x="9670808" y="4261507"/>
                <a:ext cx="861120" cy="552240"/>
              </p14:xfrm>
            </p:contentPart>
          </mc:Choice>
          <mc:Fallback>
            <p:pic>
              <p:nvPicPr>
                <p:cNvPr id="314" name="Ink 313">
                  <a:extLst>
                    <a:ext uri="{FF2B5EF4-FFF2-40B4-BE49-F238E27FC236}">
                      <a16:creationId xmlns:a16="http://schemas.microsoft.com/office/drawing/2014/main" id="{22858293-8C55-42D1-8FA0-4CE41BBA6F86}"/>
                    </a:ext>
                  </a:extLst>
                </p:cNvPr>
                <p:cNvPicPr/>
                <p:nvPr/>
              </p:nvPicPr>
              <p:blipFill>
                <a:blip r:embed="rId454"/>
                <a:stretch>
                  <a:fillRect/>
                </a:stretch>
              </p:blipFill>
              <p:spPr>
                <a:xfrm>
                  <a:off x="9661808" y="4252867"/>
                  <a:ext cx="878760" cy="56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55">
              <p14:nvContentPartPr>
                <p14:cNvPr id="317" name="Ink 316">
                  <a:extLst>
                    <a:ext uri="{FF2B5EF4-FFF2-40B4-BE49-F238E27FC236}">
                      <a16:creationId xmlns:a16="http://schemas.microsoft.com/office/drawing/2014/main" id="{E982B98A-6C8B-4466-B83D-9831308ED97E}"/>
                    </a:ext>
                  </a:extLst>
                </p14:cNvPr>
                <p14:cNvContentPartPr/>
                <p14:nvPr/>
              </p14:nvContentPartPr>
              <p14:xfrm>
                <a:off x="1330328" y="5512147"/>
                <a:ext cx="231480" cy="333000"/>
              </p14:xfrm>
            </p:contentPart>
          </mc:Choice>
          <mc:Fallback>
            <p:pic>
              <p:nvPicPr>
                <p:cNvPr id="317" name="Ink 316">
                  <a:extLst>
                    <a:ext uri="{FF2B5EF4-FFF2-40B4-BE49-F238E27FC236}">
                      <a16:creationId xmlns:a16="http://schemas.microsoft.com/office/drawing/2014/main" id="{E982B98A-6C8B-4466-B83D-9831308ED97E}"/>
                    </a:ext>
                  </a:extLst>
                </p:cNvPr>
                <p:cNvPicPr/>
                <p:nvPr/>
              </p:nvPicPr>
              <p:blipFill>
                <a:blip r:embed="rId456"/>
                <a:stretch>
                  <a:fillRect/>
                </a:stretch>
              </p:blipFill>
              <p:spPr>
                <a:xfrm>
                  <a:off x="1321328" y="5503507"/>
                  <a:ext cx="249120" cy="350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57">
              <p14:nvContentPartPr>
                <p14:cNvPr id="318" name="Ink 317">
                  <a:extLst>
                    <a:ext uri="{FF2B5EF4-FFF2-40B4-BE49-F238E27FC236}">
                      <a16:creationId xmlns:a16="http://schemas.microsoft.com/office/drawing/2014/main" id="{F5429909-F6D9-4D40-A903-64F199A2C9B0}"/>
                    </a:ext>
                  </a:extLst>
                </p14:cNvPr>
                <p14:cNvContentPartPr/>
                <p14:nvPr/>
              </p14:nvContentPartPr>
              <p14:xfrm>
                <a:off x="1769528" y="5527267"/>
                <a:ext cx="20880" cy="324000"/>
              </p14:xfrm>
            </p:contentPart>
          </mc:Choice>
          <mc:Fallback>
            <p:pic>
              <p:nvPicPr>
                <p:cNvPr id="318" name="Ink 317">
                  <a:extLst>
                    <a:ext uri="{FF2B5EF4-FFF2-40B4-BE49-F238E27FC236}">
                      <a16:creationId xmlns:a16="http://schemas.microsoft.com/office/drawing/2014/main" id="{F5429909-F6D9-4D40-A903-64F199A2C9B0}"/>
                    </a:ext>
                  </a:extLst>
                </p:cNvPr>
                <p:cNvPicPr/>
                <p:nvPr/>
              </p:nvPicPr>
              <p:blipFill>
                <a:blip r:embed="rId458"/>
                <a:stretch>
                  <a:fillRect/>
                </a:stretch>
              </p:blipFill>
              <p:spPr>
                <a:xfrm>
                  <a:off x="1760528" y="5518267"/>
                  <a:ext cx="38520" cy="341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59">
              <p14:nvContentPartPr>
                <p14:cNvPr id="319" name="Ink 318">
                  <a:extLst>
                    <a:ext uri="{FF2B5EF4-FFF2-40B4-BE49-F238E27FC236}">
                      <a16:creationId xmlns:a16="http://schemas.microsoft.com/office/drawing/2014/main" id="{17D92E77-B5AE-4DDC-83F5-F7F20FCDD991}"/>
                    </a:ext>
                  </a:extLst>
                </p14:cNvPr>
                <p14:cNvContentPartPr/>
                <p14:nvPr/>
              </p14:nvContentPartPr>
              <p14:xfrm>
                <a:off x="1696088" y="5846587"/>
                <a:ext cx="207720" cy="39960"/>
              </p14:xfrm>
            </p:contentPart>
          </mc:Choice>
          <mc:Fallback>
            <p:pic>
              <p:nvPicPr>
                <p:cNvPr id="319" name="Ink 318">
                  <a:extLst>
                    <a:ext uri="{FF2B5EF4-FFF2-40B4-BE49-F238E27FC236}">
                      <a16:creationId xmlns:a16="http://schemas.microsoft.com/office/drawing/2014/main" id="{17D92E77-B5AE-4DDC-83F5-F7F20FCDD991}"/>
                    </a:ext>
                  </a:extLst>
                </p:cNvPr>
                <p:cNvPicPr/>
                <p:nvPr/>
              </p:nvPicPr>
              <p:blipFill>
                <a:blip r:embed="rId460"/>
                <a:stretch>
                  <a:fillRect/>
                </a:stretch>
              </p:blipFill>
              <p:spPr>
                <a:xfrm>
                  <a:off x="1687088" y="5837947"/>
                  <a:ext cx="225360" cy="57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1">
              <p14:nvContentPartPr>
                <p14:cNvPr id="320" name="Ink 319">
                  <a:extLst>
                    <a:ext uri="{FF2B5EF4-FFF2-40B4-BE49-F238E27FC236}">
                      <a16:creationId xmlns:a16="http://schemas.microsoft.com/office/drawing/2014/main" id="{1EE564FE-500C-4A89-8169-43F572D3A20A}"/>
                    </a:ext>
                  </a:extLst>
                </p14:cNvPr>
                <p14:cNvContentPartPr/>
                <p14:nvPr/>
              </p14:nvContentPartPr>
              <p14:xfrm>
                <a:off x="1681328" y="5491987"/>
                <a:ext cx="219240" cy="15840"/>
              </p14:xfrm>
            </p:contentPart>
          </mc:Choice>
          <mc:Fallback>
            <p:pic>
              <p:nvPicPr>
                <p:cNvPr id="320" name="Ink 319">
                  <a:extLst>
                    <a:ext uri="{FF2B5EF4-FFF2-40B4-BE49-F238E27FC236}">
                      <a16:creationId xmlns:a16="http://schemas.microsoft.com/office/drawing/2014/main" id="{1EE564FE-500C-4A89-8169-43F572D3A20A}"/>
                    </a:ext>
                  </a:extLst>
                </p:cNvPr>
                <p:cNvPicPr/>
                <p:nvPr/>
              </p:nvPicPr>
              <p:blipFill>
                <a:blip r:embed="rId462"/>
                <a:stretch>
                  <a:fillRect/>
                </a:stretch>
              </p:blipFill>
              <p:spPr>
                <a:xfrm>
                  <a:off x="1672688" y="5483347"/>
                  <a:ext cx="236880" cy="33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3">
              <p14:nvContentPartPr>
                <p14:cNvPr id="321" name="Ink 320">
                  <a:extLst>
                    <a:ext uri="{FF2B5EF4-FFF2-40B4-BE49-F238E27FC236}">
                      <a16:creationId xmlns:a16="http://schemas.microsoft.com/office/drawing/2014/main" id="{A0B6B65F-E8FE-4C8B-92F5-4F5DEB17A8FC}"/>
                    </a:ext>
                  </a:extLst>
                </p14:cNvPr>
                <p14:cNvContentPartPr/>
                <p14:nvPr/>
              </p14:nvContentPartPr>
              <p14:xfrm>
                <a:off x="2090648" y="5428627"/>
                <a:ext cx="191160" cy="43920"/>
              </p14:xfrm>
            </p:contentPart>
          </mc:Choice>
          <mc:Fallback>
            <p:pic>
              <p:nvPicPr>
                <p:cNvPr id="321" name="Ink 320">
                  <a:extLst>
                    <a:ext uri="{FF2B5EF4-FFF2-40B4-BE49-F238E27FC236}">
                      <a16:creationId xmlns:a16="http://schemas.microsoft.com/office/drawing/2014/main" id="{A0B6B65F-E8FE-4C8B-92F5-4F5DEB17A8FC}"/>
                    </a:ext>
                  </a:extLst>
                </p:cNvPr>
                <p:cNvPicPr/>
                <p:nvPr/>
              </p:nvPicPr>
              <p:blipFill>
                <a:blip r:embed="rId464"/>
                <a:stretch>
                  <a:fillRect/>
                </a:stretch>
              </p:blipFill>
              <p:spPr>
                <a:xfrm>
                  <a:off x="2081648" y="5419627"/>
                  <a:ext cx="208800" cy="6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5">
              <p14:nvContentPartPr>
                <p14:cNvPr id="322" name="Ink 321">
                  <a:extLst>
                    <a:ext uri="{FF2B5EF4-FFF2-40B4-BE49-F238E27FC236}">
                      <a16:creationId xmlns:a16="http://schemas.microsoft.com/office/drawing/2014/main" id="{3FDE75F2-3D0A-4B1C-8B61-361843579F24}"/>
                    </a:ext>
                  </a:extLst>
                </p14:cNvPr>
                <p14:cNvContentPartPr/>
                <p14:nvPr/>
              </p14:nvContentPartPr>
              <p14:xfrm>
                <a:off x="2422568" y="5605747"/>
                <a:ext cx="186480" cy="33120"/>
              </p14:xfrm>
            </p:contentPart>
          </mc:Choice>
          <mc:Fallback>
            <p:pic>
              <p:nvPicPr>
                <p:cNvPr id="322" name="Ink 321">
                  <a:extLst>
                    <a:ext uri="{FF2B5EF4-FFF2-40B4-BE49-F238E27FC236}">
                      <a16:creationId xmlns:a16="http://schemas.microsoft.com/office/drawing/2014/main" id="{3FDE75F2-3D0A-4B1C-8B61-361843579F24}"/>
                    </a:ext>
                  </a:extLst>
                </p:cNvPr>
                <p:cNvPicPr/>
                <p:nvPr/>
              </p:nvPicPr>
              <p:blipFill>
                <a:blip r:embed="rId466"/>
                <a:stretch>
                  <a:fillRect/>
                </a:stretch>
              </p:blipFill>
              <p:spPr>
                <a:xfrm>
                  <a:off x="2413568" y="5596747"/>
                  <a:ext cx="204120" cy="50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7">
              <p14:nvContentPartPr>
                <p14:cNvPr id="323" name="Ink 322">
                  <a:extLst>
                    <a:ext uri="{FF2B5EF4-FFF2-40B4-BE49-F238E27FC236}">
                      <a16:creationId xmlns:a16="http://schemas.microsoft.com/office/drawing/2014/main" id="{D75811EE-8D17-48F4-A8F6-56F247A86D75}"/>
                    </a:ext>
                  </a:extLst>
                </p14:cNvPr>
                <p14:cNvContentPartPr/>
                <p14:nvPr/>
              </p14:nvContentPartPr>
              <p14:xfrm>
                <a:off x="2526608" y="5504947"/>
                <a:ext cx="26280" cy="263880"/>
              </p14:xfrm>
            </p:contentPart>
          </mc:Choice>
          <mc:Fallback>
            <p:pic>
              <p:nvPicPr>
                <p:cNvPr id="323" name="Ink 322">
                  <a:extLst>
                    <a:ext uri="{FF2B5EF4-FFF2-40B4-BE49-F238E27FC236}">
                      <a16:creationId xmlns:a16="http://schemas.microsoft.com/office/drawing/2014/main" id="{D75811EE-8D17-48F4-A8F6-56F247A86D75}"/>
                    </a:ext>
                  </a:extLst>
                </p:cNvPr>
                <p:cNvPicPr/>
                <p:nvPr/>
              </p:nvPicPr>
              <p:blipFill>
                <a:blip r:embed="rId468"/>
                <a:stretch>
                  <a:fillRect/>
                </a:stretch>
              </p:blipFill>
              <p:spPr>
                <a:xfrm>
                  <a:off x="2517608" y="5496307"/>
                  <a:ext cx="43920" cy="281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9">
              <p14:nvContentPartPr>
                <p14:cNvPr id="324" name="Ink 323">
                  <a:extLst>
                    <a:ext uri="{FF2B5EF4-FFF2-40B4-BE49-F238E27FC236}">
                      <a16:creationId xmlns:a16="http://schemas.microsoft.com/office/drawing/2014/main" id="{E3C45C5D-78A8-4346-A2A7-2E359E5AB2C6}"/>
                    </a:ext>
                  </a:extLst>
                </p14:cNvPr>
                <p14:cNvContentPartPr/>
                <p14:nvPr/>
              </p14:nvContentPartPr>
              <p14:xfrm>
                <a:off x="2820728" y="5459227"/>
                <a:ext cx="276120" cy="331920"/>
              </p14:xfrm>
            </p:contentPart>
          </mc:Choice>
          <mc:Fallback>
            <p:pic>
              <p:nvPicPr>
                <p:cNvPr id="324" name="Ink 323">
                  <a:extLst>
                    <a:ext uri="{FF2B5EF4-FFF2-40B4-BE49-F238E27FC236}">
                      <a16:creationId xmlns:a16="http://schemas.microsoft.com/office/drawing/2014/main" id="{E3C45C5D-78A8-4346-A2A7-2E359E5AB2C6}"/>
                    </a:ext>
                  </a:extLst>
                </p:cNvPr>
                <p:cNvPicPr/>
                <p:nvPr/>
              </p:nvPicPr>
              <p:blipFill>
                <a:blip r:embed="rId470"/>
                <a:stretch>
                  <a:fillRect/>
                </a:stretch>
              </p:blipFill>
              <p:spPr>
                <a:xfrm>
                  <a:off x="2812088" y="5450227"/>
                  <a:ext cx="293760" cy="349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71">
              <p14:nvContentPartPr>
                <p14:cNvPr id="325" name="Ink 324">
                  <a:extLst>
                    <a:ext uri="{FF2B5EF4-FFF2-40B4-BE49-F238E27FC236}">
                      <a16:creationId xmlns:a16="http://schemas.microsoft.com/office/drawing/2014/main" id="{453EE20F-A2FB-4ED3-8E47-816D2110364D}"/>
                    </a:ext>
                  </a:extLst>
                </p14:cNvPr>
                <p14:cNvContentPartPr/>
                <p14:nvPr/>
              </p14:nvContentPartPr>
              <p14:xfrm>
                <a:off x="3160928" y="5500267"/>
                <a:ext cx="209520" cy="296640"/>
              </p14:xfrm>
            </p:contentPart>
          </mc:Choice>
          <mc:Fallback>
            <p:pic>
              <p:nvPicPr>
                <p:cNvPr id="325" name="Ink 324">
                  <a:extLst>
                    <a:ext uri="{FF2B5EF4-FFF2-40B4-BE49-F238E27FC236}">
                      <a16:creationId xmlns:a16="http://schemas.microsoft.com/office/drawing/2014/main" id="{453EE20F-A2FB-4ED3-8E47-816D2110364D}"/>
                    </a:ext>
                  </a:extLst>
                </p:cNvPr>
                <p:cNvPicPr/>
                <p:nvPr/>
              </p:nvPicPr>
              <p:blipFill>
                <a:blip r:embed="rId472"/>
                <a:stretch>
                  <a:fillRect/>
                </a:stretch>
              </p:blipFill>
              <p:spPr>
                <a:xfrm>
                  <a:off x="3151928" y="5491627"/>
                  <a:ext cx="227160" cy="31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73">
              <p14:nvContentPartPr>
                <p14:cNvPr id="326" name="Ink 325">
                  <a:extLst>
                    <a:ext uri="{FF2B5EF4-FFF2-40B4-BE49-F238E27FC236}">
                      <a16:creationId xmlns:a16="http://schemas.microsoft.com/office/drawing/2014/main" id="{8D819589-E161-473F-9926-78774A888714}"/>
                    </a:ext>
                  </a:extLst>
                </p14:cNvPr>
                <p14:cNvContentPartPr/>
                <p14:nvPr/>
              </p14:nvContentPartPr>
              <p14:xfrm>
                <a:off x="3470168" y="5496307"/>
                <a:ext cx="133920" cy="255240"/>
              </p14:xfrm>
            </p:contentPart>
          </mc:Choice>
          <mc:Fallback>
            <p:pic>
              <p:nvPicPr>
                <p:cNvPr id="326" name="Ink 325">
                  <a:extLst>
                    <a:ext uri="{FF2B5EF4-FFF2-40B4-BE49-F238E27FC236}">
                      <a16:creationId xmlns:a16="http://schemas.microsoft.com/office/drawing/2014/main" id="{8D819589-E161-473F-9926-78774A888714}"/>
                    </a:ext>
                  </a:extLst>
                </p:cNvPr>
                <p:cNvPicPr/>
                <p:nvPr/>
              </p:nvPicPr>
              <p:blipFill>
                <a:blip r:embed="rId474"/>
                <a:stretch>
                  <a:fillRect/>
                </a:stretch>
              </p:blipFill>
              <p:spPr>
                <a:xfrm>
                  <a:off x="3461168" y="5487667"/>
                  <a:ext cx="151560" cy="272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75">
              <p14:nvContentPartPr>
                <p14:cNvPr id="327" name="Ink 326">
                  <a:extLst>
                    <a:ext uri="{FF2B5EF4-FFF2-40B4-BE49-F238E27FC236}">
                      <a16:creationId xmlns:a16="http://schemas.microsoft.com/office/drawing/2014/main" id="{72D4AA2C-2957-4134-9594-3786D6EA7F3B}"/>
                    </a:ext>
                  </a:extLst>
                </p14:cNvPr>
                <p14:cNvContentPartPr/>
                <p14:nvPr/>
              </p14:nvContentPartPr>
              <p14:xfrm>
                <a:off x="3575648" y="5721307"/>
                <a:ext cx="142920" cy="335880"/>
              </p14:xfrm>
            </p:contentPart>
          </mc:Choice>
          <mc:Fallback>
            <p:pic>
              <p:nvPicPr>
                <p:cNvPr id="327" name="Ink 326">
                  <a:extLst>
                    <a:ext uri="{FF2B5EF4-FFF2-40B4-BE49-F238E27FC236}">
                      <a16:creationId xmlns:a16="http://schemas.microsoft.com/office/drawing/2014/main" id="{72D4AA2C-2957-4134-9594-3786D6EA7F3B}"/>
                    </a:ext>
                  </a:extLst>
                </p:cNvPr>
                <p:cNvPicPr/>
                <p:nvPr/>
              </p:nvPicPr>
              <p:blipFill>
                <a:blip r:embed="rId476"/>
                <a:stretch>
                  <a:fillRect/>
                </a:stretch>
              </p:blipFill>
              <p:spPr>
                <a:xfrm>
                  <a:off x="3567008" y="5712307"/>
                  <a:ext cx="160560" cy="353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77">
              <p14:nvContentPartPr>
                <p14:cNvPr id="328" name="Ink 327">
                  <a:extLst>
                    <a:ext uri="{FF2B5EF4-FFF2-40B4-BE49-F238E27FC236}">
                      <a16:creationId xmlns:a16="http://schemas.microsoft.com/office/drawing/2014/main" id="{D4A83D95-BC03-4B78-9F6B-87E4A008DB37}"/>
                    </a:ext>
                  </a:extLst>
                </p14:cNvPr>
                <p14:cNvContentPartPr/>
                <p14:nvPr/>
              </p14:nvContentPartPr>
              <p14:xfrm>
                <a:off x="3711368" y="5467867"/>
                <a:ext cx="110520" cy="28440"/>
              </p14:xfrm>
            </p:contentPart>
          </mc:Choice>
          <mc:Fallback>
            <p:pic>
              <p:nvPicPr>
                <p:cNvPr id="328" name="Ink 327">
                  <a:extLst>
                    <a:ext uri="{FF2B5EF4-FFF2-40B4-BE49-F238E27FC236}">
                      <a16:creationId xmlns:a16="http://schemas.microsoft.com/office/drawing/2014/main" id="{D4A83D95-BC03-4B78-9F6B-87E4A008DB37}"/>
                    </a:ext>
                  </a:extLst>
                </p:cNvPr>
                <p:cNvPicPr/>
                <p:nvPr/>
              </p:nvPicPr>
              <p:blipFill>
                <a:blip r:embed="rId478"/>
                <a:stretch>
                  <a:fillRect/>
                </a:stretch>
              </p:blipFill>
              <p:spPr>
                <a:xfrm>
                  <a:off x="3702728" y="5459227"/>
                  <a:ext cx="128160" cy="46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79">
              <p14:nvContentPartPr>
                <p14:cNvPr id="330" name="Ink 329">
                  <a:extLst>
                    <a:ext uri="{FF2B5EF4-FFF2-40B4-BE49-F238E27FC236}">
                      <a16:creationId xmlns:a16="http://schemas.microsoft.com/office/drawing/2014/main" id="{D48A2BA6-FE01-4FB0-A5F6-98F7A9932B72}"/>
                    </a:ext>
                  </a:extLst>
                </p14:cNvPr>
                <p14:cNvContentPartPr/>
                <p14:nvPr/>
              </p14:nvContentPartPr>
              <p14:xfrm>
                <a:off x="3980288" y="5599267"/>
                <a:ext cx="234000" cy="56880"/>
              </p14:xfrm>
            </p:contentPart>
          </mc:Choice>
          <mc:Fallback>
            <p:pic>
              <p:nvPicPr>
                <p:cNvPr id="330" name="Ink 329">
                  <a:extLst>
                    <a:ext uri="{FF2B5EF4-FFF2-40B4-BE49-F238E27FC236}">
                      <a16:creationId xmlns:a16="http://schemas.microsoft.com/office/drawing/2014/main" id="{D48A2BA6-FE01-4FB0-A5F6-98F7A9932B72}"/>
                    </a:ext>
                  </a:extLst>
                </p:cNvPr>
                <p:cNvPicPr/>
                <p:nvPr/>
              </p:nvPicPr>
              <p:blipFill>
                <a:blip r:embed="rId480"/>
                <a:stretch>
                  <a:fillRect/>
                </a:stretch>
              </p:blipFill>
              <p:spPr>
                <a:xfrm>
                  <a:off x="3971648" y="5590267"/>
                  <a:ext cx="251640" cy="74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1">
              <p14:nvContentPartPr>
                <p14:cNvPr id="332" name="Ink 331">
                  <a:extLst>
                    <a:ext uri="{FF2B5EF4-FFF2-40B4-BE49-F238E27FC236}">
                      <a16:creationId xmlns:a16="http://schemas.microsoft.com/office/drawing/2014/main" id="{13CAB455-D58E-498B-B580-E9D36FB5A520}"/>
                    </a:ext>
                  </a:extLst>
                </p14:cNvPr>
                <p14:cNvContentPartPr/>
                <p14:nvPr/>
              </p14:nvContentPartPr>
              <p14:xfrm>
                <a:off x="4089368" y="5494507"/>
                <a:ext cx="9360" cy="289800"/>
              </p14:xfrm>
            </p:contentPart>
          </mc:Choice>
          <mc:Fallback>
            <p:pic>
              <p:nvPicPr>
                <p:cNvPr id="332" name="Ink 331">
                  <a:extLst>
                    <a:ext uri="{FF2B5EF4-FFF2-40B4-BE49-F238E27FC236}">
                      <a16:creationId xmlns:a16="http://schemas.microsoft.com/office/drawing/2014/main" id="{13CAB455-D58E-498B-B580-E9D36FB5A520}"/>
                    </a:ext>
                  </a:extLst>
                </p:cNvPr>
                <p:cNvPicPr/>
                <p:nvPr/>
              </p:nvPicPr>
              <p:blipFill>
                <a:blip r:embed="rId482"/>
                <a:stretch>
                  <a:fillRect/>
                </a:stretch>
              </p:blipFill>
              <p:spPr>
                <a:xfrm>
                  <a:off x="4080368" y="5485867"/>
                  <a:ext cx="27000" cy="307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3">
              <p14:nvContentPartPr>
                <p14:cNvPr id="333" name="Ink 332">
                  <a:extLst>
                    <a:ext uri="{FF2B5EF4-FFF2-40B4-BE49-F238E27FC236}">
                      <a16:creationId xmlns:a16="http://schemas.microsoft.com/office/drawing/2014/main" id="{C59527D9-D5BE-44B9-B47E-60AB551C18D5}"/>
                    </a:ext>
                  </a:extLst>
                </p14:cNvPr>
                <p14:cNvContentPartPr/>
                <p14:nvPr/>
              </p14:nvContentPartPr>
              <p14:xfrm>
                <a:off x="4375568" y="5463907"/>
                <a:ext cx="157320" cy="374040"/>
              </p14:xfrm>
            </p:contentPart>
          </mc:Choice>
          <mc:Fallback>
            <p:pic>
              <p:nvPicPr>
                <p:cNvPr id="333" name="Ink 332">
                  <a:extLst>
                    <a:ext uri="{FF2B5EF4-FFF2-40B4-BE49-F238E27FC236}">
                      <a16:creationId xmlns:a16="http://schemas.microsoft.com/office/drawing/2014/main" id="{C59527D9-D5BE-44B9-B47E-60AB551C18D5}"/>
                    </a:ext>
                  </a:extLst>
                </p:cNvPr>
                <p:cNvPicPr/>
                <p:nvPr/>
              </p:nvPicPr>
              <p:blipFill>
                <a:blip r:embed="rId484"/>
                <a:stretch>
                  <a:fillRect/>
                </a:stretch>
              </p:blipFill>
              <p:spPr>
                <a:xfrm>
                  <a:off x="4366928" y="5454907"/>
                  <a:ext cx="174960" cy="391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5">
              <p14:nvContentPartPr>
                <p14:cNvPr id="334" name="Ink 333">
                  <a:extLst>
                    <a:ext uri="{FF2B5EF4-FFF2-40B4-BE49-F238E27FC236}">
                      <a16:creationId xmlns:a16="http://schemas.microsoft.com/office/drawing/2014/main" id="{B5B87097-94A0-4386-A0AA-6BF84ABE556D}"/>
                    </a:ext>
                  </a:extLst>
                </p14:cNvPr>
                <p14:cNvContentPartPr/>
                <p14:nvPr/>
              </p14:nvContentPartPr>
              <p14:xfrm>
                <a:off x="4680848" y="5438707"/>
                <a:ext cx="120240" cy="367200"/>
              </p14:xfrm>
            </p:contentPart>
          </mc:Choice>
          <mc:Fallback>
            <p:pic>
              <p:nvPicPr>
                <p:cNvPr id="334" name="Ink 333">
                  <a:extLst>
                    <a:ext uri="{FF2B5EF4-FFF2-40B4-BE49-F238E27FC236}">
                      <a16:creationId xmlns:a16="http://schemas.microsoft.com/office/drawing/2014/main" id="{B5B87097-94A0-4386-A0AA-6BF84ABE556D}"/>
                    </a:ext>
                  </a:extLst>
                </p:cNvPr>
                <p:cNvPicPr/>
                <p:nvPr/>
              </p:nvPicPr>
              <p:blipFill>
                <a:blip r:embed="rId486"/>
                <a:stretch>
                  <a:fillRect/>
                </a:stretch>
              </p:blipFill>
              <p:spPr>
                <a:xfrm>
                  <a:off x="4672208" y="5429707"/>
                  <a:ext cx="137880" cy="384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7">
              <p14:nvContentPartPr>
                <p14:cNvPr id="335" name="Ink 334">
                  <a:extLst>
                    <a:ext uri="{FF2B5EF4-FFF2-40B4-BE49-F238E27FC236}">
                      <a16:creationId xmlns:a16="http://schemas.microsoft.com/office/drawing/2014/main" id="{C29A7321-125D-44BC-A4DF-2F37D28EEE1D}"/>
                    </a:ext>
                  </a:extLst>
                </p14:cNvPr>
                <p14:cNvContentPartPr/>
                <p14:nvPr/>
              </p14:nvContentPartPr>
              <p14:xfrm>
                <a:off x="4894688" y="5444467"/>
                <a:ext cx="138960" cy="15840"/>
              </p14:xfrm>
            </p:contentPart>
          </mc:Choice>
          <mc:Fallback>
            <p:pic>
              <p:nvPicPr>
                <p:cNvPr id="335" name="Ink 334">
                  <a:extLst>
                    <a:ext uri="{FF2B5EF4-FFF2-40B4-BE49-F238E27FC236}">
                      <a16:creationId xmlns:a16="http://schemas.microsoft.com/office/drawing/2014/main" id="{C29A7321-125D-44BC-A4DF-2F37D28EEE1D}"/>
                    </a:ext>
                  </a:extLst>
                </p:cNvPr>
                <p:cNvPicPr/>
                <p:nvPr/>
              </p:nvPicPr>
              <p:blipFill>
                <a:blip r:embed="rId488"/>
                <a:stretch>
                  <a:fillRect/>
                </a:stretch>
              </p:blipFill>
              <p:spPr>
                <a:xfrm>
                  <a:off x="4885688" y="5435827"/>
                  <a:ext cx="156600" cy="33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9">
              <p14:nvContentPartPr>
                <p14:cNvPr id="336" name="Ink 335">
                  <a:extLst>
                    <a:ext uri="{FF2B5EF4-FFF2-40B4-BE49-F238E27FC236}">
                      <a16:creationId xmlns:a16="http://schemas.microsoft.com/office/drawing/2014/main" id="{146FD8ED-1CDD-47ED-9F45-2ADAF49E5E70}"/>
                    </a:ext>
                  </a:extLst>
                </p14:cNvPr>
                <p14:cNvContentPartPr/>
                <p14:nvPr/>
              </p14:nvContentPartPr>
              <p14:xfrm>
                <a:off x="4944728" y="5400547"/>
                <a:ext cx="23040" cy="133200"/>
              </p14:xfrm>
            </p:contentPart>
          </mc:Choice>
          <mc:Fallback>
            <p:pic>
              <p:nvPicPr>
                <p:cNvPr id="336" name="Ink 335">
                  <a:extLst>
                    <a:ext uri="{FF2B5EF4-FFF2-40B4-BE49-F238E27FC236}">
                      <a16:creationId xmlns:a16="http://schemas.microsoft.com/office/drawing/2014/main" id="{146FD8ED-1CDD-47ED-9F45-2ADAF49E5E70}"/>
                    </a:ext>
                  </a:extLst>
                </p:cNvPr>
                <p:cNvPicPr/>
                <p:nvPr/>
              </p:nvPicPr>
              <p:blipFill>
                <a:blip r:embed="rId490"/>
                <a:stretch>
                  <a:fillRect/>
                </a:stretch>
              </p:blipFill>
              <p:spPr>
                <a:xfrm>
                  <a:off x="4936088" y="5391547"/>
                  <a:ext cx="40680" cy="150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91">
              <p14:nvContentPartPr>
                <p14:cNvPr id="337" name="Ink 336">
                  <a:extLst>
                    <a:ext uri="{FF2B5EF4-FFF2-40B4-BE49-F238E27FC236}">
                      <a16:creationId xmlns:a16="http://schemas.microsoft.com/office/drawing/2014/main" id="{44EDE064-C854-4917-999E-6F5E902CC4D4}"/>
                    </a:ext>
                  </a:extLst>
                </p14:cNvPr>
                <p14:cNvContentPartPr/>
                <p14:nvPr/>
              </p14:nvContentPartPr>
              <p14:xfrm>
                <a:off x="5288168" y="5552467"/>
                <a:ext cx="315360" cy="67320"/>
              </p14:xfrm>
            </p:contentPart>
          </mc:Choice>
          <mc:Fallback>
            <p:pic>
              <p:nvPicPr>
                <p:cNvPr id="337" name="Ink 336">
                  <a:extLst>
                    <a:ext uri="{FF2B5EF4-FFF2-40B4-BE49-F238E27FC236}">
                      <a16:creationId xmlns:a16="http://schemas.microsoft.com/office/drawing/2014/main" id="{44EDE064-C854-4917-999E-6F5E902CC4D4}"/>
                    </a:ext>
                  </a:extLst>
                </p:cNvPr>
                <p:cNvPicPr/>
                <p:nvPr/>
              </p:nvPicPr>
              <p:blipFill>
                <a:blip r:embed="rId492"/>
                <a:stretch>
                  <a:fillRect/>
                </a:stretch>
              </p:blipFill>
              <p:spPr>
                <a:xfrm>
                  <a:off x="5279528" y="5543827"/>
                  <a:ext cx="333000" cy="84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93">
              <p14:nvContentPartPr>
                <p14:cNvPr id="338" name="Ink 337">
                  <a:extLst>
                    <a:ext uri="{FF2B5EF4-FFF2-40B4-BE49-F238E27FC236}">
                      <a16:creationId xmlns:a16="http://schemas.microsoft.com/office/drawing/2014/main" id="{1F5723FB-8EA6-4AFF-BAD4-86C18EC854A2}"/>
                    </a:ext>
                  </a:extLst>
                </p14:cNvPr>
                <p14:cNvContentPartPr/>
                <p14:nvPr/>
              </p14:nvContentPartPr>
              <p14:xfrm>
                <a:off x="5532608" y="5457427"/>
                <a:ext cx="209880" cy="291240"/>
              </p14:xfrm>
            </p:contentPart>
          </mc:Choice>
          <mc:Fallback>
            <p:pic>
              <p:nvPicPr>
                <p:cNvPr id="338" name="Ink 337">
                  <a:extLst>
                    <a:ext uri="{FF2B5EF4-FFF2-40B4-BE49-F238E27FC236}">
                      <a16:creationId xmlns:a16="http://schemas.microsoft.com/office/drawing/2014/main" id="{1F5723FB-8EA6-4AFF-BAD4-86C18EC854A2}"/>
                    </a:ext>
                  </a:extLst>
                </p:cNvPr>
                <p:cNvPicPr/>
                <p:nvPr/>
              </p:nvPicPr>
              <p:blipFill>
                <a:blip r:embed="rId494"/>
                <a:stretch>
                  <a:fillRect/>
                </a:stretch>
              </p:blipFill>
              <p:spPr>
                <a:xfrm>
                  <a:off x="5523608" y="5448787"/>
                  <a:ext cx="227520" cy="30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95">
              <p14:nvContentPartPr>
                <p14:cNvPr id="339" name="Ink 338">
                  <a:extLst>
                    <a:ext uri="{FF2B5EF4-FFF2-40B4-BE49-F238E27FC236}">
                      <a16:creationId xmlns:a16="http://schemas.microsoft.com/office/drawing/2014/main" id="{DB19032E-CFEA-4D11-B293-49B81B4A86CE}"/>
                    </a:ext>
                  </a:extLst>
                </p14:cNvPr>
                <p14:cNvContentPartPr/>
                <p14:nvPr/>
              </p14:nvContentPartPr>
              <p14:xfrm>
                <a:off x="5937608" y="5459227"/>
                <a:ext cx="191160" cy="357120"/>
              </p14:xfrm>
            </p:contentPart>
          </mc:Choice>
          <mc:Fallback>
            <p:pic>
              <p:nvPicPr>
                <p:cNvPr id="339" name="Ink 338">
                  <a:extLst>
                    <a:ext uri="{FF2B5EF4-FFF2-40B4-BE49-F238E27FC236}">
                      <a16:creationId xmlns:a16="http://schemas.microsoft.com/office/drawing/2014/main" id="{DB19032E-CFEA-4D11-B293-49B81B4A86CE}"/>
                    </a:ext>
                  </a:extLst>
                </p:cNvPr>
                <p:cNvPicPr/>
                <p:nvPr/>
              </p:nvPicPr>
              <p:blipFill>
                <a:blip r:embed="rId496"/>
                <a:stretch>
                  <a:fillRect/>
                </a:stretch>
              </p:blipFill>
              <p:spPr>
                <a:xfrm>
                  <a:off x="5928608" y="5450227"/>
                  <a:ext cx="208800" cy="374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97">
              <p14:nvContentPartPr>
                <p14:cNvPr id="340" name="Ink 339">
                  <a:extLst>
                    <a:ext uri="{FF2B5EF4-FFF2-40B4-BE49-F238E27FC236}">
                      <a16:creationId xmlns:a16="http://schemas.microsoft.com/office/drawing/2014/main" id="{EEBD44AA-4AC1-4A6D-820F-DA3C96EEDDBF}"/>
                    </a:ext>
                  </a:extLst>
                </p14:cNvPr>
                <p14:cNvContentPartPr/>
                <p14:nvPr/>
              </p14:nvContentPartPr>
              <p14:xfrm>
                <a:off x="6230648" y="5523667"/>
                <a:ext cx="28800" cy="278280"/>
              </p14:xfrm>
            </p:contentPart>
          </mc:Choice>
          <mc:Fallback>
            <p:pic>
              <p:nvPicPr>
                <p:cNvPr id="340" name="Ink 339">
                  <a:extLst>
                    <a:ext uri="{FF2B5EF4-FFF2-40B4-BE49-F238E27FC236}">
                      <a16:creationId xmlns:a16="http://schemas.microsoft.com/office/drawing/2014/main" id="{EEBD44AA-4AC1-4A6D-820F-DA3C96EEDDBF}"/>
                    </a:ext>
                  </a:extLst>
                </p:cNvPr>
                <p:cNvPicPr/>
                <p:nvPr/>
              </p:nvPicPr>
              <p:blipFill>
                <a:blip r:embed="rId498"/>
                <a:stretch>
                  <a:fillRect/>
                </a:stretch>
              </p:blipFill>
              <p:spPr>
                <a:xfrm>
                  <a:off x="6221648" y="5514667"/>
                  <a:ext cx="46440" cy="295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99">
              <p14:nvContentPartPr>
                <p14:cNvPr id="341" name="Ink 340">
                  <a:extLst>
                    <a:ext uri="{FF2B5EF4-FFF2-40B4-BE49-F238E27FC236}">
                      <a16:creationId xmlns:a16="http://schemas.microsoft.com/office/drawing/2014/main" id="{F4CF1689-1489-4D97-975D-6E84266E1EBD}"/>
                    </a:ext>
                  </a:extLst>
                </p14:cNvPr>
                <p14:cNvContentPartPr/>
                <p14:nvPr/>
              </p14:nvContentPartPr>
              <p14:xfrm>
                <a:off x="6174128" y="5866027"/>
                <a:ext cx="183240" cy="47880"/>
              </p14:xfrm>
            </p:contentPart>
          </mc:Choice>
          <mc:Fallback>
            <p:pic>
              <p:nvPicPr>
                <p:cNvPr id="341" name="Ink 340">
                  <a:extLst>
                    <a:ext uri="{FF2B5EF4-FFF2-40B4-BE49-F238E27FC236}">
                      <a16:creationId xmlns:a16="http://schemas.microsoft.com/office/drawing/2014/main" id="{F4CF1689-1489-4D97-975D-6E84266E1EBD}"/>
                    </a:ext>
                  </a:extLst>
                </p:cNvPr>
                <p:cNvPicPr/>
                <p:nvPr/>
              </p:nvPicPr>
              <p:blipFill>
                <a:blip r:embed="rId500"/>
                <a:stretch>
                  <a:fillRect/>
                </a:stretch>
              </p:blipFill>
              <p:spPr>
                <a:xfrm>
                  <a:off x="6165488" y="5857387"/>
                  <a:ext cx="200880" cy="65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01">
              <p14:nvContentPartPr>
                <p14:cNvPr id="342" name="Ink 341">
                  <a:extLst>
                    <a:ext uri="{FF2B5EF4-FFF2-40B4-BE49-F238E27FC236}">
                      <a16:creationId xmlns:a16="http://schemas.microsoft.com/office/drawing/2014/main" id="{C42C2B38-2589-4211-AB48-C571899A8E43}"/>
                    </a:ext>
                  </a:extLst>
                </p14:cNvPr>
                <p14:cNvContentPartPr/>
                <p14:nvPr/>
              </p14:nvContentPartPr>
              <p14:xfrm>
                <a:off x="6093848" y="5469667"/>
                <a:ext cx="232560" cy="56880"/>
              </p14:xfrm>
            </p:contentPart>
          </mc:Choice>
          <mc:Fallback>
            <p:pic>
              <p:nvPicPr>
                <p:cNvPr id="342" name="Ink 341">
                  <a:extLst>
                    <a:ext uri="{FF2B5EF4-FFF2-40B4-BE49-F238E27FC236}">
                      <a16:creationId xmlns:a16="http://schemas.microsoft.com/office/drawing/2014/main" id="{C42C2B38-2589-4211-AB48-C571899A8E43}"/>
                    </a:ext>
                  </a:extLst>
                </p:cNvPr>
                <p:cNvPicPr/>
                <p:nvPr/>
              </p:nvPicPr>
              <p:blipFill>
                <a:blip r:embed="rId502"/>
                <a:stretch>
                  <a:fillRect/>
                </a:stretch>
              </p:blipFill>
              <p:spPr>
                <a:xfrm>
                  <a:off x="6084848" y="5460667"/>
                  <a:ext cx="250200" cy="74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03">
              <p14:nvContentPartPr>
                <p14:cNvPr id="343" name="Ink 342">
                  <a:extLst>
                    <a:ext uri="{FF2B5EF4-FFF2-40B4-BE49-F238E27FC236}">
                      <a16:creationId xmlns:a16="http://schemas.microsoft.com/office/drawing/2014/main" id="{F5E0D7E8-328E-4AC0-9787-4616F5C19D38}"/>
                    </a:ext>
                  </a:extLst>
                </p14:cNvPr>
                <p14:cNvContentPartPr/>
                <p14:nvPr/>
              </p14:nvContentPartPr>
              <p14:xfrm>
                <a:off x="6380768" y="5764507"/>
                <a:ext cx="144360" cy="241560"/>
              </p14:xfrm>
            </p:contentPart>
          </mc:Choice>
          <mc:Fallback>
            <p:pic>
              <p:nvPicPr>
                <p:cNvPr id="343" name="Ink 342">
                  <a:extLst>
                    <a:ext uri="{FF2B5EF4-FFF2-40B4-BE49-F238E27FC236}">
                      <a16:creationId xmlns:a16="http://schemas.microsoft.com/office/drawing/2014/main" id="{F5E0D7E8-328E-4AC0-9787-4616F5C19D38}"/>
                    </a:ext>
                  </a:extLst>
                </p:cNvPr>
                <p:cNvPicPr/>
                <p:nvPr/>
              </p:nvPicPr>
              <p:blipFill>
                <a:blip r:embed="rId504"/>
                <a:stretch>
                  <a:fillRect/>
                </a:stretch>
              </p:blipFill>
              <p:spPr>
                <a:xfrm>
                  <a:off x="6371768" y="5755867"/>
                  <a:ext cx="162000" cy="259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05">
              <p14:nvContentPartPr>
                <p14:cNvPr id="346" name="Ink 345">
                  <a:extLst>
                    <a:ext uri="{FF2B5EF4-FFF2-40B4-BE49-F238E27FC236}">
                      <a16:creationId xmlns:a16="http://schemas.microsoft.com/office/drawing/2014/main" id="{34F3B11C-4381-4991-A51E-66E9D05B39E3}"/>
                    </a:ext>
                  </a:extLst>
                </p14:cNvPr>
                <p14:cNvContentPartPr/>
                <p14:nvPr/>
              </p14:nvContentPartPr>
              <p14:xfrm>
                <a:off x="6688928" y="5664067"/>
                <a:ext cx="163440" cy="13320"/>
              </p14:xfrm>
            </p:contentPart>
          </mc:Choice>
          <mc:Fallback>
            <p:pic>
              <p:nvPicPr>
                <p:cNvPr id="346" name="Ink 345">
                  <a:extLst>
                    <a:ext uri="{FF2B5EF4-FFF2-40B4-BE49-F238E27FC236}">
                      <a16:creationId xmlns:a16="http://schemas.microsoft.com/office/drawing/2014/main" id="{34F3B11C-4381-4991-A51E-66E9D05B39E3}"/>
                    </a:ext>
                  </a:extLst>
                </p:cNvPr>
                <p:cNvPicPr/>
                <p:nvPr/>
              </p:nvPicPr>
              <p:blipFill>
                <a:blip r:embed="rId506"/>
                <a:stretch>
                  <a:fillRect/>
                </a:stretch>
              </p:blipFill>
              <p:spPr>
                <a:xfrm>
                  <a:off x="6680288" y="5655067"/>
                  <a:ext cx="181080" cy="30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07">
              <p14:nvContentPartPr>
                <p14:cNvPr id="347" name="Ink 346">
                  <a:extLst>
                    <a:ext uri="{FF2B5EF4-FFF2-40B4-BE49-F238E27FC236}">
                      <a16:creationId xmlns:a16="http://schemas.microsoft.com/office/drawing/2014/main" id="{74F14201-0DD8-4397-B51A-F91BF49C3479}"/>
                    </a:ext>
                  </a:extLst>
                </p14:cNvPr>
                <p14:cNvContentPartPr/>
                <p14:nvPr/>
              </p14:nvContentPartPr>
              <p14:xfrm>
                <a:off x="6711608" y="5599267"/>
                <a:ext cx="28440" cy="240840"/>
              </p14:xfrm>
            </p:contentPart>
          </mc:Choice>
          <mc:Fallback>
            <p:pic>
              <p:nvPicPr>
                <p:cNvPr id="347" name="Ink 346">
                  <a:extLst>
                    <a:ext uri="{FF2B5EF4-FFF2-40B4-BE49-F238E27FC236}">
                      <a16:creationId xmlns:a16="http://schemas.microsoft.com/office/drawing/2014/main" id="{74F14201-0DD8-4397-B51A-F91BF49C3479}"/>
                    </a:ext>
                  </a:extLst>
                </p:cNvPr>
                <p:cNvPicPr/>
                <p:nvPr/>
              </p:nvPicPr>
              <p:blipFill>
                <a:blip r:embed="rId508"/>
                <a:stretch>
                  <a:fillRect/>
                </a:stretch>
              </p:blipFill>
              <p:spPr>
                <a:xfrm>
                  <a:off x="6702968" y="5590267"/>
                  <a:ext cx="46080" cy="258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09">
              <p14:nvContentPartPr>
                <p14:cNvPr id="348" name="Ink 347">
                  <a:extLst>
                    <a:ext uri="{FF2B5EF4-FFF2-40B4-BE49-F238E27FC236}">
                      <a16:creationId xmlns:a16="http://schemas.microsoft.com/office/drawing/2014/main" id="{EA35649B-70FC-409D-BF50-B3DAF499DFE9}"/>
                    </a:ext>
                  </a:extLst>
                </p14:cNvPr>
                <p14:cNvContentPartPr/>
                <p14:nvPr/>
              </p14:nvContentPartPr>
              <p14:xfrm>
                <a:off x="6970808" y="5523307"/>
                <a:ext cx="536400" cy="325080"/>
              </p14:xfrm>
            </p:contentPart>
          </mc:Choice>
          <mc:Fallback>
            <p:pic>
              <p:nvPicPr>
                <p:cNvPr id="348" name="Ink 347">
                  <a:extLst>
                    <a:ext uri="{FF2B5EF4-FFF2-40B4-BE49-F238E27FC236}">
                      <a16:creationId xmlns:a16="http://schemas.microsoft.com/office/drawing/2014/main" id="{EA35649B-70FC-409D-BF50-B3DAF499DFE9}"/>
                    </a:ext>
                  </a:extLst>
                </p:cNvPr>
                <p:cNvPicPr/>
                <p:nvPr/>
              </p:nvPicPr>
              <p:blipFill>
                <a:blip r:embed="rId510"/>
                <a:stretch>
                  <a:fillRect/>
                </a:stretch>
              </p:blipFill>
              <p:spPr>
                <a:xfrm>
                  <a:off x="6961808" y="5514667"/>
                  <a:ext cx="554040" cy="342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11">
              <p14:nvContentPartPr>
                <p14:cNvPr id="349" name="Ink 348">
                  <a:extLst>
                    <a:ext uri="{FF2B5EF4-FFF2-40B4-BE49-F238E27FC236}">
                      <a16:creationId xmlns:a16="http://schemas.microsoft.com/office/drawing/2014/main" id="{54DEFCDE-B85A-4FCB-B878-D8A4245CB778}"/>
                    </a:ext>
                  </a:extLst>
                </p14:cNvPr>
                <p14:cNvContentPartPr/>
                <p14:nvPr/>
              </p14:nvContentPartPr>
              <p14:xfrm>
                <a:off x="7602248" y="5534107"/>
                <a:ext cx="210600" cy="256320"/>
              </p14:xfrm>
            </p:contentPart>
          </mc:Choice>
          <mc:Fallback>
            <p:pic>
              <p:nvPicPr>
                <p:cNvPr id="349" name="Ink 348">
                  <a:extLst>
                    <a:ext uri="{FF2B5EF4-FFF2-40B4-BE49-F238E27FC236}">
                      <a16:creationId xmlns:a16="http://schemas.microsoft.com/office/drawing/2014/main" id="{54DEFCDE-B85A-4FCB-B878-D8A4245CB778}"/>
                    </a:ext>
                  </a:extLst>
                </p:cNvPr>
                <p:cNvPicPr/>
                <p:nvPr/>
              </p:nvPicPr>
              <p:blipFill>
                <a:blip r:embed="rId512"/>
                <a:stretch>
                  <a:fillRect/>
                </a:stretch>
              </p:blipFill>
              <p:spPr>
                <a:xfrm>
                  <a:off x="7593248" y="5525467"/>
                  <a:ext cx="228240" cy="273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13">
              <p14:nvContentPartPr>
                <p14:cNvPr id="350" name="Ink 349">
                  <a:extLst>
                    <a:ext uri="{FF2B5EF4-FFF2-40B4-BE49-F238E27FC236}">
                      <a16:creationId xmlns:a16="http://schemas.microsoft.com/office/drawing/2014/main" id="{D4E9307A-EF00-4D84-8A12-24CABF5D8A75}"/>
                    </a:ext>
                  </a:extLst>
                </p14:cNvPr>
                <p14:cNvContentPartPr/>
                <p14:nvPr/>
              </p14:nvContentPartPr>
              <p14:xfrm>
                <a:off x="7984928" y="5608267"/>
                <a:ext cx="147600" cy="17280"/>
              </p14:xfrm>
            </p:contentPart>
          </mc:Choice>
          <mc:Fallback>
            <p:pic>
              <p:nvPicPr>
                <p:cNvPr id="350" name="Ink 349">
                  <a:extLst>
                    <a:ext uri="{FF2B5EF4-FFF2-40B4-BE49-F238E27FC236}">
                      <a16:creationId xmlns:a16="http://schemas.microsoft.com/office/drawing/2014/main" id="{D4E9307A-EF00-4D84-8A12-24CABF5D8A75}"/>
                    </a:ext>
                  </a:extLst>
                </p:cNvPr>
                <p:cNvPicPr/>
                <p:nvPr/>
              </p:nvPicPr>
              <p:blipFill>
                <a:blip r:embed="rId514"/>
                <a:stretch>
                  <a:fillRect/>
                </a:stretch>
              </p:blipFill>
              <p:spPr>
                <a:xfrm>
                  <a:off x="7976288" y="5599267"/>
                  <a:ext cx="165240" cy="34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15">
              <p14:nvContentPartPr>
                <p14:cNvPr id="351" name="Ink 350">
                  <a:extLst>
                    <a:ext uri="{FF2B5EF4-FFF2-40B4-BE49-F238E27FC236}">
                      <a16:creationId xmlns:a16="http://schemas.microsoft.com/office/drawing/2014/main" id="{8BE3282F-7BC9-4506-9E88-2024FBB41DC2}"/>
                    </a:ext>
                  </a:extLst>
                </p14:cNvPr>
                <p14:cNvContentPartPr/>
                <p14:nvPr/>
              </p14:nvContentPartPr>
              <p14:xfrm>
                <a:off x="7944968" y="5612227"/>
                <a:ext cx="41760" cy="129960"/>
              </p14:xfrm>
            </p:contentPart>
          </mc:Choice>
          <mc:Fallback>
            <p:pic>
              <p:nvPicPr>
                <p:cNvPr id="351" name="Ink 350">
                  <a:extLst>
                    <a:ext uri="{FF2B5EF4-FFF2-40B4-BE49-F238E27FC236}">
                      <a16:creationId xmlns:a16="http://schemas.microsoft.com/office/drawing/2014/main" id="{8BE3282F-7BC9-4506-9E88-2024FBB41DC2}"/>
                    </a:ext>
                  </a:extLst>
                </p:cNvPr>
                <p:cNvPicPr/>
                <p:nvPr/>
              </p:nvPicPr>
              <p:blipFill>
                <a:blip r:embed="rId516"/>
                <a:stretch>
                  <a:fillRect/>
                </a:stretch>
              </p:blipFill>
              <p:spPr>
                <a:xfrm>
                  <a:off x="7936328" y="5603587"/>
                  <a:ext cx="59400" cy="147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17">
              <p14:nvContentPartPr>
                <p14:cNvPr id="352" name="Ink 351">
                  <a:extLst>
                    <a:ext uri="{FF2B5EF4-FFF2-40B4-BE49-F238E27FC236}">
                      <a16:creationId xmlns:a16="http://schemas.microsoft.com/office/drawing/2014/main" id="{B6DD2B7C-B3E9-4178-A5B5-D36516107821}"/>
                    </a:ext>
                  </a:extLst>
                </p14:cNvPr>
                <p14:cNvContentPartPr/>
                <p14:nvPr/>
              </p14:nvContentPartPr>
              <p14:xfrm>
                <a:off x="8319368" y="5498467"/>
                <a:ext cx="249480" cy="365400"/>
              </p14:xfrm>
            </p:contentPart>
          </mc:Choice>
          <mc:Fallback>
            <p:pic>
              <p:nvPicPr>
                <p:cNvPr id="352" name="Ink 351">
                  <a:extLst>
                    <a:ext uri="{FF2B5EF4-FFF2-40B4-BE49-F238E27FC236}">
                      <a16:creationId xmlns:a16="http://schemas.microsoft.com/office/drawing/2014/main" id="{B6DD2B7C-B3E9-4178-A5B5-D36516107821}"/>
                    </a:ext>
                  </a:extLst>
                </p:cNvPr>
                <p:cNvPicPr/>
                <p:nvPr/>
              </p:nvPicPr>
              <p:blipFill>
                <a:blip r:embed="rId518"/>
                <a:stretch>
                  <a:fillRect/>
                </a:stretch>
              </p:blipFill>
              <p:spPr>
                <a:xfrm>
                  <a:off x="8310368" y="5489827"/>
                  <a:ext cx="267120" cy="383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19">
              <p14:nvContentPartPr>
                <p14:cNvPr id="353" name="Ink 352">
                  <a:extLst>
                    <a:ext uri="{FF2B5EF4-FFF2-40B4-BE49-F238E27FC236}">
                      <a16:creationId xmlns:a16="http://schemas.microsoft.com/office/drawing/2014/main" id="{9144BC42-ECAE-4810-B8A8-49219EECD54B}"/>
                    </a:ext>
                  </a:extLst>
                </p14:cNvPr>
                <p14:cNvContentPartPr/>
                <p14:nvPr/>
              </p14:nvContentPartPr>
              <p14:xfrm>
                <a:off x="7865768" y="5620147"/>
                <a:ext cx="147960" cy="35640"/>
              </p14:xfrm>
            </p:contentPart>
          </mc:Choice>
          <mc:Fallback>
            <p:pic>
              <p:nvPicPr>
                <p:cNvPr id="353" name="Ink 352">
                  <a:extLst>
                    <a:ext uri="{FF2B5EF4-FFF2-40B4-BE49-F238E27FC236}">
                      <a16:creationId xmlns:a16="http://schemas.microsoft.com/office/drawing/2014/main" id="{9144BC42-ECAE-4810-B8A8-49219EECD54B}"/>
                    </a:ext>
                  </a:extLst>
                </p:cNvPr>
                <p:cNvPicPr/>
                <p:nvPr/>
              </p:nvPicPr>
              <p:blipFill>
                <a:blip r:embed="rId520"/>
                <a:stretch>
                  <a:fillRect/>
                </a:stretch>
              </p:blipFill>
              <p:spPr>
                <a:xfrm>
                  <a:off x="7856768" y="5611507"/>
                  <a:ext cx="165600" cy="53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21">
              <p14:nvContentPartPr>
                <p14:cNvPr id="354" name="Ink 353">
                  <a:extLst>
                    <a:ext uri="{FF2B5EF4-FFF2-40B4-BE49-F238E27FC236}">
                      <a16:creationId xmlns:a16="http://schemas.microsoft.com/office/drawing/2014/main" id="{20EECE50-E5FD-43A9-AE50-56199EAF7B43}"/>
                    </a:ext>
                  </a:extLst>
                </p14:cNvPr>
                <p14:cNvContentPartPr/>
                <p14:nvPr/>
              </p14:nvContentPartPr>
              <p14:xfrm>
                <a:off x="7964408" y="5527627"/>
                <a:ext cx="27000" cy="197640"/>
              </p14:xfrm>
            </p:contentPart>
          </mc:Choice>
          <mc:Fallback>
            <p:pic>
              <p:nvPicPr>
                <p:cNvPr id="354" name="Ink 353">
                  <a:extLst>
                    <a:ext uri="{FF2B5EF4-FFF2-40B4-BE49-F238E27FC236}">
                      <a16:creationId xmlns:a16="http://schemas.microsoft.com/office/drawing/2014/main" id="{20EECE50-E5FD-43A9-AE50-56199EAF7B43}"/>
                    </a:ext>
                  </a:extLst>
                </p:cNvPr>
                <p:cNvPicPr/>
                <p:nvPr/>
              </p:nvPicPr>
              <p:blipFill>
                <a:blip r:embed="rId522"/>
                <a:stretch>
                  <a:fillRect/>
                </a:stretch>
              </p:blipFill>
              <p:spPr>
                <a:xfrm>
                  <a:off x="7955768" y="5518627"/>
                  <a:ext cx="44640" cy="215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23">
              <p14:nvContentPartPr>
                <p14:cNvPr id="356" name="Ink 355">
                  <a:extLst>
                    <a:ext uri="{FF2B5EF4-FFF2-40B4-BE49-F238E27FC236}">
                      <a16:creationId xmlns:a16="http://schemas.microsoft.com/office/drawing/2014/main" id="{7F67BF5C-C3E0-4FEB-BDDD-0652B53004C5}"/>
                    </a:ext>
                  </a:extLst>
                </p14:cNvPr>
                <p14:cNvContentPartPr/>
                <p14:nvPr/>
              </p14:nvContentPartPr>
              <p14:xfrm>
                <a:off x="8730848" y="5465347"/>
                <a:ext cx="11160" cy="369360"/>
              </p14:xfrm>
            </p:contentPart>
          </mc:Choice>
          <mc:Fallback>
            <p:pic>
              <p:nvPicPr>
                <p:cNvPr id="356" name="Ink 355">
                  <a:extLst>
                    <a:ext uri="{FF2B5EF4-FFF2-40B4-BE49-F238E27FC236}">
                      <a16:creationId xmlns:a16="http://schemas.microsoft.com/office/drawing/2014/main" id="{7F67BF5C-C3E0-4FEB-BDDD-0652B53004C5}"/>
                    </a:ext>
                  </a:extLst>
                </p:cNvPr>
                <p:cNvPicPr/>
                <p:nvPr/>
              </p:nvPicPr>
              <p:blipFill>
                <a:blip r:embed="rId524"/>
                <a:stretch>
                  <a:fillRect/>
                </a:stretch>
              </p:blipFill>
              <p:spPr>
                <a:xfrm>
                  <a:off x="8722208" y="5456707"/>
                  <a:ext cx="28800" cy="387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25">
              <p14:nvContentPartPr>
                <p14:cNvPr id="357" name="Ink 356">
                  <a:extLst>
                    <a:ext uri="{FF2B5EF4-FFF2-40B4-BE49-F238E27FC236}">
                      <a16:creationId xmlns:a16="http://schemas.microsoft.com/office/drawing/2014/main" id="{BD530CFA-3452-4737-B9A2-070ADA86C3CE}"/>
                    </a:ext>
                  </a:extLst>
                </p14:cNvPr>
                <p14:cNvContentPartPr/>
                <p14:nvPr/>
              </p14:nvContentPartPr>
              <p14:xfrm>
                <a:off x="8707088" y="5527627"/>
                <a:ext cx="200160" cy="286920"/>
              </p14:xfrm>
            </p:contentPart>
          </mc:Choice>
          <mc:Fallback>
            <p:pic>
              <p:nvPicPr>
                <p:cNvPr id="357" name="Ink 356">
                  <a:extLst>
                    <a:ext uri="{FF2B5EF4-FFF2-40B4-BE49-F238E27FC236}">
                      <a16:creationId xmlns:a16="http://schemas.microsoft.com/office/drawing/2014/main" id="{BD530CFA-3452-4737-B9A2-070ADA86C3CE}"/>
                    </a:ext>
                  </a:extLst>
                </p:cNvPr>
                <p:cNvPicPr/>
                <p:nvPr/>
              </p:nvPicPr>
              <p:blipFill>
                <a:blip r:embed="rId526"/>
                <a:stretch>
                  <a:fillRect/>
                </a:stretch>
              </p:blipFill>
              <p:spPr>
                <a:xfrm>
                  <a:off x="8698448" y="5518627"/>
                  <a:ext cx="217800" cy="304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27">
              <p14:nvContentPartPr>
                <p14:cNvPr id="358" name="Ink 357">
                  <a:extLst>
                    <a:ext uri="{FF2B5EF4-FFF2-40B4-BE49-F238E27FC236}">
                      <a16:creationId xmlns:a16="http://schemas.microsoft.com/office/drawing/2014/main" id="{FD96016F-8A58-48FE-ADAC-4E5B693CAA58}"/>
                    </a:ext>
                  </a:extLst>
                </p14:cNvPr>
                <p14:cNvContentPartPr/>
                <p14:nvPr/>
              </p14:nvContentPartPr>
              <p14:xfrm>
                <a:off x="9028208" y="5617627"/>
                <a:ext cx="512640" cy="247320"/>
              </p14:xfrm>
            </p:contentPart>
          </mc:Choice>
          <mc:Fallback>
            <p:pic>
              <p:nvPicPr>
                <p:cNvPr id="358" name="Ink 357">
                  <a:extLst>
                    <a:ext uri="{FF2B5EF4-FFF2-40B4-BE49-F238E27FC236}">
                      <a16:creationId xmlns:a16="http://schemas.microsoft.com/office/drawing/2014/main" id="{FD96016F-8A58-48FE-ADAC-4E5B693CAA58}"/>
                    </a:ext>
                  </a:extLst>
                </p:cNvPr>
                <p:cNvPicPr/>
                <p:nvPr/>
              </p:nvPicPr>
              <p:blipFill>
                <a:blip r:embed="rId528"/>
                <a:stretch>
                  <a:fillRect/>
                </a:stretch>
              </p:blipFill>
              <p:spPr>
                <a:xfrm>
                  <a:off x="9019208" y="5608987"/>
                  <a:ext cx="530280" cy="264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29">
              <p14:nvContentPartPr>
                <p14:cNvPr id="361" name="Ink 360">
                  <a:extLst>
                    <a:ext uri="{FF2B5EF4-FFF2-40B4-BE49-F238E27FC236}">
                      <a16:creationId xmlns:a16="http://schemas.microsoft.com/office/drawing/2014/main" id="{C99B05D9-F964-4B10-8C48-6A07CA269218}"/>
                    </a:ext>
                  </a:extLst>
                </p14:cNvPr>
                <p14:cNvContentPartPr/>
                <p14:nvPr/>
              </p14:nvContentPartPr>
              <p14:xfrm>
                <a:off x="1244288" y="5018227"/>
                <a:ext cx="8768520" cy="1390320"/>
              </p14:xfrm>
            </p:contentPart>
          </mc:Choice>
          <mc:Fallback>
            <p:pic>
              <p:nvPicPr>
                <p:cNvPr id="361" name="Ink 360">
                  <a:extLst>
                    <a:ext uri="{FF2B5EF4-FFF2-40B4-BE49-F238E27FC236}">
                      <a16:creationId xmlns:a16="http://schemas.microsoft.com/office/drawing/2014/main" id="{C99B05D9-F964-4B10-8C48-6A07CA269218}"/>
                    </a:ext>
                  </a:extLst>
                </p:cNvPr>
                <p:cNvPicPr/>
                <p:nvPr/>
              </p:nvPicPr>
              <p:blipFill>
                <a:blip r:embed="rId530"/>
                <a:stretch>
                  <a:fillRect/>
                </a:stretch>
              </p:blipFill>
              <p:spPr>
                <a:xfrm>
                  <a:off x="1235288" y="5009587"/>
                  <a:ext cx="8786160" cy="140796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28478511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EFA68BA5-78ED-4DD9-BB9E-6C470B9B94BB}"/>
              </a:ext>
            </a:extLst>
          </p:cNvPr>
          <p:cNvGrpSpPr/>
          <p:nvPr/>
        </p:nvGrpSpPr>
        <p:grpSpPr>
          <a:xfrm>
            <a:off x="281970" y="363787"/>
            <a:ext cx="1932120" cy="605160"/>
            <a:chOff x="281970" y="363787"/>
            <a:chExt cx="1932120" cy="6051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">
              <p14:nvContentPartPr>
                <p14:cNvPr id="4" name="Ink 3">
                  <a:extLst>
                    <a:ext uri="{FF2B5EF4-FFF2-40B4-BE49-F238E27FC236}">
                      <a16:creationId xmlns:a16="http://schemas.microsoft.com/office/drawing/2014/main" id="{87216415-6E1B-4637-9CBC-8EC2160AD53E}"/>
                    </a:ext>
                  </a:extLst>
                </p14:cNvPr>
                <p14:cNvContentPartPr/>
                <p14:nvPr/>
              </p14:nvContentPartPr>
              <p14:xfrm>
                <a:off x="281970" y="363787"/>
                <a:ext cx="393120" cy="295560"/>
              </p14:xfrm>
            </p:contentPart>
          </mc:Choice>
          <mc:Fallback>
            <p:pic>
              <p:nvPicPr>
                <p:cNvPr id="4" name="Ink 3">
                  <a:extLst>
                    <a:ext uri="{FF2B5EF4-FFF2-40B4-BE49-F238E27FC236}">
                      <a16:creationId xmlns:a16="http://schemas.microsoft.com/office/drawing/2014/main" id="{87216415-6E1B-4637-9CBC-8EC2160AD53E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272970" y="355147"/>
                  <a:ext cx="410760" cy="313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7AFF7CB2-C49C-4B8E-8C96-F5DAE17CAB4C}"/>
                    </a:ext>
                  </a:extLst>
                </p14:cNvPr>
                <p14:cNvContentPartPr/>
                <p14:nvPr/>
              </p14:nvContentPartPr>
              <p14:xfrm>
                <a:off x="722970" y="522187"/>
                <a:ext cx="150120" cy="93960"/>
              </p14:xfrm>
            </p:contentPart>
          </mc:Choice>
          <mc:Fallback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7AFF7CB2-C49C-4B8E-8C96-F5DAE17CAB4C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714330" y="513187"/>
                  <a:ext cx="167760" cy="111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501E0490-87F7-4688-B515-66CE02D0A7D3}"/>
                    </a:ext>
                  </a:extLst>
                </p14:cNvPr>
                <p14:cNvContentPartPr/>
                <p14:nvPr/>
              </p14:nvContentPartPr>
              <p14:xfrm>
                <a:off x="946890" y="407347"/>
                <a:ext cx="732240" cy="296640"/>
              </p14:xfrm>
            </p:contentPart>
          </mc:Choice>
          <mc:Fallback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501E0490-87F7-4688-B515-66CE02D0A7D3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938250" y="398707"/>
                  <a:ext cx="749880" cy="31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374E5EFC-F05F-4898-B85F-36C01CA1680F}"/>
                    </a:ext>
                  </a:extLst>
                </p14:cNvPr>
                <p14:cNvContentPartPr/>
                <p14:nvPr/>
              </p14:nvContentPartPr>
              <p14:xfrm>
                <a:off x="1737090" y="383227"/>
                <a:ext cx="15480" cy="12240"/>
              </p14:xfrm>
            </p:contentPart>
          </mc:Choice>
          <mc:Fallback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374E5EFC-F05F-4898-B85F-36C01CA1680F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1728090" y="374587"/>
                  <a:ext cx="33120" cy="2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7D41C930-F8B9-43D0-8F8D-F13F97E4ED2E}"/>
                    </a:ext>
                  </a:extLst>
                </p14:cNvPr>
                <p14:cNvContentPartPr/>
                <p14:nvPr/>
              </p14:nvContentPartPr>
              <p14:xfrm>
                <a:off x="1844370" y="390067"/>
                <a:ext cx="369720" cy="578880"/>
              </p14:xfrm>
            </p:contentPart>
          </mc:Choice>
          <mc:Fallback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7D41C930-F8B9-43D0-8F8D-F13F97E4ED2E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835730" y="381427"/>
                  <a:ext cx="387360" cy="5965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2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332A4E10-704D-4128-BEF0-17797D43B313}"/>
                  </a:ext>
                </a:extLst>
              </p14:cNvPr>
              <p14:cNvContentPartPr/>
              <p14:nvPr/>
            </p14:nvContentPartPr>
            <p14:xfrm>
              <a:off x="595170" y="1078027"/>
              <a:ext cx="307440" cy="506880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332A4E10-704D-4128-BEF0-17797D43B313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586170" y="1069027"/>
                <a:ext cx="325080" cy="524520"/>
              </a:xfrm>
              <a:prstGeom prst="rect">
                <a:avLst/>
              </a:prstGeom>
            </p:spPr>
          </p:pic>
        </mc:Fallback>
      </mc:AlternateContent>
      <p:grpSp>
        <p:nvGrpSpPr>
          <p:cNvPr id="13" name="Group 12">
            <a:extLst>
              <a:ext uri="{FF2B5EF4-FFF2-40B4-BE49-F238E27FC236}">
                <a16:creationId xmlns:a16="http://schemas.microsoft.com/office/drawing/2014/main" id="{DF9E7580-D752-4789-BA31-B0D3C1A6A234}"/>
              </a:ext>
            </a:extLst>
          </p:cNvPr>
          <p:cNvGrpSpPr/>
          <p:nvPr/>
        </p:nvGrpSpPr>
        <p:grpSpPr>
          <a:xfrm>
            <a:off x="1220850" y="1218427"/>
            <a:ext cx="218880" cy="133560"/>
            <a:chOff x="1220850" y="1218427"/>
            <a:chExt cx="218880" cy="1335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4">
              <p14:nvContentPartPr>
                <p14:cNvPr id="11" name="Ink 10">
                  <a:extLst>
                    <a:ext uri="{FF2B5EF4-FFF2-40B4-BE49-F238E27FC236}">
                      <a16:creationId xmlns:a16="http://schemas.microsoft.com/office/drawing/2014/main" id="{B96FA4B0-77B8-4DB0-B0A8-43D1D9EFA29A}"/>
                    </a:ext>
                  </a:extLst>
                </p14:cNvPr>
                <p14:cNvContentPartPr/>
                <p14:nvPr/>
              </p14:nvContentPartPr>
              <p14:xfrm>
                <a:off x="1220850" y="1218427"/>
                <a:ext cx="162000" cy="23040"/>
              </p14:xfrm>
            </p:contentPart>
          </mc:Choice>
          <mc:Fallback>
            <p:pic>
              <p:nvPicPr>
                <p:cNvPr id="11" name="Ink 10">
                  <a:extLst>
                    <a:ext uri="{FF2B5EF4-FFF2-40B4-BE49-F238E27FC236}">
                      <a16:creationId xmlns:a16="http://schemas.microsoft.com/office/drawing/2014/main" id="{B96FA4B0-77B8-4DB0-B0A8-43D1D9EFA29A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1211850" y="1209427"/>
                  <a:ext cx="179640" cy="40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B86EE420-D263-4846-8288-67B815746A6F}"/>
                    </a:ext>
                  </a:extLst>
                </p14:cNvPr>
                <p14:cNvContentPartPr/>
                <p14:nvPr/>
              </p14:nvContentPartPr>
              <p14:xfrm>
                <a:off x="1318770" y="1293667"/>
                <a:ext cx="120960" cy="58320"/>
              </p14:xfrm>
            </p:contentPart>
          </mc:Choice>
          <mc:Fallback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B86EE420-D263-4846-8288-67B815746A6F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1310130" y="1284667"/>
                  <a:ext cx="138600" cy="759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AC2E8C0-E0AE-4D0A-AFB7-26DD2C2F31AC}"/>
              </a:ext>
            </a:extLst>
          </p:cNvPr>
          <p:cNvGrpSpPr/>
          <p:nvPr/>
        </p:nvGrpSpPr>
        <p:grpSpPr>
          <a:xfrm>
            <a:off x="1885770" y="849787"/>
            <a:ext cx="2390400" cy="734040"/>
            <a:chOff x="1885770" y="849787"/>
            <a:chExt cx="2390400" cy="7340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8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D14B6A72-65A5-467F-A0BF-5599F927D246}"/>
                    </a:ext>
                  </a:extLst>
                </p14:cNvPr>
                <p14:cNvContentPartPr/>
                <p14:nvPr/>
              </p14:nvContentPartPr>
              <p14:xfrm>
                <a:off x="1885770" y="960307"/>
                <a:ext cx="547200" cy="172800"/>
              </p14:xfrm>
            </p:contentPart>
          </mc:Choice>
          <mc:Fallback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D14B6A72-65A5-467F-A0BF-5599F927D246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1877130" y="951307"/>
                  <a:ext cx="564840" cy="190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FAC777CF-4DD3-411E-A335-4AC122760BB6}"/>
                    </a:ext>
                  </a:extLst>
                </p14:cNvPr>
                <p14:cNvContentPartPr/>
                <p14:nvPr/>
              </p14:nvContentPartPr>
              <p14:xfrm>
                <a:off x="2561130" y="849787"/>
                <a:ext cx="144000" cy="184680"/>
              </p14:xfrm>
            </p:contentPart>
          </mc:Choice>
          <mc:Fallback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FAC777CF-4DD3-411E-A335-4AC122760BB6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2552130" y="841147"/>
                  <a:ext cx="161640" cy="202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">
              <p14:nvContentPartPr>
                <p14:cNvPr id="16" name="Ink 15">
                  <a:extLst>
                    <a:ext uri="{FF2B5EF4-FFF2-40B4-BE49-F238E27FC236}">
                      <a16:creationId xmlns:a16="http://schemas.microsoft.com/office/drawing/2014/main" id="{4B9AD5DC-3BEB-4FC0-9C5B-717436FE546A}"/>
                    </a:ext>
                  </a:extLst>
                </p14:cNvPr>
                <p14:cNvContentPartPr/>
                <p14:nvPr/>
              </p14:nvContentPartPr>
              <p14:xfrm>
                <a:off x="1941570" y="1143547"/>
                <a:ext cx="870480" cy="82800"/>
              </p14:xfrm>
            </p:contentPart>
          </mc:Choice>
          <mc:Fallback>
            <p:pic>
              <p:nvPicPr>
                <p:cNvPr id="16" name="Ink 15">
                  <a:extLst>
                    <a:ext uri="{FF2B5EF4-FFF2-40B4-BE49-F238E27FC236}">
                      <a16:creationId xmlns:a16="http://schemas.microsoft.com/office/drawing/2014/main" id="{4B9AD5DC-3BEB-4FC0-9C5B-717436FE546A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1932930" y="1134907"/>
                  <a:ext cx="888120" cy="100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25A1FA12-8280-4F48-BFB1-AEA712F927A5}"/>
                    </a:ext>
                  </a:extLst>
                </p14:cNvPr>
                <p14:cNvContentPartPr/>
                <p14:nvPr/>
              </p14:nvContentPartPr>
              <p14:xfrm>
                <a:off x="2095290" y="1246147"/>
                <a:ext cx="368280" cy="337680"/>
              </p14:xfrm>
            </p:contentPart>
          </mc:Choice>
          <mc:Fallback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25A1FA12-8280-4F48-BFB1-AEA712F927A5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2086290" y="1237147"/>
                  <a:ext cx="385920" cy="355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1B514B3B-E595-48EA-A3A1-0CD9B7A6E602}"/>
                    </a:ext>
                  </a:extLst>
                </p14:cNvPr>
                <p14:cNvContentPartPr/>
                <p14:nvPr/>
              </p14:nvContentPartPr>
              <p14:xfrm>
                <a:off x="3008250" y="918547"/>
                <a:ext cx="130320" cy="134280"/>
              </p14:xfrm>
            </p:contentPart>
          </mc:Choice>
          <mc:Fallback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1B514B3B-E595-48EA-A3A1-0CD9B7A6E602}"/>
                    </a:ext>
                  </a:extLst>
                </p:cNvPr>
                <p:cNvPicPr/>
                <p:nvPr/>
              </p:nvPicPr>
              <p:blipFill>
                <a:blip r:embed="rId27"/>
                <a:stretch>
                  <a:fillRect/>
                </a:stretch>
              </p:blipFill>
              <p:spPr>
                <a:xfrm>
                  <a:off x="2999250" y="909907"/>
                  <a:ext cx="147960" cy="151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0599094B-F0A8-4D9F-8A89-F16A3DB8A91B}"/>
                    </a:ext>
                  </a:extLst>
                </p14:cNvPr>
                <p14:cNvContentPartPr/>
                <p14:nvPr/>
              </p14:nvContentPartPr>
              <p14:xfrm>
                <a:off x="3167370" y="962467"/>
                <a:ext cx="110520" cy="86400"/>
              </p14:xfrm>
            </p:contentPart>
          </mc:Choice>
          <mc:Fallback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0599094B-F0A8-4D9F-8A89-F16A3DB8A91B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3158370" y="953467"/>
                  <a:ext cx="128160" cy="104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">
              <p14:nvContentPartPr>
                <p14:cNvPr id="21" name="Ink 20">
                  <a:extLst>
                    <a:ext uri="{FF2B5EF4-FFF2-40B4-BE49-F238E27FC236}">
                      <a16:creationId xmlns:a16="http://schemas.microsoft.com/office/drawing/2014/main" id="{C9B73104-0EF9-41E7-B4BB-7AD369BC7BA5}"/>
                    </a:ext>
                  </a:extLst>
                </p14:cNvPr>
                <p14:cNvContentPartPr/>
                <p14:nvPr/>
              </p14:nvContentPartPr>
              <p14:xfrm>
                <a:off x="3327570" y="850867"/>
                <a:ext cx="625680" cy="210240"/>
              </p14:xfrm>
            </p:contentPart>
          </mc:Choice>
          <mc:Fallback>
            <p:pic>
              <p:nvPicPr>
                <p:cNvPr id="21" name="Ink 20">
                  <a:extLst>
                    <a:ext uri="{FF2B5EF4-FFF2-40B4-BE49-F238E27FC236}">
                      <a16:creationId xmlns:a16="http://schemas.microsoft.com/office/drawing/2014/main" id="{C9B73104-0EF9-41E7-B4BB-7AD369BC7BA5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3318930" y="842227"/>
                  <a:ext cx="643320" cy="227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4F0955AC-8C1F-4FDF-B083-83FF8B75F100}"/>
                    </a:ext>
                  </a:extLst>
                </p14:cNvPr>
                <p14:cNvContentPartPr/>
                <p14:nvPr/>
              </p14:nvContentPartPr>
              <p14:xfrm>
                <a:off x="2760570" y="1044907"/>
                <a:ext cx="1515600" cy="132120"/>
              </p14:xfrm>
            </p:contentPart>
          </mc:Choice>
          <mc:Fallback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4F0955AC-8C1F-4FDF-B083-83FF8B75F100}"/>
                    </a:ext>
                  </a:extLst>
                </p:cNvPr>
                <p:cNvPicPr/>
                <p:nvPr/>
              </p:nvPicPr>
              <p:blipFill>
                <a:blip r:embed="rId33"/>
                <a:stretch>
                  <a:fillRect/>
                </a:stretch>
              </p:blipFill>
              <p:spPr>
                <a:xfrm>
                  <a:off x="2751930" y="1036267"/>
                  <a:ext cx="1533240" cy="1497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17C24877-DDC5-41E9-8CBB-1C372E361E2B}"/>
              </a:ext>
            </a:extLst>
          </p:cNvPr>
          <p:cNvGrpSpPr/>
          <p:nvPr/>
        </p:nvGrpSpPr>
        <p:grpSpPr>
          <a:xfrm>
            <a:off x="2499210" y="1436227"/>
            <a:ext cx="1354680" cy="224280"/>
            <a:chOff x="2499210" y="1436227"/>
            <a:chExt cx="1354680" cy="2242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4">
              <p14:nvContentPartPr>
                <p14:cNvPr id="24" name="Ink 23">
                  <a:extLst>
                    <a:ext uri="{FF2B5EF4-FFF2-40B4-BE49-F238E27FC236}">
                      <a16:creationId xmlns:a16="http://schemas.microsoft.com/office/drawing/2014/main" id="{E8448AE6-3F62-49A8-B468-039C373118C0}"/>
                    </a:ext>
                  </a:extLst>
                </p14:cNvPr>
                <p14:cNvContentPartPr/>
                <p14:nvPr/>
              </p14:nvContentPartPr>
              <p14:xfrm>
                <a:off x="2499210" y="1497067"/>
                <a:ext cx="148680" cy="157680"/>
              </p14:xfrm>
            </p:contentPart>
          </mc:Choice>
          <mc:Fallback>
            <p:pic>
              <p:nvPicPr>
                <p:cNvPr id="24" name="Ink 23">
                  <a:extLst>
                    <a:ext uri="{FF2B5EF4-FFF2-40B4-BE49-F238E27FC236}">
                      <a16:creationId xmlns:a16="http://schemas.microsoft.com/office/drawing/2014/main" id="{E8448AE6-3F62-49A8-B468-039C373118C0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2490570" y="1488427"/>
                  <a:ext cx="166320" cy="175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91B0945C-28A8-41C7-BBB5-59F9E2FB2F31}"/>
                    </a:ext>
                  </a:extLst>
                </p14:cNvPr>
                <p14:cNvContentPartPr/>
                <p14:nvPr/>
              </p14:nvContentPartPr>
              <p14:xfrm>
                <a:off x="2671650" y="1558987"/>
                <a:ext cx="105480" cy="96840"/>
              </p14:xfrm>
            </p:contentPart>
          </mc:Choice>
          <mc:Fallback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91B0945C-28A8-41C7-BBB5-59F9E2FB2F31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2662650" y="1549987"/>
                  <a:ext cx="123120" cy="114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53729B40-E753-439B-BDF0-CBFA463936CA}"/>
                    </a:ext>
                  </a:extLst>
                </p14:cNvPr>
                <p14:cNvContentPartPr/>
                <p14:nvPr/>
              </p14:nvContentPartPr>
              <p14:xfrm>
                <a:off x="2845890" y="1438747"/>
                <a:ext cx="539280" cy="221760"/>
              </p14:xfrm>
            </p:contentPart>
          </mc:Choice>
          <mc:Fallback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53729B40-E753-439B-BDF0-CBFA463936CA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2836890" y="1429747"/>
                  <a:ext cx="556920" cy="239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">
              <p14:nvContentPartPr>
                <p14:cNvPr id="27" name="Ink 26">
                  <a:extLst>
                    <a:ext uri="{FF2B5EF4-FFF2-40B4-BE49-F238E27FC236}">
                      <a16:creationId xmlns:a16="http://schemas.microsoft.com/office/drawing/2014/main" id="{EA0DA261-0A1B-4440-B812-56ECF0D50810}"/>
                    </a:ext>
                  </a:extLst>
                </p14:cNvPr>
                <p14:cNvContentPartPr/>
                <p14:nvPr/>
              </p14:nvContentPartPr>
              <p14:xfrm>
                <a:off x="3439530" y="1436227"/>
                <a:ext cx="7200" cy="96840"/>
              </p14:xfrm>
            </p:contentPart>
          </mc:Choice>
          <mc:Fallback>
            <p:pic>
              <p:nvPicPr>
                <p:cNvPr id="27" name="Ink 26">
                  <a:extLst>
                    <a:ext uri="{FF2B5EF4-FFF2-40B4-BE49-F238E27FC236}">
                      <a16:creationId xmlns:a16="http://schemas.microsoft.com/office/drawing/2014/main" id="{EA0DA261-0A1B-4440-B812-56ECF0D50810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3430890" y="1427587"/>
                  <a:ext cx="24840" cy="114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C32110D8-2A00-4636-AD3D-7747C00FD9AF}"/>
                    </a:ext>
                  </a:extLst>
                </p14:cNvPr>
                <p14:cNvContentPartPr/>
                <p14:nvPr/>
              </p14:nvContentPartPr>
              <p14:xfrm>
                <a:off x="3429090" y="1513987"/>
                <a:ext cx="128160" cy="101160"/>
              </p14:xfrm>
            </p:contentPart>
          </mc:Choice>
          <mc:Fallback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C32110D8-2A00-4636-AD3D-7747C00FD9AF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3420450" y="1504987"/>
                  <a:ext cx="145800" cy="118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B7BB3A35-0174-4EAD-B72B-6558BF3D38A8}"/>
                    </a:ext>
                  </a:extLst>
                </p14:cNvPr>
                <p14:cNvContentPartPr/>
                <p14:nvPr/>
              </p14:nvContentPartPr>
              <p14:xfrm>
                <a:off x="3628530" y="1511827"/>
                <a:ext cx="225360" cy="93960"/>
              </p14:xfrm>
            </p:contentPart>
          </mc:Choice>
          <mc:Fallback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B7BB3A35-0174-4EAD-B72B-6558BF3D38A8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3619530" y="1503187"/>
                  <a:ext cx="243000" cy="1116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9BBF6947-EDAF-4E69-9359-38CFCCC559E6}"/>
              </a:ext>
            </a:extLst>
          </p:cNvPr>
          <p:cNvGrpSpPr/>
          <p:nvPr/>
        </p:nvGrpSpPr>
        <p:grpSpPr>
          <a:xfrm>
            <a:off x="670050" y="2303107"/>
            <a:ext cx="812880" cy="297360"/>
            <a:chOff x="670050" y="2303107"/>
            <a:chExt cx="812880" cy="297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6">
              <p14:nvContentPartPr>
                <p14:cNvPr id="31" name="Ink 30">
                  <a:extLst>
                    <a:ext uri="{FF2B5EF4-FFF2-40B4-BE49-F238E27FC236}">
                      <a16:creationId xmlns:a16="http://schemas.microsoft.com/office/drawing/2014/main" id="{869CD735-21F7-4C7E-8916-BC9BB54D0B98}"/>
                    </a:ext>
                  </a:extLst>
                </p14:cNvPr>
                <p14:cNvContentPartPr/>
                <p14:nvPr/>
              </p14:nvContentPartPr>
              <p14:xfrm>
                <a:off x="670050" y="2374387"/>
                <a:ext cx="373680" cy="217440"/>
              </p14:xfrm>
            </p:contentPart>
          </mc:Choice>
          <mc:Fallback>
            <p:pic>
              <p:nvPicPr>
                <p:cNvPr id="31" name="Ink 30">
                  <a:extLst>
                    <a:ext uri="{FF2B5EF4-FFF2-40B4-BE49-F238E27FC236}">
                      <a16:creationId xmlns:a16="http://schemas.microsoft.com/office/drawing/2014/main" id="{869CD735-21F7-4C7E-8916-BC9BB54D0B98}"/>
                    </a:ext>
                  </a:extLst>
                </p:cNvPr>
                <p:cNvPicPr/>
                <p:nvPr/>
              </p:nvPicPr>
              <p:blipFill>
                <a:blip r:embed="rId47"/>
                <a:stretch>
                  <a:fillRect/>
                </a:stretch>
              </p:blipFill>
              <p:spPr>
                <a:xfrm>
                  <a:off x="661410" y="2365747"/>
                  <a:ext cx="391320" cy="235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575F76AC-9A94-4A8A-9D16-AF068EB18296}"/>
                    </a:ext>
                  </a:extLst>
                </p14:cNvPr>
                <p14:cNvContentPartPr/>
                <p14:nvPr/>
              </p14:nvContentPartPr>
              <p14:xfrm>
                <a:off x="1132650" y="2436307"/>
                <a:ext cx="129600" cy="164160"/>
              </p14:xfrm>
            </p:contentPart>
          </mc:Choice>
          <mc:Fallback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575F76AC-9A94-4A8A-9D16-AF068EB18296}"/>
                    </a:ext>
                  </a:extLst>
                </p:cNvPr>
                <p:cNvPicPr/>
                <p:nvPr/>
              </p:nvPicPr>
              <p:blipFill>
                <a:blip r:embed="rId49"/>
                <a:stretch>
                  <a:fillRect/>
                </a:stretch>
              </p:blipFill>
              <p:spPr>
                <a:xfrm>
                  <a:off x="1123650" y="2427667"/>
                  <a:ext cx="147240" cy="181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0">
              <p14:nvContentPartPr>
                <p14:cNvPr id="33" name="Ink 32">
                  <a:extLst>
                    <a:ext uri="{FF2B5EF4-FFF2-40B4-BE49-F238E27FC236}">
                      <a16:creationId xmlns:a16="http://schemas.microsoft.com/office/drawing/2014/main" id="{C4B2E002-C95C-4FC1-88D9-D7263875D85F}"/>
                    </a:ext>
                  </a:extLst>
                </p14:cNvPr>
                <p14:cNvContentPartPr/>
                <p14:nvPr/>
              </p14:nvContentPartPr>
              <p14:xfrm>
                <a:off x="1251810" y="2303107"/>
                <a:ext cx="231120" cy="286200"/>
              </p14:xfrm>
            </p:contentPart>
          </mc:Choice>
          <mc:Fallback>
            <p:pic>
              <p:nvPicPr>
                <p:cNvPr id="33" name="Ink 32">
                  <a:extLst>
                    <a:ext uri="{FF2B5EF4-FFF2-40B4-BE49-F238E27FC236}">
                      <a16:creationId xmlns:a16="http://schemas.microsoft.com/office/drawing/2014/main" id="{C4B2E002-C95C-4FC1-88D9-D7263875D85F}"/>
                    </a:ext>
                  </a:extLst>
                </p:cNvPr>
                <p:cNvPicPr/>
                <p:nvPr/>
              </p:nvPicPr>
              <p:blipFill>
                <a:blip r:embed="rId51"/>
                <a:stretch>
                  <a:fillRect/>
                </a:stretch>
              </p:blipFill>
              <p:spPr>
                <a:xfrm>
                  <a:off x="1242810" y="2294467"/>
                  <a:ext cx="248760" cy="3038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9F201C5A-03C8-4355-90AA-EDE5B8FA88DF}"/>
              </a:ext>
            </a:extLst>
          </p:cNvPr>
          <p:cNvGrpSpPr/>
          <p:nvPr/>
        </p:nvGrpSpPr>
        <p:grpSpPr>
          <a:xfrm>
            <a:off x="2750490" y="2362147"/>
            <a:ext cx="1106280" cy="227880"/>
            <a:chOff x="2750490" y="2362147"/>
            <a:chExt cx="1106280" cy="2278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52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F700884E-6585-4AF4-BB4D-3D09E5916F24}"/>
                    </a:ext>
                  </a:extLst>
                </p14:cNvPr>
                <p14:cNvContentPartPr/>
                <p14:nvPr/>
              </p14:nvContentPartPr>
              <p14:xfrm>
                <a:off x="2750490" y="2371867"/>
                <a:ext cx="588960" cy="218160"/>
              </p14:xfrm>
            </p:contentPart>
          </mc:Choice>
          <mc:Fallback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F700884E-6585-4AF4-BB4D-3D09E5916F24}"/>
                    </a:ext>
                  </a:extLst>
                </p:cNvPr>
                <p:cNvPicPr/>
                <p:nvPr/>
              </p:nvPicPr>
              <p:blipFill>
                <a:blip r:embed="rId53"/>
                <a:stretch>
                  <a:fillRect/>
                </a:stretch>
              </p:blipFill>
              <p:spPr>
                <a:xfrm>
                  <a:off x="2741850" y="2362867"/>
                  <a:ext cx="606600" cy="235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4CFEDAD3-17BF-4A69-B301-5496B96D38DF}"/>
                    </a:ext>
                  </a:extLst>
                </p14:cNvPr>
                <p14:cNvContentPartPr/>
                <p14:nvPr/>
              </p14:nvContentPartPr>
              <p14:xfrm>
                <a:off x="3340890" y="2432347"/>
                <a:ext cx="137520" cy="121680"/>
              </p14:xfrm>
            </p:contentPart>
          </mc:Choice>
          <mc:Fallback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4CFEDAD3-17BF-4A69-B301-5496B96D38DF}"/>
                    </a:ext>
                  </a:extLst>
                </p:cNvPr>
                <p:cNvPicPr/>
                <p:nvPr/>
              </p:nvPicPr>
              <p:blipFill>
                <a:blip r:embed="rId55"/>
                <a:stretch>
                  <a:fillRect/>
                </a:stretch>
              </p:blipFill>
              <p:spPr>
                <a:xfrm>
                  <a:off x="3332250" y="2423707"/>
                  <a:ext cx="155160" cy="139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">
              <p14:nvContentPartPr>
                <p14:cNvPr id="39" name="Ink 38">
                  <a:extLst>
                    <a:ext uri="{FF2B5EF4-FFF2-40B4-BE49-F238E27FC236}">
                      <a16:creationId xmlns:a16="http://schemas.microsoft.com/office/drawing/2014/main" id="{2C8C6322-004F-4B2B-91A0-8CB6CCDAC4EE}"/>
                    </a:ext>
                  </a:extLst>
                </p14:cNvPr>
                <p14:cNvContentPartPr/>
                <p14:nvPr/>
              </p14:nvContentPartPr>
              <p14:xfrm>
                <a:off x="3494610" y="2362147"/>
                <a:ext cx="147600" cy="194760"/>
              </p14:xfrm>
            </p:contentPart>
          </mc:Choice>
          <mc:Fallback>
            <p:pic>
              <p:nvPicPr>
                <p:cNvPr id="39" name="Ink 38">
                  <a:extLst>
                    <a:ext uri="{FF2B5EF4-FFF2-40B4-BE49-F238E27FC236}">
                      <a16:creationId xmlns:a16="http://schemas.microsoft.com/office/drawing/2014/main" id="{2C8C6322-004F-4B2B-91A0-8CB6CCDAC4EE}"/>
                    </a:ext>
                  </a:extLst>
                </p:cNvPr>
                <p:cNvPicPr/>
                <p:nvPr/>
              </p:nvPicPr>
              <p:blipFill>
                <a:blip r:embed="rId57"/>
                <a:stretch>
                  <a:fillRect/>
                </a:stretch>
              </p:blipFill>
              <p:spPr>
                <a:xfrm>
                  <a:off x="3485970" y="2353507"/>
                  <a:ext cx="165240" cy="212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8">
              <p14:nvContentPartPr>
                <p14:cNvPr id="40" name="Ink 39">
                  <a:extLst>
                    <a:ext uri="{FF2B5EF4-FFF2-40B4-BE49-F238E27FC236}">
                      <a16:creationId xmlns:a16="http://schemas.microsoft.com/office/drawing/2014/main" id="{38629F1F-BE9F-4BE1-866F-9E39E8B54DC3}"/>
                    </a:ext>
                  </a:extLst>
                </p14:cNvPr>
                <p14:cNvContentPartPr/>
                <p14:nvPr/>
              </p14:nvContentPartPr>
              <p14:xfrm>
                <a:off x="3684330" y="2368627"/>
                <a:ext cx="172440" cy="208080"/>
              </p14:xfrm>
            </p:contentPart>
          </mc:Choice>
          <mc:Fallback>
            <p:pic>
              <p:nvPicPr>
                <p:cNvPr id="40" name="Ink 39">
                  <a:extLst>
                    <a:ext uri="{FF2B5EF4-FFF2-40B4-BE49-F238E27FC236}">
                      <a16:creationId xmlns:a16="http://schemas.microsoft.com/office/drawing/2014/main" id="{38629F1F-BE9F-4BE1-866F-9E39E8B54DC3}"/>
                    </a:ext>
                  </a:extLst>
                </p:cNvPr>
                <p:cNvPicPr/>
                <p:nvPr/>
              </p:nvPicPr>
              <p:blipFill>
                <a:blip r:embed="rId59"/>
                <a:stretch>
                  <a:fillRect/>
                </a:stretch>
              </p:blipFill>
              <p:spPr>
                <a:xfrm>
                  <a:off x="3675330" y="2359987"/>
                  <a:ext cx="190080" cy="2257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BC930CF2-76D9-413D-9700-8E1B50E73832}"/>
              </a:ext>
            </a:extLst>
          </p:cNvPr>
          <p:cNvGrpSpPr/>
          <p:nvPr/>
        </p:nvGrpSpPr>
        <p:grpSpPr>
          <a:xfrm>
            <a:off x="2016810" y="2405707"/>
            <a:ext cx="323280" cy="192960"/>
            <a:chOff x="2016810" y="2405707"/>
            <a:chExt cx="323280" cy="1929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60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B85FC776-4ABE-4FAD-9016-9CA36D59294C}"/>
                    </a:ext>
                  </a:extLst>
                </p14:cNvPr>
                <p14:cNvContentPartPr/>
                <p14:nvPr/>
              </p14:nvContentPartPr>
              <p14:xfrm>
                <a:off x="2016810" y="2419747"/>
                <a:ext cx="137160" cy="178920"/>
              </p14:xfrm>
            </p:contentPart>
          </mc:Choice>
          <mc:Fallback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B85FC776-4ABE-4FAD-9016-9CA36D59294C}"/>
                    </a:ext>
                  </a:extLst>
                </p:cNvPr>
                <p:cNvPicPr/>
                <p:nvPr/>
              </p:nvPicPr>
              <p:blipFill>
                <a:blip r:embed="rId61"/>
                <a:stretch>
                  <a:fillRect/>
                </a:stretch>
              </p:blipFill>
              <p:spPr>
                <a:xfrm>
                  <a:off x="2008170" y="2411107"/>
                  <a:ext cx="154800" cy="196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2">
              <p14:nvContentPartPr>
                <p14:cNvPr id="36" name="Ink 35">
                  <a:extLst>
                    <a:ext uri="{FF2B5EF4-FFF2-40B4-BE49-F238E27FC236}">
                      <a16:creationId xmlns:a16="http://schemas.microsoft.com/office/drawing/2014/main" id="{BBF70EE0-F69D-40D6-894C-DACDFBD486CE}"/>
                    </a:ext>
                  </a:extLst>
                </p14:cNvPr>
                <p14:cNvContentPartPr/>
                <p14:nvPr/>
              </p14:nvContentPartPr>
              <p14:xfrm>
                <a:off x="2202570" y="2405707"/>
                <a:ext cx="137520" cy="160560"/>
              </p14:xfrm>
            </p:contentPart>
          </mc:Choice>
          <mc:Fallback>
            <p:pic>
              <p:nvPicPr>
                <p:cNvPr id="36" name="Ink 35">
                  <a:extLst>
                    <a:ext uri="{FF2B5EF4-FFF2-40B4-BE49-F238E27FC236}">
                      <a16:creationId xmlns:a16="http://schemas.microsoft.com/office/drawing/2014/main" id="{BBF70EE0-F69D-40D6-894C-DACDFBD486CE}"/>
                    </a:ext>
                  </a:extLst>
                </p:cNvPr>
                <p:cNvPicPr/>
                <p:nvPr/>
              </p:nvPicPr>
              <p:blipFill>
                <a:blip r:embed="rId63"/>
                <a:stretch>
                  <a:fillRect/>
                </a:stretch>
              </p:blipFill>
              <p:spPr>
                <a:xfrm>
                  <a:off x="2193570" y="2397067"/>
                  <a:ext cx="155160" cy="178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4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7A790DA4-8011-4554-B512-227E3C1D7CF0}"/>
                    </a:ext>
                  </a:extLst>
                </p14:cNvPr>
                <p14:cNvContentPartPr/>
                <p14:nvPr/>
              </p14:nvContentPartPr>
              <p14:xfrm>
                <a:off x="2174850" y="2537107"/>
                <a:ext cx="114840" cy="58320"/>
              </p14:xfrm>
            </p:contentPart>
          </mc:Choice>
          <mc:Fallback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7A790DA4-8011-4554-B512-227E3C1D7CF0}"/>
                    </a:ext>
                  </a:extLst>
                </p:cNvPr>
                <p:cNvPicPr/>
                <p:nvPr/>
              </p:nvPicPr>
              <p:blipFill>
                <a:blip r:embed="rId65"/>
                <a:stretch>
                  <a:fillRect/>
                </a:stretch>
              </p:blipFill>
              <p:spPr>
                <a:xfrm>
                  <a:off x="2165850" y="2528107"/>
                  <a:ext cx="132480" cy="759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66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D4F62C2D-D20F-466A-AF6C-66165956852E}"/>
                  </a:ext>
                </a:extLst>
              </p14:cNvPr>
              <p14:cNvContentPartPr/>
              <p14:nvPr/>
            </p14:nvContentPartPr>
            <p14:xfrm>
              <a:off x="1341450" y="2776867"/>
              <a:ext cx="374760" cy="228960"/>
            </p14:xfrm>
          </p:contentPart>
        </mc:Choice>
        <mc:Fallback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D4F62C2D-D20F-466A-AF6C-66165956852E}"/>
                  </a:ext>
                </a:extLst>
              </p:cNvPr>
              <p:cNvPicPr/>
              <p:nvPr/>
            </p:nvPicPr>
            <p:blipFill>
              <a:blip r:embed="rId67"/>
              <a:stretch>
                <a:fillRect/>
              </a:stretch>
            </p:blipFill>
            <p:spPr>
              <a:xfrm>
                <a:off x="1332450" y="2767867"/>
                <a:ext cx="392400" cy="246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8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9D5AC0E9-9522-4A68-A485-7C1571E29606}"/>
                  </a:ext>
                </a:extLst>
              </p14:cNvPr>
              <p14:cNvContentPartPr/>
              <p14:nvPr/>
            </p14:nvContentPartPr>
            <p14:xfrm>
              <a:off x="2518290" y="2728987"/>
              <a:ext cx="455400" cy="349200"/>
            </p14:xfrm>
          </p:contentPart>
        </mc:Choice>
        <mc:Fallback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9D5AC0E9-9522-4A68-A485-7C1571E29606}"/>
                  </a:ext>
                </a:extLst>
              </p:cNvPr>
              <p:cNvPicPr/>
              <p:nvPr/>
            </p:nvPicPr>
            <p:blipFill>
              <a:blip r:embed="rId69"/>
              <a:stretch>
                <a:fillRect/>
              </a:stretch>
            </p:blipFill>
            <p:spPr>
              <a:xfrm>
                <a:off x="2509290" y="2720347"/>
                <a:ext cx="473040" cy="366840"/>
              </a:xfrm>
              <a:prstGeom prst="rect">
                <a:avLst/>
              </a:prstGeom>
            </p:spPr>
          </p:pic>
        </mc:Fallback>
      </mc:AlternateContent>
      <p:grpSp>
        <p:nvGrpSpPr>
          <p:cNvPr id="74" name="Group 73">
            <a:extLst>
              <a:ext uri="{FF2B5EF4-FFF2-40B4-BE49-F238E27FC236}">
                <a16:creationId xmlns:a16="http://schemas.microsoft.com/office/drawing/2014/main" id="{56339721-053A-4946-B1B6-5F1CDE3FA39E}"/>
              </a:ext>
            </a:extLst>
          </p:cNvPr>
          <p:cNvGrpSpPr/>
          <p:nvPr/>
        </p:nvGrpSpPr>
        <p:grpSpPr>
          <a:xfrm>
            <a:off x="1123650" y="3202387"/>
            <a:ext cx="3020040" cy="1337760"/>
            <a:chOff x="1123650" y="3202387"/>
            <a:chExt cx="3020040" cy="13377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70">
              <p14:nvContentPartPr>
                <p14:cNvPr id="47" name="Ink 46">
                  <a:extLst>
                    <a:ext uri="{FF2B5EF4-FFF2-40B4-BE49-F238E27FC236}">
                      <a16:creationId xmlns:a16="http://schemas.microsoft.com/office/drawing/2014/main" id="{A27C4B89-78A4-46FF-BC45-177924A74C2F}"/>
                    </a:ext>
                  </a:extLst>
                </p14:cNvPr>
                <p14:cNvContentPartPr/>
                <p14:nvPr/>
              </p14:nvContentPartPr>
              <p14:xfrm>
                <a:off x="1601010" y="3202387"/>
                <a:ext cx="347760" cy="271080"/>
              </p14:xfrm>
            </p:contentPart>
          </mc:Choice>
          <mc:Fallback>
            <p:pic>
              <p:nvPicPr>
                <p:cNvPr id="47" name="Ink 46">
                  <a:extLst>
                    <a:ext uri="{FF2B5EF4-FFF2-40B4-BE49-F238E27FC236}">
                      <a16:creationId xmlns:a16="http://schemas.microsoft.com/office/drawing/2014/main" id="{A27C4B89-78A4-46FF-BC45-177924A74C2F}"/>
                    </a:ext>
                  </a:extLst>
                </p:cNvPr>
                <p:cNvPicPr/>
                <p:nvPr/>
              </p:nvPicPr>
              <p:blipFill>
                <a:blip r:embed="rId71"/>
                <a:stretch>
                  <a:fillRect/>
                </a:stretch>
              </p:blipFill>
              <p:spPr>
                <a:xfrm>
                  <a:off x="1592370" y="3193387"/>
                  <a:ext cx="365400" cy="288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2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BD2643E2-1C75-4DDD-A1D9-86EEFB149CED}"/>
                    </a:ext>
                  </a:extLst>
                </p14:cNvPr>
                <p14:cNvContentPartPr/>
                <p14:nvPr/>
              </p14:nvContentPartPr>
              <p14:xfrm>
                <a:off x="2060010" y="3229387"/>
                <a:ext cx="254880" cy="227880"/>
              </p14:xfrm>
            </p:contentPart>
          </mc:Choice>
          <mc:Fallback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BD2643E2-1C75-4DDD-A1D9-86EEFB149CED}"/>
                    </a:ext>
                  </a:extLst>
                </p:cNvPr>
                <p:cNvPicPr/>
                <p:nvPr/>
              </p:nvPicPr>
              <p:blipFill>
                <a:blip r:embed="rId73"/>
                <a:stretch>
                  <a:fillRect/>
                </a:stretch>
              </p:blipFill>
              <p:spPr>
                <a:xfrm>
                  <a:off x="2051010" y="3220747"/>
                  <a:ext cx="272520" cy="245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4">
              <p14:nvContentPartPr>
                <p14:cNvPr id="50" name="Ink 49">
                  <a:extLst>
                    <a:ext uri="{FF2B5EF4-FFF2-40B4-BE49-F238E27FC236}">
                      <a16:creationId xmlns:a16="http://schemas.microsoft.com/office/drawing/2014/main" id="{CB5F0162-31DA-4EF2-8FEB-688D3DB906B2}"/>
                    </a:ext>
                  </a:extLst>
                </p14:cNvPr>
                <p14:cNvContentPartPr/>
                <p14:nvPr/>
              </p14:nvContentPartPr>
              <p14:xfrm>
                <a:off x="1512090" y="3555547"/>
                <a:ext cx="104760" cy="390600"/>
              </p14:xfrm>
            </p:contentPart>
          </mc:Choice>
          <mc:Fallback>
            <p:pic>
              <p:nvPicPr>
                <p:cNvPr id="50" name="Ink 49">
                  <a:extLst>
                    <a:ext uri="{FF2B5EF4-FFF2-40B4-BE49-F238E27FC236}">
                      <a16:creationId xmlns:a16="http://schemas.microsoft.com/office/drawing/2014/main" id="{CB5F0162-31DA-4EF2-8FEB-688D3DB906B2}"/>
                    </a:ext>
                  </a:extLst>
                </p:cNvPr>
                <p:cNvPicPr/>
                <p:nvPr/>
              </p:nvPicPr>
              <p:blipFill>
                <a:blip r:embed="rId75"/>
                <a:stretch>
                  <a:fillRect/>
                </a:stretch>
              </p:blipFill>
              <p:spPr>
                <a:xfrm>
                  <a:off x="1503090" y="3546547"/>
                  <a:ext cx="122400" cy="408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6">
              <p14:nvContentPartPr>
                <p14:cNvPr id="51" name="Ink 50">
                  <a:extLst>
                    <a:ext uri="{FF2B5EF4-FFF2-40B4-BE49-F238E27FC236}">
                      <a16:creationId xmlns:a16="http://schemas.microsoft.com/office/drawing/2014/main" id="{F2CA4CC0-449B-47DC-B47D-5E5CE201DB1B}"/>
                    </a:ext>
                  </a:extLst>
                </p14:cNvPr>
                <p14:cNvContentPartPr/>
                <p14:nvPr/>
              </p14:nvContentPartPr>
              <p14:xfrm>
                <a:off x="1673010" y="3707107"/>
                <a:ext cx="256320" cy="144720"/>
              </p14:xfrm>
            </p:contentPart>
          </mc:Choice>
          <mc:Fallback>
            <p:pic>
              <p:nvPicPr>
                <p:cNvPr id="51" name="Ink 50">
                  <a:extLst>
                    <a:ext uri="{FF2B5EF4-FFF2-40B4-BE49-F238E27FC236}">
                      <a16:creationId xmlns:a16="http://schemas.microsoft.com/office/drawing/2014/main" id="{F2CA4CC0-449B-47DC-B47D-5E5CE201DB1B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1664010" y="3698467"/>
                  <a:ext cx="273960" cy="162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8">
              <p14:nvContentPartPr>
                <p14:cNvPr id="52" name="Ink 51">
                  <a:extLst>
                    <a:ext uri="{FF2B5EF4-FFF2-40B4-BE49-F238E27FC236}">
                      <a16:creationId xmlns:a16="http://schemas.microsoft.com/office/drawing/2014/main" id="{15EC222D-C3B9-4EFD-82CD-4DC8EAE4E5CB}"/>
                    </a:ext>
                  </a:extLst>
                </p14:cNvPr>
                <p14:cNvContentPartPr/>
                <p14:nvPr/>
              </p14:nvContentPartPr>
              <p14:xfrm>
                <a:off x="1986930" y="3708187"/>
                <a:ext cx="108360" cy="144720"/>
              </p14:xfrm>
            </p:contentPart>
          </mc:Choice>
          <mc:Fallback>
            <p:pic>
              <p:nvPicPr>
                <p:cNvPr id="52" name="Ink 51">
                  <a:extLst>
                    <a:ext uri="{FF2B5EF4-FFF2-40B4-BE49-F238E27FC236}">
                      <a16:creationId xmlns:a16="http://schemas.microsoft.com/office/drawing/2014/main" id="{15EC222D-C3B9-4EFD-82CD-4DC8EAE4E5CB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1978290" y="3699187"/>
                  <a:ext cx="126000" cy="162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0">
              <p14:nvContentPartPr>
                <p14:cNvPr id="53" name="Ink 52">
                  <a:extLst>
                    <a:ext uri="{FF2B5EF4-FFF2-40B4-BE49-F238E27FC236}">
                      <a16:creationId xmlns:a16="http://schemas.microsoft.com/office/drawing/2014/main" id="{376DA44A-9434-4459-8AF1-3408C4026298}"/>
                    </a:ext>
                  </a:extLst>
                </p14:cNvPr>
                <p14:cNvContentPartPr/>
                <p14:nvPr/>
              </p14:nvContentPartPr>
              <p14:xfrm>
                <a:off x="2156850" y="3620707"/>
                <a:ext cx="239400" cy="227520"/>
              </p14:xfrm>
            </p:contentPart>
          </mc:Choice>
          <mc:Fallback>
            <p:pic>
              <p:nvPicPr>
                <p:cNvPr id="53" name="Ink 52">
                  <a:extLst>
                    <a:ext uri="{FF2B5EF4-FFF2-40B4-BE49-F238E27FC236}">
                      <a16:creationId xmlns:a16="http://schemas.microsoft.com/office/drawing/2014/main" id="{376DA44A-9434-4459-8AF1-3408C4026298}"/>
                    </a:ext>
                  </a:extLst>
                </p:cNvPr>
                <p:cNvPicPr/>
                <p:nvPr/>
              </p:nvPicPr>
              <p:blipFill>
                <a:blip r:embed="rId81"/>
                <a:stretch>
                  <a:fillRect/>
                </a:stretch>
              </p:blipFill>
              <p:spPr>
                <a:xfrm>
                  <a:off x="2147850" y="3612067"/>
                  <a:ext cx="257040" cy="245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2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7F91C4C4-0BF5-42C9-8706-957F94D9BED7}"/>
                    </a:ext>
                  </a:extLst>
                </p14:cNvPr>
                <p14:cNvContentPartPr/>
                <p14:nvPr/>
              </p14:nvContentPartPr>
              <p14:xfrm>
                <a:off x="2403450" y="3653107"/>
                <a:ext cx="222480" cy="187560"/>
              </p14:xfrm>
            </p:contentPart>
          </mc:Choice>
          <mc:Fallback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7F91C4C4-0BF5-42C9-8706-957F94D9BED7}"/>
                    </a:ext>
                  </a:extLst>
                </p:cNvPr>
                <p:cNvPicPr/>
                <p:nvPr/>
              </p:nvPicPr>
              <p:blipFill>
                <a:blip r:embed="rId83"/>
                <a:stretch>
                  <a:fillRect/>
                </a:stretch>
              </p:blipFill>
              <p:spPr>
                <a:xfrm>
                  <a:off x="2394450" y="3644467"/>
                  <a:ext cx="240120" cy="205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4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F4AFBAD4-739F-41FD-BBD3-F117FDEAE291}"/>
                    </a:ext>
                  </a:extLst>
                </p14:cNvPr>
                <p14:cNvContentPartPr/>
                <p14:nvPr/>
              </p14:nvContentPartPr>
              <p14:xfrm>
                <a:off x="2799810" y="3639427"/>
                <a:ext cx="573120" cy="192240"/>
              </p14:xfrm>
            </p:contentPart>
          </mc:Choice>
          <mc:Fallback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F4AFBAD4-739F-41FD-BBD3-F117FDEAE291}"/>
                    </a:ext>
                  </a:extLst>
                </p:cNvPr>
                <p:cNvPicPr/>
                <p:nvPr/>
              </p:nvPicPr>
              <p:blipFill>
                <a:blip r:embed="rId85"/>
                <a:stretch>
                  <a:fillRect/>
                </a:stretch>
              </p:blipFill>
              <p:spPr>
                <a:xfrm>
                  <a:off x="2790810" y="3630787"/>
                  <a:ext cx="590760" cy="20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6">
              <p14:nvContentPartPr>
                <p14:cNvPr id="56" name="Ink 55">
                  <a:extLst>
                    <a:ext uri="{FF2B5EF4-FFF2-40B4-BE49-F238E27FC236}">
                      <a16:creationId xmlns:a16="http://schemas.microsoft.com/office/drawing/2014/main" id="{14985906-5A89-4EA6-9D82-5EB95954AF8A}"/>
                    </a:ext>
                  </a:extLst>
                </p14:cNvPr>
                <p14:cNvContentPartPr/>
                <p14:nvPr/>
              </p14:nvContentPartPr>
              <p14:xfrm>
                <a:off x="3429810" y="3654907"/>
                <a:ext cx="97200" cy="145800"/>
              </p14:xfrm>
            </p:contentPart>
          </mc:Choice>
          <mc:Fallback>
            <p:pic>
              <p:nvPicPr>
                <p:cNvPr id="56" name="Ink 55">
                  <a:extLst>
                    <a:ext uri="{FF2B5EF4-FFF2-40B4-BE49-F238E27FC236}">
                      <a16:creationId xmlns:a16="http://schemas.microsoft.com/office/drawing/2014/main" id="{14985906-5A89-4EA6-9D82-5EB95954AF8A}"/>
                    </a:ext>
                  </a:extLst>
                </p:cNvPr>
                <p:cNvPicPr/>
                <p:nvPr/>
              </p:nvPicPr>
              <p:blipFill>
                <a:blip r:embed="rId87"/>
                <a:stretch>
                  <a:fillRect/>
                </a:stretch>
              </p:blipFill>
              <p:spPr>
                <a:xfrm>
                  <a:off x="3421170" y="3645907"/>
                  <a:ext cx="114840" cy="163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8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C01AAA1D-ABC8-4E48-A4D1-DE27E1911828}"/>
                    </a:ext>
                  </a:extLst>
                </p14:cNvPr>
                <p14:cNvContentPartPr/>
                <p14:nvPr/>
              </p14:nvContentPartPr>
              <p14:xfrm>
                <a:off x="3615210" y="3649147"/>
                <a:ext cx="113040" cy="164520"/>
              </p14:xfrm>
            </p:contentPart>
          </mc:Choice>
          <mc:Fallback>
            <p:pic>
              <p:nvPicPr>
                <p:cNvPr id="57" name="Ink 56">
                  <a:extLst>
                    <a:ext uri="{FF2B5EF4-FFF2-40B4-BE49-F238E27FC236}">
                      <a16:creationId xmlns:a16="http://schemas.microsoft.com/office/drawing/2014/main" id="{C01AAA1D-ABC8-4E48-A4D1-DE27E1911828}"/>
                    </a:ext>
                  </a:extLst>
                </p:cNvPr>
                <p:cNvPicPr/>
                <p:nvPr/>
              </p:nvPicPr>
              <p:blipFill>
                <a:blip r:embed="rId89"/>
                <a:stretch>
                  <a:fillRect/>
                </a:stretch>
              </p:blipFill>
              <p:spPr>
                <a:xfrm>
                  <a:off x="3606570" y="3640507"/>
                  <a:ext cx="130680" cy="182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0">
              <p14:nvContentPartPr>
                <p14:cNvPr id="59" name="Ink 58">
                  <a:extLst>
                    <a:ext uri="{FF2B5EF4-FFF2-40B4-BE49-F238E27FC236}">
                      <a16:creationId xmlns:a16="http://schemas.microsoft.com/office/drawing/2014/main" id="{BFFB6F35-A11B-4AB4-A555-4000B54C4812}"/>
                    </a:ext>
                  </a:extLst>
                </p14:cNvPr>
                <p14:cNvContentPartPr/>
                <p14:nvPr/>
              </p14:nvContentPartPr>
              <p14:xfrm>
                <a:off x="1123650" y="4086907"/>
                <a:ext cx="216720" cy="44280"/>
              </p14:xfrm>
            </p:contentPart>
          </mc:Choice>
          <mc:Fallback>
            <p:pic>
              <p:nvPicPr>
                <p:cNvPr id="59" name="Ink 58">
                  <a:extLst>
                    <a:ext uri="{FF2B5EF4-FFF2-40B4-BE49-F238E27FC236}">
                      <a16:creationId xmlns:a16="http://schemas.microsoft.com/office/drawing/2014/main" id="{BFFB6F35-A11B-4AB4-A555-4000B54C4812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1114650" y="4078267"/>
                  <a:ext cx="234360" cy="61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2">
              <p14:nvContentPartPr>
                <p14:cNvPr id="60" name="Ink 59">
                  <a:extLst>
                    <a:ext uri="{FF2B5EF4-FFF2-40B4-BE49-F238E27FC236}">
                      <a16:creationId xmlns:a16="http://schemas.microsoft.com/office/drawing/2014/main" id="{106C8C2A-593A-476F-B848-308A4B89EAFD}"/>
                    </a:ext>
                  </a:extLst>
                </p14:cNvPr>
                <p14:cNvContentPartPr/>
                <p14:nvPr/>
              </p14:nvContentPartPr>
              <p14:xfrm>
                <a:off x="1308330" y="4042267"/>
                <a:ext cx="55080" cy="197280"/>
              </p14:xfrm>
            </p:contentPart>
          </mc:Choice>
          <mc:Fallback>
            <p:pic>
              <p:nvPicPr>
                <p:cNvPr id="60" name="Ink 59">
                  <a:extLst>
                    <a:ext uri="{FF2B5EF4-FFF2-40B4-BE49-F238E27FC236}">
                      <a16:creationId xmlns:a16="http://schemas.microsoft.com/office/drawing/2014/main" id="{106C8C2A-593A-476F-B848-308A4B89EAFD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1299690" y="4033627"/>
                  <a:ext cx="72720" cy="214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4">
              <p14:nvContentPartPr>
                <p14:cNvPr id="61" name="Ink 60">
                  <a:extLst>
                    <a:ext uri="{FF2B5EF4-FFF2-40B4-BE49-F238E27FC236}">
                      <a16:creationId xmlns:a16="http://schemas.microsoft.com/office/drawing/2014/main" id="{4FBCF5E7-3461-4687-BE37-C02077079632}"/>
                    </a:ext>
                  </a:extLst>
                </p14:cNvPr>
                <p14:cNvContentPartPr/>
                <p14:nvPr/>
              </p14:nvContentPartPr>
              <p14:xfrm>
                <a:off x="1703610" y="4052707"/>
                <a:ext cx="240480" cy="168840"/>
              </p14:xfrm>
            </p:contentPart>
          </mc:Choice>
          <mc:Fallback>
            <p:pic>
              <p:nvPicPr>
                <p:cNvPr id="61" name="Ink 60">
                  <a:extLst>
                    <a:ext uri="{FF2B5EF4-FFF2-40B4-BE49-F238E27FC236}">
                      <a16:creationId xmlns:a16="http://schemas.microsoft.com/office/drawing/2014/main" id="{4FBCF5E7-3461-4687-BE37-C02077079632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1694970" y="4044067"/>
                  <a:ext cx="258120" cy="186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6">
              <p14:nvContentPartPr>
                <p14:cNvPr id="62" name="Ink 61">
                  <a:extLst>
                    <a:ext uri="{FF2B5EF4-FFF2-40B4-BE49-F238E27FC236}">
                      <a16:creationId xmlns:a16="http://schemas.microsoft.com/office/drawing/2014/main" id="{1C878999-AE60-4B52-A2EE-7B2ACA122493}"/>
                    </a:ext>
                  </a:extLst>
                </p14:cNvPr>
                <p14:cNvContentPartPr/>
                <p14:nvPr/>
              </p14:nvContentPartPr>
              <p14:xfrm>
                <a:off x="2040570" y="4066387"/>
                <a:ext cx="223560" cy="147960"/>
              </p14:xfrm>
            </p:contentPart>
          </mc:Choice>
          <mc:Fallback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1C878999-AE60-4B52-A2EE-7B2ACA122493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2031930" y="4057747"/>
                  <a:ext cx="241200" cy="16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8">
              <p14:nvContentPartPr>
                <p14:cNvPr id="63" name="Ink 62">
                  <a:extLst>
                    <a:ext uri="{FF2B5EF4-FFF2-40B4-BE49-F238E27FC236}">
                      <a16:creationId xmlns:a16="http://schemas.microsoft.com/office/drawing/2014/main" id="{B7844CE8-0F44-4517-8E9E-DF56A32C06F3}"/>
                    </a:ext>
                  </a:extLst>
                </p14:cNvPr>
                <p14:cNvContentPartPr/>
                <p14:nvPr/>
              </p14:nvContentPartPr>
              <p14:xfrm>
                <a:off x="2255490" y="4068547"/>
                <a:ext cx="124200" cy="167040"/>
              </p14:xfrm>
            </p:contentPart>
          </mc:Choice>
          <mc:Fallback>
            <p:pic>
              <p:nvPicPr>
                <p:cNvPr id="63" name="Ink 62">
                  <a:extLst>
                    <a:ext uri="{FF2B5EF4-FFF2-40B4-BE49-F238E27FC236}">
                      <a16:creationId xmlns:a16="http://schemas.microsoft.com/office/drawing/2014/main" id="{B7844CE8-0F44-4517-8E9E-DF56A32C06F3}"/>
                    </a:ext>
                  </a:extLst>
                </p:cNvPr>
                <p:cNvPicPr/>
                <p:nvPr/>
              </p:nvPicPr>
              <p:blipFill>
                <a:blip r:embed="rId99"/>
                <a:stretch>
                  <a:fillRect/>
                </a:stretch>
              </p:blipFill>
              <p:spPr>
                <a:xfrm>
                  <a:off x="2246850" y="4059907"/>
                  <a:ext cx="141840" cy="184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0">
              <p14:nvContentPartPr>
                <p14:cNvPr id="64" name="Ink 63">
                  <a:extLst>
                    <a:ext uri="{FF2B5EF4-FFF2-40B4-BE49-F238E27FC236}">
                      <a16:creationId xmlns:a16="http://schemas.microsoft.com/office/drawing/2014/main" id="{5FAB7C43-FD40-4E71-93ED-0A193CE0C2EB}"/>
                    </a:ext>
                  </a:extLst>
                </p14:cNvPr>
                <p14:cNvContentPartPr/>
                <p14:nvPr/>
              </p14:nvContentPartPr>
              <p14:xfrm>
                <a:off x="2414970" y="4039027"/>
                <a:ext cx="146520" cy="160920"/>
              </p14:xfrm>
            </p:contentPart>
          </mc:Choice>
          <mc:Fallback>
            <p:pic>
              <p:nvPicPr>
                <p:cNvPr id="64" name="Ink 63">
                  <a:extLst>
                    <a:ext uri="{FF2B5EF4-FFF2-40B4-BE49-F238E27FC236}">
                      <a16:creationId xmlns:a16="http://schemas.microsoft.com/office/drawing/2014/main" id="{5FAB7C43-FD40-4E71-93ED-0A193CE0C2EB}"/>
                    </a:ext>
                  </a:extLst>
                </p:cNvPr>
                <p:cNvPicPr/>
                <p:nvPr/>
              </p:nvPicPr>
              <p:blipFill>
                <a:blip r:embed="rId101"/>
                <a:stretch>
                  <a:fillRect/>
                </a:stretch>
              </p:blipFill>
              <p:spPr>
                <a:xfrm>
                  <a:off x="2406330" y="4030027"/>
                  <a:ext cx="164160" cy="178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2">
              <p14:nvContentPartPr>
                <p14:cNvPr id="65" name="Ink 64">
                  <a:extLst>
                    <a:ext uri="{FF2B5EF4-FFF2-40B4-BE49-F238E27FC236}">
                      <a16:creationId xmlns:a16="http://schemas.microsoft.com/office/drawing/2014/main" id="{E6D4FE84-D781-4582-B214-348558A51BDD}"/>
                    </a:ext>
                  </a:extLst>
                </p14:cNvPr>
                <p14:cNvContentPartPr/>
                <p14:nvPr/>
              </p14:nvContentPartPr>
              <p14:xfrm>
                <a:off x="2816730" y="4043707"/>
                <a:ext cx="114840" cy="147240"/>
              </p14:xfrm>
            </p:contentPart>
          </mc:Choice>
          <mc:Fallback>
            <p:pic>
              <p:nvPicPr>
                <p:cNvPr id="65" name="Ink 64">
                  <a:extLst>
                    <a:ext uri="{FF2B5EF4-FFF2-40B4-BE49-F238E27FC236}">
                      <a16:creationId xmlns:a16="http://schemas.microsoft.com/office/drawing/2014/main" id="{E6D4FE84-D781-4582-B214-348558A51BDD}"/>
                    </a:ext>
                  </a:extLst>
                </p:cNvPr>
                <p:cNvPicPr/>
                <p:nvPr/>
              </p:nvPicPr>
              <p:blipFill>
                <a:blip r:embed="rId103"/>
                <a:stretch>
                  <a:fillRect/>
                </a:stretch>
              </p:blipFill>
              <p:spPr>
                <a:xfrm>
                  <a:off x="2808090" y="4034707"/>
                  <a:ext cx="132480" cy="164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4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C7442D21-4E5A-4B26-8DA2-24B1C4D70A2C}"/>
                    </a:ext>
                  </a:extLst>
                </p14:cNvPr>
                <p14:cNvContentPartPr/>
                <p14:nvPr/>
              </p14:nvContentPartPr>
              <p14:xfrm>
                <a:off x="2988450" y="3963427"/>
                <a:ext cx="78480" cy="345240"/>
              </p14:xfrm>
            </p:contentPart>
          </mc:Choice>
          <mc:Fallback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C7442D21-4E5A-4B26-8DA2-24B1C4D70A2C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2979810" y="3954427"/>
                  <a:ext cx="96120" cy="362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6">
              <p14:nvContentPartPr>
                <p14:cNvPr id="67" name="Ink 66">
                  <a:extLst>
                    <a:ext uri="{FF2B5EF4-FFF2-40B4-BE49-F238E27FC236}">
                      <a16:creationId xmlns:a16="http://schemas.microsoft.com/office/drawing/2014/main" id="{DDE9B827-C465-4A5A-B7B8-B0753C44B58D}"/>
                    </a:ext>
                  </a:extLst>
                </p14:cNvPr>
                <p14:cNvContentPartPr/>
                <p14:nvPr/>
              </p14:nvContentPartPr>
              <p14:xfrm>
                <a:off x="2958930" y="4217947"/>
                <a:ext cx="110520" cy="12240"/>
              </p14:xfrm>
            </p:contentPart>
          </mc:Choice>
          <mc:Fallback>
            <p:pic>
              <p:nvPicPr>
                <p:cNvPr id="67" name="Ink 66">
                  <a:extLst>
                    <a:ext uri="{FF2B5EF4-FFF2-40B4-BE49-F238E27FC236}">
                      <a16:creationId xmlns:a16="http://schemas.microsoft.com/office/drawing/2014/main" id="{DDE9B827-C465-4A5A-B7B8-B0753C44B58D}"/>
                    </a:ext>
                  </a:extLst>
                </p:cNvPr>
                <p:cNvPicPr/>
                <p:nvPr/>
              </p:nvPicPr>
              <p:blipFill>
                <a:blip r:embed="rId107"/>
                <a:stretch>
                  <a:fillRect/>
                </a:stretch>
              </p:blipFill>
              <p:spPr>
                <a:xfrm>
                  <a:off x="2950290" y="4209307"/>
                  <a:ext cx="128160" cy="2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8">
              <p14:nvContentPartPr>
                <p14:cNvPr id="68" name="Ink 67">
                  <a:extLst>
                    <a:ext uri="{FF2B5EF4-FFF2-40B4-BE49-F238E27FC236}">
                      <a16:creationId xmlns:a16="http://schemas.microsoft.com/office/drawing/2014/main" id="{87980260-876F-4CB1-8047-CA3BE38656EF}"/>
                    </a:ext>
                  </a:extLst>
                </p14:cNvPr>
                <p14:cNvContentPartPr/>
                <p14:nvPr/>
              </p14:nvContentPartPr>
              <p14:xfrm>
                <a:off x="3312810" y="3891427"/>
                <a:ext cx="146160" cy="315000"/>
              </p14:xfrm>
            </p:contentPart>
          </mc:Choice>
          <mc:Fallback>
            <p:pic>
              <p:nvPicPr>
                <p:cNvPr id="68" name="Ink 67">
                  <a:extLst>
                    <a:ext uri="{FF2B5EF4-FFF2-40B4-BE49-F238E27FC236}">
                      <a16:creationId xmlns:a16="http://schemas.microsoft.com/office/drawing/2014/main" id="{87980260-876F-4CB1-8047-CA3BE38656EF}"/>
                    </a:ext>
                  </a:extLst>
                </p:cNvPr>
                <p:cNvPicPr/>
                <p:nvPr/>
              </p:nvPicPr>
              <p:blipFill>
                <a:blip r:embed="rId109"/>
                <a:stretch>
                  <a:fillRect/>
                </a:stretch>
              </p:blipFill>
              <p:spPr>
                <a:xfrm>
                  <a:off x="3304170" y="3882787"/>
                  <a:ext cx="163800" cy="332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0">
              <p14:nvContentPartPr>
                <p14:cNvPr id="70" name="Ink 69">
                  <a:extLst>
                    <a:ext uri="{FF2B5EF4-FFF2-40B4-BE49-F238E27FC236}">
                      <a16:creationId xmlns:a16="http://schemas.microsoft.com/office/drawing/2014/main" id="{4DC44FD3-72E9-410D-B080-22D63EB8BB42}"/>
                    </a:ext>
                  </a:extLst>
                </p14:cNvPr>
                <p14:cNvContentPartPr/>
                <p14:nvPr/>
              </p14:nvContentPartPr>
              <p14:xfrm>
                <a:off x="3591450" y="4019947"/>
                <a:ext cx="187920" cy="205920"/>
              </p14:xfrm>
            </p:contentPart>
          </mc:Choice>
          <mc:Fallback>
            <p:pic>
              <p:nvPicPr>
                <p:cNvPr id="70" name="Ink 69">
                  <a:extLst>
                    <a:ext uri="{FF2B5EF4-FFF2-40B4-BE49-F238E27FC236}">
                      <a16:creationId xmlns:a16="http://schemas.microsoft.com/office/drawing/2014/main" id="{4DC44FD3-72E9-410D-B080-22D63EB8BB42}"/>
                    </a:ext>
                  </a:extLst>
                </p:cNvPr>
                <p:cNvPicPr/>
                <p:nvPr/>
              </p:nvPicPr>
              <p:blipFill>
                <a:blip r:embed="rId111"/>
                <a:stretch>
                  <a:fillRect/>
                </a:stretch>
              </p:blipFill>
              <p:spPr>
                <a:xfrm>
                  <a:off x="3582450" y="4010947"/>
                  <a:ext cx="205560" cy="223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2">
              <p14:nvContentPartPr>
                <p14:cNvPr id="71" name="Ink 70">
                  <a:extLst>
                    <a:ext uri="{FF2B5EF4-FFF2-40B4-BE49-F238E27FC236}">
                      <a16:creationId xmlns:a16="http://schemas.microsoft.com/office/drawing/2014/main" id="{6FFD3786-6E49-4499-8D23-67A5AD3C1A10}"/>
                    </a:ext>
                  </a:extLst>
                </p14:cNvPr>
                <p14:cNvContentPartPr/>
                <p14:nvPr/>
              </p14:nvContentPartPr>
              <p14:xfrm>
                <a:off x="3836970" y="4055587"/>
                <a:ext cx="91080" cy="141480"/>
              </p14:xfrm>
            </p:contentPart>
          </mc:Choice>
          <mc:Fallback>
            <p:pic>
              <p:nvPicPr>
                <p:cNvPr id="71" name="Ink 70">
                  <a:extLst>
                    <a:ext uri="{FF2B5EF4-FFF2-40B4-BE49-F238E27FC236}">
                      <a16:creationId xmlns:a16="http://schemas.microsoft.com/office/drawing/2014/main" id="{6FFD3786-6E49-4499-8D23-67A5AD3C1A10}"/>
                    </a:ext>
                  </a:extLst>
                </p:cNvPr>
                <p:cNvPicPr/>
                <p:nvPr/>
              </p:nvPicPr>
              <p:blipFill>
                <a:blip r:embed="rId113"/>
                <a:stretch>
                  <a:fillRect/>
                </a:stretch>
              </p:blipFill>
              <p:spPr>
                <a:xfrm>
                  <a:off x="3827970" y="4046947"/>
                  <a:ext cx="108720" cy="159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4">
              <p14:nvContentPartPr>
                <p14:cNvPr id="72" name="Ink 71">
                  <a:extLst>
                    <a:ext uri="{FF2B5EF4-FFF2-40B4-BE49-F238E27FC236}">
                      <a16:creationId xmlns:a16="http://schemas.microsoft.com/office/drawing/2014/main" id="{580F77B9-3881-4D53-A348-E293E1CB9743}"/>
                    </a:ext>
                  </a:extLst>
                </p14:cNvPr>
                <p14:cNvContentPartPr/>
                <p14:nvPr/>
              </p14:nvContentPartPr>
              <p14:xfrm>
                <a:off x="3982410" y="3990787"/>
                <a:ext cx="37800" cy="239760"/>
              </p14:xfrm>
            </p:contentPart>
          </mc:Choice>
          <mc:Fallback>
            <p:pic>
              <p:nvPicPr>
                <p:cNvPr id="72" name="Ink 71">
                  <a:extLst>
                    <a:ext uri="{FF2B5EF4-FFF2-40B4-BE49-F238E27FC236}">
                      <a16:creationId xmlns:a16="http://schemas.microsoft.com/office/drawing/2014/main" id="{580F77B9-3881-4D53-A348-E293E1CB9743}"/>
                    </a:ext>
                  </a:extLst>
                </p:cNvPr>
                <p:cNvPicPr/>
                <p:nvPr/>
              </p:nvPicPr>
              <p:blipFill>
                <a:blip r:embed="rId115"/>
                <a:stretch>
                  <a:fillRect/>
                </a:stretch>
              </p:blipFill>
              <p:spPr>
                <a:xfrm>
                  <a:off x="3973770" y="3981787"/>
                  <a:ext cx="55440" cy="257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6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9C5B4271-E687-48D8-AE1E-4AA4A529D355}"/>
                    </a:ext>
                  </a:extLst>
                </p14:cNvPr>
                <p14:cNvContentPartPr/>
                <p14:nvPr/>
              </p14:nvContentPartPr>
              <p14:xfrm>
                <a:off x="3932010" y="3783067"/>
                <a:ext cx="211680" cy="757080"/>
              </p14:xfrm>
            </p:contentPart>
          </mc:Choice>
          <mc:Fallback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9C5B4271-E687-48D8-AE1E-4AA4A529D355}"/>
                    </a:ext>
                  </a:extLst>
                </p:cNvPr>
                <p:cNvPicPr/>
                <p:nvPr/>
              </p:nvPicPr>
              <p:blipFill>
                <a:blip r:embed="rId117"/>
                <a:stretch>
                  <a:fillRect/>
                </a:stretch>
              </p:blipFill>
              <p:spPr>
                <a:xfrm>
                  <a:off x="3923010" y="3774067"/>
                  <a:ext cx="229320" cy="7747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18">
            <p14:nvContentPartPr>
              <p14:cNvPr id="75" name="Ink 74">
                <a:extLst>
                  <a:ext uri="{FF2B5EF4-FFF2-40B4-BE49-F238E27FC236}">
                    <a16:creationId xmlns:a16="http://schemas.microsoft.com/office/drawing/2014/main" id="{371977B1-37CA-46A1-89DC-C36C8EF11CFD}"/>
                  </a:ext>
                </a:extLst>
              </p14:cNvPr>
              <p14:cNvContentPartPr/>
              <p14:nvPr/>
            </p14:nvContentPartPr>
            <p14:xfrm>
              <a:off x="632610" y="1137427"/>
              <a:ext cx="41760" cy="495000"/>
            </p14:xfrm>
          </p:contentPart>
        </mc:Choice>
        <mc:Fallback>
          <p:pic>
            <p:nvPicPr>
              <p:cNvPr id="75" name="Ink 74">
                <a:extLst>
                  <a:ext uri="{FF2B5EF4-FFF2-40B4-BE49-F238E27FC236}">
                    <a16:creationId xmlns:a16="http://schemas.microsoft.com/office/drawing/2014/main" id="{371977B1-37CA-46A1-89DC-C36C8EF11CFD}"/>
                  </a:ext>
                </a:extLst>
              </p:cNvPr>
              <p:cNvPicPr/>
              <p:nvPr/>
            </p:nvPicPr>
            <p:blipFill>
              <a:blip r:embed="rId119"/>
              <a:stretch>
                <a:fillRect/>
              </a:stretch>
            </p:blipFill>
            <p:spPr>
              <a:xfrm>
                <a:off x="623970" y="1128427"/>
                <a:ext cx="59400" cy="512640"/>
              </a:xfrm>
              <a:prstGeom prst="rect">
                <a:avLst/>
              </a:prstGeom>
            </p:spPr>
          </p:pic>
        </mc:Fallback>
      </mc:AlternateContent>
      <p:grpSp>
        <p:nvGrpSpPr>
          <p:cNvPr id="82" name="Group 81">
            <a:extLst>
              <a:ext uri="{FF2B5EF4-FFF2-40B4-BE49-F238E27FC236}">
                <a16:creationId xmlns:a16="http://schemas.microsoft.com/office/drawing/2014/main" id="{653F8D89-9131-4FC9-84D1-EACE71147264}"/>
              </a:ext>
            </a:extLst>
          </p:cNvPr>
          <p:cNvGrpSpPr/>
          <p:nvPr/>
        </p:nvGrpSpPr>
        <p:grpSpPr>
          <a:xfrm>
            <a:off x="6163650" y="142027"/>
            <a:ext cx="1231200" cy="418680"/>
            <a:chOff x="6163650" y="142027"/>
            <a:chExt cx="1231200" cy="4186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20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69515E9A-D872-4DDB-A313-37F5E67DD390}"/>
                    </a:ext>
                  </a:extLst>
                </p14:cNvPr>
                <p14:cNvContentPartPr/>
                <p14:nvPr/>
              </p14:nvContentPartPr>
              <p14:xfrm>
                <a:off x="6163650" y="161467"/>
                <a:ext cx="298440" cy="391680"/>
              </p14:xfrm>
            </p:contentPart>
          </mc:Choice>
          <mc:Fallback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69515E9A-D872-4DDB-A313-37F5E67DD390}"/>
                    </a:ext>
                  </a:extLst>
                </p:cNvPr>
                <p:cNvPicPr/>
                <p:nvPr/>
              </p:nvPicPr>
              <p:blipFill>
                <a:blip r:embed="rId121"/>
                <a:stretch>
                  <a:fillRect/>
                </a:stretch>
              </p:blipFill>
              <p:spPr>
                <a:xfrm>
                  <a:off x="6154650" y="152827"/>
                  <a:ext cx="316080" cy="409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2">
              <p14:nvContentPartPr>
                <p14:cNvPr id="77" name="Ink 76">
                  <a:extLst>
                    <a:ext uri="{FF2B5EF4-FFF2-40B4-BE49-F238E27FC236}">
                      <a16:creationId xmlns:a16="http://schemas.microsoft.com/office/drawing/2014/main" id="{8FD8E519-3F07-4318-9A02-D710DBF50B0C}"/>
                    </a:ext>
                  </a:extLst>
                </p14:cNvPr>
                <p14:cNvContentPartPr/>
                <p14:nvPr/>
              </p14:nvContentPartPr>
              <p14:xfrm>
                <a:off x="6743250" y="318787"/>
                <a:ext cx="120600" cy="16920"/>
              </p14:xfrm>
            </p:contentPart>
          </mc:Choice>
          <mc:Fallback>
            <p:pic>
              <p:nvPicPr>
                <p:cNvPr id="77" name="Ink 76">
                  <a:extLst>
                    <a:ext uri="{FF2B5EF4-FFF2-40B4-BE49-F238E27FC236}">
                      <a16:creationId xmlns:a16="http://schemas.microsoft.com/office/drawing/2014/main" id="{8FD8E519-3F07-4318-9A02-D710DBF50B0C}"/>
                    </a:ext>
                  </a:extLst>
                </p:cNvPr>
                <p:cNvPicPr/>
                <p:nvPr/>
              </p:nvPicPr>
              <p:blipFill>
                <a:blip r:embed="rId123"/>
                <a:stretch>
                  <a:fillRect/>
                </a:stretch>
              </p:blipFill>
              <p:spPr>
                <a:xfrm>
                  <a:off x="6734610" y="309787"/>
                  <a:ext cx="138240" cy="34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4">
              <p14:nvContentPartPr>
                <p14:cNvPr id="78" name="Ink 77">
                  <a:extLst>
                    <a:ext uri="{FF2B5EF4-FFF2-40B4-BE49-F238E27FC236}">
                      <a16:creationId xmlns:a16="http://schemas.microsoft.com/office/drawing/2014/main" id="{8E665E82-8D5A-485E-B7FA-3DF5CAAC18F7}"/>
                    </a:ext>
                  </a:extLst>
                </p14:cNvPr>
                <p14:cNvContentPartPr/>
                <p14:nvPr/>
              </p14:nvContentPartPr>
              <p14:xfrm>
                <a:off x="6740370" y="380707"/>
                <a:ext cx="102960" cy="21240"/>
              </p14:xfrm>
            </p:contentPart>
          </mc:Choice>
          <mc:Fallback>
            <p:pic>
              <p:nvPicPr>
                <p:cNvPr id="78" name="Ink 77">
                  <a:extLst>
                    <a:ext uri="{FF2B5EF4-FFF2-40B4-BE49-F238E27FC236}">
                      <a16:creationId xmlns:a16="http://schemas.microsoft.com/office/drawing/2014/main" id="{8E665E82-8D5A-485E-B7FA-3DF5CAAC18F7}"/>
                    </a:ext>
                  </a:extLst>
                </p:cNvPr>
                <p:cNvPicPr/>
                <p:nvPr/>
              </p:nvPicPr>
              <p:blipFill>
                <a:blip r:embed="rId125"/>
                <a:stretch>
                  <a:fillRect/>
                </a:stretch>
              </p:blipFill>
              <p:spPr>
                <a:xfrm>
                  <a:off x="6731370" y="372067"/>
                  <a:ext cx="120600" cy="3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6">
              <p14:nvContentPartPr>
                <p14:cNvPr id="79" name="Ink 78">
                  <a:extLst>
                    <a:ext uri="{FF2B5EF4-FFF2-40B4-BE49-F238E27FC236}">
                      <a16:creationId xmlns:a16="http://schemas.microsoft.com/office/drawing/2014/main" id="{2B42EA3A-A71E-4FD6-B650-C5AE030F3DC6}"/>
                    </a:ext>
                  </a:extLst>
                </p14:cNvPr>
                <p14:cNvContentPartPr/>
                <p14:nvPr/>
              </p14:nvContentPartPr>
              <p14:xfrm>
                <a:off x="7141770" y="142027"/>
                <a:ext cx="253080" cy="256680"/>
              </p14:xfrm>
            </p:contentPart>
          </mc:Choice>
          <mc:Fallback>
            <p:pic>
              <p:nvPicPr>
                <p:cNvPr id="79" name="Ink 78">
                  <a:extLst>
                    <a:ext uri="{FF2B5EF4-FFF2-40B4-BE49-F238E27FC236}">
                      <a16:creationId xmlns:a16="http://schemas.microsoft.com/office/drawing/2014/main" id="{2B42EA3A-A71E-4FD6-B650-C5AE030F3DC6}"/>
                    </a:ext>
                  </a:extLst>
                </p:cNvPr>
                <p:cNvPicPr/>
                <p:nvPr/>
              </p:nvPicPr>
              <p:blipFill>
                <a:blip r:embed="rId127"/>
                <a:stretch>
                  <a:fillRect/>
                </a:stretch>
              </p:blipFill>
              <p:spPr>
                <a:xfrm>
                  <a:off x="7132770" y="133027"/>
                  <a:ext cx="270720" cy="274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8">
              <p14:nvContentPartPr>
                <p14:cNvPr id="80" name="Ink 79">
                  <a:extLst>
                    <a:ext uri="{FF2B5EF4-FFF2-40B4-BE49-F238E27FC236}">
                      <a16:creationId xmlns:a16="http://schemas.microsoft.com/office/drawing/2014/main" id="{790195D4-B1E8-4B36-B4D5-33BB6B3D2A79}"/>
                    </a:ext>
                  </a:extLst>
                </p14:cNvPr>
                <p14:cNvContentPartPr/>
                <p14:nvPr/>
              </p14:nvContentPartPr>
              <p14:xfrm>
                <a:off x="7304130" y="549907"/>
                <a:ext cx="72000" cy="10800"/>
              </p14:xfrm>
            </p:contentPart>
          </mc:Choice>
          <mc:Fallback>
            <p:pic>
              <p:nvPicPr>
                <p:cNvPr id="80" name="Ink 79">
                  <a:extLst>
                    <a:ext uri="{FF2B5EF4-FFF2-40B4-BE49-F238E27FC236}">
                      <a16:creationId xmlns:a16="http://schemas.microsoft.com/office/drawing/2014/main" id="{790195D4-B1E8-4B36-B4D5-33BB6B3D2A79}"/>
                    </a:ext>
                  </a:extLst>
                </p:cNvPr>
                <p:cNvPicPr/>
                <p:nvPr/>
              </p:nvPicPr>
              <p:blipFill>
                <a:blip r:embed="rId129"/>
                <a:stretch>
                  <a:fillRect/>
                </a:stretch>
              </p:blipFill>
              <p:spPr>
                <a:xfrm>
                  <a:off x="7295130" y="541267"/>
                  <a:ext cx="89640" cy="284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30">
            <p14:nvContentPartPr>
              <p14:cNvPr id="96" name="Ink 95">
                <a:extLst>
                  <a:ext uri="{FF2B5EF4-FFF2-40B4-BE49-F238E27FC236}">
                    <a16:creationId xmlns:a16="http://schemas.microsoft.com/office/drawing/2014/main" id="{669AFD4D-9257-4B28-82ED-ED84A703C9A6}"/>
                  </a:ext>
                </a:extLst>
              </p14:cNvPr>
              <p14:cNvContentPartPr/>
              <p14:nvPr/>
            </p14:nvContentPartPr>
            <p14:xfrm>
              <a:off x="9810090" y="220867"/>
              <a:ext cx="14040" cy="54360"/>
            </p14:xfrm>
          </p:contentPart>
        </mc:Choice>
        <mc:Fallback>
          <p:pic>
            <p:nvPicPr>
              <p:cNvPr id="96" name="Ink 95">
                <a:extLst>
                  <a:ext uri="{FF2B5EF4-FFF2-40B4-BE49-F238E27FC236}">
                    <a16:creationId xmlns:a16="http://schemas.microsoft.com/office/drawing/2014/main" id="{669AFD4D-9257-4B28-82ED-ED84A703C9A6}"/>
                  </a:ext>
                </a:extLst>
              </p:cNvPr>
              <p:cNvPicPr/>
              <p:nvPr/>
            </p:nvPicPr>
            <p:blipFill>
              <a:blip r:embed="rId131"/>
              <a:stretch>
                <a:fillRect/>
              </a:stretch>
            </p:blipFill>
            <p:spPr>
              <a:xfrm>
                <a:off x="9801090" y="212227"/>
                <a:ext cx="31680" cy="72000"/>
              </a:xfrm>
              <a:prstGeom prst="rect">
                <a:avLst/>
              </a:prstGeom>
            </p:spPr>
          </p:pic>
        </mc:Fallback>
      </mc:AlternateContent>
      <p:grpSp>
        <p:nvGrpSpPr>
          <p:cNvPr id="98" name="Group 97">
            <a:extLst>
              <a:ext uri="{FF2B5EF4-FFF2-40B4-BE49-F238E27FC236}">
                <a16:creationId xmlns:a16="http://schemas.microsoft.com/office/drawing/2014/main" id="{F66929C4-C6B3-45F8-B438-FD0300BFA142}"/>
              </a:ext>
            </a:extLst>
          </p:cNvPr>
          <p:cNvGrpSpPr/>
          <p:nvPr/>
        </p:nvGrpSpPr>
        <p:grpSpPr>
          <a:xfrm>
            <a:off x="9793890" y="382147"/>
            <a:ext cx="183240" cy="141480"/>
            <a:chOff x="9793890" y="382147"/>
            <a:chExt cx="183240" cy="1414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32">
              <p14:nvContentPartPr>
                <p14:cNvPr id="95" name="Ink 94">
                  <a:extLst>
                    <a:ext uri="{FF2B5EF4-FFF2-40B4-BE49-F238E27FC236}">
                      <a16:creationId xmlns:a16="http://schemas.microsoft.com/office/drawing/2014/main" id="{250CE199-DC39-4830-BE4C-FE5B2B317ED5}"/>
                    </a:ext>
                  </a:extLst>
                </p14:cNvPr>
                <p14:cNvContentPartPr/>
                <p14:nvPr/>
              </p14:nvContentPartPr>
              <p14:xfrm>
                <a:off x="9793890" y="382147"/>
                <a:ext cx="9000" cy="140400"/>
              </p14:xfrm>
            </p:contentPart>
          </mc:Choice>
          <mc:Fallback>
            <p:pic>
              <p:nvPicPr>
                <p:cNvPr id="95" name="Ink 94">
                  <a:extLst>
                    <a:ext uri="{FF2B5EF4-FFF2-40B4-BE49-F238E27FC236}">
                      <a16:creationId xmlns:a16="http://schemas.microsoft.com/office/drawing/2014/main" id="{250CE199-DC39-4830-BE4C-FE5B2B317ED5}"/>
                    </a:ext>
                  </a:extLst>
                </p:cNvPr>
                <p:cNvPicPr/>
                <p:nvPr/>
              </p:nvPicPr>
              <p:blipFill>
                <a:blip r:embed="rId133"/>
                <a:stretch>
                  <a:fillRect/>
                </a:stretch>
              </p:blipFill>
              <p:spPr>
                <a:xfrm>
                  <a:off x="9785250" y="373507"/>
                  <a:ext cx="26640" cy="158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4">
              <p14:nvContentPartPr>
                <p14:cNvPr id="97" name="Ink 96">
                  <a:extLst>
                    <a:ext uri="{FF2B5EF4-FFF2-40B4-BE49-F238E27FC236}">
                      <a16:creationId xmlns:a16="http://schemas.microsoft.com/office/drawing/2014/main" id="{7954F773-BE4F-4584-ABEF-4E8F8AE44F1F}"/>
                    </a:ext>
                  </a:extLst>
                </p14:cNvPr>
                <p14:cNvContentPartPr/>
                <p14:nvPr/>
              </p14:nvContentPartPr>
              <p14:xfrm>
                <a:off x="9892170" y="392947"/>
                <a:ext cx="84960" cy="130680"/>
              </p14:xfrm>
            </p:contentPart>
          </mc:Choice>
          <mc:Fallback>
            <p:pic>
              <p:nvPicPr>
                <p:cNvPr id="97" name="Ink 96">
                  <a:extLst>
                    <a:ext uri="{FF2B5EF4-FFF2-40B4-BE49-F238E27FC236}">
                      <a16:creationId xmlns:a16="http://schemas.microsoft.com/office/drawing/2014/main" id="{7954F773-BE4F-4584-ABEF-4E8F8AE44F1F}"/>
                    </a:ext>
                  </a:extLst>
                </p:cNvPr>
                <p:cNvPicPr/>
                <p:nvPr/>
              </p:nvPicPr>
              <p:blipFill>
                <a:blip r:embed="rId135"/>
                <a:stretch>
                  <a:fillRect/>
                </a:stretch>
              </p:blipFill>
              <p:spPr>
                <a:xfrm>
                  <a:off x="9883530" y="383947"/>
                  <a:ext cx="102600" cy="1483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12" name="Group 111">
            <a:extLst>
              <a:ext uri="{FF2B5EF4-FFF2-40B4-BE49-F238E27FC236}">
                <a16:creationId xmlns:a16="http://schemas.microsoft.com/office/drawing/2014/main" id="{027B7AF5-010A-4C64-926F-35C18D682A41}"/>
              </a:ext>
            </a:extLst>
          </p:cNvPr>
          <p:cNvGrpSpPr/>
          <p:nvPr/>
        </p:nvGrpSpPr>
        <p:grpSpPr>
          <a:xfrm>
            <a:off x="10015290" y="600307"/>
            <a:ext cx="1098720" cy="264960"/>
            <a:chOff x="10015290" y="600307"/>
            <a:chExt cx="1098720" cy="2649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36">
              <p14:nvContentPartPr>
                <p14:cNvPr id="105" name="Ink 104">
                  <a:extLst>
                    <a:ext uri="{FF2B5EF4-FFF2-40B4-BE49-F238E27FC236}">
                      <a16:creationId xmlns:a16="http://schemas.microsoft.com/office/drawing/2014/main" id="{6655C75F-FFF2-43C7-8843-196D5ADF891C}"/>
                    </a:ext>
                  </a:extLst>
                </p14:cNvPr>
                <p14:cNvContentPartPr/>
                <p14:nvPr/>
              </p14:nvContentPartPr>
              <p14:xfrm>
                <a:off x="10015290" y="655387"/>
                <a:ext cx="173160" cy="190800"/>
              </p14:xfrm>
            </p:contentPart>
          </mc:Choice>
          <mc:Fallback>
            <p:pic>
              <p:nvPicPr>
                <p:cNvPr id="105" name="Ink 104">
                  <a:extLst>
                    <a:ext uri="{FF2B5EF4-FFF2-40B4-BE49-F238E27FC236}">
                      <a16:creationId xmlns:a16="http://schemas.microsoft.com/office/drawing/2014/main" id="{6655C75F-FFF2-43C7-8843-196D5ADF891C}"/>
                    </a:ext>
                  </a:extLst>
                </p:cNvPr>
                <p:cNvPicPr/>
                <p:nvPr/>
              </p:nvPicPr>
              <p:blipFill>
                <a:blip r:embed="rId137"/>
                <a:stretch>
                  <a:fillRect/>
                </a:stretch>
              </p:blipFill>
              <p:spPr>
                <a:xfrm>
                  <a:off x="10006650" y="646747"/>
                  <a:ext cx="190800" cy="208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8">
              <p14:nvContentPartPr>
                <p14:cNvPr id="106" name="Ink 105">
                  <a:extLst>
                    <a:ext uri="{FF2B5EF4-FFF2-40B4-BE49-F238E27FC236}">
                      <a16:creationId xmlns:a16="http://schemas.microsoft.com/office/drawing/2014/main" id="{1114BF81-FBF1-4AC8-8150-B870F11165A3}"/>
                    </a:ext>
                  </a:extLst>
                </p14:cNvPr>
                <p14:cNvContentPartPr/>
                <p14:nvPr/>
              </p14:nvContentPartPr>
              <p14:xfrm>
                <a:off x="10207530" y="703987"/>
                <a:ext cx="159480" cy="136080"/>
              </p14:xfrm>
            </p:contentPart>
          </mc:Choice>
          <mc:Fallback>
            <p:pic>
              <p:nvPicPr>
                <p:cNvPr id="106" name="Ink 105">
                  <a:extLst>
                    <a:ext uri="{FF2B5EF4-FFF2-40B4-BE49-F238E27FC236}">
                      <a16:creationId xmlns:a16="http://schemas.microsoft.com/office/drawing/2014/main" id="{1114BF81-FBF1-4AC8-8150-B870F11165A3}"/>
                    </a:ext>
                  </a:extLst>
                </p:cNvPr>
                <p:cNvPicPr/>
                <p:nvPr/>
              </p:nvPicPr>
              <p:blipFill>
                <a:blip r:embed="rId139"/>
                <a:stretch>
                  <a:fillRect/>
                </a:stretch>
              </p:blipFill>
              <p:spPr>
                <a:xfrm>
                  <a:off x="10198890" y="695347"/>
                  <a:ext cx="177120" cy="153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0">
              <p14:nvContentPartPr>
                <p14:cNvPr id="107" name="Ink 106">
                  <a:extLst>
                    <a:ext uri="{FF2B5EF4-FFF2-40B4-BE49-F238E27FC236}">
                      <a16:creationId xmlns:a16="http://schemas.microsoft.com/office/drawing/2014/main" id="{A22A2723-55A4-4217-995D-A62782C5E09B}"/>
                    </a:ext>
                  </a:extLst>
                </p14:cNvPr>
                <p14:cNvContentPartPr/>
                <p14:nvPr/>
              </p14:nvContentPartPr>
              <p14:xfrm>
                <a:off x="10370970" y="600307"/>
                <a:ext cx="322920" cy="241920"/>
              </p14:xfrm>
            </p:contentPart>
          </mc:Choice>
          <mc:Fallback>
            <p:pic>
              <p:nvPicPr>
                <p:cNvPr id="107" name="Ink 106">
                  <a:extLst>
                    <a:ext uri="{FF2B5EF4-FFF2-40B4-BE49-F238E27FC236}">
                      <a16:creationId xmlns:a16="http://schemas.microsoft.com/office/drawing/2014/main" id="{A22A2723-55A4-4217-995D-A62782C5E09B}"/>
                    </a:ext>
                  </a:extLst>
                </p:cNvPr>
                <p:cNvPicPr/>
                <p:nvPr/>
              </p:nvPicPr>
              <p:blipFill>
                <a:blip r:embed="rId141"/>
                <a:stretch>
                  <a:fillRect/>
                </a:stretch>
              </p:blipFill>
              <p:spPr>
                <a:xfrm>
                  <a:off x="10362330" y="591307"/>
                  <a:ext cx="340560" cy="259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2">
              <p14:nvContentPartPr>
                <p14:cNvPr id="108" name="Ink 107">
                  <a:extLst>
                    <a:ext uri="{FF2B5EF4-FFF2-40B4-BE49-F238E27FC236}">
                      <a16:creationId xmlns:a16="http://schemas.microsoft.com/office/drawing/2014/main" id="{E731FFE8-1DED-4F50-9E9A-FD59B7850688}"/>
                    </a:ext>
                  </a:extLst>
                </p14:cNvPr>
                <p14:cNvContentPartPr/>
                <p14:nvPr/>
              </p14:nvContentPartPr>
              <p14:xfrm>
                <a:off x="10595610" y="736747"/>
                <a:ext cx="134640" cy="15840"/>
              </p14:xfrm>
            </p:contentPart>
          </mc:Choice>
          <mc:Fallback>
            <p:pic>
              <p:nvPicPr>
                <p:cNvPr id="108" name="Ink 107">
                  <a:extLst>
                    <a:ext uri="{FF2B5EF4-FFF2-40B4-BE49-F238E27FC236}">
                      <a16:creationId xmlns:a16="http://schemas.microsoft.com/office/drawing/2014/main" id="{E731FFE8-1DED-4F50-9E9A-FD59B7850688}"/>
                    </a:ext>
                  </a:extLst>
                </p:cNvPr>
                <p:cNvPicPr/>
                <p:nvPr/>
              </p:nvPicPr>
              <p:blipFill>
                <a:blip r:embed="rId143"/>
                <a:stretch>
                  <a:fillRect/>
                </a:stretch>
              </p:blipFill>
              <p:spPr>
                <a:xfrm>
                  <a:off x="10586970" y="728107"/>
                  <a:ext cx="152280" cy="33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4">
              <p14:nvContentPartPr>
                <p14:cNvPr id="109" name="Ink 108">
                  <a:extLst>
                    <a:ext uri="{FF2B5EF4-FFF2-40B4-BE49-F238E27FC236}">
                      <a16:creationId xmlns:a16="http://schemas.microsoft.com/office/drawing/2014/main" id="{2536205C-1738-467D-AA1A-4E37627EE73E}"/>
                    </a:ext>
                  </a:extLst>
                </p14:cNvPr>
                <p14:cNvContentPartPr/>
                <p14:nvPr/>
              </p14:nvContentPartPr>
              <p14:xfrm>
                <a:off x="10755090" y="707587"/>
                <a:ext cx="91440" cy="157680"/>
              </p14:xfrm>
            </p:contentPart>
          </mc:Choice>
          <mc:Fallback>
            <p:pic>
              <p:nvPicPr>
                <p:cNvPr id="109" name="Ink 108">
                  <a:extLst>
                    <a:ext uri="{FF2B5EF4-FFF2-40B4-BE49-F238E27FC236}">
                      <a16:creationId xmlns:a16="http://schemas.microsoft.com/office/drawing/2014/main" id="{2536205C-1738-467D-AA1A-4E37627EE73E}"/>
                    </a:ext>
                  </a:extLst>
                </p:cNvPr>
                <p:cNvPicPr/>
                <p:nvPr/>
              </p:nvPicPr>
              <p:blipFill>
                <a:blip r:embed="rId145"/>
                <a:stretch>
                  <a:fillRect/>
                </a:stretch>
              </p:blipFill>
              <p:spPr>
                <a:xfrm>
                  <a:off x="10746090" y="698947"/>
                  <a:ext cx="109080" cy="175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6">
              <p14:nvContentPartPr>
                <p14:cNvPr id="110" name="Ink 109">
                  <a:extLst>
                    <a:ext uri="{FF2B5EF4-FFF2-40B4-BE49-F238E27FC236}">
                      <a16:creationId xmlns:a16="http://schemas.microsoft.com/office/drawing/2014/main" id="{8CE8E12C-7B73-42FB-82B0-F5B47490324B}"/>
                    </a:ext>
                  </a:extLst>
                </p14:cNvPr>
                <p14:cNvContentPartPr/>
                <p14:nvPr/>
              </p14:nvContentPartPr>
              <p14:xfrm>
                <a:off x="10840050" y="729187"/>
                <a:ext cx="78120" cy="95760"/>
              </p14:xfrm>
            </p:contentPart>
          </mc:Choice>
          <mc:Fallback>
            <p:pic>
              <p:nvPicPr>
                <p:cNvPr id="110" name="Ink 109">
                  <a:extLst>
                    <a:ext uri="{FF2B5EF4-FFF2-40B4-BE49-F238E27FC236}">
                      <a16:creationId xmlns:a16="http://schemas.microsoft.com/office/drawing/2014/main" id="{8CE8E12C-7B73-42FB-82B0-F5B47490324B}"/>
                    </a:ext>
                  </a:extLst>
                </p:cNvPr>
                <p:cNvPicPr/>
                <p:nvPr/>
              </p:nvPicPr>
              <p:blipFill>
                <a:blip r:embed="rId147"/>
                <a:stretch>
                  <a:fillRect/>
                </a:stretch>
              </p:blipFill>
              <p:spPr>
                <a:xfrm>
                  <a:off x="10831410" y="720547"/>
                  <a:ext cx="95760" cy="11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8">
              <p14:nvContentPartPr>
                <p14:cNvPr id="111" name="Ink 110">
                  <a:extLst>
                    <a:ext uri="{FF2B5EF4-FFF2-40B4-BE49-F238E27FC236}">
                      <a16:creationId xmlns:a16="http://schemas.microsoft.com/office/drawing/2014/main" id="{59E046B3-2377-4E24-8938-F5EFDC19B153}"/>
                    </a:ext>
                  </a:extLst>
                </p14:cNvPr>
                <p14:cNvContentPartPr/>
                <p14:nvPr/>
              </p14:nvContentPartPr>
              <p14:xfrm>
                <a:off x="10963170" y="751507"/>
                <a:ext cx="150840" cy="79560"/>
              </p14:xfrm>
            </p:contentPart>
          </mc:Choice>
          <mc:Fallback>
            <p:pic>
              <p:nvPicPr>
                <p:cNvPr id="111" name="Ink 110">
                  <a:extLst>
                    <a:ext uri="{FF2B5EF4-FFF2-40B4-BE49-F238E27FC236}">
                      <a16:creationId xmlns:a16="http://schemas.microsoft.com/office/drawing/2014/main" id="{59E046B3-2377-4E24-8938-F5EFDC19B153}"/>
                    </a:ext>
                  </a:extLst>
                </p:cNvPr>
                <p:cNvPicPr/>
                <p:nvPr/>
              </p:nvPicPr>
              <p:blipFill>
                <a:blip r:embed="rId149"/>
                <a:stretch>
                  <a:fillRect/>
                </a:stretch>
              </p:blipFill>
              <p:spPr>
                <a:xfrm>
                  <a:off x="10954170" y="742507"/>
                  <a:ext cx="168480" cy="972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16" name="Group 115">
            <a:extLst>
              <a:ext uri="{FF2B5EF4-FFF2-40B4-BE49-F238E27FC236}">
                <a16:creationId xmlns:a16="http://schemas.microsoft.com/office/drawing/2014/main" id="{264F4848-751A-4061-913B-F263F8CA65EE}"/>
              </a:ext>
            </a:extLst>
          </p:cNvPr>
          <p:cNvGrpSpPr/>
          <p:nvPr/>
        </p:nvGrpSpPr>
        <p:grpSpPr>
          <a:xfrm>
            <a:off x="6074730" y="1070467"/>
            <a:ext cx="657000" cy="365400"/>
            <a:chOff x="6074730" y="1070467"/>
            <a:chExt cx="657000" cy="3654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50">
              <p14:nvContentPartPr>
                <p14:cNvPr id="113" name="Ink 112">
                  <a:extLst>
                    <a:ext uri="{FF2B5EF4-FFF2-40B4-BE49-F238E27FC236}">
                      <a16:creationId xmlns:a16="http://schemas.microsoft.com/office/drawing/2014/main" id="{6E4CAB8E-224A-405F-94C5-0BCD3DCB0F38}"/>
                    </a:ext>
                  </a:extLst>
                </p14:cNvPr>
                <p14:cNvContentPartPr/>
                <p14:nvPr/>
              </p14:nvContentPartPr>
              <p14:xfrm>
                <a:off x="6074730" y="1070467"/>
                <a:ext cx="292320" cy="365400"/>
              </p14:xfrm>
            </p:contentPart>
          </mc:Choice>
          <mc:Fallback>
            <p:pic>
              <p:nvPicPr>
                <p:cNvPr id="113" name="Ink 112">
                  <a:extLst>
                    <a:ext uri="{FF2B5EF4-FFF2-40B4-BE49-F238E27FC236}">
                      <a16:creationId xmlns:a16="http://schemas.microsoft.com/office/drawing/2014/main" id="{6E4CAB8E-224A-405F-94C5-0BCD3DCB0F38}"/>
                    </a:ext>
                  </a:extLst>
                </p:cNvPr>
                <p:cNvPicPr/>
                <p:nvPr/>
              </p:nvPicPr>
              <p:blipFill>
                <a:blip r:embed="rId151"/>
                <a:stretch>
                  <a:fillRect/>
                </a:stretch>
              </p:blipFill>
              <p:spPr>
                <a:xfrm>
                  <a:off x="6066090" y="1061827"/>
                  <a:ext cx="309960" cy="383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2">
              <p14:nvContentPartPr>
                <p14:cNvPr id="114" name="Ink 113">
                  <a:extLst>
                    <a:ext uri="{FF2B5EF4-FFF2-40B4-BE49-F238E27FC236}">
                      <a16:creationId xmlns:a16="http://schemas.microsoft.com/office/drawing/2014/main" id="{D25BE491-6596-4954-B3F7-9BD0DCB6E9D8}"/>
                    </a:ext>
                  </a:extLst>
                </p14:cNvPr>
                <p14:cNvContentPartPr/>
                <p14:nvPr/>
              </p14:nvContentPartPr>
              <p14:xfrm>
                <a:off x="6582690" y="1180987"/>
                <a:ext cx="149040" cy="18360"/>
              </p14:xfrm>
            </p:contentPart>
          </mc:Choice>
          <mc:Fallback>
            <p:pic>
              <p:nvPicPr>
                <p:cNvPr id="114" name="Ink 113">
                  <a:extLst>
                    <a:ext uri="{FF2B5EF4-FFF2-40B4-BE49-F238E27FC236}">
                      <a16:creationId xmlns:a16="http://schemas.microsoft.com/office/drawing/2014/main" id="{D25BE491-6596-4954-B3F7-9BD0DCB6E9D8}"/>
                    </a:ext>
                  </a:extLst>
                </p:cNvPr>
                <p:cNvPicPr/>
                <p:nvPr/>
              </p:nvPicPr>
              <p:blipFill>
                <a:blip r:embed="rId153"/>
                <a:stretch>
                  <a:fillRect/>
                </a:stretch>
              </p:blipFill>
              <p:spPr>
                <a:xfrm>
                  <a:off x="6573690" y="1172347"/>
                  <a:ext cx="16668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4">
              <p14:nvContentPartPr>
                <p14:cNvPr id="115" name="Ink 114">
                  <a:extLst>
                    <a:ext uri="{FF2B5EF4-FFF2-40B4-BE49-F238E27FC236}">
                      <a16:creationId xmlns:a16="http://schemas.microsoft.com/office/drawing/2014/main" id="{3010359F-ED8B-4C90-AFEF-2B2B16D611E5}"/>
                    </a:ext>
                  </a:extLst>
                </p14:cNvPr>
                <p14:cNvContentPartPr/>
                <p14:nvPr/>
              </p14:nvContentPartPr>
              <p14:xfrm>
                <a:off x="6539490" y="1265947"/>
                <a:ext cx="184680" cy="57240"/>
              </p14:xfrm>
            </p:contentPart>
          </mc:Choice>
          <mc:Fallback>
            <p:pic>
              <p:nvPicPr>
                <p:cNvPr id="115" name="Ink 114">
                  <a:extLst>
                    <a:ext uri="{FF2B5EF4-FFF2-40B4-BE49-F238E27FC236}">
                      <a16:creationId xmlns:a16="http://schemas.microsoft.com/office/drawing/2014/main" id="{3010359F-ED8B-4C90-AFEF-2B2B16D611E5}"/>
                    </a:ext>
                  </a:extLst>
                </p:cNvPr>
                <p:cNvPicPr/>
                <p:nvPr/>
              </p:nvPicPr>
              <p:blipFill>
                <a:blip r:embed="rId155"/>
                <a:stretch>
                  <a:fillRect/>
                </a:stretch>
              </p:blipFill>
              <p:spPr>
                <a:xfrm>
                  <a:off x="6530490" y="1256947"/>
                  <a:ext cx="202320" cy="748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24" name="Group 123">
            <a:extLst>
              <a:ext uri="{FF2B5EF4-FFF2-40B4-BE49-F238E27FC236}">
                <a16:creationId xmlns:a16="http://schemas.microsoft.com/office/drawing/2014/main" id="{68631CCB-0280-4581-B43C-8F4457EE05DE}"/>
              </a:ext>
            </a:extLst>
          </p:cNvPr>
          <p:cNvGrpSpPr/>
          <p:nvPr/>
        </p:nvGrpSpPr>
        <p:grpSpPr>
          <a:xfrm>
            <a:off x="6976170" y="821347"/>
            <a:ext cx="1637640" cy="453600"/>
            <a:chOff x="6976170" y="821347"/>
            <a:chExt cx="1637640" cy="4536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56">
              <p14:nvContentPartPr>
                <p14:cNvPr id="117" name="Ink 116">
                  <a:extLst>
                    <a:ext uri="{FF2B5EF4-FFF2-40B4-BE49-F238E27FC236}">
                      <a16:creationId xmlns:a16="http://schemas.microsoft.com/office/drawing/2014/main" id="{CC670F22-89BB-48E5-9D1D-7F11F1600C25}"/>
                    </a:ext>
                  </a:extLst>
                </p14:cNvPr>
                <p14:cNvContentPartPr/>
                <p14:nvPr/>
              </p14:nvContentPartPr>
              <p14:xfrm>
                <a:off x="7074810" y="942667"/>
                <a:ext cx="521280" cy="205200"/>
              </p14:xfrm>
            </p:contentPart>
          </mc:Choice>
          <mc:Fallback>
            <p:pic>
              <p:nvPicPr>
                <p:cNvPr id="117" name="Ink 116">
                  <a:extLst>
                    <a:ext uri="{FF2B5EF4-FFF2-40B4-BE49-F238E27FC236}">
                      <a16:creationId xmlns:a16="http://schemas.microsoft.com/office/drawing/2014/main" id="{CC670F22-89BB-48E5-9D1D-7F11F1600C25}"/>
                    </a:ext>
                  </a:extLst>
                </p:cNvPr>
                <p:cNvPicPr/>
                <p:nvPr/>
              </p:nvPicPr>
              <p:blipFill>
                <a:blip r:embed="rId157"/>
                <a:stretch>
                  <a:fillRect/>
                </a:stretch>
              </p:blipFill>
              <p:spPr>
                <a:xfrm>
                  <a:off x="7066170" y="934027"/>
                  <a:ext cx="538920" cy="222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8">
              <p14:nvContentPartPr>
                <p14:cNvPr id="118" name="Ink 117">
                  <a:extLst>
                    <a:ext uri="{FF2B5EF4-FFF2-40B4-BE49-F238E27FC236}">
                      <a16:creationId xmlns:a16="http://schemas.microsoft.com/office/drawing/2014/main" id="{2992EAAE-6F0F-40E5-BFA1-4400A9ABC010}"/>
                    </a:ext>
                  </a:extLst>
                </p14:cNvPr>
                <p14:cNvContentPartPr/>
                <p14:nvPr/>
              </p14:nvContentPartPr>
              <p14:xfrm>
                <a:off x="7694370" y="821347"/>
                <a:ext cx="62280" cy="296280"/>
              </p14:xfrm>
            </p:contentPart>
          </mc:Choice>
          <mc:Fallback>
            <p:pic>
              <p:nvPicPr>
                <p:cNvPr id="118" name="Ink 117">
                  <a:extLst>
                    <a:ext uri="{FF2B5EF4-FFF2-40B4-BE49-F238E27FC236}">
                      <a16:creationId xmlns:a16="http://schemas.microsoft.com/office/drawing/2014/main" id="{2992EAAE-6F0F-40E5-BFA1-4400A9ABC010}"/>
                    </a:ext>
                  </a:extLst>
                </p:cNvPr>
                <p:cNvPicPr/>
                <p:nvPr/>
              </p:nvPicPr>
              <p:blipFill>
                <a:blip r:embed="rId159"/>
                <a:stretch>
                  <a:fillRect/>
                </a:stretch>
              </p:blipFill>
              <p:spPr>
                <a:xfrm>
                  <a:off x="7685370" y="812707"/>
                  <a:ext cx="79920" cy="313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0">
              <p14:nvContentPartPr>
                <p14:cNvPr id="119" name="Ink 118">
                  <a:extLst>
                    <a:ext uri="{FF2B5EF4-FFF2-40B4-BE49-F238E27FC236}">
                      <a16:creationId xmlns:a16="http://schemas.microsoft.com/office/drawing/2014/main" id="{2291A4EB-25F2-4AE7-8E7E-C22AD551071F}"/>
                    </a:ext>
                  </a:extLst>
                </p14:cNvPr>
                <p14:cNvContentPartPr/>
                <p14:nvPr/>
              </p14:nvContentPartPr>
              <p14:xfrm>
                <a:off x="6976170" y="1227427"/>
                <a:ext cx="1066680" cy="47520"/>
              </p14:xfrm>
            </p:contentPart>
          </mc:Choice>
          <mc:Fallback>
            <p:pic>
              <p:nvPicPr>
                <p:cNvPr id="119" name="Ink 118">
                  <a:extLst>
                    <a:ext uri="{FF2B5EF4-FFF2-40B4-BE49-F238E27FC236}">
                      <a16:creationId xmlns:a16="http://schemas.microsoft.com/office/drawing/2014/main" id="{2291A4EB-25F2-4AE7-8E7E-C22AD551071F}"/>
                    </a:ext>
                  </a:extLst>
                </p:cNvPr>
                <p:cNvPicPr/>
                <p:nvPr/>
              </p:nvPicPr>
              <p:blipFill>
                <a:blip r:embed="rId161"/>
                <a:stretch>
                  <a:fillRect/>
                </a:stretch>
              </p:blipFill>
              <p:spPr>
                <a:xfrm>
                  <a:off x="6967170" y="1218787"/>
                  <a:ext cx="1084320" cy="65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2">
              <p14:nvContentPartPr>
                <p14:cNvPr id="120" name="Ink 119">
                  <a:extLst>
                    <a:ext uri="{FF2B5EF4-FFF2-40B4-BE49-F238E27FC236}">
                      <a16:creationId xmlns:a16="http://schemas.microsoft.com/office/drawing/2014/main" id="{9CA29C8D-3FCE-4DCB-9796-8E70848BEBCA}"/>
                    </a:ext>
                  </a:extLst>
                </p14:cNvPr>
                <p14:cNvContentPartPr/>
                <p14:nvPr/>
              </p14:nvContentPartPr>
              <p14:xfrm>
                <a:off x="7940970" y="846907"/>
                <a:ext cx="27000" cy="288360"/>
              </p14:xfrm>
            </p:contentPart>
          </mc:Choice>
          <mc:Fallback>
            <p:pic>
              <p:nvPicPr>
                <p:cNvPr id="120" name="Ink 119">
                  <a:extLst>
                    <a:ext uri="{FF2B5EF4-FFF2-40B4-BE49-F238E27FC236}">
                      <a16:creationId xmlns:a16="http://schemas.microsoft.com/office/drawing/2014/main" id="{9CA29C8D-3FCE-4DCB-9796-8E70848BEBCA}"/>
                    </a:ext>
                  </a:extLst>
                </p:cNvPr>
                <p:cNvPicPr/>
                <p:nvPr/>
              </p:nvPicPr>
              <p:blipFill>
                <a:blip r:embed="rId163"/>
                <a:stretch>
                  <a:fillRect/>
                </a:stretch>
              </p:blipFill>
              <p:spPr>
                <a:xfrm>
                  <a:off x="7932330" y="837907"/>
                  <a:ext cx="44640" cy="30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4">
              <p14:nvContentPartPr>
                <p14:cNvPr id="121" name="Ink 120">
                  <a:extLst>
                    <a:ext uri="{FF2B5EF4-FFF2-40B4-BE49-F238E27FC236}">
                      <a16:creationId xmlns:a16="http://schemas.microsoft.com/office/drawing/2014/main" id="{28D6EC2C-6CF1-46E6-977C-4182777EBBCE}"/>
                    </a:ext>
                  </a:extLst>
                </p14:cNvPr>
                <p14:cNvContentPartPr/>
                <p14:nvPr/>
              </p14:nvContentPartPr>
              <p14:xfrm>
                <a:off x="7953570" y="838627"/>
                <a:ext cx="380520" cy="303120"/>
              </p14:xfrm>
            </p:contentPart>
          </mc:Choice>
          <mc:Fallback>
            <p:pic>
              <p:nvPicPr>
                <p:cNvPr id="121" name="Ink 120">
                  <a:extLst>
                    <a:ext uri="{FF2B5EF4-FFF2-40B4-BE49-F238E27FC236}">
                      <a16:creationId xmlns:a16="http://schemas.microsoft.com/office/drawing/2014/main" id="{28D6EC2C-6CF1-46E6-977C-4182777EBBCE}"/>
                    </a:ext>
                  </a:extLst>
                </p:cNvPr>
                <p:cNvPicPr/>
                <p:nvPr/>
              </p:nvPicPr>
              <p:blipFill>
                <a:blip r:embed="rId165"/>
                <a:stretch>
                  <a:fillRect/>
                </a:stretch>
              </p:blipFill>
              <p:spPr>
                <a:xfrm>
                  <a:off x="7944930" y="829987"/>
                  <a:ext cx="398160" cy="320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6">
              <p14:nvContentPartPr>
                <p14:cNvPr id="122" name="Ink 121">
                  <a:extLst>
                    <a:ext uri="{FF2B5EF4-FFF2-40B4-BE49-F238E27FC236}">
                      <a16:creationId xmlns:a16="http://schemas.microsoft.com/office/drawing/2014/main" id="{F91C6CA6-E4D7-46B3-A242-DDC999F68C78}"/>
                    </a:ext>
                  </a:extLst>
                </p14:cNvPr>
                <p14:cNvContentPartPr/>
                <p14:nvPr/>
              </p14:nvContentPartPr>
              <p14:xfrm>
                <a:off x="8390250" y="835747"/>
                <a:ext cx="209160" cy="293040"/>
              </p14:xfrm>
            </p:contentPart>
          </mc:Choice>
          <mc:Fallback>
            <p:pic>
              <p:nvPicPr>
                <p:cNvPr id="122" name="Ink 121">
                  <a:extLst>
                    <a:ext uri="{FF2B5EF4-FFF2-40B4-BE49-F238E27FC236}">
                      <a16:creationId xmlns:a16="http://schemas.microsoft.com/office/drawing/2014/main" id="{F91C6CA6-E4D7-46B3-A242-DDC999F68C78}"/>
                    </a:ext>
                  </a:extLst>
                </p:cNvPr>
                <p:cNvPicPr/>
                <p:nvPr/>
              </p:nvPicPr>
              <p:blipFill>
                <a:blip r:embed="rId167"/>
                <a:stretch>
                  <a:fillRect/>
                </a:stretch>
              </p:blipFill>
              <p:spPr>
                <a:xfrm>
                  <a:off x="8381610" y="826747"/>
                  <a:ext cx="226800" cy="310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8">
              <p14:nvContentPartPr>
                <p14:cNvPr id="123" name="Ink 122">
                  <a:extLst>
                    <a:ext uri="{FF2B5EF4-FFF2-40B4-BE49-F238E27FC236}">
                      <a16:creationId xmlns:a16="http://schemas.microsoft.com/office/drawing/2014/main" id="{6CE8CB4D-80D3-433D-B597-6ED5455790DF}"/>
                    </a:ext>
                  </a:extLst>
                </p14:cNvPr>
                <p14:cNvContentPartPr/>
                <p14:nvPr/>
              </p14:nvContentPartPr>
              <p14:xfrm>
                <a:off x="7931970" y="1201507"/>
                <a:ext cx="681840" cy="26640"/>
              </p14:xfrm>
            </p:contentPart>
          </mc:Choice>
          <mc:Fallback>
            <p:pic>
              <p:nvPicPr>
                <p:cNvPr id="123" name="Ink 122">
                  <a:extLst>
                    <a:ext uri="{FF2B5EF4-FFF2-40B4-BE49-F238E27FC236}">
                      <a16:creationId xmlns:a16="http://schemas.microsoft.com/office/drawing/2014/main" id="{6CE8CB4D-80D3-433D-B597-6ED5455790DF}"/>
                    </a:ext>
                  </a:extLst>
                </p:cNvPr>
                <p:cNvPicPr/>
                <p:nvPr/>
              </p:nvPicPr>
              <p:blipFill>
                <a:blip r:embed="rId169"/>
                <a:stretch>
                  <a:fillRect/>
                </a:stretch>
              </p:blipFill>
              <p:spPr>
                <a:xfrm>
                  <a:off x="7923330" y="1192507"/>
                  <a:ext cx="699480" cy="442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32" name="Group 131">
            <a:extLst>
              <a:ext uri="{FF2B5EF4-FFF2-40B4-BE49-F238E27FC236}">
                <a16:creationId xmlns:a16="http://schemas.microsoft.com/office/drawing/2014/main" id="{E52EC9A1-8F04-4620-8E7B-2EE70CDF5ECA}"/>
              </a:ext>
            </a:extLst>
          </p:cNvPr>
          <p:cNvGrpSpPr/>
          <p:nvPr/>
        </p:nvGrpSpPr>
        <p:grpSpPr>
          <a:xfrm>
            <a:off x="7313130" y="1349107"/>
            <a:ext cx="1268640" cy="303120"/>
            <a:chOff x="7313130" y="1349107"/>
            <a:chExt cx="1268640" cy="3031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70">
              <p14:nvContentPartPr>
                <p14:cNvPr id="125" name="Ink 124">
                  <a:extLst>
                    <a:ext uri="{FF2B5EF4-FFF2-40B4-BE49-F238E27FC236}">
                      <a16:creationId xmlns:a16="http://schemas.microsoft.com/office/drawing/2014/main" id="{94840D61-3096-4CD7-AAEE-825AFAF64FAB}"/>
                    </a:ext>
                  </a:extLst>
                </p14:cNvPr>
                <p14:cNvContentPartPr/>
                <p14:nvPr/>
              </p14:nvContentPartPr>
              <p14:xfrm>
                <a:off x="7313130" y="1349107"/>
                <a:ext cx="277200" cy="275400"/>
              </p14:xfrm>
            </p:contentPart>
          </mc:Choice>
          <mc:Fallback>
            <p:pic>
              <p:nvPicPr>
                <p:cNvPr id="125" name="Ink 124">
                  <a:extLst>
                    <a:ext uri="{FF2B5EF4-FFF2-40B4-BE49-F238E27FC236}">
                      <a16:creationId xmlns:a16="http://schemas.microsoft.com/office/drawing/2014/main" id="{94840D61-3096-4CD7-AAEE-825AFAF64FAB}"/>
                    </a:ext>
                  </a:extLst>
                </p:cNvPr>
                <p:cNvPicPr/>
                <p:nvPr/>
              </p:nvPicPr>
              <p:blipFill>
                <a:blip r:embed="rId171"/>
                <a:stretch>
                  <a:fillRect/>
                </a:stretch>
              </p:blipFill>
              <p:spPr>
                <a:xfrm>
                  <a:off x="7304490" y="1340467"/>
                  <a:ext cx="294840" cy="293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2">
              <p14:nvContentPartPr>
                <p14:cNvPr id="126" name="Ink 125">
                  <a:extLst>
                    <a:ext uri="{FF2B5EF4-FFF2-40B4-BE49-F238E27FC236}">
                      <a16:creationId xmlns:a16="http://schemas.microsoft.com/office/drawing/2014/main" id="{453F6236-91DD-4574-987D-21F74FEF2C51}"/>
                    </a:ext>
                  </a:extLst>
                </p14:cNvPr>
                <p14:cNvContentPartPr/>
                <p14:nvPr/>
              </p14:nvContentPartPr>
              <p14:xfrm>
                <a:off x="7579530" y="1473667"/>
                <a:ext cx="146160" cy="163440"/>
              </p14:xfrm>
            </p:contentPart>
          </mc:Choice>
          <mc:Fallback>
            <p:pic>
              <p:nvPicPr>
                <p:cNvPr id="126" name="Ink 125">
                  <a:extLst>
                    <a:ext uri="{FF2B5EF4-FFF2-40B4-BE49-F238E27FC236}">
                      <a16:creationId xmlns:a16="http://schemas.microsoft.com/office/drawing/2014/main" id="{453F6236-91DD-4574-987D-21F74FEF2C51}"/>
                    </a:ext>
                  </a:extLst>
                </p:cNvPr>
                <p:cNvPicPr/>
                <p:nvPr/>
              </p:nvPicPr>
              <p:blipFill>
                <a:blip r:embed="rId173"/>
                <a:stretch>
                  <a:fillRect/>
                </a:stretch>
              </p:blipFill>
              <p:spPr>
                <a:xfrm>
                  <a:off x="7570890" y="1464667"/>
                  <a:ext cx="163800" cy="181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4">
              <p14:nvContentPartPr>
                <p14:cNvPr id="127" name="Ink 126">
                  <a:extLst>
                    <a:ext uri="{FF2B5EF4-FFF2-40B4-BE49-F238E27FC236}">
                      <a16:creationId xmlns:a16="http://schemas.microsoft.com/office/drawing/2014/main" id="{DF370268-08D0-44CC-93A0-D6699A7FDB89}"/>
                    </a:ext>
                  </a:extLst>
                </p14:cNvPr>
                <p14:cNvContentPartPr/>
                <p14:nvPr/>
              </p14:nvContentPartPr>
              <p14:xfrm>
                <a:off x="7698330" y="1494907"/>
                <a:ext cx="141840" cy="157320"/>
              </p14:xfrm>
            </p:contentPart>
          </mc:Choice>
          <mc:Fallback>
            <p:pic>
              <p:nvPicPr>
                <p:cNvPr id="127" name="Ink 126">
                  <a:extLst>
                    <a:ext uri="{FF2B5EF4-FFF2-40B4-BE49-F238E27FC236}">
                      <a16:creationId xmlns:a16="http://schemas.microsoft.com/office/drawing/2014/main" id="{DF370268-08D0-44CC-93A0-D6699A7FDB89}"/>
                    </a:ext>
                  </a:extLst>
                </p:cNvPr>
                <p:cNvPicPr/>
                <p:nvPr/>
              </p:nvPicPr>
              <p:blipFill>
                <a:blip r:embed="rId175"/>
                <a:stretch>
                  <a:fillRect/>
                </a:stretch>
              </p:blipFill>
              <p:spPr>
                <a:xfrm>
                  <a:off x="7689330" y="1485907"/>
                  <a:ext cx="159480" cy="174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6">
              <p14:nvContentPartPr>
                <p14:cNvPr id="128" name="Ink 127">
                  <a:extLst>
                    <a:ext uri="{FF2B5EF4-FFF2-40B4-BE49-F238E27FC236}">
                      <a16:creationId xmlns:a16="http://schemas.microsoft.com/office/drawing/2014/main" id="{B0AF7C08-DDB6-4731-AB73-AC216E4EE959}"/>
                    </a:ext>
                  </a:extLst>
                </p14:cNvPr>
                <p14:cNvContentPartPr/>
                <p14:nvPr/>
              </p14:nvContentPartPr>
              <p14:xfrm>
                <a:off x="7890570" y="1412107"/>
                <a:ext cx="296280" cy="236520"/>
              </p14:xfrm>
            </p:contentPart>
          </mc:Choice>
          <mc:Fallback>
            <p:pic>
              <p:nvPicPr>
                <p:cNvPr id="128" name="Ink 127">
                  <a:extLst>
                    <a:ext uri="{FF2B5EF4-FFF2-40B4-BE49-F238E27FC236}">
                      <a16:creationId xmlns:a16="http://schemas.microsoft.com/office/drawing/2014/main" id="{B0AF7C08-DDB6-4731-AB73-AC216E4EE959}"/>
                    </a:ext>
                  </a:extLst>
                </p:cNvPr>
                <p:cNvPicPr/>
                <p:nvPr/>
              </p:nvPicPr>
              <p:blipFill>
                <a:blip r:embed="rId177"/>
                <a:stretch>
                  <a:fillRect/>
                </a:stretch>
              </p:blipFill>
              <p:spPr>
                <a:xfrm>
                  <a:off x="7881570" y="1403467"/>
                  <a:ext cx="313920" cy="254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8">
              <p14:nvContentPartPr>
                <p14:cNvPr id="129" name="Ink 128">
                  <a:extLst>
                    <a:ext uri="{FF2B5EF4-FFF2-40B4-BE49-F238E27FC236}">
                      <a16:creationId xmlns:a16="http://schemas.microsoft.com/office/drawing/2014/main" id="{7B09226D-8C07-41BC-A290-140999E6B77A}"/>
                    </a:ext>
                  </a:extLst>
                </p14:cNvPr>
                <p14:cNvContentPartPr/>
                <p14:nvPr/>
              </p14:nvContentPartPr>
              <p14:xfrm>
                <a:off x="8155530" y="1540627"/>
                <a:ext cx="146160" cy="53640"/>
              </p14:xfrm>
            </p:contentPart>
          </mc:Choice>
          <mc:Fallback>
            <p:pic>
              <p:nvPicPr>
                <p:cNvPr id="129" name="Ink 128">
                  <a:extLst>
                    <a:ext uri="{FF2B5EF4-FFF2-40B4-BE49-F238E27FC236}">
                      <a16:creationId xmlns:a16="http://schemas.microsoft.com/office/drawing/2014/main" id="{7B09226D-8C07-41BC-A290-140999E6B77A}"/>
                    </a:ext>
                  </a:extLst>
                </p:cNvPr>
                <p:cNvPicPr/>
                <p:nvPr/>
              </p:nvPicPr>
              <p:blipFill>
                <a:blip r:embed="rId179"/>
                <a:stretch>
                  <a:fillRect/>
                </a:stretch>
              </p:blipFill>
              <p:spPr>
                <a:xfrm>
                  <a:off x="8146530" y="1531627"/>
                  <a:ext cx="163800" cy="71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0">
              <p14:nvContentPartPr>
                <p14:cNvPr id="130" name="Ink 129">
                  <a:extLst>
                    <a:ext uri="{FF2B5EF4-FFF2-40B4-BE49-F238E27FC236}">
                      <a16:creationId xmlns:a16="http://schemas.microsoft.com/office/drawing/2014/main" id="{85806CD9-F16B-489B-B9CA-3674624CA40F}"/>
                    </a:ext>
                  </a:extLst>
                </p14:cNvPr>
                <p14:cNvContentPartPr/>
                <p14:nvPr/>
              </p14:nvContentPartPr>
              <p14:xfrm>
                <a:off x="8338050" y="1526587"/>
                <a:ext cx="14040" cy="56880"/>
              </p14:xfrm>
            </p:contentPart>
          </mc:Choice>
          <mc:Fallback>
            <p:pic>
              <p:nvPicPr>
                <p:cNvPr id="130" name="Ink 129">
                  <a:extLst>
                    <a:ext uri="{FF2B5EF4-FFF2-40B4-BE49-F238E27FC236}">
                      <a16:creationId xmlns:a16="http://schemas.microsoft.com/office/drawing/2014/main" id="{85806CD9-F16B-489B-B9CA-3674624CA40F}"/>
                    </a:ext>
                  </a:extLst>
                </p:cNvPr>
                <p:cNvPicPr/>
                <p:nvPr/>
              </p:nvPicPr>
              <p:blipFill>
                <a:blip r:embed="rId181"/>
                <a:stretch>
                  <a:fillRect/>
                </a:stretch>
              </p:blipFill>
              <p:spPr>
                <a:xfrm>
                  <a:off x="8329410" y="1517587"/>
                  <a:ext cx="31680" cy="74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2">
              <p14:nvContentPartPr>
                <p14:cNvPr id="131" name="Ink 130">
                  <a:extLst>
                    <a:ext uri="{FF2B5EF4-FFF2-40B4-BE49-F238E27FC236}">
                      <a16:creationId xmlns:a16="http://schemas.microsoft.com/office/drawing/2014/main" id="{8F6F1E61-3D36-42FB-BC81-107F47C47EC0}"/>
                    </a:ext>
                  </a:extLst>
                </p14:cNvPr>
                <p14:cNvContentPartPr/>
                <p14:nvPr/>
              </p14:nvContentPartPr>
              <p14:xfrm>
                <a:off x="8356410" y="1516867"/>
                <a:ext cx="225360" cy="102600"/>
              </p14:xfrm>
            </p:contentPart>
          </mc:Choice>
          <mc:Fallback>
            <p:pic>
              <p:nvPicPr>
                <p:cNvPr id="131" name="Ink 130">
                  <a:extLst>
                    <a:ext uri="{FF2B5EF4-FFF2-40B4-BE49-F238E27FC236}">
                      <a16:creationId xmlns:a16="http://schemas.microsoft.com/office/drawing/2014/main" id="{8F6F1E61-3D36-42FB-BC81-107F47C47EC0}"/>
                    </a:ext>
                  </a:extLst>
                </p:cNvPr>
                <p:cNvPicPr/>
                <p:nvPr/>
              </p:nvPicPr>
              <p:blipFill>
                <a:blip r:embed="rId183"/>
                <a:stretch>
                  <a:fillRect/>
                </a:stretch>
              </p:blipFill>
              <p:spPr>
                <a:xfrm>
                  <a:off x="8347410" y="1508227"/>
                  <a:ext cx="243000" cy="1202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36" name="Group 135">
            <a:extLst>
              <a:ext uri="{FF2B5EF4-FFF2-40B4-BE49-F238E27FC236}">
                <a16:creationId xmlns:a16="http://schemas.microsoft.com/office/drawing/2014/main" id="{F9A5CDD6-A7DF-4355-A82A-0F989D42A537}"/>
              </a:ext>
            </a:extLst>
          </p:cNvPr>
          <p:cNvGrpSpPr/>
          <p:nvPr/>
        </p:nvGrpSpPr>
        <p:grpSpPr>
          <a:xfrm>
            <a:off x="5950170" y="2044627"/>
            <a:ext cx="952560" cy="399960"/>
            <a:chOff x="5950170" y="2044627"/>
            <a:chExt cx="952560" cy="3999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84">
              <p14:nvContentPartPr>
                <p14:cNvPr id="133" name="Ink 132">
                  <a:extLst>
                    <a:ext uri="{FF2B5EF4-FFF2-40B4-BE49-F238E27FC236}">
                      <a16:creationId xmlns:a16="http://schemas.microsoft.com/office/drawing/2014/main" id="{737493CE-A3E4-4833-A85A-FA5C101349B5}"/>
                    </a:ext>
                  </a:extLst>
                </p14:cNvPr>
                <p14:cNvContentPartPr/>
                <p14:nvPr/>
              </p14:nvContentPartPr>
              <p14:xfrm>
                <a:off x="5950170" y="2215627"/>
                <a:ext cx="476640" cy="228960"/>
              </p14:xfrm>
            </p:contentPart>
          </mc:Choice>
          <mc:Fallback>
            <p:pic>
              <p:nvPicPr>
                <p:cNvPr id="133" name="Ink 132">
                  <a:extLst>
                    <a:ext uri="{FF2B5EF4-FFF2-40B4-BE49-F238E27FC236}">
                      <a16:creationId xmlns:a16="http://schemas.microsoft.com/office/drawing/2014/main" id="{737493CE-A3E4-4833-A85A-FA5C101349B5}"/>
                    </a:ext>
                  </a:extLst>
                </p:cNvPr>
                <p:cNvPicPr/>
                <p:nvPr/>
              </p:nvPicPr>
              <p:blipFill>
                <a:blip r:embed="rId185"/>
                <a:stretch>
                  <a:fillRect/>
                </a:stretch>
              </p:blipFill>
              <p:spPr>
                <a:xfrm>
                  <a:off x="5941170" y="2206627"/>
                  <a:ext cx="494280" cy="246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6">
              <p14:nvContentPartPr>
                <p14:cNvPr id="134" name="Ink 133">
                  <a:extLst>
                    <a:ext uri="{FF2B5EF4-FFF2-40B4-BE49-F238E27FC236}">
                      <a16:creationId xmlns:a16="http://schemas.microsoft.com/office/drawing/2014/main" id="{84E7CD65-1911-4EB4-A0C6-8B36B18D8AD4}"/>
                    </a:ext>
                  </a:extLst>
                </p14:cNvPr>
                <p14:cNvContentPartPr/>
                <p14:nvPr/>
              </p14:nvContentPartPr>
              <p14:xfrm>
                <a:off x="6511050" y="2219587"/>
                <a:ext cx="134280" cy="165960"/>
              </p14:xfrm>
            </p:contentPart>
          </mc:Choice>
          <mc:Fallback>
            <p:pic>
              <p:nvPicPr>
                <p:cNvPr id="134" name="Ink 133">
                  <a:extLst>
                    <a:ext uri="{FF2B5EF4-FFF2-40B4-BE49-F238E27FC236}">
                      <a16:creationId xmlns:a16="http://schemas.microsoft.com/office/drawing/2014/main" id="{84E7CD65-1911-4EB4-A0C6-8B36B18D8AD4}"/>
                    </a:ext>
                  </a:extLst>
                </p:cNvPr>
                <p:cNvPicPr/>
                <p:nvPr/>
              </p:nvPicPr>
              <p:blipFill>
                <a:blip r:embed="rId187"/>
                <a:stretch>
                  <a:fillRect/>
                </a:stretch>
              </p:blipFill>
              <p:spPr>
                <a:xfrm>
                  <a:off x="6502050" y="2210947"/>
                  <a:ext cx="151920" cy="183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8">
              <p14:nvContentPartPr>
                <p14:cNvPr id="135" name="Ink 134">
                  <a:extLst>
                    <a:ext uri="{FF2B5EF4-FFF2-40B4-BE49-F238E27FC236}">
                      <a16:creationId xmlns:a16="http://schemas.microsoft.com/office/drawing/2014/main" id="{28B3D9C8-55D2-4588-8A77-15DBB711247A}"/>
                    </a:ext>
                  </a:extLst>
                </p14:cNvPr>
                <p14:cNvContentPartPr/>
                <p14:nvPr/>
              </p14:nvContentPartPr>
              <p14:xfrm>
                <a:off x="6757290" y="2044627"/>
                <a:ext cx="145440" cy="338760"/>
              </p14:xfrm>
            </p:contentPart>
          </mc:Choice>
          <mc:Fallback>
            <p:pic>
              <p:nvPicPr>
                <p:cNvPr id="135" name="Ink 134">
                  <a:extLst>
                    <a:ext uri="{FF2B5EF4-FFF2-40B4-BE49-F238E27FC236}">
                      <a16:creationId xmlns:a16="http://schemas.microsoft.com/office/drawing/2014/main" id="{28B3D9C8-55D2-4588-8A77-15DBB711247A}"/>
                    </a:ext>
                  </a:extLst>
                </p:cNvPr>
                <p:cNvPicPr/>
                <p:nvPr/>
              </p:nvPicPr>
              <p:blipFill>
                <a:blip r:embed="rId189"/>
                <a:stretch>
                  <a:fillRect/>
                </a:stretch>
              </p:blipFill>
              <p:spPr>
                <a:xfrm>
                  <a:off x="6748650" y="2035987"/>
                  <a:ext cx="163080" cy="3564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40" name="Group 139">
            <a:extLst>
              <a:ext uri="{FF2B5EF4-FFF2-40B4-BE49-F238E27FC236}">
                <a16:creationId xmlns:a16="http://schemas.microsoft.com/office/drawing/2014/main" id="{2810D892-4CB9-495E-843A-C6398B64C20F}"/>
              </a:ext>
            </a:extLst>
          </p:cNvPr>
          <p:cNvGrpSpPr/>
          <p:nvPr/>
        </p:nvGrpSpPr>
        <p:grpSpPr>
          <a:xfrm>
            <a:off x="7209450" y="2014387"/>
            <a:ext cx="923400" cy="393480"/>
            <a:chOff x="7209450" y="2014387"/>
            <a:chExt cx="923400" cy="3934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90">
              <p14:nvContentPartPr>
                <p14:cNvPr id="137" name="Ink 136">
                  <a:extLst>
                    <a:ext uri="{FF2B5EF4-FFF2-40B4-BE49-F238E27FC236}">
                      <a16:creationId xmlns:a16="http://schemas.microsoft.com/office/drawing/2014/main" id="{34362BC2-6849-425A-B472-7DBF8E776FF5}"/>
                    </a:ext>
                  </a:extLst>
                </p14:cNvPr>
                <p14:cNvContentPartPr/>
                <p14:nvPr/>
              </p14:nvContentPartPr>
              <p14:xfrm>
                <a:off x="7240050" y="2034187"/>
                <a:ext cx="39600" cy="366840"/>
              </p14:xfrm>
            </p:contentPart>
          </mc:Choice>
          <mc:Fallback>
            <p:pic>
              <p:nvPicPr>
                <p:cNvPr id="137" name="Ink 136">
                  <a:extLst>
                    <a:ext uri="{FF2B5EF4-FFF2-40B4-BE49-F238E27FC236}">
                      <a16:creationId xmlns:a16="http://schemas.microsoft.com/office/drawing/2014/main" id="{34362BC2-6849-425A-B472-7DBF8E776FF5}"/>
                    </a:ext>
                  </a:extLst>
                </p:cNvPr>
                <p:cNvPicPr/>
                <p:nvPr/>
              </p:nvPicPr>
              <p:blipFill>
                <a:blip r:embed="rId191"/>
                <a:stretch>
                  <a:fillRect/>
                </a:stretch>
              </p:blipFill>
              <p:spPr>
                <a:xfrm>
                  <a:off x="7231050" y="2025547"/>
                  <a:ext cx="57240" cy="384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2">
              <p14:nvContentPartPr>
                <p14:cNvPr id="138" name="Ink 137">
                  <a:extLst>
                    <a:ext uri="{FF2B5EF4-FFF2-40B4-BE49-F238E27FC236}">
                      <a16:creationId xmlns:a16="http://schemas.microsoft.com/office/drawing/2014/main" id="{C2FE6271-9DF5-47F6-B058-5DFF3D12F5D4}"/>
                    </a:ext>
                  </a:extLst>
                </p14:cNvPr>
                <p14:cNvContentPartPr/>
                <p14:nvPr/>
              </p14:nvContentPartPr>
              <p14:xfrm>
                <a:off x="7209450" y="2014387"/>
                <a:ext cx="642960" cy="391680"/>
              </p14:xfrm>
            </p:contentPart>
          </mc:Choice>
          <mc:Fallback>
            <p:pic>
              <p:nvPicPr>
                <p:cNvPr id="138" name="Ink 137">
                  <a:extLst>
                    <a:ext uri="{FF2B5EF4-FFF2-40B4-BE49-F238E27FC236}">
                      <a16:creationId xmlns:a16="http://schemas.microsoft.com/office/drawing/2014/main" id="{C2FE6271-9DF5-47F6-B058-5DFF3D12F5D4}"/>
                    </a:ext>
                  </a:extLst>
                </p:cNvPr>
                <p:cNvPicPr/>
                <p:nvPr/>
              </p:nvPicPr>
              <p:blipFill>
                <a:blip r:embed="rId193"/>
                <a:stretch>
                  <a:fillRect/>
                </a:stretch>
              </p:blipFill>
              <p:spPr>
                <a:xfrm>
                  <a:off x="7200450" y="2005387"/>
                  <a:ext cx="660600" cy="409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4">
              <p14:nvContentPartPr>
                <p14:cNvPr id="139" name="Ink 138">
                  <a:extLst>
                    <a:ext uri="{FF2B5EF4-FFF2-40B4-BE49-F238E27FC236}">
                      <a16:creationId xmlns:a16="http://schemas.microsoft.com/office/drawing/2014/main" id="{F4EFFB62-BF83-4919-B4F9-60B2978E77A4}"/>
                    </a:ext>
                  </a:extLst>
                </p14:cNvPr>
                <p14:cNvContentPartPr/>
                <p14:nvPr/>
              </p14:nvContentPartPr>
              <p14:xfrm>
                <a:off x="7885890" y="2048947"/>
                <a:ext cx="246960" cy="358920"/>
              </p14:xfrm>
            </p:contentPart>
          </mc:Choice>
          <mc:Fallback>
            <p:pic>
              <p:nvPicPr>
                <p:cNvPr id="139" name="Ink 138">
                  <a:extLst>
                    <a:ext uri="{FF2B5EF4-FFF2-40B4-BE49-F238E27FC236}">
                      <a16:creationId xmlns:a16="http://schemas.microsoft.com/office/drawing/2014/main" id="{F4EFFB62-BF83-4919-B4F9-60B2978E77A4}"/>
                    </a:ext>
                  </a:extLst>
                </p:cNvPr>
                <p:cNvPicPr/>
                <p:nvPr/>
              </p:nvPicPr>
              <p:blipFill>
                <a:blip r:embed="rId195"/>
                <a:stretch>
                  <a:fillRect/>
                </a:stretch>
              </p:blipFill>
              <p:spPr>
                <a:xfrm>
                  <a:off x="7877250" y="2039947"/>
                  <a:ext cx="264600" cy="3765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45" name="Group 144">
            <a:extLst>
              <a:ext uri="{FF2B5EF4-FFF2-40B4-BE49-F238E27FC236}">
                <a16:creationId xmlns:a16="http://schemas.microsoft.com/office/drawing/2014/main" id="{DAFC592D-853D-4BBD-B544-6913207A154C}"/>
              </a:ext>
            </a:extLst>
          </p:cNvPr>
          <p:cNvGrpSpPr/>
          <p:nvPr/>
        </p:nvGrpSpPr>
        <p:grpSpPr>
          <a:xfrm>
            <a:off x="8573490" y="2114827"/>
            <a:ext cx="207000" cy="120600"/>
            <a:chOff x="8573490" y="2114827"/>
            <a:chExt cx="207000" cy="1206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96">
              <p14:nvContentPartPr>
                <p14:cNvPr id="141" name="Ink 140">
                  <a:extLst>
                    <a:ext uri="{FF2B5EF4-FFF2-40B4-BE49-F238E27FC236}">
                      <a16:creationId xmlns:a16="http://schemas.microsoft.com/office/drawing/2014/main" id="{29B5545C-01A0-454E-8519-8BA86BC5EAAB}"/>
                    </a:ext>
                  </a:extLst>
                </p14:cNvPr>
                <p14:cNvContentPartPr/>
                <p14:nvPr/>
              </p14:nvContentPartPr>
              <p14:xfrm>
                <a:off x="8573490" y="2114827"/>
                <a:ext cx="207000" cy="54360"/>
              </p14:xfrm>
            </p:contentPart>
          </mc:Choice>
          <mc:Fallback>
            <p:pic>
              <p:nvPicPr>
                <p:cNvPr id="141" name="Ink 140">
                  <a:extLst>
                    <a:ext uri="{FF2B5EF4-FFF2-40B4-BE49-F238E27FC236}">
                      <a16:creationId xmlns:a16="http://schemas.microsoft.com/office/drawing/2014/main" id="{29B5545C-01A0-454E-8519-8BA86BC5EAAB}"/>
                    </a:ext>
                  </a:extLst>
                </p:cNvPr>
                <p:cNvPicPr/>
                <p:nvPr/>
              </p:nvPicPr>
              <p:blipFill>
                <a:blip r:embed="rId197"/>
                <a:stretch>
                  <a:fillRect/>
                </a:stretch>
              </p:blipFill>
              <p:spPr>
                <a:xfrm>
                  <a:off x="8564850" y="2106187"/>
                  <a:ext cx="22464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8">
              <p14:nvContentPartPr>
                <p14:cNvPr id="142" name="Ink 141">
                  <a:extLst>
                    <a:ext uri="{FF2B5EF4-FFF2-40B4-BE49-F238E27FC236}">
                      <a16:creationId xmlns:a16="http://schemas.microsoft.com/office/drawing/2014/main" id="{AE318AC7-C068-46AA-B19E-97B9A431C125}"/>
                    </a:ext>
                  </a:extLst>
                </p14:cNvPr>
                <p14:cNvContentPartPr/>
                <p14:nvPr/>
              </p14:nvContentPartPr>
              <p14:xfrm>
                <a:off x="8603010" y="2228587"/>
                <a:ext cx="161280" cy="6840"/>
              </p14:xfrm>
            </p:contentPart>
          </mc:Choice>
          <mc:Fallback>
            <p:pic>
              <p:nvPicPr>
                <p:cNvPr id="142" name="Ink 141">
                  <a:extLst>
                    <a:ext uri="{FF2B5EF4-FFF2-40B4-BE49-F238E27FC236}">
                      <a16:creationId xmlns:a16="http://schemas.microsoft.com/office/drawing/2014/main" id="{AE318AC7-C068-46AA-B19E-97B9A431C125}"/>
                    </a:ext>
                  </a:extLst>
                </p:cNvPr>
                <p:cNvPicPr/>
                <p:nvPr/>
              </p:nvPicPr>
              <p:blipFill>
                <a:blip r:embed="rId199"/>
                <a:stretch>
                  <a:fillRect/>
                </a:stretch>
              </p:blipFill>
              <p:spPr>
                <a:xfrm>
                  <a:off x="8594370" y="2219587"/>
                  <a:ext cx="178920" cy="244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00">
            <p14:nvContentPartPr>
              <p14:cNvPr id="143" name="Ink 142">
                <a:extLst>
                  <a:ext uri="{FF2B5EF4-FFF2-40B4-BE49-F238E27FC236}">
                    <a16:creationId xmlns:a16="http://schemas.microsoft.com/office/drawing/2014/main" id="{D59A0A47-D344-4976-9185-83B2DEC6956C}"/>
                  </a:ext>
                </a:extLst>
              </p14:cNvPr>
              <p14:cNvContentPartPr/>
              <p14:nvPr/>
            </p14:nvContentPartPr>
            <p14:xfrm>
              <a:off x="9040770" y="1990987"/>
              <a:ext cx="192960" cy="214560"/>
            </p14:xfrm>
          </p:contentPart>
        </mc:Choice>
        <mc:Fallback>
          <p:pic>
            <p:nvPicPr>
              <p:cNvPr id="143" name="Ink 142">
                <a:extLst>
                  <a:ext uri="{FF2B5EF4-FFF2-40B4-BE49-F238E27FC236}">
                    <a16:creationId xmlns:a16="http://schemas.microsoft.com/office/drawing/2014/main" id="{D59A0A47-D344-4976-9185-83B2DEC6956C}"/>
                  </a:ext>
                </a:extLst>
              </p:cNvPr>
              <p:cNvPicPr/>
              <p:nvPr/>
            </p:nvPicPr>
            <p:blipFill>
              <a:blip r:embed="rId201"/>
              <a:stretch>
                <a:fillRect/>
              </a:stretch>
            </p:blipFill>
            <p:spPr>
              <a:xfrm>
                <a:off x="9032130" y="1981987"/>
                <a:ext cx="210600" cy="232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02">
            <p14:nvContentPartPr>
              <p14:cNvPr id="144" name="Ink 143">
                <a:extLst>
                  <a:ext uri="{FF2B5EF4-FFF2-40B4-BE49-F238E27FC236}">
                    <a16:creationId xmlns:a16="http://schemas.microsoft.com/office/drawing/2014/main" id="{523470E6-62E5-4AAF-8106-BAD2A6AF54C5}"/>
                  </a:ext>
                </a:extLst>
              </p14:cNvPr>
              <p14:cNvContentPartPr/>
              <p14:nvPr/>
            </p14:nvContentPartPr>
            <p14:xfrm>
              <a:off x="9054450" y="2410027"/>
              <a:ext cx="100440" cy="27000"/>
            </p14:xfrm>
          </p:contentPart>
        </mc:Choice>
        <mc:Fallback>
          <p:pic>
            <p:nvPicPr>
              <p:cNvPr id="144" name="Ink 143">
                <a:extLst>
                  <a:ext uri="{FF2B5EF4-FFF2-40B4-BE49-F238E27FC236}">
                    <a16:creationId xmlns:a16="http://schemas.microsoft.com/office/drawing/2014/main" id="{523470E6-62E5-4AAF-8106-BAD2A6AF54C5}"/>
                  </a:ext>
                </a:extLst>
              </p:cNvPr>
              <p:cNvPicPr/>
              <p:nvPr/>
            </p:nvPicPr>
            <p:blipFill>
              <a:blip r:embed="rId203"/>
              <a:stretch>
                <a:fillRect/>
              </a:stretch>
            </p:blipFill>
            <p:spPr>
              <a:xfrm>
                <a:off x="9045450" y="2401027"/>
                <a:ext cx="118080" cy="44640"/>
              </a:xfrm>
              <a:prstGeom prst="rect">
                <a:avLst/>
              </a:prstGeom>
            </p:spPr>
          </p:pic>
        </mc:Fallback>
      </mc:AlternateContent>
      <p:grpSp>
        <p:nvGrpSpPr>
          <p:cNvPr id="151" name="Group 150">
            <a:extLst>
              <a:ext uri="{FF2B5EF4-FFF2-40B4-BE49-F238E27FC236}">
                <a16:creationId xmlns:a16="http://schemas.microsoft.com/office/drawing/2014/main" id="{1AD33FDB-BF37-4C1E-8C5B-9B680DF2FC7A}"/>
              </a:ext>
            </a:extLst>
          </p:cNvPr>
          <p:cNvGrpSpPr/>
          <p:nvPr/>
        </p:nvGrpSpPr>
        <p:grpSpPr>
          <a:xfrm>
            <a:off x="6030090" y="2622067"/>
            <a:ext cx="743040" cy="404280"/>
            <a:chOff x="6030090" y="2622067"/>
            <a:chExt cx="743040" cy="4042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04">
              <p14:nvContentPartPr>
                <p14:cNvPr id="146" name="Ink 145">
                  <a:extLst>
                    <a:ext uri="{FF2B5EF4-FFF2-40B4-BE49-F238E27FC236}">
                      <a16:creationId xmlns:a16="http://schemas.microsoft.com/office/drawing/2014/main" id="{481F8300-FEA0-4FC9-86F9-2082CFF83B7D}"/>
                    </a:ext>
                  </a:extLst>
                </p14:cNvPr>
                <p14:cNvContentPartPr/>
                <p14:nvPr/>
              </p14:nvContentPartPr>
              <p14:xfrm>
                <a:off x="6030090" y="2622067"/>
                <a:ext cx="341640" cy="404280"/>
              </p14:xfrm>
            </p:contentPart>
          </mc:Choice>
          <mc:Fallback>
            <p:pic>
              <p:nvPicPr>
                <p:cNvPr id="146" name="Ink 145">
                  <a:extLst>
                    <a:ext uri="{FF2B5EF4-FFF2-40B4-BE49-F238E27FC236}">
                      <a16:creationId xmlns:a16="http://schemas.microsoft.com/office/drawing/2014/main" id="{481F8300-FEA0-4FC9-86F9-2082CFF83B7D}"/>
                    </a:ext>
                  </a:extLst>
                </p:cNvPr>
                <p:cNvPicPr/>
                <p:nvPr/>
              </p:nvPicPr>
              <p:blipFill>
                <a:blip r:embed="rId205"/>
                <a:stretch>
                  <a:fillRect/>
                </a:stretch>
              </p:blipFill>
              <p:spPr>
                <a:xfrm>
                  <a:off x="6021450" y="2613427"/>
                  <a:ext cx="359280" cy="421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6">
              <p14:nvContentPartPr>
                <p14:cNvPr id="147" name="Ink 146">
                  <a:extLst>
                    <a:ext uri="{FF2B5EF4-FFF2-40B4-BE49-F238E27FC236}">
                      <a16:creationId xmlns:a16="http://schemas.microsoft.com/office/drawing/2014/main" id="{2E240343-5397-4EFA-B139-AA9E30518F78}"/>
                    </a:ext>
                  </a:extLst>
                </p14:cNvPr>
                <p14:cNvContentPartPr/>
                <p14:nvPr/>
              </p14:nvContentPartPr>
              <p14:xfrm>
                <a:off x="6491250" y="2641507"/>
                <a:ext cx="281880" cy="298080"/>
              </p14:xfrm>
            </p:contentPart>
          </mc:Choice>
          <mc:Fallback>
            <p:pic>
              <p:nvPicPr>
                <p:cNvPr id="147" name="Ink 146">
                  <a:extLst>
                    <a:ext uri="{FF2B5EF4-FFF2-40B4-BE49-F238E27FC236}">
                      <a16:creationId xmlns:a16="http://schemas.microsoft.com/office/drawing/2014/main" id="{2E240343-5397-4EFA-B139-AA9E30518F78}"/>
                    </a:ext>
                  </a:extLst>
                </p:cNvPr>
                <p:cNvPicPr/>
                <p:nvPr/>
              </p:nvPicPr>
              <p:blipFill>
                <a:blip r:embed="rId207"/>
                <a:stretch>
                  <a:fillRect/>
                </a:stretch>
              </p:blipFill>
              <p:spPr>
                <a:xfrm>
                  <a:off x="6482250" y="2632867"/>
                  <a:ext cx="299520" cy="3157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50" name="Group 149">
            <a:extLst>
              <a:ext uri="{FF2B5EF4-FFF2-40B4-BE49-F238E27FC236}">
                <a16:creationId xmlns:a16="http://schemas.microsoft.com/office/drawing/2014/main" id="{D15A4D0C-9E31-45BF-803B-2877C8A201C8}"/>
              </a:ext>
            </a:extLst>
          </p:cNvPr>
          <p:cNvGrpSpPr/>
          <p:nvPr/>
        </p:nvGrpSpPr>
        <p:grpSpPr>
          <a:xfrm>
            <a:off x="7052850" y="2644387"/>
            <a:ext cx="214560" cy="146880"/>
            <a:chOff x="7052850" y="2644387"/>
            <a:chExt cx="214560" cy="1468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08">
              <p14:nvContentPartPr>
                <p14:cNvPr id="148" name="Ink 147">
                  <a:extLst>
                    <a:ext uri="{FF2B5EF4-FFF2-40B4-BE49-F238E27FC236}">
                      <a16:creationId xmlns:a16="http://schemas.microsoft.com/office/drawing/2014/main" id="{37870B7C-AFD6-421C-A478-C5562BD97CE6}"/>
                    </a:ext>
                  </a:extLst>
                </p14:cNvPr>
                <p14:cNvContentPartPr/>
                <p14:nvPr/>
              </p14:nvContentPartPr>
              <p14:xfrm>
                <a:off x="7052850" y="2644387"/>
                <a:ext cx="150480" cy="41400"/>
              </p14:xfrm>
            </p:contentPart>
          </mc:Choice>
          <mc:Fallback>
            <p:pic>
              <p:nvPicPr>
                <p:cNvPr id="148" name="Ink 147">
                  <a:extLst>
                    <a:ext uri="{FF2B5EF4-FFF2-40B4-BE49-F238E27FC236}">
                      <a16:creationId xmlns:a16="http://schemas.microsoft.com/office/drawing/2014/main" id="{37870B7C-AFD6-421C-A478-C5562BD97CE6}"/>
                    </a:ext>
                  </a:extLst>
                </p:cNvPr>
                <p:cNvPicPr/>
                <p:nvPr/>
              </p:nvPicPr>
              <p:blipFill>
                <a:blip r:embed="rId209"/>
                <a:stretch>
                  <a:fillRect/>
                </a:stretch>
              </p:blipFill>
              <p:spPr>
                <a:xfrm>
                  <a:off x="7043850" y="2635387"/>
                  <a:ext cx="168120" cy="5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0">
              <p14:nvContentPartPr>
                <p14:cNvPr id="149" name="Ink 148">
                  <a:extLst>
                    <a:ext uri="{FF2B5EF4-FFF2-40B4-BE49-F238E27FC236}">
                      <a16:creationId xmlns:a16="http://schemas.microsoft.com/office/drawing/2014/main" id="{C1FBCA2A-AAB9-454E-AED2-37E71AC623EB}"/>
                    </a:ext>
                  </a:extLst>
                </p14:cNvPr>
                <p14:cNvContentPartPr/>
                <p14:nvPr/>
              </p14:nvContentPartPr>
              <p14:xfrm>
                <a:off x="7101810" y="2779027"/>
                <a:ext cx="165600" cy="12240"/>
              </p14:xfrm>
            </p:contentPart>
          </mc:Choice>
          <mc:Fallback>
            <p:pic>
              <p:nvPicPr>
                <p:cNvPr id="149" name="Ink 148">
                  <a:extLst>
                    <a:ext uri="{FF2B5EF4-FFF2-40B4-BE49-F238E27FC236}">
                      <a16:creationId xmlns:a16="http://schemas.microsoft.com/office/drawing/2014/main" id="{C1FBCA2A-AAB9-454E-AED2-37E71AC623EB}"/>
                    </a:ext>
                  </a:extLst>
                </p:cNvPr>
                <p:cNvPicPr/>
                <p:nvPr/>
              </p:nvPicPr>
              <p:blipFill>
                <a:blip r:embed="rId211"/>
                <a:stretch>
                  <a:fillRect/>
                </a:stretch>
              </p:blipFill>
              <p:spPr>
                <a:xfrm>
                  <a:off x="7093170" y="2770027"/>
                  <a:ext cx="183240" cy="298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63" name="Group 162">
            <a:extLst>
              <a:ext uri="{FF2B5EF4-FFF2-40B4-BE49-F238E27FC236}">
                <a16:creationId xmlns:a16="http://schemas.microsoft.com/office/drawing/2014/main" id="{998379A2-686F-4F48-8C79-03F259EBE679}"/>
              </a:ext>
            </a:extLst>
          </p:cNvPr>
          <p:cNvGrpSpPr/>
          <p:nvPr/>
        </p:nvGrpSpPr>
        <p:grpSpPr>
          <a:xfrm>
            <a:off x="7589970" y="2552587"/>
            <a:ext cx="2199960" cy="591120"/>
            <a:chOff x="7589970" y="2552587"/>
            <a:chExt cx="2199960" cy="5911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12">
              <p14:nvContentPartPr>
                <p14:cNvPr id="152" name="Ink 151">
                  <a:extLst>
                    <a:ext uri="{FF2B5EF4-FFF2-40B4-BE49-F238E27FC236}">
                      <a16:creationId xmlns:a16="http://schemas.microsoft.com/office/drawing/2014/main" id="{23530CB5-5B94-44A0-8C4B-89EF092650A9}"/>
                    </a:ext>
                  </a:extLst>
                </p14:cNvPr>
                <p14:cNvContentPartPr/>
                <p14:nvPr/>
              </p14:nvContentPartPr>
              <p14:xfrm>
                <a:off x="7589970" y="2599387"/>
                <a:ext cx="230040" cy="275760"/>
              </p14:xfrm>
            </p:contentPart>
          </mc:Choice>
          <mc:Fallback>
            <p:pic>
              <p:nvPicPr>
                <p:cNvPr id="152" name="Ink 151">
                  <a:extLst>
                    <a:ext uri="{FF2B5EF4-FFF2-40B4-BE49-F238E27FC236}">
                      <a16:creationId xmlns:a16="http://schemas.microsoft.com/office/drawing/2014/main" id="{23530CB5-5B94-44A0-8C4B-89EF092650A9}"/>
                    </a:ext>
                  </a:extLst>
                </p:cNvPr>
                <p:cNvPicPr/>
                <p:nvPr/>
              </p:nvPicPr>
              <p:blipFill>
                <a:blip r:embed="rId213"/>
                <a:stretch>
                  <a:fillRect/>
                </a:stretch>
              </p:blipFill>
              <p:spPr>
                <a:xfrm>
                  <a:off x="7581330" y="2590387"/>
                  <a:ext cx="247680" cy="29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4">
              <p14:nvContentPartPr>
                <p14:cNvPr id="153" name="Ink 152">
                  <a:extLst>
                    <a:ext uri="{FF2B5EF4-FFF2-40B4-BE49-F238E27FC236}">
                      <a16:creationId xmlns:a16="http://schemas.microsoft.com/office/drawing/2014/main" id="{A11743EC-DABD-4794-923A-98697F35AA93}"/>
                    </a:ext>
                  </a:extLst>
                </p14:cNvPr>
                <p14:cNvContentPartPr/>
                <p14:nvPr/>
              </p14:nvContentPartPr>
              <p14:xfrm>
                <a:off x="7624170" y="2596867"/>
                <a:ext cx="226800" cy="30240"/>
              </p14:xfrm>
            </p:contentPart>
          </mc:Choice>
          <mc:Fallback>
            <p:pic>
              <p:nvPicPr>
                <p:cNvPr id="153" name="Ink 152">
                  <a:extLst>
                    <a:ext uri="{FF2B5EF4-FFF2-40B4-BE49-F238E27FC236}">
                      <a16:creationId xmlns:a16="http://schemas.microsoft.com/office/drawing/2014/main" id="{A11743EC-DABD-4794-923A-98697F35AA93}"/>
                    </a:ext>
                  </a:extLst>
                </p:cNvPr>
                <p:cNvPicPr/>
                <p:nvPr/>
              </p:nvPicPr>
              <p:blipFill>
                <a:blip r:embed="rId215"/>
                <a:stretch>
                  <a:fillRect/>
                </a:stretch>
              </p:blipFill>
              <p:spPr>
                <a:xfrm>
                  <a:off x="7615170" y="2588227"/>
                  <a:ext cx="244440" cy="47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6">
              <p14:nvContentPartPr>
                <p14:cNvPr id="154" name="Ink 153">
                  <a:extLst>
                    <a:ext uri="{FF2B5EF4-FFF2-40B4-BE49-F238E27FC236}">
                      <a16:creationId xmlns:a16="http://schemas.microsoft.com/office/drawing/2014/main" id="{F9E0B49E-FBFC-42F5-8BCD-0A686AAD1257}"/>
                    </a:ext>
                  </a:extLst>
                </p14:cNvPr>
                <p14:cNvContentPartPr/>
                <p14:nvPr/>
              </p14:nvContentPartPr>
              <p14:xfrm>
                <a:off x="7930530" y="2593627"/>
                <a:ext cx="214920" cy="235440"/>
              </p14:xfrm>
            </p:contentPart>
          </mc:Choice>
          <mc:Fallback>
            <p:pic>
              <p:nvPicPr>
                <p:cNvPr id="154" name="Ink 153">
                  <a:extLst>
                    <a:ext uri="{FF2B5EF4-FFF2-40B4-BE49-F238E27FC236}">
                      <a16:creationId xmlns:a16="http://schemas.microsoft.com/office/drawing/2014/main" id="{F9E0B49E-FBFC-42F5-8BCD-0A686AAD1257}"/>
                    </a:ext>
                  </a:extLst>
                </p:cNvPr>
                <p:cNvPicPr/>
                <p:nvPr/>
              </p:nvPicPr>
              <p:blipFill>
                <a:blip r:embed="rId217"/>
                <a:stretch>
                  <a:fillRect/>
                </a:stretch>
              </p:blipFill>
              <p:spPr>
                <a:xfrm>
                  <a:off x="7921530" y="2584987"/>
                  <a:ext cx="232560" cy="253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8">
              <p14:nvContentPartPr>
                <p14:cNvPr id="155" name="Ink 154">
                  <a:extLst>
                    <a:ext uri="{FF2B5EF4-FFF2-40B4-BE49-F238E27FC236}">
                      <a16:creationId xmlns:a16="http://schemas.microsoft.com/office/drawing/2014/main" id="{16FFC4F8-C8E9-4745-A9B4-86E60497C727}"/>
                    </a:ext>
                  </a:extLst>
                </p14:cNvPr>
                <p14:cNvContentPartPr/>
                <p14:nvPr/>
              </p14:nvContentPartPr>
              <p14:xfrm>
                <a:off x="8225010" y="2830507"/>
                <a:ext cx="14040" cy="9720"/>
              </p14:xfrm>
            </p:contentPart>
          </mc:Choice>
          <mc:Fallback>
            <p:pic>
              <p:nvPicPr>
                <p:cNvPr id="155" name="Ink 154">
                  <a:extLst>
                    <a:ext uri="{FF2B5EF4-FFF2-40B4-BE49-F238E27FC236}">
                      <a16:creationId xmlns:a16="http://schemas.microsoft.com/office/drawing/2014/main" id="{16FFC4F8-C8E9-4745-A9B4-86E60497C727}"/>
                    </a:ext>
                  </a:extLst>
                </p:cNvPr>
                <p:cNvPicPr/>
                <p:nvPr/>
              </p:nvPicPr>
              <p:blipFill>
                <a:blip r:embed="rId219"/>
                <a:stretch>
                  <a:fillRect/>
                </a:stretch>
              </p:blipFill>
              <p:spPr>
                <a:xfrm>
                  <a:off x="8216370" y="2821507"/>
                  <a:ext cx="31680" cy="27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0">
              <p14:nvContentPartPr>
                <p14:cNvPr id="156" name="Ink 155">
                  <a:extLst>
                    <a:ext uri="{FF2B5EF4-FFF2-40B4-BE49-F238E27FC236}">
                      <a16:creationId xmlns:a16="http://schemas.microsoft.com/office/drawing/2014/main" id="{34BDBF8D-2E17-4125-AA97-CFCE558C7216}"/>
                    </a:ext>
                  </a:extLst>
                </p14:cNvPr>
                <p14:cNvContentPartPr/>
                <p14:nvPr/>
              </p14:nvContentPartPr>
              <p14:xfrm>
                <a:off x="8350290" y="2584987"/>
                <a:ext cx="205200" cy="231480"/>
              </p14:xfrm>
            </p:contentPart>
          </mc:Choice>
          <mc:Fallback>
            <p:pic>
              <p:nvPicPr>
                <p:cNvPr id="156" name="Ink 155">
                  <a:extLst>
                    <a:ext uri="{FF2B5EF4-FFF2-40B4-BE49-F238E27FC236}">
                      <a16:creationId xmlns:a16="http://schemas.microsoft.com/office/drawing/2014/main" id="{34BDBF8D-2E17-4125-AA97-CFCE558C7216}"/>
                    </a:ext>
                  </a:extLst>
                </p:cNvPr>
                <p:cNvPicPr/>
                <p:nvPr/>
              </p:nvPicPr>
              <p:blipFill>
                <a:blip r:embed="rId221"/>
                <a:stretch>
                  <a:fillRect/>
                </a:stretch>
              </p:blipFill>
              <p:spPr>
                <a:xfrm>
                  <a:off x="8341290" y="2575987"/>
                  <a:ext cx="222840" cy="249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2">
              <p14:nvContentPartPr>
                <p14:cNvPr id="157" name="Ink 156">
                  <a:extLst>
                    <a:ext uri="{FF2B5EF4-FFF2-40B4-BE49-F238E27FC236}">
                      <a16:creationId xmlns:a16="http://schemas.microsoft.com/office/drawing/2014/main" id="{E960EAF1-8565-4B33-BBF5-D127A208070A}"/>
                    </a:ext>
                  </a:extLst>
                </p14:cNvPr>
                <p14:cNvContentPartPr/>
                <p14:nvPr/>
              </p14:nvContentPartPr>
              <p14:xfrm>
                <a:off x="8640810" y="2667067"/>
                <a:ext cx="176400" cy="154440"/>
              </p14:xfrm>
            </p:contentPart>
          </mc:Choice>
          <mc:Fallback>
            <p:pic>
              <p:nvPicPr>
                <p:cNvPr id="157" name="Ink 156">
                  <a:extLst>
                    <a:ext uri="{FF2B5EF4-FFF2-40B4-BE49-F238E27FC236}">
                      <a16:creationId xmlns:a16="http://schemas.microsoft.com/office/drawing/2014/main" id="{E960EAF1-8565-4B33-BBF5-D127A208070A}"/>
                    </a:ext>
                  </a:extLst>
                </p:cNvPr>
                <p:cNvPicPr/>
                <p:nvPr/>
              </p:nvPicPr>
              <p:blipFill>
                <a:blip r:embed="rId223"/>
                <a:stretch>
                  <a:fillRect/>
                </a:stretch>
              </p:blipFill>
              <p:spPr>
                <a:xfrm>
                  <a:off x="8631810" y="2658067"/>
                  <a:ext cx="194040" cy="172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4">
              <p14:nvContentPartPr>
                <p14:cNvPr id="158" name="Ink 157">
                  <a:extLst>
                    <a:ext uri="{FF2B5EF4-FFF2-40B4-BE49-F238E27FC236}">
                      <a16:creationId xmlns:a16="http://schemas.microsoft.com/office/drawing/2014/main" id="{C9C3C09A-A99F-449C-BD94-39EDE31753C5}"/>
                    </a:ext>
                  </a:extLst>
                </p14:cNvPr>
                <p14:cNvContentPartPr/>
                <p14:nvPr/>
              </p14:nvContentPartPr>
              <p14:xfrm>
                <a:off x="8625330" y="2810347"/>
                <a:ext cx="237240" cy="333360"/>
              </p14:xfrm>
            </p:contentPart>
          </mc:Choice>
          <mc:Fallback>
            <p:pic>
              <p:nvPicPr>
                <p:cNvPr id="158" name="Ink 157">
                  <a:extLst>
                    <a:ext uri="{FF2B5EF4-FFF2-40B4-BE49-F238E27FC236}">
                      <a16:creationId xmlns:a16="http://schemas.microsoft.com/office/drawing/2014/main" id="{C9C3C09A-A99F-449C-BD94-39EDE31753C5}"/>
                    </a:ext>
                  </a:extLst>
                </p:cNvPr>
                <p:cNvPicPr/>
                <p:nvPr/>
              </p:nvPicPr>
              <p:blipFill>
                <a:blip r:embed="rId225"/>
                <a:stretch>
                  <a:fillRect/>
                </a:stretch>
              </p:blipFill>
              <p:spPr>
                <a:xfrm>
                  <a:off x="8616330" y="2801707"/>
                  <a:ext cx="254880" cy="351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6">
              <p14:nvContentPartPr>
                <p14:cNvPr id="159" name="Ink 158">
                  <a:extLst>
                    <a:ext uri="{FF2B5EF4-FFF2-40B4-BE49-F238E27FC236}">
                      <a16:creationId xmlns:a16="http://schemas.microsoft.com/office/drawing/2014/main" id="{DE1159D4-5277-4EA6-9062-851A790A5E0E}"/>
                    </a:ext>
                  </a:extLst>
                </p14:cNvPr>
                <p14:cNvContentPartPr/>
                <p14:nvPr/>
              </p14:nvContentPartPr>
              <p14:xfrm>
                <a:off x="9095850" y="2560507"/>
                <a:ext cx="52560" cy="280080"/>
              </p14:xfrm>
            </p:contentPart>
          </mc:Choice>
          <mc:Fallback>
            <p:pic>
              <p:nvPicPr>
                <p:cNvPr id="159" name="Ink 158">
                  <a:extLst>
                    <a:ext uri="{FF2B5EF4-FFF2-40B4-BE49-F238E27FC236}">
                      <a16:creationId xmlns:a16="http://schemas.microsoft.com/office/drawing/2014/main" id="{DE1159D4-5277-4EA6-9062-851A790A5E0E}"/>
                    </a:ext>
                  </a:extLst>
                </p:cNvPr>
                <p:cNvPicPr/>
                <p:nvPr/>
              </p:nvPicPr>
              <p:blipFill>
                <a:blip r:embed="rId227"/>
                <a:stretch>
                  <a:fillRect/>
                </a:stretch>
              </p:blipFill>
              <p:spPr>
                <a:xfrm>
                  <a:off x="9087210" y="2551507"/>
                  <a:ext cx="70200" cy="297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8">
              <p14:nvContentPartPr>
                <p14:cNvPr id="160" name="Ink 159">
                  <a:extLst>
                    <a:ext uri="{FF2B5EF4-FFF2-40B4-BE49-F238E27FC236}">
                      <a16:creationId xmlns:a16="http://schemas.microsoft.com/office/drawing/2014/main" id="{DAB98F5C-6080-4CFC-B4CC-5F186E1CBC82}"/>
                    </a:ext>
                  </a:extLst>
                </p14:cNvPr>
                <p14:cNvContentPartPr/>
                <p14:nvPr/>
              </p14:nvContentPartPr>
              <p14:xfrm>
                <a:off x="9169290" y="2678947"/>
                <a:ext cx="503280" cy="143640"/>
              </p14:xfrm>
            </p:contentPart>
          </mc:Choice>
          <mc:Fallback>
            <p:pic>
              <p:nvPicPr>
                <p:cNvPr id="160" name="Ink 159">
                  <a:extLst>
                    <a:ext uri="{FF2B5EF4-FFF2-40B4-BE49-F238E27FC236}">
                      <a16:creationId xmlns:a16="http://schemas.microsoft.com/office/drawing/2014/main" id="{DAB98F5C-6080-4CFC-B4CC-5F186E1CBC82}"/>
                    </a:ext>
                  </a:extLst>
                </p:cNvPr>
                <p:cNvPicPr/>
                <p:nvPr/>
              </p:nvPicPr>
              <p:blipFill>
                <a:blip r:embed="rId229"/>
                <a:stretch>
                  <a:fillRect/>
                </a:stretch>
              </p:blipFill>
              <p:spPr>
                <a:xfrm>
                  <a:off x="9160650" y="2670307"/>
                  <a:ext cx="520920" cy="161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0">
              <p14:nvContentPartPr>
                <p14:cNvPr id="161" name="Ink 160">
                  <a:extLst>
                    <a:ext uri="{FF2B5EF4-FFF2-40B4-BE49-F238E27FC236}">
                      <a16:creationId xmlns:a16="http://schemas.microsoft.com/office/drawing/2014/main" id="{A863F3FC-CC58-49E5-93D8-C149E854E300}"/>
                    </a:ext>
                  </a:extLst>
                </p14:cNvPr>
                <p14:cNvContentPartPr/>
                <p14:nvPr/>
              </p14:nvContentPartPr>
              <p14:xfrm>
                <a:off x="9734490" y="2552587"/>
                <a:ext cx="55440" cy="241200"/>
              </p14:xfrm>
            </p:contentPart>
          </mc:Choice>
          <mc:Fallback>
            <p:pic>
              <p:nvPicPr>
                <p:cNvPr id="161" name="Ink 160">
                  <a:extLst>
                    <a:ext uri="{FF2B5EF4-FFF2-40B4-BE49-F238E27FC236}">
                      <a16:creationId xmlns:a16="http://schemas.microsoft.com/office/drawing/2014/main" id="{A863F3FC-CC58-49E5-93D8-C149E854E300}"/>
                    </a:ext>
                  </a:extLst>
                </p:cNvPr>
                <p:cNvPicPr/>
                <p:nvPr/>
              </p:nvPicPr>
              <p:blipFill>
                <a:blip r:embed="rId231"/>
                <a:stretch>
                  <a:fillRect/>
                </a:stretch>
              </p:blipFill>
              <p:spPr>
                <a:xfrm>
                  <a:off x="9725490" y="2543587"/>
                  <a:ext cx="73080" cy="2588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32">
            <p14:nvContentPartPr>
              <p14:cNvPr id="164" name="Ink 163">
                <a:extLst>
                  <a:ext uri="{FF2B5EF4-FFF2-40B4-BE49-F238E27FC236}">
                    <a16:creationId xmlns:a16="http://schemas.microsoft.com/office/drawing/2014/main" id="{C99D8986-FB7C-4DE4-89CF-4105E1FD68E2}"/>
                  </a:ext>
                </a:extLst>
              </p14:cNvPr>
              <p14:cNvContentPartPr/>
              <p14:nvPr/>
            </p14:nvContentPartPr>
            <p14:xfrm>
              <a:off x="7877610" y="162187"/>
              <a:ext cx="225360" cy="253800"/>
            </p14:xfrm>
          </p:contentPart>
        </mc:Choice>
        <mc:Fallback>
          <p:pic>
            <p:nvPicPr>
              <p:cNvPr id="164" name="Ink 163">
                <a:extLst>
                  <a:ext uri="{FF2B5EF4-FFF2-40B4-BE49-F238E27FC236}">
                    <a16:creationId xmlns:a16="http://schemas.microsoft.com/office/drawing/2014/main" id="{C99D8986-FB7C-4DE4-89CF-4105E1FD68E2}"/>
                  </a:ext>
                </a:extLst>
              </p:cNvPr>
              <p:cNvPicPr/>
              <p:nvPr/>
            </p:nvPicPr>
            <p:blipFill>
              <a:blip r:embed="rId233"/>
              <a:stretch>
                <a:fillRect/>
              </a:stretch>
            </p:blipFill>
            <p:spPr>
              <a:xfrm>
                <a:off x="7868970" y="153187"/>
                <a:ext cx="243000" cy="271440"/>
              </a:xfrm>
              <a:prstGeom prst="rect">
                <a:avLst/>
              </a:prstGeom>
            </p:spPr>
          </p:pic>
        </mc:Fallback>
      </mc:AlternateContent>
      <p:grpSp>
        <p:nvGrpSpPr>
          <p:cNvPr id="167" name="Group 166">
            <a:extLst>
              <a:ext uri="{FF2B5EF4-FFF2-40B4-BE49-F238E27FC236}">
                <a16:creationId xmlns:a16="http://schemas.microsoft.com/office/drawing/2014/main" id="{6D09611B-A62E-4E73-8A50-40A826B4E79A}"/>
              </a:ext>
            </a:extLst>
          </p:cNvPr>
          <p:cNvGrpSpPr/>
          <p:nvPr/>
        </p:nvGrpSpPr>
        <p:grpSpPr>
          <a:xfrm>
            <a:off x="7665570" y="133387"/>
            <a:ext cx="1747800" cy="554040"/>
            <a:chOff x="7665570" y="133387"/>
            <a:chExt cx="1747800" cy="5540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34">
              <p14:nvContentPartPr>
                <p14:cNvPr id="83" name="Ink 82">
                  <a:extLst>
                    <a:ext uri="{FF2B5EF4-FFF2-40B4-BE49-F238E27FC236}">
                      <a16:creationId xmlns:a16="http://schemas.microsoft.com/office/drawing/2014/main" id="{369DE475-5DE7-4E13-BB13-37034C572F2C}"/>
                    </a:ext>
                  </a:extLst>
                </p14:cNvPr>
                <p14:cNvContentPartPr/>
                <p14:nvPr/>
              </p14:nvContentPartPr>
              <p14:xfrm>
                <a:off x="8527410" y="133387"/>
                <a:ext cx="21240" cy="344880"/>
              </p14:xfrm>
            </p:contentPart>
          </mc:Choice>
          <mc:Fallback>
            <p:pic>
              <p:nvPicPr>
                <p:cNvPr id="83" name="Ink 82">
                  <a:extLst>
                    <a:ext uri="{FF2B5EF4-FFF2-40B4-BE49-F238E27FC236}">
                      <a16:creationId xmlns:a16="http://schemas.microsoft.com/office/drawing/2014/main" id="{369DE475-5DE7-4E13-BB13-37034C572F2C}"/>
                    </a:ext>
                  </a:extLst>
                </p:cNvPr>
                <p:cNvPicPr/>
                <p:nvPr/>
              </p:nvPicPr>
              <p:blipFill>
                <a:blip r:embed="rId235"/>
                <a:stretch>
                  <a:fillRect/>
                </a:stretch>
              </p:blipFill>
              <p:spPr>
                <a:xfrm>
                  <a:off x="8518410" y="124747"/>
                  <a:ext cx="38880" cy="362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6">
              <p14:nvContentPartPr>
                <p14:cNvPr id="84" name="Ink 83">
                  <a:extLst>
                    <a:ext uri="{FF2B5EF4-FFF2-40B4-BE49-F238E27FC236}">
                      <a16:creationId xmlns:a16="http://schemas.microsoft.com/office/drawing/2014/main" id="{2C32F2C5-8872-4819-8013-4A8D9F304BD5}"/>
                    </a:ext>
                  </a:extLst>
                </p14:cNvPr>
                <p14:cNvContentPartPr/>
                <p14:nvPr/>
              </p14:nvContentPartPr>
              <p14:xfrm>
                <a:off x="8540730" y="136267"/>
                <a:ext cx="524880" cy="371160"/>
              </p14:xfrm>
            </p:contentPart>
          </mc:Choice>
          <mc:Fallback>
            <p:pic>
              <p:nvPicPr>
                <p:cNvPr id="84" name="Ink 83">
                  <a:extLst>
                    <a:ext uri="{FF2B5EF4-FFF2-40B4-BE49-F238E27FC236}">
                      <a16:creationId xmlns:a16="http://schemas.microsoft.com/office/drawing/2014/main" id="{2C32F2C5-8872-4819-8013-4A8D9F304BD5}"/>
                    </a:ext>
                  </a:extLst>
                </p:cNvPr>
                <p:cNvPicPr/>
                <p:nvPr/>
              </p:nvPicPr>
              <p:blipFill>
                <a:blip r:embed="rId237"/>
                <a:stretch>
                  <a:fillRect/>
                </a:stretch>
              </p:blipFill>
              <p:spPr>
                <a:xfrm>
                  <a:off x="8532090" y="127627"/>
                  <a:ext cx="542520" cy="388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8">
              <p14:nvContentPartPr>
                <p14:cNvPr id="85" name="Ink 84">
                  <a:extLst>
                    <a:ext uri="{FF2B5EF4-FFF2-40B4-BE49-F238E27FC236}">
                      <a16:creationId xmlns:a16="http://schemas.microsoft.com/office/drawing/2014/main" id="{F96E94E7-FC73-4965-B235-F056C2D86A31}"/>
                    </a:ext>
                  </a:extLst>
                </p14:cNvPr>
                <p14:cNvContentPartPr/>
                <p14:nvPr/>
              </p14:nvContentPartPr>
              <p14:xfrm>
                <a:off x="9113850" y="201067"/>
                <a:ext cx="299520" cy="382320"/>
              </p14:xfrm>
            </p:contentPart>
          </mc:Choice>
          <mc:Fallback>
            <p:pic>
              <p:nvPicPr>
                <p:cNvPr id="85" name="Ink 84">
                  <a:extLst>
                    <a:ext uri="{FF2B5EF4-FFF2-40B4-BE49-F238E27FC236}">
                      <a16:creationId xmlns:a16="http://schemas.microsoft.com/office/drawing/2014/main" id="{F96E94E7-FC73-4965-B235-F056C2D86A31}"/>
                    </a:ext>
                  </a:extLst>
                </p:cNvPr>
                <p:cNvPicPr/>
                <p:nvPr/>
              </p:nvPicPr>
              <p:blipFill>
                <a:blip r:embed="rId239"/>
                <a:stretch>
                  <a:fillRect/>
                </a:stretch>
              </p:blipFill>
              <p:spPr>
                <a:xfrm>
                  <a:off x="9104850" y="192427"/>
                  <a:ext cx="317160" cy="399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0">
              <p14:nvContentPartPr>
                <p14:cNvPr id="87" name="Ink 86">
                  <a:extLst>
                    <a:ext uri="{FF2B5EF4-FFF2-40B4-BE49-F238E27FC236}">
                      <a16:creationId xmlns:a16="http://schemas.microsoft.com/office/drawing/2014/main" id="{717D3814-D87B-4424-B83E-1C855A27124C}"/>
                    </a:ext>
                  </a:extLst>
                </p14:cNvPr>
                <p14:cNvContentPartPr/>
                <p14:nvPr/>
              </p14:nvContentPartPr>
              <p14:xfrm>
                <a:off x="7665570" y="166867"/>
                <a:ext cx="203760" cy="237600"/>
              </p14:xfrm>
            </p:contentPart>
          </mc:Choice>
          <mc:Fallback>
            <p:pic>
              <p:nvPicPr>
                <p:cNvPr id="87" name="Ink 86">
                  <a:extLst>
                    <a:ext uri="{FF2B5EF4-FFF2-40B4-BE49-F238E27FC236}">
                      <a16:creationId xmlns:a16="http://schemas.microsoft.com/office/drawing/2014/main" id="{717D3814-D87B-4424-B83E-1C855A27124C}"/>
                    </a:ext>
                  </a:extLst>
                </p:cNvPr>
                <p:cNvPicPr/>
                <p:nvPr/>
              </p:nvPicPr>
              <p:blipFill>
                <a:blip r:embed="rId241"/>
                <a:stretch>
                  <a:fillRect/>
                </a:stretch>
              </p:blipFill>
              <p:spPr>
                <a:xfrm>
                  <a:off x="7656930" y="157867"/>
                  <a:ext cx="221400" cy="255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2">
              <p14:nvContentPartPr>
                <p14:cNvPr id="88" name="Ink 87">
                  <a:extLst>
                    <a:ext uri="{FF2B5EF4-FFF2-40B4-BE49-F238E27FC236}">
                      <a16:creationId xmlns:a16="http://schemas.microsoft.com/office/drawing/2014/main" id="{118F636B-AB70-461D-90B2-A51965DA897E}"/>
                    </a:ext>
                  </a:extLst>
                </p14:cNvPr>
                <p14:cNvContentPartPr/>
                <p14:nvPr/>
              </p14:nvContentPartPr>
              <p14:xfrm>
                <a:off x="7897050" y="217987"/>
                <a:ext cx="96480" cy="187200"/>
              </p14:xfrm>
            </p:contentPart>
          </mc:Choice>
          <mc:Fallback>
            <p:pic>
              <p:nvPicPr>
                <p:cNvPr id="88" name="Ink 87">
                  <a:extLst>
                    <a:ext uri="{FF2B5EF4-FFF2-40B4-BE49-F238E27FC236}">
                      <a16:creationId xmlns:a16="http://schemas.microsoft.com/office/drawing/2014/main" id="{118F636B-AB70-461D-90B2-A51965DA897E}"/>
                    </a:ext>
                  </a:extLst>
                </p:cNvPr>
                <p:cNvPicPr/>
                <p:nvPr/>
              </p:nvPicPr>
              <p:blipFill>
                <a:blip r:embed="rId243"/>
                <a:stretch>
                  <a:fillRect/>
                </a:stretch>
              </p:blipFill>
              <p:spPr>
                <a:xfrm>
                  <a:off x="7888410" y="209347"/>
                  <a:ext cx="114120" cy="204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4">
              <p14:nvContentPartPr>
                <p14:cNvPr id="89" name="Ink 88">
                  <a:extLst>
                    <a:ext uri="{FF2B5EF4-FFF2-40B4-BE49-F238E27FC236}">
                      <a16:creationId xmlns:a16="http://schemas.microsoft.com/office/drawing/2014/main" id="{908F21F6-E448-498B-B3C8-1BF33CDD5175}"/>
                    </a:ext>
                  </a:extLst>
                </p14:cNvPr>
                <p14:cNvContentPartPr/>
                <p14:nvPr/>
              </p14:nvContentPartPr>
              <p14:xfrm>
                <a:off x="7911090" y="184147"/>
                <a:ext cx="159480" cy="28080"/>
              </p14:xfrm>
            </p:contentPart>
          </mc:Choice>
          <mc:Fallback>
            <p:pic>
              <p:nvPicPr>
                <p:cNvPr id="89" name="Ink 88">
                  <a:extLst>
                    <a:ext uri="{FF2B5EF4-FFF2-40B4-BE49-F238E27FC236}">
                      <a16:creationId xmlns:a16="http://schemas.microsoft.com/office/drawing/2014/main" id="{908F21F6-E448-498B-B3C8-1BF33CDD5175}"/>
                    </a:ext>
                  </a:extLst>
                </p:cNvPr>
                <p:cNvPicPr/>
                <p:nvPr/>
              </p:nvPicPr>
              <p:blipFill>
                <a:blip r:embed="rId245"/>
                <a:stretch>
                  <a:fillRect/>
                </a:stretch>
              </p:blipFill>
              <p:spPr>
                <a:xfrm>
                  <a:off x="7902090" y="175147"/>
                  <a:ext cx="177120" cy="45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6">
              <p14:nvContentPartPr>
                <p14:cNvPr id="90" name="Ink 89">
                  <a:extLst>
                    <a:ext uri="{FF2B5EF4-FFF2-40B4-BE49-F238E27FC236}">
                      <a16:creationId xmlns:a16="http://schemas.microsoft.com/office/drawing/2014/main" id="{3715655E-2797-4645-B2DB-8FDE86570D1E}"/>
                    </a:ext>
                  </a:extLst>
                </p14:cNvPr>
                <p14:cNvContentPartPr/>
                <p14:nvPr/>
              </p14:nvContentPartPr>
              <p14:xfrm>
                <a:off x="8046810" y="413827"/>
                <a:ext cx="12240" cy="4320"/>
              </p14:xfrm>
            </p:contentPart>
          </mc:Choice>
          <mc:Fallback>
            <p:pic>
              <p:nvPicPr>
                <p:cNvPr id="90" name="Ink 89">
                  <a:extLst>
                    <a:ext uri="{FF2B5EF4-FFF2-40B4-BE49-F238E27FC236}">
                      <a16:creationId xmlns:a16="http://schemas.microsoft.com/office/drawing/2014/main" id="{3715655E-2797-4645-B2DB-8FDE86570D1E}"/>
                    </a:ext>
                  </a:extLst>
                </p:cNvPr>
                <p:cNvPicPr/>
                <p:nvPr/>
              </p:nvPicPr>
              <p:blipFill>
                <a:blip r:embed="rId247"/>
                <a:stretch>
                  <a:fillRect/>
                </a:stretch>
              </p:blipFill>
              <p:spPr>
                <a:xfrm>
                  <a:off x="8037810" y="404827"/>
                  <a:ext cx="29880" cy="21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8">
              <p14:nvContentPartPr>
                <p14:cNvPr id="91" name="Ink 90">
                  <a:extLst>
                    <a:ext uri="{FF2B5EF4-FFF2-40B4-BE49-F238E27FC236}">
                      <a16:creationId xmlns:a16="http://schemas.microsoft.com/office/drawing/2014/main" id="{210D0D04-4E4D-4F42-93D0-E66793DD2B28}"/>
                    </a:ext>
                  </a:extLst>
                </p14:cNvPr>
                <p14:cNvContentPartPr/>
                <p14:nvPr/>
              </p14:nvContentPartPr>
              <p14:xfrm>
                <a:off x="8109450" y="195667"/>
                <a:ext cx="124920" cy="184680"/>
              </p14:xfrm>
            </p:contentPart>
          </mc:Choice>
          <mc:Fallback>
            <p:pic>
              <p:nvPicPr>
                <p:cNvPr id="91" name="Ink 90">
                  <a:extLst>
                    <a:ext uri="{FF2B5EF4-FFF2-40B4-BE49-F238E27FC236}">
                      <a16:creationId xmlns:a16="http://schemas.microsoft.com/office/drawing/2014/main" id="{210D0D04-4E4D-4F42-93D0-E66793DD2B28}"/>
                    </a:ext>
                  </a:extLst>
                </p:cNvPr>
                <p:cNvPicPr/>
                <p:nvPr/>
              </p:nvPicPr>
              <p:blipFill>
                <a:blip r:embed="rId249"/>
                <a:stretch>
                  <a:fillRect/>
                </a:stretch>
              </p:blipFill>
              <p:spPr>
                <a:xfrm>
                  <a:off x="8100450" y="187027"/>
                  <a:ext cx="142560" cy="202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0">
              <p14:nvContentPartPr>
                <p14:cNvPr id="92" name="Ink 91">
                  <a:extLst>
                    <a:ext uri="{FF2B5EF4-FFF2-40B4-BE49-F238E27FC236}">
                      <a16:creationId xmlns:a16="http://schemas.microsoft.com/office/drawing/2014/main" id="{DF562354-5862-426D-A8F4-4F547E999972}"/>
                    </a:ext>
                  </a:extLst>
                </p14:cNvPr>
                <p14:cNvContentPartPr/>
                <p14:nvPr/>
              </p14:nvContentPartPr>
              <p14:xfrm>
                <a:off x="8246250" y="283507"/>
                <a:ext cx="92880" cy="131760"/>
              </p14:xfrm>
            </p:contentPart>
          </mc:Choice>
          <mc:Fallback>
            <p:pic>
              <p:nvPicPr>
                <p:cNvPr id="92" name="Ink 91">
                  <a:extLst>
                    <a:ext uri="{FF2B5EF4-FFF2-40B4-BE49-F238E27FC236}">
                      <a16:creationId xmlns:a16="http://schemas.microsoft.com/office/drawing/2014/main" id="{DF562354-5862-426D-A8F4-4F547E999972}"/>
                    </a:ext>
                  </a:extLst>
                </p:cNvPr>
                <p:cNvPicPr/>
                <p:nvPr/>
              </p:nvPicPr>
              <p:blipFill>
                <a:blip r:embed="rId251"/>
                <a:stretch>
                  <a:fillRect/>
                </a:stretch>
              </p:blipFill>
              <p:spPr>
                <a:xfrm>
                  <a:off x="8237250" y="274507"/>
                  <a:ext cx="110520" cy="149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2">
              <p14:nvContentPartPr>
                <p14:cNvPr id="93" name="Ink 92">
                  <a:extLst>
                    <a:ext uri="{FF2B5EF4-FFF2-40B4-BE49-F238E27FC236}">
                      <a16:creationId xmlns:a16="http://schemas.microsoft.com/office/drawing/2014/main" id="{041CC2CA-5579-4990-A4C5-44EC6F543744}"/>
                    </a:ext>
                  </a:extLst>
                </p14:cNvPr>
                <p14:cNvContentPartPr/>
                <p14:nvPr/>
              </p14:nvContentPartPr>
              <p14:xfrm>
                <a:off x="8224290" y="367747"/>
                <a:ext cx="106920" cy="319680"/>
              </p14:xfrm>
            </p:contentPart>
          </mc:Choice>
          <mc:Fallback>
            <p:pic>
              <p:nvPicPr>
                <p:cNvPr id="93" name="Ink 92">
                  <a:extLst>
                    <a:ext uri="{FF2B5EF4-FFF2-40B4-BE49-F238E27FC236}">
                      <a16:creationId xmlns:a16="http://schemas.microsoft.com/office/drawing/2014/main" id="{041CC2CA-5579-4990-A4C5-44EC6F543744}"/>
                    </a:ext>
                  </a:extLst>
                </p:cNvPr>
                <p:cNvPicPr/>
                <p:nvPr/>
              </p:nvPicPr>
              <p:blipFill>
                <a:blip r:embed="rId253"/>
                <a:stretch>
                  <a:fillRect/>
                </a:stretch>
              </p:blipFill>
              <p:spPr>
                <a:xfrm>
                  <a:off x="8215650" y="359107"/>
                  <a:ext cx="124560" cy="337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4">
              <p14:nvContentPartPr>
                <p14:cNvPr id="166" name="Ink 165">
                  <a:extLst>
                    <a:ext uri="{FF2B5EF4-FFF2-40B4-BE49-F238E27FC236}">
                      <a16:creationId xmlns:a16="http://schemas.microsoft.com/office/drawing/2014/main" id="{1415D260-C57A-4714-BC55-2E694949296A}"/>
                    </a:ext>
                  </a:extLst>
                </p14:cNvPr>
                <p14:cNvContentPartPr/>
                <p14:nvPr/>
              </p14:nvContentPartPr>
              <p14:xfrm>
                <a:off x="7982730" y="388627"/>
                <a:ext cx="41760" cy="58320"/>
              </p14:xfrm>
            </p:contentPart>
          </mc:Choice>
          <mc:Fallback>
            <p:pic>
              <p:nvPicPr>
                <p:cNvPr id="166" name="Ink 165">
                  <a:extLst>
                    <a:ext uri="{FF2B5EF4-FFF2-40B4-BE49-F238E27FC236}">
                      <a16:creationId xmlns:a16="http://schemas.microsoft.com/office/drawing/2014/main" id="{1415D260-C57A-4714-BC55-2E694949296A}"/>
                    </a:ext>
                  </a:extLst>
                </p:cNvPr>
                <p:cNvPicPr/>
                <p:nvPr/>
              </p:nvPicPr>
              <p:blipFill>
                <a:blip r:embed="rId255"/>
                <a:stretch>
                  <a:fillRect/>
                </a:stretch>
              </p:blipFill>
              <p:spPr>
                <a:xfrm>
                  <a:off x="7973730" y="379987"/>
                  <a:ext cx="59400" cy="759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70" name="Group 169">
            <a:extLst>
              <a:ext uri="{FF2B5EF4-FFF2-40B4-BE49-F238E27FC236}">
                <a16:creationId xmlns:a16="http://schemas.microsoft.com/office/drawing/2014/main" id="{D00A6071-8E5F-48FB-B626-6384A68E53AF}"/>
              </a:ext>
            </a:extLst>
          </p:cNvPr>
          <p:cNvGrpSpPr/>
          <p:nvPr/>
        </p:nvGrpSpPr>
        <p:grpSpPr>
          <a:xfrm>
            <a:off x="5997690" y="3509107"/>
            <a:ext cx="624960" cy="313200"/>
            <a:chOff x="5997690" y="3509107"/>
            <a:chExt cx="624960" cy="3132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56">
              <p14:nvContentPartPr>
                <p14:cNvPr id="168" name="Ink 167">
                  <a:extLst>
                    <a:ext uri="{FF2B5EF4-FFF2-40B4-BE49-F238E27FC236}">
                      <a16:creationId xmlns:a16="http://schemas.microsoft.com/office/drawing/2014/main" id="{324F94C0-D98C-475D-89BA-5B0B6B6B798A}"/>
                    </a:ext>
                  </a:extLst>
                </p14:cNvPr>
                <p14:cNvContentPartPr/>
                <p14:nvPr/>
              </p14:nvContentPartPr>
              <p14:xfrm>
                <a:off x="5997690" y="3546547"/>
                <a:ext cx="518760" cy="275760"/>
              </p14:xfrm>
            </p:contentPart>
          </mc:Choice>
          <mc:Fallback>
            <p:pic>
              <p:nvPicPr>
                <p:cNvPr id="168" name="Ink 167">
                  <a:extLst>
                    <a:ext uri="{FF2B5EF4-FFF2-40B4-BE49-F238E27FC236}">
                      <a16:creationId xmlns:a16="http://schemas.microsoft.com/office/drawing/2014/main" id="{324F94C0-D98C-475D-89BA-5B0B6B6B798A}"/>
                    </a:ext>
                  </a:extLst>
                </p:cNvPr>
                <p:cNvPicPr/>
                <p:nvPr/>
              </p:nvPicPr>
              <p:blipFill>
                <a:blip r:embed="rId257"/>
                <a:stretch>
                  <a:fillRect/>
                </a:stretch>
              </p:blipFill>
              <p:spPr>
                <a:xfrm>
                  <a:off x="5988690" y="3537907"/>
                  <a:ext cx="536400" cy="29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8">
              <p14:nvContentPartPr>
                <p14:cNvPr id="169" name="Ink 168">
                  <a:extLst>
                    <a:ext uri="{FF2B5EF4-FFF2-40B4-BE49-F238E27FC236}">
                      <a16:creationId xmlns:a16="http://schemas.microsoft.com/office/drawing/2014/main" id="{D8897AA9-0FFA-44E3-942E-0D828335FEDB}"/>
                    </a:ext>
                  </a:extLst>
                </p14:cNvPr>
                <p14:cNvContentPartPr/>
                <p14:nvPr/>
              </p14:nvContentPartPr>
              <p14:xfrm>
                <a:off x="6564330" y="3509107"/>
                <a:ext cx="58320" cy="235800"/>
              </p14:xfrm>
            </p:contentPart>
          </mc:Choice>
          <mc:Fallback>
            <p:pic>
              <p:nvPicPr>
                <p:cNvPr id="169" name="Ink 168">
                  <a:extLst>
                    <a:ext uri="{FF2B5EF4-FFF2-40B4-BE49-F238E27FC236}">
                      <a16:creationId xmlns:a16="http://schemas.microsoft.com/office/drawing/2014/main" id="{D8897AA9-0FFA-44E3-942E-0D828335FEDB}"/>
                    </a:ext>
                  </a:extLst>
                </p:cNvPr>
                <p:cNvPicPr/>
                <p:nvPr/>
              </p:nvPicPr>
              <p:blipFill>
                <a:blip r:embed="rId259"/>
                <a:stretch>
                  <a:fillRect/>
                </a:stretch>
              </p:blipFill>
              <p:spPr>
                <a:xfrm>
                  <a:off x="6555690" y="3500107"/>
                  <a:ext cx="75960" cy="2534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75" name="Group 174">
            <a:extLst>
              <a:ext uri="{FF2B5EF4-FFF2-40B4-BE49-F238E27FC236}">
                <a16:creationId xmlns:a16="http://schemas.microsoft.com/office/drawing/2014/main" id="{F9F1ED9B-6139-4A55-91F7-64F9347EF989}"/>
              </a:ext>
            </a:extLst>
          </p:cNvPr>
          <p:cNvGrpSpPr/>
          <p:nvPr/>
        </p:nvGrpSpPr>
        <p:grpSpPr>
          <a:xfrm>
            <a:off x="6904890" y="3424867"/>
            <a:ext cx="1039680" cy="301320"/>
            <a:chOff x="6904890" y="3424867"/>
            <a:chExt cx="1039680" cy="3013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60">
              <p14:nvContentPartPr>
                <p14:cNvPr id="171" name="Ink 170">
                  <a:extLst>
                    <a:ext uri="{FF2B5EF4-FFF2-40B4-BE49-F238E27FC236}">
                      <a16:creationId xmlns:a16="http://schemas.microsoft.com/office/drawing/2014/main" id="{1C965E7A-AAF2-4BE1-AD60-5148CE40EF64}"/>
                    </a:ext>
                  </a:extLst>
                </p14:cNvPr>
                <p14:cNvContentPartPr/>
                <p14:nvPr/>
              </p14:nvContentPartPr>
              <p14:xfrm>
                <a:off x="6941250" y="3424867"/>
                <a:ext cx="11160" cy="301320"/>
              </p14:xfrm>
            </p:contentPart>
          </mc:Choice>
          <mc:Fallback>
            <p:pic>
              <p:nvPicPr>
                <p:cNvPr id="171" name="Ink 170">
                  <a:extLst>
                    <a:ext uri="{FF2B5EF4-FFF2-40B4-BE49-F238E27FC236}">
                      <a16:creationId xmlns:a16="http://schemas.microsoft.com/office/drawing/2014/main" id="{1C965E7A-AAF2-4BE1-AD60-5148CE40EF64}"/>
                    </a:ext>
                  </a:extLst>
                </p:cNvPr>
                <p:cNvPicPr/>
                <p:nvPr/>
              </p:nvPicPr>
              <p:blipFill>
                <a:blip r:embed="rId261"/>
                <a:stretch>
                  <a:fillRect/>
                </a:stretch>
              </p:blipFill>
              <p:spPr>
                <a:xfrm>
                  <a:off x="6932250" y="3416227"/>
                  <a:ext cx="28800" cy="318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2">
              <p14:nvContentPartPr>
                <p14:cNvPr id="172" name="Ink 171">
                  <a:extLst>
                    <a:ext uri="{FF2B5EF4-FFF2-40B4-BE49-F238E27FC236}">
                      <a16:creationId xmlns:a16="http://schemas.microsoft.com/office/drawing/2014/main" id="{0F233DE7-9F54-4523-AB21-E03D249AAB62}"/>
                    </a:ext>
                  </a:extLst>
                </p14:cNvPr>
                <p14:cNvContentPartPr/>
                <p14:nvPr/>
              </p14:nvContentPartPr>
              <p14:xfrm>
                <a:off x="6904890" y="3432787"/>
                <a:ext cx="474840" cy="277560"/>
              </p14:xfrm>
            </p:contentPart>
          </mc:Choice>
          <mc:Fallback>
            <p:pic>
              <p:nvPicPr>
                <p:cNvPr id="172" name="Ink 171">
                  <a:extLst>
                    <a:ext uri="{FF2B5EF4-FFF2-40B4-BE49-F238E27FC236}">
                      <a16:creationId xmlns:a16="http://schemas.microsoft.com/office/drawing/2014/main" id="{0F233DE7-9F54-4523-AB21-E03D249AAB62}"/>
                    </a:ext>
                  </a:extLst>
                </p:cNvPr>
                <p:cNvPicPr/>
                <p:nvPr/>
              </p:nvPicPr>
              <p:blipFill>
                <a:blip r:embed="rId263"/>
                <a:stretch>
                  <a:fillRect/>
                </a:stretch>
              </p:blipFill>
              <p:spPr>
                <a:xfrm>
                  <a:off x="6895890" y="3424147"/>
                  <a:ext cx="492480" cy="295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4">
              <p14:nvContentPartPr>
                <p14:cNvPr id="173" name="Ink 172">
                  <a:extLst>
                    <a:ext uri="{FF2B5EF4-FFF2-40B4-BE49-F238E27FC236}">
                      <a16:creationId xmlns:a16="http://schemas.microsoft.com/office/drawing/2014/main" id="{1DA2B0D1-4EA3-4921-A267-260DA3997A5D}"/>
                    </a:ext>
                  </a:extLst>
                </p14:cNvPr>
                <p14:cNvContentPartPr/>
                <p14:nvPr/>
              </p14:nvContentPartPr>
              <p14:xfrm>
                <a:off x="7366410" y="3436747"/>
                <a:ext cx="165960" cy="245880"/>
              </p14:xfrm>
            </p:contentPart>
          </mc:Choice>
          <mc:Fallback>
            <p:pic>
              <p:nvPicPr>
                <p:cNvPr id="173" name="Ink 172">
                  <a:extLst>
                    <a:ext uri="{FF2B5EF4-FFF2-40B4-BE49-F238E27FC236}">
                      <a16:creationId xmlns:a16="http://schemas.microsoft.com/office/drawing/2014/main" id="{1DA2B0D1-4EA3-4921-A267-260DA3997A5D}"/>
                    </a:ext>
                  </a:extLst>
                </p:cNvPr>
                <p:cNvPicPr/>
                <p:nvPr/>
              </p:nvPicPr>
              <p:blipFill>
                <a:blip r:embed="rId265"/>
                <a:stretch>
                  <a:fillRect/>
                </a:stretch>
              </p:blipFill>
              <p:spPr>
                <a:xfrm>
                  <a:off x="7357410" y="3427747"/>
                  <a:ext cx="183600" cy="263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6">
              <p14:nvContentPartPr>
                <p14:cNvPr id="174" name="Ink 173">
                  <a:extLst>
                    <a:ext uri="{FF2B5EF4-FFF2-40B4-BE49-F238E27FC236}">
                      <a16:creationId xmlns:a16="http://schemas.microsoft.com/office/drawing/2014/main" id="{97AF4B3E-053E-4D15-9CBE-AE4F8CF07531}"/>
                    </a:ext>
                  </a:extLst>
                </p14:cNvPr>
                <p14:cNvContentPartPr/>
                <p14:nvPr/>
              </p14:nvContentPartPr>
              <p14:xfrm>
                <a:off x="7726770" y="3429907"/>
                <a:ext cx="217800" cy="88920"/>
              </p14:xfrm>
            </p:contentPart>
          </mc:Choice>
          <mc:Fallback>
            <p:pic>
              <p:nvPicPr>
                <p:cNvPr id="174" name="Ink 173">
                  <a:extLst>
                    <a:ext uri="{FF2B5EF4-FFF2-40B4-BE49-F238E27FC236}">
                      <a16:creationId xmlns:a16="http://schemas.microsoft.com/office/drawing/2014/main" id="{97AF4B3E-053E-4D15-9CBE-AE4F8CF07531}"/>
                    </a:ext>
                  </a:extLst>
                </p:cNvPr>
                <p:cNvPicPr/>
                <p:nvPr/>
              </p:nvPicPr>
              <p:blipFill>
                <a:blip r:embed="rId267"/>
                <a:stretch>
                  <a:fillRect/>
                </a:stretch>
              </p:blipFill>
              <p:spPr>
                <a:xfrm>
                  <a:off x="7718130" y="3421267"/>
                  <a:ext cx="235440" cy="1065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13" name="Group 212">
            <a:extLst>
              <a:ext uri="{FF2B5EF4-FFF2-40B4-BE49-F238E27FC236}">
                <a16:creationId xmlns:a16="http://schemas.microsoft.com/office/drawing/2014/main" id="{4E35279D-7ACC-443A-8FA2-37C12DFD0511}"/>
              </a:ext>
            </a:extLst>
          </p:cNvPr>
          <p:cNvGrpSpPr/>
          <p:nvPr/>
        </p:nvGrpSpPr>
        <p:grpSpPr>
          <a:xfrm>
            <a:off x="7145010" y="4253587"/>
            <a:ext cx="335160" cy="154080"/>
            <a:chOff x="7145010" y="4253587"/>
            <a:chExt cx="335160" cy="1540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68">
              <p14:nvContentPartPr>
                <p14:cNvPr id="204" name="Ink 203">
                  <a:extLst>
                    <a:ext uri="{FF2B5EF4-FFF2-40B4-BE49-F238E27FC236}">
                      <a16:creationId xmlns:a16="http://schemas.microsoft.com/office/drawing/2014/main" id="{8A8D2F0C-5F2F-4310-92C4-35770CEEE975}"/>
                    </a:ext>
                  </a:extLst>
                </p14:cNvPr>
                <p14:cNvContentPartPr/>
                <p14:nvPr/>
              </p14:nvContentPartPr>
              <p14:xfrm>
                <a:off x="7145010" y="4253587"/>
                <a:ext cx="330840" cy="42840"/>
              </p14:xfrm>
            </p:contentPart>
          </mc:Choice>
          <mc:Fallback>
            <p:pic>
              <p:nvPicPr>
                <p:cNvPr id="204" name="Ink 203">
                  <a:extLst>
                    <a:ext uri="{FF2B5EF4-FFF2-40B4-BE49-F238E27FC236}">
                      <a16:creationId xmlns:a16="http://schemas.microsoft.com/office/drawing/2014/main" id="{8A8D2F0C-5F2F-4310-92C4-35770CEEE975}"/>
                    </a:ext>
                  </a:extLst>
                </p:cNvPr>
                <p:cNvPicPr/>
                <p:nvPr/>
              </p:nvPicPr>
              <p:blipFill>
                <a:blip r:embed="rId269"/>
                <a:stretch>
                  <a:fillRect/>
                </a:stretch>
              </p:blipFill>
              <p:spPr>
                <a:xfrm>
                  <a:off x="7136010" y="4244947"/>
                  <a:ext cx="348480" cy="60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0">
              <p14:nvContentPartPr>
                <p14:cNvPr id="205" name="Ink 204">
                  <a:extLst>
                    <a:ext uri="{FF2B5EF4-FFF2-40B4-BE49-F238E27FC236}">
                      <a16:creationId xmlns:a16="http://schemas.microsoft.com/office/drawing/2014/main" id="{47D341CD-5314-492E-89E4-F1CF91B2FCD2}"/>
                    </a:ext>
                  </a:extLst>
                </p14:cNvPr>
                <p14:cNvContentPartPr/>
                <p14:nvPr/>
              </p14:nvContentPartPr>
              <p14:xfrm>
                <a:off x="7219530" y="4356907"/>
                <a:ext cx="260640" cy="50760"/>
              </p14:xfrm>
            </p:contentPart>
          </mc:Choice>
          <mc:Fallback>
            <p:pic>
              <p:nvPicPr>
                <p:cNvPr id="205" name="Ink 204">
                  <a:extLst>
                    <a:ext uri="{FF2B5EF4-FFF2-40B4-BE49-F238E27FC236}">
                      <a16:creationId xmlns:a16="http://schemas.microsoft.com/office/drawing/2014/main" id="{47D341CD-5314-492E-89E4-F1CF91B2FCD2}"/>
                    </a:ext>
                  </a:extLst>
                </p:cNvPr>
                <p:cNvPicPr/>
                <p:nvPr/>
              </p:nvPicPr>
              <p:blipFill>
                <a:blip r:embed="rId271"/>
                <a:stretch>
                  <a:fillRect/>
                </a:stretch>
              </p:blipFill>
              <p:spPr>
                <a:xfrm>
                  <a:off x="7210530" y="4347907"/>
                  <a:ext cx="278280" cy="684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72">
            <p14:nvContentPartPr>
              <p14:cNvPr id="176" name="Ink 175">
                <a:extLst>
                  <a:ext uri="{FF2B5EF4-FFF2-40B4-BE49-F238E27FC236}">
                    <a16:creationId xmlns:a16="http://schemas.microsoft.com/office/drawing/2014/main" id="{FD1B5EFB-EB8D-4659-AF20-C7695F94B31A}"/>
                  </a:ext>
                </a:extLst>
              </p14:cNvPr>
              <p14:cNvContentPartPr/>
              <p14:nvPr/>
            </p14:nvContentPartPr>
            <p14:xfrm>
              <a:off x="8275050" y="3236587"/>
              <a:ext cx="588960" cy="211680"/>
            </p14:xfrm>
          </p:contentPart>
        </mc:Choice>
        <mc:Fallback>
          <p:pic>
            <p:nvPicPr>
              <p:cNvPr id="176" name="Ink 175">
                <a:extLst>
                  <a:ext uri="{FF2B5EF4-FFF2-40B4-BE49-F238E27FC236}">
                    <a16:creationId xmlns:a16="http://schemas.microsoft.com/office/drawing/2014/main" id="{FD1B5EFB-EB8D-4659-AF20-C7695F94B31A}"/>
                  </a:ext>
                </a:extLst>
              </p:cNvPr>
              <p:cNvPicPr/>
              <p:nvPr/>
            </p:nvPicPr>
            <p:blipFill>
              <a:blip r:embed="rId273"/>
              <a:stretch>
                <a:fillRect/>
              </a:stretch>
            </p:blipFill>
            <p:spPr>
              <a:xfrm>
                <a:off x="8266050" y="3227947"/>
                <a:ext cx="606600" cy="229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74">
            <p14:nvContentPartPr>
              <p14:cNvPr id="177" name="Ink 176">
                <a:extLst>
                  <a:ext uri="{FF2B5EF4-FFF2-40B4-BE49-F238E27FC236}">
                    <a16:creationId xmlns:a16="http://schemas.microsoft.com/office/drawing/2014/main" id="{8EC928C6-A638-4190-A280-1FA57ADAF627}"/>
                  </a:ext>
                </a:extLst>
              </p14:cNvPr>
              <p14:cNvContentPartPr/>
              <p14:nvPr/>
            </p14:nvContentPartPr>
            <p14:xfrm>
              <a:off x="8887050" y="3276187"/>
              <a:ext cx="147960" cy="169920"/>
            </p14:xfrm>
          </p:contentPart>
        </mc:Choice>
        <mc:Fallback>
          <p:pic>
            <p:nvPicPr>
              <p:cNvPr id="177" name="Ink 176">
                <a:extLst>
                  <a:ext uri="{FF2B5EF4-FFF2-40B4-BE49-F238E27FC236}">
                    <a16:creationId xmlns:a16="http://schemas.microsoft.com/office/drawing/2014/main" id="{8EC928C6-A638-4190-A280-1FA57ADAF627}"/>
                  </a:ext>
                </a:extLst>
              </p:cNvPr>
              <p:cNvPicPr/>
              <p:nvPr/>
            </p:nvPicPr>
            <p:blipFill>
              <a:blip r:embed="rId275"/>
              <a:stretch>
                <a:fillRect/>
              </a:stretch>
            </p:blipFill>
            <p:spPr>
              <a:xfrm>
                <a:off x="8878410" y="3267187"/>
                <a:ext cx="165600" cy="187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76">
            <p14:nvContentPartPr>
              <p14:cNvPr id="178" name="Ink 177">
                <a:extLst>
                  <a:ext uri="{FF2B5EF4-FFF2-40B4-BE49-F238E27FC236}">
                    <a16:creationId xmlns:a16="http://schemas.microsoft.com/office/drawing/2014/main" id="{10B17749-8F18-4509-9052-ED9AD3173037}"/>
                  </a:ext>
                </a:extLst>
              </p14:cNvPr>
              <p14:cNvContentPartPr/>
              <p14:nvPr/>
            </p14:nvContentPartPr>
            <p14:xfrm>
              <a:off x="9076410" y="3271147"/>
              <a:ext cx="185400" cy="168120"/>
            </p14:xfrm>
          </p:contentPart>
        </mc:Choice>
        <mc:Fallback>
          <p:pic>
            <p:nvPicPr>
              <p:cNvPr id="178" name="Ink 177">
                <a:extLst>
                  <a:ext uri="{FF2B5EF4-FFF2-40B4-BE49-F238E27FC236}">
                    <a16:creationId xmlns:a16="http://schemas.microsoft.com/office/drawing/2014/main" id="{10B17749-8F18-4509-9052-ED9AD3173037}"/>
                  </a:ext>
                </a:extLst>
              </p:cNvPr>
              <p:cNvPicPr/>
              <p:nvPr/>
            </p:nvPicPr>
            <p:blipFill>
              <a:blip r:embed="rId277"/>
              <a:stretch>
                <a:fillRect/>
              </a:stretch>
            </p:blipFill>
            <p:spPr>
              <a:xfrm>
                <a:off x="9067410" y="3262507"/>
                <a:ext cx="203040" cy="185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78">
            <p14:nvContentPartPr>
              <p14:cNvPr id="179" name="Ink 178">
                <a:extLst>
                  <a:ext uri="{FF2B5EF4-FFF2-40B4-BE49-F238E27FC236}">
                    <a16:creationId xmlns:a16="http://schemas.microsoft.com/office/drawing/2014/main" id="{44254407-8930-4C90-84AE-F1138765E2B9}"/>
                  </a:ext>
                </a:extLst>
              </p14:cNvPr>
              <p14:cNvContentPartPr/>
              <p14:nvPr/>
            </p14:nvContentPartPr>
            <p14:xfrm>
              <a:off x="8155530" y="3528907"/>
              <a:ext cx="1128600" cy="39960"/>
            </p14:xfrm>
          </p:contentPart>
        </mc:Choice>
        <mc:Fallback>
          <p:pic>
            <p:nvPicPr>
              <p:cNvPr id="179" name="Ink 178">
                <a:extLst>
                  <a:ext uri="{FF2B5EF4-FFF2-40B4-BE49-F238E27FC236}">
                    <a16:creationId xmlns:a16="http://schemas.microsoft.com/office/drawing/2014/main" id="{44254407-8930-4C90-84AE-F1138765E2B9}"/>
                  </a:ext>
                </a:extLst>
              </p:cNvPr>
              <p:cNvPicPr/>
              <p:nvPr/>
            </p:nvPicPr>
            <p:blipFill>
              <a:blip r:embed="rId279"/>
              <a:stretch>
                <a:fillRect/>
              </a:stretch>
            </p:blipFill>
            <p:spPr>
              <a:xfrm>
                <a:off x="8146530" y="3519907"/>
                <a:ext cx="1146240" cy="57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80">
            <p14:nvContentPartPr>
              <p14:cNvPr id="180" name="Ink 179">
                <a:extLst>
                  <a:ext uri="{FF2B5EF4-FFF2-40B4-BE49-F238E27FC236}">
                    <a16:creationId xmlns:a16="http://schemas.microsoft.com/office/drawing/2014/main" id="{2B09C93B-4F0F-4F8A-B9BE-535C6CDC094F}"/>
                  </a:ext>
                </a:extLst>
              </p14:cNvPr>
              <p14:cNvContentPartPr/>
              <p14:nvPr/>
            </p14:nvContentPartPr>
            <p14:xfrm>
              <a:off x="8458290" y="3663187"/>
              <a:ext cx="198000" cy="192600"/>
            </p14:xfrm>
          </p:contentPart>
        </mc:Choice>
        <mc:Fallback>
          <p:pic>
            <p:nvPicPr>
              <p:cNvPr id="180" name="Ink 179">
                <a:extLst>
                  <a:ext uri="{FF2B5EF4-FFF2-40B4-BE49-F238E27FC236}">
                    <a16:creationId xmlns:a16="http://schemas.microsoft.com/office/drawing/2014/main" id="{2B09C93B-4F0F-4F8A-B9BE-535C6CDC094F}"/>
                  </a:ext>
                </a:extLst>
              </p:cNvPr>
              <p:cNvPicPr/>
              <p:nvPr/>
            </p:nvPicPr>
            <p:blipFill>
              <a:blip r:embed="rId281"/>
              <a:stretch>
                <a:fillRect/>
              </a:stretch>
            </p:blipFill>
            <p:spPr>
              <a:xfrm>
                <a:off x="8449650" y="3654547"/>
                <a:ext cx="215640" cy="210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82">
            <p14:nvContentPartPr>
              <p14:cNvPr id="181" name="Ink 180">
                <a:extLst>
                  <a:ext uri="{FF2B5EF4-FFF2-40B4-BE49-F238E27FC236}">
                    <a16:creationId xmlns:a16="http://schemas.microsoft.com/office/drawing/2014/main" id="{0B3A9B8F-9E41-4B29-AA5C-CAEDA9FC6ED9}"/>
                  </a:ext>
                </a:extLst>
              </p14:cNvPr>
              <p14:cNvContentPartPr/>
              <p14:nvPr/>
            </p14:nvContentPartPr>
            <p14:xfrm>
              <a:off x="8722170" y="3654907"/>
              <a:ext cx="216000" cy="200880"/>
            </p14:xfrm>
          </p:contentPart>
        </mc:Choice>
        <mc:Fallback>
          <p:pic>
            <p:nvPicPr>
              <p:cNvPr id="181" name="Ink 180">
                <a:extLst>
                  <a:ext uri="{FF2B5EF4-FFF2-40B4-BE49-F238E27FC236}">
                    <a16:creationId xmlns:a16="http://schemas.microsoft.com/office/drawing/2014/main" id="{0B3A9B8F-9E41-4B29-AA5C-CAEDA9FC6ED9}"/>
                  </a:ext>
                </a:extLst>
              </p:cNvPr>
              <p:cNvPicPr/>
              <p:nvPr/>
            </p:nvPicPr>
            <p:blipFill>
              <a:blip r:embed="rId283"/>
              <a:stretch>
                <a:fillRect/>
              </a:stretch>
            </p:blipFill>
            <p:spPr>
              <a:xfrm>
                <a:off x="8713530" y="3646267"/>
                <a:ext cx="233640" cy="218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84">
            <p14:nvContentPartPr>
              <p14:cNvPr id="183" name="Ink 182">
                <a:extLst>
                  <a:ext uri="{FF2B5EF4-FFF2-40B4-BE49-F238E27FC236}">
                    <a16:creationId xmlns:a16="http://schemas.microsoft.com/office/drawing/2014/main" id="{6E02827A-9FA5-48FD-867A-96142B8E0B74}"/>
                  </a:ext>
                </a:extLst>
              </p14:cNvPr>
              <p14:cNvContentPartPr/>
              <p14:nvPr/>
            </p14:nvContentPartPr>
            <p14:xfrm>
              <a:off x="9381330" y="3531427"/>
              <a:ext cx="149760" cy="51840"/>
            </p14:xfrm>
          </p:contentPart>
        </mc:Choice>
        <mc:Fallback>
          <p:pic>
            <p:nvPicPr>
              <p:cNvPr id="183" name="Ink 182">
                <a:extLst>
                  <a:ext uri="{FF2B5EF4-FFF2-40B4-BE49-F238E27FC236}">
                    <a16:creationId xmlns:a16="http://schemas.microsoft.com/office/drawing/2014/main" id="{6E02827A-9FA5-48FD-867A-96142B8E0B74}"/>
                  </a:ext>
                </a:extLst>
              </p:cNvPr>
              <p:cNvPicPr/>
              <p:nvPr/>
            </p:nvPicPr>
            <p:blipFill>
              <a:blip r:embed="rId285"/>
              <a:stretch>
                <a:fillRect/>
              </a:stretch>
            </p:blipFill>
            <p:spPr>
              <a:xfrm>
                <a:off x="9372330" y="3522787"/>
                <a:ext cx="167400" cy="69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86">
            <p14:nvContentPartPr>
              <p14:cNvPr id="184" name="Ink 183">
                <a:extLst>
                  <a:ext uri="{FF2B5EF4-FFF2-40B4-BE49-F238E27FC236}">
                    <a16:creationId xmlns:a16="http://schemas.microsoft.com/office/drawing/2014/main" id="{FB482218-F55A-499B-BDEA-2505DAA78113}"/>
                  </a:ext>
                </a:extLst>
              </p14:cNvPr>
              <p14:cNvContentPartPr/>
              <p14:nvPr/>
            </p14:nvContentPartPr>
            <p14:xfrm>
              <a:off x="9339930" y="3651667"/>
              <a:ext cx="34920" cy="5760"/>
            </p14:xfrm>
          </p:contentPart>
        </mc:Choice>
        <mc:Fallback>
          <p:pic>
            <p:nvPicPr>
              <p:cNvPr id="184" name="Ink 183">
                <a:extLst>
                  <a:ext uri="{FF2B5EF4-FFF2-40B4-BE49-F238E27FC236}">
                    <a16:creationId xmlns:a16="http://schemas.microsoft.com/office/drawing/2014/main" id="{FB482218-F55A-499B-BDEA-2505DAA78113}"/>
                  </a:ext>
                </a:extLst>
              </p:cNvPr>
              <p:cNvPicPr/>
              <p:nvPr/>
            </p:nvPicPr>
            <p:blipFill>
              <a:blip r:embed="rId287"/>
              <a:stretch>
                <a:fillRect/>
              </a:stretch>
            </p:blipFill>
            <p:spPr>
              <a:xfrm>
                <a:off x="9330930" y="3643027"/>
                <a:ext cx="52560" cy="23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88">
            <p14:nvContentPartPr>
              <p14:cNvPr id="186" name="Ink 185">
                <a:extLst>
                  <a:ext uri="{FF2B5EF4-FFF2-40B4-BE49-F238E27FC236}">
                    <a16:creationId xmlns:a16="http://schemas.microsoft.com/office/drawing/2014/main" id="{3D077AA1-2FAD-4835-96A9-CB04EBF854AB}"/>
                  </a:ext>
                </a:extLst>
              </p14:cNvPr>
              <p14:cNvContentPartPr/>
              <p14:nvPr/>
            </p14:nvContentPartPr>
            <p14:xfrm>
              <a:off x="9751050" y="3238027"/>
              <a:ext cx="254880" cy="254880"/>
            </p14:xfrm>
          </p:contentPart>
        </mc:Choice>
        <mc:Fallback>
          <p:pic>
            <p:nvPicPr>
              <p:cNvPr id="186" name="Ink 185">
                <a:extLst>
                  <a:ext uri="{FF2B5EF4-FFF2-40B4-BE49-F238E27FC236}">
                    <a16:creationId xmlns:a16="http://schemas.microsoft.com/office/drawing/2014/main" id="{3D077AA1-2FAD-4835-96A9-CB04EBF854AB}"/>
                  </a:ext>
                </a:extLst>
              </p:cNvPr>
              <p:cNvPicPr/>
              <p:nvPr/>
            </p:nvPicPr>
            <p:blipFill>
              <a:blip r:embed="rId289"/>
              <a:stretch>
                <a:fillRect/>
              </a:stretch>
            </p:blipFill>
            <p:spPr>
              <a:xfrm>
                <a:off x="9742050" y="3229387"/>
                <a:ext cx="272520" cy="272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90">
            <p14:nvContentPartPr>
              <p14:cNvPr id="187" name="Ink 186">
                <a:extLst>
                  <a:ext uri="{FF2B5EF4-FFF2-40B4-BE49-F238E27FC236}">
                    <a16:creationId xmlns:a16="http://schemas.microsoft.com/office/drawing/2014/main" id="{7A8ABA66-2D58-4F0B-B6F2-360905305B1E}"/>
                  </a:ext>
                </a:extLst>
              </p14:cNvPr>
              <p14:cNvContentPartPr/>
              <p14:nvPr/>
            </p14:nvContentPartPr>
            <p14:xfrm>
              <a:off x="9963090" y="3235867"/>
              <a:ext cx="243000" cy="242640"/>
            </p14:xfrm>
          </p:contentPart>
        </mc:Choice>
        <mc:Fallback>
          <p:pic>
            <p:nvPicPr>
              <p:cNvPr id="187" name="Ink 186">
                <a:extLst>
                  <a:ext uri="{FF2B5EF4-FFF2-40B4-BE49-F238E27FC236}">
                    <a16:creationId xmlns:a16="http://schemas.microsoft.com/office/drawing/2014/main" id="{7A8ABA66-2D58-4F0B-B6F2-360905305B1E}"/>
                  </a:ext>
                </a:extLst>
              </p:cNvPr>
              <p:cNvPicPr/>
              <p:nvPr/>
            </p:nvPicPr>
            <p:blipFill>
              <a:blip r:embed="rId291"/>
              <a:stretch>
                <a:fillRect/>
              </a:stretch>
            </p:blipFill>
            <p:spPr>
              <a:xfrm>
                <a:off x="9954450" y="3227227"/>
                <a:ext cx="260640" cy="260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92">
            <p14:nvContentPartPr>
              <p14:cNvPr id="188" name="Ink 187">
                <a:extLst>
                  <a:ext uri="{FF2B5EF4-FFF2-40B4-BE49-F238E27FC236}">
                    <a16:creationId xmlns:a16="http://schemas.microsoft.com/office/drawing/2014/main" id="{D0BD2280-B0D2-41AB-B9E4-44D40351885D}"/>
                  </a:ext>
                </a:extLst>
              </p14:cNvPr>
              <p14:cNvContentPartPr/>
              <p14:nvPr/>
            </p14:nvContentPartPr>
            <p14:xfrm>
              <a:off x="10226610" y="3477427"/>
              <a:ext cx="30240" cy="42480"/>
            </p14:xfrm>
          </p:contentPart>
        </mc:Choice>
        <mc:Fallback>
          <p:pic>
            <p:nvPicPr>
              <p:cNvPr id="188" name="Ink 187">
                <a:extLst>
                  <a:ext uri="{FF2B5EF4-FFF2-40B4-BE49-F238E27FC236}">
                    <a16:creationId xmlns:a16="http://schemas.microsoft.com/office/drawing/2014/main" id="{D0BD2280-B0D2-41AB-B9E4-44D40351885D}"/>
                  </a:ext>
                </a:extLst>
              </p:cNvPr>
              <p:cNvPicPr/>
              <p:nvPr/>
            </p:nvPicPr>
            <p:blipFill>
              <a:blip r:embed="rId293"/>
              <a:stretch>
                <a:fillRect/>
              </a:stretch>
            </p:blipFill>
            <p:spPr>
              <a:xfrm>
                <a:off x="10217970" y="3468787"/>
                <a:ext cx="47880" cy="60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94">
            <p14:nvContentPartPr>
              <p14:cNvPr id="189" name="Ink 188">
                <a:extLst>
                  <a:ext uri="{FF2B5EF4-FFF2-40B4-BE49-F238E27FC236}">
                    <a16:creationId xmlns:a16="http://schemas.microsoft.com/office/drawing/2014/main" id="{04912024-A30E-4B11-A2CD-65AC04EA5FA5}"/>
                  </a:ext>
                </a:extLst>
              </p14:cNvPr>
              <p14:cNvContentPartPr/>
              <p14:nvPr/>
            </p14:nvContentPartPr>
            <p14:xfrm>
              <a:off x="10334250" y="3274387"/>
              <a:ext cx="249120" cy="191520"/>
            </p14:xfrm>
          </p:contentPart>
        </mc:Choice>
        <mc:Fallback>
          <p:pic>
            <p:nvPicPr>
              <p:cNvPr id="189" name="Ink 188">
                <a:extLst>
                  <a:ext uri="{FF2B5EF4-FFF2-40B4-BE49-F238E27FC236}">
                    <a16:creationId xmlns:a16="http://schemas.microsoft.com/office/drawing/2014/main" id="{04912024-A30E-4B11-A2CD-65AC04EA5FA5}"/>
                  </a:ext>
                </a:extLst>
              </p:cNvPr>
              <p:cNvPicPr/>
              <p:nvPr/>
            </p:nvPicPr>
            <p:blipFill>
              <a:blip r:embed="rId295"/>
              <a:stretch>
                <a:fillRect/>
              </a:stretch>
            </p:blipFill>
            <p:spPr>
              <a:xfrm>
                <a:off x="10325250" y="3265747"/>
                <a:ext cx="266760" cy="209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96">
            <p14:nvContentPartPr>
              <p14:cNvPr id="190" name="Ink 189">
                <a:extLst>
                  <a:ext uri="{FF2B5EF4-FFF2-40B4-BE49-F238E27FC236}">
                    <a16:creationId xmlns:a16="http://schemas.microsoft.com/office/drawing/2014/main" id="{CFBD84FE-EC87-48E7-952F-00686FD918F6}"/>
                  </a:ext>
                </a:extLst>
              </p14:cNvPr>
              <p14:cNvContentPartPr/>
              <p14:nvPr/>
            </p14:nvContentPartPr>
            <p14:xfrm>
              <a:off x="9696690" y="3582907"/>
              <a:ext cx="1068840" cy="57600"/>
            </p14:xfrm>
          </p:contentPart>
        </mc:Choice>
        <mc:Fallback>
          <p:pic>
            <p:nvPicPr>
              <p:cNvPr id="190" name="Ink 189">
                <a:extLst>
                  <a:ext uri="{FF2B5EF4-FFF2-40B4-BE49-F238E27FC236}">
                    <a16:creationId xmlns:a16="http://schemas.microsoft.com/office/drawing/2014/main" id="{CFBD84FE-EC87-48E7-952F-00686FD918F6}"/>
                  </a:ext>
                </a:extLst>
              </p:cNvPr>
              <p:cNvPicPr/>
              <p:nvPr/>
            </p:nvPicPr>
            <p:blipFill>
              <a:blip r:embed="rId297"/>
              <a:stretch>
                <a:fillRect/>
              </a:stretch>
            </p:blipFill>
            <p:spPr>
              <a:xfrm>
                <a:off x="9688050" y="3574267"/>
                <a:ext cx="1086480" cy="75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98">
            <p14:nvContentPartPr>
              <p14:cNvPr id="191" name="Ink 190">
                <a:extLst>
                  <a:ext uri="{FF2B5EF4-FFF2-40B4-BE49-F238E27FC236}">
                    <a16:creationId xmlns:a16="http://schemas.microsoft.com/office/drawing/2014/main" id="{A63B5210-5368-4663-9FB1-211A156A6B19}"/>
                  </a:ext>
                </a:extLst>
              </p14:cNvPr>
              <p14:cNvContentPartPr/>
              <p14:nvPr/>
            </p14:nvContentPartPr>
            <p14:xfrm>
              <a:off x="10711890" y="3339907"/>
              <a:ext cx="107280" cy="90720"/>
            </p14:xfrm>
          </p:contentPart>
        </mc:Choice>
        <mc:Fallback>
          <p:pic>
            <p:nvPicPr>
              <p:cNvPr id="191" name="Ink 190">
                <a:extLst>
                  <a:ext uri="{FF2B5EF4-FFF2-40B4-BE49-F238E27FC236}">
                    <a16:creationId xmlns:a16="http://schemas.microsoft.com/office/drawing/2014/main" id="{A63B5210-5368-4663-9FB1-211A156A6B19}"/>
                  </a:ext>
                </a:extLst>
              </p:cNvPr>
              <p:cNvPicPr/>
              <p:nvPr/>
            </p:nvPicPr>
            <p:blipFill>
              <a:blip r:embed="rId299"/>
              <a:stretch>
                <a:fillRect/>
              </a:stretch>
            </p:blipFill>
            <p:spPr>
              <a:xfrm>
                <a:off x="10703250" y="3331267"/>
                <a:ext cx="124920" cy="108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00">
            <p14:nvContentPartPr>
              <p14:cNvPr id="192" name="Ink 191">
                <a:extLst>
                  <a:ext uri="{FF2B5EF4-FFF2-40B4-BE49-F238E27FC236}">
                    <a16:creationId xmlns:a16="http://schemas.microsoft.com/office/drawing/2014/main" id="{4576D179-A2A2-4992-B318-E83E74785C82}"/>
                  </a:ext>
                </a:extLst>
              </p14:cNvPr>
              <p14:cNvContentPartPr/>
              <p14:nvPr/>
            </p14:nvContentPartPr>
            <p14:xfrm>
              <a:off x="10666890" y="3391387"/>
              <a:ext cx="196920" cy="198720"/>
            </p14:xfrm>
          </p:contentPart>
        </mc:Choice>
        <mc:Fallback>
          <p:pic>
            <p:nvPicPr>
              <p:cNvPr id="192" name="Ink 191">
                <a:extLst>
                  <a:ext uri="{FF2B5EF4-FFF2-40B4-BE49-F238E27FC236}">
                    <a16:creationId xmlns:a16="http://schemas.microsoft.com/office/drawing/2014/main" id="{4576D179-A2A2-4992-B318-E83E74785C82}"/>
                  </a:ext>
                </a:extLst>
              </p:cNvPr>
              <p:cNvPicPr/>
              <p:nvPr/>
            </p:nvPicPr>
            <p:blipFill>
              <a:blip r:embed="rId301"/>
              <a:stretch>
                <a:fillRect/>
              </a:stretch>
            </p:blipFill>
            <p:spPr>
              <a:xfrm>
                <a:off x="10658250" y="3382387"/>
                <a:ext cx="214560" cy="216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02">
            <p14:nvContentPartPr>
              <p14:cNvPr id="194" name="Ink 193">
                <a:extLst>
                  <a:ext uri="{FF2B5EF4-FFF2-40B4-BE49-F238E27FC236}">
                    <a16:creationId xmlns:a16="http://schemas.microsoft.com/office/drawing/2014/main" id="{279322C2-CBE3-4B1F-82B4-13FF9F1EB3CE}"/>
                  </a:ext>
                </a:extLst>
              </p14:cNvPr>
              <p14:cNvContentPartPr/>
              <p14:nvPr/>
            </p14:nvContentPartPr>
            <p14:xfrm>
              <a:off x="9717930" y="3677227"/>
              <a:ext cx="144000" cy="262800"/>
            </p14:xfrm>
          </p:contentPart>
        </mc:Choice>
        <mc:Fallback>
          <p:pic>
            <p:nvPicPr>
              <p:cNvPr id="194" name="Ink 193">
                <a:extLst>
                  <a:ext uri="{FF2B5EF4-FFF2-40B4-BE49-F238E27FC236}">
                    <a16:creationId xmlns:a16="http://schemas.microsoft.com/office/drawing/2014/main" id="{279322C2-CBE3-4B1F-82B4-13FF9F1EB3CE}"/>
                  </a:ext>
                </a:extLst>
              </p:cNvPr>
              <p:cNvPicPr/>
              <p:nvPr/>
            </p:nvPicPr>
            <p:blipFill>
              <a:blip r:embed="rId303"/>
              <a:stretch>
                <a:fillRect/>
              </a:stretch>
            </p:blipFill>
            <p:spPr>
              <a:xfrm>
                <a:off x="9708930" y="3668587"/>
                <a:ext cx="161640" cy="280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04">
            <p14:nvContentPartPr>
              <p14:cNvPr id="195" name="Ink 194">
                <a:extLst>
                  <a:ext uri="{FF2B5EF4-FFF2-40B4-BE49-F238E27FC236}">
                    <a16:creationId xmlns:a16="http://schemas.microsoft.com/office/drawing/2014/main" id="{AE3F032B-3FB3-404C-A11D-62C0CFBB7C24}"/>
                  </a:ext>
                </a:extLst>
              </p14:cNvPr>
              <p14:cNvContentPartPr/>
              <p14:nvPr/>
            </p14:nvContentPartPr>
            <p14:xfrm>
              <a:off x="9740250" y="3704587"/>
              <a:ext cx="208800" cy="39960"/>
            </p14:xfrm>
          </p:contentPart>
        </mc:Choice>
        <mc:Fallback>
          <p:pic>
            <p:nvPicPr>
              <p:cNvPr id="195" name="Ink 194">
                <a:extLst>
                  <a:ext uri="{FF2B5EF4-FFF2-40B4-BE49-F238E27FC236}">
                    <a16:creationId xmlns:a16="http://schemas.microsoft.com/office/drawing/2014/main" id="{AE3F032B-3FB3-404C-A11D-62C0CFBB7C24}"/>
                  </a:ext>
                </a:extLst>
              </p:cNvPr>
              <p:cNvPicPr/>
              <p:nvPr/>
            </p:nvPicPr>
            <p:blipFill>
              <a:blip r:embed="rId305"/>
              <a:stretch>
                <a:fillRect/>
              </a:stretch>
            </p:blipFill>
            <p:spPr>
              <a:xfrm>
                <a:off x="9731610" y="3695587"/>
                <a:ext cx="226440" cy="57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06">
            <p14:nvContentPartPr>
              <p14:cNvPr id="196" name="Ink 195">
                <a:extLst>
                  <a:ext uri="{FF2B5EF4-FFF2-40B4-BE49-F238E27FC236}">
                    <a16:creationId xmlns:a16="http://schemas.microsoft.com/office/drawing/2014/main" id="{5B7E7F9C-2A28-47C0-A105-963275E2D8C1}"/>
                  </a:ext>
                </a:extLst>
              </p14:cNvPr>
              <p14:cNvContentPartPr/>
              <p14:nvPr/>
            </p14:nvContentPartPr>
            <p14:xfrm>
              <a:off x="9890730" y="3699907"/>
              <a:ext cx="182160" cy="228600"/>
            </p14:xfrm>
          </p:contentPart>
        </mc:Choice>
        <mc:Fallback>
          <p:pic>
            <p:nvPicPr>
              <p:cNvPr id="196" name="Ink 195">
                <a:extLst>
                  <a:ext uri="{FF2B5EF4-FFF2-40B4-BE49-F238E27FC236}">
                    <a16:creationId xmlns:a16="http://schemas.microsoft.com/office/drawing/2014/main" id="{5B7E7F9C-2A28-47C0-A105-963275E2D8C1}"/>
                  </a:ext>
                </a:extLst>
              </p:cNvPr>
              <p:cNvPicPr/>
              <p:nvPr/>
            </p:nvPicPr>
            <p:blipFill>
              <a:blip r:embed="rId307"/>
              <a:stretch>
                <a:fillRect/>
              </a:stretch>
            </p:blipFill>
            <p:spPr>
              <a:xfrm>
                <a:off x="9881730" y="3691267"/>
                <a:ext cx="199800" cy="246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08">
            <p14:nvContentPartPr>
              <p14:cNvPr id="197" name="Ink 196">
                <a:extLst>
                  <a:ext uri="{FF2B5EF4-FFF2-40B4-BE49-F238E27FC236}">
                    <a16:creationId xmlns:a16="http://schemas.microsoft.com/office/drawing/2014/main" id="{A86A2FC9-3425-4194-A0CF-B97F1DB16668}"/>
                  </a:ext>
                </a:extLst>
              </p14:cNvPr>
              <p14:cNvContentPartPr/>
              <p14:nvPr/>
            </p14:nvContentPartPr>
            <p14:xfrm>
              <a:off x="10104930" y="3925627"/>
              <a:ext cx="11880" cy="25560"/>
            </p14:xfrm>
          </p:contentPart>
        </mc:Choice>
        <mc:Fallback>
          <p:pic>
            <p:nvPicPr>
              <p:cNvPr id="197" name="Ink 196">
                <a:extLst>
                  <a:ext uri="{FF2B5EF4-FFF2-40B4-BE49-F238E27FC236}">
                    <a16:creationId xmlns:a16="http://schemas.microsoft.com/office/drawing/2014/main" id="{A86A2FC9-3425-4194-A0CF-B97F1DB16668}"/>
                  </a:ext>
                </a:extLst>
              </p:cNvPr>
              <p:cNvPicPr/>
              <p:nvPr/>
            </p:nvPicPr>
            <p:blipFill>
              <a:blip r:embed="rId309"/>
              <a:stretch>
                <a:fillRect/>
              </a:stretch>
            </p:blipFill>
            <p:spPr>
              <a:xfrm>
                <a:off x="10096290" y="3916987"/>
                <a:ext cx="29520" cy="43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10">
            <p14:nvContentPartPr>
              <p14:cNvPr id="198" name="Ink 197">
                <a:extLst>
                  <a:ext uri="{FF2B5EF4-FFF2-40B4-BE49-F238E27FC236}">
                    <a16:creationId xmlns:a16="http://schemas.microsoft.com/office/drawing/2014/main" id="{5A0DD26D-2CE2-4AB5-97EB-BCF58068EB15}"/>
                  </a:ext>
                </a:extLst>
              </p14:cNvPr>
              <p14:cNvContentPartPr/>
              <p14:nvPr/>
            </p14:nvContentPartPr>
            <p14:xfrm>
              <a:off x="10155690" y="3744907"/>
              <a:ext cx="201960" cy="190440"/>
            </p14:xfrm>
          </p:contentPart>
        </mc:Choice>
        <mc:Fallback>
          <p:pic>
            <p:nvPicPr>
              <p:cNvPr id="198" name="Ink 197">
                <a:extLst>
                  <a:ext uri="{FF2B5EF4-FFF2-40B4-BE49-F238E27FC236}">
                    <a16:creationId xmlns:a16="http://schemas.microsoft.com/office/drawing/2014/main" id="{5A0DD26D-2CE2-4AB5-97EB-BCF58068EB15}"/>
                  </a:ext>
                </a:extLst>
              </p:cNvPr>
              <p:cNvPicPr/>
              <p:nvPr/>
            </p:nvPicPr>
            <p:blipFill>
              <a:blip r:embed="rId311"/>
              <a:stretch>
                <a:fillRect/>
              </a:stretch>
            </p:blipFill>
            <p:spPr>
              <a:xfrm>
                <a:off x="10146690" y="3736267"/>
                <a:ext cx="219600" cy="208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12">
            <p14:nvContentPartPr>
              <p14:cNvPr id="199" name="Ink 198">
                <a:extLst>
                  <a:ext uri="{FF2B5EF4-FFF2-40B4-BE49-F238E27FC236}">
                    <a16:creationId xmlns:a16="http://schemas.microsoft.com/office/drawing/2014/main" id="{14E0915C-B027-4383-973F-03CC9C89B1C8}"/>
                  </a:ext>
                </a:extLst>
              </p14:cNvPr>
              <p14:cNvContentPartPr/>
              <p14:nvPr/>
            </p14:nvContentPartPr>
            <p14:xfrm>
              <a:off x="10359810" y="3844987"/>
              <a:ext cx="132480" cy="126360"/>
            </p14:xfrm>
          </p:contentPart>
        </mc:Choice>
        <mc:Fallback>
          <p:pic>
            <p:nvPicPr>
              <p:cNvPr id="199" name="Ink 198">
                <a:extLst>
                  <a:ext uri="{FF2B5EF4-FFF2-40B4-BE49-F238E27FC236}">
                    <a16:creationId xmlns:a16="http://schemas.microsoft.com/office/drawing/2014/main" id="{14E0915C-B027-4383-973F-03CC9C89B1C8}"/>
                  </a:ext>
                </a:extLst>
              </p:cNvPr>
              <p:cNvPicPr/>
              <p:nvPr/>
            </p:nvPicPr>
            <p:blipFill>
              <a:blip r:embed="rId313"/>
              <a:stretch>
                <a:fillRect/>
              </a:stretch>
            </p:blipFill>
            <p:spPr>
              <a:xfrm>
                <a:off x="10350810" y="3835987"/>
                <a:ext cx="150120" cy="144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14">
            <p14:nvContentPartPr>
              <p14:cNvPr id="200" name="Ink 199">
                <a:extLst>
                  <a:ext uri="{FF2B5EF4-FFF2-40B4-BE49-F238E27FC236}">
                    <a16:creationId xmlns:a16="http://schemas.microsoft.com/office/drawing/2014/main" id="{EAB9EF8E-ED8E-43C8-9849-2403D68535A8}"/>
                  </a:ext>
                </a:extLst>
              </p14:cNvPr>
              <p14:cNvContentPartPr/>
              <p14:nvPr/>
            </p14:nvContentPartPr>
            <p14:xfrm>
              <a:off x="10338210" y="3904747"/>
              <a:ext cx="182520" cy="291960"/>
            </p14:xfrm>
          </p:contentPart>
        </mc:Choice>
        <mc:Fallback>
          <p:pic>
            <p:nvPicPr>
              <p:cNvPr id="200" name="Ink 199">
                <a:extLst>
                  <a:ext uri="{FF2B5EF4-FFF2-40B4-BE49-F238E27FC236}">
                    <a16:creationId xmlns:a16="http://schemas.microsoft.com/office/drawing/2014/main" id="{EAB9EF8E-ED8E-43C8-9849-2403D68535A8}"/>
                  </a:ext>
                </a:extLst>
              </p:cNvPr>
              <p:cNvPicPr/>
              <p:nvPr/>
            </p:nvPicPr>
            <p:blipFill>
              <a:blip r:embed="rId315"/>
              <a:stretch>
                <a:fillRect/>
              </a:stretch>
            </p:blipFill>
            <p:spPr>
              <a:xfrm>
                <a:off x="10329210" y="3895747"/>
                <a:ext cx="200160" cy="309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16">
            <p14:nvContentPartPr>
              <p14:cNvPr id="201" name="Ink 200">
                <a:extLst>
                  <a:ext uri="{FF2B5EF4-FFF2-40B4-BE49-F238E27FC236}">
                    <a16:creationId xmlns:a16="http://schemas.microsoft.com/office/drawing/2014/main" id="{55006230-8445-4839-89F6-3A5D0C16AAC0}"/>
                  </a:ext>
                </a:extLst>
              </p14:cNvPr>
              <p14:cNvContentPartPr/>
              <p14:nvPr/>
            </p14:nvContentPartPr>
            <p14:xfrm>
              <a:off x="10558530" y="3702067"/>
              <a:ext cx="47880" cy="235800"/>
            </p14:xfrm>
          </p:contentPart>
        </mc:Choice>
        <mc:Fallback>
          <p:pic>
            <p:nvPicPr>
              <p:cNvPr id="201" name="Ink 200">
                <a:extLst>
                  <a:ext uri="{FF2B5EF4-FFF2-40B4-BE49-F238E27FC236}">
                    <a16:creationId xmlns:a16="http://schemas.microsoft.com/office/drawing/2014/main" id="{55006230-8445-4839-89F6-3A5D0C16AAC0}"/>
                  </a:ext>
                </a:extLst>
              </p:cNvPr>
              <p:cNvPicPr/>
              <p:nvPr/>
            </p:nvPicPr>
            <p:blipFill>
              <a:blip r:embed="rId317"/>
              <a:stretch>
                <a:fillRect/>
              </a:stretch>
            </p:blipFill>
            <p:spPr>
              <a:xfrm>
                <a:off x="10549890" y="3693067"/>
                <a:ext cx="65520" cy="253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18">
            <p14:nvContentPartPr>
              <p14:cNvPr id="202" name="Ink 201">
                <a:extLst>
                  <a:ext uri="{FF2B5EF4-FFF2-40B4-BE49-F238E27FC236}">
                    <a16:creationId xmlns:a16="http://schemas.microsoft.com/office/drawing/2014/main" id="{04A7F64D-13E5-4AE1-A7A2-353239339DE6}"/>
                  </a:ext>
                </a:extLst>
              </p14:cNvPr>
              <p14:cNvContentPartPr/>
              <p14:nvPr/>
            </p14:nvContentPartPr>
            <p14:xfrm>
              <a:off x="10604610" y="3794947"/>
              <a:ext cx="406440" cy="211680"/>
            </p14:xfrm>
          </p:contentPart>
        </mc:Choice>
        <mc:Fallback>
          <p:pic>
            <p:nvPicPr>
              <p:cNvPr id="202" name="Ink 201">
                <a:extLst>
                  <a:ext uri="{FF2B5EF4-FFF2-40B4-BE49-F238E27FC236}">
                    <a16:creationId xmlns:a16="http://schemas.microsoft.com/office/drawing/2014/main" id="{04A7F64D-13E5-4AE1-A7A2-353239339DE6}"/>
                  </a:ext>
                </a:extLst>
              </p:cNvPr>
              <p:cNvPicPr/>
              <p:nvPr/>
            </p:nvPicPr>
            <p:blipFill>
              <a:blip r:embed="rId319"/>
              <a:stretch>
                <a:fillRect/>
              </a:stretch>
            </p:blipFill>
            <p:spPr>
              <a:xfrm>
                <a:off x="10595970" y="3786307"/>
                <a:ext cx="424080" cy="229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20">
            <p14:nvContentPartPr>
              <p14:cNvPr id="214" name="Ink 213">
                <a:extLst>
                  <a:ext uri="{FF2B5EF4-FFF2-40B4-BE49-F238E27FC236}">
                    <a16:creationId xmlns:a16="http://schemas.microsoft.com/office/drawing/2014/main" id="{36F97914-87AA-4F1B-9A54-1F34440B4690}"/>
                  </a:ext>
                </a:extLst>
              </p14:cNvPr>
              <p14:cNvContentPartPr/>
              <p14:nvPr/>
            </p14:nvContentPartPr>
            <p14:xfrm>
              <a:off x="8899650" y="4237387"/>
              <a:ext cx="653760" cy="190440"/>
            </p14:xfrm>
          </p:contentPart>
        </mc:Choice>
        <mc:Fallback>
          <p:pic>
            <p:nvPicPr>
              <p:cNvPr id="214" name="Ink 213">
                <a:extLst>
                  <a:ext uri="{FF2B5EF4-FFF2-40B4-BE49-F238E27FC236}">
                    <a16:creationId xmlns:a16="http://schemas.microsoft.com/office/drawing/2014/main" id="{36F97914-87AA-4F1B-9A54-1F34440B4690}"/>
                  </a:ext>
                </a:extLst>
              </p:cNvPr>
              <p:cNvPicPr/>
              <p:nvPr/>
            </p:nvPicPr>
            <p:blipFill>
              <a:blip r:embed="rId321"/>
              <a:stretch>
                <a:fillRect/>
              </a:stretch>
            </p:blipFill>
            <p:spPr>
              <a:xfrm>
                <a:off x="8890650" y="4228747"/>
                <a:ext cx="671400" cy="208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22">
            <p14:nvContentPartPr>
              <p14:cNvPr id="215" name="Ink 214">
                <a:extLst>
                  <a:ext uri="{FF2B5EF4-FFF2-40B4-BE49-F238E27FC236}">
                    <a16:creationId xmlns:a16="http://schemas.microsoft.com/office/drawing/2014/main" id="{84086A14-9FB6-41C1-AA0B-C1004D83E925}"/>
                  </a:ext>
                </a:extLst>
              </p14:cNvPr>
              <p14:cNvContentPartPr/>
              <p14:nvPr/>
            </p14:nvContentPartPr>
            <p14:xfrm>
              <a:off x="9694170" y="4163947"/>
              <a:ext cx="41760" cy="310680"/>
            </p14:xfrm>
          </p:contentPart>
        </mc:Choice>
        <mc:Fallback>
          <p:pic>
            <p:nvPicPr>
              <p:cNvPr id="215" name="Ink 214">
                <a:extLst>
                  <a:ext uri="{FF2B5EF4-FFF2-40B4-BE49-F238E27FC236}">
                    <a16:creationId xmlns:a16="http://schemas.microsoft.com/office/drawing/2014/main" id="{84086A14-9FB6-41C1-AA0B-C1004D83E925}"/>
                  </a:ext>
                </a:extLst>
              </p:cNvPr>
              <p:cNvPicPr/>
              <p:nvPr/>
            </p:nvPicPr>
            <p:blipFill>
              <a:blip r:embed="rId323"/>
              <a:stretch>
                <a:fillRect/>
              </a:stretch>
            </p:blipFill>
            <p:spPr>
              <a:xfrm>
                <a:off x="9685530" y="4155307"/>
                <a:ext cx="59400" cy="328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24">
            <p14:nvContentPartPr>
              <p14:cNvPr id="216" name="Ink 215">
                <a:extLst>
                  <a:ext uri="{FF2B5EF4-FFF2-40B4-BE49-F238E27FC236}">
                    <a16:creationId xmlns:a16="http://schemas.microsoft.com/office/drawing/2014/main" id="{63F59712-3420-44B1-9732-95ED04F81FBC}"/>
                  </a:ext>
                </a:extLst>
              </p14:cNvPr>
              <p14:cNvContentPartPr/>
              <p14:nvPr/>
            </p14:nvContentPartPr>
            <p14:xfrm>
              <a:off x="10020330" y="4193107"/>
              <a:ext cx="48960" cy="234000"/>
            </p14:xfrm>
          </p:contentPart>
        </mc:Choice>
        <mc:Fallback>
          <p:pic>
            <p:nvPicPr>
              <p:cNvPr id="216" name="Ink 215">
                <a:extLst>
                  <a:ext uri="{FF2B5EF4-FFF2-40B4-BE49-F238E27FC236}">
                    <a16:creationId xmlns:a16="http://schemas.microsoft.com/office/drawing/2014/main" id="{63F59712-3420-44B1-9732-95ED04F81FBC}"/>
                  </a:ext>
                </a:extLst>
              </p:cNvPr>
              <p:cNvPicPr/>
              <p:nvPr/>
            </p:nvPicPr>
            <p:blipFill>
              <a:blip r:embed="rId325"/>
              <a:stretch>
                <a:fillRect/>
              </a:stretch>
            </p:blipFill>
            <p:spPr>
              <a:xfrm>
                <a:off x="10011330" y="4184467"/>
                <a:ext cx="66600" cy="251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26">
            <p14:nvContentPartPr>
              <p14:cNvPr id="217" name="Ink 216">
                <a:extLst>
                  <a:ext uri="{FF2B5EF4-FFF2-40B4-BE49-F238E27FC236}">
                    <a16:creationId xmlns:a16="http://schemas.microsoft.com/office/drawing/2014/main" id="{42A03E34-7FB8-4D8B-8777-ABEB8A627998}"/>
                  </a:ext>
                </a:extLst>
              </p14:cNvPr>
              <p14:cNvContentPartPr/>
              <p14:nvPr/>
            </p14:nvContentPartPr>
            <p14:xfrm>
              <a:off x="10000170" y="4204987"/>
              <a:ext cx="203400" cy="174600"/>
            </p14:xfrm>
          </p:contentPart>
        </mc:Choice>
        <mc:Fallback>
          <p:pic>
            <p:nvPicPr>
              <p:cNvPr id="217" name="Ink 216">
                <a:extLst>
                  <a:ext uri="{FF2B5EF4-FFF2-40B4-BE49-F238E27FC236}">
                    <a16:creationId xmlns:a16="http://schemas.microsoft.com/office/drawing/2014/main" id="{42A03E34-7FB8-4D8B-8777-ABEB8A627998}"/>
                  </a:ext>
                </a:extLst>
              </p:cNvPr>
              <p:cNvPicPr/>
              <p:nvPr/>
            </p:nvPicPr>
            <p:blipFill>
              <a:blip r:embed="rId327"/>
              <a:stretch>
                <a:fillRect/>
              </a:stretch>
            </p:blipFill>
            <p:spPr>
              <a:xfrm>
                <a:off x="9991530" y="4196347"/>
                <a:ext cx="221040" cy="192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28">
            <p14:nvContentPartPr>
              <p14:cNvPr id="218" name="Ink 217">
                <a:extLst>
                  <a:ext uri="{FF2B5EF4-FFF2-40B4-BE49-F238E27FC236}">
                    <a16:creationId xmlns:a16="http://schemas.microsoft.com/office/drawing/2014/main" id="{292A428A-3730-495B-B4B8-C60F148FBF84}"/>
                  </a:ext>
                </a:extLst>
              </p14:cNvPr>
              <p14:cNvContentPartPr/>
              <p14:nvPr/>
            </p14:nvContentPartPr>
            <p14:xfrm>
              <a:off x="10244610" y="4233067"/>
              <a:ext cx="242280" cy="182520"/>
            </p14:xfrm>
          </p:contentPart>
        </mc:Choice>
        <mc:Fallback>
          <p:pic>
            <p:nvPicPr>
              <p:cNvPr id="218" name="Ink 217">
                <a:extLst>
                  <a:ext uri="{FF2B5EF4-FFF2-40B4-BE49-F238E27FC236}">
                    <a16:creationId xmlns:a16="http://schemas.microsoft.com/office/drawing/2014/main" id="{292A428A-3730-495B-B4B8-C60F148FBF84}"/>
                  </a:ext>
                </a:extLst>
              </p:cNvPr>
              <p:cNvPicPr/>
              <p:nvPr/>
            </p:nvPicPr>
            <p:blipFill>
              <a:blip r:embed="rId329"/>
              <a:stretch>
                <a:fillRect/>
              </a:stretch>
            </p:blipFill>
            <p:spPr>
              <a:xfrm>
                <a:off x="10235970" y="4224067"/>
                <a:ext cx="259920" cy="200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30">
            <p14:nvContentPartPr>
              <p14:cNvPr id="219" name="Ink 218">
                <a:extLst>
                  <a:ext uri="{FF2B5EF4-FFF2-40B4-BE49-F238E27FC236}">
                    <a16:creationId xmlns:a16="http://schemas.microsoft.com/office/drawing/2014/main" id="{4FB40112-3E6C-4CDC-8EA3-FDE249A7AA16}"/>
                  </a:ext>
                </a:extLst>
              </p14:cNvPr>
              <p14:cNvContentPartPr/>
              <p14:nvPr/>
            </p14:nvContentPartPr>
            <p14:xfrm>
              <a:off x="10252890" y="4193827"/>
              <a:ext cx="262440" cy="236520"/>
            </p14:xfrm>
          </p:contentPart>
        </mc:Choice>
        <mc:Fallback>
          <p:pic>
            <p:nvPicPr>
              <p:cNvPr id="219" name="Ink 218">
                <a:extLst>
                  <a:ext uri="{FF2B5EF4-FFF2-40B4-BE49-F238E27FC236}">
                    <a16:creationId xmlns:a16="http://schemas.microsoft.com/office/drawing/2014/main" id="{4FB40112-3E6C-4CDC-8EA3-FDE249A7AA16}"/>
                  </a:ext>
                </a:extLst>
              </p:cNvPr>
              <p:cNvPicPr/>
              <p:nvPr/>
            </p:nvPicPr>
            <p:blipFill>
              <a:blip r:embed="rId331"/>
              <a:stretch>
                <a:fillRect/>
              </a:stretch>
            </p:blipFill>
            <p:spPr>
              <a:xfrm>
                <a:off x="10243890" y="4184827"/>
                <a:ext cx="280080" cy="254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32">
            <p14:nvContentPartPr>
              <p14:cNvPr id="220" name="Ink 219">
                <a:extLst>
                  <a:ext uri="{FF2B5EF4-FFF2-40B4-BE49-F238E27FC236}">
                    <a16:creationId xmlns:a16="http://schemas.microsoft.com/office/drawing/2014/main" id="{0D4E85BE-96B9-42CE-B39E-83E170F5C4F2}"/>
                  </a:ext>
                </a:extLst>
              </p14:cNvPr>
              <p14:cNvContentPartPr/>
              <p14:nvPr/>
            </p14:nvContentPartPr>
            <p14:xfrm>
              <a:off x="10575450" y="4215427"/>
              <a:ext cx="184320" cy="227880"/>
            </p14:xfrm>
          </p:contentPart>
        </mc:Choice>
        <mc:Fallback>
          <p:pic>
            <p:nvPicPr>
              <p:cNvPr id="220" name="Ink 219">
                <a:extLst>
                  <a:ext uri="{FF2B5EF4-FFF2-40B4-BE49-F238E27FC236}">
                    <a16:creationId xmlns:a16="http://schemas.microsoft.com/office/drawing/2014/main" id="{0D4E85BE-96B9-42CE-B39E-83E170F5C4F2}"/>
                  </a:ext>
                </a:extLst>
              </p:cNvPr>
              <p:cNvPicPr/>
              <p:nvPr/>
            </p:nvPicPr>
            <p:blipFill>
              <a:blip r:embed="rId333"/>
              <a:stretch>
                <a:fillRect/>
              </a:stretch>
            </p:blipFill>
            <p:spPr>
              <a:xfrm>
                <a:off x="10566450" y="4206787"/>
                <a:ext cx="201960" cy="245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34">
            <p14:nvContentPartPr>
              <p14:cNvPr id="223" name="Ink 222">
                <a:extLst>
                  <a:ext uri="{FF2B5EF4-FFF2-40B4-BE49-F238E27FC236}">
                    <a16:creationId xmlns:a16="http://schemas.microsoft.com/office/drawing/2014/main" id="{0C6D486D-9702-4108-ABF0-8245B310D3D7}"/>
                  </a:ext>
                </a:extLst>
              </p14:cNvPr>
              <p14:cNvContentPartPr/>
              <p14:nvPr/>
            </p14:nvContentPartPr>
            <p14:xfrm>
              <a:off x="10253610" y="4012027"/>
              <a:ext cx="288720" cy="45720"/>
            </p14:xfrm>
          </p:contentPart>
        </mc:Choice>
        <mc:Fallback>
          <p:pic>
            <p:nvPicPr>
              <p:cNvPr id="223" name="Ink 222">
                <a:extLst>
                  <a:ext uri="{FF2B5EF4-FFF2-40B4-BE49-F238E27FC236}">
                    <a16:creationId xmlns:a16="http://schemas.microsoft.com/office/drawing/2014/main" id="{0C6D486D-9702-4108-ABF0-8245B310D3D7}"/>
                  </a:ext>
                </a:extLst>
              </p:cNvPr>
              <p:cNvPicPr/>
              <p:nvPr/>
            </p:nvPicPr>
            <p:blipFill>
              <a:blip r:embed="rId335"/>
              <a:stretch>
                <a:fillRect/>
              </a:stretch>
            </p:blipFill>
            <p:spPr>
              <a:xfrm>
                <a:off x="10244970" y="4003027"/>
                <a:ext cx="306360" cy="63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36">
            <p14:nvContentPartPr>
              <p14:cNvPr id="224" name="Ink 223">
                <a:extLst>
                  <a:ext uri="{FF2B5EF4-FFF2-40B4-BE49-F238E27FC236}">
                    <a16:creationId xmlns:a16="http://schemas.microsoft.com/office/drawing/2014/main" id="{8E30E872-CE3A-401E-9EC6-BA5220C39F38}"/>
                  </a:ext>
                </a:extLst>
              </p14:cNvPr>
              <p14:cNvContentPartPr/>
              <p14:nvPr/>
            </p14:nvContentPartPr>
            <p14:xfrm>
              <a:off x="10607850" y="3414067"/>
              <a:ext cx="283320" cy="51840"/>
            </p14:xfrm>
          </p:contentPart>
        </mc:Choice>
        <mc:Fallback>
          <p:pic>
            <p:nvPicPr>
              <p:cNvPr id="224" name="Ink 223">
                <a:extLst>
                  <a:ext uri="{FF2B5EF4-FFF2-40B4-BE49-F238E27FC236}">
                    <a16:creationId xmlns:a16="http://schemas.microsoft.com/office/drawing/2014/main" id="{8E30E872-CE3A-401E-9EC6-BA5220C39F38}"/>
                  </a:ext>
                </a:extLst>
              </p:cNvPr>
              <p:cNvPicPr/>
              <p:nvPr/>
            </p:nvPicPr>
            <p:blipFill>
              <a:blip r:embed="rId337"/>
              <a:stretch>
                <a:fillRect/>
              </a:stretch>
            </p:blipFill>
            <p:spPr>
              <a:xfrm>
                <a:off x="10598850" y="3405067"/>
                <a:ext cx="300960" cy="69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38">
            <p14:nvContentPartPr>
              <p14:cNvPr id="226" name="Ink 225">
                <a:extLst>
                  <a:ext uri="{FF2B5EF4-FFF2-40B4-BE49-F238E27FC236}">
                    <a16:creationId xmlns:a16="http://schemas.microsoft.com/office/drawing/2014/main" id="{01524733-F262-4547-9CE7-EEF42256FCF3}"/>
                  </a:ext>
                </a:extLst>
              </p14:cNvPr>
              <p14:cNvContentPartPr/>
              <p14:nvPr/>
            </p14:nvContentPartPr>
            <p14:xfrm>
              <a:off x="8837010" y="4490467"/>
              <a:ext cx="732240" cy="29520"/>
            </p14:xfrm>
          </p:contentPart>
        </mc:Choice>
        <mc:Fallback>
          <p:pic>
            <p:nvPicPr>
              <p:cNvPr id="226" name="Ink 225">
                <a:extLst>
                  <a:ext uri="{FF2B5EF4-FFF2-40B4-BE49-F238E27FC236}">
                    <a16:creationId xmlns:a16="http://schemas.microsoft.com/office/drawing/2014/main" id="{01524733-F262-4547-9CE7-EEF42256FCF3}"/>
                  </a:ext>
                </a:extLst>
              </p:cNvPr>
              <p:cNvPicPr/>
              <p:nvPr/>
            </p:nvPicPr>
            <p:blipFill>
              <a:blip r:embed="rId339"/>
              <a:stretch>
                <a:fillRect/>
              </a:stretch>
            </p:blipFill>
            <p:spPr>
              <a:xfrm>
                <a:off x="8828010" y="4481827"/>
                <a:ext cx="749880" cy="47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40">
            <p14:nvContentPartPr>
              <p14:cNvPr id="227" name="Ink 226">
                <a:extLst>
                  <a:ext uri="{FF2B5EF4-FFF2-40B4-BE49-F238E27FC236}">
                    <a16:creationId xmlns:a16="http://schemas.microsoft.com/office/drawing/2014/main" id="{8DC4D113-ED0D-430E-93A6-E059D911191C}"/>
                  </a:ext>
                </a:extLst>
              </p14:cNvPr>
              <p14:cNvContentPartPr/>
              <p14:nvPr/>
            </p14:nvContentPartPr>
            <p14:xfrm>
              <a:off x="8871210" y="4599907"/>
              <a:ext cx="719640" cy="37440"/>
            </p14:xfrm>
          </p:contentPart>
        </mc:Choice>
        <mc:Fallback>
          <p:pic>
            <p:nvPicPr>
              <p:cNvPr id="227" name="Ink 226">
                <a:extLst>
                  <a:ext uri="{FF2B5EF4-FFF2-40B4-BE49-F238E27FC236}">
                    <a16:creationId xmlns:a16="http://schemas.microsoft.com/office/drawing/2014/main" id="{8DC4D113-ED0D-430E-93A6-E059D911191C}"/>
                  </a:ext>
                </a:extLst>
              </p:cNvPr>
              <p:cNvPicPr/>
              <p:nvPr/>
            </p:nvPicPr>
            <p:blipFill>
              <a:blip r:embed="rId341"/>
              <a:stretch>
                <a:fillRect/>
              </a:stretch>
            </p:blipFill>
            <p:spPr>
              <a:xfrm>
                <a:off x="8862210" y="4591267"/>
                <a:ext cx="737280" cy="55080"/>
              </a:xfrm>
              <a:prstGeom prst="rect">
                <a:avLst/>
              </a:prstGeom>
            </p:spPr>
          </p:pic>
        </mc:Fallback>
      </mc:AlternateContent>
      <p:grpSp>
        <p:nvGrpSpPr>
          <p:cNvPr id="232" name="Group 231">
            <a:extLst>
              <a:ext uri="{FF2B5EF4-FFF2-40B4-BE49-F238E27FC236}">
                <a16:creationId xmlns:a16="http://schemas.microsoft.com/office/drawing/2014/main" id="{A0B98BBB-338B-4ECF-A6B3-F20A856078DF}"/>
              </a:ext>
            </a:extLst>
          </p:cNvPr>
          <p:cNvGrpSpPr/>
          <p:nvPr/>
        </p:nvGrpSpPr>
        <p:grpSpPr>
          <a:xfrm>
            <a:off x="7849890" y="4022467"/>
            <a:ext cx="933840" cy="448920"/>
            <a:chOff x="7849890" y="4022467"/>
            <a:chExt cx="933840" cy="4489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42">
              <p14:nvContentPartPr>
                <p14:cNvPr id="206" name="Ink 205">
                  <a:extLst>
                    <a:ext uri="{FF2B5EF4-FFF2-40B4-BE49-F238E27FC236}">
                      <a16:creationId xmlns:a16="http://schemas.microsoft.com/office/drawing/2014/main" id="{6B0967E2-EDF7-4E8E-8308-14AB93F31B2B}"/>
                    </a:ext>
                  </a:extLst>
                </p14:cNvPr>
                <p14:cNvContentPartPr/>
                <p14:nvPr/>
              </p14:nvContentPartPr>
              <p14:xfrm>
                <a:off x="7849890" y="4076827"/>
                <a:ext cx="346320" cy="299880"/>
              </p14:xfrm>
            </p:contentPart>
          </mc:Choice>
          <mc:Fallback>
            <p:pic>
              <p:nvPicPr>
                <p:cNvPr id="206" name="Ink 205">
                  <a:extLst>
                    <a:ext uri="{FF2B5EF4-FFF2-40B4-BE49-F238E27FC236}">
                      <a16:creationId xmlns:a16="http://schemas.microsoft.com/office/drawing/2014/main" id="{6B0967E2-EDF7-4E8E-8308-14AB93F31B2B}"/>
                    </a:ext>
                  </a:extLst>
                </p:cNvPr>
                <p:cNvPicPr/>
                <p:nvPr/>
              </p:nvPicPr>
              <p:blipFill>
                <a:blip r:embed="rId343"/>
                <a:stretch>
                  <a:fillRect/>
                </a:stretch>
              </p:blipFill>
              <p:spPr>
                <a:xfrm>
                  <a:off x="7840890" y="4067827"/>
                  <a:ext cx="363960" cy="317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4">
              <p14:nvContentPartPr>
                <p14:cNvPr id="207" name="Ink 206">
                  <a:extLst>
                    <a:ext uri="{FF2B5EF4-FFF2-40B4-BE49-F238E27FC236}">
                      <a16:creationId xmlns:a16="http://schemas.microsoft.com/office/drawing/2014/main" id="{2BD9D9E8-4539-4520-B750-278FD557442C}"/>
                    </a:ext>
                  </a:extLst>
                </p14:cNvPr>
                <p14:cNvContentPartPr/>
                <p14:nvPr/>
              </p14:nvContentPartPr>
              <p14:xfrm>
                <a:off x="8235450" y="4469587"/>
                <a:ext cx="24480" cy="1800"/>
              </p14:xfrm>
            </p:contentPart>
          </mc:Choice>
          <mc:Fallback>
            <p:pic>
              <p:nvPicPr>
                <p:cNvPr id="207" name="Ink 206">
                  <a:extLst>
                    <a:ext uri="{FF2B5EF4-FFF2-40B4-BE49-F238E27FC236}">
                      <a16:creationId xmlns:a16="http://schemas.microsoft.com/office/drawing/2014/main" id="{2BD9D9E8-4539-4520-B750-278FD557442C}"/>
                    </a:ext>
                  </a:extLst>
                </p:cNvPr>
                <p:cNvPicPr/>
                <p:nvPr/>
              </p:nvPicPr>
              <p:blipFill>
                <a:blip r:embed="rId345"/>
                <a:stretch>
                  <a:fillRect/>
                </a:stretch>
              </p:blipFill>
              <p:spPr>
                <a:xfrm>
                  <a:off x="8226810" y="4460587"/>
                  <a:ext cx="42120" cy="19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6">
              <p14:nvContentPartPr>
                <p14:cNvPr id="208" name="Ink 207">
                  <a:extLst>
                    <a:ext uri="{FF2B5EF4-FFF2-40B4-BE49-F238E27FC236}">
                      <a16:creationId xmlns:a16="http://schemas.microsoft.com/office/drawing/2014/main" id="{BA9722D6-10FB-4328-BD5D-BA6808CAA9E8}"/>
                    </a:ext>
                  </a:extLst>
                </p14:cNvPr>
                <p14:cNvContentPartPr/>
                <p14:nvPr/>
              </p14:nvContentPartPr>
              <p14:xfrm>
                <a:off x="8418330" y="4085827"/>
                <a:ext cx="277920" cy="330120"/>
              </p14:xfrm>
            </p:contentPart>
          </mc:Choice>
          <mc:Fallback>
            <p:pic>
              <p:nvPicPr>
                <p:cNvPr id="208" name="Ink 207">
                  <a:extLst>
                    <a:ext uri="{FF2B5EF4-FFF2-40B4-BE49-F238E27FC236}">
                      <a16:creationId xmlns:a16="http://schemas.microsoft.com/office/drawing/2014/main" id="{BA9722D6-10FB-4328-BD5D-BA6808CAA9E8}"/>
                    </a:ext>
                  </a:extLst>
                </p:cNvPr>
                <p:cNvPicPr/>
                <p:nvPr/>
              </p:nvPicPr>
              <p:blipFill>
                <a:blip r:embed="rId347"/>
                <a:stretch>
                  <a:fillRect/>
                </a:stretch>
              </p:blipFill>
              <p:spPr>
                <a:xfrm>
                  <a:off x="8409330" y="4076827"/>
                  <a:ext cx="295560" cy="347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8">
              <p14:nvContentPartPr>
                <p14:cNvPr id="209" name="Ink 208">
                  <a:extLst>
                    <a:ext uri="{FF2B5EF4-FFF2-40B4-BE49-F238E27FC236}">
                      <a16:creationId xmlns:a16="http://schemas.microsoft.com/office/drawing/2014/main" id="{21AC583F-CCBB-4CA2-851E-4C41DDB572FD}"/>
                    </a:ext>
                  </a:extLst>
                </p14:cNvPr>
                <p14:cNvContentPartPr/>
                <p14:nvPr/>
              </p14:nvContentPartPr>
              <p14:xfrm>
                <a:off x="8510850" y="4048747"/>
                <a:ext cx="164160" cy="28080"/>
              </p14:xfrm>
            </p:contentPart>
          </mc:Choice>
          <mc:Fallback>
            <p:pic>
              <p:nvPicPr>
                <p:cNvPr id="209" name="Ink 208">
                  <a:extLst>
                    <a:ext uri="{FF2B5EF4-FFF2-40B4-BE49-F238E27FC236}">
                      <a16:creationId xmlns:a16="http://schemas.microsoft.com/office/drawing/2014/main" id="{21AC583F-CCBB-4CA2-851E-4C41DDB572FD}"/>
                    </a:ext>
                  </a:extLst>
                </p:cNvPr>
                <p:cNvPicPr/>
                <p:nvPr/>
              </p:nvPicPr>
              <p:blipFill>
                <a:blip r:embed="rId349"/>
                <a:stretch>
                  <a:fillRect/>
                </a:stretch>
              </p:blipFill>
              <p:spPr>
                <a:xfrm>
                  <a:off x="8502210" y="4040107"/>
                  <a:ext cx="181800" cy="45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0">
              <p14:nvContentPartPr>
                <p14:cNvPr id="210" name="Ink 209">
                  <a:extLst>
                    <a:ext uri="{FF2B5EF4-FFF2-40B4-BE49-F238E27FC236}">
                      <a16:creationId xmlns:a16="http://schemas.microsoft.com/office/drawing/2014/main" id="{92FEF905-019E-4D01-9DA4-E23A714D0A17}"/>
                    </a:ext>
                  </a:extLst>
                </p14:cNvPr>
                <p14:cNvContentPartPr/>
                <p14:nvPr/>
              </p14:nvContentPartPr>
              <p14:xfrm>
                <a:off x="8238690" y="4408387"/>
                <a:ext cx="15480" cy="29520"/>
              </p14:xfrm>
            </p:contentPart>
          </mc:Choice>
          <mc:Fallback>
            <p:pic>
              <p:nvPicPr>
                <p:cNvPr id="210" name="Ink 209">
                  <a:extLst>
                    <a:ext uri="{FF2B5EF4-FFF2-40B4-BE49-F238E27FC236}">
                      <a16:creationId xmlns:a16="http://schemas.microsoft.com/office/drawing/2014/main" id="{92FEF905-019E-4D01-9DA4-E23A714D0A17}"/>
                    </a:ext>
                  </a:extLst>
                </p:cNvPr>
                <p:cNvPicPr/>
                <p:nvPr/>
              </p:nvPicPr>
              <p:blipFill>
                <a:blip r:embed="rId351"/>
                <a:stretch>
                  <a:fillRect/>
                </a:stretch>
              </p:blipFill>
              <p:spPr>
                <a:xfrm>
                  <a:off x="8229690" y="4399747"/>
                  <a:ext cx="33120" cy="4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2">
              <p14:nvContentPartPr>
                <p14:cNvPr id="211" name="Ink 210">
                  <a:extLst>
                    <a:ext uri="{FF2B5EF4-FFF2-40B4-BE49-F238E27FC236}">
                      <a16:creationId xmlns:a16="http://schemas.microsoft.com/office/drawing/2014/main" id="{F0FBDCFB-006D-4459-9DFC-A6211553748E}"/>
                    </a:ext>
                  </a:extLst>
                </p14:cNvPr>
                <p14:cNvContentPartPr/>
                <p14:nvPr/>
              </p14:nvContentPartPr>
              <p14:xfrm>
                <a:off x="8540370" y="4040827"/>
                <a:ext cx="154080" cy="18720"/>
              </p14:xfrm>
            </p:contentPart>
          </mc:Choice>
          <mc:Fallback>
            <p:pic>
              <p:nvPicPr>
                <p:cNvPr id="211" name="Ink 210">
                  <a:extLst>
                    <a:ext uri="{FF2B5EF4-FFF2-40B4-BE49-F238E27FC236}">
                      <a16:creationId xmlns:a16="http://schemas.microsoft.com/office/drawing/2014/main" id="{F0FBDCFB-006D-4459-9DFC-A6211553748E}"/>
                    </a:ext>
                  </a:extLst>
                </p:cNvPr>
                <p:cNvPicPr/>
                <p:nvPr/>
              </p:nvPicPr>
              <p:blipFill>
                <a:blip r:embed="rId353"/>
                <a:stretch>
                  <a:fillRect/>
                </a:stretch>
              </p:blipFill>
              <p:spPr>
                <a:xfrm>
                  <a:off x="8531730" y="4032187"/>
                  <a:ext cx="171720" cy="3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4">
              <p14:nvContentPartPr>
                <p14:cNvPr id="229" name="Ink 228">
                  <a:extLst>
                    <a:ext uri="{FF2B5EF4-FFF2-40B4-BE49-F238E27FC236}">
                      <a16:creationId xmlns:a16="http://schemas.microsoft.com/office/drawing/2014/main" id="{29F11AE0-27B0-4D85-BBC3-0FB89DDF748C}"/>
                    </a:ext>
                  </a:extLst>
                </p14:cNvPr>
                <p14:cNvContentPartPr/>
                <p14:nvPr/>
              </p14:nvContentPartPr>
              <p14:xfrm>
                <a:off x="8492850" y="4039387"/>
                <a:ext cx="238320" cy="70200"/>
              </p14:xfrm>
            </p:contentPart>
          </mc:Choice>
          <mc:Fallback>
            <p:pic>
              <p:nvPicPr>
                <p:cNvPr id="229" name="Ink 228">
                  <a:extLst>
                    <a:ext uri="{FF2B5EF4-FFF2-40B4-BE49-F238E27FC236}">
                      <a16:creationId xmlns:a16="http://schemas.microsoft.com/office/drawing/2014/main" id="{29F11AE0-27B0-4D85-BBC3-0FB89DDF748C}"/>
                    </a:ext>
                  </a:extLst>
                </p:cNvPr>
                <p:cNvPicPr/>
                <p:nvPr/>
              </p:nvPicPr>
              <p:blipFill>
                <a:blip r:embed="rId355"/>
                <a:stretch>
                  <a:fillRect/>
                </a:stretch>
              </p:blipFill>
              <p:spPr>
                <a:xfrm>
                  <a:off x="8484210" y="4030747"/>
                  <a:ext cx="255960" cy="87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6">
              <p14:nvContentPartPr>
                <p14:cNvPr id="230" name="Ink 229">
                  <a:extLst>
                    <a:ext uri="{FF2B5EF4-FFF2-40B4-BE49-F238E27FC236}">
                      <a16:creationId xmlns:a16="http://schemas.microsoft.com/office/drawing/2014/main" id="{6069AD17-9DA8-4464-8A7C-A01E9676E87E}"/>
                    </a:ext>
                  </a:extLst>
                </p14:cNvPr>
                <p14:cNvContentPartPr/>
                <p14:nvPr/>
              </p14:nvContentPartPr>
              <p14:xfrm>
                <a:off x="8371170" y="4022467"/>
                <a:ext cx="241920" cy="446400"/>
              </p14:xfrm>
            </p:contentPart>
          </mc:Choice>
          <mc:Fallback>
            <p:pic>
              <p:nvPicPr>
                <p:cNvPr id="230" name="Ink 229">
                  <a:extLst>
                    <a:ext uri="{FF2B5EF4-FFF2-40B4-BE49-F238E27FC236}">
                      <a16:creationId xmlns:a16="http://schemas.microsoft.com/office/drawing/2014/main" id="{6069AD17-9DA8-4464-8A7C-A01E9676E87E}"/>
                    </a:ext>
                  </a:extLst>
                </p:cNvPr>
                <p:cNvPicPr/>
                <p:nvPr/>
              </p:nvPicPr>
              <p:blipFill>
                <a:blip r:embed="rId357"/>
                <a:stretch>
                  <a:fillRect/>
                </a:stretch>
              </p:blipFill>
              <p:spPr>
                <a:xfrm>
                  <a:off x="8362530" y="4013467"/>
                  <a:ext cx="259560" cy="464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8">
              <p14:nvContentPartPr>
                <p14:cNvPr id="231" name="Ink 230">
                  <a:extLst>
                    <a:ext uri="{FF2B5EF4-FFF2-40B4-BE49-F238E27FC236}">
                      <a16:creationId xmlns:a16="http://schemas.microsoft.com/office/drawing/2014/main" id="{90F1D1BC-96DF-4138-8B9F-DA39B1BDAAC4}"/>
                    </a:ext>
                  </a:extLst>
                </p14:cNvPr>
                <p14:cNvContentPartPr/>
                <p14:nvPr/>
              </p14:nvContentPartPr>
              <p14:xfrm>
                <a:off x="8515530" y="4035427"/>
                <a:ext cx="268200" cy="51840"/>
              </p14:xfrm>
            </p:contentPart>
          </mc:Choice>
          <mc:Fallback>
            <p:pic>
              <p:nvPicPr>
                <p:cNvPr id="231" name="Ink 230">
                  <a:extLst>
                    <a:ext uri="{FF2B5EF4-FFF2-40B4-BE49-F238E27FC236}">
                      <a16:creationId xmlns:a16="http://schemas.microsoft.com/office/drawing/2014/main" id="{90F1D1BC-96DF-4138-8B9F-DA39B1BDAAC4}"/>
                    </a:ext>
                  </a:extLst>
                </p:cNvPr>
                <p:cNvPicPr/>
                <p:nvPr/>
              </p:nvPicPr>
              <p:blipFill>
                <a:blip r:embed="rId359"/>
                <a:stretch>
                  <a:fillRect/>
                </a:stretch>
              </p:blipFill>
              <p:spPr>
                <a:xfrm>
                  <a:off x="8506530" y="4026427"/>
                  <a:ext cx="285840" cy="694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48" name="Group 247">
            <a:extLst>
              <a:ext uri="{FF2B5EF4-FFF2-40B4-BE49-F238E27FC236}">
                <a16:creationId xmlns:a16="http://schemas.microsoft.com/office/drawing/2014/main" id="{4D64AF54-9380-4947-B236-66F2B14B86D3}"/>
              </a:ext>
            </a:extLst>
          </p:cNvPr>
          <p:cNvGrpSpPr/>
          <p:nvPr/>
        </p:nvGrpSpPr>
        <p:grpSpPr>
          <a:xfrm>
            <a:off x="4473450" y="695707"/>
            <a:ext cx="1286640" cy="1334520"/>
            <a:chOff x="4473450" y="695707"/>
            <a:chExt cx="1286640" cy="13345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60">
              <p14:nvContentPartPr>
                <p14:cNvPr id="233" name="Ink 232">
                  <a:extLst>
                    <a:ext uri="{FF2B5EF4-FFF2-40B4-BE49-F238E27FC236}">
                      <a16:creationId xmlns:a16="http://schemas.microsoft.com/office/drawing/2014/main" id="{1A8E8AF9-44C5-489C-8639-58E94E7F8345}"/>
                    </a:ext>
                  </a:extLst>
                </p14:cNvPr>
                <p14:cNvContentPartPr/>
                <p14:nvPr/>
              </p14:nvContentPartPr>
              <p14:xfrm>
                <a:off x="4473450" y="847987"/>
                <a:ext cx="218160" cy="531360"/>
              </p14:xfrm>
            </p:contentPart>
          </mc:Choice>
          <mc:Fallback>
            <p:pic>
              <p:nvPicPr>
                <p:cNvPr id="233" name="Ink 232">
                  <a:extLst>
                    <a:ext uri="{FF2B5EF4-FFF2-40B4-BE49-F238E27FC236}">
                      <a16:creationId xmlns:a16="http://schemas.microsoft.com/office/drawing/2014/main" id="{1A8E8AF9-44C5-489C-8639-58E94E7F8345}"/>
                    </a:ext>
                  </a:extLst>
                </p:cNvPr>
                <p:cNvPicPr/>
                <p:nvPr/>
              </p:nvPicPr>
              <p:blipFill>
                <a:blip r:embed="rId361"/>
                <a:stretch>
                  <a:fillRect/>
                </a:stretch>
              </p:blipFill>
              <p:spPr>
                <a:xfrm>
                  <a:off x="4464450" y="839347"/>
                  <a:ext cx="235800" cy="549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2">
              <p14:nvContentPartPr>
                <p14:cNvPr id="234" name="Ink 233">
                  <a:extLst>
                    <a:ext uri="{FF2B5EF4-FFF2-40B4-BE49-F238E27FC236}">
                      <a16:creationId xmlns:a16="http://schemas.microsoft.com/office/drawing/2014/main" id="{966551F6-82B9-4F8F-B235-61D68F865D5F}"/>
                    </a:ext>
                  </a:extLst>
                </p14:cNvPr>
                <p14:cNvContentPartPr/>
                <p14:nvPr/>
              </p14:nvContentPartPr>
              <p14:xfrm>
                <a:off x="4555890" y="817387"/>
                <a:ext cx="198000" cy="75600"/>
              </p14:xfrm>
            </p:contentPart>
          </mc:Choice>
          <mc:Fallback>
            <p:pic>
              <p:nvPicPr>
                <p:cNvPr id="234" name="Ink 233">
                  <a:extLst>
                    <a:ext uri="{FF2B5EF4-FFF2-40B4-BE49-F238E27FC236}">
                      <a16:creationId xmlns:a16="http://schemas.microsoft.com/office/drawing/2014/main" id="{966551F6-82B9-4F8F-B235-61D68F865D5F}"/>
                    </a:ext>
                  </a:extLst>
                </p:cNvPr>
                <p:cNvPicPr/>
                <p:nvPr/>
              </p:nvPicPr>
              <p:blipFill>
                <a:blip r:embed="rId363"/>
                <a:stretch>
                  <a:fillRect/>
                </a:stretch>
              </p:blipFill>
              <p:spPr>
                <a:xfrm>
                  <a:off x="4547250" y="808747"/>
                  <a:ext cx="215640" cy="93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4">
              <p14:nvContentPartPr>
                <p14:cNvPr id="235" name="Ink 234">
                  <a:extLst>
                    <a:ext uri="{FF2B5EF4-FFF2-40B4-BE49-F238E27FC236}">
                      <a16:creationId xmlns:a16="http://schemas.microsoft.com/office/drawing/2014/main" id="{FA9282EB-31B0-49A6-A008-F87E3D13F4AC}"/>
                    </a:ext>
                  </a:extLst>
                </p14:cNvPr>
                <p14:cNvContentPartPr/>
                <p14:nvPr/>
              </p14:nvContentPartPr>
              <p14:xfrm>
                <a:off x="4878450" y="816307"/>
                <a:ext cx="419400" cy="178920"/>
              </p14:xfrm>
            </p:contentPart>
          </mc:Choice>
          <mc:Fallback>
            <p:pic>
              <p:nvPicPr>
                <p:cNvPr id="235" name="Ink 234">
                  <a:extLst>
                    <a:ext uri="{FF2B5EF4-FFF2-40B4-BE49-F238E27FC236}">
                      <a16:creationId xmlns:a16="http://schemas.microsoft.com/office/drawing/2014/main" id="{FA9282EB-31B0-49A6-A008-F87E3D13F4AC}"/>
                    </a:ext>
                  </a:extLst>
                </p:cNvPr>
                <p:cNvPicPr/>
                <p:nvPr/>
              </p:nvPicPr>
              <p:blipFill>
                <a:blip r:embed="rId365"/>
                <a:stretch>
                  <a:fillRect/>
                </a:stretch>
              </p:blipFill>
              <p:spPr>
                <a:xfrm>
                  <a:off x="4869450" y="807307"/>
                  <a:ext cx="437040" cy="196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6">
              <p14:nvContentPartPr>
                <p14:cNvPr id="236" name="Ink 235">
                  <a:extLst>
                    <a:ext uri="{FF2B5EF4-FFF2-40B4-BE49-F238E27FC236}">
                      <a16:creationId xmlns:a16="http://schemas.microsoft.com/office/drawing/2014/main" id="{105C80D2-26CE-491C-AAA4-289619C4D3F5}"/>
                    </a:ext>
                  </a:extLst>
                </p14:cNvPr>
                <p14:cNvContentPartPr/>
                <p14:nvPr/>
              </p14:nvContentPartPr>
              <p14:xfrm>
                <a:off x="5378490" y="716587"/>
                <a:ext cx="34920" cy="242280"/>
              </p14:xfrm>
            </p:contentPart>
          </mc:Choice>
          <mc:Fallback>
            <p:pic>
              <p:nvPicPr>
                <p:cNvPr id="236" name="Ink 235">
                  <a:extLst>
                    <a:ext uri="{FF2B5EF4-FFF2-40B4-BE49-F238E27FC236}">
                      <a16:creationId xmlns:a16="http://schemas.microsoft.com/office/drawing/2014/main" id="{105C80D2-26CE-491C-AAA4-289619C4D3F5}"/>
                    </a:ext>
                  </a:extLst>
                </p:cNvPr>
                <p:cNvPicPr/>
                <p:nvPr/>
              </p:nvPicPr>
              <p:blipFill>
                <a:blip r:embed="rId367"/>
                <a:stretch>
                  <a:fillRect/>
                </a:stretch>
              </p:blipFill>
              <p:spPr>
                <a:xfrm>
                  <a:off x="5369850" y="707947"/>
                  <a:ext cx="52560" cy="259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8">
              <p14:nvContentPartPr>
                <p14:cNvPr id="238" name="Ink 237">
                  <a:extLst>
                    <a:ext uri="{FF2B5EF4-FFF2-40B4-BE49-F238E27FC236}">
                      <a16:creationId xmlns:a16="http://schemas.microsoft.com/office/drawing/2014/main" id="{A3CF269A-C8ED-44D6-BC03-6B6EDC1D393B}"/>
                    </a:ext>
                  </a:extLst>
                </p14:cNvPr>
                <p14:cNvContentPartPr/>
                <p14:nvPr/>
              </p14:nvContentPartPr>
              <p14:xfrm>
                <a:off x="4753170" y="1037347"/>
                <a:ext cx="632520" cy="66240"/>
              </p14:xfrm>
            </p:contentPart>
          </mc:Choice>
          <mc:Fallback>
            <p:pic>
              <p:nvPicPr>
                <p:cNvPr id="238" name="Ink 237">
                  <a:extLst>
                    <a:ext uri="{FF2B5EF4-FFF2-40B4-BE49-F238E27FC236}">
                      <a16:creationId xmlns:a16="http://schemas.microsoft.com/office/drawing/2014/main" id="{A3CF269A-C8ED-44D6-BC03-6B6EDC1D393B}"/>
                    </a:ext>
                  </a:extLst>
                </p:cNvPr>
                <p:cNvPicPr/>
                <p:nvPr/>
              </p:nvPicPr>
              <p:blipFill>
                <a:blip r:embed="rId369"/>
                <a:stretch>
                  <a:fillRect/>
                </a:stretch>
              </p:blipFill>
              <p:spPr>
                <a:xfrm>
                  <a:off x="4744170" y="1028347"/>
                  <a:ext cx="650160" cy="83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0">
              <p14:nvContentPartPr>
                <p14:cNvPr id="239" name="Ink 238">
                  <a:extLst>
                    <a:ext uri="{FF2B5EF4-FFF2-40B4-BE49-F238E27FC236}">
                      <a16:creationId xmlns:a16="http://schemas.microsoft.com/office/drawing/2014/main" id="{B1497D90-1165-4F43-8286-4E6367FF4128}"/>
                    </a:ext>
                  </a:extLst>
                </p14:cNvPr>
                <p14:cNvContentPartPr/>
                <p14:nvPr/>
              </p14:nvContentPartPr>
              <p14:xfrm>
                <a:off x="4953330" y="1184947"/>
                <a:ext cx="231840" cy="297000"/>
              </p14:xfrm>
            </p:contentPart>
          </mc:Choice>
          <mc:Fallback>
            <p:pic>
              <p:nvPicPr>
                <p:cNvPr id="239" name="Ink 238">
                  <a:extLst>
                    <a:ext uri="{FF2B5EF4-FFF2-40B4-BE49-F238E27FC236}">
                      <a16:creationId xmlns:a16="http://schemas.microsoft.com/office/drawing/2014/main" id="{B1497D90-1165-4F43-8286-4E6367FF4128}"/>
                    </a:ext>
                  </a:extLst>
                </p:cNvPr>
                <p:cNvPicPr/>
                <p:nvPr/>
              </p:nvPicPr>
              <p:blipFill>
                <a:blip r:embed="rId371"/>
                <a:stretch>
                  <a:fillRect/>
                </a:stretch>
              </p:blipFill>
              <p:spPr>
                <a:xfrm>
                  <a:off x="4944690" y="1176307"/>
                  <a:ext cx="249480" cy="314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2">
              <p14:nvContentPartPr>
                <p14:cNvPr id="240" name="Ink 239">
                  <a:extLst>
                    <a:ext uri="{FF2B5EF4-FFF2-40B4-BE49-F238E27FC236}">
                      <a16:creationId xmlns:a16="http://schemas.microsoft.com/office/drawing/2014/main" id="{C0F6ECF1-16C4-4483-A1BE-EFA05A97193E}"/>
                    </a:ext>
                  </a:extLst>
                </p14:cNvPr>
                <p14:cNvContentPartPr/>
                <p14:nvPr/>
              </p14:nvContentPartPr>
              <p14:xfrm>
                <a:off x="5490450" y="695707"/>
                <a:ext cx="269640" cy="891720"/>
              </p14:xfrm>
            </p:contentPart>
          </mc:Choice>
          <mc:Fallback>
            <p:pic>
              <p:nvPicPr>
                <p:cNvPr id="240" name="Ink 239">
                  <a:extLst>
                    <a:ext uri="{FF2B5EF4-FFF2-40B4-BE49-F238E27FC236}">
                      <a16:creationId xmlns:a16="http://schemas.microsoft.com/office/drawing/2014/main" id="{C0F6ECF1-16C4-4483-A1BE-EFA05A97193E}"/>
                    </a:ext>
                  </a:extLst>
                </p:cNvPr>
                <p:cNvPicPr/>
                <p:nvPr/>
              </p:nvPicPr>
              <p:blipFill>
                <a:blip r:embed="rId373"/>
                <a:stretch>
                  <a:fillRect/>
                </a:stretch>
              </p:blipFill>
              <p:spPr>
                <a:xfrm>
                  <a:off x="5481450" y="687067"/>
                  <a:ext cx="287280" cy="909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4">
              <p14:nvContentPartPr>
                <p14:cNvPr id="241" name="Ink 240">
                  <a:extLst>
                    <a:ext uri="{FF2B5EF4-FFF2-40B4-BE49-F238E27FC236}">
                      <a16:creationId xmlns:a16="http://schemas.microsoft.com/office/drawing/2014/main" id="{6F85969A-8210-4BE3-836E-02747CC48826}"/>
                    </a:ext>
                  </a:extLst>
                </p14:cNvPr>
                <p14:cNvContentPartPr/>
                <p14:nvPr/>
              </p14:nvContentPartPr>
              <p14:xfrm>
                <a:off x="4967370" y="1632067"/>
                <a:ext cx="56880" cy="398160"/>
              </p14:xfrm>
            </p:contentPart>
          </mc:Choice>
          <mc:Fallback>
            <p:pic>
              <p:nvPicPr>
                <p:cNvPr id="241" name="Ink 240">
                  <a:extLst>
                    <a:ext uri="{FF2B5EF4-FFF2-40B4-BE49-F238E27FC236}">
                      <a16:creationId xmlns:a16="http://schemas.microsoft.com/office/drawing/2014/main" id="{6F85969A-8210-4BE3-836E-02747CC48826}"/>
                    </a:ext>
                  </a:extLst>
                </p:cNvPr>
                <p:cNvPicPr/>
                <p:nvPr/>
              </p:nvPicPr>
              <p:blipFill>
                <a:blip r:embed="rId375"/>
                <a:stretch>
                  <a:fillRect/>
                </a:stretch>
              </p:blipFill>
              <p:spPr>
                <a:xfrm>
                  <a:off x="4958730" y="1623427"/>
                  <a:ext cx="74520" cy="415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6">
              <p14:nvContentPartPr>
                <p14:cNvPr id="242" name="Ink 241">
                  <a:extLst>
                    <a:ext uri="{FF2B5EF4-FFF2-40B4-BE49-F238E27FC236}">
                      <a16:creationId xmlns:a16="http://schemas.microsoft.com/office/drawing/2014/main" id="{83A9927C-BC44-44C3-A280-6FC0CF8414FB}"/>
                    </a:ext>
                  </a:extLst>
                </p14:cNvPr>
                <p14:cNvContentPartPr/>
                <p14:nvPr/>
              </p14:nvContentPartPr>
              <p14:xfrm>
                <a:off x="4933530" y="1593907"/>
                <a:ext cx="168120" cy="226440"/>
              </p14:xfrm>
            </p:contentPart>
          </mc:Choice>
          <mc:Fallback>
            <p:pic>
              <p:nvPicPr>
                <p:cNvPr id="242" name="Ink 241">
                  <a:extLst>
                    <a:ext uri="{FF2B5EF4-FFF2-40B4-BE49-F238E27FC236}">
                      <a16:creationId xmlns:a16="http://schemas.microsoft.com/office/drawing/2014/main" id="{83A9927C-BC44-44C3-A280-6FC0CF8414FB}"/>
                    </a:ext>
                  </a:extLst>
                </p:cNvPr>
                <p:cNvPicPr/>
                <p:nvPr/>
              </p:nvPicPr>
              <p:blipFill>
                <a:blip r:embed="rId377"/>
                <a:stretch>
                  <a:fillRect/>
                </a:stretch>
              </p:blipFill>
              <p:spPr>
                <a:xfrm>
                  <a:off x="4924530" y="1584907"/>
                  <a:ext cx="185760" cy="2440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47" name="Group 246">
            <a:extLst>
              <a:ext uri="{FF2B5EF4-FFF2-40B4-BE49-F238E27FC236}">
                <a16:creationId xmlns:a16="http://schemas.microsoft.com/office/drawing/2014/main" id="{E5FD8E10-B1E9-4C6D-AA3A-B905F109864F}"/>
              </a:ext>
            </a:extLst>
          </p:cNvPr>
          <p:cNvGrpSpPr/>
          <p:nvPr/>
        </p:nvGrpSpPr>
        <p:grpSpPr>
          <a:xfrm>
            <a:off x="4726530" y="2195467"/>
            <a:ext cx="345600" cy="398520"/>
            <a:chOff x="4726530" y="2195467"/>
            <a:chExt cx="345600" cy="3985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78">
              <p14:nvContentPartPr>
                <p14:cNvPr id="243" name="Ink 242">
                  <a:extLst>
                    <a:ext uri="{FF2B5EF4-FFF2-40B4-BE49-F238E27FC236}">
                      <a16:creationId xmlns:a16="http://schemas.microsoft.com/office/drawing/2014/main" id="{D4B59D46-3A41-4465-AD1D-1BA679A19C13}"/>
                    </a:ext>
                  </a:extLst>
                </p14:cNvPr>
                <p14:cNvContentPartPr/>
                <p14:nvPr/>
              </p14:nvContentPartPr>
              <p14:xfrm>
                <a:off x="4726530" y="2222107"/>
                <a:ext cx="28800" cy="126000"/>
              </p14:xfrm>
            </p:contentPart>
          </mc:Choice>
          <mc:Fallback>
            <p:pic>
              <p:nvPicPr>
                <p:cNvPr id="243" name="Ink 242">
                  <a:extLst>
                    <a:ext uri="{FF2B5EF4-FFF2-40B4-BE49-F238E27FC236}">
                      <a16:creationId xmlns:a16="http://schemas.microsoft.com/office/drawing/2014/main" id="{D4B59D46-3A41-4465-AD1D-1BA679A19C13}"/>
                    </a:ext>
                  </a:extLst>
                </p:cNvPr>
                <p:cNvPicPr/>
                <p:nvPr/>
              </p:nvPicPr>
              <p:blipFill>
                <a:blip r:embed="rId379"/>
                <a:stretch>
                  <a:fillRect/>
                </a:stretch>
              </p:blipFill>
              <p:spPr>
                <a:xfrm>
                  <a:off x="4717890" y="2213107"/>
                  <a:ext cx="46440" cy="143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0">
              <p14:nvContentPartPr>
                <p14:cNvPr id="244" name="Ink 243">
                  <a:extLst>
                    <a:ext uri="{FF2B5EF4-FFF2-40B4-BE49-F238E27FC236}">
                      <a16:creationId xmlns:a16="http://schemas.microsoft.com/office/drawing/2014/main" id="{B8756086-0596-4AD2-BF46-40ECB2ED868D}"/>
                    </a:ext>
                  </a:extLst>
                </p14:cNvPr>
                <p14:cNvContentPartPr/>
                <p14:nvPr/>
              </p14:nvContentPartPr>
              <p14:xfrm>
                <a:off x="4746330" y="2514427"/>
                <a:ext cx="19440" cy="36000"/>
              </p14:xfrm>
            </p:contentPart>
          </mc:Choice>
          <mc:Fallback>
            <p:pic>
              <p:nvPicPr>
                <p:cNvPr id="244" name="Ink 243">
                  <a:extLst>
                    <a:ext uri="{FF2B5EF4-FFF2-40B4-BE49-F238E27FC236}">
                      <a16:creationId xmlns:a16="http://schemas.microsoft.com/office/drawing/2014/main" id="{B8756086-0596-4AD2-BF46-40ECB2ED868D}"/>
                    </a:ext>
                  </a:extLst>
                </p:cNvPr>
                <p:cNvPicPr/>
                <p:nvPr/>
              </p:nvPicPr>
              <p:blipFill>
                <a:blip r:embed="rId381"/>
                <a:stretch>
                  <a:fillRect/>
                </a:stretch>
              </p:blipFill>
              <p:spPr>
                <a:xfrm>
                  <a:off x="4737330" y="2505787"/>
                  <a:ext cx="37080" cy="53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2">
              <p14:nvContentPartPr>
                <p14:cNvPr id="245" name="Ink 244">
                  <a:extLst>
                    <a:ext uri="{FF2B5EF4-FFF2-40B4-BE49-F238E27FC236}">
                      <a16:creationId xmlns:a16="http://schemas.microsoft.com/office/drawing/2014/main" id="{F674A1C8-4351-413A-88F4-F843BDE318AE}"/>
                    </a:ext>
                  </a:extLst>
                </p14:cNvPr>
                <p14:cNvContentPartPr/>
                <p14:nvPr/>
              </p14:nvContentPartPr>
              <p14:xfrm>
                <a:off x="4851810" y="2195467"/>
                <a:ext cx="66960" cy="398520"/>
              </p14:xfrm>
            </p:contentPart>
          </mc:Choice>
          <mc:Fallback>
            <p:pic>
              <p:nvPicPr>
                <p:cNvPr id="245" name="Ink 244">
                  <a:extLst>
                    <a:ext uri="{FF2B5EF4-FFF2-40B4-BE49-F238E27FC236}">
                      <a16:creationId xmlns:a16="http://schemas.microsoft.com/office/drawing/2014/main" id="{F674A1C8-4351-413A-88F4-F843BDE318AE}"/>
                    </a:ext>
                  </a:extLst>
                </p:cNvPr>
                <p:cNvPicPr/>
                <p:nvPr/>
              </p:nvPicPr>
              <p:blipFill>
                <a:blip r:embed="rId383"/>
                <a:stretch>
                  <a:fillRect/>
                </a:stretch>
              </p:blipFill>
              <p:spPr>
                <a:xfrm>
                  <a:off x="4843170" y="2186827"/>
                  <a:ext cx="84600" cy="416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4">
              <p14:nvContentPartPr>
                <p14:cNvPr id="246" name="Ink 245">
                  <a:extLst>
                    <a:ext uri="{FF2B5EF4-FFF2-40B4-BE49-F238E27FC236}">
                      <a16:creationId xmlns:a16="http://schemas.microsoft.com/office/drawing/2014/main" id="{A94AEF48-E545-49D9-863F-60708F1F4FB0}"/>
                    </a:ext>
                  </a:extLst>
                </p14:cNvPr>
                <p14:cNvContentPartPr/>
                <p14:nvPr/>
              </p14:nvContentPartPr>
              <p14:xfrm>
                <a:off x="5043690" y="2228587"/>
                <a:ext cx="28440" cy="362880"/>
              </p14:xfrm>
            </p:contentPart>
          </mc:Choice>
          <mc:Fallback>
            <p:pic>
              <p:nvPicPr>
                <p:cNvPr id="246" name="Ink 245">
                  <a:extLst>
                    <a:ext uri="{FF2B5EF4-FFF2-40B4-BE49-F238E27FC236}">
                      <a16:creationId xmlns:a16="http://schemas.microsoft.com/office/drawing/2014/main" id="{A94AEF48-E545-49D9-863F-60708F1F4FB0}"/>
                    </a:ext>
                  </a:extLst>
                </p:cNvPr>
                <p:cNvPicPr/>
                <p:nvPr/>
              </p:nvPicPr>
              <p:blipFill>
                <a:blip r:embed="rId385"/>
                <a:stretch>
                  <a:fillRect/>
                </a:stretch>
              </p:blipFill>
              <p:spPr>
                <a:xfrm>
                  <a:off x="5034690" y="2219587"/>
                  <a:ext cx="46080" cy="3805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50" name="Group 249">
            <a:extLst>
              <a:ext uri="{FF2B5EF4-FFF2-40B4-BE49-F238E27FC236}">
                <a16:creationId xmlns:a16="http://schemas.microsoft.com/office/drawing/2014/main" id="{07E96D2F-4491-4292-ABE0-B64DAF633C24}"/>
              </a:ext>
            </a:extLst>
          </p:cNvPr>
          <p:cNvGrpSpPr/>
          <p:nvPr/>
        </p:nvGrpSpPr>
        <p:grpSpPr>
          <a:xfrm>
            <a:off x="10335330" y="135187"/>
            <a:ext cx="759240" cy="410040"/>
            <a:chOff x="10335330" y="135187"/>
            <a:chExt cx="759240" cy="4100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86">
              <p14:nvContentPartPr>
                <p14:cNvPr id="99" name="Ink 98">
                  <a:extLst>
                    <a:ext uri="{FF2B5EF4-FFF2-40B4-BE49-F238E27FC236}">
                      <a16:creationId xmlns:a16="http://schemas.microsoft.com/office/drawing/2014/main" id="{CB3E6875-B8EC-41F7-AF01-06ED22086FC2}"/>
                    </a:ext>
                  </a:extLst>
                </p14:cNvPr>
                <p14:cNvContentPartPr/>
                <p14:nvPr/>
              </p14:nvContentPartPr>
              <p14:xfrm>
                <a:off x="10335330" y="136987"/>
                <a:ext cx="92880" cy="262080"/>
              </p14:xfrm>
            </p:contentPart>
          </mc:Choice>
          <mc:Fallback>
            <p:pic>
              <p:nvPicPr>
                <p:cNvPr id="99" name="Ink 98">
                  <a:extLst>
                    <a:ext uri="{FF2B5EF4-FFF2-40B4-BE49-F238E27FC236}">
                      <a16:creationId xmlns:a16="http://schemas.microsoft.com/office/drawing/2014/main" id="{CB3E6875-B8EC-41F7-AF01-06ED22086FC2}"/>
                    </a:ext>
                  </a:extLst>
                </p:cNvPr>
                <p:cNvPicPr/>
                <p:nvPr/>
              </p:nvPicPr>
              <p:blipFill>
                <a:blip r:embed="rId387"/>
                <a:stretch>
                  <a:fillRect/>
                </a:stretch>
              </p:blipFill>
              <p:spPr>
                <a:xfrm>
                  <a:off x="10326330" y="128347"/>
                  <a:ext cx="110520" cy="279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8">
              <p14:nvContentPartPr>
                <p14:cNvPr id="100" name="Ink 99">
                  <a:extLst>
                    <a:ext uri="{FF2B5EF4-FFF2-40B4-BE49-F238E27FC236}">
                      <a16:creationId xmlns:a16="http://schemas.microsoft.com/office/drawing/2014/main" id="{05E24871-B956-4A81-A53C-5C6738EE724F}"/>
                    </a:ext>
                  </a:extLst>
                </p14:cNvPr>
                <p14:cNvContentPartPr/>
                <p14:nvPr/>
              </p14:nvContentPartPr>
              <p14:xfrm>
                <a:off x="10450890" y="165427"/>
                <a:ext cx="134280" cy="263880"/>
              </p14:xfrm>
            </p:contentPart>
          </mc:Choice>
          <mc:Fallback>
            <p:pic>
              <p:nvPicPr>
                <p:cNvPr id="100" name="Ink 99">
                  <a:extLst>
                    <a:ext uri="{FF2B5EF4-FFF2-40B4-BE49-F238E27FC236}">
                      <a16:creationId xmlns:a16="http://schemas.microsoft.com/office/drawing/2014/main" id="{05E24871-B956-4A81-A53C-5C6738EE724F}"/>
                    </a:ext>
                  </a:extLst>
                </p:cNvPr>
                <p:cNvPicPr/>
                <p:nvPr/>
              </p:nvPicPr>
              <p:blipFill>
                <a:blip r:embed="rId389"/>
                <a:stretch>
                  <a:fillRect/>
                </a:stretch>
              </p:blipFill>
              <p:spPr>
                <a:xfrm>
                  <a:off x="10441890" y="156787"/>
                  <a:ext cx="151920" cy="281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0">
              <p14:nvContentPartPr>
                <p14:cNvPr id="101" name="Ink 100">
                  <a:extLst>
                    <a:ext uri="{FF2B5EF4-FFF2-40B4-BE49-F238E27FC236}">
                      <a16:creationId xmlns:a16="http://schemas.microsoft.com/office/drawing/2014/main" id="{F52EC8A9-AA5D-40A2-B24E-BF948BBC3FF8}"/>
                    </a:ext>
                  </a:extLst>
                </p14:cNvPr>
                <p14:cNvContentPartPr/>
                <p14:nvPr/>
              </p14:nvContentPartPr>
              <p14:xfrm>
                <a:off x="10469610" y="135187"/>
                <a:ext cx="278280" cy="266400"/>
              </p14:xfrm>
            </p:contentPart>
          </mc:Choice>
          <mc:Fallback>
            <p:pic>
              <p:nvPicPr>
                <p:cNvPr id="101" name="Ink 100">
                  <a:extLst>
                    <a:ext uri="{FF2B5EF4-FFF2-40B4-BE49-F238E27FC236}">
                      <a16:creationId xmlns:a16="http://schemas.microsoft.com/office/drawing/2014/main" id="{F52EC8A9-AA5D-40A2-B24E-BF948BBC3FF8}"/>
                    </a:ext>
                  </a:extLst>
                </p:cNvPr>
                <p:cNvPicPr/>
                <p:nvPr/>
              </p:nvPicPr>
              <p:blipFill>
                <a:blip r:embed="rId391"/>
                <a:stretch>
                  <a:fillRect/>
                </a:stretch>
              </p:blipFill>
              <p:spPr>
                <a:xfrm>
                  <a:off x="10460610" y="126187"/>
                  <a:ext cx="295920" cy="284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2">
              <p14:nvContentPartPr>
                <p14:cNvPr id="102" name="Ink 101">
                  <a:extLst>
                    <a:ext uri="{FF2B5EF4-FFF2-40B4-BE49-F238E27FC236}">
                      <a16:creationId xmlns:a16="http://schemas.microsoft.com/office/drawing/2014/main" id="{F8AD3D7B-4183-4F7C-A262-8A53E2ED26F5}"/>
                    </a:ext>
                  </a:extLst>
                </p14:cNvPr>
                <p14:cNvContentPartPr/>
                <p14:nvPr/>
              </p14:nvContentPartPr>
              <p14:xfrm>
                <a:off x="10768050" y="273427"/>
                <a:ext cx="140400" cy="173520"/>
              </p14:xfrm>
            </p:contentPart>
          </mc:Choice>
          <mc:Fallback>
            <p:pic>
              <p:nvPicPr>
                <p:cNvPr id="102" name="Ink 101">
                  <a:extLst>
                    <a:ext uri="{FF2B5EF4-FFF2-40B4-BE49-F238E27FC236}">
                      <a16:creationId xmlns:a16="http://schemas.microsoft.com/office/drawing/2014/main" id="{F8AD3D7B-4183-4F7C-A262-8A53E2ED26F5}"/>
                    </a:ext>
                  </a:extLst>
                </p:cNvPr>
                <p:cNvPicPr/>
                <p:nvPr/>
              </p:nvPicPr>
              <p:blipFill>
                <a:blip r:embed="rId393"/>
                <a:stretch>
                  <a:fillRect/>
                </a:stretch>
              </p:blipFill>
              <p:spPr>
                <a:xfrm>
                  <a:off x="10759410" y="264787"/>
                  <a:ext cx="158040" cy="191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4">
              <p14:nvContentPartPr>
                <p14:cNvPr id="103" name="Ink 102">
                  <a:extLst>
                    <a:ext uri="{FF2B5EF4-FFF2-40B4-BE49-F238E27FC236}">
                      <a16:creationId xmlns:a16="http://schemas.microsoft.com/office/drawing/2014/main" id="{BA7A6406-E15B-4A10-A4B5-CA20D30D4497}"/>
                    </a:ext>
                  </a:extLst>
                </p14:cNvPr>
                <p14:cNvContentPartPr/>
                <p14:nvPr/>
              </p14:nvContentPartPr>
              <p14:xfrm>
                <a:off x="10954170" y="180907"/>
                <a:ext cx="128520" cy="235080"/>
              </p14:xfrm>
            </p:contentPart>
          </mc:Choice>
          <mc:Fallback>
            <p:pic>
              <p:nvPicPr>
                <p:cNvPr id="103" name="Ink 102">
                  <a:extLst>
                    <a:ext uri="{FF2B5EF4-FFF2-40B4-BE49-F238E27FC236}">
                      <a16:creationId xmlns:a16="http://schemas.microsoft.com/office/drawing/2014/main" id="{BA7A6406-E15B-4A10-A4B5-CA20D30D4497}"/>
                    </a:ext>
                  </a:extLst>
                </p:cNvPr>
                <p:cNvPicPr/>
                <p:nvPr/>
              </p:nvPicPr>
              <p:blipFill>
                <a:blip r:embed="rId395"/>
                <a:stretch>
                  <a:fillRect/>
                </a:stretch>
              </p:blipFill>
              <p:spPr>
                <a:xfrm>
                  <a:off x="10945530" y="172267"/>
                  <a:ext cx="146160" cy="252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6">
              <p14:nvContentPartPr>
                <p14:cNvPr id="249" name="Ink 248">
                  <a:extLst>
                    <a:ext uri="{FF2B5EF4-FFF2-40B4-BE49-F238E27FC236}">
                      <a16:creationId xmlns:a16="http://schemas.microsoft.com/office/drawing/2014/main" id="{854E6035-AA3E-4E0F-B44C-A05AF59A1751}"/>
                    </a:ext>
                  </a:extLst>
                </p14:cNvPr>
                <p14:cNvContentPartPr/>
                <p14:nvPr/>
              </p14:nvContentPartPr>
              <p14:xfrm>
                <a:off x="10719450" y="500947"/>
                <a:ext cx="375120" cy="44280"/>
              </p14:xfrm>
            </p:contentPart>
          </mc:Choice>
          <mc:Fallback>
            <p:pic>
              <p:nvPicPr>
                <p:cNvPr id="249" name="Ink 248">
                  <a:extLst>
                    <a:ext uri="{FF2B5EF4-FFF2-40B4-BE49-F238E27FC236}">
                      <a16:creationId xmlns:a16="http://schemas.microsoft.com/office/drawing/2014/main" id="{854E6035-AA3E-4E0F-B44C-A05AF59A1751}"/>
                    </a:ext>
                  </a:extLst>
                </p:cNvPr>
                <p:cNvPicPr/>
                <p:nvPr/>
              </p:nvPicPr>
              <p:blipFill>
                <a:blip r:embed="rId397"/>
                <a:stretch>
                  <a:fillRect/>
                </a:stretch>
              </p:blipFill>
              <p:spPr>
                <a:xfrm>
                  <a:off x="10710450" y="491947"/>
                  <a:ext cx="392760" cy="619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72" name="Group 271">
            <a:extLst>
              <a:ext uri="{FF2B5EF4-FFF2-40B4-BE49-F238E27FC236}">
                <a16:creationId xmlns:a16="http://schemas.microsoft.com/office/drawing/2014/main" id="{3A5CD692-DC96-4C90-896A-E8339B5EE443}"/>
              </a:ext>
            </a:extLst>
          </p:cNvPr>
          <p:cNvGrpSpPr/>
          <p:nvPr/>
        </p:nvGrpSpPr>
        <p:grpSpPr>
          <a:xfrm>
            <a:off x="5097330" y="4725907"/>
            <a:ext cx="3663000" cy="793080"/>
            <a:chOff x="5097330" y="4725907"/>
            <a:chExt cx="3663000" cy="7930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98">
              <p14:nvContentPartPr>
                <p14:cNvPr id="251" name="Ink 250">
                  <a:extLst>
                    <a:ext uri="{FF2B5EF4-FFF2-40B4-BE49-F238E27FC236}">
                      <a16:creationId xmlns:a16="http://schemas.microsoft.com/office/drawing/2014/main" id="{20B8521A-E257-4EE2-BC4F-53B1152DBDC6}"/>
                    </a:ext>
                  </a:extLst>
                </p14:cNvPr>
                <p14:cNvContentPartPr/>
                <p14:nvPr/>
              </p14:nvContentPartPr>
              <p14:xfrm>
                <a:off x="5097330" y="4998067"/>
                <a:ext cx="366120" cy="520920"/>
              </p14:xfrm>
            </p:contentPart>
          </mc:Choice>
          <mc:Fallback>
            <p:pic>
              <p:nvPicPr>
                <p:cNvPr id="251" name="Ink 250">
                  <a:extLst>
                    <a:ext uri="{FF2B5EF4-FFF2-40B4-BE49-F238E27FC236}">
                      <a16:creationId xmlns:a16="http://schemas.microsoft.com/office/drawing/2014/main" id="{20B8521A-E257-4EE2-BC4F-53B1152DBDC6}"/>
                    </a:ext>
                  </a:extLst>
                </p:cNvPr>
                <p:cNvPicPr/>
                <p:nvPr/>
              </p:nvPicPr>
              <p:blipFill>
                <a:blip r:embed="rId399"/>
                <a:stretch>
                  <a:fillRect/>
                </a:stretch>
              </p:blipFill>
              <p:spPr>
                <a:xfrm>
                  <a:off x="5088690" y="4989427"/>
                  <a:ext cx="383760" cy="538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0">
              <p14:nvContentPartPr>
                <p14:cNvPr id="252" name="Ink 251">
                  <a:extLst>
                    <a:ext uri="{FF2B5EF4-FFF2-40B4-BE49-F238E27FC236}">
                      <a16:creationId xmlns:a16="http://schemas.microsoft.com/office/drawing/2014/main" id="{FE0BCDC2-A892-4BF5-A4C8-8A72A32D7A23}"/>
                    </a:ext>
                  </a:extLst>
                </p14:cNvPr>
                <p14:cNvContentPartPr/>
                <p14:nvPr/>
              </p14:nvContentPartPr>
              <p14:xfrm>
                <a:off x="5606010" y="5120827"/>
                <a:ext cx="240480" cy="80640"/>
              </p14:xfrm>
            </p:contentPart>
          </mc:Choice>
          <mc:Fallback>
            <p:pic>
              <p:nvPicPr>
                <p:cNvPr id="252" name="Ink 251">
                  <a:extLst>
                    <a:ext uri="{FF2B5EF4-FFF2-40B4-BE49-F238E27FC236}">
                      <a16:creationId xmlns:a16="http://schemas.microsoft.com/office/drawing/2014/main" id="{FE0BCDC2-A892-4BF5-A4C8-8A72A32D7A23}"/>
                    </a:ext>
                  </a:extLst>
                </p:cNvPr>
                <p:cNvPicPr/>
                <p:nvPr/>
              </p:nvPicPr>
              <p:blipFill>
                <a:blip r:embed="rId401"/>
                <a:stretch>
                  <a:fillRect/>
                </a:stretch>
              </p:blipFill>
              <p:spPr>
                <a:xfrm>
                  <a:off x="5597010" y="5112187"/>
                  <a:ext cx="258120" cy="98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2">
              <p14:nvContentPartPr>
                <p14:cNvPr id="253" name="Ink 252">
                  <a:extLst>
                    <a:ext uri="{FF2B5EF4-FFF2-40B4-BE49-F238E27FC236}">
                      <a16:creationId xmlns:a16="http://schemas.microsoft.com/office/drawing/2014/main" id="{63153A8E-76E7-484D-8EC1-8BE555DBA23E}"/>
                    </a:ext>
                  </a:extLst>
                </p14:cNvPr>
                <p14:cNvContentPartPr/>
                <p14:nvPr/>
              </p14:nvContentPartPr>
              <p14:xfrm>
                <a:off x="5731650" y="5272747"/>
                <a:ext cx="185760" cy="21240"/>
              </p14:xfrm>
            </p:contentPart>
          </mc:Choice>
          <mc:Fallback>
            <p:pic>
              <p:nvPicPr>
                <p:cNvPr id="253" name="Ink 252">
                  <a:extLst>
                    <a:ext uri="{FF2B5EF4-FFF2-40B4-BE49-F238E27FC236}">
                      <a16:creationId xmlns:a16="http://schemas.microsoft.com/office/drawing/2014/main" id="{63153A8E-76E7-484D-8EC1-8BE555DBA23E}"/>
                    </a:ext>
                  </a:extLst>
                </p:cNvPr>
                <p:cNvPicPr/>
                <p:nvPr/>
              </p:nvPicPr>
              <p:blipFill>
                <a:blip r:embed="rId403"/>
                <a:stretch>
                  <a:fillRect/>
                </a:stretch>
              </p:blipFill>
              <p:spPr>
                <a:xfrm>
                  <a:off x="5723010" y="5264107"/>
                  <a:ext cx="203400" cy="3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4">
              <p14:nvContentPartPr>
                <p14:cNvPr id="255" name="Ink 254">
                  <a:extLst>
                    <a:ext uri="{FF2B5EF4-FFF2-40B4-BE49-F238E27FC236}">
                      <a16:creationId xmlns:a16="http://schemas.microsoft.com/office/drawing/2014/main" id="{37B17285-28E9-48C9-A018-B0FDBA3B6998}"/>
                    </a:ext>
                  </a:extLst>
                </p14:cNvPr>
                <p14:cNvContentPartPr/>
                <p14:nvPr/>
              </p14:nvContentPartPr>
              <p14:xfrm>
                <a:off x="6275610" y="4725907"/>
                <a:ext cx="235800" cy="332640"/>
              </p14:xfrm>
            </p:contentPart>
          </mc:Choice>
          <mc:Fallback>
            <p:pic>
              <p:nvPicPr>
                <p:cNvPr id="255" name="Ink 254">
                  <a:extLst>
                    <a:ext uri="{FF2B5EF4-FFF2-40B4-BE49-F238E27FC236}">
                      <a16:creationId xmlns:a16="http://schemas.microsoft.com/office/drawing/2014/main" id="{37B17285-28E9-48C9-A018-B0FDBA3B6998}"/>
                    </a:ext>
                  </a:extLst>
                </p:cNvPr>
                <p:cNvPicPr/>
                <p:nvPr/>
              </p:nvPicPr>
              <p:blipFill>
                <a:blip r:embed="rId405"/>
                <a:stretch>
                  <a:fillRect/>
                </a:stretch>
              </p:blipFill>
              <p:spPr>
                <a:xfrm>
                  <a:off x="6266970" y="4717267"/>
                  <a:ext cx="253440" cy="350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6">
              <p14:nvContentPartPr>
                <p14:cNvPr id="256" name="Ink 255">
                  <a:extLst>
                    <a:ext uri="{FF2B5EF4-FFF2-40B4-BE49-F238E27FC236}">
                      <a16:creationId xmlns:a16="http://schemas.microsoft.com/office/drawing/2014/main" id="{0482FE75-44E7-4AF5-90AA-4C41055D7A97}"/>
                    </a:ext>
                  </a:extLst>
                </p14:cNvPr>
                <p14:cNvContentPartPr/>
                <p14:nvPr/>
              </p14:nvContentPartPr>
              <p14:xfrm>
                <a:off x="6548130" y="5075467"/>
                <a:ext cx="24480" cy="48960"/>
              </p14:xfrm>
            </p:contentPart>
          </mc:Choice>
          <mc:Fallback>
            <p:pic>
              <p:nvPicPr>
                <p:cNvPr id="256" name="Ink 255">
                  <a:extLst>
                    <a:ext uri="{FF2B5EF4-FFF2-40B4-BE49-F238E27FC236}">
                      <a16:creationId xmlns:a16="http://schemas.microsoft.com/office/drawing/2014/main" id="{0482FE75-44E7-4AF5-90AA-4C41055D7A97}"/>
                    </a:ext>
                  </a:extLst>
                </p:cNvPr>
                <p:cNvPicPr/>
                <p:nvPr/>
              </p:nvPicPr>
              <p:blipFill>
                <a:blip r:embed="rId407"/>
                <a:stretch>
                  <a:fillRect/>
                </a:stretch>
              </p:blipFill>
              <p:spPr>
                <a:xfrm>
                  <a:off x="6539130" y="5066467"/>
                  <a:ext cx="42120" cy="66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8">
              <p14:nvContentPartPr>
                <p14:cNvPr id="257" name="Ink 256">
                  <a:extLst>
                    <a:ext uri="{FF2B5EF4-FFF2-40B4-BE49-F238E27FC236}">
                      <a16:creationId xmlns:a16="http://schemas.microsoft.com/office/drawing/2014/main" id="{F964F343-89D6-4003-ACA8-A585F5AFE9FE}"/>
                    </a:ext>
                  </a:extLst>
                </p14:cNvPr>
                <p14:cNvContentPartPr/>
                <p14:nvPr/>
              </p14:nvContentPartPr>
              <p14:xfrm>
                <a:off x="6750810" y="4812667"/>
                <a:ext cx="249840" cy="290160"/>
              </p14:xfrm>
            </p:contentPart>
          </mc:Choice>
          <mc:Fallback>
            <p:pic>
              <p:nvPicPr>
                <p:cNvPr id="257" name="Ink 256">
                  <a:extLst>
                    <a:ext uri="{FF2B5EF4-FFF2-40B4-BE49-F238E27FC236}">
                      <a16:creationId xmlns:a16="http://schemas.microsoft.com/office/drawing/2014/main" id="{F964F343-89D6-4003-ACA8-A585F5AFE9FE}"/>
                    </a:ext>
                  </a:extLst>
                </p:cNvPr>
                <p:cNvPicPr/>
                <p:nvPr/>
              </p:nvPicPr>
              <p:blipFill>
                <a:blip r:embed="rId409"/>
                <a:stretch>
                  <a:fillRect/>
                </a:stretch>
              </p:blipFill>
              <p:spPr>
                <a:xfrm>
                  <a:off x="6741810" y="4804027"/>
                  <a:ext cx="267480" cy="307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0">
              <p14:nvContentPartPr>
                <p14:cNvPr id="258" name="Ink 257">
                  <a:extLst>
                    <a:ext uri="{FF2B5EF4-FFF2-40B4-BE49-F238E27FC236}">
                      <a16:creationId xmlns:a16="http://schemas.microsoft.com/office/drawing/2014/main" id="{8BCB2AB1-3373-4984-A486-C85284826A04}"/>
                    </a:ext>
                  </a:extLst>
                </p14:cNvPr>
                <p14:cNvContentPartPr/>
                <p14:nvPr/>
              </p14:nvContentPartPr>
              <p14:xfrm>
                <a:off x="6789330" y="4778827"/>
                <a:ext cx="312840" cy="34920"/>
              </p14:xfrm>
            </p:contentPart>
          </mc:Choice>
          <mc:Fallback>
            <p:pic>
              <p:nvPicPr>
                <p:cNvPr id="258" name="Ink 257">
                  <a:extLst>
                    <a:ext uri="{FF2B5EF4-FFF2-40B4-BE49-F238E27FC236}">
                      <a16:creationId xmlns:a16="http://schemas.microsoft.com/office/drawing/2014/main" id="{8BCB2AB1-3373-4984-A486-C85284826A04}"/>
                    </a:ext>
                  </a:extLst>
                </p:cNvPr>
                <p:cNvPicPr/>
                <p:nvPr/>
              </p:nvPicPr>
              <p:blipFill>
                <a:blip r:embed="rId411"/>
                <a:stretch>
                  <a:fillRect/>
                </a:stretch>
              </p:blipFill>
              <p:spPr>
                <a:xfrm>
                  <a:off x="6780690" y="4770187"/>
                  <a:ext cx="330480" cy="52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2">
              <p14:nvContentPartPr>
                <p14:cNvPr id="259" name="Ink 258">
                  <a:extLst>
                    <a:ext uri="{FF2B5EF4-FFF2-40B4-BE49-F238E27FC236}">
                      <a16:creationId xmlns:a16="http://schemas.microsoft.com/office/drawing/2014/main" id="{9000B773-76A5-49CA-9789-0C42D4E057CB}"/>
                    </a:ext>
                  </a:extLst>
                </p14:cNvPr>
                <p14:cNvContentPartPr/>
                <p14:nvPr/>
              </p14:nvContentPartPr>
              <p14:xfrm>
                <a:off x="7137450" y="4867387"/>
                <a:ext cx="514800" cy="179280"/>
              </p14:xfrm>
            </p:contentPart>
          </mc:Choice>
          <mc:Fallback>
            <p:pic>
              <p:nvPicPr>
                <p:cNvPr id="259" name="Ink 258">
                  <a:extLst>
                    <a:ext uri="{FF2B5EF4-FFF2-40B4-BE49-F238E27FC236}">
                      <a16:creationId xmlns:a16="http://schemas.microsoft.com/office/drawing/2014/main" id="{9000B773-76A5-49CA-9789-0C42D4E057CB}"/>
                    </a:ext>
                  </a:extLst>
                </p:cNvPr>
                <p:cNvPicPr/>
                <p:nvPr/>
              </p:nvPicPr>
              <p:blipFill>
                <a:blip r:embed="rId413"/>
                <a:stretch>
                  <a:fillRect/>
                </a:stretch>
              </p:blipFill>
              <p:spPr>
                <a:xfrm>
                  <a:off x="7128450" y="4858387"/>
                  <a:ext cx="532440" cy="196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4">
              <p14:nvContentPartPr>
                <p14:cNvPr id="260" name="Ink 259">
                  <a:extLst>
                    <a:ext uri="{FF2B5EF4-FFF2-40B4-BE49-F238E27FC236}">
                      <a16:creationId xmlns:a16="http://schemas.microsoft.com/office/drawing/2014/main" id="{C724823B-FFD2-42B5-9CCD-CC4715DEC45C}"/>
                    </a:ext>
                  </a:extLst>
                </p14:cNvPr>
                <p14:cNvContentPartPr/>
                <p14:nvPr/>
              </p14:nvContentPartPr>
              <p14:xfrm>
                <a:off x="7778970" y="4773427"/>
                <a:ext cx="14040" cy="287640"/>
              </p14:xfrm>
            </p:contentPart>
          </mc:Choice>
          <mc:Fallback>
            <p:pic>
              <p:nvPicPr>
                <p:cNvPr id="260" name="Ink 259">
                  <a:extLst>
                    <a:ext uri="{FF2B5EF4-FFF2-40B4-BE49-F238E27FC236}">
                      <a16:creationId xmlns:a16="http://schemas.microsoft.com/office/drawing/2014/main" id="{C724823B-FFD2-42B5-9CCD-CC4715DEC45C}"/>
                    </a:ext>
                  </a:extLst>
                </p:cNvPr>
                <p:cNvPicPr/>
                <p:nvPr/>
              </p:nvPicPr>
              <p:blipFill>
                <a:blip r:embed="rId415"/>
                <a:stretch>
                  <a:fillRect/>
                </a:stretch>
              </p:blipFill>
              <p:spPr>
                <a:xfrm>
                  <a:off x="7769970" y="4764787"/>
                  <a:ext cx="31680" cy="305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6">
              <p14:nvContentPartPr>
                <p14:cNvPr id="261" name="Ink 260">
                  <a:extLst>
                    <a:ext uri="{FF2B5EF4-FFF2-40B4-BE49-F238E27FC236}">
                      <a16:creationId xmlns:a16="http://schemas.microsoft.com/office/drawing/2014/main" id="{E5E6C1B3-42DB-4BE8-91C2-7650833F2932}"/>
                    </a:ext>
                  </a:extLst>
                </p14:cNvPr>
                <p14:cNvContentPartPr/>
                <p14:nvPr/>
              </p14:nvContentPartPr>
              <p14:xfrm>
                <a:off x="8003610" y="4800067"/>
                <a:ext cx="37440" cy="224280"/>
              </p14:xfrm>
            </p:contentPart>
          </mc:Choice>
          <mc:Fallback>
            <p:pic>
              <p:nvPicPr>
                <p:cNvPr id="261" name="Ink 260">
                  <a:extLst>
                    <a:ext uri="{FF2B5EF4-FFF2-40B4-BE49-F238E27FC236}">
                      <a16:creationId xmlns:a16="http://schemas.microsoft.com/office/drawing/2014/main" id="{E5E6C1B3-42DB-4BE8-91C2-7650833F2932}"/>
                    </a:ext>
                  </a:extLst>
                </p:cNvPr>
                <p:cNvPicPr/>
                <p:nvPr/>
              </p:nvPicPr>
              <p:blipFill>
                <a:blip r:embed="rId417"/>
                <a:stretch>
                  <a:fillRect/>
                </a:stretch>
              </p:blipFill>
              <p:spPr>
                <a:xfrm>
                  <a:off x="7994970" y="4791427"/>
                  <a:ext cx="55080" cy="241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8">
              <p14:nvContentPartPr>
                <p14:cNvPr id="262" name="Ink 261">
                  <a:extLst>
                    <a:ext uri="{FF2B5EF4-FFF2-40B4-BE49-F238E27FC236}">
                      <a16:creationId xmlns:a16="http://schemas.microsoft.com/office/drawing/2014/main" id="{2E7AD368-4D6B-403F-8EBE-B23D99FFE4E5}"/>
                    </a:ext>
                  </a:extLst>
                </p14:cNvPr>
                <p14:cNvContentPartPr/>
                <p14:nvPr/>
              </p14:nvContentPartPr>
              <p14:xfrm>
                <a:off x="7996410" y="4805107"/>
                <a:ext cx="372240" cy="225360"/>
              </p14:xfrm>
            </p:contentPart>
          </mc:Choice>
          <mc:Fallback>
            <p:pic>
              <p:nvPicPr>
                <p:cNvPr id="262" name="Ink 261">
                  <a:extLst>
                    <a:ext uri="{FF2B5EF4-FFF2-40B4-BE49-F238E27FC236}">
                      <a16:creationId xmlns:a16="http://schemas.microsoft.com/office/drawing/2014/main" id="{2E7AD368-4D6B-403F-8EBE-B23D99FFE4E5}"/>
                    </a:ext>
                  </a:extLst>
                </p:cNvPr>
                <p:cNvPicPr/>
                <p:nvPr/>
              </p:nvPicPr>
              <p:blipFill>
                <a:blip r:embed="rId419"/>
                <a:stretch>
                  <a:fillRect/>
                </a:stretch>
              </p:blipFill>
              <p:spPr>
                <a:xfrm>
                  <a:off x="7987410" y="4796467"/>
                  <a:ext cx="389880" cy="243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0">
              <p14:nvContentPartPr>
                <p14:cNvPr id="263" name="Ink 262">
                  <a:extLst>
                    <a:ext uri="{FF2B5EF4-FFF2-40B4-BE49-F238E27FC236}">
                      <a16:creationId xmlns:a16="http://schemas.microsoft.com/office/drawing/2014/main" id="{DDE8F310-ABE6-44C3-86A7-18603345795C}"/>
                    </a:ext>
                  </a:extLst>
                </p14:cNvPr>
                <p14:cNvContentPartPr/>
                <p14:nvPr/>
              </p14:nvContentPartPr>
              <p14:xfrm>
                <a:off x="8414370" y="4825987"/>
                <a:ext cx="208080" cy="200520"/>
              </p14:xfrm>
            </p:contentPart>
          </mc:Choice>
          <mc:Fallback>
            <p:pic>
              <p:nvPicPr>
                <p:cNvPr id="263" name="Ink 262">
                  <a:extLst>
                    <a:ext uri="{FF2B5EF4-FFF2-40B4-BE49-F238E27FC236}">
                      <a16:creationId xmlns:a16="http://schemas.microsoft.com/office/drawing/2014/main" id="{DDE8F310-ABE6-44C3-86A7-18603345795C}"/>
                    </a:ext>
                  </a:extLst>
                </p:cNvPr>
                <p:cNvPicPr/>
                <p:nvPr/>
              </p:nvPicPr>
              <p:blipFill>
                <a:blip r:embed="rId421"/>
                <a:stretch>
                  <a:fillRect/>
                </a:stretch>
              </p:blipFill>
              <p:spPr>
                <a:xfrm>
                  <a:off x="8405370" y="4817347"/>
                  <a:ext cx="225720" cy="218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2">
              <p14:nvContentPartPr>
                <p14:cNvPr id="264" name="Ink 263">
                  <a:extLst>
                    <a:ext uri="{FF2B5EF4-FFF2-40B4-BE49-F238E27FC236}">
                      <a16:creationId xmlns:a16="http://schemas.microsoft.com/office/drawing/2014/main" id="{65407D8F-B361-4847-BA97-3E12674A178E}"/>
                    </a:ext>
                  </a:extLst>
                </p14:cNvPr>
                <p14:cNvContentPartPr/>
                <p14:nvPr/>
              </p14:nvContentPartPr>
              <p14:xfrm>
                <a:off x="6162930" y="5109667"/>
                <a:ext cx="2597400" cy="65520"/>
              </p14:xfrm>
            </p:contentPart>
          </mc:Choice>
          <mc:Fallback>
            <p:pic>
              <p:nvPicPr>
                <p:cNvPr id="264" name="Ink 263">
                  <a:extLst>
                    <a:ext uri="{FF2B5EF4-FFF2-40B4-BE49-F238E27FC236}">
                      <a16:creationId xmlns:a16="http://schemas.microsoft.com/office/drawing/2014/main" id="{65407D8F-B361-4847-BA97-3E12674A178E}"/>
                    </a:ext>
                  </a:extLst>
                </p:cNvPr>
                <p:cNvPicPr/>
                <p:nvPr/>
              </p:nvPicPr>
              <p:blipFill>
                <a:blip r:embed="rId423"/>
                <a:stretch>
                  <a:fillRect/>
                </a:stretch>
              </p:blipFill>
              <p:spPr>
                <a:xfrm>
                  <a:off x="6153930" y="5100667"/>
                  <a:ext cx="2615040" cy="83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4">
              <p14:nvContentPartPr>
                <p14:cNvPr id="265" name="Ink 264">
                  <a:extLst>
                    <a:ext uri="{FF2B5EF4-FFF2-40B4-BE49-F238E27FC236}">
                      <a16:creationId xmlns:a16="http://schemas.microsoft.com/office/drawing/2014/main" id="{94FD2B4A-84A0-4516-AAA3-42B39FF98892}"/>
                    </a:ext>
                  </a:extLst>
                </p14:cNvPr>
                <p14:cNvContentPartPr/>
                <p14:nvPr/>
              </p14:nvContentPartPr>
              <p14:xfrm>
                <a:off x="6743250" y="5257267"/>
                <a:ext cx="313560" cy="223560"/>
              </p14:xfrm>
            </p:contentPart>
          </mc:Choice>
          <mc:Fallback>
            <p:pic>
              <p:nvPicPr>
                <p:cNvPr id="265" name="Ink 264">
                  <a:extLst>
                    <a:ext uri="{FF2B5EF4-FFF2-40B4-BE49-F238E27FC236}">
                      <a16:creationId xmlns:a16="http://schemas.microsoft.com/office/drawing/2014/main" id="{94FD2B4A-84A0-4516-AAA3-42B39FF98892}"/>
                    </a:ext>
                  </a:extLst>
                </p:cNvPr>
                <p:cNvPicPr/>
                <p:nvPr/>
              </p:nvPicPr>
              <p:blipFill>
                <a:blip r:embed="rId425"/>
                <a:stretch>
                  <a:fillRect/>
                </a:stretch>
              </p:blipFill>
              <p:spPr>
                <a:xfrm>
                  <a:off x="6734250" y="5248627"/>
                  <a:ext cx="331200" cy="241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6">
              <p14:nvContentPartPr>
                <p14:cNvPr id="266" name="Ink 265">
                  <a:extLst>
                    <a:ext uri="{FF2B5EF4-FFF2-40B4-BE49-F238E27FC236}">
                      <a16:creationId xmlns:a16="http://schemas.microsoft.com/office/drawing/2014/main" id="{76AFBEB3-96AB-4DCF-89E2-FF79EBA47395}"/>
                    </a:ext>
                  </a:extLst>
                </p14:cNvPr>
                <p14:cNvContentPartPr/>
                <p14:nvPr/>
              </p14:nvContentPartPr>
              <p14:xfrm>
                <a:off x="7180290" y="5506747"/>
                <a:ext cx="39600" cy="12240"/>
              </p14:xfrm>
            </p:contentPart>
          </mc:Choice>
          <mc:Fallback>
            <p:pic>
              <p:nvPicPr>
                <p:cNvPr id="266" name="Ink 265">
                  <a:extLst>
                    <a:ext uri="{FF2B5EF4-FFF2-40B4-BE49-F238E27FC236}">
                      <a16:creationId xmlns:a16="http://schemas.microsoft.com/office/drawing/2014/main" id="{76AFBEB3-96AB-4DCF-89E2-FF79EBA47395}"/>
                    </a:ext>
                  </a:extLst>
                </p:cNvPr>
                <p:cNvPicPr/>
                <p:nvPr/>
              </p:nvPicPr>
              <p:blipFill>
                <a:blip r:embed="rId427"/>
                <a:stretch>
                  <a:fillRect/>
                </a:stretch>
              </p:blipFill>
              <p:spPr>
                <a:xfrm>
                  <a:off x="7171650" y="5497747"/>
                  <a:ext cx="57240" cy="2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8">
              <p14:nvContentPartPr>
                <p14:cNvPr id="267" name="Ink 266">
                  <a:extLst>
                    <a:ext uri="{FF2B5EF4-FFF2-40B4-BE49-F238E27FC236}">
                      <a16:creationId xmlns:a16="http://schemas.microsoft.com/office/drawing/2014/main" id="{EA5C6F95-B383-4EA0-8B9C-038E7906E4D7}"/>
                    </a:ext>
                  </a:extLst>
                </p14:cNvPr>
                <p14:cNvContentPartPr/>
                <p14:nvPr/>
              </p14:nvContentPartPr>
              <p14:xfrm>
                <a:off x="7307010" y="5245747"/>
                <a:ext cx="37440" cy="222840"/>
              </p14:xfrm>
            </p:contentPart>
          </mc:Choice>
          <mc:Fallback>
            <p:pic>
              <p:nvPicPr>
                <p:cNvPr id="267" name="Ink 266">
                  <a:extLst>
                    <a:ext uri="{FF2B5EF4-FFF2-40B4-BE49-F238E27FC236}">
                      <a16:creationId xmlns:a16="http://schemas.microsoft.com/office/drawing/2014/main" id="{EA5C6F95-B383-4EA0-8B9C-038E7906E4D7}"/>
                    </a:ext>
                  </a:extLst>
                </p:cNvPr>
                <p:cNvPicPr/>
                <p:nvPr/>
              </p:nvPicPr>
              <p:blipFill>
                <a:blip r:embed="rId429"/>
                <a:stretch>
                  <a:fillRect/>
                </a:stretch>
              </p:blipFill>
              <p:spPr>
                <a:xfrm>
                  <a:off x="7298370" y="5236747"/>
                  <a:ext cx="55080" cy="240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30">
              <p14:nvContentPartPr>
                <p14:cNvPr id="268" name="Ink 267">
                  <a:extLst>
                    <a:ext uri="{FF2B5EF4-FFF2-40B4-BE49-F238E27FC236}">
                      <a16:creationId xmlns:a16="http://schemas.microsoft.com/office/drawing/2014/main" id="{95FE4C45-8D6E-4BAB-BD2C-AC97610FB207}"/>
                    </a:ext>
                  </a:extLst>
                </p14:cNvPr>
                <p14:cNvContentPartPr/>
                <p14:nvPr/>
              </p14:nvContentPartPr>
              <p14:xfrm>
                <a:off x="7390170" y="5286787"/>
                <a:ext cx="195480" cy="225000"/>
              </p14:xfrm>
            </p:contentPart>
          </mc:Choice>
          <mc:Fallback>
            <p:pic>
              <p:nvPicPr>
                <p:cNvPr id="268" name="Ink 267">
                  <a:extLst>
                    <a:ext uri="{FF2B5EF4-FFF2-40B4-BE49-F238E27FC236}">
                      <a16:creationId xmlns:a16="http://schemas.microsoft.com/office/drawing/2014/main" id="{95FE4C45-8D6E-4BAB-BD2C-AC97610FB207}"/>
                    </a:ext>
                  </a:extLst>
                </p:cNvPr>
                <p:cNvPicPr/>
                <p:nvPr/>
              </p:nvPicPr>
              <p:blipFill>
                <a:blip r:embed="rId431"/>
                <a:stretch>
                  <a:fillRect/>
                </a:stretch>
              </p:blipFill>
              <p:spPr>
                <a:xfrm>
                  <a:off x="7381530" y="5277787"/>
                  <a:ext cx="213120" cy="242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32">
              <p14:nvContentPartPr>
                <p14:cNvPr id="269" name="Ink 268">
                  <a:extLst>
                    <a:ext uri="{FF2B5EF4-FFF2-40B4-BE49-F238E27FC236}">
                      <a16:creationId xmlns:a16="http://schemas.microsoft.com/office/drawing/2014/main" id="{812A2421-6857-4B10-B736-E13FC3E39A90}"/>
                    </a:ext>
                  </a:extLst>
                </p14:cNvPr>
                <p14:cNvContentPartPr/>
                <p14:nvPr/>
              </p14:nvContentPartPr>
              <p14:xfrm>
                <a:off x="7553970" y="5255467"/>
                <a:ext cx="341640" cy="235440"/>
              </p14:xfrm>
            </p:contentPart>
          </mc:Choice>
          <mc:Fallback>
            <p:pic>
              <p:nvPicPr>
                <p:cNvPr id="269" name="Ink 268">
                  <a:extLst>
                    <a:ext uri="{FF2B5EF4-FFF2-40B4-BE49-F238E27FC236}">
                      <a16:creationId xmlns:a16="http://schemas.microsoft.com/office/drawing/2014/main" id="{812A2421-6857-4B10-B736-E13FC3E39A90}"/>
                    </a:ext>
                  </a:extLst>
                </p:cNvPr>
                <p:cNvPicPr/>
                <p:nvPr/>
              </p:nvPicPr>
              <p:blipFill>
                <a:blip r:embed="rId433"/>
                <a:stretch>
                  <a:fillRect/>
                </a:stretch>
              </p:blipFill>
              <p:spPr>
                <a:xfrm>
                  <a:off x="7545330" y="5246467"/>
                  <a:ext cx="359280" cy="253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34">
              <p14:nvContentPartPr>
                <p14:cNvPr id="271" name="Ink 270">
                  <a:extLst>
                    <a:ext uri="{FF2B5EF4-FFF2-40B4-BE49-F238E27FC236}">
                      <a16:creationId xmlns:a16="http://schemas.microsoft.com/office/drawing/2014/main" id="{FB7883FE-0F9F-44DD-AECC-706D4E203D1A}"/>
                    </a:ext>
                  </a:extLst>
                </p14:cNvPr>
                <p14:cNvContentPartPr/>
                <p14:nvPr/>
              </p14:nvContentPartPr>
              <p14:xfrm>
                <a:off x="8071650" y="5221627"/>
                <a:ext cx="260640" cy="254520"/>
              </p14:xfrm>
            </p:contentPart>
          </mc:Choice>
          <mc:Fallback>
            <p:pic>
              <p:nvPicPr>
                <p:cNvPr id="271" name="Ink 270">
                  <a:extLst>
                    <a:ext uri="{FF2B5EF4-FFF2-40B4-BE49-F238E27FC236}">
                      <a16:creationId xmlns:a16="http://schemas.microsoft.com/office/drawing/2014/main" id="{FB7883FE-0F9F-44DD-AECC-706D4E203D1A}"/>
                    </a:ext>
                  </a:extLst>
                </p:cNvPr>
                <p:cNvPicPr/>
                <p:nvPr/>
              </p:nvPicPr>
              <p:blipFill>
                <a:blip r:embed="rId435"/>
                <a:stretch>
                  <a:fillRect/>
                </a:stretch>
              </p:blipFill>
              <p:spPr>
                <a:xfrm>
                  <a:off x="8063010" y="5212627"/>
                  <a:ext cx="278280" cy="2721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77" name="Group 276">
            <a:extLst>
              <a:ext uri="{FF2B5EF4-FFF2-40B4-BE49-F238E27FC236}">
                <a16:creationId xmlns:a16="http://schemas.microsoft.com/office/drawing/2014/main" id="{A0F218BD-9FD7-4477-9B0F-AAE45112D881}"/>
              </a:ext>
            </a:extLst>
          </p:cNvPr>
          <p:cNvGrpSpPr/>
          <p:nvPr/>
        </p:nvGrpSpPr>
        <p:grpSpPr>
          <a:xfrm>
            <a:off x="8936730" y="5126947"/>
            <a:ext cx="290160" cy="154800"/>
            <a:chOff x="8936730" y="5126947"/>
            <a:chExt cx="290160" cy="1548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36">
              <p14:nvContentPartPr>
                <p14:cNvPr id="273" name="Ink 272">
                  <a:extLst>
                    <a:ext uri="{FF2B5EF4-FFF2-40B4-BE49-F238E27FC236}">
                      <a16:creationId xmlns:a16="http://schemas.microsoft.com/office/drawing/2014/main" id="{BAFFF63B-2B34-49B7-A124-58A89440F1CC}"/>
                    </a:ext>
                  </a:extLst>
                </p14:cNvPr>
                <p14:cNvContentPartPr/>
                <p14:nvPr/>
              </p14:nvContentPartPr>
              <p14:xfrm>
                <a:off x="8936730" y="5126947"/>
                <a:ext cx="290160" cy="52920"/>
              </p14:xfrm>
            </p:contentPart>
          </mc:Choice>
          <mc:Fallback>
            <p:pic>
              <p:nvPicPr>
                <p:cNvPr id="273" name="Ink 272">
                  <a:extLst>
                    <a:ext uri="{FF2B5EF4-FFF2-40B4-BE49-F238E27FC236}">
                      <a16:creationId xmlns:a16="http://schemas.microsoft.com/office/drawing/2014/main" id="{BAFFF63B-2B34-49B7-A124-58A89440F1CC}"/>
                    </a:ext>
                  </a:extLst>
                </p:cNvPr>
                <p:cNvPicPr/>
                <p:nvPr/>
              </p:nvPicPr>
              <p:blipFill>
                <a:blip r:embed="rId437"/>
                <a:stretch>
                  <a:fillRect/>
                </a:stretch>
              </p:blipFill>
              <p:spPr>
                <a:xfrm>
                  <a:off x="8927730" y="5118307"/>
                  <a:ext cx="307800" cy="70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38">
              <p14:nvContentPartPr>
                <p14:cNvPr id="274" name="Ink 273">
                  <a:extLst>
                    <a:ext uri="{FF2B5EF4-FFF2-40B4-BE49-F238E27FC236}">
                      <a16:creationId xmlns:a16="http://schemas.microsoft.com/office/drawing/2014/main" id="{B79CC51A-9048-4BAA-A482-3623145395F0}"/>
                    </a:ext>
                  </a:extLst>
                </p14:cNvPr>
                <p14:cNvContentPartPr/>
                <p14:nvPr/>
              </p14:nvContentPartPr>
              <p14:xfrm>
                <a:off x="9036450" y="5263027"/>
                <a:ext cx="170280" cy="18720"/>
              </p14:xfrm>
            </p:contentPart>
          </mc:Choice>
          <mc:Fallback>
            <p:pic>
              <p:nvPicPr>
                <p:cNvPr id="274" name="Ink 273">
                  <a:extLst>
                    <a:ext uri="{FF2B5EF4-FFF2-40B4-BE49-F238E27FC236}">
                      <a16:creationId xmlns:a16="http://schemas.microsoft.com/office/drawing/2014/main" id="{B79CC51A-9048-4BAA-A482-3623145395F0}"/>
                    </a:ext>
                  </a:extLst>
                </p:cNvPr>
                <p:cNvPicPr/>
                <p:nvPr/>
              </p:nvPicPr>
              <p:blipFill>
                <a:blip r:embed="rId439"/>
                <a:stretch>
                  <a:fillRect/>
                </a:stretch>
              </p:blipFill>
              <p:spPr>
                <a:xfrm>
                  <a:off x="9027450" y="5254387"/>
                  <a:ext cx="187920" cy="363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80" name="Group 279">
            <a:extLst>
              <a:ext uri="{FF2B5EF4-FFF2-40B4-BE49-F238E27FC236}">
                <a16:creationId xmlns:a16="http://schemas.microsoft.com/office/drawing/2014/main" id="{17C1A877-3A09-462F-964C-52A24E13DD2E}"/>
              </a:ext>
            </a:extLst>
          </p:cNvPr>
          <p:cNvGrpSpPr/>
          <p:nvPr/>
        </p:nvGrpSpPr>
        <p:grpSpPr>
          <a:xfrm>
            <a:off x="5718690" y="5964667"/>
            <a:ext cx="282240" cy="298800"/>
            <a:chOff x="5718690" y="5964667"/>
            <a:chExt cx="282240" cy="2988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40">
              <p14:nvContentPartPr>
                <p14:cNvPr id="275" name="Ink 274">
                  <a:extLst>
                    <a:ext uri="{FF2B5EF4-FFF2-40B4-BE49-F238E27FC236}">
                      <a16:creationId xmlns:a16="http://schemas.microsoft.com/office/drawing/2014/main" id="{1A45A416-DAA4-4BBE-A0AB-373501DD259F}"/>
                    </a:ext>
                  </a:extLst>
                </p14:cNvPr>
                <p14:cNvContentPartPr/>
                <p14:nvPr/>
              </p14:nvContentPartPr>
              <p14:xfrm>
                <a:off x="5723730" y="6026227"/>
                <a:ext cx="242640" cy="13320"/>
              </p14:xfrm>
            </p:contentPart>
          </mc:Choice>
          <mc:Fallback>
            <p:pic>
              <p:nvPicPr>
                <p:cNvPr id="275" name="Ink 274">
                  <a:extLst>
                    <a:ext uri="{FF2B5EF4-FFF2-40B4-BE49-F238E27FC236}">
                      <a16:creationId xmlns:a16="http://schemas.microsoft.com/office/drawing/2014/main" id="{1A45A416-DAA4-4BBE-A0AB-373501DD259F}"/>
                    </a:ext>
                  </a:extLst>
                </p:cNvPr>
                <p:cNvPicPr/>
                <p:nvPr/>
              </p:nvPicPr>
              <p:blipFill>
                <a:blip r:embed="rId441"/>
                <a:stretch>
                  <a:fillRect/>
                </a:stretch>
              </p:blipFill>
              <p:spPr>
                <a:xfrm>
                  <a:off x="5714730" y="6017587"/>
                  <a:ext cx="260280" cy="30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2">
              <p14:nvContentPartPr>
                <p14:cNvPr id="276" name="Ink 275">
                  <a:extLst>
                    <a:ext uri="{FF2B5EF4-FFF2-40B4-BE49-F238E27FC236}">
                      <a16:creationId xmlns:a16="http://schemas.microsoft.com/office/drawing/2014/main" id="{142C315E-DBCF-47FE-A6A5-CEA90EBC7881}"/>
                    </a:ext>
                  </a:extLst>
                </p14:cNvPr>
                <p14:cNvContentPartPr/>
                <p14:nvPr/>
              </p14:nvContentPartPr>
              <p14:xfrm>
                <a:off x="5720850" y="6177067"/>
                <a:ext cx="147600" cy="16560"/>
              </p14:xfrm>
            </p:contentPart>
          </mc:Choice>
          <mc:Fallback>
            <p:pic>
              <p:nvPicPr>
                <p:cNvPr id="276" name="Ink 275">
                  <a:extLst>
                    <a:ext uri="{FF2B5EF4-FFF2-40B4-BE49-F238E27FC236}">
                      <a16:creationId xmlns:a16="http://schemas.microsoft.com/office/drawing/2014/main" id="{142C315E-DBCF-47FE-A6A5-CEA90EBC7881}"/>
                    </a:ext>
                  </a:extLst>
                </p:cNvPr>
                <p:cNvPicPr/>
                <p:nvPr/>
              </p:nvPicPr>
              <p:blipFill>
                <a:blip r:embed="rId443"/>
                <a:stretch>
                  <a:fillRect/>
                </a:stretch>
              </p:blipFill>
              <p:spPr>
                <a:xfrm>
                  <a:off x="5711850" y="6168427"/>
                  <a:ext cx="165240" cy="34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4">
              <p14:nvContentPartPr>
                <p14:cNvPr id="278" name="Ink 277">
                  <a:extLst>
                    <a:ext uri="{FF2B5EF4-FFF2-40B4-BE49-F238E27FC236}">
                      <a16:creationId xmlns:a16="http://schemas.microsoft.com/office/drawing/2014/main" id="{CF3AD76C-0943-4BDC-8C8A-C0990C600E0F}"/>
                    </a:ext>
                  </a:extLst>
                </p14:cNvPr>
                <p14:cNvContentPartPr/>
                <p14:nvPr/>
              </p14:nvContentPartPr>
              <p14:xfrm>
                <a:off x="5718690" y="5964667"/>
                <a:ext cx="259920" cy="111960"/>
              </p14:xfrm>
            </p:contentPart>
          </mc:Choice>
          <mc:Fallback>
            <p:pic>
              <p:nvPicPr>
                <p:cNvPr id="278" name="Ink 277">
                  <a:extLst>
                    <a:ext uri="{FF2B5EF4-FFF2-40B4-BE49-F238E27FC236}">
                      <a16:creationId xmlns:a16="http://schemas.microsoft.com/office/drawing/2014/main" id="{CF3AD76C-0943-4BDC-8C8A-C0990C600E0F}"/>
                    </a:ext>
                  </a:extLst>
                </p:cNvPr>
                <p:cNvPicPr/>
                <p:nvPr/>
              </p:nvPicPr>
              <p:blipFill>
                <a:blip r:embed="rId445"/>
                <a:stretch>
                  <a:fillRect/>
                </a:stretch>
              </p:blipFill>
              <p:spPr>
                <a:xfrm>
                  <a:off x="5709690" y="5956027"/>
                  <a:ext cx="277560" cy="129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6">
              <p14:nvContentPartPr>
                <p14:cNvPr id="279" name="Ink 278">
                  <a:extLst>
                    <a:ext uri="{FF2B5EF4-FFF2-40B4-BE49-F238E27FC236}">
                      <a16:creationId xmlns:a16="http://schemas.microsoft.com/office/drawing/2014/main" id="{B09824BB-3B04-43FC-8341-87E1E3E9545B}"/>
                    </a:ext>
                  </a:extLst>
                </p14:cNvPr>
                <p14:cNvContentPartPr/>
                <p14:nvPr/>
              </p14:nvContentPartPr>
              <p14:xfrm>
                <a:off x="5735970" y="6146467"/>
                <a:ext cx="264960" cy="117000"/>
              </p14:xfrm>
            </p:contentPart>
          </mc:Choice>
          <mc:Fallback>
            <p:pic>
              <p:nvPicPr>
                <p:cNvPr id="279" name="Ink 278">
                  <a:extLst>
                    <a:ext uri="{FF2B5EF4-FFF2-40B4-BE49-F238E27FC236}">
                      <a16:creationId xmlns:a16="http://schemas.microsoft.com/office/drawing/2014/main" id="{B09824BB-3B04-43FC-8341-87E1E3E9545B}"/>
                    </a:ext>
                  </a:extLst>
                </p:cNvPr>
                <p:cNvPicPr/>
                <p:nvPr/>
              </p:nvPicPr>
              <p:blipFill>
                <a:blip r:embed="rId447"/>
                <a:stretch>
                  <a:fillRect/>
                </a:stretch>
              </p:blipFill>
              <p:spPr>
                <a:xfrm>
                  <a:off x="5726970" y="6137827"/>
                  <a:ext cx="282600" cy="1346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90" name="Group 289">
            <a:extLst>
              <a:ext uri="{FF2B5EF4-FFF2-40B4-BE49-F238E27FC236}">
                <a16:creationId xmlns:a16="http://schemas.microsoft.com/office/drawing/2014/main" id="{94963A79-DF9E-44C2-8BF5-5875DC534259}"/>
              </a:ext>
            </a:extLst>
          </p:cNvPr>
          <p:cNvGrpSpPr/>
          <p:nvPr/>
        </p:nvGrpSpPr>
        <p:grpSpPr>
          <a:xfrm>
            <a:off x="7460370" y="5657227"/>
            <a:ext cx="582480" cy="357480"/>
            <a:chOff x="7460370" y="5657227"/>
            <a:chExt cx="582480" cy="3574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48">
              <p14:nvContentPartPr>
                <p14:cNvPr id="285" name="Ink 284">
                  <a:extLst>
                    <a:ext uri="{FF2B5EF4-FFF2-40B4-BE49-F238E27FC236}">
                      <a16:creationId xmlns:a16="http://schemas.microsoft.com/office/drawing/2014/main" id="{416B8BCA-DA0D-4B43-B0BD-F974FA1994A5}"/>
                    </a:ext>
                  </a:extLst>
                </p14:cNvPr>
                <p14:cNvContentPartPr/>
                <p14:nvPr/>
              </p14:nvContentPartPr>
              <p14:xfrm>
                <a:off x="7460370" y="5743267"/>
                <a:ext cx="235800" cy="219960"/>
              </p14:xfrm>
            </p:contentPart>
          </mc:Choice>
          <mc:Fallback>
            <p:pic>
              <p:nvPicPr>
                <p:cNvPr id="285" name="Ink 284">
                  <a:extLst>
                    <a:ext uri="{FF2B5EF4-FFF2-40B4-BE49-F238E27FC236}">
                      <a16:creationId xmlns:a16="http://schemas.microsoft.com/office/drawing/2014/main" id="{416B8BCA-DA0D-4B43-B0BD-F974FA1994A5}"/>
                    </a:ext>
                  </a:extLst>
                </p:cNvPr>
                <p:cNvPicPr/>
                <p:nvPr/>
              </p:nvPicPr>
              <p:blipFill>
                <a:blip r:embed="rId449"/>
                <a:stretch>
                  <a:fillRect/>
                </a:stretch>
              </p:blipFill>
              <p:spPr>
                <a:xfrm>
                  <a:off x="7451730" y="5734627"/>
                  <a:ext cx="253440" cy="237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50">
              <p14:nvContentPartPr>
                <p14:cNvPr id="286" name="Ink 285">
                  <a:extLst>
                    <a:ext uri="{FF2B5EF4-FFF2-40B4-BE49-F238E27FC236}">
                      <a16:creationId xmlns:a16="http://schemas.microsoft.com/office/drawing/2014/main" id="{8712E38D-7092-4700-B761-C8B395668155}"/>
                    </a:ext>
                  </a:extLst>
                </p14:cNvPr>
                <p14:cNvContentPartPr/>
                <p14:nvPr/>
              </p14:nvContentPartPr>
              <p14:xfrm>
                <a:off x="7801290" y="5752267"/>
                <a:ext cx="122040" cy="164880"/>
              </p14:xfrm>
            </p:contentPart>
          </mc:Choice>
          <mc:Fallback>
            <p:pic>
              <p:nvPicPr>
                <p:cNvPr id="286" name="Ink 285">
                  <a:extLst>
                    <a:ext uri="{FF2B5EF4-FFF2-40B4-BE49-F238E27FC236}">
                      <a16:creationId xmlns:a16="http://schemas.microsoft.com/office/drawing/2014/main" id="{8712E38D-7092-4700-B761-C8B395668155}"/>
                    </a:ext>
                  </a:extLst>
                </p:cNvPr>
                <p:cNvPicPr/>
                <p:nvPr/>
              </p:nvPicPr>
              <p:blipFill>
                <a:blip r:embed="rId451"/>
                <a:stretch>
                  <a:fillRect/>
                </a:stretch>
              </p:blipFill>
              <p:spPr>
                <a:xfrm>
                  <a:off x="7792290" y="5743267"/>
                  <a:ext cx="139680" cy="182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52">
              <p14:nvContentPartPr>
                <p14:cNvPr id="287" name="Ink 286">
                  <a:extLst>
                    <a:ext uri="{FF2B5EF4-FFF2-40B4-BE49-F238E27FC236}">
                      <a16:creationId xmlns:a16="http://schemas.microsoft.com/office/drawing/2014/main" id="{5E9D4F3F-7238-4AC2-A79F-9782CB80C285}"/>
                    </a:ext>
                  </a:extLst>
                </p14:cNvPr>
                <p14:cNvContentPartPr/>
                <p14:nvPr/>
              </p14:nvContentPartPr>
              <p14:xfrm>
                <a:off x="8002170" y="5657227"/>
                <a:ext cx="34560" cy="276840"/>
              </p14:xfrm>
            </p:contentPart>
          </mc:Choice>
          <mc:Fallback>
            <p:pic>
              <p:nvPicPr>
                <p:cNvPr id="287" name="Ink 286">
                  <a:extLst>
                    <a:ext uri="{FF2B5EF4-FFF2-40B4-BE49-F238E27FC236}">
                      <a16:creationId xmlns:a16="http://schemas.microsoft.com/office/drawing/2014/main" id="{5E9D4F3F-7238-4AC2-A79F-9782CB80C285}"/>
                    </a:ext>
                  </a:extLst>
                </p:cNvPr>
                <p:cNvPicPr/>
                <p:nvPr/>
              </p:nvPicPr>
              <p:blipFill>
                <a:blip r:embed="rId453"/>
                <a:stretch>
                  <a:fillRect/>
                </a:stretch>
              </p:blipFill>
              <p:spPr>
                <a:xfrm>
                  <a:off x="7993530" y="5648587"/>
                  <a:ext cx="52200" cy="294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54">
              <p14:nvContentPartPr>
                <p14:cNvPr id="288" name="Ink 287">
                  <a:extLst>
                    <a:ext uri="{FF2B5EF4-FFF2-40B4-BE49-F238E27FC236}">
                      <a16:creationId xmlns:a16="http://schemas.microsoft.com/office/drawing/2014/main" id="{48530B16-CB27-47D4-AA5B-EB23776E87EC}"/>
                    </a:ext>
                  </a:extLst>
                </p14:cNvPr>
                <p14:cNvContentPartPr/>
                <p14:nvPr/>
              </p14:nvContentPartPr>
              <p14:xfrm>
                <a:off x="7514010" y="5956387"/>
                <a:ext cx="528840" cy="58320"/>
              </p14:xfrm>
            </p:contentPart>
          </mc:Choice>
          <mc:Fallback>
            <p:pic>
              <p:nvPicPr>
                <p:cNvPr id="288" name="Ink 287">
                  <a:extLst>
                    <a:ext uri="{FF2B5EF4-FFF2-40B4-BE49-F238E27FC236}">
                      <a16:creationId xmlns:a16="http://schemas.microsoft.com/office/drawing/2014/main" id="{48530B16-CB27-47D4-AA5B-EB23776E87EC}"/>
                    </a:ext>
                  </a:extLst>
                </p:cNvPr>
                <p:cNvPicPr/>
                <p:nvPr/>
              </p:nvPicPr>
              <p:blipFill>
                <a:blip r:embed="rId455"/>
                <a:stretch>
                  <a:fillRect/>
                </a:stretch>
              </p:blipFill>
              <p:spPr>
                <a:xfrm>
                  <a:off x="7505010" y="5947387"/>
                  <a:ext cx="546480" cy="759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456">
            <p14:nvContentPartPr>
              <p14:cNvPr id="289" name="Ink 288">
                <a:extLst>
                  <a:ext uri="{FF2B5EF4-FFF2-40B4-BE49-F238E27FC236}">
                    <a16:creationId xmlns:a16="http://schemas.microsoft.com/office/drawing/2014/main" id="{874333A6-B257-4C40-91E1-0141B51CD84A}"/>
                  </a:ext>
                </a:extLst>
              </p14:cNvPr>
              <p14:cNvContentPartPr/>
              <p14:nvPr/>
            </p14:nvContentPartPr>
            <p14:xfrm>
              <a:off x="7701570" y="6119827"/>
              <a:ext cx="159120" cy="266400"/>
            </p14:xfrm>
          </p:contentPart>
        </mc:Choice>
        <mc:Fallback>
          <p:pic>
            <p:nvPicPr>
              <p:cNvPr id="289" name="Ink 288">
                <a:extLst>
                  <a:ext uri="{FF2B5EF4-FFF2-40B4-BE49-F238E27FC236}">
                    <a16:creationId xmlns:a16="http://schemas.microsoft.com/office/drawing/2014/main" id="{874333A6-B257-4C40-91E1-0141B51CD84A}"/>
                  </a:ext>
                </a:extLst>
              </p:cNvPr>
              <p:cNvPicPr/>
              <p:nvPr/>
            </p:nvPicPr>
            <p:blipFill>
              <a:blip r:embed="rId457"/>
              <a:stretch>
                <a:fillRect/>
              </a:stretch>
            </p:blipFill>
            <p:spPr>
              <a:xfrm>
                <a:off x="7692930" y="6111187"/>
                <a:ext cx="176760" cy="284040"/>
              </a:xfrm>
              <a:prstGeom prst="rect">
                <a:avLst/>
              </a:prstGeom>
            </p:spPr>
          </p:pic>
        </mc:Fallback>
      </mc:AlternateContent>
      <p:grpSp>
        <p:nvGrpSpPr>
          <p:cNvPr id="297" name="Group 296">
            <a:extLst>
              <a:ext uri="{FF2B5EF4-FFF2-40B4-BE49-F238E27FC236}">
                <a16:creationId xmlns:a16="http://schemas.microsoft.com/office/drawing/2014/main" id="{015A61D2-431F-4913-BA8E-0275882C7559}"/>
              </a:ext>
            </a:extLst>
          </p:cNvPr>
          <p:cNvGrpSpPr/>
          <p:nvPr/>
        </p:nvGrpSpPr>
        <p:grpSpPr>
          <a:xfrm>
            <a:off x="6363450" y="5796907"/>
            <a:ext cx="663120" cy="485280"/>
            <a:chOff x="6363450" y="5796907"/>
            <a:chExt cx="663120" cy="4852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58">
              <p14:nvContentPartPr>
                <p14:cNvPr id="281" name="Ink 280">
                  <a:extLst>
                    <a:ext uri="{FF2B5EF4-FFF2-40B4-BE49-F238E27FC236}">
                      <a16:creationId xmlns:a16="http://schemas.microsoft.com/office/drawing/2014/main" id="{36E9EC3C-0F45-4AD1-9AE2-282EEF4D136F}"/>
                    </a:ext>
                  </a:extLst>
                </p14:cNvPr>
                <p14:cNvContentPartPr/>
                <p14:nvPr/>
              </p14:nvContentPartPr>
              <p14:xfrm>
                <a:off x="6363450" y="5796907"/>
                <a:ext cx="243720" cy="453240"/>
              </p14:xfrm>
            </p:contentPart>
          </mc:Choice>
          <mc:Fallback>
            <p:pic>
              <p:nvPicPr>
                <p:cNvPr id="281" name="Ink 280">
                  <a:extLst>
                    <a:ext uri="{FF2B5EF4-FFF2-40B4-BE49-F238E27FC236}">
                      <a16:creationId xmlns:a16="http://schemas.microsoft.com/office/drawing/2014/main" id="{36E9EC3C-0F45-4AD1-9AE2-282EEF4D136F}"/>
                    </a:ext>
                  </a:extLst>
                </p:cNvPr>
                <p:cNvPicPr/>
                <p:nvPr/>
              </p:nvPicPr>
              <p:blipFill>
                <a:blip r:embed="rId459"/>
                <a:stretch>
                  <a:fillRect/>
                </a:stretch>
              </p:blipFill>
              <p:spPr>
                <a:xfrm>
                  <a:off x="6354450" y="5788267"/>
                  <a:ext cx="261360" cy="470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0">
              <p14:nvContentPartPr>
                <p14:cNvPr id="283" name="Ink 282">
                  <a:extLst>
                    <a:ext uri="{FF2B5EF4-FFF2-40B4-BE49-F238E27FC236}">
                      <a16:creationId xmlns:a16="http://schemas.microsoft.com/office/drawing/2014/main" id="{820A529D-8B2B-4840-BC10-ABF30C4D130A}"/>
                    </a:ext>
                  </a:extLst>
                </p14:cNvPr>
                <p14:cNvContentPartPr/>
                <p14:nvPr/>
              </p14:nvContentPartPr>
              <p14:xfrm>
                <a:off x="6832530" y="6239347"/>
                <a:ext cx="106200" cy="18720"/>
              </p14:xfrm>
            </p:contentPart>
          </mc:Choice>
          <mc:Fallback>
            <p:pic>
              <p:nvPicPr>
                <p:cNvPr id="283" name="Ink 282">
                  <a:extLst>
                    <a:ext uri="{FF2B5EF4-FFF2-40B4-BE49-F238E27FC236}">
                      <a16:creationId xmlns:a16="http://schemas.microsoft.com/office/drawing/2014/main" id="{820A529D-8B2B-4840-BC10-ABF30C4D130A}"/>
                    </a:ext>
                  </a:extLst>
                </p:cNvPr>
                <p:cNvPicPr/>
                <p:nvPr/>
              </p:nvPicPr>
              <p:blipFill>
                <a:blip r:embed="rId461"/>
                <a:stretch>
                  <a:fillRect/>
                </a:stretch>
              </p:blipFill>
              <p:spPr>
                <a:xfrm>
                  <a:off x="6823530" y="6230347"/>
                  <a:ext cx="123840" cy="3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2">
              <p14:nvContentPartPr>
                <p14:cNvPr id="292" name="Ink 291">
                  <a:extLst>
                    <a:ext uri="{FF2B5EF4-FFF2-40B4-BE49-F238E27FC236}">
                      <a16:creationId xmlns:a16="http://schemas.microsoft.com/office/drawing/2014/main" id="{94B9E69D-5910-4DAD-8D0C-185A2C0CE550}"/>
                    </a:ext>
                  </a:extLst>
                </p14:cNvPr>
                <p14:cNvContentPartPr/>
                <p14:nvPr/>
              </p14:nvContentPartPr>
              <p14:xfrm>
                <a:off x="6796890" y="5843707"/>
                <a:ext cx="229680" cy="379440"/>
              </p14:xfrm>
            </p:contentPart>
          </mc:Choice>
          <mc:Fallback>
            <p:pic>
              <p:nvPicPr>
                <p:cNvPr id="292" name="Ink 291">
                  <a:extLst>
                    <a:ext uri="{FF2B5EF4-FFF2-40B4-BE49-F238E27FC236}">
                      <a16:creationId xmlns:a16="http://schemas.microsoft.com/office/drawing/2014/main" id="{94B9E69D-5910-4DAD-8D0C-185A2C0CE550}"/>
                    </a:ext>
                  </a:extLst>
                </p:cNvPr>
                <p:cNvPicPr/>
                <p:nvPr/>
              </p:nvPicPr>
              <p:blipFill>
                <a:blip r:embed="rId463"/>
                <a:stretch>
                  <a:fillRect/>
                </a:stretch>
              </p:blipFill>
              <p:spPr>
                <a:xfrm>
                  <a:off x="6787890" y="5834707"/>
                  <a:ext cx="247320" cy="397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4">
              <p14:nvContentPartPr>
                <p14:cNvPr id="295" name="Ink 294">
                  <a:extLst>
                    <a:ext uri="{FF2B5EF4-FFF2-40B4-BE49-F238E27FC236}">
                      <a16:creationId xmlns:a16="http://schemas.microsoft.com/office/drawing/2014/main" id="{CD306829-7284-44FE-85E3-AE48532A898C}"/>
                    </a:ext>
                  </a:extLst>
                </p14:cNvPr>
                <p14:cNvContentPartPr/>
                <p14:nvPr/>
              </p14:nvContentPartPr>
              <p14:xfrm>
                <a:off x="6650370" y="6231427"/>
                <a:ext cx="67680" cy="38880"/>
              </p14:xfrm>
            </p:contentPart>
          </mc:Choice>
          <mc:Fallback>
            <p:pic>
              <p:nvPicPr>
                <p:cNvPr id="295" name="Ink 294">
                  <a:extLst>
                    <a:ext uri="{FF2B5EF4-FFF2-40B4-BE49-F238E27FC236}">
                      <a16:creationId xmlns:a16="http://schemas.microsoft.com/office/drawing/2014/main" id="{CD306829-7284-44FE-85E3-AE48532A898C}"/>
                    </a:ext>
                  </a:extLst>
                </p:cNvPr>
                <p:cNvPicPr/>
                <p:nvPr/>
              </p:nvPicPr>
              <p:blipFill>
                <a:blip r:embed="rId465"/>
                <a:stretch>
                  <a:fillRect/>
                </a:stretch>
              </p:blipFill>
              <p:spPr>
                <a:xfrm>
                  <a:off x="6641370" y="6222427"/>
                  <a:ext cx="85320" cy="56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6">
              <p14:nvContentPartPr>
                <p14:cNvPr id="296" name="Ink 295">
                  <a:extLst>
                    <a:ext uri="{FF2B5EF4-FFF2-40B4-BE49-F238E27FC236}">
                      <a16:creationId xmlns:a16="http://schemas.microsoft.com/office/drawing/2014/main" id="{1BDA835D-AE69-4EB4-B219-05CEDF764922}"/>
                    </a:ext>
                  </a:extLst>
                </p14:cNvPr>
                <p14:cNvContentPartPr/>
                <p14:nvPr/>
              </p14:nvContentPartPr>
              <p14:xfrm>
                <a:off x="6626610" y="6228907"/>
                <a:ext cx="52920" cy="53280"/>
              </p14:xfrm>
            </p:contentPart>
          </mc:Choice>
          <mc:Fallback>
            <p:pic>
              <p:nvPicPr>
                <p:cNvPr id="296" name="Ink 295">
                  <a:extLst>
                    <a:ext uri="{FF2B5EF4-FFF2-40B4-BE49-F238E27FC236}">
                      <a16:creationId xmlns:a16="http://schemas.microsoft.com/office/drawing/2014/main" id="{1BDA835D-AE69-4EB4-B219-05CEDF764922}"/>
                    </a:ext>
                  </a:extLst>
                </p:cNvPr>
                <p:cNvPicPr/>
                <p:nvPr/>
              </p:nvPicPr>
              <p:blipFill>
                <a:blip r:embed="rId467"/>
                <a:stretch>
                  <a:fillRect/>
                </a:stretch>
              </p:blipFill>
              <p:spPr>
                <a:xfrm>
                  <a:off x="6617610" y="6220267"/>
                  <a:ext cx="70560" cy="709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07" name="Group 306">
            <a:extLst>
              <a:ext uri="{FF2B5EF4-FFF2-40B4-BE49-F238E27FC236}">
                <a16:creationId xmlns:a16="http://schemas.microsoft.com/office/drawing/2014/main" id="{956D7CD9-E548-4A7C-A3C0-F2DDA9B2AFBD}"/>
              </a:ext>
            </a:extLst>
          </p:cNvPr>
          <p:cNvGrpSpPr/>
          <p:nvPr/>
        </p:nvGrpSpPr>
        <p:grpSpPr>
          <a:xfrm>
            <a:off x="433890" y="4787107"/>
            <a:ext cx="1022040" cy="509760"/>
            <a:chOff x="433890" y="4787107"/>
            <a:chExt cx="1022040" cy="5097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68">
              <p14:nvContentPartPr>
                <p14:cNvPr id="298" name="Ink 297">
                  <a:extLst>
                    <a:ext uri="{FF2B5EF4-FFF2-40B4-BE49-F238E27FC236}">
                      <a16:creationId xmlns:a16="http://schemas.microsoft.com/office/drawing/2014/main" id="{BF78024E-C795-41A9-AF18-3864899262FF}"/>
                    </a:ext>
                  </a:extLst>
                </p14:cNvPr>
                <p14:cNvContentPartPr/>
                <p14:nvPr/>
              </p14:nvContentPartPr>
              <p14:xfrm>
                <a:off x="433890" y="4823467"/>
                <a:ext cx="47520" cy="473400"/>
              </p14:xfrm>
            </p:contentPart>
          </mc:Choice>
          <mc:Fallback>
            <p:pic>
              <p:nvPicPr>
                <p:cNvPr id="298" name="Ink 297">
                  <a:extLst>
                    <a:ext uri="{FF2B5EF4-FFF2-40B4-BE49-F238E27FC236}">
                      <a16:creationId xmlns:a16="http://schemas.microsoft.com/office/drawing/2014/main" id="{BF78024E-C795-41A9-AF18-3864899262FF}"/>
                    </a:ext>
                  </a:extLst>
                </p:cNvPr>
                <p:cNvPicPr/>
                <p:nvPr/>
              </p:nvPicPr>
              <p:blipFill>
                <a:blip r:embed="rId469"/>
                <a:stretch>
                  <a:fillRect/>
                </a:stretch>
              </p:blipFill>
              <p:spPr>
                <a:xfrm>
                  <a:off x="425250" y="4814827"/>
                  <a:ext cx="65160" cy="491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70">
              <p14:nvContentPartPr>
                <p14:cNvPr id="299" name="Ink 298">
                  <a:extLst>
                    <a:ext uri="{FF2B5EF4-FFF2-40B4-BE49-F238E27FC236}">
                      <a16:creationId xmlns:a16="http://schemas.microsoft.com/office/drawing/2014/main" id="{37179758-1E98-4A13-B927-D33364764BB4}"/>
                    </a:ext>
                  </a:extLst>
                </p14:cNvPr>
                <p14:cNvContentPartPr/>
                <p14:nvPr/>
              </p14:nvContentPartPr>
              <p14:xfrm>
                <a:off x="466290" y="4818067"/>
                <a:ext cx="666000" cy="456120"/>
              </p14:xfrm>
            </p:contentPart>
          </mc:Choice>
          <mc:Fallback>
            <p:pic>
              <p:nvPicPr>
                <p:cNvPr id="299" name="Ink 298">
                  <a:extLst>
                    <a:ext uri="{FF2B5EF4-FFF2-40B4-BE49-F238E27FC236}">
                      <a16:creationId xmlns:a16="http://schemas.microsoft.com/office/drawing/2014/main" id="{37179758-1E98-4A13-B927-D33364764BB4}"/>
                    </a:ext>
                  </a:extLst>
                </p:cNvPr>
                <p:cNvPicPr/>
                <p:nvPr/>
              </p:nvPicPr>
              <p:blipFill>
                <a:blip r:embed="rId471"/>
                <a:stretch>
                  <a:fillRect/>
                </a:stretch>
              </p:blipFill>
              <p:spPr>
                <a:xfrm>
                  <a:off x="457290" y="4809427"/>
                  <a:ext cx="683640" cy="473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72">
              <p14:nvContentPartPr>
                <p14:cNvPr id="300" name="Ink 299">
                  <a:extLst>
                    <a:ext uri="{FF2B5EF4-FFF2-40B4-BE49-F238E27FC236}">
                      <a16:creationId xmlns:a16="http://schemas.microsoft.com/office/drawing/2014/main" id="{8F9D38CD-6E26-4C3B-983C-DC7576FDF03D}"/>
                    </a:ext>
                  </a:extLst>
                </p14:cNvPr>
                <p14:cNvContentPartPr/>
                <p14:nvPr/>
              </p14:nvContentPartPr>
              <p14:xfrm>
                <a:off x="1217610" y="4787107"/>
                <a:ext cx="238320" cy="390240"/>
              </p14:xfrm>
            </p:contentPart>
          </mc:Choice>
          <mc:Fallback>
            <p:pic>
              <p:nvPicPr>
                <p:cNvPr id="300" name="Ink 299">
                  <a:extLst>
                    <a:ext uri="{FF2B5EF4-FFF2-40B4-BE49-F238E27FC236}">
                      <a16:creationId xmlns:a16="http://schemas.microsoft.com/office/drawing/2014/main" id="{8F9D38CD-6E26-4C3B-983C-DC7576FDF03D}"/>
                    </a:ext>
                  </a:extLst>
                </p:cNvPr>
                <p:cNvPicPr/>
                <p:nvPr/>
              </p:nvPicPr>
              <p:blipFill>
                <a:blip r:embed="rId473"/>
                <a:stretch>
                  <a:fillRect/>
                </a:stretch>
              </p:blipFill>
              <p:spPr>
                <a:xfrm>
                  <a:off x="1208970" y="4778107"/>
                  <a:ext cx="255960" cy="407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74">
              <p14:nvContentPartPr>
                <p14:cNvPr id="301" name="Ink 300">
                  <a:extLst>
                    <a:ext uri="{FF2B5EF4-FFF2-40B4-BE49-F238E27FC236}">
                      <a16:creationId xmlns:a16="http://schemas.microsoft.com/office/drawing/2014/main" id="{80ED434D-8A36-44CE-9793-443C9C7CA947}"/>
                    </a:ext>
                  </a:extLst>
                </p14:cNvPr>
                <p14:cNvContentPartPr/>
                <p14:nvPr/>
              </p14:nvContentPartPr>
              <p14:xfrm>
                <a:off x="1306890" y="5071507"/>
                <a:ext cx="3240" cy="1440"/>
              </p14:xfrm>
            </p:contentPart>
          </mc:Choice>
          <mc:Fallback>
            <p:pic>
              <p:nvPicPr>
                <p:cNvPr id="301" name="Ink 300">
                  <a:extLst>
                    <a:ext uri="{FF2B5EF4-FFF2-40B4-BE49-F238E27FC236}">
                      <a16:creationId xmlns:a16="http://schemas.microsoft.com/office/drawing/2014/main" id="{80ED434D-8A36-44CE-9793-443C9C7CA947}"/>
                    </a:ext>
                  </a:extLst>
                </p:cNvPr>
                <p:cNvPicPr/>
                <p:nvPr/>
              </p:nvPicPr>
              <p:blipFill>
                <a:blip r:embed="rId475"/>
                <a:stretch>
                  <a:fillRect/>
                </a:stretch>
              </p:blipFill>
              <p:spPr>
                <a:xfrm>
                  <a:off x="1298250" y="5062507"/>
                  <a:ext cx="20880" cy="19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76">
              <p14:nvContentPartPr>
                <p14:cNvPr id="302" name="Ink 301">
                  <a:extLst>
                    <a:ext uri="{FF2B5EF4-FFF2-40B4-BE49-F238E27FC236}">
                      <a16:creationId xmlns:a16="http://schemas.microsoft.com/office/drawing/2014/main" id="{BA78DB34-C1EC-406F-A4B0-E2F3A70569DB}"/>
                    </a:ext>
                  </a:extLst>
                </p14:cNvPr>
                <p14:cNvContentPartPr/>
                <p14:nvPr/>
              </p14:nvContentPartPr>
              <p14:xfrm>
                <a:off x="1300410" y="5063227"/>
                <a:ext cx="14400" cy="131040"/>
              </p14:xfrm>
            </p:contentPart>
          </mc:Choice>
          <mc:Fallback>
            <p:pic>
              <p:nvPicPr>
                <p:cNvPr id="302" name="Ink 301">
                  <a:extLst>
                    <a:ext uri="{FF2B5EF4-FFF2-40B4-BE49-F238E27FC236}">
                      <a16:creationId xmlns:a16="http://schemas.microsoft.com/office/drawing/2014/main" id="{BA78DB34-C1EC-406F-A4B0-E2F3A70569DB}"/>
                    </a:ext>
                  </a:extLst>
                </p:cNvPr>
                <p:cNvPicPr/>
                <p:nvPr/>
              </p:nvPicPr>
              <p:blipFill>
                <a:blip r:embed="rId477"/>
                <a:stretch>
                  <a:fillRect/>
                </a:stretch>
              </p:blipFill>
              <p:spPr>
                <a:xfrm>
                  <a:off x="1291770" y="5054587"/>
                  <a:ext cx="32040" cy="148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78">
              <p14:nvContentPartPr>
                <p14:cNvPr id="303" name="Ink 302">
                  <a:extLst>
                    <a:ext uri="{FF2B5EF4-FFF2-40B4-BE49-F238E27FC236}">
                      <a16:creationId xmlns:a16="http://schemas.microsoft.com/office/drawing/2014/main" id="{A95229CA-7822-4810-A609-0F77333E78ED}"/>
                    </a:ext>
                  </a:extLst>
                </p14:cNvPr>
                <p14:cNvContentPartPr/>
                <p14:nvPr/>
              </p14:nvContentPartPr>
              <p14:xfrm>
                <a:off x="1449450" y="5112547"/>
                <a:ext cx="5040" cy="52920"/>
              </p14:xfrm>
            </p:contentPart>
          </mc:Choice>
          <mc:Fallback>
            <p:pic>
              <p:nvPicPr>
                <p:cNvPr id="303" name="Ink 302">
                  <a:extLst>
                    <a:ext uri="{FF2B5EF4-FFF2-40B4-BE49-F238E27FC236}">
                      <a16:creationId xmlns:a16="http://schemas.microsoft.com/office/drawing/2014/main" id="{A95229CA-7822-4810-A609-0F77333E78ED}"/>
                    </a:ext>
                  </a:extLst>
                </p:cNvPr>
                <p:cNvPicPr/>
                <p:nvPr/>
              </p:nvPicPr>
              <p:blipFill>
                <a:blip r:embed="rId479"/>
                <a:stretch>
                  <a:fillRect/>
                </a:stretch>
              </p:blipFill>
              <p:spPr>
                <a:xfrm>
                  <a:off x="1440810" y="5103547"/>
                  <a:ext cx="22680" cy="705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06" name="Group 305">
            <a:extLst>
              <a:ext uri="{FF2B5EF4-FFF2-40B4-BE49-F238E27FC236}">
                <a16:creationId xmlns:a16="http://schemas.microsoft.com/office/drawing/2014/main" id="{DB1AEF12-CF93-4A74-9EB5-0D2048F8B5AB}"/>
              </a:ext>
            </a:extLst>
          </p:cNvPr>
          <p:cNvGrpSpPr/>
          <p:nvPr/>
        </p:nvGrpSpPr>
        <p:grpSpPr>
          <a:xfrm>
            <a:off x="1854810" y="4880707"/>
            <a:ext cx="226080" cy="115560"/>
            <a:chOff x="1854810" y="4880707"/>
            <a:chExt cx="226080" cy="1155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80">
              <p14:nvContentPartPr>
                <p14:cNvPr id="304" name="Ink 303">
                  <a:extLst>
                    <a:ext uri="{FF2B5EF4-FFF2-40B4-BE49-F238E27FC236}">
                      <a16:creationId xmlns:a16="http://schemas.microsoft.com/office/drawing/2014/main" id="{E31EC9C7-BA47-4DF9-8271-77CC4C946D12}"/>
                    </a:ext>
                  </a:extLst>
                </p14:cNvPr>
                <p14:cNvContentPartPr/>
                <p14:nvPr/>
              </p14:nvContentPartPr>
              <p14:xfrm>
                <a:off x="1854810" y="4880707"/>
                <a:ext cx="175680" cy="28440"/>
              </p14:xfrm>
            </p:contentPart>
          </mc:Choice>
          <mc:Fallback>
            <p:pic>
              <p:nvPicPr>
                <p:cNvPr id="304" name="Ink 303">
                  <a:extLst>
                    <a:ext uri="{FF2B5EF4-FFF2-40B4-BE49-F238E27FC236}">
                      <a16:creationId xmlns:a16="http://schemas.microsoft.com/office/drawing/2014/main" id="{E31EC9C7-BA47-4DF9-8271-77CC4C946D12}"/>
                    </a:ext>
                  </a:extLst>
                </p:cNvPr>
                <p:cNvPicPr/>
                <p:nvPr/>
              </p:nvPicPr>
              <p:blipFill>
                <a:blip r:embed="rId481"/>
                <a:stretch>
                  <a:fillRect/>
                </a:stretch>
              </p:blipFill>
              <p:spPr>
                <a:xfrm>
                  <a:off x="1845810" y="4871707"/>
                  <a:ext cx="193320" cy="46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2">
              <p14:nvContentPartPr>
                <p14:cNvPr id="305" name="Ink 304">
                  <a:extLst>
                    <a:ext uri="{FF2B5EF4-FFF2-40B4-BE49-F238E27FC236}">
                      <a16:creationId xmlns:a16="http://schemas.microsoft.com/office/drawing/2014/main" id="{7C9C498A-445C-4D29-8D45-1EB886E576CC}"/>
                    </a:ext>
                  </a:extLst>
                </p14:cNvPr>
                <p14:cNvContentPartPr/>
                <p14:nvPr/>
              </p14:nvContentPartPr>
              <p14:xfrm>
                <a:off x="1875330" y="4964227"/>
                <a:ext cx="205560" cy="32040"/>
              </p14:xfrm>
            </p:contentPart>
          </mc:Choice>
          <mc:Fallback>
            <p:pic>
              <p:nvPicPr>
                <p:cNvPr id="305" name="Ink 304">
                  <a:extLst>
                    <a:ext uri="{FF2B5EF4-FFF2-40B4-BE49-F238E27FC236}">
                      <a16:creationId xmlns:a16="http://schemas.microsoft.com/office/drawing/2014/main" id="{7C9C498A-445C-4D29-8D45-1EB886E576CC}"/>
                    </a:ext>
                  </a:extLst>
                </p:cNvPr>
                <p:cNvPicPr/>
                <p:nvPr/>
              </p:nvPicPr>
              <p:blipFill>
                <a:blip r:embed="rId483"/>
                <a:stretch>
                  <a:fillRect/>
                </a:stretch>
              </p:blipFill>
              <p:spPr>
                <a:xfrm>
                  <a:off x="1866330" y="4955587"/>
                  <a:ext cx="223200" cy="496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14" name="Group 313">
            <a:extLst>
              <a:ext uri="{FF2B5EF4-FFF2-40B4-BE49-F238E27FC236}">
                <a16:creationId xmlns:a16="http://schemas.microsoft.com/office/drawing/2014/main" id="{DD449CC2-E184-478E-94F8-616D2CC46AB2}"/>
              </a:ext>
            </a:extLst>
          </p:cNvPr>
          <p:cNvGrpSpPr/>
          <p:nvPr/>
        </p:nvGrpSpPr>
        <p:grpSpPr>
          <a:xfrm>
            <a:off x="463050" y="5642827"/>
            <a:ext cx="167040" cy="148680"/>
            <a:chOff x="463050" y="5642827"/>
            <a:chExt cx="167040" cy="1486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84">
              <p14:nvContentPartPr>
                <p14:cNvPr id="308" name="Ink 307">
                  <a:extLst>
                    <a:ext uri="{FF2B5EF4-FFF2-40B4-BE49-F238E27FC236}">
                      <a16:creationId xmlns:a16="http://schemas.microsoft.com/office/drawing/2014/main" id="{309911FC-39D5-4575-BC42-8BA824DD3D5D}"/>
                    </a:ext>
                  </a:extLst>
                </p14:cNvPr>
                <p14:cNvContentPartPr/>
                <p14:nvPr/>
              </p14:nvContentPartPr>
              <p14:xfrm>
                <a:off x="463050" y="5642827"/>
                <a:ext cx="167040" cy="21240"/>
              </p14:xfrm>
            </p:contentPart>
          </mc:Choice>
          <mc:Fallback>
            <p:pic>
              <p:nvPicPr>
                <p:cNvPr id="308" name="Ink 307">
                  <a:extLst>
                    <a:ext uri="{FF2B5EF4-FFF2-40B4-BE49-F238E27FC236}">
                      <a16:creationId xmlns:a16="http://schemas.microsoft.com/office/drawing/2014/main" id="{309911FC-39D5-4575-BC42-8BA824DD3D5D}"/>
                    </a:ext>
                  </a:extLst>
                </p:cNvPr>
                <p:cNvPicPr/>
                <p:nvPr/>
              </p:nvPicPr>
              <p:blipFill>
                <a:blip r:embed="rId485"/>
                <a:stretch>
                  <a:fillRect/>
                </a:stretch>
              </p:blipFill>
              <p:spPr>
                <a:xfrm>
                  <a:off x="454410" y="5633827"/>
                  <a:ext cx="184680" cy="3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6">
              <p14:nvContentPartPr>
                <p14:cNvPr id="309" name="Ink 308">
                  <a:extLst>
                    <a:ext uri="{FF2B5EF4-FFF2-40B4-BE49-F238E27FC236}">
                      <a16:creationId xmlns:a16="http://schemas.microsoft.com/office/drawing/2014/main" id="{FB0E034E-9EE8-4B3E-B72D-7B101A8A24EC}"/>
                    </a:ext>
                  </a:extLst>
                </p14:cNvPr>
                <p14:cNvContentPartPr/>
                <p14:nvPr/>
              </p14:nvContentPartPr>
              <p14:xfrm>
                <a:off x="464490" y="5720947"/>
                <a:ext cx="118080" cy="70560"/>
              </p14:xfrm>
            </p:contentPart>
          </mc:Choice>
          <mc:Fallback>
            <p:pic>
              <p:nvPicPr>
                <p:cNvPr id="309" name="Ink 308">
                  <a:extLst>
                    <a:ext uri="{FF2B5EF4-FFF2-40B4-BE49-F238E27FC236}">
                      <a16:creationId xmlns:a16="http://schemas.microsoft.com/office/drawing/2014/main" id="{FB0E034E-9EE8-4B3E-B72D-7B101A8A24EC}"/>
                    </a:ext>
                  </a:extLst>
                </p:cNvPr>
                <p:cNvPicPr/>
                <p:nvPr/>
              </p:nvPicPr>
              <p:blipFill>
                <a:blip r:embed="rId487"/>
                <a:stretch>
                  <a:fillRect/>
                </a:stretch>
              </p:blipFill>
              <p:spPr>
                <a:xfrm>
                  <a:off x="455850" y="5711947"/>
                  <a:ext cx="135720" cy="882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488">
            <p14:nvContentPartPr>
              <p14:cNvPr id="310" name="Ink 309">
                <a:extLst>
                  <a:ext uri="{FF2B5EF4-FFF2-40B4-BE49-F238E27FC236}">
                    <a16:creationId xmlns:a16="http://schemas.microsoft.com/office/drawing/2014/main" id="{29593087-EC6C-43EC-8E11-481AD5286138}"/>
                  </a:ext>
                </a:extLst>
              </p14:cNvPr>
              <p14:cNvContentPartPr/>
              <p14:nvPr/>
            </p14:nvContentPartPr>
            <p14:xfrm>
              <a:off x="925650" y="5471467"/>
              <a:ext cx="192960" cy="382320"/>
            </p14:xfrm>
          </p:contentPart>
        </mc:Choice>
        <mc:Fallback>
          <p:pic>
            <p:nvPicPr>
              <p:cNvPr id="310" name="Ink 309">
                <a:extLst>
                  <a:ext uri="{FF2B5EF4-FFF2-40B4-BE49-F238E27FC236}">
                    <a16:creationId xmlns:a16="http://schemas.microsoft.com/office/drawing/2014/main" id="{29593087-EC6C-43EC-8E11-481AD5286138}"/>
                  </a:ext>
                </a:extLst>
              </p:cNvPr>
              <p:cNvPicPr/>
              <p:nvPr/>
            </p:nvPicPr>
            <p:blipFill>
              <a:blip r:embed="rId489"/>
              <a:stretch>
                <a:fillRect/>
              </a:stretch>
            </p:blipFill>
            <p:spPr>
              <a:xfrm>
                <a:off x="917010" y="5462827"/>
                <a:ext cx="210600" cy="399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90">
            <p14:nvContentPartPr>
              <p14:cNvPr id="311" name="Ink 310">
                <a:extLst>
                  <a:ext uri="{FF2B5EF4-FFF2-40B4-BE49-F238E27FC236}">
                    <a16:creationId xmlns:a16="http://schemas.microsoft.com/office/drawing/2014/main" id="{95C04DC2-0D6A-4EFD-9994-F3F3F7CCC753}"/>
                  </a:ext>
                </a:extLst>
              </p14:cNvPr>
              <p14:cNvContentPartPr/>
              <p14:nvPr/>
            </p14:nvContentPartPr>
            <p14:xfrm>
              <a:off x="1174050" y="5410627"/>
              <a:ext cx="206640" cy="238320"/>
            </p14:xfrm>
          </p:contentPart>
        </mc:Choice>
        <mc:Fallback>
          <p:pic>
            <p:nvPicPr>
              <p:cNvPr id="311" name="Ink 310">
                <a:extLst>
                  <a:ext uri="{FF2B5EF4-FFF2-40B4-BE49-F238E27FC236}">
                    <a16:creationId xmlns:a16="http://schemas.microsoft.com/office/drawing/2014/main" id="{95C04DC2-0D6A-4EFD-9994-F3F3F7CCC753}"/>
                  </a:ext>
                </a:extLst>
              </p:cNvPr>
              <p:cNvPicPr/>
              <p:nvPr/>
            </p:nvPicPr>
            <p:blipFill>
              <a:blip r:embed="rId491"/>
              <a:stretch>
                <a:fillRect/>
              </a:stretch>
            </p:blipFill>
            <p:spPr>
              <a:xfrm>
                <a:off x="1165410" y="5401627"/>
                <a:ext cx="224280" cy="255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92">
            <p14:nvContentPartPr>
              <p14:cNvPr id="312" name="Ink 311">
                <a:extLst>
                  <a:ext uri="{FF2B5EF4-FFF2-40B4-BE49-F238E27FC236}">
                    <a16:creationId xmlns:a16="http://schemas.microsoft.com/office/drawing/2014/main" id="{99189866-E2D8-4974-A05C-A1C9358CBB68}"/>
                  </a:ext>
                </a:extLst>
              </p14:cNvPr>
              <p14:cNvContentPartPr/>
              <p14:nvPr/>
            </p14:nvContentPartPr>
            <p14:xfrm>
              <a:off x="1210410" y="5467867"/>
              <a:ext cx="239760" cy="364320"/>
            </p14:xfrm>
          </p:contentPart>
        </mc:Choice>
        <mc:Fallback>
          <p:pic>
            <p:nvPicPr>
              <p:cNvPr id="312" name="Ink 311">
                <a:extLst>
                  <a:ext uri="{FF2B5EF4-FFF2-40B4-BE49-F238E27FC236}">
                    <a16:creationId xmlns:a16="http://schemas.microsoft.com/office/drawing/2014/main" id="{99189866-E2D8-4974-A05C-A1C9358CBB68}"/>
                  </a:ext>
                </a:extLst>
              </p:cNvPr>
              <p:cNvPicPr/>
              <p:nvPr/>
            </p:nvPicPr>
            <p:blipFill>
              <a:blip r:embed="rId493"/>
              <a:stretch>
                <a:fillRect/>
              </a:stretch>
            </p:blipFill>
            <p:spPr>
              <a:xfrm>
                <a:off x="1201410" y="5459227"/>
                <a:ext cx="257400" cy="38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94">
            <p14:nvContentPartPr>
              <p14:cNvPr id="315" name="Ink 314">
                <a:extLst>
                  <a:ext uri="{FF2B5EF4-FFF2-40B4-BE49-F238E27FC236}">
                    <a16:creationId xmlns:a16="http://schemas.microsoft.com/office/drawing/2014/main" id="{98233352-B671-4CAE-A73A-F0EFF913B4E4}"/>
                  </a:ext>
                </a:extLst>
              </p14:cNvPr>
              <p14:cNvContentPartPr/>
              <p14:nvPr/>
            </p14:nvContentPartPr>
            <p14:xfrm>
              <a:off x="1567170" y="5615827"/>
              <a:ext cx="119520" cy="183960"/>
            </p14:xfrm>
          </p:contentPart>
        </mc:Choice>
        <mc:Fallback>
          <p:pic>
            <p:nvPicPr>
              <p:cNvPr id="315" name="Ink 314">
                <a:extLst>
                  <a:ext uri="{FF2B5EF4-FFF2-40B4-BE49-F238E27FC236}">
                    <a16:creationId xmlns:a16="http://schemas.microsoft.com/office/drawing/2014/main" id="{98233352-B671-4CAE-A73A-F0EFF913B4E4}"/>
                  </a:ext>
                </a:extLst>
              </p:cNvPr>
              <p:cNvPicPr/>
              <p:nvPr/>
            </p:nvPicPr>
            <p:blipFill>
              <a:blip r:embed="rId495"/>
              <a:stretch>
                <a:fillRect/>
              </a:stretch>
            </p:blipFill>
            <p:spPr>
              <a:xfrm>
                <a:off x="1558530" y="5606827"/>
                <a:ext cx="137160" cy="201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96">
            <p14:nvContentPartPr>
              <p14:cNvPr id="316" name="Ink 315">
                <a:extLst>
                  <a:ext uri="{FF2B5EF4-FFF2-40B4-BE49-F238E27FC236}">
                    <a16:creationId xmlns:a16="http://schemas.microsoft.com/office/drawing/2014/main" id="{583B0ABE-670F-4239-9257-06307D8EAD92}"/>
                  </a:ext>
                </a:extLst>
              </p14:cNvPr>
              <p14:cNvContentPartPr/>
              <p14:nvPr/>
            </p14:nvContentPartPr>
            <p14:xfrm>
              <a:off x="1611450" y="5686387"/>
              <a:ext cx="95040" cy="385920"/>
            </p14:xfrm>
          </p:contentPart>
        </mc:Choice>
        <mc:Fallback>
          <p:pic>
            <p:nvPicPr>
              <p:cNvPr id="316" name="Ink 315">
                <a:extLst>
                  <a:ext uri="{FF2B5EF4-FFF2-40B4-BE49-F238E27FC236}">
                    <a16:creationId xmlns:a16="http://schemas.microsoft.com/office/drawing/2014/main" id="{583B0ABE-670F-4239-9257-06307D8EAD92}"/>
                  </a:ext>
                </a:extLst>
              </p:cNvPr>
              <p:cNvPicPr/>
              <p:nvPr/>
            </p:nvPicPr>
            <p:blipFill>
              <a:blip r:embed="rId497"/>
              <a:stretch>
                <a:fillRect/>
              </a:stretch>
            </p:blipFill>
            <p:spPr>
              <a:xfrm>
                <a:off x="1602810" y="5677387"/>
                <a:ext cx="112680" cy="403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98">
            <p14:nvContentPartPr>
              <p14:cNvPr id="317" name="Ink 316">
                <a:extLst>
                  <a:ext uri="{FF2B5EF4-FFF2-40B4-BE49-F238E27FC236}">
                    <a16:creationId xmlns:a16="http://schemas.microsoft.com/office/drawing/2014/main" id="{6AABE654-8D11-4C62-8DC0-6411A22B662D}"/>
                  </a:ext>
                </a:extLst>
              </p14:cNvPr>
              <p14:cNvContentPartPr/>
              <p14:nvPr/>
            </p14:nvContentPartPr>
            <p14:xfrm>
              <a:off x="1783530" y="5352667"/>
              <a:ext cx="46080" cy="441720"/>
            </p14:xfrm>
          </p:contentPart>
        </mc:Choice>
        <mc:Fallback>
          <p:pic>
            <p:nvPicPr>
              <p:cNvPr id="317" name="Ink 316">
                <a:extLst>
                  <a:ext uri="{FF2B5EF4-FFF2-40B4-BE49-F238E27FC236}">
                    <a16:creationId xmlns:a16="http://schemas.microsoft.com/office/drawing/2014/main" id="{6AABE654-8D11-4C62-8DC0-6411A22B662D}"/>
                  </a:ext>
                </a:extLst>
              </p:cNvPr>
              <p:cNvPicPr/>
              <p:nvPr/>
            </p:nvPicPr>
            <p:blipFill>
              <a:blip r:embed="rId499"/>
              <a:stretch>
                <a:fillRect/>
              </a:stretch>
            </p:blipFill>
            <p:spPr>
              <a:xfrm>
                <a:off x="1774530" y="5344027"/>
                <a:ext cx="63720" cy="459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00">
            <p14:nvContentPartPr>
              <p14:cNvPr id="318" name="Ink 317">
                <a:extLst>
                  <a:ext uri="{FF2B5EF4-FFF2-40B4-BE49-F238E27FC236}">
                    <a16:creationId xmlns:a16="http://schemas.microsoft.com/office/drawing/2014/main" id="{7CA1C489-B1EB-4D79-8930-08190BF648B5}"/>
                  </a:ext>
                </a:extLst>
              </p14:cNvPr>
              <p14:cNvContentPartPr/>
              <p14:nvPr/>
            </p14:nvContentPartPr>
            <p14:xfrm>
              <a:off x="1870650" y="5622667"/>
              <a:ext cx="348120" cy="119880"/>
            </p14:xfrm>
          </p:contentPart>
        </mc:Choice>
        <mc:Fallback>
          <p:pic>
            <p:nvPicPr>
              <p:cNvPr id="318" name="Ink 317">
                <a:extLst>
                  <a:ext uri="{FF2B5EF4-FFF2-40B4-BE49-F238E27FC236}">
                    <a16:creationId xmlns:a16="http://schemas.microsoft.com/office/drawing/2014/main" id="{7CA1C489-B1EB-4D79-8930-08190BF648B5}"/>
                  </a:ext>
                </a:extLst>
              </p:cNvPr>
              <p:cNvPicPr/>
              <p:nvPr/>
            </p:nvPicPr>
            <p:blipFill>
              <a:blip r:embed="rId501"/>
              <a:stretch>
                <a:fillRect/>
              </a:stretch>
            </p:blipFill>
            <p:spPr>
              <a:xfrm>
                <a:off x="1862010" y="5614027"/>
                <a:ext cx="365760" cy="137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02">
            <p14:nvContentPartPr>
              <p14:cNvPr id="319" name="Ink 318">
                <a:extLst>
                  <a:ext uri="{FF2B5EF4-FFF2-40B4-BE49-F238E27FC236}">
                    <a16:creationId xmlns:a16="http://schemas.microsoft.com/office/drawing/2014/main" id="{DD0DF838-8D50-4120-AB03-E1E237AE9401}"/>
                  </a:ext>
                </a:extLst>
              </p14:cNvPr>
              <p14:cNvContentPartPr/>
              <p14:nvPr/>
            </p14:nvContentPartPr>
            <p14:xfrm>
              <a:off x="2297970" y="5449507"/>
              <a:ext cx="14040" cy="180000"/>
            </p14:xfrm>
          </p:contentPart>
        </mc:Choice>
        <mc:Fallback>
          <p:pic>
            <p:nvPicPr>
              <p:cNvPr id="319" name="Ink 318">
                <a:extLst>
                  <a:ext uri="{FF2B5EF4-FFF2-40B4-BE49-F238E27FC236}">
                    <a16:creationId xmlns:a16="http://schemas.microsoft.com/office/drawing/2014/main" id="{DD0DF838-8D50-4120-AB03-E1E237AE9401}"/>
                  </a:ext>
                </a:extLst>
              </p:cNvPr>
              <p:cNvPicPr/>
              <p:nvPr/>
            </p:nvPicPr>
            <p:blipFill>
              <a:blip r:embed="rId503"/>
              <a:stretch>
                <a:fillRect/>
              </a:stretch>
            </p:blipFill>
            <p:spPr>
              <a:xfrm>
                <a:off x="2288970" y="5440507"/>
                <a:ext cx="31680" cy="197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04">
            <p14:nvContentPartPr>
              <p14:cNvPr id="321" name="Ink 320">
                <a:extLst>
                  <a:ext uri="{FF2B5EF4-FFF2-40B4-BE49-F238E27FC236}">
                    <a16:creationId xmlns:a16="http://schemas.microsoft.com/office/drawing/2014/main" id="{30065DCE-9AB2-49C1-A367-5A0079409D4B}"/>
                  </a:ext>
                </a:extLst>
              </p14:cNvPr>
              <p14:cNvContentPartPr/>
              <p14:nvPr/>
            </p14:nvContentPartPr>
            <p14:xfrm>
              <a:off x="2455650" y="5531587"/>
              <a:ext cx="119160" cy="25560"/>
            </p14:xfrm>
          </p:contentPart>
        </mc:Choice>
        <mc:Fallback>
          <p:pic>
            <p:nvPicPr>
              <p:cNvPr id="321" name="Ink 320">
                <a:extLst>
                  <a:ext uri="{FF2B5EF4-FFF2-40B4-BE49-F238E27FC236}">
                    <a16:creationId xmlns:a16="http://schemas.microsoft.com/office/drawing/2014/main" id="{30065DCE-9AB2-49C1-A367-5A0079409D4B}"/>
                  </a:ext>
                </a:extLst>
              </p:cNvPr>
              <p:cNvPicPr/>
              <p:nvPr/>
            </p:nvPicPr>
            <p:blipFill>
              <a:blip r:embed="rId505"/>
              <a:stretch>
                <a:fillRect/>
              </a:stretch>
            </p:blipFill>
            <p:spPr>
              <a:xfrm>
                <a:off x="2447010" y="5522947"/>
                <a:ext cx="136800" cy="43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06">
            <p14:nvContentPartPr>
              <p14:cNvPr id="322" name="Ink 321">
                <a:extLst>
                  <a:ext uri="{FF2B5EF4-FFF2-40B4-BE49-F238E27FC236}">
                    <a16:creationId xmlns:a16="http://schemas.microsoft.com/office/drawing/2014/main" id="{1E4C72BD-1C6D-4C6A-9877-3F39AE234477}"/>
                  </a:ext>
                </a:extLst>
              </p14:cNvPr>
              <p14:cNvContentPartPr/>
              <p14:nvPr/>
            </p14:nvContentPartPr>
            <p14:xfrm>
              <a:off x="2519730" y="5458867"/>
              <a:ext cx="3240" cy="127080"/>
            </p14:xfrm>
          </p:contentPart>
        </mc:Choice>
        <mc:Fallback>
          <p:pic>
            <p:nvPicPr>
              <p:cNvPr id="322" name="Ink 321">
                <a:extLst>
                  <a:ext uri="{FF2B5EF4-FFF2-40B4-BE49-F238E27FC236}">
                    <a16:creationId xmlns:a16="http://schemas.microsoft.com/office/drawing/2014/main" id="{1E4C72BD-1C6D-4C6A-9877-3F39AE234477}"/>
                  </a:ext>
                </a:extLst>
              </p:cNvPr>
              <p:cNvPicPr/>
              <p:nvPr/>
            </p:nvPicPr>
            <p:blipFill>
              <a:blip r:embed="rId507"/>
              <a:stretch>
                <a:fillRect/>
              </a:stretch>
            </p:blipFill>
            <p:spPr>
              <a:xfrm>
                <a:off x="2511090" y="5450227"/>
                <a:ext cx="20880" cy="144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08">
            <p14:nvContentPartPr>
              <p14:cNvPr id="323" name="Ink 322">
                <a:extLst>
                  <a:ext uri="{FF2B5EF4-FFF2-40B4-BE49-F238E27FC236}">
                    <a16:creationId xmlns:a16="http://schemas.microsoft.com/office/drawing/2014/main" id="{8D54F7AF-B75D-4565-B2A0-4E675D2CCD88}"/>
                  </a:ext>
                </a:extLst>
              </p14:cNvPr>
              <p14:cNvContentPartPr/>
              <p14:nvPr/>
            </p14:nvContentPartPr>
            <p14:xfrm>
              <a:off x="2831850" y="5371387"/>
              <a:ext cx="33840" cy="299160"/>
            </p14:xfrm>
          </p:contentPart>
        </mc:Choice>
        <mc:Fallback>
          <p:pic>
            <p:nvPicPr>
              <p:cNvPr id="323" name="Ink 322">
                <a:extLst>
                  <a:ext uri="{FF2B5EF4-FFF2-40B4-BE49-F238E27FC236}">
                    <a16:creationId xmlns:a16="http://schemas.microsoft.com/office/drawing/2014/main" id="{8D54F7AF-B75D-4565-B2A0-4E675D2CCD88}"/>
                  </a:ext>
                </a:extLst>
              </p:cNvPr>
              <p:cNvPicPr/>
              <p:nvPr/>
            </p:nvPicPr>
            <p:blipFill>
              <a:blip r:embed="rId509"/>
              <a:stretch>
                <a:fillRect/>
              </a:stretch>
            </p:blipFill>
            <p:spPr>
              <a:xfrm>
                <a:off x="2823210" y="5362387"/>
                <a:ext cx="51480" cy="316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10">
            <p14:nvContentPartPr>
              <p14:cNvPr id="324" name="Ink 323">
                <a:extLst>
                  <a:ext uri="{FF2B5EF4-FFF2-40B4-BE49-F238E27FC236}">
                    <a16:creationId xmlns:a16="http://schemas.microsoft.com/office/drawing/2014/main" id="{54EDDD27-9BF1-45A9-963D-9D85D70127AD}"/>
                  </a:ext>
                </a:extLst>
              </p14:cNvPr>
              <p14:cNvContentPartPr/>
              <p14:nvPr/>
            </p14:nvContentPartPr>
            <p14:xfrm>
              <a:off x="2949930" y="5352667"/>
              <a:ext cx="170280" cy="297000"/>
            </p14:xfrm>
          </p:contentPart>
        </mc:Choice>
        <mc:Fallback>
          <p:pic>
            <p:nvPicPr>
              <p:cNvPr id="324" name="Ink 323">
                <a:extLst>
                  <a:ext uri="{FF2B5EF4-FFF2-40B4-BE49-F238E27FC236}">
                    <a16:creationId xmlns:a16="http://schemas.microsoft.com/office/drawing/2014/main" id="{54EDDD27-9BF1-45A9-963D-9D85D70127AD}"/>
                  </a:ext>
                </a:extLst>
              </p:cNvPr>
              <p:cNvPicPr/>
              <p:nvPr/>
            </p:nvPicPr>
            <p:blipFill>
              <a:blip r:embed="rId511"/>
              <a:stretch>
                <a:fillRect/>
              </a:stretch>
            </p:blipFill>
            <p:spPr>
              <a:xfrm>
                <a:off x="2940930" y="5344027"/>
                <a:ext cx="187920" cy="314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12">
            <p14:nvContentPartPr>
              <p14:cNvPr id="325" name="Ink 324">
                <a:extLst>
                  <a:ext uri="{FF2B5EF4-FFF2-40B4-BE49-F238E27FC236}">
                    <a16:creationId xmlns:a16="http://schemas.microsoft.com/office/drawing/2014/main" id="{EE8822F4-6F13-4AB3-AB73-FEB9E46154FD}"/>
                  </a:ext>
                </a:extLst>
              </p14:cNvPr>
              <p14:cNvContentPartPr/>
              <p14:nvPr/>
            </p14:nvContentPartPr>
            <p14:xfrm>
              <a:off x="3204450" y="5451307"/>
              <a:ext cx="98640" cy="127440"/>
            </p14:xfrm>
          </p:contentPart>
        </mc:Choice>
        <mc:Fallback>
          <p:pic>
            <p:nvPicPr>
              <p:cNvPr id="325" name="Ink 324">
                <a:extLst>
                  <a:ext uri="{FF2B5EF4-FFF2-40B4-BE49-F238E27FC236}">
                    <a16:creationId xmlns:a16="http://schemas.microsoft.com/office/drawing/2014/main" id="{EE8822F4-6F13-4AB3-AB73-FEB9E46154FD}"/>
                  </a:ext>
                </a:extLst>
              </p:cNvPr>
              <p:cNvPicPr/>
              <p:nvPr/>
            </p:nvPicPr>
            <p:blipFill>
              <a:blip r:embed="rId513"/>
              <a:stretch>
                <a:fillRect/>
              </a:stretch>
            </p:blipFill>
            <p:spPr>
              <a:xfrm>
                <a:off x="3195450" y="5442667"/>
                <a:ext cx="116280" cy="145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14">
            <p14:nvContentPartPr>
              <p14:cNvPr id="326" name="Ink 325">
                <a:extLst>
                  <a:ext uri="{FF2B5EF4-FFF2-40B4-BE49-F238E27FC236}">
                    <a16:creationId xmlns:a16="http://schemas.microsoft.com/office/drawing/2014/main" id="{018FB3C1-7BB7-4978-B0DF-FD6CC69F4DD6}"/>
                  </a:ext>
                </a:extLst>
              </p14:cNvPr>
              <p14:cNvContentPartPr/>
              <p14:nvPr/>
            </p14:nvContentPartPr>
            <p14:xfrm>
              <a:off x="3239730" y="5517187"/>
              <a:ext cx="96840" cy="426600"/>
            </p14:xfrm>
          </p:contentPart>
        </mc:Choice>
        <mc:Fallback>
          <p:pic>
            <p:nvPicPr>
              <p:cNvPr id="326" name="Ink 325">
                <a:extLst>
                  <a:ext uri="{FF2B5EF4-FFF2-40B4-BE49-F238E27FC236}">
                    <a16:creationId xmlns:a16="http://schemas.microsoft.com/office/drawing/2014/main" id="{018FB3C1-7BB7-4978-B0DF-FD6CC69F4DD6}"/>
                  </a:ext>
                </a:extLst>
              </p:cNvPr>
              <p:cNvPicPr/>
              <p:nvPr/>
            </p:nvPicPr>
            <p:blipFill>
              <a:blip r:embed="rId515"/>
              <a:stretch>
                <a:fillRect/>
              </a:stretch>
            </p:blipFill>
            <p:spPr>
              <a:xfrm>
                <a:off x="3231090" y="5508187"/>
                <a:ext cx="114480" cy="444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16">
            <p14:nvContentPartPr>
              <p14:cNvPr id="327" name="Ink 326">
                <a:extLst>
                  <a:ext uri="{FF2B5EF4-FFF2-40B4-BE49-F238E27FC236}">
                    <a16:creationId xmlns:a16="http://schemas.microsoft.com/office/drawing/2014/main" id="{FF0AC6C0-0065-480E-85F6-4AD9E13B3DC4}"/>
                  </a:ext>
                </a:extLst>
              </p14:cNvPr>
              <p14:cNvContentPartPr/>
              <p14:nvPr/>
            </p14:nvContentPartPr>
            <p14:xfrm>
              <a:off x="3447810" y="5319547"/>
              <a:ext cx="38160" cy="322920"/>
            </p14:xfrm>
          </p:contentPart>
        </mc:Choice>
        <mc:Fallback>
          <p:pic>
            <p:nvPicPr>
              <p:cNvPr id="327" name="Ink 326">
                <a:extLst>
                  <a:ext uri="{FF2B5EF4-FFF2-40B4-BE49-F238E27FC236}">
                    <a16:creationId xmlns:a16="http://schemas.microsoft.com/office/drawing/2014/main" id="{FF0AC6C0-0065-480E-85F6-4AD9E13B3DC4}"/>
                  </a:ext>
                </a:extLst>
              </p:cNvPr>
              <p:cNvPicPr/>
              <p:nvPr/>
            </p:nvPicPr>
            <p:blipFill>
              <a:blip r:embed="rId517"/>
              <a:stretch>
                <a:fillRect/>
              </a:stretch>
            </p:blipFill>
            <p:spPr>
              <a:xfrm>
                <a:off x="3438810" y="5310907"/>
                <a:ext cx="55800" cy="340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18">
            <p14:nvContentPartPr>
              <p14:cNvPr id="328" name="Ink 327">
                <a:extLst>
                  <a:ext uri="{FF2B5EF4-FFF2-40B4-BE49-F238E27FC236}">
                    <a16:creationId xmlns:a16="http://schemas.microsoft.com/office/drawing/2014/main" id="{0D978C1A-D761-4BBF-8FA5-E85ACB2C77B9}"/>
                  </a:ext>
                </a:extLst>
              </p14:cNvPr>
              <p14:cNvContentPartPr/>
              <p14:nvPr/>
            </p14:nvContentPartPr>
            <p14:xfrm>
              <a:off x="3518730" y="5464987"/>
              <a:ext cx="396000" cy="160200"/>
            </p14:xfrm>
          </p:contentPart>
        </mc:Choice>
        <mc:Fallback>
          <p:pic>
            <p:nvPicPr>
              <p:cNvPr id="328" name="Ink 327">
                <a:extLst>
                  <a:ext uri="{FF2B5EF4-FFF2-40B4-BE49-F238E27FC236}">
                    <a16:creationId xmlns:a16="http://schemas.microsoft.com/office/drawing/2014/main" id="{0D978C1A-D761-4BBF-8FA5-E85ACB2C77B9}"/>
                  </a:ext>
                </a:extLst>
              </p:cNvPr>
              <p:cNvPicPr/>
              <p:nvPr/>
            </p:nvPicPr>
            <p:blipFill>
              <a:blip r:embed="rId519"/>
              <a:stretch>
                <a:fillRect/>
              </a:stretch>
            </p:blipFill>
            <p:spPr>
              <a:xfrm>
                <a:off x="3509730" y="5455987"/>
                <a:ext cx="413640" cy="177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20">
            <p14:nvContentPartPr>
              <p14:cNvPr id="329" name="Ink 328">
                <a:extLst>
                  <a:ext uri="{FF2B5EF4-FFF2-40B4-BE49-F238E27FC236}">
                    <a16:creationId xmlns:a16="http://schemas.microsoft.com/office/drawing/2014/main" id="{048A72AC-9AF2-46B1-B7B6-ACF867F6DA93}"/>
                  </a:ext>
                </a:extLst>
              </p14:cNvPr>
              <p14:cNvContentPartPr/>
              <p14:nvPr/>
            </p14:nvContentPartPr>
            <p14:xfrm>
              <a:off x="3939570" y="5355907"/>
              <a:ext cx="50760" cy="320400"/>
            </p14:xfrm>
          </p:contentPart>
        </mc:Choice>
        <mc:Fallback>
          <p:pic>
            <p:nvPicPr>
              <p:cNvPr id="329" name="Ink 328">
                <a:extLst>
                  <a:ext uri="{FF2B5EF4-FFF2-40B4-BE49-F238E27FC236}">
                    <a16:creationId xmlns:a16="http://schemas.microsoft.com/office/drawing/2014/main" id="{048A72AC-9AF2-46B1-B7B6-ACF867F6DA93}"/>
                  </a:ext>
                </a:extLst>
              </p:cNvPr>
              <p:cNvPicPr/>
              <p:nvPr/>
            </p:nvPicPr>
            <p:blipFill>
              <a:blip r:embed="rId521"/>
              <a:stretch>
                <a:fillRect/>
              </a:stretch>
            </p:blipFill>
            <p:spPr>
              <a:xfrm>
                <a:off x="3930570" y="5346907"/>
                <a:ext cx="68400" cy="338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22">
            <p14:nvContentPartPr>
              <p14:cNvPr id="332" name="Ink 331">
                <a:extLst>
                  <a:ext uri="{FF2B5EF4-FFF2-40B4-BE49-F238E27FC236}">
                    <a16:creationId xmlns:a16="http://schemas.microsoft.com/office/drawing/2014/main" id="{DB2188AA-5897-43E7-BD24-DB010DF8D872}"/>
                  </a:ext>
                </a:extLst>
              </p14:cNvPr>
              <p14:cNvContentPartPr/>
              <p14:nvPr/>
            </p14:nvContentPartPr>
            <p14:xfrm>
              <a:off x="4091130" y="5452027"/>
              <a:ext cx="161280" cy="33480"/>
            </p14:xfrm>
          </p:contentPart>
        </mc:Choice>
        <mc:Fallback>
          <p:pic>
            <p:nvPicPr>
              <p:cNvPr id="332" name="Ink 331">
                <a:extLst>
                  <a:ext uri="{FF2B5EF4-FFF2-40B4-BE49-F238E27FC236}">
                    <a16:creationId xmlns:a16="http://schemas.microsoft.com/office/drawing/2014/main" id="{DB2188AA-5897-43E7-BD24-DB010DF8D872}"/>
                  </a:ext>
                </a:extLst>
              </p:cNvPr>
              <p:cNvPicPr/>
              <p:nvPr/>
            </p:nvPicPr>
            <p:blipFill>
              <a:blip r:embed="rId523"/>
              <a:stretch>
                <a:fillRect/>
              </a:stretch>
            </p:blipFill>
            <p:spPr>
              <a:xfrm>
                <a:off x="4082490" y="5443027"/>
                <a:ext cx="178920" cy="51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24">
            <p14:nvContentPartPr>
              <p14:cNvPr id="333" name="Ink 332">
                <a:extLst>
                  <a:ext uri="{FF2B5EF4-FFF2-40B4-BE49-F238E27FC236}">
                    <a16:creationId xmlns:a16="http://schemas.microsoft.com/office/drawing/2014/main" id="{3F591F18-E73F-46CB-BEDB-F8B8A36941EA}"/>
                  </a:ext>
                </a:extLst>
              </p14:cNvPr>
              <p14:cNvContentPartPr/>
              <p14:nvPr/>
            </p14:nvContentPartPr>
            <p14:xfrm>
              <a:off x="4063050" y="5404507"/>
              <a:ext cx="87840" cy="222840"/>
            </p14:xfrm>
          </p:contentPart>
        </mc:Choice>
        <mc:Fallback>
          <p:pic>
            <p:nvPicPr>
              <p:cNvPr id="333" name="Ink 332">
                <a:extLst>
                  <a:ext uri="{FF2B5EF4-FFF2-40B4-BE49-F238E27FC236}">
                    <a16:creationId xmlns:a16="http://schemas.microsoft.com/office/drawing/2014/main" id="{3F591F18-E73F-46CB-BEDB-F8B8A36941EA}"/>
                  </a:ext>
                </a:extLst>
              </p:cNvPr>
              <p:cNvPicPr/>
              <p:nvPr/>
            </p:nvPicPr>
            <p:blipFill>
              <a:blip r:embed="rId525"/>
              <a:stretch>
                <a:fillRect/>
              </a:stretch>
            </p:blipFill>
            <p:spPr>
              <a:xfrm>
                <a:off x="4054410" y="5395507"/>
                <a:ext cx="105480" cy="240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26">
            <p14:nvContentPartPr>
              <p14:cNvPr id="334" name="Ink 333">
                <a:extLst>
                  <a:ext uri="{FF2B5EF4-FFF2-40B4-BE49-F238E27FC236}">
                    <a16:creationId xmlns:a16="http://schemas.microsoft.com/office/drawing/2014/main" id="{45588229-E476-4187-8888-BFE8FAD70999}"/>
                  </a:ext>
                </a:extLst>
              </p14:cNvPr>
              <p14:cNvContentPartPr/>
              <p14:nvPr/>
            </p14:nvContentPartPr>
            <p14:xfrm>
              <a:off x="1720170" y="6240787"/>
              <a:ext cx="228600" cy="56880"/>
            </p14:xfrm>
          </p:contentPart>
        </mc:Choice>
        <mc:Fallback>
          <p:pic>
            <p:nvPicPr>
              <p:cNvPr id="334" name="Ink 333">
                <a:extLst>
                  <a:ext uri="{FF2B5EF4-FFF2-40B4-BE49-F238E27FC236}">
                    <a16:creationId xmlns:a16="http://schemas.microsoft.com/office/drawing/2014/main" id="{45588229-E476-4187-8888-BFE8FAD70999}"/>
                  </a:ext>
                </a:extLst>
              </p:cNvPr>
              <p:cNvPicPr/>
              <p:nvPr/>
            </p:nvPicPr>
            <p:blipFill>
              <a:blip r:embed="rId527"/>
              <a:stretch>
                <a:fillRect/>
              </a:stretch>
            </p:blipFill>
            <p:spPr>
              <a:xfrm>
                <a:off x="1711170" y="6232147"/>
                <a:ext cx="246240" cy="74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28">
            <p14:nvContentPartPr>
              <p14:cNvPr id="335" name="Ink 334">
                <a:extLst>
                  <a:ext uri="{FF2B5EF4-FFF2-40B4-BE49-F238E27FC236}">
                    <a16:creationId xmlns:a16="http://schemas.microsoft.com/office/drawing/2014/main" id="{AC890293-7690-41DB-94D5-1B609E4B269C}"/>
                  </a:ext>
                </a:extLst>
              </p14:cNvPr>
              <p14:cNvContentPartPr/>
              <p14:nvPr/>
            </p14:nvContentPartPr>
            <p14:xfrm>
              <a:off x="1835370" y="6226027"/>
              <a:ext cx="61560" cy="185040"/>
            </p14:xfrm>
          </p:contentPart>
        </mc:Choice>
        <mc:Fallback>
          <p:pic>
            <p:nvPicPr>
              <p:cNvPr id="335" name="Ink 334">
                <a:extLst>
                  <a:ext uri="{FF2B5EF4-FFF2-40B4-BE49-F238E27FC236}">
                    <a16:creationId xmlns:a16="http://schemas.microsoft.com/office/drawing/2014/main" id="{AC890293-7690-41DB-94D5-1B609E4B269C}"/>
                  </a:ext>
                </a:extLst>
              </p:cNvPr>
              <p:cNvPicPr/>
              <p:nvPr/>
            </p:nvPicPr>
            <p:blipFill>
              <a:blip r:embed="rId529"/>
              <a:stretch>
                <a:fillRect/>
              </a:stretch>
            </p:blipFill>
            <p:spPr>
              <a:xfrm>
                <a:off x="1826370" y="6217387"/>
                <a:ext cx="79200" cy="202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30">
            <p14:nvContentPartPr>
              <p14:cNvPr id="336" name="Ink 335">
                <a:extLst>
                  <a:ext uri="{FF2B5EF4-FFF2-40B4-BE49-F238E27FC236}">
                    <a16:creationId xmlns:a16="http://schemas.microsoft.com/office/drawing/2014/main" id="{BEE2E540-EF22-46A1-93B7-B3F2D98961CE}"/>
                  </a:ext>
                </a:extLst>
              </p14:cNvPr>
              <p14:cNvContentPartPr/>
              <p14:nvPr/>
            </p14:nvContentPartPr>
            <p14:xfrm>
              <a:off x="1897650" y="6128107"/>
              <a:ext cx="18360" cy="106560"/>
            </p14:xfrm>
          </p:contentPart>
        </mc:Choice>
        <mc:Fallback>
          <p:pic>
            <p:nvPicPr>
              <p:cNvPr id="336" name="Ink 335">
                <a:extLst>
                  <a:ext uri="{FF2B5EF4-FFF2-40B4-BE49-F238E27FC236}">
                    <a16:creationId xmlns:a16="http://schemas.microsoft.com/office/drawing/2014/main" id="{BEE2E540-EF22-46A1-93B7-B3F2D98961CE}"/>
                  </a:ext>
                </a:extLst>
              </p:cNvPr>
              <p:cNvPicPr/>
              <p:nvPr/>
            </p:nvPicPr>
            <p:blipFill>
              <a:blip r:embed="rId531"/>
              <a:stretch>
                <a:fillRect/>
              </a:stretch>
            </p:blipFill>
            <p:spPr>
              <a:xfrm>
                <a:off x="1889010" y="6119107"/>
                <a:ext cx="36000" cy="124200"/>
              </a:xfrm>
              <a:prstGeom prst="rect">
                <a:avLst/>
              </a:prstGeom>
            </p:spPr>
          </p:pic>
        </mc:Fallback>
      </mc:AlternateContent>
      <p:grpSp>
        <p:nvGrpSpPr>
          <p:cNvPr id="354" name="Group 353">
            <a:extLst>
              <a:ext uri="{FF2B5EF4-FFF2-40B4-BE49-F238E27FC236}">
                <a16:creationId xmlns:a16="http://schemas.microsoft.com/office/drawing/2014/main" id="{826AC4C8-5073-41D2-9973-40DE14261EE3}"/>
              </a:ext>
            </a:extLst>
          </p:cNvPr>
          <p:cNvGrpSpPr/>
          <p:nvPr/>
        </p:nvGrpSpPr>
        <p:grpSpPr>
          <a:xfrm>
            <a:off x="1772730" y="6496027"/>
            <a:ext cx="199800" cy="140400"/>
            <a:chOff x="1772730" y="6496027"/>
            <a:chExt cx="199800" cy="1404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532">
              <p14:nvContentPartPr>
                <p14:cNvPr id="352" name="Ink 351">
                  <a:extLst>
                    <a:ext uri="{FF2B5EF4-FFF2-40B4-BE49-F238E27FC236}">
                      <a16:creationId xmlns:a16="http://schemas.microsoft.com/office/drawing/2014/main" id="{51F75456-F33F-4E05-9E1D-1201F9E4C3BE}"/>
                    </a:ext>
                  </a:extLst>
                </p14:cNvPr>
                <p14:cNvContentPartPr/>
                <p14:nvPr/>
              </p14:nvContentPartPr>
              <p14:xfrm>
                <a:off x="1772730" y="6496027"/>
                <a:ext cx="174600" cy="37440"/>
              </p14:xfrm>
            </p:contentPart>
          </mc:Choice>
          <mc:Fallback>
            <p:pic>
              <p:nvPicPr>
                <p:cNvPr id="352" name="Ink 351">
                  <a:extLst>
                    <a:ext uri="{FF2B5EF4-FFF2-40B4-BE49-F238E27FC236}">
                      <a16:creationId xmlns:a16="http://schemas.microsoft.com/office/drawing/2014/main" id="{51F75456-F33F-4E05-9E1D-1201F9E4C3BE}"/>
                    </a:ext>
                  </a:extLst>
                </p:cNvPr>
                <p:cNvPicPr/>
                <p:nvPr/>
              </p:nvPicPr>
              <p:blipFill>
                <a:blip r:embed="rId533"/>
                <a:stretch>
                  <a:fillRect/>
                </a:stretch>
              </p:blipFill>
              <p:spPr>
                <a:xfrm>
                  <a:off x="1763730" y="6487387"/>
                  <a:ext cx="192240" cy="55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34">
              <p14:nvContentPartPr>
                <p14:cNvPr id="353" name="Ink 352">
                  <a:extLst>
                    <a:ext uri="{FF2B5EF4-FFF2-40B4-BE49-F238E27FC236}">
                      <a16:creationId xmlns:a16="http://schemas.microsoft.com/office/drawing/2014/main" id="{734DA978-C2C2-48D6-8722-B27944B58230}"/>
                    </a:ext>
                  </a:extLst>
                </p14:cNvPr>
                <p14:cNvContentPartPr/>
                <p14:nvPr/>
              </p14:nvContentPartPr>
              <p14:xfrm>
                <a:off x="1809450" y="6585667"/>
                <a:ext cx="163080" cy="50760"/>
              </p14:xfrm>
            </p:contentPart>
          </mc:Choice>
          <mc:Fallback>
            <p:pic>
              <p:nvPicPr>
                <p:cNvPr id="353" name="Ink 352">
                  <a:extLst>
                    <a:ext uri="{FF2B5EF4-FFF2-40B4-BE49-F238E27FC236}">
                      <a16:creationId xmlns:a16="http://schemas.microsoft.com/office/drawing/2014/main" id="{734DA978-C2C2-48D6-8722-B27944B58230}"/>
                    </a:ext>
                  </a:extLst>
                </p:cNvPr>
                <p:cNvPicPr/>
                <p:nvPr/>
              </p:nvPicPr>
              <p:blipFill>
                <a:blip r:embed="rId535"/>
                <a:stretch>
                  <a:fillRect/>
                </a:stretch>
              </p:blipFill>
              <p:spPr>
                <a:xfrm>
                  <a:off x="1800810" y="6577027"/>
                  <a:ext cx="180720" cy="684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66" name="Group 365">
            <a:extLst>
              <a:ext uri="{FF2B5EF4-FFF2-40B4-BE49-F238E27FC236}">
                <a16:creationId xmlns:a16="http://schemas.microsoft.com/office/drawing/2014/main" id="{199E5DED-7C87-426B-8B11-F8B47440A443}"/>
              </a:ext>
            </a:extLst>
          </p:cNvPr>
          <p:cNvGrpSpPr/>
          <p:nvPr/>
        </p:nvGrpSpPr>
        <p:grpSpPr>
          <a:xfrm>
            <a:off x="2218050" y="5809867"/>
            <a:ext cx="2046240" cy="948600"/>
            <a:chOff x="2218050" y="5809867"/>
            <a:chExt cx="2046240" cy="9486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536">
              <p14:nvContentPartPr>
                <p14:cNvPr id="337" name="Ink 336">
                  <a:extLst>
                    <a:ext uri="{FF2B5EF4-FFF2-40B4-BE49-F238E27FC236}">
                      <a16:creationId xmlns:a16="http://schemas.microsoft.com/office/drawing/2014/main" id="{BF00A30C-4D36-4B73-9CBD-6880BF4CE057}"/>
                    </a:ext>
                  </a:extLst>
                </p14:cNvPr>
                <p14:cNvContentPartPr/>
                <p14:nvPr/>
              </p14:nvContentPartPr>
              <p14:xfrm>
                <a:off x="2223810" y="6069067"/>
                <a:ext cx="91080" cy="272160"/>
              </p14:xfrm>
            </p:contentPart>
          </mc:Choice>
          <mc:Fallback>
            <p:pic>
              <p:nvPicPr>
                <p:cNvPr id="337" name="Ink 336">
                  <a:extLst>
                    <a:ext uri="{FF2B5EF4-FFF2-40B4-BE49-F238E27FC236}">
                      <a16:creationId xmlns:a16="http://schemas.microsoft.com/office/drawing/2014/main" id="{BF00A30C-4D36-4B73-9CBD-6880BF4CE057}"/>
                    </a:ext>
                  </a:extLst>
                </p:cNvPr>
                <p:cNvPicPr/>
                <p:nvPr/>
              </p:nvPicPr>
              <p:blipFill>
                <a:blip r:embed="rId537"/>
                <a:stretch>
                  <a:fillRect/>
                </a:stretch>
              </p:blipFill>
              <p:spPr>
                <a:xfrm>
                  <a:off x="2215170" y="6060427"/>
                  <a:ext cx="108720" cy="289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38">
              <p14:nvContentPartPr>
                <p14:cNvPr id="338" name="Ink 337">
                  <a:extLst>
                    <a:ext uri="{FF2B5EF4-FFF2-40B4-BE49-F238E27FC236}">
                      <a16:creationId xmlns:a16="http://schemas.microsoft.com/office/drawing/2014/main" id="{04E71AF7-3260-4A07-9EED-18902CA646A8}"/>
                    </a:ext>
                  </a:extLst>
                </p14:cNvPr>
                <p14:cNvContentPartPr/>
                <p14:nvPr/>
              </p14:nvContentPartPr>
              <p14:xfrm>
                <a:off x="2400210" y="6162667"/>
                <a:ext cx="118080" cy="138960"/>
              </p14:xfrm>
            </p:contentPart>
          </mc:Choice>
          <mc:Fallback>
            <p:pic>
              <p:nvPicPr>
                <p:cNvPr id="338" name="Ink 337">
                  <a:extLst>
                    <a:ext uri="{FF2B5EF4-FFF2-40B4-BE49-F238E27FC236}">
                      <a16:creationId xmlns:a16="http://schemas.microsoft.com/office/drawing/2014/main" id="{04E71AF7-3260-4A07-9EED-18902CA646A8}"/>
                    </a:ext>
                  </a:extLst>
                </p:cNvPr>
                <p:cNvPicPr/>
                <p:nvPr/>
              </p:nvPicPr>
              <p:blipFill>
                <a:blip r:embed="rId539"/>
                <a:stretch>
                  <a:fillRect/>
                </a:stretch>
              </p:blipFill>
              <p:spPr>
                <a:xfrm>
                  <a:off x="2391210" y="6154027"/>
                  <a:ext cx="135720" cy="156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0">
              <p14:nvContentPartPr>
                <p14:cNvPr id="339" name="Ink 338">
                  <a:extLst>
                    <a:ext uri="{FF2B5EF4-FFF2-40B4-BE49-F238E27FC236}">
                      <a16:creationId xmlns:a16="http://schemas.microsoft.com/office/drawing/2014/main" id="{E47E0B87-3D56-40AE-97B0-49D746529644}"/>
                    </a:ext>
                  </a:extLst>
                </p14:cNvPr>
                <p14:cNvContentPartPr/>
                <p14:nvPr/>
              </p14:nvContentPartPr>
              <p14:xfrm>
                <a:off x="2470050" y="6307747"/>
                <a:ext cx="99360" cy="257040"/>
              </p14:xfrm>
            </p:contentPart>
          </mc:Choice>
          <mc:Fallback>
            <p:pic>
              <p:nvPicPr>
                <p:cNvPr id="339" name="Ink 338">
                  <a:extLst>
                    <a:ext uri="{FF2B5EF4-FFF2-40B4-BE49-F238E27FC236}">
                      <a16:creationId xmlns:a16="http://schemas.microsoft.com/office/drawing/2014/main" id="{E47E0B87-3D56-40AE-97B0-49D746529644}"/>
                    </a:ext>
                  </a:extLst>
                </p:cNvPr>
                <p:cNvPicPr/>
                <p:nvPr/>
              </p:nvPicPr>
              <p:blipFill>
                <a:blip r:embed="rId541"/>
                <a:stretch>
                  <a:fillRect/>
                </a:stretch>
              </p:blipFill>
              <p:spPr>
                <a:xfrm>
                  <a:off x="2461410" y="6299107"/>
                  <a:ext cx="117000" cy="274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2">
              <p14:nvContentPartPr>
                <p14:cNvPr id="340" name="Ink 339">
                  <a:extLst>
                    <a:ext uri="{FF2B5EF4-FFF2-40B4-BE49-F238E27FC236}">
                      <a16:creationId xmlns:a16="http://schemas.microsoft.com/office/drawing/2014/main" id="{B0A97B66-02D6-4E93-A6D7-9A82ECDE46E0}"/>
                    </a:ext>
                  </a:extLst>
                </p14:cNvPr>
                <p14:cNvContentPartPr/>
                <p14:nvPr/>
              </p14:nvContentPartPr>
              <p14:xfrm>
                <a:off x="2740410" y="6016867"/>
                <a:ext cx="64080" cy="274320"/>
              </p14:xfrm>
            </p:contentPart>
          </mc:Choice>
          <mc:Fallback>
            <p:pic>
              <p:nvPicPr>
                <p:cNvPr id="340" name="Ink 339">
                  <a:extLst>
                    <a:ext uri="{FF2B5EF4-FFF2-40B4-BE49-F238E27FC236}">
                      <a16:creationId xmlns:a16="http://schemas.microsoft.com/office/drawing/2014/main" id="{B0A97B66-02D6-4E93-A6D7-9A82ECDE46E0}"/>
                    </a:ext>
                  </a:extLst>
                </p:cNvPr>
                <p:cNvPicPr/>
                <p:nvPr/>
              </p:nvPicPr>
              <p:blipFill>
                <a:blip r:embed="rId543"/>
                <a:stretch>
                  <a:fillRect/>
                </a:stretch>
              </p:blipFill>
              <p:spPr>
                <a:xfrm>
                  <a:off x="2731410" y="6007867"/>
                  <a:ext cx="81720" cy="291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4">
              <p14:nvContentPartPr>
                <p14:cNvPr id="341" name="Ink 340">
                  <a:extLst>
                    <a:ext uri="{FF2B5EF4-FFF2-40B4-BE49-F238E27FC236}">
                      <a16:creationId xmlns:a16="http://schemas.microsoft.com/office/drawing/2014/main" id="{A698136E-0534-48A0-9DF2-EE0AC458752B}"/>
                    </a:ext>
                  </a:extLst>
                </p14:cNvPr>
                <p14:cNvContentPartPr/>
                <p14:nvPr/>
              </p14:nvContentPartPr>
              <p14:xfrm>
                <a:off x="2875050" y="6115147"/>
                <a:ext cx="262440" cy="163080"/>
              </p14:xfrm>
            </p:contentPart>
          </mc:Choice>
          <mc:Fallback>
            <p:pic>
              <p:nvPicPr>
                <p:cNvPr id="341" name="Ink 340">
                  <a:extLst>
                    <a:ext uri="{FF2B5EF4-FFF2-40B4-BE49-F238E27FC236}">
                      <a16:creationId xmlns:a16="http://schemas.microsoft.com/office/drawing/2014/main" id="{A698136E-0534-48A0-9DF2-EE0AC458752B}"/>
                    </a:ext>
                  </a:extLst>
                </p:cNvPr>
                <p:cNvPicPr/>
                <p:nvPr/>
              </p:nvPicPr>
              <p:blipFill>
                <a:blip r:embed="rId545"/>
                <a:stretch>
                  <a:fillRect/>
                </a:stretch>
              </p:blipFill>
              <p:spPr>
                <a:xfrm>
                  <a:off x="2866050" y="6106147"/>
                  <a:ext cx="280080" cy="180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6">
              <p14:nvContentPartPr>
                <p14:cNvPr id="342" name="Ink 341">
                  <a:extLst>
                    <a:ext uri="{FF2B5EF4-FFF2-40B4-BE49-F238E27FC236}">
                      <a16:creationId xmlns:a16="http://schemas.microsoft.com/office/drawing/2014/main" id="{1E888B7C-A068-4349-93F2-584D9ADB5716}"/>
                    </a:ext>
                  </a:extLst>
                </p14:cNvPr>
                <p14:cNvContentPartPr/>
                <p14:nvPr/>
              </p14:nvContentPartPr>
              <p14:xfrm>
                <a:off x="3293370" y="5983747"/>
                <a:ext cx="16920" cy="272880"/>
              </p14:xfrm>
            </p:contentPart>
          </mc:Choice>
          <mc:Fallback>
            <p:pic>
              <p:nvPicPr>
                <p:cNvPr id="342" name="Ink 341">
                  <a:extLst>
                    <a:ext uri="{FF2B5EF4-FFF2-40B4-BE49-F238E27FC236}">
                      <a16:creationId xmlns:a16="http://schemas.microsoft.com/office/drawing/2014/main" id="{1E888B7C-A068-4349-93F2-584D9ADB5716}"/>
                    </a:ext>
                  </a:extLst>
                </p:cNvPr>
                <p:cNvPicPr/>
                <p:nvPr/>
              </p:nvPicPr>
              <p:blipFill>
                <a:blip r:embed="rId547"/>
                <a:stretch>
                  <a:fillRect/>
                </a:stretch>
              </p:blipFill>
              <p:spPr>
                <a:xfrm>
                  <a:off x="3284730" y="5975107"/>
                  <a:ext cx="34560" cy="290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8">
              <p14:nvContentPartPr>
                <p14:cNvPr id="346" name="Ink 345">
                  <a:extLst>
                    <a:ext uri="{FF2B5EF4-FFF2-40B4-BE49-F238E27FC236}">
                      <a16:creationId xmlns:a16="http://schemas.microsoft.com/office/drawing/2014/main" id="{A8C19BED-FFE7-4547-9732-18DC54890474}"/>
                    </a:ext>
                  </a:extLst>
                </p14:cNvPr>
                <p14:cNvContentPartPr/>
                <p14:nvPr/>
              </p14:nvContentPartPr>
              <p14:xfrm>
                <a:off x="2752290" y="5809867"/>
                <a:ext cx="28440" cy="676080"/>
              </p14:xfrm>
            </p:contentPart>
          </mc:Choice>
          <mc:Fallback>
            <p:pic>
              <p:nvPicPr>
                <p:cNvPr id="346" name="Ink 345">
                  <a:extLst>
                    <a:ext uri="{FF2B5EF4-FFF2-40B4-BE49-F238E27FC236}">
                      <a16:creationId xmlns:a16="http://schemas.microsoft.com/office/drawing/2014/main" id="{A8C19BED-FFE7-4547-9732-18DC54890474}"/>
                    </a:ext>
                  </a:extLst>
                </p:cNvPr>
                <p:cNvPicPr/>
                <p:nvPr/>
              </p:nvPicPr>
              <p:blipFill>
                <a:blip r:embed="rId549"/>
                <a:stretch>
                  <a:fillRect/>
                </a:stretch>
              </p:blipFill>
              <p:spPr>
                <a:xfrm>
                  <a:off x="2743290" y="5801227"/>
                  <a:ext cx="46080" cy="693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50">
              <p14:nvContentPartPr>
                <p14:cNvPr id="347" name="Ink 346">
                  <a:extLst>
                    <a:ext uri="{FF2B5EF4-FFF2-40B4-BE49-F238E27FC236}">
                      <a16:creationId xmlns:a16="http://schemas.microsoft.com/office/drawing/2014/main" id="{D06639F4-95AA-460E-906B-555C3EEE4F0B}"/>
                    </a:ext>
                  </a:extLst>
                </p14:cNvPr>
                <p14:cNvContentPartPr/>
                <p14:nvPr/>
              </p14:nvContentPartPr>
              <p14:xfrm>
                <a:off x="2824290" y="6075547"/>
                <a:ext cx="158400" cy="266760"/>
              </p14:xfrm>
            </p:contentPart>
          </mc:Choice>
          <mc:Fallback>
            <p:pic>
              <p:nvPicPr>
                <p:cNvPr id="347" name="Ink 346">
                  <a:extLst>
                    <a:ext uri="{FF2B5EF4-FFF2-40B4-BE49-F238E27FC236}">
                      <a16:creationId xmlns:a16="http://schemas.microsoft.com/office/drawing/2014/main" id="{D06639F4-95AA-460E-906B-555C3EEE4F0B}"/>
                    </a:ext>
                  </a:extLst>
                </p:cNvPr>
                <p:cNvPicPr/>
                <p:nvPr/>
              </p:nvPicPr>
              <p:blipFill>
                <a:blip r:embed="rId551"/>
                <a:stretch>
                  <a:fillRect/>
                </a:stretch>
              </p:blipFill>
              <p:spPr>
                <a:xfrm>
                  <a:off x="2815650" y="6066547"/>
                  <a:ext cx="176040" cy="284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52">
              <p14:nvContentPartPr>
                <p14:cNvPr id="348" name="Ink 347">
                  <a:extLst>
                    <a:ext uri="{FF2B5EF4-FFF2-40B4-BE49-F238E27FC236}">
                      <a16:creationId xmlns:a16="http://schemas.microsoft.com/office/drawing/2014/main" id="{61DF58DA-706B-4AB2-A604-550B57ED0964}"/>
                    </a:ext>
                  </a:extLst>
                </p14:cNvPr>
                <p14:cNvContentPartPr/>
                <p14:nvPr/>
              </p14:nvContentPartPr>
              <p14:xfrm>
                <a:off x="3076290" y="6097507"/>
                <a:ext cx="70200" cy="167760"/>
              </p14:xfrm>
            </p:contentPart>
          </mc:Choice>
          <mc:Fallback>
            <p:pic>
              <p:nvPicPr>
                <p:cNvPr id="348" name="Ink 347">
                  <a:extLst>
                    <a:ext uri="{FF2B5EF4-FFF2-40B4-BE49-F238E27FC236}">
                      <a16:creationId xmlns:a16="http://schemas.microsoft.com/office/drawing/2014/main" id="{61DF58DA-706B-4AB2-A604-550B57ED0964}"/>
                    </a:ext>
                  </a:extLst>
                </p:cNvPr>
                <p:cNvPicPr/>
                <p:nvPr/>
              </p:nvPicPr>
              <p:blipFill>
                <a:blip r:embed="rId553"/>
                <a:stretch>
                  <a:fillRect/>
                </a:stretch>
              </p:blipFill>
              <p:spPr>
                <a:xfrm>
                  <a:off x="3067290" y="6088507"/>
                  <a:ext cx="87840" cy="185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54">
              <p14:nvContentPartPr>
                <p14:cNvPr id="350" name="Ink 349">
                  <a:extLst>
                    <a:ext uri="{FF2B5EF4-FFF2-40B4-BE49-F238E27FC236}">
                      <a16:creationId xmlns:a16="http://schemas.microsoft.com/office/drawing/2014/main" id="{AED1C24C-0AB5-4956-8099-3D54F572BAD9}"/>
                    </a:ext>
                  </a:extLst>
                </p14:cNvPr>
                <p14:cNvContentPartPr/>
                <p14:nvPr/>
              </p14:nvContentPartPr>
              <p14:xfrm>
                <a:off x="3605130" y="6061507"/>
                <a:ext cx="171000" cy="15120"/>
              </p14:xfrm>
            </p:contentPart>
          </mc:Choice>
          <mc:Fallback>
            <p:pic>
              <p:nvPicPr>
                <p:cNvPr id="350" name="Ink 349">
                  <a:extLst>
                    <a:ext uri="{FF2B5EF4-FFF2-40B4-BE49-F238E27FC236}">
                      <a16:creationId xmlns:a16="http://schemas.microsoft.com/office/drawing/2014/main" id="{AED1C24C-0AB5-4956-8099-3D54F572BAD9}"/>
                    </a:ext>
                  </a:extLst>
                </p:cNvPr>
                <p:cNvPicPr/>
                <p:nvPr/>
              </p:nvPicPr>
              <p:blipFill>
                <a:blip r:embed="rId555"/>
                <a:stretch>
                  <a:fillRect/>
                </a:stretch>
              </p:blipFill>
              <p:spPr>
                <a:xfrm>
                  <a:off x="3596130" y="6052507"/>
                  <a:ext cx="188640" cy="32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56">
              <p14:nvContentPartPr>
                <p14:cNvPr id="351" name="Ink 350">
                  <a:extLst>
                    <a:ext uri="{FF2B5EF4-FFF2-40B4-BE49-F238E27FC236}">
                      <a16:creationId xmlns:a16="http://schemas.microsoft.com/office/drawing/2014/main" id="{C10CCD96-A5C0-41D1-9EA0-DE8FA74EFE62}"/>
                    </a:ext>
                  </a:extLst>
                </p14:cNvPr>
                <p14:cNvContentPartPr/>
                <p14:nvPr/>
              </p14:nvContentPartPr>
              <p14:xfrm>
                <a:off x="3664170" y="6178507"/>
                <a:ext cx="127080" cy="45000"/>
              </p14:xfrm>
            </p:contentPart>
          </mc:Choice>
          <mc:Fallback>
            <p:pic>
              <p:nvPicPr>
                <p:cNvPr id="351" name="Ink 350">
                  <a:extLst>
                    <a:ext uri="{FF2B5EF4-FFF2-40B4-BE49-F238E27FC236}">
                      <a16:creationId xmlns:a16="http://schemas.microsoft.com/office/drawing/2014/main" id="{C10CCD96-A5C0-41D1-9EA0-DE8FA74EFE62}"/>
                    </a:ext>
                  </a:extLst>
                </p:cNvPr>
                <p:cNvPicPr/>
                <p:nvPr/>
              </p:nvPicPr>
              <p:blipFill>
                <a:blip r:embed="rId557"/>
                <a:stretch>
                  <a:fillRect/>
                </a:stretch>
              </p:blipFill>
              <p:spPr>
                <a:xfrm>
                  <a:off x="3655170" y="6169867"/>
                  <a:ext cx="144720" cy="62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58">
              <p14:nvContentPartPr>
                <p14:cNvPr id="356" name="Ink 355">
                  <a:extLst>
                    <a:ext uri="{FF2B5EF4-FFF2-40B4-BE49-F238E27FC236}">
                      <a16:creationId xmlns:a16="http://schemas.microsoft.com/office/drawing/2014/main" id="{84C5A15A-342A-45A2-94F9-6E7C2498272F}"/>
                    </a:ext>
                  </a:extLst>
                </p14:cNvPr>
                <p14:cNvContentPartPr/>
                <p14:nvPr/>
              </p14:nvContentPartPr>
              <p14:xfrm>
                <a:off x="2229930" y="6496387"/>
                <a:ext cx="190080" cy="258840"/>
              </p14:xfrm>
            </p:contentPart>
          </mc:Choice>
          <mc:Fallback>
            <p:pic>
              <p:nvPicPr>
                <p:cNvPr id="356" name="Ink 355">
                  <a:extLst>
                    <a:ext uri="{FF2B5EF4-FFF2-40B4-BE49-F238E27FC236}">
                      <a16:creationId xmlns:a16="http://schemas.microsoft.com/office/drawing/2014/main" id="{84C5A15A-342A-45A2-94F9-6E7C2498272F}"/>
                    </a:ext>
                  </a:extLst>
                </p:cNvPr>
                <p:cNvPicPr/>
                <p:nvPr/>
              </p:nvPicPr>
              <p:blipFill>
                <a:blip r:embed="rId559"/>
                <a:stretch>
                  <a:fillRect/>
                </a:stretch>
              </p:blipFill>
              <p:spPr>
                <a:xfrm>
                  <a:off x="2221290" y="6487387"/>
                  <a:ext cx="207720" cy="276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0">
              <p14:nvContentPartPr>
                <p14:cNvPr id="357" name="Ink 356">
                  <a:extLst>
                    <a:ext uri="{FF2B5EF4-FFF2-40B4-BE49-F238E27FC236}">
                      <a16:creationId xmlns:a16="http://schemas.microsoft.com/office/drawing/2014/main" id="{96B073A2-2FF4-4E87-A699-1C8F1C9E22ED}"/>
                    </a:ext>
                  </a:extLst>
                </p14:cNvPr>
                <p14:cNvContentPartPr/>
                <p14:nvPr/>
              </p14:nvContentPartPr>
              <p14:xfrm>
                <a:off x="2218050" y="6510427"/>
                <a:ext cx="271080" cy="85680"/>
              </p14:xfrm>
            </p:contentPart>
          </mc:Choice>
          <mc:Fallback>
            <p:pic>
              <p:nvPicPr>
                <p:cNvPr id="357" name="Ink 356">
                  <a:extLst>
                    <a:ext uri="{FF2B5EF4-FFF2-40B4-BE49-F238E27FC236}">
                      <a16:creationId xmlns:a16="http://schemas.microsoft.com/office/drawing/2014/main" id="{96B073A2-2FF4-4E87-A699-1C8F1C9E22ED}"/>
                    </a:ext>
                  </a:extLst>
                </p:cNvPr>
                <p:cNvPicPr/>
                <p:nvPr/>
              </p:nvPicPr>
              <p:blipFill>
                <a:blip r:embed="rId561"/>
                <a:stretch>
                  <a:fillRect/>
                </a:stretch>
              </p:blipFill>
              <p:spPr>
                <a:xfrm>
                  <a:off x="2209410" y="6501787"/>
                  <a:ext cx="288720" cy="103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2">
              <p14:nvContentPartPr>
                <p14:cNvPr id="358" name="Ink 357">
                  <a:extLst>
                    <a:ext uri="{FF2B5EF4-FFF2-40B4-BE49-F238E27FC236}">
                      <a16:creationId xmlns:a16="http://schemas.microsoft.com/office/drawing/2014/main" id="{7B39C22E-8568-4521-ADF4-A31D147BB533}"/>
                    </a:ext>
                  </a:extLst>
                </p14:cNvPr>
                <p14:cNvContentPartPr/>
                <p14:nvPr/>
              </p14:nvContentPartPr>
              <p14:xfrm>
                <a:off x="2521890" y="6474787"/>
                <a:ext cx="290160" cy="283680"/>
              </p14:xfrm>
            </p:contentPart>
          </mc:Choice>
          <mc:Fallback>
            <p:pic>
              <p:nvPicPr>
                <p:cNvPr id="358" name="Ink 357">
                  <a:extLst>
                    <a:ext uri="{FF2B5EF4-FFF2-40B4-BE49-F238E27FC236}">
                      <a16:creationId xmlns:a16="http://schemas.microsoft.com/office/drawing/2014/main" id="{7B39C22E-8568-4521-ADF4-A31D147BB533}"/>
                    </a:ext>
                  </a:extLst>
                </p:cNvPr>
                <p:cNvPicPr/>
                <p:nvPr/>
              </p:nvPicPr>
              <p:blipFill>
                <a:blip r:embed="rId563"/>
                <a:stretch>
                  <a:fillRect/>
                </a:stretch>
              </p:blipFill>
              <p:spPr>
                <a:xfrm>
                  <a:off x="2513250" y="6465787"/>
                  <a:ext cx="307800" cy="301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4">
              <p14:nvContentPartPr>
                <p14:cNvPr id="359" name="Ink 358">
                  <a:extLst>
                    <a:ext uri="{FF2B5EF4-FFF2-40B4-BE49-F238E27FC236}">
                      <a16:creationId xmlns:a16="http://schemas.microsoft.com/office/drawing/2014/main" id="{56861E67-F02F-4E8B-A76C-4B5DEFA2FEEA}"/>
                    </a:ext>
                  </a:extLst>
                </p14:cNvPr>
                <p14:cNvContentPartPr/>
                <p14:nvPr/>
              </p14:nvContentPartPr>
              <p14:xfrm>
                <a:off x="2790810" y="6683947"/>
                <a:ext cx="36000" cy="18720"/>
              </p14:xfrm>
            </p:contentPart>
          </mc:Choice>
          <mc:Fallback>
            <p:pic>
              <p:nvPicPr>
                <p:cNvPr id="359" name="Ink 358">
                  <a:extLst>
                    <a:ext uri="{FF2B5EF4-FFF2-40B4-BE49-F238E27FC236}">
                      <a16:creationId xmlns:a16="http://schemas.microsoft.com/office/drawing/2014/main" id="{56861E67-F02F-4E8B-A76C-4B5DEFA2FEEA}"/>
                    </a:ext>
                  </a:extLst>
                </p:cNvPr>
                <p:cNvPicPr/>
                <p:nvPr/>
              </p:nvPicPr>
              <p:blipFill>
                <a:blip r:embed="rId565"/>
                <a:stretch>
                  <a:fillRect/>
                </a:stretch>
              </p:blipFill>
              <p:spPr>
                <a:xfrm>
                  <a:off x="2781810" y="6674947"/>
                  <a:ext cx="53640" cy="3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6">
              <p14:nvContentPartPr>
                <p14:cNvPr id="361" name="Ink 360">
                  <a:extLst>
                    <a:ext uri="{FF2B5EF4-FFF2-40B4-BE49-F238E27FC236}">
                      <a16:creationId xmlns:a16="http://schemas.microsoft.com/office/drawing/2014/main" id="{B516FA85-E898-45AE-A2F2-01C7739ECD3A}"/>
                    </a:ext>
                  </a:extLst>
                </p14:cNvPr>
                <p14:cNvContentPartPr/>
                <p14:nvPr/>
              </p14:nvContentPartPr>
              <p14:xfrm>
                <a:off x="3025170" y="6415747"/>
                <a:ext cx="180000" cy="245520"/>
              </p14:xfrm>
            </p:contentPart>
          </mc:Choice>
          <mc:Fallback>
            <p:pic>
              <p:nvPicPr>
                <p:cNvPr id="361" name="Ink 360">
                  <a:extLst>
                    <a:ext uri="{FF2B5EF4-FFF2-40B4-BE49-F238E27FC236}">
                      <a16:creationId xmlns:a16="http://schemas.microsoft.com/office/drawing/2014/main" id="{B516FA85-E898-45AE-A2F2-01C7739ECD3A}"/>
                    </a:ext>
                  </a:extLst>
                </p:cNvPr>
                <p:cNvPicPr/>
                <p:nvPr/>
              </p:nvPicPr>
              <p:blipFill>
                <a:blip r:embed="rId567"/>
                <a:stretch>
                  <a:fillRect/>
                </a:stretch>
              </p:blipFill>
              <p:spPr>
                <a:xfrm>
                  <a:off x="3016170" y="6407107"/>
                  <a:ext cx="197640" cy="263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8">
              <p14:nvContentPartPr>
                <p14:cNvPr id="362" name="Ink 361">
                  <a:extLst>
                    <a:ext uri="{FF2B5EF4-FFF2-40B4-BE49-F238E27FC236}">
                      <a16:creationId xmlns:a16="http://schemas.microsoft.com/office/drawing/2014/main" id="{0EDEA691-CE25-45B1-B211-F343DDCEF511}"/>
                    </a:ext>
                  </a:extLst>
                </p14:cNvPr>
                <p14:cNvContentPartPr/>
                <p14:nvPr/>
              </p14:nvContentPartPr>
              <p14:xfrm>
                <a:off x="3392370" y="6379027"/>
                <a:ext cx="185400" cy="373320"/>
              </p14:xfrm>
            </p:contentPart>
          </mc:Choice>
          <mc:Fallback>
            <p:pic>
              <p:nvPicPr>
                <p:cNvPr id="362" name="Ink 361">
                  <a:extLst>
                    <a:ext uri="{FF2B5EF4-FFF2-40B4-BE49-F238E27FC236}">
                      <a16:creationId xmlns:a16="http://schemas.microsoft.com/office/drawing/2014/main" id="{0EDEA691-CE25-45B1-B211-F343DDCEF511}"/>
                    </a:ext>
                  </a:extLst>
                </p:cNvPr>
                <p:cNvPicPr/>
                <p:nvPr/>
              </p:nvPicPr>
              <p:blipFill>
                <a:blip r:embed="rId569"/>
                <a:stretch>
                  <a:fillRect/>
                </a:stretch>
              </p:blipFill>
              <p:spPr>
                <a:xfrm>
                  <a:off x="3383370" y="6370027"/>
                  <a:ext cx="203040" cy="390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70">
              <p14:nvContentPartPr>
                <p14:cNvPr id="363" name="Ink 362">
                  <a:extLst>
                    <a:ext uri="{FF2B5EF4-FFF2-40B4-BE49-F238E27FC236}">
                      <a16:creationId xmlns:a16="http://schemas.microsoft.com/office/drawing/2014/main" id="{EFF17F72-FA0B-4C94-A3D8-E7F466DF3E7E}"/>
                    </a:ext>
                  </a:extLst>
                </p14:cNvPr>
                <p14:cNvContentPartPr/>
                <p14:nvPr/>
              </p14:nvContentPartPr>
              <p14:xfrm>
                <a:off x="3700170" y="6310627"/>
                <a:ext cx="27000" cy="425160"/>
              </p14:xfrm>
            </p:contentPart>
          </mc:Choice>
          <mc:Fallback>
            <p:pic>
              <p:nvPicPr>
                <p:cNvPr id="363" name="Ink 362">
                  <a:extLst>
                    <a:ext uri="{FF2B5EF4-FFF2-40B4-BE49-F238E27FC236}">
                      <a16:creationId xmlns:a16="http://schemas.microsoft.com/office/drawing/2014/main" id="{EFF17F72-FA0B-4C94-A3D8-E7F466DF3E7E}"/>
                    </a:ext>
                  </a:extLst>
                </p:cNvPr>
                <p:cNvPicPr/>
                <p:nvPr/>
              </p:nvPicPr>
              <p:blipFill>
                <a:blip r:embed="rId571"/>
                <a:stretch>
                  <a:fillRect/>
                </a:stretch>
              </p:blipFill>
              <p:spPr>
                <a:xfrm>
                  <a:off x="3691170" y="6301987"/>
                  <a:ext cx="44640" cy="442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72">
              <p14:nvContentPartPr>
                <p14:cNvPr id="364" name="Ink 363">
                  <a:extLst>
                    <a:ext uri="{FF2B5EF4-FFF2-40B4-BE49-F238E27FC236}">
                      <a16:creationId xmlns:a16="http://schemas.microsoft.com/office/drawing/2014/main" id="{EB833543-3F28-4AB7-84EC-D6CAEB3C989B}"/>
                    </a:ext>
                  </a:extLst>
                </p14:cNvPr>
                <p14:cNvContentPartPr/>
                <p14:nvPr/>
              </p14:nvContentPartPr>
              <p14:xfrm>
                <a:off x="3780450" y="6499627"/>
                <a:ext cx="345240" cy="167760"/>
              </p14:xfrm>
            </p:contentPart>
          </mc:Choice>
          <mc:Fallback>
            <p:pic>
              <p:nvPicPr>
                <p:cNvPr id="364" name="Ink 363">
                  <a:extLst>
                    <a:ext uri="{FF2B5EF4-FFF2-40B4-BE49-F238E27FC236}">
                      <a16:creationId xmlns:a16="http://schemas.microsoft.com/office/drawing/2014/main" id="{EB833543-3F28-4AB7-84EC-D6CAEB3C989B}"/>
                    </a:ext>
                  </a:extLst>
                </p:cNvPr>
                <p:cNvPicPr/>
                <p:nvPr/>
              </p:nvPicPr>
              <p:blipFill>
                <a:blip r:embed="rId573"/>
                <a:stretch>
                  <a:fillRect/>
                </a:stretch>
              </p:blipFill>
              <p:spPr>
                <a:xfrm>
                  <a:off x="3771450" y="6490627"/>
                  <a:ext cx="362880" cy="185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74">
              <p14:nvContentPartPr>
                <p14:cNvPr id="365" name="Ink 364">
                  <a:extLst>
                    <a:ext uri="{FF2B5EF4-FFF2-40B4-BE49-F238E27FC236}">
                      <a16:creationId xmlns:a16="http://schemas.microsoft.com/office/drawing/2014/main" id="{1171A38D-C910-4E65-B6BF-C01636F0C93F}"/>
                    </a:ext>
                  </a:extLst>
                </p14:cNvPr>
                <p14:cNvContentPartPr/>
                <p14:nvPr/>
              </p14:nvContentPartPr>
              <p14:xfrm>
                <a:off x="4226850" y="6391267"/>
                <a:ext cx="37440" cy="292680"/>
              </p14:xfrm>
            </p:contentPart>
          </mc:Choice>
          <mc:Fallback>
            <p:pic>
              <p:nvPicPr>
                <p:cNvPr id="365" name="Ink 364">
                  <a:extLst>
                    <a:ext uri="{FF2B5EF4-FFF2-40B4-BE49-F238E27FC236}">
                      <a16:creationId xmlns:a16="http://schemas.microsoft.com/office/drawing/2014/main" id="{1171A38D-C910-4E65-B6BF-C01636F0C93F}"/>
                    </a:ext>
                  </a:extLst>
                </p:cNvPr>
                <p:cNvPicPr/>
                <p:nvPr/>
              </p:nvPicPr>
              <p:blipFill>
                <a:blip r:embed="rId575"/>
                <a:stretch>
                  <a:fillRect/>
                </a:stretch>
              </p:blipFill>
              <p:spPr>
                <a:xfrm>
                  <a:off x="4218210" y="6382627"/>
                  <a:ext cx="55080" cy="31032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38620022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3" name="Group 292">
            <a:extLst>
              <a:ext uri="{FF2B5EF4-FFF2-40B4-BE49-F238E27FC236}">
                <a16:creationId xmlns:a16="http://schemas.microsoft.com/office/drawing/2014/main" id="{40F7727E-F4CC-4AF9-947F-8A35BBFDAD5B}"/>
              </a:ext>
            </a:extLst>
          </p:cNvPr>
          <p:cNvGrpSpPr/>
          <p:nvPr/>
        </p:nvGrpSpPr>
        <p:grpSpPr>
          <a:xfrm>
            <a:off x="174690" y="5530147"/>
            <a:ext cx="451440" cy="488160"/>
            <a:chOff x="174690" y="5530147"/>
            <a:chExt cx="451440" cy="4881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">
              <p14:nvContentPartPr>
                <p14:cNvPr id="291" name="Ink 290">
                  <a:extLst>
                    <a:ext uri="{FF2B5EF4-FFF2-40B4-BE49-F238E27FC236}">
                      <a16:creationId xmlns:a16="http://schemas.microsoft.com/office/drawing/2014/main" id="{0617AFE6-C896-470C-BBCE-D6910C25D915}"/>
                    </a:ext>
                  </a:extLst>
                </p14:cNvPr>
                <p14:cNvContentPartPr/>
                <p14:nvPr/>
              </p14:nvContentPartPr>
              <p14:xfrm>
                <a:off x="275850" y="5644987"/>
                <a:ext cx="178560" cy="242640"/>
              </p14:xfrm>
            </p:contentPart>
          </mc:Choice>
          <mc:Fallback>
            <p:pic>
              <p:nvPicPr>
                <p:cNvPr id="291" name="Ink 290">
                  <a:extLst>
                    <a:ext uri="{FF2B5EF4-FFF2-40B4-BE49-F238E27FC236}">
                      <a16:creationId xmlns:a16="http://schemas.microsoft.com/office/drawing/2014/main" id="{0617AFE6-C896-470C-BBCE-D6910C25D915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267210" y="5635987"/>
                  <a:ext cx="196200" cy="260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">
              <p14:nvContentPartPr>
                <p14:cNvPr id="292" name="Ink 291">
                  <a:extLst>
                    <a:ext uri="{FF2B5EF4-FFF2-40B4-BE49-F238E27FC236}">
                      <a16:creationId xmlns:a16="http://schemas.microsoft.com/office/drawing/2014/main" id="{98CB3DF7-A2BF-4820-9031-4C1C25C7A105}"/>
                    </a:ext>
                  </a:extLst>
                </p14:cNvPr>
                <p14:cNvContentPartPr/>
                <p14:nvPr/>
              </p14:nvContentPartPr>
              <p14:xfrm>
                <a:off x="174690" y="5530147"/>
                <a:ext cx="451440" cy="488160"/>
              </p14:xfrm>
            </p:contentPart>
          </mc:Choice>
          <mc:Fallback>
            <p:pic>
              <p:nvPicPr>
                <p:cNvPr id="292" name="Ink 291">
                  <a:extLst>
                    <a:ext uri="{FF2B5EF4-FFF2-40B4-BE49-F238E27FC236}">
                      <a16:creationId xmlns:a16="http://schemas.microsoft.com/office/drawing/2014/main" id="{98CB3DF7-A2BF-4820-9031-4C1C25C7A105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166050" y="5521507"/>
                  <a:ext cx="469080" cy="5058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05" name="Group 304">
            <a:extLst>
              <a:ext uri="{FF2B5EF4-FFF2-40B4-BE49-F238E27FC236}">
                <a16:creationId xmlns:a16="http://schemas.microsoft.com/office/drawing/2014/main" id="{FA2F764E-A257-486E-8C78-A64699388E57}"/>
              </a:ext>
            </a:extLst>
          </p:cNvPr>
          <p:cNvGrpSpPr/>
          <p:nvPr/>
        </p:nvGrpSpPr>
        <p:grpSpPr>
          <a:xfrm>
            <a:off x="1063530" y="5513947"/>
            <a:ext cx="478800" cy="581040"/>
            <a:chOff x="1063530" y="5513947"/>
            <a:chExt cx="478800" cy="5810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6">
              <p14:nvContentPartPr>
                <p14:cNvPr id="294" name="Ink 293">
                  <a:extLst>
                    <a:ext uri="{FF2B5EF4-FFF2-40B4-BE49-F238E27FC236}">
                      <a16:creationId xmlns:a16="http://schemas.microsoft.com/office/drawing/2014/main" id="{2694863D-A66E-48EF-A94B-1F3B11E07CA9}"/>
                    </a:ext>
                  </a:extLst>
                </p14:cNvPr>
                <p14:cNvContentPartPr/>
                <p14:nvPr/>
              </p14:nvContentPartPr>
              <p14:xfrm>
                <a:off x="1063530" y="5513947"/>
                <a:ext cx="57960" cy="376560"/>
              </p14:xfrm>
            </p:contentPart>
          </mc:Choice>
          <mc:Fallback>
            <p:pic>
              <p:nvPicPr>
                <p:cNvPr id="294" name="Ink 293">
                  <a:extLst>
                    <a:ext uri="{FF2B5EF4-FFF2-40B4-BE49-F238E27FC236}">
                      <a16:creationId xmlns:a16="http://schemas.microsoft.com/office/drawing/2014/main" id="{2694863D-A66E-48EF-A94B-1F3B11E07CA9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1054530" y="5505307"/>
                  <a:ext cx="75600" cy="394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">
              <p14:nvContentPartPr>
                <p14:cNvPr id="295" name="Ink 294">
                  <a:extLst>
                    <a:ext uri="{FF2B5EF4-FFF2-40B4-BE49-F238E27FC236}">
                      <a16:creationId xmlns:a16="http://schemas.microsoft.com/office/drawing/2014/main" id="{5D712C4D-6D2A-4D9A-878A-3AE8FDF1265D}"/>
                    </a:ext>
                  </a:extLst>
                </p14:cNvPr>
                <p14:cNvContentPartPr/>
                <p14:nvPr/>
              </p14:nvContentPartPr>
              <p14:xfrm>
                <a:off x="1106370" y="5761987"/>
                <a:ext cx="205560" cy="128880"/>
              </p14:xfrm>
            </p:contentPart>
          </mc:Choice>
          <mc:Fallback>
            <p:pic>
              <p:nvPicPr>
                <p:cNvPr id="295" name="Ink 294">
                  <a:extLst>
                    <a:ext uri="{FF2B5EF4-FFF2-40B4-BE49-F238E27FC236}">
                      <a16:creationId xmlns:a16="http://schemas.microsoft.com/office/drawing/2014/main" id="{5D712C4D-6D2A-4D9A-878A-3AE8FDF1265D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1097370" y="5752987"/>
                  <a:ext cx="223200" cy="146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">
              <p14:nvContentPartPr>
                <p14:cNvPr id="296" name="Ink 295">
                  <a:extLst>
                    <a:ext uri="{FF2B5EF4-FFF2-40B4-BE49-F238E27FC236}">
                      <a16:creationId xmlns:a16="http://schemas.microsoft.com/office/drawing/2014/main" id="{3EB3C4EB-240A-4B2F-B1F7-981747B8B505}"/>
                    </a:ext>
                  </a:extLst>
                </p14:cNvPr>
                <p14:cNvContentPartPr/>
                <p14:nvPr/>
              </p14:nvContentPartPr>
              <p14:xfrm>
                <a:off x="1330650" y="5699707"/>
                <a:ext cx="160560" cy="187560"/>
              </p14:xfrm>
            </p:contentPart>
          </mc:Choice>
          <mc:Fallback>
            <p:pic>
              <p:nvPicPr>
                <p:cNvPr id="296" name="Ink 295">
                  <a:extLst>
                    <a:ext uri="{FF2B5EF4-FFF2-40B4-BE49-F238E27FC236}">
                      <a16:creationId xmlns:a16="http://schemas.microsoft.com/office/drawing/2014/main" id="{3EB3C4EB-240A-4B2F-B1F7-981747B8B505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321650" y="5690707"/>
                  <a:ext cx="178200" cy="205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">
              <p14:nvContentPartPr>
                <p14:cNvPr id="297" name="Ink 296">
                  <a:extLst>
                    <a:ext uri="{FF2B5EF4-FFF2-40B4-BE49-F238E27FC236}">
                      <a16:creationId xmlns:a16="http://schemas.microsoft.com/office/drawing/2014/main" id="{8910B5E3-8A9C-4DFF-A796-2803C3F6C6E9}"/>
                    </a:ext>
                  </a:extLst>
                </p14:cNvPr>
                <p14:cNvContentPartPr/>
                <p14:nvPr/>
              </p14:nvContentPartPr>
              <p14:xfrm>
                <a:off x="1428930" y="5776387"/>
                <a:ext cx="113400" cy="318600"/>
              </p14:xfrm>
            </p:contentPart>
          </mc:Choice>
          <mc:Fallback>
            <p:pic>
              <p:nvPicPr>
                <p:cNvPr id="297" name="Ink 296">
                  <a:extLst>
                    <a:ext uri="{FF2B5EF4-FFF2-40B4-BE49-F238E27FC236}">
                      <a16:creationId xmlns:a16="http://schemas.microsoft.com/office/drawing/2014/main" id="{8910B5E3-8A9C-4DFF-A796-2803C3F6C6E9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1420290" y="5767747"/>
                  <a:ext cx="131040" cy="3362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04" name="Group 303">
            <a:extLst>
              <a:ext uri="{FF2B5EF4-FFF2-40B4-BE49-F238E27FC236}">
                <a16:creationId xmlns:a16="http://schemas.microsoft.com/office/drawing/2014/main" id="{4C7A9401-AC91-41A7-A5F2-C19C18797129}"/>
              </a:ext>
            </a:extLst>
          </p:cNvPr>
          <p:cNvGrpSpPr/>
          <p:nvPr/>
        </p:nvGrpSpPr>
        <p:grpSpPr>
          <a:xfrm>
            <a:off x="1882890" y="5563627"/>
            <a:ext cx="1884240" cy="374400"/>
            <a:chOff x="1882890" y="5563627"/>
            <a:chExt cx="1884240" cy="3744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4">
              <p14:nvContentPartPr>
                <p14:cNvPr id="298" name="Ink 297">
                  <a:extLst>
                    <a:ext uri="{FF2B5EF4-FFF2-40B4-BE49-F238E27FC236}">
                      <a16:creationId xmlns:a16="http://schemas.microsoft.com/office/drawing/2014/main" id="{35E9CD91-B5FE-4260-9332-51E016C063BE}"/>
                    </a:ext>
                  </a:extLst>
                </p14:cNvPr>
                <p14:cNvContentPartPr/>
                <p14:nvPr/>
              </p14:nvContentPartPr>
              <p14:xfrm>
                <a:off x="1882890" y="5669107"/>
                <a:ext cx="186120" cy="268920"/>
              </p14:xfrm>
            </p:contentPart>
          </mc:Choice>
          <mc:Fallback>
            <p:pic>
              <p:nvPicPr>
                <p:cNvPr id="298" name="Ink 297">
                  <a:extLst>
                    <a:ext uri="{FF2B5EF4-FFF2-40B4-BE49-F238E27FC236}">
                      <a16:creationId xmlns:a16="http://schemas.microsoft.com/office/drawing/2014/main" id="{35E9CD91-B5FE-4260-9332-51E016C063BE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1873890" y="5660467"/>
                  <a:ext cx="203760" cy="286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">
              <p14:nvContentPartPr>
                <p14:cNvPr id="299" name="Ink 298">
                  <a:extLst>
                    <a:ext uri="{FF2B5EF4-FFF2-40B4-BE49-F238E27FC236}">
                      <a16:creationId xmlns:a16="http://schemas.microsoft.com/office/drawing/2014/main" id="{734750B8-1321-4EFE-8DE7-F320F78CC660}"/>
                    </a:ext>
                  </a:extLst>
                </p14:cNvPr>
                <p14:cNvContentPartPr/>
                <p14:nvPr/>
              </p14:nvContentPartPr>
              <p14:xfrm>
                <a:off x="2046690" y="5806267"/>
                <a:ext cx="104760" cy="82800"/>
              </p14:xfrm>
            </p:contentPart>
          </mc:Choice>
          <mc:Fallback>
            <p:pic>
              <p:nvPicPr>
                <p:cNvPr id="299" name="Ink 298">
                  <a:extLst>
                    <a:ext uri="{FF2B5EF4-FFF2-40B4-BE49-F238E27FC236}">
                      <a16:creationId xmlns:a16="http://schemas.microsoft.com/office/drawing/2014/main" id="{734750B8-1321-4EFE-8DE7-F320F78CC660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2037690" y="5797627"/>
                  <a:ext cx="122400" cy="100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">
              <p14:nvContentPartPr>
                <p14:cNvPr id="300" name="Ink 299">
                  <a:extLst>
                    <a:ext uri="{FF2B5EF4-FFF2-40B4-BE49-F238E27FC236}">
                      <a16:creationId xmlns:a16="http://schemas.microsoft.com/office/drawing/2014/main" id="{84A92FC6-7E53-416A-A6C3-2877927B2C72}"/>
                    </a:ext>
                  </a:extLst>
                </p14:cNvPr>
                <p14:cNvContentPartPr/>
                <p14:nvPr/>
              </p14:nvContentPartPr>
              <p14:xfrm>
                <a:off x="2207250" y="5636347"/>
                <a:ext cx="56880" cy="229320"/>
              </p14:xfrm>
            </p:contentPart>
          </mc:Choice>
          <mc:Fallback>
            <p:pic>
              <p:nvPicPr>
                <p:cNvPr id="300" name="Ink 299">
                  <a:extLst>
                    <a:ext uri="{FF2B5EF4-FFF2-40B4-BE49-F238E27FC236}">
                      <a16:creationId xmlns:a16="http://schemas.microsoft.com/office/drawing/2014/main" id="{84A92FC6-7E53-416A-A6C3-2877927B2C72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2198610" y="5627707"/>
                  <a:ext cx="74520" cy="246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">
              <p14:nvContentPartPr>
                <p14:cNvPr id="301" name="Ink 300">
                  <a:extLst>
                    <a:ext uri="{FF2B5EF4-FFF2-40B4-BE49-F238E27FC236}">
                      <a16:creationId xmlns:a16="http://schemas.microsoft.com/office/drawing/2014/main" id="{82774806-DB0E-40B6-9763-BF44FABAE2EE}"/>
                    </a:ext>
                  </a:extLst>
                </p14:cNvPr>
                <p14:cNvContentPartPr/>
                <p14:nvPr/>
              </p14:nvContentPartPr>
              <p14:xfrm>
                <a:off x="2337210" y="5563627"/>
                <a:ext cx="1008720" cy="293760"/>
              </p14:xfrm>
            </p:contentPart>
          </mc:Choice>
          <mc:Fallback>
            <p:pic>
              <p:nvPicPr>
                <p:cNvPr id="301" name="Ink 300">
                  <a:extLst>
                    <a:ext uri="{FF2B5EF4-FFF2-40B4-BE49-F238E27FC236}">
                      <a16:creationId xmlns:a16="http://schemas.microsoft.com/office/drawing/2014/main" id="{82774806-DB0E-40B6-9763-BF44FABAE2EE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2328570" y="5554987"/>
                  <a:ext cx="1026360" cy="311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">
              <p14:nvContentPartPr>
                <p14:cNvPr id="302" name="Ink 301">
                  <a:extLst>
                    <a:ext uri="{FF2B5EF4-FFF2-40B4-BE49-F238E27FC236}">
                      <a16:creationId xmlns:a16="http://schemas.microsoft.com/office/drawing/2014/main" id="{A57FA6DF-EF26-46B5-AFA6-89B63DD20F58}"/>
                    </a:ext>
                  </a:extLst>
                </p14:cNvPr>
                <p14:cNvContentPartPr/>
                <p14:nvPr/>
              </p14:nvContentPartPr>
              <p14:xfrm>
                <a:off x="3198330" y="5607187"/>
                <a:ext cx="562680" cy="93960"/>
              </p14:xfrm>
            </p:contentPart>
          </mc:Choice>
          <mc:Fallback>
            <p:pic>
              <p:nvPicPr>
                <p:cNvPr id="302" name="Ink 301">
                  <a:extLst>
                    <a:ext uri="{FF2B5EF4-FFF2-40B4-BE49-F238E27FC236}">
                      <a16:creationId xmlns:a16="http://schemas.microsoft.com/office/drawing/2014/main" id="{A57FA6DF-EF26-46B5-AFA6-89B63DD20F58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3189330" y="5598547"/>
                  <a:ext cx="580320" cy="111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">
              <p14:nvContentPartPr>
                <p14:cNvPr id="303" name="Ink 302">
                  <a:extLst>
                    <a:ext uri="{FF2B5EF4-FFF2-40B4-BE49-F238E27FC236}">
                      <a16:creationId xmlns:a16="http://schemas.microsoft.com/office/drawing/2014/main" id="{C14F5082-74CC-46D7-A49F-7571F17A5B67}"/>
                    </a:ext>
                  </a:extLst>
                </p14:cNvPr>
                <p14:cNvContentPartPr/>
                <p14:nvPr/>
              </p14:nvContentPartPr>
              <p14:xfrm>
                <a:off x="3758130" y="5723467"/>
                <a:ext cx="9000" cy="25560"/>
              </p14:xfrm>
            </p:contentPart>
          </mc:Choice>
          <mc:Fallback>
            <p:pic>
              <p:nvPicPr>
                <p:cNvPr id="303" name="Ink 302">
                  <a:extLst>
                    <a:ext uri="{FF2B5EF4-FFF2-40B4-BE49-F238E27FC236}">
                      <a16:creationId xmlns:a16="http://schemas.microsoft.com/office/drawing/2014/main" id="{C14F5082-74CC-46D7-A49F-7571F17A5B67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3749490" y="5714467"/>
                  <a:ext cx="26640" cy="432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09" name="Group 308">
            <a:extLst>
              <a:ext uri="{FF2B5EF4-FFF2-40B4-BE49-F238E27FC236}">
                <a16:creationId xmlns:a16="http://schemas.microsoft.com/office/drawing/2014/main" id="{2E823F34-868F-4E08-9064-4E72D34AB4B4}"/>
              </a:ext>
            </a:extLst>
          </p:cNvPr>
          <p:cNvGrpSpPr/>
          <p:nvPr/>
        </p:nvGrpSpPr>
        <p:grpSpPr>
          <a:xfrm>
            <a:off x="1085130" y="6053947"/>
            <a:ext cx="335520" cy="324360"/>
            <a:chOff x="1085130" y="6053947"/>
            <a:chExt cx="335520" cy="324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6">
              <p14:nvContentPartPr>
                <p14:cNvPr id="306" name="Ink 305">
                  <a:extLst>
                    <a:ext uri="{FF2B5EF4-FFF2-40B4-BE49-F238E27FC236}">
                      <a16:creationId xmlns:a16="http://schemas.microsoft.com/office/drawing/2014/main" id="{EAA1472D-22BB-4232-A356-78AF4D0C68AA}"/>
                    </a:ext>
                  </a:extLst>
                </p14:cNvPr>
                <p14:cNvContentPartPr/>
                <p14:nvPr/>
              </p14:nvContentPartPr>
              <p14:xfrm>
                <a:off x="1085130" y="6179587"/>
                <a:ext cx="137520" cy="138240"/>
              </p14:xfrm>
            </p:contentPart>
          </mc:Choice>
          <mc:Fallback>
            <p:pic>
              <p:nvPicPr>
                <p:cNvPr id="306" name="Ink 305">
                  <a:extLst>
                    <a:ext uri="{FF2B5EF4-FFF2-40B4-BE49-F238E27FC236}">
                      <a16:creationId xmlns:a16="http://schemas.microsoft.com/office/drawing/2014/main" id="{EAA1472D-22BB-4232-A356-78AF4D0C68AA}"/>
                    </a:ext>
                  </a:extLst>
                </p:cNvPr>
                <p:cNvPicPr/>
                <p:nvPr/>
              </p:nvPicPr>
              <p:blipFill>
                <a:blip r:embed="rId27"/>
                <a:stretch>
                  <a:fillRect/>
                </a:stretch>
              </p:blipFill>
              <p:spPr>
                <a:xfrm>
                  <a:off x="1076130" y="6170947"/>
                  <a:ext cx="155160" cy="155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">
              <p14:nvContentPartPr>
                <p14:cNvPr id="307" name="Ink 306">
                  <a:extLst>
                    <a:ext uri="{FF2B5EF4-FFF2-40B4-BE49-F238E27FC236}">
                      <a16:creationId xmlns:a16="http://schemas.microsoft.com/office/drawing/2014/main" id="{726D8B85-8EA9-42A1-89DD-E216C8919D75}"/>
                    </a:ext>
                  </a:extLst>
                </p14:cNvPr>
                <p14:cNvContentPartPr/>
                <p14:nvPr/>
              </p14:nvContentPartPr>
              <p14:xfrm>
                <a:off x="1202850" y="6281827"/>
                <a:ext cx="93960" cy="42480"/>
              </p14:xfrm>
            </p:contentPart>
          </mc:Choice>
          <mc:Fallback>
            <p:pic>
              <p:nvPicPr>
                <p:cNvPr id="307" name="Ink 306">
                  <a:extLst>
                    <a:ext uri="{FF2B5EF4-FFF2-40B4-BE49-F238E27FC236}">
                      <a16:creationId xmlns:a16="http://schemas.microsoft.com/office/drawing/2014/main" id="{726D8B85-8EA9-42A1-89DD-E216C8919D75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1193850" y="6272827"/>
                  <a:ext cx="111600" cy="60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">
              <p14:nvContentPartPr>
                <p14:cNvPr id="308" name="Ink 307">
                  <a:extLst>
                    <a:ext uri="{FF2B5EF4-FFF2-40B4-BE49-F238E27FC236}">
                      <a16:creationId xmlns:a16="http://schemas.microsoft.com/office/drawing/2014/main" id="{DC148BB2-9FDB-407A-A28A-801D8A954DF2}"/>
                    </a:ext>
                  </a:extLst>
                </p14:cNvPr>
                <p14:cNvContentPartPr/>
                <p14:nvPr/>
              </p14:nvContentPartPr>
              <p14:xfrm>
                <a:off x="1377090" y="6053947"/>
                <a:ext cx="43560" cy="324360"/>
              </p14:xfrm>
            </p:contentPart>
          </mc:Choice>
          <mc:Fallback>
            <p:pic>
              <p:nvPicPr>
                <p:cNvPr id="308" name="Ink 307">
                  <a:extLst>
                    <a:ext uri="{FF2B5EF4-FFF2-40B4-BE49-F238E27FC236}">
                      <a16:creationId xmlns:a16="http://schemas.microsoft.com/office/drawing/2014/main" id="{DC148BB2-9FDB-407A-A28A-801D8A954DF2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1368090" y="6044947"/>
                  <a:ext cx="61200" cy="342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25" name="Group 324">
            <a:extLst>
              <a:ext uri="{FF2B5EF4-FFF2-40B4-BE49-F238E27FC236}">
                <a16:creationId xmlns:a16="http://schemas.microsoft.com/office/drawing/2014/main" id="{995C46C4-D338-4338-9BAE-9EFF32185591}"/>
              </a:ext>
            </a:extLst>
          </p:cNvPr>
          <p:cNvGrpSpPr/>
          <p:nvPr/>
        </p:nvGrpSpPr>
        <p:grpSpPr>
          <a:xfrm>
            <a:off x="1786770" y="6076267"/>
            <a:ext cx="725760" cy="195120"/>
            <a:chOff x="1786770" y="6076267"/>
            <a:chExt cx="725760" cy="1951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2">
              <p14:nvContentPartPr>
                <p14:cNvPr id="310" name="Ink 309">
                  <a:extLst>
                    <a:ext uri="{FF2B5EF4-FFF2-40B4-BE49-F238E27FC236}">
                      <a16:creationId xmlns:a16="http://schemas.microsoft.com/office/drawing/2014/main" id="{AFE3159F-AE54-4E14-9BBE-51454914DE43}"/>
                    </a:ext>
                  </a:extLst>
                </p14:cNvPr>
                <p14:cNvContentPartPr/>
                <p14:nvPr/>
              </p14:nvContentPartPr>
              <p14:xfrm>
                <a:off x="1786770" y="6142507"/>
                <a:ext cx="448920" cy="128880"/>
              </p14:xfrm>
            </p:contentPart>
          </mc:Choice>
          <mc:Fallback>
            <p:pic>
              <p:nvPicPr>
                <p:cNvPr id="310" name="Ink 309">
                  <a:extLst>
                    <a:ext uri="{FF2B5EF4-FFF2-40B4-BE49-F238E27FC236}">
                      <a16:creationId xmlns:a16="http://schemas.microsoft.com/office/drawing/2014/main" id="{AFE3159F-AE54-4E14-9BBE-51454914DE43}"/>
                    </a:ext>
                  </a:extLst>
                </p:cNvPr>
                <p:cNvPicPr/>
                <p:nvPr/>
              </p:nvPicPr>
              <p:blipFill>
                <a:blip r:embed="rId33"/>
                <a:stretch>
                  <a:fillRect/>
                </a:stretch>
              </p:blipFill>
              <p:spPr>
                <a:xfrm>
                  <a:off x="1778130" y="6133867"/>
                  <a:ext cx="466560" cy="146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">
              <p14:nvContentPartPr>
                <p14:cNvPr id="311" name="Ink 310">
                  <a:extLst>
                    <a:ext uri="{FF2B5EF4-FFF2-40B4-BE49-F238E27FC236}">
                      <a16:creationId xmlns:a16="http://schemas.microsoft.com/office/drawing/2014/main" id="{5231887C-0FDB-44AB-8586-B8BD6BACA54A}"/>
                    </a:ext>
                  </a:extLst>
                </p14:cNvPr>
                <p14:cNvContentPartPr/>
                <p14:nvPr/>
              </p14:nvContentPartPr>
              <p14:xfrm>
                <a:off x="2278890" y="6097507"/>
                <a:ext cx="125280" cy="160560"/>
              </p14:xfrm>
            </p:contentPart>
          </mc:Choice>
          <mc:Fallback>
            <p:pic>
              <p:nvPicPr>
                <p:cNvPr id="311" name="Ink 310">
                  <a:extLst>
                    <a:ext uri="{FF2B5EF4-FFF2-40B4-BE49-F238E27FC236}">
                      <a16:creationId xmlns:a16="http://schemas.microsoft.com/office/drawing/2014/main" id="{5231887C-0FDB-44AB-8586-B8BD6BACA54A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2269890" y="6088507"/>
                  <a:ext cx="142920" cy="178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">
              <p14:nvContentPartPr>
                <p14:cNvPr id="312" name="Ink 311">
                  <a:extLst>
                    <a:ext uri="{FF2B5EF4-FFF2-40B4-BE49-F238E27FC236}">
                      <a16:creationId xmlns:a16="http://schemas.microsoft.com/office/drawing/2014/main" id="{5D22D4C2-6D8A-4482-BD31-28480E77A152}"/>
                    </a:ext>
                  </a:extLst>
                </p14:cNvPr>
                <p14:cNvContentPartPr/>
                <p14:nvPr/>
              </p14:nvContentPartPr>
              <p14:xfrm>
                <a:off x="2484090" y="6098947"/>
                <a:ext cx="3240" cy="18720"/>
              </p14:xfrm>
            </p:contentPart>
          </mc:Choice>
          <mc:Fallback>
            <p:pic>
              <p:nvPicPr>
                <p:cNvPr id="312" name="Ink 311">
                  <a:extLst>
                    <a:ext uri="{FF2B5EF4-FFF2-40B4-BE49-F238E27FC236}">
                      <a16:creationId xmlns:a16="http://schemas.microsoft.com/office/drawing/2014/main" id="{5D22D4C2-6D8A-4482-BD31-28480E77A152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2475450" y="6090307"/>
                  <a:ext cx="20880" cy="3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">
              <p14:nvContentPartPr>
                <p14:cNvPr id="313" name="Ink 312">
                  <a:extLst>
                    <a:ext uri="{FF2B5EF4-FFF2-40B4-BE49-F238E27FC236}">
                      <a16:creationId xmlns:a16="http://schemas.microsoft.com/office/drawing/2014/main" id="{478FF728-6E34-4873-AB30-6A675CBFE6DA}"/>
                    </a:ext>
                  </a:extLst>
                </p14:cNvPr>
                <p14:cNvContentPartPr/>
                <p14:nvPr/>
              </p14:nvContentPartPr>
              <p14:xfrm>
                <a:off x="2396610" y="6076267"/>
                <a:ext cx="115920" cy="192240"/>
              </p14:xfrm>
            </p:contentPart>
          </mc:Choice>
          <mc:Fallback>
            <p:pic>
              <p:nvPicPr>
                <p:cNvPr id="313" name="Ink 312">
                  <a:extLst>
                    <a:ext uri="{FF2B5EF4-FFF2-40B4-BE49-F238E27FC236}">
                      <a16:creationId xmlns:a16="http://schemas.microsoft.com/office/drawing/2014/main" id="{478FF728-6E34-4873-AB30-6A675CBFE6DA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2387610" y="6067627"/>
                  <a:ext cx="133560" cy="2098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40">
            <p14:nvContentPartPr>
              <p14:cNvPr id="330" name="Ink 329">
                <a:extLst>
                  <a:ext uri="{FF2B5EF4-FFF2-40B4-BE49-F238E27FC236}">
                    <a16:creationId xmlns:a16="http://schemas.microsoft.com/office/drawing/2014/main" id="{4D6E0DFC-86C8-4EB8-87FE-4F6D6A183B67}"/>
                  </a:ext>
                </a:extLst>
              </p14:cNvPr>
              <p14:cNvContentPartPr/>
              <p14:nvPr/>
            </p14:nvContentPartPr>
            <p14:xfrm>
              <a:off x="5688090" y="5750467"/>
              <a:ext cx="38880" cy="505080"/>
            </p14:xfrm>
          </p:contentPart>
        </mc:Choice>
        <mc:Fallback>
          <p:pic>
            <p:nvPicPr>
              <p:cNvPr id="330" name="Ink 329">
                <a:extLst>
                  <a:ext uri="{FF2B5EF4-FFF2-40B4-BE49-F238E27FC236}">
                    <a16:creationId xmlns:a16="http://schemas.microsoft.com/office/drawing/2014/main" id="{4D6E0DFC-86C8-4EB8-87FE-4F6D6A183B67}"/>
                  </a:ext>
                </a:extLst>
              </p:cNvPr>
              <p:cNvPicPr/>
              <p:nvPr/>
            </p:nvPicPr>
            <p:blipFill>
              <a:blip r:embed="rId41"/>
              <a:stretch>
                <a:fillRect/>
              </a:stretch>
            </p:blipFill>
            <p:spPr>
              <a:xfrm>
                <a:off x="5679090" y="5741827"/>
                <a:ext cx="56520" cy="522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2">
            <p14:nvContentPartPr>
              <p14:cNvPr id="331" name="Ink 330">
                <a:extLst>
                  <a:ext uri="{FF2B5EF4-FFF2-40B4-BE49-F238E27FC236}">
                    <a16:creationId xmlns:a16="http://schemas.microsoft.com/office/drawing/2014/main" id="{357DFC11-B69A-4019-A5BA-3E6E1E09013E}"/>
                  </a:ext>
                </a:extLst>
              </p14:cNvPr>
              <p14:cNvContentPartPr/>
              <p14:nvPr/>
            </p14:nvContentPartPr>
            <p14:xfrm>
              <a:off x="5646690" y="5931907"/>
              <a:ext cx="506160" cy="186120"/>
            </p14:xfrm>
          </p:contentPart>
        </mc:Choice>
        <mc:Fallback>
          <p:pic>
            <p:nvPicPr>
              <p:cNvPr id="331" name="Ink 330">
                <a:extLst>
                  <a:ext uri="{FF2B5EF4-FFF2-40B4-BE49-F238E27FC236}">
                    <a16:creationId xmlns:a16="http://schemas.microsoft.com/office/drawing/2014/main" id="{357DFC11-B69A-4019-A5BA-3E6E1E09013E}"/>
                  </a:ext>
                </a:extLst>
              </p:cNvPr>
              <p:cNvPicPr/>
              <p:nvPr/>
            </p:nvPicPr>
            <p:blipFill>
              <a:blip r:embed="rId43"/>
              <a:stretch>
                <a:fillRect/>
              </a:stretch>
            </p:blipFill>
            <p:spPr>
              <a:xfrm>
                <a:off x="5637690" y="5923267"/>
                <a:ext cx="523800" cy="203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4">
            <p14:nvContentPartPr>
              <p14:cNvPr id="333" name="Ink 332">
                <a:extLst>
                  <a:ext uri="{FF2B5EF4-FFF2-40B4-BE49-F238E27FC236}">
                    <a16:creationId xmlns:a16="http://schemas.microsoft.com/office/drawing/2014/main" id="{C73EE4D8-E34E-46D9-9052-5222A4432CFD}"/>
                  </a:ext>
                </a:extLst>
              </p14:cNvPr>
              <p14:cNvContentPartPr/>
              <p14:nvPr/>
            </p14:nvContentPartPr>
            <p14:xfrm>
              <a:off x="6120810" y="5958907"/>
              <a:ext cx="292320" cy="198720"/>
            </p14:xfrm>
          </p:contentPart>
        </mc:Choice>
        <mc:Fallback>
          <p:pic>
            <p:nvPicPr>
              <p:cNvPr id="333" name="Ink 332">
                <a:extLst>
                  <a:ext uri="{FF2B5EF4-FFF2-40B4-BE49-F238E27FC236}">
                    <a16:creationId xmlns:a16="http://schemas.microsoft.com/office/drawing/2014/main" id="{C73EE4D8-E34E-46D9-9052-5222A4432CFD}"/>
                  </a:ext>
                </a:extLst>
              </p:cNvPr>
              <p:cNvPicPr/>
              <p:nvPr/>
            </p:nvPicPr>
            <p:blipFill>
              <a:blip r:embed="rId45"/>
              <a:stretch>
                <a:fillRect/>
              </a:stretch>
            </p:blipFill>
            <p:spPr>
              <a:xfrm>
                <a:off x="6111810" y="5949907"/>
                <a:ext cx="309960" cy="216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6">
            <p14:nvContentPartPr>
              <p14:cNvPr id="334" name="Ink 333">
                <a:extLst>
                  <a:ext uri="{FF2B5EF4-FFF2-40B4-BE49-F238E27FC236}">
                    <a16:creationId xmlns:a16="http://schemas.microsoft.com/office/drawing/2014/main" id="{054E9A04-70D0-4018-9B94-4E99AF3900E0}"/>
                  </a:ext>
                </a:extLst>
              </p14:cNvPr>
              <p14:cNvContentPartPr/>
              <p14:nvPr/>
            </p14:nvContentPartPr>
            <p14:xfrm>
              <a:off x="6686730" y="5920027"/>
              <a:ext cx="159120" cy="174960"/>
            </p14:xfrm>
          </p:contentPart>
        </mc:Choice>
        <mc:Fallback>
          <p:pic>
            <p:nvPicPr>
              <p:cNvPr id="334" name="Ink 333">
                <a:extLst>
                  <a:ext uri="{FF2B5EF4-FFF2-40B4-BE49-F238E27FC236}">
                    <a16:creationId xmlns:a16="http://schemas.microsoft.com/office/drawing/2014/main" id="{054E9A04-70D0-4018-9B94-4E99AF3900E0}"/>
                  </a:ext>
                </a:extLst>
              </p:cNvPr>
              <p:cNvPicPr/>
              <p:nvPr/>
            </p:nvPicPr>
            <p:blipFill>
              <a:blip r:embed="rId47"/>
              <a:stretch>
                <a:fillRect/>
              </a:stretch>
            </p:blipFill>
            <p:spPr>
              <a:xfrm>
                <a:off x="6677730" y="5911387"/>
                <a:ext cx="176760" cy="19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8">
            <p14:nvContentPartPr>
              <p14:cNvPr id="335" name="Ink 334">
                <a:extLst>
                  <a:ext uri="{FF2B5EF4-FFF2-40B4-BE49-F238E27FC236}">
                    <a16:creationId xmlns:a16="http://schemas.microsoft.com/office/drawing/2014/main" id="{AAF9D786-F0D9-49A9-8A5A-77479B3F75A1}"/>
                  </a:ext>
                </a:extLst>
              </p14:cNvPr>
              <p14:cNvContentPartPr/>
              <p14:nvPr/>
            </p14:nvContentPartPr>
            <p14:xfrm>
              <a:off x="6792210" y="5745787"/>
              <a:ext cx="189360" cy="348120"/>
            </p14:xfrm>
          </p:contentPart>
        </mc:Choice>
        <mc:Fallback>
          <p:pic>
            <p:nvPicPr>
              <p:cNvPr id="335" name="Ink 334">
                <a:extLst>
                  <a:ext uri="{FF2B5EF4-FFF2-40B4-BE49-F238E27FC236}">
                    <a16:creationId xmlns:a16="http://schemas.microsoft.com/office/drawing/2014/main" id="{AAF9D786-F0D9-49A9-8A5A-77479B3F75A1}"/>
                  </a:ext>
                </a:extLst>
              </p:cNvPr>
              <p:cNvPicPr/>
              <p:nvPr/>
            </p:nvPicPr>
            <p:blipFill>
              <a:blip r:embed="rId49"/>
              <a:stretch>
                <a:fillRect/>
              </a:stretch>
            </p:blipFill>
            <p:spPr>
              <a:xfrm>
                <a:off x="6783210" y="5737147"/>
                <a:ext cx="207000" cy="365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0">
            <p14:nvContentPartPr>
              <p14:cNvPr id="336" name="Ink 335">
                <a:extLst>
                  <a:ext uri="{FF2B5EF4-FFF2-40B4-BE49-F238E27FC236}">
                    <a16:creationId xmlns:a16="http://schemas.microsoft.com/office/drawing/2014/main" id="{954427FF-B2CA-4AAE-A026-D873853B2880}"/>
                  </a:ext>
                </a:extLst>
              </p14:cNvPr>
              <p14:cNvContentPartPr/>
              <p14:nvPr/>
            </p14:nvContentPartPr>
            <p14:xfrm>
              <a:off x="7196130" y="5880787"/>
              <a:ext cx="716400" cy="168480"/>
            </p14:xfrm>
          </p:contentPart>
        </mc:Choice>
        <mc:Fallback>
          <p:pic>
            <p:nvPicPr>
              <p:cNvPr id="336" name="Ink 335">
                <a:extLst>
                  <a:ext uri="{FF2B5EF4-FFF2-40B4-BE49-F238E27FC236}">
                    <a16:creationId xmlns:a16="http://schemas.microsoft.com/office/drawing/2014/main" id="{954427FF-B2CA-4AAE-A026-D873853B2880}"/>
                  </a:ext>
                </a:extLst>
              </p:cNvPr>
              <p:cNvPicPr/>
              <p:nvPr/>
            </p:nvPicPr>
            <p:blipFill>
              <a:blip r:embed="rId51"/>
              <a:stretch>
                <a:fillRect/>
              </a:stretch>
            </p:blipFill>
            <p:spPr>
              <a:xfrm>
                <a:off x="7187130" y="5872147"/>
                <a:ext cx="734040" cy="186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2">
            <p14:nvContentPartPr>
              <p14:cNvPr id="337" name="Ink 336">
                <a:extLst>
                  <a:ext uri="{FF2B5EF4-FFF2-40B4-BE49-F238E27FC236}">
                    <a16:creationId xmlns:a16="http://schemas.microsoft.com/office/drawing/2014/main" id="{10BAAC40-BFD4-4AB6-8CCE-5776B4DD65CF}"/>
                  </a:ext>
                </a:extLst>
              </p14:cNvPr>
              <p14:cNvContentPartPr/>
              <p14:nvPr/>
            </p14:nvContentPartPr>
            <p14:xfrm>
              <a:off x="7916850" y="5761987"/>
              <a:ext cx="23040" cy="297720"/>
            </p14:xfrm>
          </p:contentPart>
        </mc:Choice>
        <mc:Fallback>
          <p:pic>
            <p:nvPicPr>
              <p:cNvPr id="337" name="Ink 336">
                <a:extLst>
                  <a:ext uri="{FF2B5EF4-FFF2-40B4-BE49-F238E27FC236}">
                    <a16:creationId xmlns:a16="http://schemas.microsoft.com/office/drawing/2014/main" id="{10BAAC40-BFD4-4AB6-8CCE-5776B4DD65CF}"/>
                  </a:ext>
                </a:extLst>
              </p:cNvPr>
              <p:cNvPicPr/>
              <p:nvPr/>
            </p:nvPicPr>
            <p:blipFill>
              <a:blip r:embed="rId53"/>
              <a:stretch>
                <a:fillRect/>
              </a:stretch>
            </p:blipFill>
            <p:spPr>
              <a:xfrm>
                <a:off x="7907850" y="5752987"/>
                <a:ext cx="40680" cy="315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4">
            <p14:nvContentPartPr>
              <p14:cNvPr id="338" name="Ink 337">
                <a:extLst>
                  <a:ext uri="{FF2B5EF4-FFF2-40B4-BE49-F238E27FC236}">
                    <a16:creationId xmlns:a16="http://schemas.microsoft.com/office/drawing/2014/main" id="{38CF8B4B-5DC5-45E1-910D-2F1A5898136D}"/>
                  </a:ext>
                </a:extLst>
              </p14:cNvPr>
              <p14:cNvContentPartPr/>
              <p14:nvPr/>
            </p14:nvContentPartPr>
            <p14:xfrm>
              <a:off x="8177490" y="5710507"/>
              <a:ext cx="280440" cy="334800"/>
            </p14:xfrm>
          </p:contentPart>
        </mc:Choice>
        <mc:Fallback>
          <p:pic>
            <p:nvPicPr>
              <p:cNvPr id="338" name="Ink 337">
                <a:extLst>
                  <a:ext uri="{FF2B5EF4-FFF2-40B4-BE49-F238E27FC236}">
                    <a16:creationId xmlns:a16="http://schemas.microsoft.com/office/drawing/2014/main" id="{38CF8B4B-5DC5-45E1-910D-2F1A5898136D}"/>
                  </a:ext>
                </a:extLst>
              </p:cNvPr>
              <p:cNvPicPr/>
              <p:nvPr/>
            </p:nvPicPr>
            <p:blipFill>
              <a:blip r:embed="rId55"/>
              <a:stretch>
                <a:fillRect/>
              </a:stretch>
            </p:blipFill>
            <p:spPr>
              <a:xfrm>
                <a:off x="8168490" y="5701507"/>
                <a:ext cx="298080" cy="352440"/>
              </a:xfrm>
              <a:prstGeom prst="rect">
                <a:avLst/>
              </a:prstGeom>
            </p:spPr>
          </p:pic>
        </mc:Fallback>
      </mc:AlternateContent>
      <p:grpSp>
        <p:nvGrpSpPr>
          <p:cNvPr id="354" name="Group 353">
            <a:extLst>
              <a:ext uri="{FF2B5EF4-FFF2-40B4-BE49-F238E27FC236}">
                <a16:creationId xmlns:a16="http://schemas.microsoft.com/office/drawing/2014/main" id="{15EB219A-4F96-453C-9817-C11AFE4DCBE5}"/>
              </a:ext>
            </a:extLst>
          </p:cNvPr>
          <p:cNvGrpSpPr/>
          <p:nvPr/>
        </p:nvGrpSpPr>
        <p:grpSpPr>
          <a:xfrm>
            <a:off x="2823210" y="5905627"/>
            <a:ext cx="2576160" cy="870480"/>
            <a:chOff x="2823210" y="5905627"/>
            <a:chExt cx="2576160" cy="8704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56">
              <p14:nvContentPartPr>
                <p14:cNvPr id="314" name="Ink 313">
                  <a:extLst>
                    <a:ext uri="{FF2B5EF4-FFF2-40B4-BE49-F238E27FC236}">
                      <a16:creationId xmlns:a16="http://schemas.microsoft.com/office/drawing/2014/main" id="{6C9A8253-D635-4C89-9F7A-C7833D5C15B4}"/>
                    </a:ext>
                  </a:extLst>
                </p14:cNvPr>
                <p14:cNvContentPartPr/>
                <p14:nvPr/>
              </p14:nvContentPartPr>
              <p14:xfrm>
                <a:off x="2823210" y="6109027"/>
                <a:ext cx="142560" cy="150120"/>
              </p14:xfrm>
            </p:contentPart>
          </mc:Choice>
          <mc:Fallback>
            <p:pic>
              <p:nvPicPr>
                <p:cNvPr id="314" name="Ink 313">
                  <a:extLst>
                    <a:ext uri="{FF2B5EF4-FFF2-40B4-BE49-F238E27FC236}">
                      <a16:creationId xmlns:a16="http://schemas.microsoft.com/office/drawing/2014/main" id="{6C9A8253-D635-4C89-9F7A-C7833D5C15B4}"/>
                    </a:ext>
                  </a:extLst>
                </p:cNvPr>
                <p:cNvPicPr/>
                <p:nvPr/>
              </p:nvPicPr>
              <p:blipFill>
                <a:blip r:embed="rId57"/>
                <a:stretch>
                  <a:fillRect/>
                </a:stretch>
              </p:blipFill>
              <p:spPr>
                <a:xfrm>
                  <a:off x="2814570" y="6100387"/>
                  <a:ext cx="160200" cy="167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8">
              <p14:nvContentPartPr>
                <p14:cNvPr id="315" name="Ink 314">
                  <a:extLst>
                    <a:ext uri="{FF2B5EF4-FFF2-40B4-BE49-F238E27FC236}">
                      <a16:creationId xmlns:a16="http://schemas.microsoft.com/office/drawing/2014/main" id="{8E1A6885-214A-46FD-BDDD-BC8BBB73DA90}"/>
                    </a:ext>
                  </a:extLst>
                </p14:cNvPr>
                <p14:cNvContentPartPr/>
                <p14:nvPr/>
              </p14:nvContentPartPr>
              <p14:xfrm>
                <a:off x="3075210" y="5905627"/>
                <a:ext cx="93960" cy="460800"/>
              </p14:xfrm>
            </p:contentPart>
          </mc:Choice>
          <mc:Fallback>
            <p:pic>
              <p:nvPicPr>
                <p:cNvPr id="315" name="Ink 314">
                  <a:extLst>
                    <a:ext uri="{FF2B5EF4-FFF2-40B4-BE49-F238E27FC236}">
                      <a16:creationId xmlns:a16="http://schemas.microsoft.com/office/drawing/2014/main" id="{8E1A6885-214A-46FD-BDDD-BC8BBB73DA90}"/>
                    </a:ext>
                  </a:extLst>
                </p:cNvPr>
                <p:cNvPicPr/>
                <p:nvPr/>
              </p:nvPicPr>
              <p:blipFill>
                <a:blip r:embed="rId59"/>
                <a:stretch>
                  <a:fillRect/>
                </a:stretch>
              </p:blipFill>
              <p:spPr>
                <a:xfrm>
                  <a:off x="3066210" y="5896987"/>
                  <a:ext cx="111600" cy="478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0">
              <p14:nvContentPartPr>
                <p14:cNvPr id="316" name="Ink 315">
                  <a:extLst>
                    <a:ext uri="{FF2B5EF4-FFF2-40B4-BE49-F238E27FC236}">
                      <a16:creationId xmlns:a16="http://schemas.microsoft.com/office/drawing/2014/main" id="{C88E3274-A457-452C-B0CE-AADCD1F6B8A7}"/>
                    </a:ext>
                  </a:extLst>
                </p14:cNvPr>
                <p14:cNvContentPartPr/>
                <p14:nvPr/>
              </p14:nvContentPartPr>
              <p14:xfrm>
                <a:off x="3073770" y="6223147"/>
                <a:ext cx="132480" cy="34920"/>
              </p14:xfrm>
            </p:contentPart>
          </mc:Choice>
          <mc:Fallback>
            <p:pic>
              <p:nvPicPr>
                <p:cNvPr id="316" name="Ink 315">
                  <a:extLst>
                    <a:ext uri="{FF2B5EF4-FFF2-40B4-BE49-F238E27FC236}">
                      <a16:creationId xmlns:a16="http://schemas.microsoft.com/office/drawing/2014/main" id="{C88E3274-A457-452C-B0CE-AADCD1F6B8A7}"/>
                    </a:ext>
                  </a:extLst>
                </p:cNvPr>
                <p:cNvPicPr/>
                <p:nvPr/>
              </p:nvPicPr>
              <p:blipFill>
                <a:blip r:embed="rId61"/>
                <a:stretch>
                  <a:fillRect/>
                </a:stretch>
              </p:blipFill>
              <p:spPr>
                <a:xfrm>
                  <a:off x="3064770" y="6214507"/>
                  <a:ext cx="150120" cy="52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2">
              <p14:nvContentPartPr>
                <p14:cNvPr id="317" name="Ink 316">
                  <a:extLst>
                    <a:ext uri="{FF2B5EF4-FFF2-40B4-BE49-F238E27FC236}">
                      <a16:creationId xmlns:a16="http://schemas.microsoft.com/office/drawing/2014/main" id="{5C396311-C53A-4973-8F17-7EF1647AAB11}"/>
                    </a:ext>
                  </a:extLst>
                </p14:cNvPr>
                <p14:cNvContentPartPr/>
                <p14:nvPr/>
              </p14:nvContentPartPr>
              <p14:xfrm>
                <a:off x="3525210" y="6075187"/>
                <a:ext cx="168840" cy="173880"/>
              </p14:xfrm>
            </p:contentPart>
          </mc:Choice>
          <mc:Fallback>
            <p:pic>
              <p:nvPicPr>
                <p:cNvPr id="317" name="Ink 316">
                  <a:extLst>
                    <a:ext uri="{FF2B5EF4-FFF2-40B4-BE49-F238E27FC236}">
                      <a16:creationId xmlns:a16="http://schemas.microsoft.com/office/drawing/2014/main" id="{5C396311-C53A-4973-8F17-7EF1647AAB11}"/>
                    </a:ext>
                  </a:extLst>
                </p:cNvPr>
                <p:cNvPicPr/>
                <p:nvPr/>
              </p:nvPicPr>
              <p:blipFill>
                <a:blip r:embed="rId63"/>
                <a:stretch>
                  <a:fillRect/>
                </a:stretch>
              </p:blipFill>
              <p:spPr>
                <a:xfrm>
                  <a:off x="3516570" y="6066187"/>
                  <a:ext cx="186480" cy="191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4">
              <p14:nvContentPartPr>
                <p14:cNvPr id="318" name="Ink 317">
                  <a:extLst>
                    <a:ext uri="{FF2B5EF4-FFF2-40B4-BE49-F238E27FC236}">
                      <a16:creationId xmlns:a16="http://schemas.microsoft.com/office/drawing/2014/main" id="{59B044BF-80EC-4FCE-A45B-F3F225577001}"/>
                    </a:ext>
                  </a:extLst>
                </p14:cNvPr>
                <p14:cNvContentPartPr/>
                <p14:nvPr/>
              </p14:nvContentPartPr>
              <p14:xfrm>
                <a:off x="3698730" y="6110467"/>
                <a:ext cx="132840" cy="104040"/>
              </p14:xfrm>
            </p:contentPart>
          </mc:Choice>
          <mc:Fallback>
            <p:pic>
              <p:nvPicPr>
                <p:cNvPr id="318" name="Ink 317">
                  <a:extLst>
                    <a:ext uri="{FF2B5EF4-FFF2-40B4-BE49-F238E27FC236}">
                      <a16:creationId xmlns:a16="http://schemas.microsoft.com/office/drawing/2014/main" id="{59B044BF-80EC-4FCE-A45B-F3F225577001}"/>
                    </a:ext>
                  </a:extLst>
                </p:cNvPr>
                <p:cNvPicPr/>
                <p:nvPr/>
              </p:nvPicPr>
              <p:blipFill>
                <a:blip r:embed="rId65"/>
                <a:stretch>
                  <a:fillRect/>
                </a:stretch>
              </p:blipFill>
              <p:spPr>
                <a:xfrm>
                  <a:off x="3689730" y="6101827"/>
                  <a:ext cx="150480" cy="121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6">
              <p14:nvContentPartPr>
                <p14:cNvPr id="319" name="Ink 318">
                  <a:extLst>
                    <a:ext uri="{FF2B5EF4-FFF2-40B4-BE49-F238E27FC236}">
                      <a16:creationId xmlns:a16="http://schemas.microsoft.com/office/drawing/2014/main" id="{A318247A-8EB8-4554-A7B5-FBAB8419C106}"/>
                    </a:ext>
                  </a:extLst>
                </p14:cNvPr>
                <p14:cNvContentPartPr/>
                <p14:nvPr/>
              </p14:nvContentPartPr>
              <p14:xfrm>
                <a:off x="3864330" y="5959627"/>
                <a:ext cx="585720" cy="244440"/>
              </p14:xfrm>
            </p:contentPart>
          </mc:Choice>
          <mc:Fallback>
            <p:pic>
              <p:nvPicPr>
                <p:cNvPr id="319" name="Ink 318">
                  <a:extLst>
                    <a:ext uri="{FF2B5EF4-FFF2-40B4-BE49-F238E27FC236}">
                      <a16:creationId xmlns:a16="http://schemas.microsoft.com/office/drawing/2014/main" id="{A318247A-8EB8-4554-A7B5-FBAB8419C106}"/>
                    </a:ext>
                  </a:extLst>
                </p:cNvPr>
                <p:cNvPicPr/>
                <p:nvPr/>
              </p:nvPicPr>
              <p:blipFill>
                <a:blip r:embed="rId67"/>
                <a:stretch>
                  <a:fillRect/>
                </a:stretch>
              </p:blipFill>
              <p:spPr>
                <a:xfrm>
                  <a:off x="3855690" y="5950987"/>
                  <a:ext cx="603360" cy="262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8">
              <p14:nvContentPartPr>
                <p14:cNvPr id="320" name="Ink 319">
                  <a:extLst>
                    <a:ext uri="{FF2B5EF4-FFF2-40B4-BE49-F238E27FC236}">
                      <a16:creationId xmlns:a16="http://schemas.microsoft.com/office/drawing/2014/main" id="{313B0849-685F-4EC9-AAF0-98E470C940F4}"/>
                    </a:ext>
                  </a:extLst>
                </p14:cNvPr>
                <p14:cNvContentPartPr/>
                <p14:nvPr/>
              </p14:nvContentPartPr>
              <p14:xfrm>
                <a:off x="4466250" y="6046027"/>
                <a:ext cx="14040" cy="20520"/>
              </p14:xfrm>
            </p:contentPart>
          </mc:Choice>
          <mc:Fallback>
            <p:pic>
              <p:nvPicPr>
                <p:cNvPr id="320" name="Ink 319">
                  <a:extLst>
                    <a:ext uri="{FF2B5EF4-FFF2-40B4-BE49-F238E27FC236}">
                      <a16:creationId xmlns:a16="http://schemas.microsoft.com/office/drawing/2014/main" id="{313B0849-685F-4EC9-AAF0-98E470C940F4}"/>
                    </a:ext>
                  </a:extLst>
                </p:cNvPr>
                <p:cNvPicPr/>
                <p:nvPr/>
              </p:nvPicPr>
              <p:blipFill>
                <a:blip r:embed="rId69"/>
                <a:stretch>
                  <a:fillRect/>
                </a:stretch>
              </p:blipFill>
              <p:spPr>
                <a:xfrm>
                  <a:off x="4457610" y="6037027"/>
                  <a:ext cx="31680" cy="38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0">
              <p14:nvContentPartPr>
                <p14:cNvPr id="321" name="Ink 320">
                  <a:extLst>
                    <a:ext uri="{FF2B5EF4-FFF2-40B4-BE49-F238E27FC236}">
                      <a16:creationId xmlns:a16="http://schemas.microsoft.com/office/drawing/2014/main" id="{4437F696-739B-4D69-B8B3-3EEC40940353}"/>
                    </a:ext>
                  </a:extLst>
                </p14:cNvPr>
                <p14:cNvContentPartPr/>
                <p14:nvPr/>
              </p14:nvContentPartPr>
              <p14:xfrm>
                <a:off x="4539330" y="6015067"/>
                <a:ext cx="130680" cy="151200"/>
              </p14:xfrm>
            </p:contentPart>
          </mc:Choice>
          <mc:Fallback>
            <p:pic>
              <p:nvPicPr>
                <p:cNvPr id="321" name="Ink 320">
                  <a:extLst>
                    <a:ext uri="{FF2B5EF4-FFF2-40B4-BE49-F238E27FC236}">
                      <a16:creationId xmlns:a16="http://schemas.microsoft.com/office/drawing/2014/main" id="{4437F696-739B-4D69-B8B3-3EEC40940353}"/>
                    </a:ext>
                  </a:extLst>
                </p:cNvPr>
                <p:cNvPicPr/>
                <p:nvPr/>
              </p:nvPicPr>
              <p:blipFill>
                <a:blip r:embed="rId71"/>
                <a:stretch>
                  <a:fillRect/>
                </a:stretch>
              </p:blipFill>
              <p:spPr>
                <a:xfrm>
                  <a:off x="4530690" y="6006067"/>
                  <a:ext cx="148320" cy="168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2">
              <p14:nvContentPartPr>
                <p14:cNvPr id="322" name="Ink 321">
                  <a:extLst>
                    <a:ext uri="{FF2B5EF4-FFF2-40B4-BE49-F238E27FC236}">
                      <a16:creationId xmlns:a16="http://schemas.microsoft.com/office/drawing/2014/main" id="{79B2C822-16DE-4C34-B403-0B6FB12E1FBB}"/>
                    </a:ext>
                  </a:extLst>
                </p14:cNvPr>
                <p14:cNvContentPartPr/>
                <p14:nvPr/>
              </p14:nvContentPartPr>
              <p14:xfrm>
                <a:off x="4709610" y="6060787"/>
                <a:ext cx="199440" cy="147960"/>
              </p14:xfrm>
            </p:contentPart>
          </mc:Choice>
          <mc:Fallback>
            <p:pic>
              <p:nvPicPr>
                <p:cNvPr id="322" name="Ink 321">
                  <a:extLst>
                    <a:ext uri="{FF2B5EF4-FFF2-40B4-BE49-F238E27FC236}">
                      <a16:creationId xmlns:a16="http://schemas.microsoft.com/office/drawing/2014/main" id="{79B2C822-16DE-4C34-B403-0B6FB12E1FBB}"/>
                    </a:ext>
                  </a:extLst>
                </p:cNvPr>
                <p:cNvPicPr/>
                <p:nvPr/>
              </p:nvPicPr>
              <p:blipFill>
                <a:blip r:embed="rId73"/>
                <a:stretch>
                  <a:fillRect/>
                </a:stretch>
              </p:blipFill>
              <p:spPr>
                <a:xfrm>
                  <a:off x="4700610" y="6052147"/>
                  <a:ext cx="217080" cy="16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4">
              <p14:nvContentPartPr>
                <p14:cNvPr id="326" name="Ink 325">
                  <a:extLst>
                    <a:ext uri="{FF2B5EF4-FFF2-40B4-BE49-F238E27FC236}">
                      <a16:creationId xmlns:a16="http://schemas.microsoft.com/office/drawing/2014/main" id="{F4DF933C-B5D6-486A-9E00-88023CC35826}"/>
                    </a:ext>
                  </a:extLst>
                </p14:cNvPr>
                <p14:cNvContentPartPr/>
                <p14:nvPr/>
              </p14:nvContentPartPr>
              <p14:xfrm>
                <a:off x="5125410" y="6014707"/>
                <a:ext cx="273960" cy="26640"/>
              </p14:xfrm>
            </p:contentPart>
          </mc:Choice>
          <mc:Fallback>
            <p:pic>
              <p:nvPicPr>
                <p:cNvPr id="326" name="Ink 325">
                  <a:extLst>
                    <a:ext uri="{FF2B5EF4-FFF2-40B4-BE49-F238E27FC236}">
                      <a16:creationId xmlns:a16="http://schemas.microsoft.com/office/drawing/2014/main" id="{F4DF933C-B5D6-486A-9E00-88023CC35826}"/>
                    </a:ext>
                  </a:extLst>
                </p:cNvPr>
                <p:cNvPicPr/>
                <p:nvPr/>
              </p:nvPicPr>
              <p:blipFill>
                <a:blip r:embed="rId75"/>
                <a:stretch>
                  <a:fillRect/>
                </a:stretch>
              </p:blipFill>
              <p:spPr>
                <a:xfrm>
                  <a:off x="5116410" y="6006067"/>
                  <a:ext cx="291600" cy="4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6">
              <p14:nvContentPartPr>
                <p14:cNvPr id="327" name="Ink 326">
                  <a:extLst>
                    <a:ext uri="{FF2B5EF4-FFF2-40B4-BE49-F238E27FC236}">
                      <a16:creationId xmlns:a16="http://schemas.microsoft.com/office/drawing/2014/main" id="{D5A1B032-C454-4C1E-9ECA-4E9874F55AEC}"/>
                    </a:ext>
                  </a:extLst>
                </p14:cNvPr>
                <p14:cNvContentPartPr/>
                <p14:nvPr/>
              </p14:nvContentPartPr>
              <p14:xfrm>
                <a:off x="5087250" y="5908507"/>
                <a:ext cx="128160" cy="205200"/>
              </p14:xfrm>
            </p:contentPart>
          </mc:Choice>
          <mc:Fallback>
            <p:pic>
              <p:nvPicPr>
                <p:cNvPr id="327" name="Ink 326">
                  <a:extLst>
                    <a:ext uri="{FF2B5EF4-FFF2-40B4-BE49-F238E27FC236}">
                      <a16:creationId xmlns:a16="http://schemas.microsoft.com/office/drawing/2014/main" id="{D5A1B032-C454-4C1E-9ECA-4E9874F55AEC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5078610" y="5899867"/>
                  <a:ext cx="145800" cy="222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8">
              <p14:nvContentPartPr>
                <p14:cNvPr id="328" name="Ink 327">
                  <a:extLst>
                    <a:ext uri="{FF2B5EF4-FFF2-40B4-BE49-F238E27FC236}">
                      <a16:creationId xmlns:a16="http://schemas.microsoft.com/office/drawing/2014/main" id="{718E0624-7A25-4953-B3AE-43A280AF32A1}"/>
                    </a:ext>
                  </a:extLst>
                </p14:cNvPr>
                <p14:cNvContentPartPr/>
                <p14:nvPr/>
              </p14:nvContentPartPr>
              <p14:xfrm>
                <a:off x="5138730" y="5927227"/>
                <a:ext cx="50760" cy="160200"/>
              </p14:xfrm>
            </p:contentPart>
          </mc:Choice>
          <mc:Fallback>
            <p:pic>
              <p:nvPicPr>
                <p:cNvPr id="328" name="Ink 327">
                  <a:extLst>
                    <a:ext uri="{FF2B5EF4-FFF2-40B4-BE49-F238E27FC236}">
                      <a16:creationId xmlns:a16="http://schemas.microsoft.com/office/drawing/2014/main" id="{718E0624-7A25-4953-B3AE-43A280AF32A1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5130090" y="5918227"/>
                  <a:ext cx="68400" cy="177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0">
              <p14:nvContentPartPr>
                <p14:cNvPr id="340" name="Ink 339">
                  <a:extLst>
                    <a:ext uri="{FF2B5EF4-FFF2-40B4-BE49-F238E27FC236}">
                      <a16:creationId xmlns:a16="http://schemas.microsoft.com/office/drawing/2014/main" id="{354151E6-D09D-49E1-B1D8-3AA41095C6AD}"/>
                    </a:ext>
                  </a:extLst>
                </p14:cNvPr>
                <p14:cNvContentPartPr/>
                <p14:nvPr/>
              </p14:nvContentPartPr>
              <p14:xfrm>
                <a:off x="3261330" y="6502147"/>
                <a:ext cx="105840" cy="169920"/>
              </p14:xfrm>
            </p:contentPart>
          </mc:Choice>
          <mc:Fallback>
            <p:pic>
              <p:nvPicPr>
                <p:cNvPr id="340" name="Ink 339">
                  <a:extLst>
                    <a:ext uri="{FF2B5EF4-FFF2-40B4-BE49-F238E27FC236}">
                      <a16:creationId xmlns:a16="http://schemas.microsoft.com/office/drawing/2014/main" id="{354151E6-D09D-49E1-B1D8-3AA41095C6AD}"/>
                    </a:ext>
                  </a:extLst>
                </p:cNvPr>
                <p:cNvPicPr/>
                <p:nvPr/>
              </p:nvPicPr>
              <p:blipFill>
                <a:blip r:embed="rId81"/>
                <a:stretch>
                  <a:fillRect/>
                </a:stretch>
              </p:blipFill>
              <p:spPr>
                <a:xfrm>
                  <a:off x="3252690" y="6493147"/>
                  <a:ext cx="123480" cy="187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2">
              <p14:nvContentPartPr>
                <p14:cNvPr id="341" name="Ink 340">
                  <a:extLst>
                    <a:ext uri="{FF2B5EF4-FFF2-40B4-BE49-F238E27FC236}">
                      <a16:creationId xmlns:a16="http://schemas.microsoft.com/office/drawing/2014/main" id="{C58271BD-06A2-4285-A8B9-070C67D2932E}"/>
                    </a:ext>
                  </a:extLst>
                </p14:cNvPr>
                <p14:cNvContentPartPr/>
                <p14:nvPr/>
              </p14:nvContentPartPr>
              <p14:xfrm>
                <a:off x="3347010" y="6453547"/>
                <a:ext cx="137520" cy="222120"/>
              </p14:xfrm>
            </p:contentPart>
          </mc:Choice>
          <mc:Fallback>
            <p:pic>
              <p:nvPicPr>
                <p:cNvPr id="341" name="Ink 340">
                  <a:extLst>
                    <a:ext uri="{FF2B5EF4-FFF2-40B4-BE49-F238E27FC236}">
                      <a16:creationId xmlns:a16="http://schemas.microsoft.com/office/drawing/2014/main" id="{C58271BD-06A2-4285-A8B9-070C67D2932E}"/>
                    </a:ext>
                  </a:extLst>
                </p:cNvPr>
                <p:cNvPicPr/>
                <p:nvPr/>
              </p:nvPicPr>
              <p:blipFill>
                <a:blip r:embed="rId83"/>
                <a:stretch>
                  <a:fillRect/>
                </a:stretch>
              </p:blipFill>
              <p:spPr>
                <a:xfrm>
                  <a:off x="3338370" y="6444547"/>
                  <a:ext cx="155160" cy="239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4">
              <p14:nvContentPartPr>
                <p14:cNvPr id="342" name="Ink 341">
                  <a:extLst>
                    <a:ext uri="{FF2B5EF4-FFF2-40B4-BE49-F238E27FC236}">
                      <a16:creationId xmlns:a16="http://schemas.microsoft.com/office/drawing/2014/main" id="{99F941FE-6F51-42BA-8117-E7569A14CBC6}"/>
                    </a:ext>
                  </a:extLst>
                </p14:cNvPr>
                <p14:cNvContentPartPr/>
                <p14:nvPr/>
              </p14:nvContentPartPr>
              <p14:xfrm>
                <a:off x="3667050" y="6433387"/>
                <a:ext cx="91440" cy="18720"/>
              </p14:xfrm>
            </p:contentPart>
          </mc:Choice>
          <mc:Fallback>
            <p:pic>
              <p:nvPicPr>
                <p:cNvPr id="342" name="Ink 341">
                  <a:extLst>
                    <a:ext uri="{FF2B5EF4-FFF2-40B4-BE49-F238E27FC236}">
                      <a16:creationId xmlns:a16="http://schemas.microsoft.com/office/drawing/2014/main" id="{99F941FE-6F51-42BA-8117-E7569A14CBC6}"/>
                    </a:ext>
                  </a:extLst>
                </p:cNvPr>
                <p:cNvPicPr/>
                <p:nvPr/>
              </p:nvPicPr>
              <p:blipFill>
                <a:blip r:embed="rId85"/>
                <a:stretch>
                  <a:fillRect/>
                </a:stretch>
              </p:blipFill>
              <p:spPr>
                <a:xfrm>
                  <a:off x="3658050" y="6424747"/>
                  <a:ext cx="109080" cy="3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6">
              <p14:nvContentPartPr>
                <p14:cNvPr id="343" name="Ink 342">
                  <a:extLst>
                    <a:ext uri="{FF2B5EF4-FFF2-40B4-BE49-F238E27FC236}">
                      <a16:creationId xmlns:a16="http://schemas.microsoft.com/office/drawing/2014/main" id="{DC06C447-B437-420B-B0CB-24F81AF88C28}"/>
                    </a:ext>
                  </a:extLst>
                </p14:cNvPr>
                <p14:cNvContentPartPr/>
                <p14:nvPr/>
              </p14:nvContentPartPr>
              <p14:xfrm>
                <a:off x="3677490" y="6510427"/>
                <a:ext cx="113400" cy="6840"/>
              </p14:xfrm>
            </p:contentPart>
          </mc:Choice>
          <mc:Fallback>
            <p:pic>
              <p:nvPicPr>
                <p:cNvPr id="343" name="Ink 342">
                  <a:extLst>
                    <a:ext uri="{FF2B5EF4-FFF2-40B4-BE49-F238E27FC236}">
                      <a16:creationId xmlns:a16="http://schemas.microsoft.com/office/drawing/2014/main" id="{DC06C447-B437-420B-B0CB-24F81AF88C28}"/>
                    </a:ext>
                  </a:extLst>
                </p:cNvPr>
                <p:cNvPicPr/>
                <p:nvPr/>
              </p:nvPicPr>
              <p:blipFill>
                <a:blip r:embed="rId87"/>
                <a:stretch>
                  <a:fillRect/>
                </a:stretch>
              </p:blipFill>
              <p:spPr>
                <a:xfrm>
                  <a:off x="3668850" y="6501787"/>
                  <a:ext cx="131040" cy="24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8">
              <p14:nvContentPartPr>
                <p14:cNvPr id="344" name="Ink 343">
                  <a:extLst>
                    <a:ext uri="{FF2B5EF4-FFF2-40B4-BE49-F238E27FC236}">
                      <a16:creationId xmlns:a16="http://schemas.microsoft.com/office/drawing/2014/main" id="{0DBF5E74-CB3C-4686-9B04-4434B00AEF91}"/>
                    </a:ext>
                  </a:extLst>
                </p14:cNvPr>
                <p14:cNvContentPartPr/>
                <p14:nvPr/>
              </p14:nvContentPartPr>
              <p14:xfrm>
                <a:off x="4091490" y="6249787"/>
                <a:ext cx="173520" cy="177480"/>
              </p14:xfrm>
            </p:contentPart>
          </mc:Choice>
          <mc:Fallback>
            <p:pic>
              <p:nvPicPr>
                <p:cNvPr id="344" name="Ink 343">
                  <a:extLst>
                    <a:ext uri="{FF2B5EF4-FFF2-40B4-BE49-F238E27FC236}">
                      <a16:creationId xmlns:a16="http://schemas.microsoft.com/office/drawing/2014/main" id="{0DBF5E74-CB3C-4686-9B04-4434B00AEF91}"/>
                    </a:ext>
                  </a:extLst>
                </p:cNvPr>
                <p:cNvPicPr/>
                <p:nvPr/>
              </p:nvPicPr>
              <p:blipFill>
                <a:blip r:embed="rId89"/>
                <a:stretch>
                  <a:fillRect/>
                </a:stretch>
              </p:blipFill>
              <p:spPr>
                <a:xfrm>
                  <a:off x="4082490" y="6241147"/>
                  <a:ext cx="191160" cy="195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0">
              <p14:nvContentPartPr>
                <p14:cNvPr id="345" name="Ink 344">
                  <a:extLst>
                    <a:ext uri="{FF2B5EF4-FFF2-40B4-BE49-F238E27FC236}">
                      <a16:creationId xmlns:a16="http://schemas.microsoft.com/office/drawing/2014/main" id="{86124D4B-5EA6-4ADE-8356-F537A270228F}"/>
                    </a:ext>
                  </a:extLst>
                </p14:cNvPr>
                <p14:cNvContentPartPr/>
                <p14:nvPr/>
              </p14:nvContentPartPr>
              <p14:xfrm>
                <a:off x="4174290" y="6305227"/>
                <a:ext cx="200160" cy="239040"/>
              </p14:xfrm>
            </p:contentPart>
          </mc:Choice>
          <mc:Fallback>
            <p:pic>
              <p:nvPicPr>
                <p:cNvPr id="345" name="Ink 344">
                  <a:extLst>
                    <a:ext uri="{FF2B5EF4-FFF2-40B4-BE49-F238E27FC236}">
                      <a16:creationId xmlns:a16="http://schemas.microsoft.com/office/drawing/2014/main" id="{86124D4B-5EA6-4ADE-8356-F537A270228F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4165290" y="6296587"/>
                  <a:ext cx="217800" cy="256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2">
              <p14:nvContentPartPr>
                <p14:cNvPr id="346" name="Ink 345">
                  <a:extLst>
                    <a:ext uri="{FF2B5EF4-FFF2-40B4-BE49-F238E27FC236}">
                      <a16:creationId xmlns:a16="http://schemas.microsoft.com/office/drawing/2014/main" id="{5090AB09-E2E9-4C4B-B606-74DE23AE469D}"/>
                    </a:ext>
                  </a:extLst>
                </p14:cNvPr>
                <p14:cNvContentPartPr/>
                <p14:nvPr/>
              </p14:nvContentPartPr>
              <p14:xfrm>
                <a:off x="3921570" y="6482707"/>
                <a:ext cx="640080" cy="56160"/>
              </p14:xfrm>
            </p:contentPart>
          </mc:Choice>
          <mc:Fallback>
            <p:pic>
              <p:nvPicPr>
                <p:cNvPr id="346" name="Ink 345">
                  <a:extLst>
                    <a:ext uri="{FF2B5EF4-FFF2-40B4-BE49-F238E27FC236}">
                      <a16:creationId xmlns:a16="http://schemas.microsoft.com/office/drawing/2014/main" id="{5090AB09-E2E9-4C4B-B606-74DE23AE469D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3912930" y="6473707"/>
                  <a:ext cx="657720" cy="73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4">
              <p14:nvContentPartPr>
                <p14:cNvPr id="347" name="Ink 346">
                  <a:extLst>
                    <a:ext uri="{FF2B5EF4-FFF2-40B4-BE49-F238E27FC236}">
                      <a16:creationId xmlns:a16="http://schemas.microsoft.com/office/drawing/2014/main" id="{0089DA8D-837E-45E5-AA61-ADAA4B924D3B}"/>
                    </a:ext>
                  </a:extLst>
                </p14:cNvPr>
                <p14:cNvContentPartPr/>
                <p14:nvPr/>
              </p14:nvContentPartPr>
              <p14:xfrm>
                <a:off x="4053690" y="6636787"/>
                <a:ext cx="232560" cy="139320"/>
              </p14:xfrm>
            </p:contentPart>
          </mc:Choice>
          <mc:Fallback>
            <p:pic>
              <p:nvPicPr>
                <p:cNvPr id="347" name="Ink 346">
                  <a:extLst>
                    <a:ext uri="{FF2B5EF4-FFF2-40B4-BE49-F238E27FC236}">
                      <a16:creationId xmlns:a16="http://schemas.microsoft.com/office/drawing/2014/main" id="{0089DA8D-837E-45E5-AA61-ADAA4B924D3B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4044690" y="6628147"/>
                  <a:ext cx="250200" cy="156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6">
              <p14:nvContentPartPr>
                <p14:cNvPr id="348" name="Ink 347">
                  <a:extLst>
                    <a:ext uri="{FF2B5EF4-FFF2-40B4-BE49-F238E27FC236}">
                      <a16:creationId xmlns:a16="http://schemas.microsoft.com/office/drawing/2014/main" id="{2BFFA564-D23D-4C73-9BCD-AE0B04A4E0F3}"/>
                    </a:ext>
                  </a:extLst>
                </p14:cNvPr>
                <p14:cNvContentPartPr/>
                <p14:nvPr/>
              </p14:nvContentPartPr>
              <p14:xfrm>
                <a:off x="4352130" y="6638947"/>
                <a:ext cx="200520" cy="133920"/>
              </p14:xfrm>
            </p:contentPart>
          </mc:Choice>
          <mc:Fallback>
            <p:pic>
              <p:nvPicPr>
                <p:cNvPr id="348" name="Ink 347">
                  <a:extLst>
                    <a:ext uri="{FF2B5EF4-FFF2-40B4-BE49-F238E27FC236}">
                      <a16:creationId xmlns:a16="http://schemas.microsoft.com/office/drawing/2014/main" id="{2BFFA564-D23D-4C73-9BCD-AE0B04A4E0F3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4343490" y="6629947"/>
                  <a:ext cx="218160" cy="15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8">
              <p14:nvContentPartPr>
                <p14:cNvPr id="350" name="Ink 349">
                  <a:extLst>
                    <a:ext uri="{FF2B5EF4-FFF2-40B4-BE49-F238E27FC236}">
                      <a16:creationId xmlns:a16="http://schemas.microsoft.com/office/drawing/2014/main" id="{13F8912C-C874-49BD-9494-B34169FA116F}"/>
                    </a:ext>
                  </a:extLst>
                </p14:cNvPr>
                <p14:cNvContentPartPr/>
                <p14:nvPr/>
              </p14:nvContentPartPr>
              <p14:xfrm>
                <a:off x="3357450" y="6492067"/>
                <a:ext cx="18360" cy="62280"/>
              </p14:xfrm>
            </p:contentPart>
          </mc:Choice>
          <mc:Fallback>
            <p:pic>
              <p:nvPicPr>
                <p:cNvPr id="350" name="Ink 349">
                  <a:extLst>
                    <a:ext uri="{FF2B5EF4-FFF2-40B4-BE49-F238E27FC236}">
                      <a16:creationId xmlns:a16="http://schemas.microsoft.com/office/drawing/2014/main" id="{13F8912C-C874-49BD-9494-B34169FA116F}"/>
                    </a:ext>
                  </a:extLst>
                </p:cNvPr>
                <p:cNvPicPr/>
                <p:nvPr/>
              </p:nvPicPr>
              <p:blipFill>
                <a:blip r:embed="rId99"/>
                <a:stretch>
                  <a:fillRect/>
                </a:stretch>
              </p:blipFill>
              <p:spPr>
                <a:xfrm>
                  <a:off x="3348810" y="6483427"/>
                  <a:ext cx="36000" cy="79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0">
              <p14:nvContentPartPr>
                <p14:cNvPr id="351" name="Ink 350">
                  <a:extLst>
                    <a:ext uri="{FF2B5EF4-FFF2-40B4-BE49-F238E27FC236}">
                      <a16:creationId xmlns:a16="http://schemas.microsoft.com/office/drawing/2014/main" id="{BAA14444-5FBA-405B-9BDA-DC43981807AF}"/>
                    </a:ext>
                  </a:extLst>
                </p14:cNvPr>
                <p14:cNvContentPartPr/>
                <p14:nvPr/>
              </p14:nvContentPartPr>
              <p14:xfrm>
                <a:off x="3329730" y="6296227"/>
                <a:ext cx="78840" cy="205200"/>
              </p14:xfrm>
            </p:contentPart>
          </mc:Choice>
          <mc:Fallback>
            <p:pic>
              <p:nvPicPr>
                <p:cNvPr id="351" name="Ink 350">
                  <a:extLst>
                    <a:ext uri="{FF2B5EF4-FFF2-40B4-BE49-F238E27FC236}">
                      <a16:creationId xmlns:a16="http://schemas.microsoft.com/office/drawing/2014/main" id="{BAA14444-5FBA-405B-9BDA-DC43981807AF}"/>
                    </a:ext>
                  </a:extLst>
                </p:cNvPr>
                <p:cNvPicPr/>
                <p:nvPr/>
              </p:nvPicPr>
              <p:blipFill>
                <a:blip r:embed="rId101"/>
                <a:stretch>
                  <a:fillRect/>
                </a:stretch>
              </p:blipFill>
              <p:spPr>
                <a:xfrm>
                  <a:off x="3320730" y="6287587"/>
                  <a:ext cx="96480" cy="222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2">
              <p14:nvContentPartPr>
                <p14:cNvPr id="353" name="Ink 352">
                  <a:extLst>
                    <a:ext uri="{FF2B5EF4-FFF2-40B4-BE49-F238E27FC236}">
                      <a16:creationId xmlns:a16="http://schemas.microsoft.com/office/drawing/2014/main" id="{4707D986-D9B1-4DE5-A21E-3E663A6064E8}"/>
                    </a:ext>
                  </a:extLst>
                </p14:cNvPr>
                <p14:cNvContentPartPr/>
                <p14:nvPr/>
              </p14:nvContentPartPr>
              <p14:xfrm>
                <a:off x="3339450" y="6409987"/>
                <a:ext cx="48600" cy="141480"/>
              </p14:xfrm>
            </p:contentPart>
          </mc:Choice>
          <mc:Fallback>
            <p:pic>
              <p:nvPicPr>
                <p:cNvPr id="353" name="Ink 352">
                  <a:extLst>
                    <a:ext uri="{FF2B5EF4-FFF2-40B4-BE49-F238E27FC236}">
                      <a16:creationId xmlns:a16="http://schemas.microsoft.com/office/drawing/2014/main" id="{4707D986-D9B1-4DE5-A21E-3E663A6064E8}"/>
                    </a:ext>
                  </a:extLst>
                </p:cNvPr>
                <p:cNvPicPr/>
                <p:nvPr/>
              </p:nvPicPr>
              <p:blipFill>
                <a:blip r:embed="rId103"/>
                <a:stretch>
                  <a:fillRect/>
                </a:stretch>
              </p:blipFill>
              <p:spPr>
                <a:xfrm>
                  <a:off x="3330810" y="6400987"/>
                  <a:ext cx="66240" cy="1591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04">
            <p14:nvContentPartPr>
              <p14:cNvPr id="355" name="Ink 354">
                <a:extLst>
                  <a:ext uri="{FF2B5EF4-FFF2-40B4-BE49-F238E27FC236}">
                    <a16:creationId xmlns:a16="http://schemas.microsoft.com/office/drawing/2014/main" id="{D9503B06-FA18-4818-BE6F-BAB1C32A4E1D}"/>
                  </a:ext>
                </a:extLst>
              </p14:cNvPr>
              <p14:cNvContentPartPr/>
              <p14:nvPr/>
            </p14:nvContentPartPr>
            <p14:xfrm>
              <a:off x="5141970" y="6309187"/>
              <a:ext cx="346680" cy="234720"/>
            </p14:xfrm>
          </p:contentPart>
        </mc:Choice>
        <mc:Fallback>
          <p:pic>
            <p:nvPicPr>
              <p:cNvPr id="355" name="Ink 354">
                <a:extLst>
                  <a:ext uri="{FF2B5EF4-FFF2-40B4-BE49-F238E27FC236}">
                    <a16:creationId xmlns:a16="http://schemas.microsoft.com/office/drawing/2014/main" id="{D9503B06-FA18-4818-BE6F-BAB1C32A4E1D}"/>
                  </a:ext>
                </a:extLst>
              </p:cNvPr>
              <p:cNvPicPr/>
              <p:nvPr/>
            </p:nvPicPr>
            <p:blipFill>
              <a:blip r:embed="rId105"/>
              <a:stretch>
                <a:fillRect/>
              </a:stretch>
            </p:blipFill>
            <p:spPr>
              <a:xfrm>
                <a:off x="5132970" y="6300547"/>
                <a:ext cx="364320" cy="252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6">
            <p14:nvContentPartPr>
              <p14:cNvPr id="398" name="Ink 397">
                <a:extLst>
                  <a:ext uri="{FF2B5EF4-FFF2-40B4-BE49-F238E27FC236}">
                    <a16:creationId xmlns:a16="http://schemas.microsoft.com/office/drawing/2014/main" id="{1FE17528-48DA-48CA-9421-71EC84769302}"/>
                  </a:ext>
                </a:extLst>
              </p14:cNvPr>
              <p14:cNvContentPartPr/>
              <p14:nvPr/>
            </p14:nvContentPartPr>
            <p14:xfrm>
              <a:off x="8323650" y="2265667"/>
              <a:ext cx="558720" cy="39960"/>
            </p14:xfrm>
          </p:contentPart>
        </mc:Choice>
        <mc:Fallback>
          <p:pic>
            <p:nvPicPr>
              <p:cNvPr id="398" name="Ink 397">
                <a:extLst>
                  <a:ext uri="{FF2B5EF4-FFF2-40B4-BE49-F238E27FC236}">
                    <a16:creationId xmlns:a16="http://schemas.microsoft.com/office/drawing/2014/main" id="{1FE17528-48DA-48CA-9421-71EC84769302}"/>
                  </a:ext>
                </a:extLst>
              </p:cNvPr>
              <p:cNvPicPr/>
              <p:nvPr/>
            </p:nvPicPr>
            <p:blipFill>
              <a:blip r:embed="rId107"/>
              <a:stretch>
                <a:fillRect/>
              </a:stretch>
            </p:blipFill>
            <p:spPr>
              <a:xfrm>
                <a:off x="8314650" y="2256667"/>
                <a:ext cx="576360" cy="57600"/>
              </a:xfrm>
              <a:prstGeom prst="rect">
                <a:avLst/>
              </a:prstGeom>
            </p:spPr>
          </p:pic>
        </mc:Fallback>
      </mc:AlternateContent>
      <p:grpSp>
        <p:nvGrpSpPr>
          <p:cNvPr id="434" name="Group 433">
            <a:extLst>
              <a:ext uri="{FF2B5EF4-FFF2-40B4-BE49-F238E27FC236}">
                <a16:creationId xmlns:a16="http://schemas.microsoft.com/office/drawing/2014/main" id="{4F46ED91-F5CB-4FC0-801E-9ECCAC2296D0}"/>
              </a:ext>
            </a:extLst>
          </p:cNvPr>
          <p:cNvGrpSpPr/>
          <p:nvPr/>
        </p:nvGrpSpPr>
        <p:grpSpPr>
          <a:xfrm>
            <a:off x="6202890" y="6236827"/>
            <a:ext cx="1391400" cy="629640"/>
            <a:chOff x="6202890" y="6236827"/>
            <a:chExt cx="1391400" cy="6296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08">
              <p14:nvContentPartPr>
                <p14:cNvPr id="399" name="Ink 398">
                  <a:extLst>
                    <a:ext uri="{FF2B5EF4-FFF2-40B4-BE49-F238E27FC236}">
                      <a16:creationId xmlns:a16="http://schemas.microsoft.com/office/drawing/2014/main" id="{69964DB5-8445-43BD-83B4-C8E6BE48BB4A}"/>
                    </a:ext>
                  </a:extLst>
                </p14:cNvPr>
                <p14:cNvContentPartPr/>
                <p14:nvPr/>
              </p14:nvContentPartPr>
              <p14:xfrm>
                <a:off x="6290730" y="6256267"/>
                <a:ext cx="93240" cy="197640"/>
              </p14:xfrm>
            </p:contentPart>
          </mc:Choice>
          <mc:Fallback>
            <p:pic>
              <p:nvPicPr>
                <p:cNvPr id="399" name="Ink 398">
                  <a:extLst>
                    <a:ext uri="{FF2B5EF4-FFF2-40B4-BE49-F238E27FC236}">
                      <a16:creationId xmlns:a16="http://schemas.microsoft.com/office/drawing/2014/main" id="{69964DB5-8445-43BD-83B4-C8E6BE48BB4A}"/>
                    </a:ext>
                  </a:extLst>
                </p:cNvPr>
                <p:cNvPicPr/>
                <p:nvPr/>
              </p:nvPicPr>
              <p:blipFill>
                <a:blip r:embed="rId109"/>
                <a:stretch>
                  <a:fillRect/>
                </a:stretch>
              </p:blipFill>
              <p:spPr>
                <a:xfrm>
                  <a:off x="6281730" y="6247267"/>
                  <a:ext cx="110880" cy="215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0">
              <p14:nvContentPartPr>
                <p14:cNvPr id="400" name="Ink 399">
                  <a:extLst>
                    <a:ext uri="{FF2B5EF4-FFF2-40B4-BE49-F238E27FC236}">
                      <a16:creationId xmlns:a16="http://schemas.microsoft.com/office/drawing/2014/main" id="{839B5E67-FA2D-4919-8794-8B98E082179A}"/>
                    </a:ext>
                  </a:extLst>
                </p14:cNvPr>
                <p14:cNvContentPartPr/>
                <p14:nvPr/>
              </p14:nvContentPartPr>
              <p14:xfrm>
                <a:off x="6502050" y="6311347"/>
                <a:ext cx="223560" cy="145800"/>
              </p14:xfrm>
            </p:contentPart>
          </mc:Choice>
          <mc:Fallback>
            <p:pic>
              <p:nvPicPr>
                <p:cNvPr id="400" name="Ink 399">
                  <a:extLst>
                    <a:ext uri="{FF2B5EF4-FFF2-40B4-BE49-F238E27FC236}">
                      <a16:creationId xmlns:a16="http://schemas.microsoft.com/office/drawing/2014/main" id="{839B5E67-FA2D-4919-8794-8B98E082179A}"/>
                    </a:ext>
                  </a:extLst>
                </p:cNvPr>
                <p:cNvPicPr/>
                <p:nvPr/>
              </p:nvPicPr>
              <p:blipFill>
                <a:blip r:embed="rId111"/>
                <a:stretch>
                  <a:fillRect/>
                </a:stretch>
              </p:blipFill>
              <p:spPr>
                <a:xfrm>
                  <a:off x="6493050" y="6302347"/>
                  <a:ext cx="241200" cy="163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2">
              <p14:nvContentPartPr>
                <p14:cNvPr id="401" name="Ink 400">
                  <a:extLst>
                    <a:ext uri="{FF2B5EF4-FFF2-40B4-BE49-F238E27FC236}">
                      <a16:creationId xmlns:a16="http://schemas.microsoft.com/office/drawing/2014/main" id="{07E35BE1-8295-4B7B-98A8-64C0A8916570}"/>
                    </a:ext>
                  </a:extLst>
                </p14:cNvPr>
                <p14:cNvContentPartPr/>
                <p14:nvPr/>
              </p14:nvContentPartPr>
              <p14:xfrm>
                <a:off x="6806970" y="6253747"/>
                <a:ext cx="177480" cy="202680"/>
              </p14:xfrm>
            </p:contentPart>
          </mc:Choice>
          <mc:Fallback>
            <p:pic>
              <p:nvPicPr>
                <p:cNvPr id="401" name="Ink 400">
                  <a:extLst>
                    <a:ext uri="{FF2B5EF4-FFF2-40B4-BE49-F238E27FC236}">
                      <a16:creationId xmlns:a16="http://schemas.microsoft.com/office/drawing/2014/main" id="{07E35BE1-8295-4B7B-98A8-64C0A8916570}"/>
                    </a:ext>
                  </a:extLst>
                </p:cNvPr>
                <p:cNvPicPr/>
                <p:nvPr/>
              </p:nvPicPr>
              <p:blipFill>
                <a:blip r:embed="rId113"/>
                <a:stretch>
                  <a:fillRect/>
                </a:stretch>
              </p:blipFill>
              <p:spPr>
                <a:xfrm>
                  <a:off x="6797970" y="6244747"/>
                  <a:ext cx="195120" cy="220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4">
              <p14:nvContentPartPr>
                <p14:cNvPr id="403" name="Ink 402">
                  <a:extLst>
                    <a:ext uri="{FF2B5EF4-FFF2-40B4-BE49-F238E27FC236}">
                      <a16:creationId xmlns:a16="http://schemas.microsoft.com/office/drawing/2014/main" id="{F8FD2306-9C23-4F46-9305-91DCC5AEFD36}"/>
                    </a:ext>
                  </a:extLst>
                </p14:cNvPr>
                <p14:cNvContentPartPr/>
                <p14:nvPr/>
              </p14:nvContentPartPr>
              <p14:xfrm>
                <a:off x="7313130" y="6236827"/>
                <a:ext cx="181080" cy="34920"/>
              </p14:xfrm>
            </p:contentPart>
          </mc:Choice>
          <mc:Fallback>
            <p:pic>
              <p:nvPicPr>
                <p:cNvPr id="403" name="Ink 402">
                  <a:extLst>
                    <a:ext uri="{FF2B5EF4-FFF2-40B4-BE49-F238E27FC236}">
                      <a16:creationId xmlns:a16="http://schemas.microsoft.com/office/drawing/2014/main" id="{F8FD2306-9C23-4F46-9305-91DCC5AEFD36}"/>
                    </a:ext>
                  </a:extLst>
                </p:cNvPr>
                <p:cNvPicPr/>
                <p:nvPr/>
              </p:nvPicPr>
              <p:blipFill>
                <a:blip r:embed="rId115"/>
                <a:stretch>
                  <a:fillRect/>
                </a:stretch>
              </p:blipFill>
              <p:spPr>
                <a:xfrm>
                  <a:off x="7304490" y="6227827"/>
                  <a:ext cx="198720" cy="52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6">
              <p14:nvContentPartPr>
                <p14:cNvPr id="404" name="Ink 403">
                  <a:extLst>
                    <a:ext uri="{FF2B5EF4-FFF2-40B4-BE49-F238E27FC236}">
                      <a16:creationId xmlns:a16="http://schemas.microsoft.com/office/drawing/2014/main" id="{AB797440-D4BA-4EF7-939C-590DB35C3C4A}"/>
                    </a:ext>
                  </a:extLst>
                </p14:cNvPr>
                <p14:cNvContentPartPr/>
                <p14:nvPr/>
              </p14:nvContentPartPr>
              <p14:xfrm>
                <a:off x="7335450" y="6283627"/>
                <a:ext cx="208440" cy="33840"/>
              </p14:xfrm>
            </p:contentPart>
          </mc:Choice>
          <mc:Fallback>
            <p:pic>
              <p:nvPicPr>
                <p:cNvPr id="404" name="Ink 403">
                  <a:extLst>
                    <a:ext uri="{FF2B5EF4-FFF2-40B4-BE49-F238E27FC236}">
                      <a16:creationId xmlns:a16="http://schemas.microsoft.com/office/drawing/2014/main" id="{AB797440-D4BA-4EF7-939C-590DB35C3C4A}"/>
                    </a:ext>
                  </a:extLst>
                </p:cNvPr>
                <p:cNvPicPr/>
                <p:nvPr/>
              </p:nvPicPr>
              <p:blipFill>
                <a:blip r:embed="rId117"/>
                <a:stretch>
                  <a:fillRect/>
                </a:stretch>
              </p:blipFill>
              <p:spPr>
                <a:xfrm>
                  <a:off x="7326810" y="6274987"/>
                  <a:ext cx="226080" cy="51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8">
              <p14:nvContentPartPr>
                <p14:cNvPr id="412" name="Ink 411">
                  <a:extLst>
                    <a:ext uri="{FF2B5EF4-FFF2-40B4-BE49-F238E27FC236}">
                      <a16:creationId xmlns:a16="http://schemas.microsoft.com/office/drawing/2014/main" id="{0B73F5BA-95F6-4C08-813A-F29B983C5421}"/>
                    </a:ext>
                  </a:extLst>
                </p14:cNvPr>
                <p14:cNvContentPartPr/>
                <p14:nvPr/>
              </p14:nvContentPartPr>
              <p14:xfrm>
                <a:off x="6609330" y="6465427"/>
                <a:ext cx="100080" cy="200520"/>
              </p14:xfrm>
            </p:contentPart>
          </mc:Choice>
          <mc:Fallback>
            <p:pic>
              <p:nvPicPr>
                <p:cNvPr id="412" name="Ink 411">
                  <a:extLst>
                    <a:ext uri="{FF2B5EF4-FFF2-40B4-BE49-F238E27FC236}">
                      <a16:creationId xmlns:a16="http://schemas.microsoft.com/office/drawing/2014/main" id="{0B73F5BA-95F6-4C08-813A-F29B983C5421}"/>
                    </a:ext>
                  </a:extLst>
                </p:cNvPr>
                <p:cNvPicPr/>
                <p:nvPr/>
              </p:nvPicPr>
              <p:blipFill>
                <a:blip r:embed="rId119"/>
                <a:stretch>
                  <a:fillRect/>
                </a:stretch>
              </p:blipFill>
              <p:spPr>
                <a:xfrm>
                  <a:off x="6600330" y="6456427"/>
                  <a:ext cx="117720" cy="218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0">
              <p14:nvContentPartPr>
                <p14:cNvPr id="413" name="Ink 412">
                  <a:extLst>
                    <a:ext uri="{FF2B5EF4-FFF2-40B4-BE49-F238E27FC236}">
                      <a16:creationId xmlns:a16="http://schemas.microsoft.com/office/drawing/2014/main" id="{3A4CE8C1-792D-460F-AEB3-F0BBCDB4984A}"/>
                    </a:ext>
                  </a:extLst>
                </p14:cNvPr>
                <p14:cNvContentPartPr/>
                <p14:nvPr/>
              </p14:nvContentPartPr>
              <p14:xfrm>
                <a:off x="6744690" y="6506827"/>
                <a:ext cx="78480" cy="133920"/>
              </p14:xfrm>
            </p:contentPart>
          </mc:Choice>
          <mc:Fallback>
            <p:pic>
              <p:nvPicPr>
                <p:cNvPr id="413" name="Ink 412">
                  <a:extLst>
                    <a:ext uri="{FF2B5EF4-FFF2-40B4-BE49-F238E27FC236}">
                      <a16:creationId xmlns:a16="http://schemas.microsoft.com/office/drawing/2014/main" id="{3A4CE8C1-792D-460F-AEB3-F0BBCDB4984A}"/>
                    </a:ext>
                  </a:extLst>
                </p:cNvPr>
                <p:cNvPicPr/>
                <p:nvPr/>
              </p:nvPicPr>
              <p:blipFill>
                <a:blip r:embed="rId121"/>
                <a:stretch>
                  <a:fillRect/>
                </a:stretch>
              </p:blipFill>
              <p:spPr>
                <a:xfrm>
                  <a:off x="6736050" y="6498187"/>
                  <a:ext cx="96120" cy="15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2">
              <p14:nvContentPartPr>
                <p14:cNvPr id="414" name="Ink 413">
                  <a:extLst>
                    <a:ext uri="{FF2B5EF4-FFF2-40B4-BE49-F238E27FC236}">
                      <a16:creationId xmlns:a16="http://schemas.microsoft.com/office/drawing/2014/main" id="{0BF693BE-41D0-44B9-8CAD-2512E69A8E65}"/>
                    </a:ext>
                  </a:extLst>
                </p14:cNvPr>
                <p14:cNvContentPartPr/>
                <p14:nvPr/>
              </p14:nvContentPartPr>
              <p14:xfrm>
                <a:off x="6893370" y="6469387"/>
                <a:ext cx="27000" cy="194760"/>
              </p14:xfrm>
            </p:contentPart>
          </mc:Choice>
          <mc:Fallback>
            <p:pic>
              <p:nvPicPr>
                <p:cNvPr id="414" name="Ink 413">
                  <a:extLst>
                    <a:ext uri="{FF2B5EF4-FFF2-40B4-BE49-F238E27FC236}">
                      <a16:creationId xmlns:a16="http://schemas.microsoft.com/office/drawing/2014/main" id="{0BF693BE-41D0-44B9-8CAD-2512E69A8E65}"/>
                    </a:ext>
                  </a:extLst>
                </p:cNvPr>
                <p:cNvPicPr/>
                <p:nvPr/>
              </p:nvPicPr>
              <p:blipFill>
                <a:blip r:embed="rId123"/>
                <a:stretch>
                  <a:fillRect/>
                </a:stretch>
              </p:blipFill>
              <p:spPr>
                <a:xfrm>
                  <a:off x="6884370" y="6460747"/>
                  <a:ext cx="44640" cy="212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4">
              <p14:nvContentPartPr>
                <p14:cNvPr id="415" name="Ink 414">
                  <a:extLst>
                    <a:ext uri="{FF2B5EF4-FFF2-40B4-BE49-F238E27FC236}">
                      <a16:creationId xmlns:a16="http://schemas.microsoft.com/office/drawing/2014/main" id="{1AF17C38-946C-4169-A964-CFADFCFC4590}"/>
                    </a:ext>
                  </a:extLst>
                </p14:cNvPr>
                <p14:cNvContentPartPr/>
                <p14:nvPr/>
              </p14:nvContentPartPr>
              <p14:xfrm>
                <a:off x="6915690" y="6505387"/>
                <a:ext cx="317520" cy="160560"/>
              </p14:xfrm>
            </p:contentPart>
          </mc:Choice>
          <mc:Fallback>
            <p:pic>
              <p:nvPicPr>
                <p:cNvPr id="415" name="Ink 414">
                  <a:extLst>
                    <a:ext uri="{FF2B5EF4-FFF2-40B4-BE49-F238E27FC236}">
                      <a16:creationId xmlns:a16="http://schemas.microsoft.com/office/drawing/2014/main" id="{1AF17C38-946C-4169-A964-CFADFCFC4590}"/>
                    </a:ext>
                  </a:extLst>
                </p:cNvPr>
                <p:cNvPicPr/>
                <p:nvPr/>
              </p:nvPicPr>
              <p:blipFill>
                <a:blip r:embed="rId125"/>
                <a:stretch>
                  <a:fillRect/>
                </a:stretch>
              </p:blipFill>
              <p:spPr>
                <a:xfrm>
                  <a:off x="6906690" y="6496747"/>
                  <a:ext cx="335160" cy="178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6">
              <p14:nvContentPartPr>
                <p14:cNvPr id="416" name="Ink 415">
                  <a:extLst>
                    <a:ext uri="{FF2B5EF4-FFF2-40B4-BE49-F238E27FC236}">
                      <a16:creationId xmlns:a16="http://schemas.microsoft.com/office/drawing/2014/main" id="{F4DB734D-B52A-44F9-8941-918B7CFAA7DB}"/>
                    </a:ext>
                  </a:extLst>
                </p14:cNvPr>
                <p14:cNvContentPartPr/>
                <p14:nvPr/>
              </p14:nvContentPartPr>
              <p14:xfrm>
                <a:off x="7277490" y="6531667"/>
                <a:ext cx="14760" cy="70560"/>
              </p14:xfrm>
            </p:contentPart>
          </mc:Choice>
          <mc:Fallback>
            <p:pic>
              <p:nvPicPr>
                <p:cNvPr id="416" name="Ink 415">
                  <a:extLst>
                    <a:ext uri="{FF2B5EF4-FFF2-40B4-BE49-F238E27FC236}">
                      <a16:creationId xmlns:a16="http://schemas.microsoft.com/office/drawing/2014/main" id="{F4DB734D-B52A-44F9-8941-918B7CFAA7DB}"/>
                    </a:ext>
                  </a:extLst>
                </p:cNvPr>
                <p:cNvPicPr/>
                <p:nvPr/>
              </p:nvPicPr>
              <p:blipFill>
                <a:blip r:embed="rId127"/>
                <a:stretch>
                  <a:fillRect/>
                </a:stretch>
              </p:blipFill>
              <p:spPr>
                <a:xfrm>
                  <a:off x="7268850" y="6522667"/>
                  <a:ext cx="32400" cy="88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8">
              <p14:nvContentPartPr>
                <p14:cNvPr id="417" name="Ink 416">
                  <a:extLst>
                    <a:ext uri="{FF2B5EF4-FFF2-40B4-BE49-F238E27FC236}">
                      <a16:creationId xmlns:a16="http://schemas.microsoft.com/office/drawing/2014/main" id="{1D0C744B-2649-4CB9-A891-EC2681C997D5}"/>
                    </a:ext>
                  </a:extLst>
                </p14:cNvPr>
                <p14:cNvContentPartPr/>
                <p14:nvPr/>
              </p14:nvContentPartPr>
              <p14:xfrm>
                <a:off x="7338330" y="6526267"/>
                <a:ext cx="214560" cy="132840"/>
              </p14:xfrm>
            </p:contentPart>
          </mc:Choice>
          <mc:Fallback>
            <p:pic>
              <p:nvPicPr>
                <p:cNvPr id="417" name="Ink 416">
                  <a:extLst>
                    <a:ext uri="{FF2B5EF4-FFF2-40B4-BE49-F238E27FC236}">
                      <a16:creationId xmlns:a16="http://schemas.microsoft.com/office/drawing/2014/main" id="{1D0C744B-2649-4CB9-A891-EC2681C997D5}"/>
                    </a:ext>
                  </a:extLst>
                </p:cNvPr>
                <p:cNvPicPr/>
                <p:nvPr/>
              </p:nvPicPr>
              <p:blipFill>
                <a:blip r:embed="rId129"/>
                <a:stretch>
                  <a:fillRect/>
                </a:stretch>
              </p:blipFill>
              <p:spPr>
                <a:xfrm>
                  <a:off x="7329330" y="6517267"/>
                  <a:ext cx="232200" cy="150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0">
              <p14:nvContentPartPr>
                <p14:cNvPr id="425" name="Ink 424">
                  <a:extLst>
                    <a:ext uri="{FF2B5EF4-FFF2-40B4-BE49-F238E27FC236}">
                      <a16:creationId xmlns:a16="http://schemas.microsoft.com/office/drawing/2014/main" id="{DF820CA7-CDD1-4E4A-B768-19A6A9D77929}"/>
                    </a:ext>
                  </a:extLst>
                </p14:cNvPr>
                <p14:cNvContentPartPr/>
                <p14:nvPr/>
              </p14:nvContentPartPr>
              <p14:xfrm>
                <a:off x="6202890" y="6666667"/>
                <a:ext cx="119520" cy="153720"/>
              </p14:xfrm>
            </p:contentPart>
          </mc:Choice>
          <mc:Fallback>
            <p:pic>
              <p:nvPicPr>
                <p:cNvPr id="425" name="Ink 424">
                  <a:extLst>
                    <a:ext uri="{FF2B5EF4-FFF2-40B4-BE49-F238E27FC236}">
                      <a16:creationId xmlns:a16="http://schemas.microsoft.com/office/drawing/2014/main" id="{DF820CA7-CDD1-4E4A-B768-19A6A9D77929}"/>
                    </a:ext>
                  </a:extLst>
                </p:cNvPr>
                <p:cNvPicPr/>
                <p:nvPr/>
              </p:nvPicPr>
              <p:blipFill>
                <a:blip r:embed="rId131"/>
                <a:stretch>
                  <a:fillRect/>
                </a:stretch>
              </p:blipFill>
              <p:spPr>
                <a:xfrm>
                  <a:off x="6194250" y="6658027"/>
                  <a:ext cx="137160" cy="171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2">
              <p14:nvContentPartPr>
                <p14:cNvPr id="426" name="Ink 425">
                  <a:extLst>
                    <a:ext uri="{FF2B5EF4-FFF2-40B4-BE49-F238E27FC236}">
                      <a16:creationId xmlns:a16="http://schemas.microsoft.com/office/drawing/2014/main" id="{9ACC7D61-574E-459D-BB9D-B0D5AE132B89}"/>
                    </a:ext>
                  </a:extLst>
                </p14:cNvPr>
                <p14:cNvContentPartPr/>
                <p14:nvPr/>
              </p14:nvContentPartPr>
              <p14:xfrm>
                <a:off x="6387210" y="6698347"/>
                <a:ext cx="107280" cy="131400"/>
              </p14:xfrm>
            </p:contentPart>
          </mc:Choice>
          <mc:Fallback>
            <p:pic>
              <p:nvPicPr>
                <p:cNvPr id="426" name="Ink 425">
                  <a:extLst>
                    <a:ext uri="{FF2B5EF4-FFF2-40B4-BE49-F238E27FC236}">
                      <a16:creationId xmlns:a16="http://schemas.microsoft.com/office/drawing/2014/main" id="{9ACC7D61-574E-459D-BB9D-B0D5AE132B89}"/>
                    </a:ext>
                  </a:extLst>
                </p:cNvPr>
                <p:cNvPicPr/>
                <p:nvPr/>
              </p:nvPicPr>
              <p:blipFill>
                <a:blip r:embed="rId133"/>
                <a:stretch>
                  <a:fillRect/>
                </a:stretch>
              </p:blipFill>
              <p:spPr>
                <a:xfrm>
                  <a:off x="6378210" y="6689707"/>
                  <a:ext cx="124920" cy="14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4">
              <p14:nvContentPartPr>
                <p14:cNvPr id="427" name="Ink 426">
                  <a:extLst>
                    <a:ext uri="{FF2B5EF4-FFF2-40B4-BE49-F238E27FC236}">
                      <a16:creationId xmlns:a16="http://schemas.microsoft.com/office/drawing/2014/main" id="{D581E28E-DA19-4ED6-9352-E89C79DB6528}"/>
                    </a:ext>
                  </a:extLst>
                </p14:cNvPr>
                <p14:cNvContentPartPr/>
                <p14:nvPr/>
              </p14:nvContentPartPr>
              <p14:xfrm>
                <a:off x="6531930" y="6708787"/>
                <a:ext cx="103680" cy="136800"/>
              </p14:xfrm>
            </p:contentPart>
          </mc:Choice>
          <mc:Fallback>
            <p:pic>
              <p:nvPicPr>
                <p:cNvPr id="427" name="Ink 426">
                  <a:extLst>
                    <a:ext uri="{FF2B5EF4-FFF2-40B4-BE49-F238E27FC236}">
                      <a16:creationId xmlns:a16="http://schemas.microsoft.com/office/drawing/2014/main" id="{D581E28E-DA19-4ED6-9352-E89C79DB6528}"/>
                    </a:ext>
                  </a:extLst>
                </p:cNvPr>
                <p:cNvPicPr/>
                <p:nvPr/>
              </p:nvPicPr>
              <p:blipFill>
                <a:blip r:embed="rId135"/>
                <a:stretch>
                  <a:fillRect/>
                </a:stretch>
              </p:blipFill>
              <p:spPr>
                <a:xfrm>
                  <a:off x="6523290" y="6699787"/>
                  <a:ext cx="121320" cy="154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6">
              <p14:nvContentPartPr>
                <p14:cNvPr id="428" name="Ink 427">
                  <a:extLst>
                    <a:ext uri="{FF2B5EF4-FFF2-40B4-BE49-F238E27FC236}">
                      <a16:creationId xmlns:a16="http://schemas.microsoft.com/office/drawing/2014/main" id="{1D7A8557-A1C3-4A65-AAEF-EED11A855C78}"/>
                    </a:ext>
                  </a:extLst>
                </p14:cNvPr>
                <p14:cNvContentPartPr/>
                <p14:nvPr/>
              </p14:nvContentPartPr>
              <p14:xfrm>
                <a:off x="6678810" y="6694027"/>
                <a:ext cx="127800" cy="158040"/>
              </p14:xfrm>
            </p:contentPart>
          </mc:Choice>
          <mc:Fallback>
            <p:pic>
              <p:nvPicPr>
                <p:cNvPr id="428" name="Ink 427">
                  <a:extLst>
                    <a:ext uri="{FF2B5EF4-FFF2-40B4-BE49-F238E27FC236}">
                      <a16:creationId xmlns:a16="http://schemas.microsoft.com/office/drawing/2014/main" id="{1D7A8557-A1C3-4A65-AAEF-EED11A855C78}"/>
                    </a:ext>
                  </a:extLst>
                </p:cNvPr>
                <p:cNvPicPr/>
                <p:nvPr/>
              </p:nvPicPr>
              <p:blipFill>
                <a:blip r:embed="rId137"/>
                <a:stretch>
                  <a:fillRect/>
                </a:stretch>
              </p:blipFill>
              <p:spPr>
                <a:xfrm>
                  <a:off x="6670170" y="6685387"/>
                  <a:ext cx="145440" cy="175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8">
              <p14:nvContentPartPr>
                <p14:cNvPr id="429" name="Ink 428">
                  <a:extLst>
                    <a:ext uri="{FF2B5EF4-FFF2-40B4-BE49-F238E27FC236}">
                      <a16:creationId xmlns:a16="http://schemas.microsoft.com/office/drawing/2014/main" id="{86B18BC6-017D-45B6-8786-65B52191C93E}"/>
                    </a:ext>
                  </a:extLst>
                </p14:cNvPr>
                <p14:cNvContentPartPr/>
                <p14:nvPr/>
              </p14:nvContentPartPr>
              <p14:xfrm>
                <a:off x="6915690" y="6716347"/>
                <a:ext cx="147960" cy="133920"/>
              </p14:xfrm>
            </p:contentPart>
          </mc:Choice>
          <mc:Fallback>
            <p:pic>
              <p:nvPicPr>
                <p:cNvPr id="429" name="Ink 428">
                  <a:extLst>
                    <a:ext uri="{FF2B5EF4-FFF2-40B4-BE49-F238E27FC236}">
                      <a16:creationId xmlns:a16="http://schemas.microsoft.com/office/drawing/2014/main" id="{86B18BC6-017D-45B6-8786-65B52191C93E}"/>
                    </a:ext>
                  </a:extLst>
                </p:cNvPr>
                <p:cNvPicPr/>
                <p:nvPr/>
              </p:nvPicPr>
              <p:blipFill>
                <a:blip r:embed="rId139"/>
                <a:stretch>
                  <a:fillRect/>
                </a:stretch>
              </p:blipFill>
              <p:spPr>
                <a:xfrm>
                  <a:off x="6906690" y="6707707"/>
                  <a:ext cx="165600" cy="15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0">
              <p14:nvContentPartPr>
                <p14:cNvPr id="430" name="Ink 429">
                  <a:extLst>
                    <a:ext uri="{FF2B5EF4-FFF2-40B4-BE49-F238E27FC236}">
                      <a16:creationId xmlns:a16="http://schemas.microsoft.com/office/drawing/2014/main" id="{7DD92B0F-854D-46D0-9ACD-77A63FD330C3}"/>
                    </a:ext>
                  </a:extLst>
                </p14:cNvPr>
                <p14:cNvContentPartPr/>
                <p14:nvPr/>
              </p14:nvContentPartPr>
              <p14:xfrm>
                <a:off x="7109730" y="6732547"/>
                <a:ext cx="102960" cy="133920"/>
              </p14:xfrm>
            </p:contentPart>
          </mc:Choice>
          <mc:Fallback>
            <p:pic>
              <p:nvPicPr>
                <p:cNvPr id="430" name="Ink 429">
                  <a:extLst>
                    <a:ext uri="{FF2B5EF4-FFF2-40B4-BE49-F238E27FC236}">
                      <a16:creationId xmlns:a16="http://schemas.microsoft.com/office/drawing/2014/main" id="{7DD92B0F-854D-46D0-9ACD-77A63FD330C3}"/>
                    </a:ext>
                  </a:extLst>
                </p:cNvPr>
                <p:cNvPicPr/>
                <p:nvPr/>
              </p:nvPicPr>
              <p:blipFill>
                <a:blip r:embed="rId141"/>
                <a:stretch>
                  <a:fillRect/>
                </a:stretch>
              </p:blipFill>
              <p:spPr>
                <a:xfrm>
                  <a:off x="7100730" y="6723547"/>
                  <a:ext cx="120600" cy="15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2">
              <p14:nvContentPartPr>
                <p14:cNvPr id="431" name="Ink 430">
                  <a:extLst>
                    <a:ext uri="{FF2B5EF4-FFF2-40B4-BE49-F238E27FC236}">
                      <a16:creationId xmlns:a16="http://schemas.microsoft.com/office/drawing/2014/main" id="{C0EB4F31-0766-40ED-96FE-16DABE9D018F}"/>
                    </a:ext>
                  </a:extLst>
                </p14:cNvPr>
                <p14:cNvContentPartPr/>
                <p14:nvPr/>
              </p14:nvContentPartPr>
              <p14:xfrm>
                <a:off x="7507890" y="6778987"/>
                <a:ext cx="61560" cy="27000"/>
              </p14:xfrm>
            </p:contentPart>
          </mc:Choice>
          <mc:Fallback>
            <p:pic>
              <p:nvPicPr>
                <p:cNvPr id="431" name="Ink 430">
                  <a:extLst>
                    <a:ext uri="{FF2B5EF4-FFF2-40B4-BE49-F238E27FC236}">
                      <a16:creationId xmlns:a16="http://schemas.microsoft.com/office/drawing/2014/main" id="{C0EB4F31-0766-40ED-96FE-16DABE9D018F}"/>
                    </a:ext>
                  </a:extLst>
                </p:cNvPr>
                <p:cNvPicPr/>
                <p:nvPr/>
              </p:nvPicPr>
              <p:blipFill>
                <a:blip r:embed="rId143"/>
                <a:stretch>
                  <a:fillRect/>
                </a:stretch>
              </p:blipFill>
              <p:spPr>
                <a:xfrm>
                  <a:off x="7499250" y="6770347"/>
                  <a:ext cx="79200" cy="44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4">
              <p14:nvContentPartPr>
                <p14:cNvPr id="432" name="Ink 431">
                  <a:extLst>
                    <a:ext uri="{FF2B5EF4-FFF2-40B4-BE49-F238E27FC236}">
                      <a16:creationId xmlns:a16="http://schemas.microsoft.com/office/drawing/2014/main" id="{ACB56C26-F732-4747-934F-604EB314EEE8}"/>
                    </a:ext>
                  </a:extLst>
                </p14:cNvPr>
                <p14:cNvContentPartPr/>
                <p14:nvPr/>
              </p14:nvContentPartPr>
              <p14:xfrm>
                <a:off x="7552530" y="6845227"/>
                <a:ext cx="41760" cy="20520"/>
              </p14:xfrm>
            </p:contentPart>
          </mc:Choice>
          <mc:Fallback>
            <p:pic>
              <p:nvPicPr>
                <p:cNvPr id="432" name="Ink 431">
                  <a:extLst>
                    <a:ext uri="{FF2B5EF4-FFF2-40B4-BE49-F238E27FC236}">
                      <a16:creationId xmlns:a16="http://schemas.microsoft.com/office/drawing/2014/main" id="{ACB56C26-F732-4747-934F-604EB314EEE8}"/>
                    </a:ext>
                  </a:extLst>
                </p:cNvPr>
                <p:cNvPicPr/>
                <p:nvPr/>
              </p:nvPicPr>
              <p:blipFill>
                <a:blip r:embed="rId145"/>
                <a:stretch>
                  <a:fillRect/>
                </a:stretch>
              </p:blipFill>
              <p:spPr>
                <a:xfrm>
                  <a:off x="7543530" y="6836227"/>
                  <a:ext cx="59400" cy="381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449" name="Group 448">
            <a:extLst>
              <a:ext uri="{FF2B5EF4-FFF2-40B4-BE49-F238E27FC236}">
                <a16:creationId xmlns:a16="http://schemas.microsoft.com/office/drawing/2014/main" id="{26BAD32C-ADE5-4062-8962-016ACC1B0836}"/>
              </a:ext>
            </a:extLst>
          </p:cNvPr>
          <p:cNvGrpSpPr/>
          <p:nvPr/>
        </p:nvGrpSpPr>
        <p:grpSpPr>
          <a:xfrm>
            <a:off x="7894890" y="6198307"/>
            <a:ext cx="2249280" cy="848520"/>
            <a:chOff x="7894890" y="6198307"/>
            <a:chExt cx="2249280" cy="8485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46">
              <p14:nvContentPartPr>
                <p14:cNvPr id="406" name="Ink 405">
                  <a:extLst>
                    <a:ext uri="{FF2B5EF4-FFF2-40B4-BE49-F238E27FC236}">
                      <a16:creationId xmlns:a16="http://schemas.microsoft.com/office/drawing/2014/main" id="{9EFAA148-A7B2-46A8-88F9-E16334817439}"/>
                    </a:ext>
                  </a:extLst>
                </p14:cNvPr>
                <p14:cNvContentPartPr/>
                <p14:nvPr/>
              </p14:nvContentPartPr>
              <p14:xfrm>
                <a:off x="7894890" y="6244747"/>
                <a:ext cx="86400" cy="162360"/>
              </p14:xfrm>
            </p:contentPart>
          </mc:Choice>
          <mc:Fallback>
            <p:pic>
              <p:nvPicPr>
                <p:cNvPr id="406" name="Ink 405">
                  <a:extLst>
                    <a:ext uri="{FF2B5EF4-FFF2-40B4-BE49-F238E27FC236}">
                      <a16:creationId xmlns:a16="http://schemas.microsoft.com/office/drawing/2014/main" id="{9EFAA148-A7B2-46A8-88F9-E16334817439}"/>
                    </a:ext>
                  </a:extLst>
                </p:cNvPr>
                <p:cNvPicPr/>
                <p:nvPr/>
              </p:nvPicPr>
              <p:blipFill>
                <a:blip r:embed="rId147"/>
                <a:stretch>
                  <a:fillRect/>
                </a:stretch>
              </p:blipFill>
              <p:spPr>
                <a:xfrm>
                  <a:off x="7886250" y="6235747"/>
                  <a:ext cx="104040" cy="180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8">
              <p14:nvContentPartPr>
                <p14:cNvPr id="407" name="Ink 406">
                  <a:extLst>
                    <a:ext uri="{FF2B5EF4-FFF2-40B4-BE49-F238E27FC236}">
                      <a16:creationId xmlns:a16="http://schemas.microsoft.com/office/drawing/2014/main" id="{CD84B083-37AA-45CD-9195-51D71D31402B}"/>
                    </a:ext>
                  </a:extLst>
                </p14:cNvPr>
                <p14:cNvContentPartPr/>
                <p14:nvPr/>
              </p14:nvContentPartPr>
              <p14:xfrm>
                <a:off x="8027370" y="6413947"/>
                <a:ext cx="9360" cy="9360"/>
              </p14:xfrm>
            </p:contentPart>
          </mc:Choice>
          <mc:Fallback>
            <p:pic>
              <p:nvPicPr>
                <p:cNvPr id="407" name="Ink 406">
                  <a:extLst>
                    <a:ext uri="{FF2B5EF4-FFF2-40B4-BE49-F238E27FC236}">
                      <a16:creationId xmlns:a16="http://schemas.microsoft.com/office/drawing/2014/main" id="{CD84B083-37AA-45CD-9195-51D71D31402B}"/>
                    </a:ext>
                  </a:extLst>
                </p:cNvPr>
                <p:cNvPicPr/>
                <p:nvPr/>
              </p:nvPicPr>
              <p:blipFill>
                <a:blip r:embed="rId149"/>
                <a:stretch>
                  <a:fillRect/>
                </a:stretch>
              </p:blipFill>
              <p:spPr>
                <a:xfrm>
                  <a:off x="8018370" y="6405307"/>
                  <a:ext cx="27000" cy="27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0">
              <p14:nvContentPartPr>
                <p14:cNvPr id="408" name="Ink 407">
                  <a:extLst>
                    <a:ext uri="{FF2B5EF4-FFF2-40B4-BE49-F238E27FC236}">
                      <a16:creationId xmlns:a16="http://schemas.microsoft.com/office/drawing/2014/main" id="{C046C702-A8D0-498E-AB97-6AF60B942C3B}"/>
                    </a:ext>
                  </a:extLst>
                </p14:cNvPr>
                <p14:cNvContentPartPr/>
                <p14:nvPr/>
              </p14:nvContentPartPr>
              <p14:xfrm>
                <a:off x="8155530" y="6198307"/>
                <a:ext cx="181800" cy="191160"/>
              </p14:xfrm>
            </p:contentPart>
          </mc:Choice>
          <mc:Fallback>
            <p:pic>
              <p:nvPicPr>
                <p:cNvPr id="408" name="Ink 407">
                  <a:extLst>
                    <a:ext uri="{FF2B5EF4-FFF2-40B4-BE49-F238E27FC236}">
                      <a16:creationId xmlns:a16="http://schemas.microsoft.com/office/drawing/2014/main" id="{C046C702-A8D0-498E-AB97-6AF60B942C3B}"/>
                    </a:ext>
                  </a:extLst>
                </p:cNvPr>
                <p:cNvPicPr/>
                <p:nvPr/>
              </p:nvPicPr>
              <p:blipFill>
                <a:blip r:embed="rId151"/>
                <a:stretch>
                  <a:fillRect/>
                </a:stretch>
              </p:blipFill>
              <p:spPr>
                <a:xfrm>
                  <a:off x="8146530" y="6189307"/>
                  <a:ext cx="199440" cy="208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2">
              <p14:nvContentPartPr>
                <p14:cNvPr id="409" name="Ink 408">
                  <a:extLst>
                    <a:ext uri="{FF2B5EF4-FFF2-40B4-BE49-F238E27FC236}">
                      <a16:creationId xmlns:a16="http://schemas.microsoft.com/office/drawing/2014/main" id="{7BD8B9FE-98EC-425C-B07F-E727DE2AE876}"/>
                    </a:ext>
                  </a:extLst>
                </p14:cNvPr>
                <p14:cNvContentPartPr/>
                <p14:nvPr/>
              </p14:nvContentPartPr>
              <p14:xfrm>
                <a:off x="8466570" y="6228187"/>
                <a:ext cx="131400" cy="113400"/>
              </p14:xfrm>
            </p:contentPart>
          </mc:Choice>
          <mc:Fallback>
            <p:pic>
              <p:nvPicPr>
                <p:cNvPr id="409" name="Ink 408">
                  <a:extLst>
                    <a:ext uri="{FF2B5EF4-FFF2-40B4-BE49-F238E27FC236}">
                      <a16:creationId xmlns:a16="http://schemas.microsoft.com/office/drawing/2014/main" id="{7BD8B9FE-98EC-425C-B07F-E727DE2AE876}"/>
                    </a:ext>
                  </a:extLst>
                </p:cNvPr>
                <p:cNvPicPr/>
                <p:nvPr/>
              </p:nvPicPr>
              <p:blipFill>
                <a:blip r:embed="rId153"/>
                <a:stretch>
                  <a:fillRect/>
                </a:stretch>
              </p:blipFill>
              <p:spPr>
                <a:xfrm>
                  <a:off x="8457570" y="6219547"/>
                  <a:ext cx="149040" cy="131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4">
              <p14:nvContentPartPr>
                <p14:cNvPr id="410" name="Ink 409">
                  <a:extLst>
                    <a:ext uri="{FF2B5EF4-FFF2-40B4-BE49-F238E27FC236}">
                      <a16:creationId xmlns:a16="http://schemas.microsoft.com/office/drawing/2014/main" id="{5A001F51-4E11-49FA-A8F1-9C9E818C8DBF}"/>
                    </a:ext>
                  </a:extLst>
                </p14:cNvPr>
                <p14:cNvContentPartPr/>
                <p14:nvPr/>
              </p14:nvContentPartPr>
              <p14:xfrm>
                <a:off x="8569890" y="6289387"/>
                <a:ext cx="146880" cy="235080"/>
              </p14:xfrm>
            </p:contentPart>
          </mc:Choice>
          <mc:Fallback>
            <p:pic>
              <p:nvPicPr>
                <p:cNvPr id="410" name="Ink 409">
                  <a:extLst>
                    <a:ext uri="{FF2B5EF4-FFF2-40B4-BE49-F238E27FC236}">
                      <a16:creationId xmlns:a16="http://schemas.microsoft.com/office/drawing/2014/main" id="{5A001F51-4E11-49FA-A8F1-9C9E818C8DBF}"/>
                    </a:ext>
                  </a:extLst>
                </p:cNvPr>
                <p:cNvPicPr/>
                <p:nvPr/>
              </p:nvPicPr>
              <p:blipFill>
                <a:blip r:embed="rId155"/>
                <a:stretch>
                  <a:fillRect/>
                </a:stretch>
              </p:blipFill>
              <p:spPr>
                <a:xfrm>
                  <a:off x="8560890" y="6280387"/>
                  <a:ext cx="164520" cy="252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6">
              <p14:nvContentPartPr>
                <p14:cNvPr id="419" name="Ink 418">
                  <a:extLst>
                    <a:ext uri="{FF2B5EF4-FFF2-40B4-BE49-F238E27FC236}">
                      <a16:creationId xmlns:a16="http://schemas.microsoft.com/office/drawing/2014/main" id="{B10B241E-3774-47CA-9A77-99B5FDD488A2}"/>
                    </a:ext>
                  </a:extLst>
                </p14:cNvPr>
                <p14:cNvContentPartPr/>
                <p14:nvPr/>
              </p14:nvContentPartPr>
              <p14:xfrm>
                <a:off x="8085690" y="6527347"/>
                <a:ext cx="92880" cy="150120"/>
              </p14:xfrm>
            </p:contentPart>
          </mc:Choice>
          <mc:Fallback>
            <p:pic>
              <p:nvPicPr>
                <p:cNvPr id="419" name="Ink 418">
                  <a:extLst>
                    <a:ext uri="{FF2B5EF4-FFF2-40B4-BE49-F238E27FC236}">
                      <a16:creationId xmlns:a16="http://schemas.microsoft.com/office/drawing/2014/main" id="{B10B241E-3774-47CA-9A77-99B5FDD488A2}"/>
                    </a:ext>
                  </a:extLst>
                </p:cNvPr>
                <p:cNvPicPr/>
                <p:nvPr/>
              </p:nvPicPr>
              <p:blipFill>
                <a:blip r:embed="rId157"/>
                <a:stretch>
                  <a:fillRect/>
                </a:stretch>
              </p:blipFill>
              <p:spPr>
                <a:xfrm>
                  <a:off x="8076690" y="6518347"/>
                  <a:ext cx="110520" cy="167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8">
              <p14:nvContentPartPr>
                <p14:cNvPr id="420" name="Ink 419">
                  <a:extLst>
                    <a:ext uri="{FF2B5EF4-FFF2-40B4-BE49-F238E27FC236}">
                      <a16:creationId xmlns:a16="http://schemas.microsoft.com/office/drawing/2014/main" id="{E475DF63-F47A-4EAC-A263-42357DE4F35A}"/>
                    </a:ext>
                  </a:extLst>
                </p14:cNvPr>
                <p14:cNvContentPartPr/>
                <p14:nvPr/>
              </p14:nvContentPartPr>
              <p14:xfrm>
                <a:off x="8168850" y="6556147"/>
                <a:ext cx="101520" cy="122760"/>
              </p14:xfrm>
            </p:contentPart>
          </mc:Choice>
          <mc:Fallback>
            <p:pic>
              <p:nvPicPr>
                <p:cNvPr id="420" name="Ink 419">
                  <a:extLst>
                    <a:ext uri="{FF2B5EF4-FFF2-40B4-BE49-F238E27FC236}">
                      <a16:creationId xmlns:a16="http://schemas.microsoft.com/office/drawing/2014/main" id="{E475DF63-F47A-4EAC-A263-42357DE4F35A}"/>
                    </a:ext>
                  </a:extLst>
                </p:cNvPr>
                <p:cNvPicPr/>
                <p:nvPr/>
              </p:nvPicPr>
              <p:blipFill>
                <a:blip r:embed="rId159"/>
                <a:stretch>
                  <a:fillRect/>
                </a:stretch>
              </p:blipFill>
              <p:spPr>
                <a:xfrm>
                  <a:off x="8160210" y="6547147"/>
                  <a:ext cx="119160" cy="140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0">
              <p14:nvContentPartPr>
                <p14:cNvPr id="421" name="Ink 420">
                  <a:extLst>
                    <a:ext uri="{FF2B5EF4-FFF2-40B4-BE49-F238E27FC236}">
                      <a16:creationId xmlns:a16="http://schemas.microsoft.com/office/drawing/2014/main" id="{A90653AF-BCAE-4759-BF3A-B5F84DF1DECE}"/>
                    </a:ext>
                  </a:extLst>
                </p14:cNvPr>
                <p14:cNvContentPartPr/>
                <p14:nvPr/>
              </p14:nvContentPartPr>
              <p14:xfrm>
                <a:off x="8295210" y="6499627"/>
                <a:ext cx="527040" cy="193320"/>
              </p14:xfrm>
            </p:contentPart>
          </mc:Choice>
          <mc:Fallback>
            <p:pic>
              <p:nvPicPr>
                <p:cNvPr id="421" name="Ink 420">
                  <a:extLst>
                    <a:ext uri="{FF2B5EF4-FFF2-40B4-BE49-F238E27FC236}">
                      <a16:creationId xmlns:a16="http://schemas.microsoft.com/office/drawing/2014/main" id="{A90653AF-BCAE-4759-BF3A-B5F84DF1DECE}"/>
                    </a:ext>
                  </a:extLst>
                </p:cNvPr>
                <p:cNvPicPr/>
                <p:nvPr/>
              </p:nvPicPr>
              <p:blipFill>
                <a:blip r:embed="rId161"/>
                <a:stretch>
                  <a:fillRect/>
                </a:stretch>
              </p:blipFill>
              <p:spPr>
                <a:xfrm>
                  <a:off x="8286210" y="6490627"/>
                  <a:ext cx="544680" cy="210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2">
              <p14:nvContentPartPr>
                <p14:cNvPr id="422" name="Ink 421">
                  <a:extLst>
                    <a:ext uri="{FF2B5EF4-FFF2-40B4-BE49-F238E27FC236}">
                      <a16:creationId xmlns:a16="http://schemas.microsoft.com/office/drawing/2014/main" id="{2C4DE4AD-A9F8-4F3D-BFAF-41A6AAC476CD}"/>
                    </a:ext>
                  </a:extLst>
                </p14:cNvPr>
                <p14:cNvContentPartPr/>
                <p14:nvPr/>
              </p14:nvContentPartPr>
              <p14:xfrm>
                <a:off x="8817570" y="6544627"/>
                <a:ext cx="6480" cy="46800"/>
              </p14:xfrm>
            </p:contentPart>
          </mc:Choice>
          <mc:Fallback>
            <p:pic>
              <p:nvPicPr>
                <p:cNvPr id="422" name="Ink 421">
                  <a:extLst>
                    <a:ext uri="{FF2B5EF4-FFF2-40B4-BE49-F238E27FC236}">
                      <a16:creationId xmlns:a16="http://schemas.microsoft.com/office/drawing/2014/main" id="{2C4DE4AD-A9F8-4F3D-BFAF-41A6AAC476CD}"/>
                    </a:ext>
                  </a:extLst>
                </p:cNvPr>
                <p:cNvPicPr/>
                <p:nvPr/>
              </p:nvPicPr>
              <p:blipFill>
                <a:blip r:embed="rId163"/>
                <a:stretch>
                  <a:fillRect/>
                </a:stretch>
              </p:blipFill>
              <p:spPr>
                <a:xfrm>
                  <a:off x="8808570" y="6535987"/>
                  <a:ext cx="24120" cy="64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4">
              <p14:nvContentPartPr>
                <p14:cNvPr id="423" name="Ink 422">
                  <a:extLst>
                    <a:ext uri="{FF2B5EF4-FFF2-40B4-BE49-F238E27FC236}">
                      <a16:creationId xmlns:a16="http://schemas.microsoft.com/office/drawing/2014/main" id="{FBB9A3B2-689C-44E7-9774-F34F6DA5E080}"/>
                    </a:ext>
                  </a:extLst>
                </p14:cNvPr>
                <p14:cNvContentPartPr/>
                <p14:nvPr/>
              </p14:nvContentPartPr>
              <p14:xfrm>
                <a:off x="8875530" y="6558667"/>
                <a:ext cx="342720" cy="125640"/>
              </p14:xfrm>
            </p:contentPart>
          </mc:Choice>
          <mc:Fallback>
            <p:pic>
              <p:nvPicPr>
                <p:cNvPr id="423" name="Ink 422">
                  <a:extLst>
                    <a:ext uri="{FF2B5EF4-FFF2-40B4-BE49-F238E27FC236}">
                      <a16:creationId xmlns:a16="http://schemas.microsoft.com/office/drawing/2014/main" id="{FBB9A3B2-689C-44E7-9774-F34F6DA5E080}"/>
                    </a:ext>
                  </a:extLst>
                </p:cNvPr>
                <p:cNvPicPr/>
                <p:nvPr/>
              </p:nvPicPr>
              <p:blipFill>
                <a:blip r:embed="rId165"/>
                <a:stretch>
                  <a:fillRect/>
                </a:stretch>
              </p:blipFill>
              <p:spPr>
                <a:xfrm>
                  <a:off x="8866890" y="6549667"/>
                  <a:ext cx="360360" cy="143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6">
              <p14:nvContentPartPr>
                <p14:cNvPr id="435" name="Ink 434">
                  <a:extLst>
                    <a:ext uri="{FF2B5EF4-FFF2-40B4-BE49-F238E27FC236}">
                      <a16:creationId xmlns:a16="http://schemas.microsoft.com/office/drawing/2014/main" id="{3C86B2DB-220A-408E-8573-E9385C08B5EC}"/>
                    </a:ext>
                  </a:extLst>
                </p14:cNvPr>
                <p14:cNvContentPartPr/>
                <p14:nvPr/>
              </p14:nvContentPartPr>
              <p14:xfrm>
                <a:off x="7918650" y="6676027"/>
                <a:ext cx="74880" cy="167040"/>
              </p14:xfrm>
            </p:contentPart>
          </mc:Choice>
          <mc:Fallback>
            <p:pic>
              <p:nvPicPr>
                <p:cNvPr id="435" name="Ink 434">
                  <a:extLst>
                    <a:ext uri="{FF2B5EF4-FFF2-40B4-BE49-F238E27FC236}">
                      <a16:creationId xmlns:a16="http://schemas.microsoft.com/office/drawing/2014/main" id="{3C86B2DB-220A-408E-8573-E9385C08B5EC}"/>
                    </a:ext>
                  </a:extLst>
                </p:cNvPr>
                <p:cNvPicPr/>
                <p:nvPr/>
              </p:nvPicPr>
              <p:blipFill>
                <a:blip r:embed="rId167"/>
                <a:stretch>
                  <a:fillRect/>
                </a:stretch>
              </p:blipFill>
              <p:spPr>
                <a:xfrm>
                  <a:off x="7909650" y="6667027"/>
                  <a:ext cx="92520" cy="184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8">
              <p14:nvContentPartPr>
                <p14:cNvPr id="436" name="Ink 435">
                  <a:extLst>
                    <a:ext uri="{FF2B5EF4-FFF2-40B4-BE49-F238E27FC236}">
                      <a16:creationId xmlns:a16="http://schemas.microsoft.com/office/drawing/2014/main" id="{275976DE-FA9F-49E2-991E-08297985AA54}"/>
                    </a:ext>
                  </a:extLst>
                </p14:cNvPr>
                <p14:cNvContentPartPr/>
                <p14:nvPr/>
              </p14:nvContentPartPr>
              <p14:xfrm>
                <a:off x="8051490" y="6688267"/>
                <a:ext cx="93600" cy="165240"/>
              </p14:xfrm>
            </p:contentPart>
          </mc:Choice>
          <mc:Fallback>
            <p:pic>
              <p:nvPicPr>
                <p:cNvPr id="436" name="Ink 435">
                  <a:extLst>
                    <a:ext uri="{FF2B5EF4-FFF2-40B4-BE49-F238E27FC236}">
                      <a16:creationId xmlns:a16="http://schemas.microsoft.com/office/drawing/2014/main" id="{275976DE-FA9F-49E2-991E-08297985AA54}"/>
                    </a:ext>
                  </a:extLst>
                </p:cNvPr>
                <p:cNvPicPr/>
                <p:nvPr/>
              </p:nvPicPr>
              <p:blipFill>
                <a:blip r:embed="rId169"/>
                <a:stretch>
                  <a:fillRect/>
                </a:stretch>
              </p:blipFill>
              <p:spPr>
                <a:xfrm>
                  <a:off x="8042850" y="6679267"/>
                  <a:ext cx="111240" cy="182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0">
              <p14:nvContentPartPr>
                <p14:cNvPr id="437" name="Ink 436">
                  <a:extLst>
                    <a:ext uri="{FF2B5EF4-FFF2-40B4-BE49-F238E27FC236}">
                      <a16:creationId xmlns:a16="http://schemas.microsoft.com/office/drawing/2014/main" id="{04FA6ADB-B7AA-4D63-8B40-90D026BA09FF}"/>
                    </a:ext>
                  </a:extLst>
                </p14:cNvPr>
                <p14:cNvContentPartPr/>
                <p14:nvPr/>
              </p14:nvContentPartPr>
              <p14:xfrm>
                <a:off x="8170650" y="6708067"/>
                <a:ext cx="126360" cy="128160"/>
              </p14:xfrm>
            </p:contentPart>
          </mc:Choice>
          <mc:Fallback>
            <p:pic>
              <p:nvPicPr>
                <p:cNvPr id="437" name="Ink 436">
                  <a:extLst>
                    <a:ext uri="{FF2B5EF4-FFF2-40B4-BE49-F238E27FC236}">
                      <a16:creationId xmlns:a16="http://schemas.microsoft.com/office/drawing/2014/main" id="{04FA6ADB-B7AA-4D63-8B40-90D026BA09FF}"/>
                    </a:ext>
                  </a:extLst>
                </p:cNvPr>
                <p:cNvPicPr/>
                <p:nvPr/>
              </p:nvPicPr>
              <p:blipFill>
                <a:blip r:embed="rId171"/>
                <a:stretch>
                  <a:fillRect/>
                </a:stretch>
              </p:blipFill>
              <p:spPr>
                <a:xfrm>
                  <a:off x="8162010" y="6699427"/>
                  <a:ext cx="144000" cy="145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2">
              <p14:nvContentPartPr>
                <p14:cNvPr id="438" name="Ink 437">
                  <a:extLst>
                    <a:ext uri="{FF2B5EF4-FFF2-40B4-BE49-F238E27FC236}">
                      <a16:creationId xmlns:a16="http://schemas.microsoft.com/office/drawing/2014/main" id="{8E51856D-7F1F-4F69-8A75-036C4E7B59EC}"/>
                    </a:ext>
                  </a:extLst>
                </p14:cNvPr>
                <p14:cNvContentPartPr/>
                <p14:nvPr/>
              </p14:nvContentPartPr>
              <p14:xfrm>
                <a:off x="8317530" y="6719947"/>
                <a:ext cx="93600" cy="133920"/>
              </p14:xfrm>
            </p:contentPart>
          </mc:Choice>
          <mc:Fallback>
            <p:pic>
              <p:nvPicPr>
                <p:cNvPr id="438" name="Ink 437">
                  <a:extLst>
                    <a:ext uri="{FF2B5EF4-FFF2-40B4-BE49-F238E27FC236}">
                      <a16:creationId xmlns:a16="http://schemas.microsoft.com/office/drawing/2014/main" id="{8E51856D-7F1F-4F69-8A75-036C4E7B59EC}"/>
                    </a:ext>
                  </a:extLst>
                </p:cNvPr>
                <p:cNvPicPr/>
                <p:nvPr/>
              </p:nvPicPr>
              <p:blipFill>
                <a:blip r:embed="rId173"/>
                <a:stretch>
                  <a:fillRect/>
                </a:stretch>
              </p:blipFill>
              <p:spPr>
                <a:xfrm>
                  <a:off x="8308530" y="6710947"/>
                  <a:ext cx="111240" cy="15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4">
              <p14:nvContentPartPr>
                <p14:cNvPr id="439" name="Ink 438">
                  <a:extLst>
                    <a:ext uri="{FF2B5EF4-FFF2-40B4-BE49-F238E27FC236}">
                      <a16:creationId xmlns:a16="http://schemas.microsoft.com/office/drawing/2014/main" id="{F5094A9B-AC94-4DCF-A4A3-A88A6B4000BC}"/>
                    </a:ext>
                  </a:extLst>
                </p14:cNvPr>
                <p14:cNvContentPartPr/>
                <p14:nvPr/>
              </p14:nvContentPartPr>
              <p14:xfrm>
                <a:off x="8537850" y="6712027"/>
                <a:ext cx="116640" cy="128160"/>
              </p14:xfrm>
            </p:contentPart>
          </mc:Choice>
          <mc:Fallback>
            <p:pic>
              <p:nvPicPr>
                <p:cNvPr id="439" name="Ink 438">
                  <a:extLst>
                    <a:ext uri="{FF2B5EF4-FFF2-40B4-BE49-F238E27FC236}">
                      <a16:creationId xmlns:a16="http://schemas.microsoft.com/office/drawing/2014/main" id="{F5094A9B-AC94-4DCF-A4A3-A88A6B4000BC}"/>
                    </a:ext>
                  </a:extLst>
                </p:cNvPr>
                <p:cNvPicPr/>
                <p:nvPr/>
              </p:nvPicPr>
              <p:blipFill>
                <a:blip r:embed="rId175"/>
                <a:stretch>
                  <a:fillRect/>
                </a:stretch>
              </p:blipFill>
              <p:spPr>
                <a:xfrm>
                  <a:off x="8529210" y="6703027"/>
                  <a:ext cx="134280" cy="145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6">
              <p14:nvContentPartPr>
                <p14:cNvPr id="440" name="Ink 439">
                  <a:extLst>
                    <a:ext uri="{FF2B5EF4-FFF2-40B4-BE49-F238E27FC236}">
                      <a16:creationId xmlns:a16="http://schemas.microsoft.com/office/drawing/2014/main" id="{5EE0F693-C217-4E96-9658-9116C49CF3BA}"/>
                    </a:ext>
                  </a:extLst>
                </p14:cNvPr>
                <p14:cNvContentPartPr/>
                <p14:nvPr/>
              </p14:nvContentPartPr>
              <p14:xfrm>
                <a:off x="8586090" y="6790867"/>
                <a:ext cx="96120" cy="255960"/>
              </p14:xfrm>
            </p:contentPart>
          </mc:Choice>
          <mc:Fallback>
            <p:pic>
              <p:nvPicPr>
                <p:cNvPr id="440" name="Ink 439">
                  <a:extLst>
                    <a:ext uri="{FF2B5EF4-FFF2-40B4-BE49-F238E27FC236}">
                      <a16:creationId xmlns:a16="http://schemas.microsoft.com/office/drawing/2014/main" id="{5EE0F693-C217-4E96-9658-9116C49CF3BA}"/>
                    </a:ext>
                  </a:extLst>
                </p:cNvPr>
                <p:cNvPicPr/>
                <p:nvPr/>
              </p:nvPicPr>
              <p:blipFill>
                <a:blip r:embed="rId177"/>
                <a:stretch>
                  <a:fillRect/>
                </a:stretch>
              </p:blipFill>
              <p:spPr>
                <a:xfrm>
                  <a:off x="8577450" y="6782227"/>
                  <a:ext cx="113760" cy="273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8">
              <p14:nvContentPartPr>
                <p14:cNvPr id="441" name="Ink 440">
                  <a:extLst>
                    <a:ext uri="{FF2B5EF4-FFF2-40B4-BE49-F238E27FC236}">
                      <a16:creationId xmlns:a16="http://schemas.microsoft.com/office/drawing/2014/main" id="{8BC1C1FF-DA11-4392-B3FF-EA9CED13B7BF}"/>
                    </a:ext>
                  </a:extLst>
                </p14:cNvPr>
                <p14:cNvContentPartPr/>
                <p14:nvPr/>
              </p14:nvContentPartPr>
              <p14:xfrm>
                <a:off x="8970930" y="6688267"/>
                <a:ext cx="105120" cy="155880"/>
              </p14:xfrm>
            </p:contentPart>
          </mc:Choice>
          <mc:Fallback>
            <p:pic>
              <p:nvPicPr>
                <p:cNvPr id="441" name="Ink 440">
                  <a:extLst>
                    <a:ext uri="{FF2B5EF4-FFF2-40B4-BE49-F238E27FC236}">
                      <a16:creationId xmlns:a16="http://schemas.microsoft.com/office/drawing/2014/main" id="{8BC1C1FF-DA11-4392-B3FF-EA9CED13B7BF}"/>
                    </a:ext>
                  </a:extLst>
                </p:cNvPr>
                <p:cNvPicPr/>
                <p:nvPr/>
              </p:nvPicPr>
              <p:blipFill>
                <a:blip r:embed="rId179"/>
                <a:stretch>
                  <a:fillRect/>
                </a:stretch>
              </p:blipFill>
              <p:spPr>
                <a:xfrm>
                  <a:off x="8961930" y="6679267"/>
                  <a:ext cx="122760" cy="173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0">
              <p14:nvContentPartPr>
                <p14:cNvPr id="442" name="Ink 441">
                  <a:extLst>
                    <a:ext uri="{FF2B5EF4-FFF2-40B4-BE49-F238E27FC236}">
                      <a16:creationId xmlns:a16="http://schemas.microsoft.com/office/drawing/2014/main" id="{5102A2FB-8D08-470B-839D-1FE629BA643A}"/>
                    </a:ext>
                  </a:extLst>
                </p14:cNvPr>
                <p14:cNvContentPartPr/>
                <p14:nvPr/>
              </p14:nvContentPartPr>
              <p14:xfrm>
                <a:off x="9101970" y="6723907"/>
                <a:ext cx="94680" cy="99000"/>
              </p14:xfrm>
            </p:contentPart>
          </mc:Choice>
          <mc:Fallback>
            <p:pic>
              <p:nvPicPr>
                <p:cNvPr id="442" name="Ink 441">
                  <a:extLst>
                    <a:ext uri="{FF2B5EF4-FFF2-40B4-BE49-F238E27FC236}">
                      <a16:creationId xmlns:a16="http://schemas.microsoft.com/office/drawing/2014/main" id="{5102A2FB-8D08-470B-839D-1FE629BA643A}"/>
                    </a:ext>
                  </a:extLst>
                </p:cNvPr>
                <p:cNvPicPr/>
                <p:nvPr/>
              </p:nvPicPr>
              <p:blipFill>
                <a:blip r:embed="rId181"/>
                <a:stretch>
                  <a:fillRect/>
                </a:stretch>
              </p:blipFill>
              <p:spPr>
                <a:xfrm>
                  <a:off x="9092970" y="6714907"/>
                  <a:ext cx="112320" cy="116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2">
              <p14:nvContentPartPr>
                <p14:cNvPr id="443" name="Ink 442">
                  <a:extLst>
                    <a:ext uri="{FF2B5EF4-FFF2-40B4-BE49-F238E27FC236}">
                      <a16:creationId xmlns:a16="http://schemas.microsoft.com/office/drawing/2014/main" id="{C4045F9C-A1B8-4467-829E-162863FC8326}"/>
                    </a:ext>
                  </a:extLst>
                </p14:cNvPr>
                <p14:cNvContentPartPr/>
                <p14:nvPr/>
              </p14:nvContentPartPr>
              <p14:xfrm>
                <a:off x="9238050" y="6629947"/>
                <a:ext cx="414720" cy="213840"/>
              </p14:xfrm>
            </p:contentPart>
          </mc:Choice>
          <mc:Fallback>
            <p:pic>
              <p:nvPicPr>
                <p:cNvPr id="443" name="Ink 442">
                  <a:extLst>
                    <a:ext uri="{FF2B5EF4-FFF2-40B4-BE49-F238E27FC236}">
                      <a16:creationId xmlns:a16="http://schemas.microsoft.com/office/drawing/2014/main" id="{C4045F9C-A1B8-4467-829E-162863FC8326}"/>
                    </a:ext>
                  </a:extLst>
                </p:cNvPr>
                <p:cNvPicPr/>
                <p:nvPr/>
              </p:nvPicPr>
              <p:blipFill>
                <a:blip r:embed="rId183"/>
                <a:stretch>
                  <a:fillRect/>
                </a:stretch>
              </p:blipFill>
              <p:spPr>
                <a:xfrm>
                  <a:off x="9229050" y="6620947"/>
                  <a:ext cx="432360" cy="231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4">
              <p14:nvContentPartPr>
                <p14:cNvPr id="444" name="Ink 443">
                  <a:extLst>
                    <a:ext uri="{FF2B5EF4-FFF2-40B4-BE49-F238E27FC236}">
                      <a16:creationId xmlns:a16="http://schemas.microsoft.com/office/drawing/2014/main" id="{F23A9401-5F05-47BC-9B7D-A29DBB2E65DD}"/>
                    </a:ext>
                  </a:extLst>
                </p14:cNvPr>
                <p14:cNvContentPartPr/>
                <p14:nvPr/>
              </p14:nvContentPartPr>
              <p14:xfrm>
                <a:off x="9503370" y="6721747"/>
                <a:ext cx="30240" cy="132480"/>
              </p14:xfrm>
            </p:contentPart>
          </mc:Choice>
          <mc:Fallback>
            <p:pic>
              <p:nvPicPr>
                <p:cNvPr id="444" name="Ink 443">
                  <a:extLst>
                    <a:ext uri="{FF2B5EF4-FFF2-40B4-BE49-F238E27FC236}">
                      <a16:creationId xmlns:a16="http://schemas.microsoft.com/office/drawing/2014/main" id="{F23A9401-5F05-47BC-9B7D-A29DBB2E65DD}"/>
                    </a:ext>
                  </a:extLst>
                </p:cNvPr>
                <p:cNvPicPr/>
                <p:nvPr/>
              </p:nvPicPr>
              <p:blipFill>
                <a:blip r:embed="rId185"/>
                <a:stretch>
                  <a:fillRect/>
                </a:stretch>
              </p:blipFill>
              <p:spPr>
                <a:xfrm>
                  <a:off x="9494730" y="6713107"/>
                  <a:ext cx="47880" cy="150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6">
              <p14:nvContentPartPr>
                <p14:cNvPr id="445" name="Ink 444">
                  <a:extLst>
                    <a:ext uri="{FF2B5EF4-FFF2-40B4-BE49-F238E27FC236}">
                      <a16:creationId xmlns:a16="http://schemas.microsoft.com/office/drawing/2014/main" id="{F7008939-A763-46E9-8548-840BD225BDE8}"/>
                    </a:ext>
                  </a:extLst>
                </p14:cNvPr>
                <p14:cNvContentPartPr/>
                <p14:nvPr/>
              </p14:nvContentPartPr>
              <p14:xfrm>
                <a:off x="9557010" y="6704827"/>
                <a:ext cx="106200" cy="25560"/>
              </p14:xfrm>
            </p:contentPart>
          </mc:Choice>
          <mc:Fallback>
            <p:pic>
              <p:nvPicPr>
                <p:cNvPr id="445" name="Ink 444">
                  <a:extLst>
                    <a:ext uri="{FF2B5EF4-FFF2-40B4-BE49-F238E27FC236}">
                      <a16:creationId xmlns:a16="http://schemas.microsoft.com/office/drawing/2014/main" id="{F7008939-A763-46E9-8548-840BD225BDE8}"/>
                    </a:ext>
                  </a:extLst>
                </p:cNvPr>
                <p:cNvPicPr/>
                <p:nvPr/>
              </p:nvPicPr>
              <p:blipFill>
                <a:blip r:embed="rId187"/>
                <a:stretch>
                  <a:fillRect/>
                </a:stretch>
              </p:blipFill>
              <p:spPr>
                <a:xfrm>
                  <a:off x="9548370" y="6696187"/>
                  <a:ext cx="123840" cy="43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8">
              <p14:nvContentPartPr>
                <p14:cNvPr id="446" name="Ink 445">
                  <a:extLst>
                    <a:ext uri="{FF2B5EF4-FFF2-40B4-BE49-F238E27FC236}">
                      <a16:creationId xmlns:a16="http://schemas.microsoft.com/office/drawing/2014/main" id="{BDF67E6F-3452-425F-8686-1CA49DECD071}"/>
                    </a:ext>
                  </a:extLst>
                </p14:cNvPr>
                <p14:cNvContentPartPr/>
                <p14:nvPr/>
              </p14:nvContentPartPr>
              <p14:xfrm>
                <a:off x="9711810" y="6686467"/>
                <a:ext cx="100080" cy="119520"/>
              </p14:xfrm>
            </p:contentPart>
          </mc:Choice>
          <mc:Fallback>
            <p:pic>
              <p:nvPicPr>
                <p:cNvPr id="446" name="Ink 445">
                  <a:extLst>
                    <a:ext uri="{FF2B5EF4-FFF2-40B4-BE49-F238E27FC236}">
                      <a16:creationId xmlns:a16="http://schemas.microsoft.com/office/drawing/2014/main" id="{BDF67E6F-3452-425F-8686-1CA49DECD071}"/>
                    </a:ext>
                  </a:extLst>
                </p:cNvPr>
                <p:cNvPicPr/>
                <p:nvPr/>
              </p:nvPicPr>
              <p:blipFill>
                <a:blip r:embed="rId189"/>
                <a:stretch>
                  <a:fillRect/>
                </a:stretch>
              </p:blipFill>
              <p:spPr>
                <a:xfrm>
                  <a:off x="9703170" y="6677467"/>
                  <a:ext cx="117720" cy="13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0">
              <p14:nvContentPartPr>
                <p14:cNvPr id="447" name="Ink 446">
                  <a:extLst>
                    <a:ext uri="{FF2B5EF4-FFF2-40B4-BE49-F238E27FC236}">
                      <a16:creationId xmlns:a16="http://schemas.microsoft.com/office/drawing/2014/main" id="{90E26050-42C5-49AB-B0EC-AD62F50D154D}"/>
                    </a:ext>
                  </a:extLst>
                </p14:cNvPr>
                <p14:cNvContentPartPr/>
                <p14:nvPr/>
              </p14:nvContentPartPr>
              <p14:xfrm>
                <a:off x="9797130" y="6680707"/>
                <a:ext cx="140040" cy="123480"/>
              </p14:xfrm>
            </p:contentPart>
          </mc:Choice>
          <mc:Fallback>
            <p:pic>
              <p:nvPicPr>
                <p:cNvPr id="447" name="Ink 446">
                  <a:extLst>
                    <a:ext uri="{FF2B5EF4-FFF2-40B4-BE49-F238E27FC236}">
                      <a16:creationId xmlns:a16="http://schemas.microsoft.com/office/drawing/2014/main" id="{90E26050-42C5-49AB-B0EC-AD62F50D154D}"/>
                    </a:ext>
                  </a:extLst>
                </p:cNvPr>
                <p:cNvPicPr/>
                <p:nvPr/>
              </p:nvPicPr>
              <p:blipFill>
                <a:blip r:embed="rId191"/>
                <a:stretch>
                  <a:fillRect/>
                </a:stretch>
              </p:blipFill>
              <p:spPr>
                <a:xfrm>
                  <a:off x="9788130" y="6672067"/>
                  <a:ext cx="157680" cy="141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2">
              <p14:nvContentPartPr>
                <p14:cNvPr id="448" name="Ink 447">
                  <a:extLst>
                    <a:ext uri="{FF2B5EF4-FFF2-40B4-BE49-F238E27FC236}">
                      <a16:creationId xmlns:a16="http://schemas.microsoft.com/office/drawing/2014/main" id="{35F0503E-A6F9-4B59-ADE0-D9EE3A8B68E3}"/>
                    </a:ext>
                  </a:extLst>
                </p14:cNvPr>
                <p14:cNvContentPartPr/>
                <p14:nvPr/>
              </p14:nvContentPartPr>
              <p14:xfrm>
                <a:off x="9943650" y="6695467"/>
                <a:ext cx="200520" cy="133200"/>
              </p14:xfrm>
            </p:contentPart>
          </mc:Choice>
          <mc:Fallback>
            <p:pic>
              <p:nvPicPr>
                <p:cNvPr id="448" name="Ink 447">
                  <a:extLst>
                    <a:ext uri="{FF2B5EF4-FFF2-40B4-BE49-F238E27FC236}">
                      <a16:creationId xmlns:a16="http://schemas.microsoft.com/office/drawing/2014/main" id="{35F0503E-A6F9-4B59-ADE0-D9EE3A8B68E3}"/>
                    </a:ext>
                  </a:extLst>
                </p:cNvPr>
                <p:cNvPicPr/>
                <p:nvPr/>
              </p:nvPicPr>
              <p:blipFill>
                <a:blip r:embed="rId193"/>
                <a:stretch>
                  <a:fillRect/>
                </a:stretch>
              </p:blipFill>
              <p:spPr>
                <a:xfrm>
                  <a:off x="9935010" y="6686467"/>
                  <a:ext cx="218160" cy="1508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94">
            <p14:nvContentPartPr>
              <p14:cNvPr id="457" name="Ink 456">
                <a:extLst>
                  <a:ext uri="{FF2B5EF4-FFF2-40B4-BE49-F238E27FC236}">
                    <a16:creationId xmlns:a16="http://schemas.microsoft.com/office/drawing/2014/main" id="{5051A87B-7E04-42F7-AB5C-C7EC64EBB122}"/>
                  </a:ext>
                </a:extLst>
              </p14:cNvPr>
              <p14:cNvContentPartPr/>
              <p14:nvPr/>
            </p14:nvContentPartPr>
            <p14:xfrm>
              <a:off x="2740050" y="1575547"/>
              <a:ext cx="1752120" cy="1096200"/>
            </p14:xfrm>
          </p:contentPart>
        </mc:Choice>
        <mc:Fallback>
          <p:pic>
            <p:nvPicPr>
              <p:cNvPr id="457" name="Ink 456">
                <a:extLst>
                  <a:ext uri="{FF2B5EF4-FFF2-40B4-BE49-F238E27FC236}">
                    <a16:creationId xmlns:a16="http://schemas.microsoft.com/office/drawing/2014/main" id="{5051A87B-7E04-42F7-AB5C-C7EC64EBB122}"/>
                  </a:ext>
                </a:extLst>
              </p:cNvPr>
              <p:cNvPicPr/>
              <p:nvPr/>
            </p:nvPicPr>
            <p:blipFill>
              <a:blip r:embed="rId195"/>
              <a:stretch>
                <a:fillRect/>
              </a:stretch>
            </p:blipFill>
            <p:spPr>
              <a:xfrm>
                <a:off x="2731050" y="1566907"/>
                <a:ext cx="1769760" cy="1113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6">
            <p14:nvContentPartPr>
              <p14:cNvPr id="458" name="Ink 457">
                <a:extLst>
                  <a:ext uri="{FF2B5EF4-FFF2-40B4-BE49-F238E27FC236}">
                    <a16:creationId xmlns:a16="http://schemas.microsoft.com/office/drawing/2014/main" id="{ECDF42BD-F5A7-4582-A155-7CE4FBC34A3B}"/>
                  </a:ext>
                </a:extLst>
              </p14:cNvPr>
              <p14:cNvContentPartPr/>
              <p14:nvPr/>
            </p14:nvContentPartPr>
            <p14:xfrm>
              <a:off x="7938810" y="6215587"/>
              <a:ext cx="2238480" cy="720000"/>
            </p14:xfrm>
          </p:contentPart>
        </mc:Choice>
        <mc:Fallback>
          <p:pic>
            <p:nvPicPr>
              <p:cNvPr id="458" name="Ink 457">
                <a:extLst>
                  <a:ext uri="{FF2B5EF4-FFF2-40B4-BE49-F238E27FC236}">
                    <a16:creationId xmlns:a16="http://schemas.microsoft.com/office/drawing/2014/main" id="{ECDF42BD-F5A7-4582-A155-7CE4FBC34A3B}"/>
                  </a:ext>
                </a:extLst>
              </p:cNvPr>
              <p:cNvPicPr/>
              <p:nvPr/>
            </p:nvPicPr>
            <p:blipFill>
              <a:blip r:embed="rId197"/>
              <a:stretch>
                <a:fillRect/>
              </a:stretch>
            </p:blipFill>
            <p:spPr>
              <a:xfrm>
                <a:off x="7930170" y="6206947"/>
                <a:ext cx="2256120" cy="737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8">
            <p14:nvContentPartPr>
              <p14:cNvPr id="459" name="Ink 458">
                <a:extLst>
                  <a:ext uri="{FF2B5EF4-FFF2-40B4-BE49-F238E27FC236}">
                    <a16:creationId xmlns:a16="http://schemas.microsoft.com/office/drawing/2014/main" id="{96B0E49A-3FBD-4654-AD32-CDD0E3C1E8C9}"/>
                  </a:ext>
                </a:extLst>
              </p14:cNvPr>
              <p14:cNvContentPartPr/>
              <p14:nvPr/>
            </p14:nvContentPartPr>
            <p14:xfrm>
              <a:off x="23130" y="1603987"/>
              <a:ext cx="2190240" cy="1033200"/>
            </p14:xfrm>
          </p:contentPart>
        </mc:Choice>
        <mc:Fallback>
          <p:pic>
            <p:nvPicPr>
              <p:cNvPr id="459" name="Ink 458">
                <a:extLst>
                  <a:ext uri="{FF2B5EF4-FFF2-40B4-BE49-F238E27FC236}">
                    <a16:creationId xmlns:a16="http://schemas.microsoft.com/office/drawing/2014/main" id="{96B0E49A-3FBD-4654-AD32-CDD0E3C1E8C9}"/>
                  </a:ext>
                </a:extLst>
              </p:cNvPr>
              <p:cNvPicPr/>
              <p:nvPr/>
            </p:nvPicPr>
            <p:blipFill>
              <a:blip r:embed="rId199"/>
              <a:stretch>
                <a:fillRect/>
              </a:stretch>
            </p:blipFill>
            <p:spPr>
              <a:xfrm>
                <a:off x="14490" y="1594987"/>
                <a:ext cx="2207880" cy="1050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00">
            <p14:nvContentPartPr>
              <p14:cNvPr id="460" name="Ink 459">
                <a:extLst>
                  <a:ext uri="{FF2B5EF4-FFF2-40B4-BE49-F238E27FC236}">
                    <a16:creationId xmlns:a16="http://schemas.microsoft.com/office/drawing/2014/main" id="{875CAFC6-E91A-4A28-A836-4FFB3EEC9F4D}"/>
                  </a:ext>
                </a:extLst>
              </p14:cNvPr>
              <p14:cNvContentPartPr/>
              <p14:nvPr/>
            </p14:nvContentPartPr>
            <p14:xfrm>
              <a:off x="4865490" y="1367827"/>
              <a:ext cx="1452240" cy="1460520"/>
            </p14:xfrm>
          </p:contentPart>
        </mc:Choice>
        <mc:Fallback>
          <p:pic>
            <p:nvPicPr>
              <p:cNvPr id="460" name="Ink 459">
                <a:extLst>
                  <a:ext uri="{FF2B5EF4-FFF2-40B4-BE49-F238E27FC236}">
                    <a16:creationId xmlns:a16="http://schemas.microsoft.com/office/drawing/2014/main" id="{875CAFC6-E91A-4A28-A836-4FFB3EEC9F4D}"/>
                  </a:ext>
                </a:extLst>
              </p:cNvPr>
              <p:cNvPicPr/>
              <p:nvPr/>
            </p:nvPicPr>
            <p:blipFill>
              <a:blip r:embed="rId201"/>
              <a:stretch>
                <a:fillRect/>
              </a:stretch>
            </p:blipFill>
            <p:spPr>
              <a:xfrm>
                <a:off x="4856850" y="1358827"/>
                <a:ext cx="1469880" cy="1478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02">
            <p14:nvContentPartPr>
              <p14:cNvPr id="461" name="Ink 460">
                <a:extLst>
                  <a:ext uri="{FF2B5EF4-FFF2-40B4-BE49-F238E27FC236}">
                    <a16:creationId xmlns:a16="http://schemas.microsoft.com/office/drawing/2014/main" id="{9E9598A1-F471-4E87-A084-9D025DEB7376}"/>
                  </a:ext>
                </a:extLst>
              </p14:cNvPr>
              <p14:cNvContentPartPr/>
              <p14:nvPr/>
            </p14:nvContentPartPr>
            <p14:xfrm>
              <a:off x="2188170" y="1191427"/>
              <a:ext cx="2342160" cy="516960"/>
            </p14:xfrm>
          </p:contentPart>
        </mc:Choice>
        <mc:Fallback>
          <p:pic>
            <p:nvPicPr>
              <p:cNvPr id="461" name="Ink 460">
                <a:extLst>
                  <a:ext uri="{FF2B5EF4-FFF2-40B4-BE49-F238E27FC236}">
                    <a16:creationId xmlns:a16="http://schemas.microsoft.com/office/drawing/2014/main" id="{9E9598A1-F471-4E87-A084-9D025DEB7376}"/>
                  </a:ext>
                </a:extLst>
              </p:cNvPr>
              <p:cNvPicPr/>
              <p:nvPr/>
            </p:nvPicPr>
            <p:blipFill>
              <a:blip r:embed="rId203"/>
              <a:stretch>
                <a:fillRect/>
              </a:stretch>
            </p:blipFill>
            <p:spPr>
              <a:xfrm>
                <a:off x="2179530" y="1182427"/>
                <a:ext cx="2359800" cy="534600"/>
              </a:xfrm>
              <a:prstGeom prst="rect">
                <a:avLst/>
              </a:prstGeom>
            </p:spPr>
          </p:pic>
        </mc:Fallback>
      </mc:AlternateContent>
      <p:grpSp>
        <p:nvGrpSpPr>
          <p:cNvPr id="533" name="Group 532">
            <a:extLst>
              <a:ext uri="{FF2B5EF4-FFF2-40B4-BE49-F238E27FC236}">
                <a16:creationId xmlns:a16="http://schemas.microsoft.com/office/drawing/2014/main" id="{C8FEFF11-C84E-450D-ACF3-AE2DE5B429C8}"/>
              </a:ext>
            </a:extLst>
          </p:cNvPr>
          <p:cNvGrpSpPr/>
          <p:nvPr/>
        </p:nvGrpSpPr>
        <p:grpSpPr>
          <a:xfrm>
            <a:off x="6348690" y="2379067"/>
            <a:ext cx="2444040" cy="410760"/>
            <a:chOff x="6348690" y="2379067"/>
            <a:chExt cx="2444040" cy="4107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04">
              <p14:nvContentPartPr>
                <p14:cNvPr id="522" name="Ink 521">
                  <a:extLst>
                    <a:ext uri="{FF2B5EF4-FFF2-40B4-BE49-F238E27FC236}">
                      <a16:creationId xmlns:a16="http://schemas.microsoft.com/office/drawing/2014/main" id="{9CE463AC-60D1-4C9B-97BC-160DD0AD3648}"/>
                    </a:ext>
                  </a:extLst>
                </p14:cNvPr>
                <p14:cNvContentPartPr/>
                <p14:nvPr/>
              </p14:nvContentPartPr>
              <p14:xfrm>
                <a:off x="6348690" y="2379067"/>
                <a:ext cx="504000" cy="209880"/>
              </p14:xfrm>
            </p:contentPart>
          </mc:Choice>
          <mc:Fallback>
            <p:pic>
              <p:nvPicPr>
                <p:cNvPr id="522" name="Ink 521">
                  <a:extLst>
                    <a:ext uri="{FF2B5EF4-FFF2-40B4-BE49-F238E27FC236}">
                      <a16:creationId xmlns:a16="http://schemas.microsoft.com/office/drawing/2014/main" id="{9CE463AC-60D1-4C9B-97BC-160DD0AD3648}"/>
                    </a:ext>
                  </a:extLst>
                </p:cNvPr>
                <p:cNvPicPr/>
                <p:nvPr/>
              </p:nvPicPr>
              <p:blipFill>
                <a:blip r:embed="rId205"/>
                <a:stretch>
                  <a:fillRect/>
                </a:stretch>
              </p:blipFill>
              <p:spPr>
                <a:xfrm>
                  <a:off x="6339690" y="2370427"/>
                  <a:ext cx="521640" cy="227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6">
              <p14:nvContentPartPr>
                <p14:cNvPr id="523" name="Ink 522">
                  <a:extLst>
                    <a:ext uri="{FF2B5EF4-FFF2-40B4-BE49-F238E27FC236}">
                      <a16:creationId xmlns:a16="http://schemas.microsoft.com/office/drawing/2014/main" id="{DAC6B937-7FD2-43FF-A985-A14CCCECDDA4}"/>
                    </a:ext>
                  </a:extLst>
                </p14:cNvPr>
                <p14:cNvContentPartPr/>
                <p14:nvPr/>
              </p14:nvContentPartPr>
              <p14:xfrm>
                <a:off x="6981570" y="2529907"/>
                <a:ext cx="367560" cy="216720"/>
              </p14:xfrm>
            </p:contentPart>
          </mc:Choice>
          <mc:Fallback>
            <p:pic>
              <p:nvPicPr>
                <p:cNvPr id="523" name="Ink 522">
                  <a:extLst>
                    <a:ext uri="{FF2B5EF4-FFF2-40B4-BE49-F238E27FC236}">
                      <a16:creationId xmlns:a16="http://schemas.microsoft.com/office/drawing/2014/main" id="{DAC6B937-7FD2-43FF-A985-A14CCCECDDA4}"/>
                    </a:ext>
                  </a:extLst>
                </p:cNvPr>
                <p:cNvPicPr/>
                <p:nvPr/>
              </p:nvPicPr>
              <p:blipFill>
                <a:blip r:embed="rId207"/>
                <a:stretch>
                  <a:fillRect/>
                </a:stretch>
              </p:blipFill>
              <p:spPr>
                <a:xfrm>
                  <a:off x="6972930" y="2521267"/>
                  <a:ext cx="385200" cy="234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8">
              <p14:nvContentPartPr>
                <p14:cNvPr id="524" name="Ink 523">
                  <a:extLst>
                    <a:ext uri="{FF2B5EF4-FFF2-40B4-BE49-F238E27FC236}">
                      <a16:creationId xmlns:a16="http://schemas.microsoft.com/office/drawing/2014/main" id="{09DF06E2-2C8F-4771-8E8D-C334A98CA371}"/>
                    </a:ext>
                  </a:extLst>
                </p14:cNvPr>
                <p14:cNvContentPartPr/>
                <p14:nvPr/>
              </p14:nvContentPartPr>
              <p14:xfrm>
                <a:off x="7436970" y="2628187"/>
                <a:ext cx="136800" cy="161640"/>
              </p14:xfrm>
            </p:contentPart>
          </mc:Choice>
          <mc:Fallback>
            <p:pic>
              <p:nvPicPr>
                <p:cNvPr id="524" name="Ink 523">
                  <a:extLst>
                    <a:ext uri="{FF2B5EF4-FFF2-40B4-BE49-F238E27FC236}">
                      <a16:creationId xmlns:a16="http://schemas.microsoft.com/office/drawing/2014/main" id="{09DF06E2-2C8F-4771-8E8D-C334A98CA371}"/>
                    </a:ext>
                  </a:extLst>
                </p:cNvPr>
                <p:cNvPicPr/>
                <p:nvPr/>
              </p:nvPicPr>
              <p:blipFill>
                <a:blip r:embed="rId209"/>
                <a:stretch>
                  <a:fillRect/>
                </a:stretch>
              </p:blipFill>
              <p:spPr>
                <a:xfrm>
                  <a:off x="7428330" y="2619547"/>
                  <a:ext cx="154440" cy="179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0">
              <p14:nvContentPartPr>
                <p14:cNvPr id="525" name="Ink 524">
                  <a:extLst>
                    <a:ext uri="{FF2B5EF4-FFF2-40B4-BE49-F238E27FC236}">
                      <a16:creationId xmlns:a16="http://schemas.microsoft.com/office/drawing/2014/main" id="{0E138D0B-963E-4A10-B469-91C416EAFACF}"/>
                    </a:ext>
                  </a:extLst>
                </p14:cNvPr>
                <p14:cNvContentPartPr/>
                <p14:nvPr/>
              </p14:nvContentPartPr>
              <p14:xfrm>
                <a:off x="7587090" y="2650147"/>
                <a:ext cx="133560" cy="118440"/>
              </p14:xfrm>
            </p:contentPart>
          </mc:Choice>
          <mc:Fallback>
            <p:pic>
              <p:nvPicPr>
                <p:cNvPr id="525" name="Ink 524">
                  <a:extLst>
                    <a:ext uri="{FF2B5EF4-FFF2-40B4-BE49-F238E27FC236}">
                      <a16:creationId xmlns:a16="http://schemas.microsoft.com/office/drawing/2014/main" id="{0E138D0B-963E-4A10-B469-91C416EAFACF}"/>
                    </a:ext>
                  </a:extLst>
                </p:cNvPr>
                <p:cNvPicPr/>
                <p:nvPr/>
              </p:nvPicPr>
              <p:blipFill>
                <a:blip r:embed="rId211"/>
                <a:stretch>
                  <a:fillRect/>
                </a:stretch>
              </p:blipFill>
              <p:spPr>
                <a:xfrm>
                  <a:off x="7578090" y="2641507"/>
                  <a:ext cx="151200" cy="136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2">
              <p14:nvContentPartPr>
                <p14:cNvPr id="526" name="Ink 525">
                  <a:extLst>
                    <a:ext uri="{FF2B5EF4-FFF2-40B4-BE49-F238E27FC236}">
                      <a16:creationId xmlns:a16="http://schemas.microsoft.com/office/drawing/2014/main" id="{DB10288E-2A1D-43E2-8F1A-3E66D9725ACD}"/>
                    </a:ext>
                  </a:extLst>
                </p14:cNvPr>
                <p14:cNvContentPartPr/>
                <p14:nvPr/>
              </p14:nvContentPartPr>
              <p14:xfrm>
                <a:off x="7789050" y="2555467"/>
                <a:ext cx="64800" cy="174600"/>
              </p14:xfrm>
            </p:contentPart>
          </mc:Choice>
          <mc:Fallback>
            <p:pic>
              <p:nvPicPr>
                <p:cNvPr id="526" name="Ink 525">
                  <a:extLst>
                    <a:ext uri="{FF2B5EF4-FFF2-40B4-BE49-F238E27FC236}">
                      <a16:creationId xmlns:a16="http://schemas.microsoft.com/office/drawing/2014/main" id="{DB10288E-2A1D-43E2-8F1A-3E66D9725ACD}"/>
                    </a:ext>
                  </a:extLst>
                </p:cNvPr>
                <p:cNvPicPr/>
                <p:nvPr/>
              </p:nvPicPr>
              <p:blipFill>
                <a:blip r:embed="rId213"/>
                <a:stretch>
                  <a:fillRect/>
                </a:stretch>
              </p:blipFill>
              <p:spPr>
                <a:xfrm>
                  <a:off x="7780050" y="2546827"/>
                  <a:ext cx="82440" cy="192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4">
              <p14:nvContentPartPr>
                <p14:cNvPr id="527" name="Ink 526">
                  <a:extLst>
                    <a:ext uri="{FF2B5EF4-FFF2-40B4-BE49-F238E27FC236}">
                      <a16:creationId xmlns:a16="http://schemas.microsoft.com/office/drawing/2014/main" id="{24BFC4A0-FF36-44FF-9243-88CA4C4D3F11}"/>
                    </a:ext>
                  </a:extLst>
                </p14:cNvPr>
                <p14:cNvContentPartPr/>
                <p14:nvPr/>
              </p14:nvContentPartPr>
              <p14:xfrm>
                <a:off x="7863570" y="2574547"/>
                <a:ext cx="673560" cy="201960"/>
              </p14:xfrm>
            </p:contentPart>
          </mc:Choice>
          <mc:Fallback>
            <p:pic>
              <p:nvPicPr>
                <p:cNvPr id="527" name="Ink 526">
                  <a:extLst>
                    <a:ext uri="{FF2B5EF4-FFF2-40B4-BE49-F238E27FC236}">
                      <a16:creationId xmlns:a16="http://schemas.microsoft.com/office/drawing/2014/main" id="{24BFC4A0-FF36-44FF-9243-88CA4C4D3F11}"/>
                    </a:ext>
                  </a:extLst>
                </p:cNvPr>
                <p:cNvPicPr/>
                <p:nvPr/>
              </p:nvPicPr>
              <p:blipFill>
                <a:blip r:embed="rId215"/>
                <a:stretch>
                  <a:fillRect/>
                </a:stretch>
              </p:blipFill>
              <p:spPr>
                <a:xfrm>
                  <a:off x="7854570" y="2565547"/>
                  <a:ext cx="691200" cy="219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6">
              <p14:nvContentPartPr>
                <p14:cNvPr id="528" name="Ink 527">
                  <a:extLst>
                    <a:ext uri="{FF2B5EF4-FFF2-40B4-BE49-F238E27FC236}">
                      <a16:creationId xmlns:a16="http://schemas.microsoft.com/office/drawing/2014/main" id="{C92CF82C-A2D3-4BCB-BB67-9F51CBE8B944}"/>
                    </a:ext>
                  </a:extLst>
                </p14:cNvPr>
                <p14:cNvContentPartPr/>
                <p14:nvPr/>
              </p14:nvContentPartPr>
              <p14:xfrm>
                <a:off x="8426250" y="2673187"/>
                <a:ext cx="159480" cy="52920"/>
              </p14:xfrm>
            </p:contentPart>
          </mc:Choice>
          <mc:Fallback>
            <p:pic>
              <p:nvPicPr>
                <p:cNvPr id="528" name="Ink 527">
                  <a:extLst>
                    <a:ext uri="{FF2B5EF4-FFF2-40B4-BE49-F238E27FC236}">
                      <a16:creationId xmlns:a16="http://schemas.microsoft.com/office/drawing/2014/main" id="{C92CF82C-A2D3-4BCB-BB67-9F51CBE8B944}"/>
                    </a:ext>
                  </a:extLst>
                </p:cNvPr>
                <p:cNvPicPr/>
                <p:nvPr/>
              </p:nvPicPr>
              <p:blipFill>
                <a:blip r:embed="rId217"/>
                <a:stretch>
                  <a:fillRect/>
                </a:stretch>
              </p:blipFill>
              <p:spPr>
                <a:xfrm>
                  <a:off x="8417610" y="2664547"/>
                  <a:ext cx="177120" cy="70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8">
              <p14:nvContentPartPr>
                <p14:cNvPr id="529" name="Ink 528">
                  <a:extLst>
                    <a:ext uri="{FF2B5EF4-FFF2-40B4-BE49-F238E27FC236}">
                      <a16:creationId xmlns:a16="http://schemas.microsoft.com/office/drawing/2014/main" id="{F469AC8C-9994-47BD-9DD1-19B82D6F3015}"/>
                    </a:ext>
                  </a:extLst>
                </p14:cNvPr>
                <p14:cNvContentPartPr/>
                <p14:nvPr/>
              </p14:nvContentPartPr>
              <p14:xfrm>
                <a:off x="8704170" y="2615227"/>
                <a:ext cx="88560" cy="99360"/>
              </p14:xfrm>
            </p:contentPart>
          </mc:Choice>
          <mc:Fallback>
            <p:pic>
              <p:nvPicPr>
                <p:cNvPr id="529" name="Ink 528">
                  <a:extLst>
                    <a:ext uri="{FF2B5EF4-FFF2-40B4-BE49-F238E27FC236}">
                      <a16:creationId xmlns:a16="http://schemas.microsoft.com/office/drawing/2014/main" id="{F469AC8C-9994-47BD-9DD1-19B82D6F3015}"/>
                    </a:ext>
                  </a:extLst>
                </p:cNvPr>
                <p:cNvPicPr/>
                <p:nvPr/>
              </p:nvPicPr>
              <p:blipFill>
                <a:blip r:embed="rId219"/>
                <a:stretch>
                  <a:fillRect/>
                </a:stretch>
              </p:blipFill>
              <p:spPr>
                <a:xfrm>
                  <a:off x="8695530" y="2606227"/>
                  <a:ext cx="106200" cy="1170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20">
            <p14:nvContentPartPr>
              <p14:cNvPr id="589" name="Ink 588">
                <a:extLst>
                  <a:ext uri="{FF2B5EF4-FFF2-40B4-BE49-F238E27FC236}">
                    <a16:creationId xmlns:a16="http://schemas.microsoft.com/office/drawing/2014/main" id="{03B4BCA8-7DE9-4208-8878-90356E0A9BBF}"/>
                  </a:ext>
                </a:extLst>
              </p14:cNvPr>
              <p14:cNvContentPartPr/>
              <p14:nvPr/>
            </p14:nvContentPartPr>
            <p14:xfrm>
              <a:off x="9607770" y="4696747"/>
              <a:ext cx="7920" cy="360"/>
            </p14:xfrm>
          </p:contentPart>
        </mc:Choice>
        <mc:Fallback>
          <p:pic>
            <p:nvPicPr>
              <p:cNvPr id="589" name="Ink 588">
                <a:extLst>
                  <a:ext uri="{FF2B5EF4-FFF2-40B4-BE49-F238E27FC236}">
                    <a16:creationId xmlns:a16="http://schemas.microsoft.com/office/drawing/2014/main" id="{03B4BCA8-7DE9-4208-8878-90356E0A9BBF}"/>
                  </a:ext>
                </a:extLst>
              </p:cNvPr>
              <p:cNvPicPr/>
              <p:nvPr/>
            </p:nvPicPr>
            <p:blipFill>
              <a:blip r:embed="rId221"/>
              <a:stretch>
                <a:fillRect/>
              </a:stretch>
            </p:blipFill>
            <p:spPr>
              <a:xfrm>
                <a:off x="9598770" y="4688107"/>
                <a:ext cx="25560" cy="18000"/>
              </a:xfrm>
              <a:prstGeom prst="rect">
                <a:avLst/>
              </a:prstGeom>
            </p:spPr>
          </p:pic>
        </mc:Fallback>
      </mc:AlternateContent>
      <p:grpSp>
        <p:nvGrpSpPr>
          <p:cNvPr id="592" name="Group 591">
            <a:extLst>
              <a:ext uri="{FF2B5EF4-FFF2-40B4-BE49-F238E27FC236}">
                <a16:creationId xmlns:a16="http://schemas.microsoft.com/office/drawing/2014/main" id="{B7397E5A-ACF2-4956-8D0C-58FAA8805FC1}"/>
              </a:ext>
            </a:extLst>
          </p:cNvPr>
          <p:cNvGrpSpPr/>
          <p:nvPr/>
        </p:nvGrpSpPr>
        <p:grpSpPr>
          <a:xfrm>
            <a:off x="6412050" y="3029947"/>
            <a:ext cx="4755600" cy="1836360"/>
            <a:chOff x="6412050" y="3029947"/>
            <a:chExt cx="4755600" cy="1836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22">
              <p14:nvContentPartPr>
                <p14:cNvPr id="530" name="Ink 529">
                  <a:extLst>
                    <a:ext uri="{FF2B5EF4-FFF2-40B4-BE49-F238E27FC236}">
                      <a16:creationId xmlns:a16="http://schemas.microsoft.com/office/drawing/2014/main" id="{1C1511A8-EDB6-4AD9-80AF-148BD103CA32}"/>
                    </a:ext>
                  </a:extLst>
                </p14:cNvPr>
                <p14:cNvContentPartPr/>
                <p14:nvPr/>
              </p14:nvContentPartPr>
              <p14:xfrm>
                <a:off x="6412050" y="3083947"/>
                <a:ext cx="181440" cy="36720"/>
              </p14:xfrm>
            </p:contentPart>
          </mc:Choice>
          <mc:Fallback>
            <p:pic>
              <p:nvPicPr>
                <p:cNvPr id="530" name="Ink 529">
                  <a:extLst>
                    <a:ext uri="{FF2B5EF4-FFF2-40B4-BE49-F238E27FC236}">
                      <a16:creationId xmlns:a16="http://schemas.microsoft.com/office/drawing/2014/main" id="{1C1511A8-EDB6-4AD9-80AF-148BD103CA32}"/>
                    </a:ext>
                  </a:extLst>
                </p:cNvPr>
                <p:cNvPicPr/>
                <p:nvPr/>
              </p:nvPicPr>
              <p:blipFill>
                <a:blip r:embed="rId223"/>
                <a:stretch>
                  <a:fillRect/>
                </a:stretch>
              </p:blipFill>
              <p:spPr>
                <a:xfrm>
                  <a:off x="6403050" y="3074947"/>
                  <a:ext cx="199080" cy="54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4">
              <p14:nvContentPartPr>
                <p14:cNvPr id="531" name="Ink 530">
                  <a:extLst>
                    <a:ext uri="{FF2B5EF4-FFF2-40B4-BE49-F238E27FC236}">
                      <a16:creationId xmlns:a16="http://schemas.microsoft.com/office/drawing/2014/main" id="{FA0A5351-D99C-4627-ABD3-8C14A1C00F4B}"/>
                    </a:ext>
                  </a:extLst>
                </p14:cNvPr>
                <p14:cNvContentPartPr/>
                <p14:nvPr/>
              </p14:nvContentPartPr>
              <p14:xfrm>
                <a:off x="6493770" y="3161347"/>
                <a:ext cx="108360" cy="13680"/>
              </p14:xfrm>
            </p:contentPart>
          </mc:Choice>
          <mc:Fallback>
            <p:pic>
              <p:nvPicPr>
                <p:cNvPr id="531" name="Ink 530">
                  <a:extLst>
                    <a:ext uri="{FF2B5EF4-FFF2-40B4-BE49-F238E27FC236}">
                      <a16:creationId xmlns:a16="http://schemas.microsoft.com/office/drawing/2014/main" id="{FA0A5351-D99C-4627-ABD3-8C14A1C00F4B}"/>
                    </a:ext>
                  </a:extLst>
                </p:cNvPr>
                <p:cNvPicPr/>
                <p:nvPr/>
              </p:nvPicPr>
              <p:blipFill>
                <a:blip r:embed="rId225"/>
                <a:stretch>
                  <a:fillRect/>
                </a:stretch>
              </p:blipFill>
              <p:spPr>
                <a:xfrm>
                  <a:off x="6484770" y="3152347"/>
                  <a:ext cx="126000" cy="31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6">
              <p14:nvContentPartPr>
                <p14:cNvPr id="534" name="Ink 533">
                  <a:extLst>
                    <a:ext uri="{FF2B5EF4-FFF2-40B4-BE49-F238E27FC236}">
                      <a16:creationId xmlns:a16="http://schemas.microsoft.com/office/drawing/2014/main" id="{0BF3AC37-2316-42A3-9197-D7A7339B4B1B}"/>
                    </a:ext>
                  </a:extLst>
                </p14:cNvPr>
                <p14:cNvContentPartPr/>
                <p14:nvPr/>
              </p14:nvContentPartPr>
              <p14:xfrm>
                <a:off x="6741090" y="3029947"/>
                <a:ext cx="246600" cy="267480"/>
              </p14:xfrm>
            </p:contentPart>
          </mc:Choice>
          <mc:Fallback>
            <p:pic>
              <p:nvPicPr>
                <p:cNvPr id="534" name="Ink 533">
                  <a:extLst>
                    <a:ext uri="{FF2B5EF4-FFF2-40B4-BE49-F238E27FC236}">
                      <a16:creationId xmlns:a16="http://schemas.microsoft.com/office/drawing/2014/main" id="{0BF3AC37-2316-42A3-9197-D7A7339B4B1B}"/>
                    </a:ext>
                  </a:extLst>
                </p:cNvPr>
                <p:cNvPicPr/>
                <p:nvPr/>
              </p:nvPicPr>
              <p:blipFill>
                <a:blip r:embed="rId227"/>
                <a:stretch>
                  <a:fillRect/>
                </a:stretch>
              </p:blipFill>
              <p:spPr>
                <a:xfrm>
                  <a:off x="6732090" y="3021307"/>
                  <a:ext cx="264240" cy="285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8">
              <p14:nvContentPartPr>
                <p14:cNvPr id="535" name="Ink 534">
                  <a:extLst>
                    <a:ext uri="{FF2B5EF4-FFF2-40B4-BE49-F238E27FC236}">
                      <a16:creationId xmlns:a16="http://schemas.microsoft.com/office/drawing/2014/main" id="{20F60401-4B7D-45C3-AE5D-47B1C4E8A7DC}"/>
                    </a:ext>
                  </a:extLst>
                </p14:cNvPr>
                <p14:cNvContentPartPr/>
                <p14:nvPr/>
              </p14:nvContentPartPr>
              <p14:xfrm>
                <a:off x="7051770" y="3221827"/>
                <a:ext cx="118440" cy="127800"/>
              </p14:xfrm>
            </p:contentPart>
          </mc:Choice>
          <mc:Fallback>
            <p:pic>
              <p:nvPicPr>
                <p:cNvPr id="535" name="Ink 534">
                  <a:extLst>
                    <a:ext uri="{FF2B5EF4-FFF2-40B4-BE49-F238E27FC236}">
                      <a16:creationId xmlns:a16="http://schemas.microsoft.com/office/drawing/2014/main" id="{20F60401-4B7D-45C3-AE5D-47B1C4E8A7DC}"/>
                    </a:ext>
                  </a:extLst>
                </p:cNvPr>
                <p:cNvPicPr/>
                <p:nvPr/>
              </p:nvPicPr>
              <p:blipFill>
                <a:blip r:embed="rId229"/>
                <a:stretch>
                  <a:fillRect/>
                </a:stretch>
              </p:blipFill>
              <p:spPr>
                <a:xfrm>
                  <a:off x="7043130" y="3213187"/>
                  <a:ext cx="136080" cy="145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0">
              <p14:nvContentPartPr>
                <p14:cNvPr id="536" name="Ink 535">
                  <a:extLst>
                    <a:ext uri="{FF2B5EF4-FFF2-40B4-BE49-F238E27FC236}">
                      <a16:creationId xmlns:a16="http://schemas.microsoft.com/office/drawing/2014/main" id="{931394F9-C816-47CC-BD4C-F08F9171C9E4}"/>
                    </a:ext>
                  </a:extLst>
                </p14:cNvPr>
                <p14:cNvContentPartPr/>
                <p14:nvPr/>
              </p14:nvContentPartPr>
              <p14:xfrm>
                <a:off x="7189290" y="3227947"/>
                <a:ext cx="120240" cy="123840"/>
              </p14:xfrm>
            </p:contentPart>
          </mc:Choice>
          <mc:Fallback>
            <p:pic>
              <p:nvPicPr>
                <p:cNvPr id="536" name="Ink 535">
                  <a:extLst>
                    <a:ext uri="{FF2B5EF4-FFF2-40B4-BE49-F238E27FC236}">
                      <a16:creationId xmlns:a16="http://schemas.microsoft.com/office/drawing/2014/main" id="{931394F9-C816-47CC-BD4C-F08F9171C9E4}"/>
                    </a:ext>
                  </a:extLst>
                </p:cNvPr>
                <p:cNvPicPr/>
                <p:nvPr/>
              </p:nvPicPr>
              <p:blipFill>
                <a:blip r:embed="rId231"/>
                <a:stretch>
                  <a:fillRect/>
                </a:stretch>
              </p:blipFill>
              <p:spPr>
                <a:xfrm>
                  <a:off x="7180290" y="3218947"/>
                  <a:ext cx="137880" cy="141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2">
              <p14:nvContentPartPr>
                <p14:cNvPr id="537" name="Ink 536">
                  <a:extLst>
                    <a:ext uri="{FF2B5EF4-FFF2-40B4-BE49-F238E27FC236}">
                      <a16:creationId xmlns:a16="http://schemas.microsoft.com/office/drawing/2014/main" id="{1F661E75-20E3-4702-9055-FF668CBB4539}"/>
                    </a:ext>
                  </a:extLst>
                </p14:cNvPr>
                <p14:cNvContentPartPr/>
                <p14:nvPr/>
              </p14:nvContentPartPr>
              <p14:xfrm>
                <a:off x="7351290" y="3168187"/>
                <a:ext cx="481320" cy="212400"/>
              </p14:xfrm>
            </p:contentPart>
          </mc:Choice>
          <mc:Fallback>
            <p:pic>
              <p:nvPicPr>
                <p:cNvPr id="537" name="Ink 536">
                  <a:extLst>
                    <a:ext uri="{FF2B5EF4-FFF2-40B4-BE49-F238E27FC236}">
                      <a16:creationId xmlns:a16="http://schemas.microsoft.com/office/drawing/2014/main" id="{1F661E75-20E3-4702-9055-FF668CBB4539}"/>
                    </a:ext>
                  </a:extLst>
                </p:cNvPr>
                <p:cNvPicPr/>
                <p:nvPr/>
              </p:nvPicPr>
              <p:blipFill>
                <a:blip r:embed="rId233"/>
                <a:stretch>
                  <a:fillRect/>
                </a:stretch>
              </p:blipFill>
              <p:spPr>
                <a:xfrm>
                  <a:off x="7342650" y="3159187"/>
                  <a:ext cx="498960" cy="230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4">
              <p14:nvContentPartPr>
                <p14:cNvPr id="538" name="Ink 537">
                  <a:extLst>
                    <a:ext uri="{FF2B5EF4-FFF2-40B4-BE49-F238E27FC236}">
                      <a16:creationId xmlns:a16="http://schemas.microsoft.com/office/drawing/2014/main" id="{53B5051B-0B12-468C-8EDF-A5E3E616E511}"/>
                    </a:ext>
                  </a:extLst>
                </p14:cNvPr>
                <p14:cNvContentPartPr/>
                <p14:nvPr/>
              </p14:nvContentPartPr>
              <p14:xfrm>
                <a:off x="7845930" y="3232627"/>
                <a:ext cx="7920" cy="25560"/>
              </p14:xfrm>
            </p:contentPart>
          </mc:Choice>
          <mc:Fallback>
            <p:pic>
              <p:nvPicPr>
                <p:cNvPr id="538" name="Ink 537">
                  <a:extLst>
                    <a:ext uri="{FF2B5EF4-FFF2-40B4-BE49-F238E27FC236}">
                      <a16:creationId xmlns:a16="http://schemas.microsoft.com/office/drawing/2014/main" id="{53B5051B-0B12-468C-8EDF-A5E3E616E511}"/>
                    </a:ext>
                  </a:extLst>
                </p:cNvPr>
                <p:cNvPicPr/>
                <p:nvPr/>
              </p:nvPicPr>
              <p:blipFill>
                <a:blip r:embed="rId235"/>
                <a:stretch>
                  <a:fillRect/>
                </a:stretch>
              </p:blipFill>
              <p:spPr>
                <a:xfrm>
                  <a:off x="7837290" y="3223627"/>
                  <a:ext cx="25560" cy="43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6">
              <p14:nvContentPartPr>
                <p14:cNvPr id="539" name="Ink 538">
                  <a:extLst>
                    <a:ext uri="{FF2B5EF4-FFF2-40B4-BE49-F238E27FC236}">
                      <a16:creationId xmlns:a16="http://schemas.microsoft.com/office/drawing/2014/main" id="{280867E7-2133-4EFA-BF76-687EAAFE8E79}"/>
                    </a:ext>
                  </a:extLst>
                </p14:cNvPr>
                <p14:cNvContentPartPr/>
                <p14:nvPr/>
              </p14:nvContentPartPr>
              <p14:xfrm>
                <a:off x="7922970" y="3258187"/>
                <a:ext cx="84600" cy="146520"/>
              </p14:xfrm>
            </p:contentPart>
          </mc:Choice>
          <mc:Fallback>
            <p:pic>
              <p:nvPicPr>
                <p:cNvPr id="539" name="Ink 538">
                  <a:extLst>
                    <a:ext uri="{FF2B5EF4-FFF2-40B4-BE49-F238E27FC236}">
                      <a16:creationId xmlns:a16="http://schemas.microsoft.com/office/drawing/2014/main" id="{280867E7-2133-4EFA-BF76-687EAAFE8E79}"/>
                    </a:ext>
                  </a:extLst>
                </p:cNvPr>
                <p:cNvPicPr/>
                <p:nvPr/>
              </p:nvPicPr>
              <p:blipFill>
                <a:blip r:embed="rId237"/>
                <a:stretch>
                  <a:fillRect/>
                </a:stretch>
              </p:blipFill>
              <p:spPr>
                <a:xfrm>
                  <a:off x="7914330" y="3249187"/>
                  <a:ext cx="102240" cy="164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8">
              <p14:nvContentPartPr>
                <p14:cNvPr id="540" name="Ink 539">
                  <a:extLst>
                    <a:ext uri="{FF2B5EF4-FFF2-40B4-BE49-F238E27FC236}">
                      <a16:creationId xmlns:a16="http://schemas.microsoft.com/office/drawing/2014/main" id="{75FE7487-B79C-4F06-801C-038505BAE3DE}"/>
                    </a:ext>
                  </a:extLst>
                </p14:cNvPr>
                <p14:cNvContentPartPr/>
                <p14:nvPr/>
              </p14:nvContentPartPr>
              <p14:xfrm>
                <a:off x="8074890" y="3314707"/>
                <a:ext cx="104400" cy="94320"/>
              </p14:xfrm>
            </p:contentPart>
          </mc:Choice>
          <mc:Fallback>
            <p:pic>
              <p:nvPicPr>
                <p:cNvPr id="540" name="Ink 539">
                  <a:extLst>
                    <a:ext uri="{FF2B5EF4-FFF2-40B4-BE49-F238E27FC236}">
                      <a16:creationId xmlns:a16="http://schemas.microsoft.com/office/drawing/2014/main" id="{75FE7487-B79C-4F06-801C-038505BAE3DE}"/>
                    </a:ext>
                  </a:extLst>
                </p:cNvPr>
                <p:cNvPicPr/>
                <p:nvPr/>
              </p:nvPicPr>
              <p:blipFill>
                <a:blip r:embed="rId239"/>
                <a:stretch>
                  <a:fillRect/>
                </a:stretch>
              </p:blipFill>
              <p:spPr>
                <a:xfrm>
                  <a:off x="8066250" y="3306067"/>
                  <a:ext cx="122040" cy="111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0">
              <p14:nvContentPartPr>
                <p14:cNvPr id="541" name="Ink 540">
                  <a:extLst>
                    <a:ext uri="{FF2B5EF4-FFF2-40B4-BE49-F238E27FC236}">
                      <a16:creationId xmlns:a16="http://schemas.microsoft.com/office/drawing/2014/main" id="{41F16BF0-E88A-4F33-9E34-80914153CF88}"/>
                    </a:ext>
                  </a:extLst>
                </p14:cNvPr>
                <p14:cNvContentPartPr/>
                <p14:nvPr/>
              </p14:nvContentPartPr>
              <p14:xfrm>
                <a:off x="8376570" y="3252787"/>
                <a:ext cx="267840" cy="54360"/>
              </p14:xfrm>
            </p:contentPart>
          </mc:Choice>
          <mc:Fallback>
            <p:pic>
              <p:nvPicPr>
                <p:cNvPr id="541" name="Ink 540">
                  <a:extLst>
                    <a:ext uri="{FF2B5EF4-FFF2-40B4-BE49-F238E27FC236}">
                      <a16:creationId xmlns:a16="http://schemas.microsoft.com/office/drawing/2014/main" id="{41F16BF0-E88A-4F33-9E34-80914153CF88}"/>
                    </a:ext>
                  </a:extLst>
                </p:cNvPr>
                <p:cNvPicPr/>
                <p:nvPr/>
              </p:nvPicPr>
              <p:blipFill>
                <a:blip r:embed="rId241"/>
                <a:stretch>
                  <a:fillRect/>
                </a:stretch>
              </p:blipFill>
              <p:spPr>
                <a:xfrm>
                  <a:off x="8367570" y="3243787"/>
                  <a:ext cx="28548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2">
              <p14:nvContentPartPr>
                <p14:cNvPr id="543" name="Ink 542">
                  <a:extLst>
                    <a:ext uri="{FF2B5EF4-FFF2-40B4-BE49-F238E27FC236}">
                      <a16:creationId xmlns:a16="http://schemas.microsoft.com/office/drawing/2014/main" id="{A5BF614D-B688-4167-94DB-BCA6CB107513}"/>
                    </a:ext>
                  </a:extLst>
                </p14:cNvPr>
                <p14:cNvContentPartPr/>
                <p14:nvPr/>
              </p14:nvContentPartPr>
              <p14:xfrm>
                <a:off x="8763930" y="3291307"/>
                <a:ext cx="406440" cy="239760"/>
              </p14:xfrm>
            </p:contentPart>
          </mc:Choice>
          <mc:Fallback>
            <p:pic>
              <p:nvPicPr>
                <p:cNvPr id="543" name="Ink 542">
                  <a:extLst>
                    <a:ext uri="{FF2B5EF4-FFF2-40B4-BE49-F238E27FC236}">
                      <a16:creationId xmlns:a16="http://schemas.microsoft.com/office/drawing/2014/main" id="{A5BF614D-B688-4167-94DB-BCA6CB107513}"/>
                    </a:ext>
                  </a:extLst>
                </p:cNvPr>
                <p:cNvPicPr/>
                <p:nvPr/>
              </p:nvPicPr>
              <p:blipFill>
                <a:blip r:embed="rId243"/>
                <a:stretch>
                  <a:fillRect/>
                </a:stretch>
              </p:blipFill>
              <p:spPr>
                <a:xfrm>
                  <a:off x="8754930" y="3282307"/>
                  <a:ext cx="424080" cy="257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4">
              <p14:nvContentPartPr>
                <p14:cNvPr id="544" name="Ink 543">
                  <a:extLst>
                    <a:ext uri="{FF2B5EF4-FFF2-40B4-BE49-F238E27FC236}">
                      <a16:creationId xmlns:a16="http://schemas.microsoft.com/office/drawing/2014/main" id="{7F91FF98-D799-425D-8A5B-2786ADE45DB7}"/>
                    </a:ext>
                  </a:extLst>
                </p14:cNvPr>
                <p14:cNvContentPartPr/>
                <p14:nvPr/>
              </p14:nvContentPartPr>
              <p14:xfrm>
                <a:off x="9238050" y="3425227"/>
                <a:ext cx="123480" cy="174240"/>
              </p14:xfrm>
            </p:contentPart>
          </mc:Choice>
          <mc:Fallback>
            <p:pic>
              <p:nvPicPr>
                <p:cNvPr id="544" name="Ink 543">
                  <a:extLst>
                    <a:ext uri="{FF2B5EF4-FFF2-40B4-BE49-F238E27FC236}">
                      <a16:creationId xmlns:a16="http://schemas.microsoft.com/office/drawing/2014/main" id="{7F91FF98-D799-425D-8A5B-2786ADE45DB7}"/>
                    </a:ext>
                  </a:extLst>
                </p:cNvPr>
                <p:cNvPicPr/>
                <p:nvPr/>
              </p:nvPicPr>
              <p:blipFill>
                <a:blip r:embed="rId245"/>
                <a:stretch>
                  <a:fillRect/>
                </a:stretch>
              </p:blipFill>
              <p:spPr>
                <a:xfrm>
                  <a:off x="9229410" y="3416587"/>
                  <a:ext cx="141120" cy="191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6">
              <p14:nvContentPartPr>
                <p14:cNvPr id="545" name="Ink 544">
                  <a:extLst>
                    <a:ext uri="{FF2B5EF4-FFF2-40B4-BE49-F238E27FC236}">
                      <a16:creationId xmlns:a16="http://schemas.microsoft.com/office/drawing/2014/main" id="{D1ECC02A-13C5-43B7-B65F-A69FA661FD6A}"/>
                    </a:ext>
                  </a:extLst>
                </p14:cNvPr>
                <p14:cNvContentPartPr/>
                <p14:nvPr/>
              </p14:nvContentPartPr>
              <p14:xfrm>
                <a:off x="9373770" y="3457987"/>
                <a:ext cx="122400" cy="135360"/>
              </p14:xfrm>
            </p:contentPart>
          </mc:Choice>
          <mc:Fallback>
            <p:pic>
              <p:nvPicPr>
                <p:cNvPr id="545" name="Ink 544">
                  <a:extLst>
                    <a:ext uri="{FF2B5EF4-FFF2-40B4-BE49-F238E27FC236}">
                      <a16:creationId xmlns:a16="http://schemas.microsoft.com/office/drawing/2014/main" id="{D1ECC02A-13C5-43B7-B65F-A69FA661FD6A}"/>
                    </a:ext>
                  </a:extLst>
                </p:cNvPr>
                <p:cNvPicPr/>
                <p:nvPr/>
              </p:nvPicPr>
              <p:blipFill>
                <a:blip r:embed="rId247"/>
                <a:stretch>
                  <a:fillRect/>
                </a:stretch>
              </p:blipFill>
              <p:spPr>
                <a:xfrm>
                  <a:off x="9365130" y="3449347"/>
                  <a:ext cx="140040" cy="153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8">
              <p14:nvContentPartPr>
                <p14:cNvPr id="546" name="Ink 545">
                  <a:extLst>
                    <a:ext uri="{FF2B5EF4-FFF2-40B4-BE49-F238E27FC236}">
                      <a16:creationId xmlns:a16="http://schemas.microsoft.com/office/drawing/2014/main" id="{1F79F9E3-AA9C-4A0A-BE30-71FEA1A106AF}"/>
                    </a:ext>
                  </a:extLst>
                </p14:cNvPr>
                <p14:cNvContentPartPr/>
                <p14:nvPr/>
              </p14:nvContentPartPr>
              <p14:xfrm>
                <a:off x="9519930" y="3405067"/>
                <a:ext cx="680400" cy="186120"/>
              </p14:xfrm>
            </p:contentPart>
          </mc:Choice>
          <mc:Fallback>
            <p:pic>
              <p:nvPicPr>
                <p:cNvPr id="546" name="Ink 545">
                  <a:extLst>
                    <a:ext uri="{FF2B5EF4-FFF2-40B4-BE49-F238E27FC236}">
                      <a16:creationId xmlns:a16="http://schemas.microsoft.com/office/drawing/2014/main" id="{1F79F9E3-AA9C-4A0A-BE30-71FEA1A106AF}"/>
                    </a:ext>
                  </a:extLst>
                </p:cNvPr>
                <p:cNvPicPr/>
                <p:nvPr/>
              </p:nvPicPr>
              <p:blipFill>
                <a:blip r:embed="rId249"/>
                <a:stretch>
                  <a:fillRect/>
                </a:stretch>
              </p:blipFill>
              <p:spPr>
                <a:xfrm>
                  <a:off x="9511290" y="3396067"/>
                  <a:ext cx="698040" cy="203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0">
              <p14:nvContentPartPr>
                <p14:cNvPr id="547" name="Ink 546">
                  <a:extLst>
                    <a:ext uri="{FF2B5EF4-FFF2-40B4-BE49-F238E27FC236}">
                      <a16:creationId xmlns:a16="http://schemas.microsoft.com/office/drawing/2014/main" id="{97C233CB-EBB0-465E-91A9-319471B462EB}"/>
                    </a:ext>
                  </a:extLst>
                </p14:cNvPr>
                <p14:cNvContentPartPr/>
                <p14:nvPr/>
              </p14:nvContentPartPr>
              <p14:xfrm>
                <a:off x="10391850" y="3452587"/>
                <a:ext cx="102960" cy="15840"/>
              </p14:xfrm>
            </p:contentPart>
          </mc:Choice>
          <mc:Fallback>
            <p:pic>
              <p:nvPicPr>
                <p:cNvPr id="547" name="Ink 546">
                  <a:extLst>
                    <a:ext uri="{FF2B5EF4-FFF2-40B4-BE49-F238E27FC236}">
                      <a16:creationId xmlns:a16="http://schemas.microsoft.com/office/drawing/2014/main" id="{97C233CB-EBB0-465E-91A9-319471B462EB}"/>
                    </a:ext>
                  </a:extLst>
                </p:cNvPr>
                <p:cNvPicPr/>
                <p:nvPr/>
              </p:nvPicPr>
              <p:blipFill>
                <a:blip r:embed="rId251"/>
                <a:stretch>
                  <a:fillRect/>
                </a:stretch>
              </p:blipFill>
              <p:spPr>
                <a:xfrm>
                  <a:off x="10383210" y="3443587"/>
                  <a:ext cx="120600" cy="33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2">
              <p14:nvContentPartPr>
                <p14:cNvPr id="548" name="Ink 547">
                  <a:extLst>
                    <a:ext uri="{FF2B5EF4-FFF2-40B4-BE49-F238E27FC236}">
                      <a16:creationId xmlns:a16="http://schemas.microsoft.com/office/drawing/2014/main" id="{4D325C47-9BF5-418B-A00A-BB2B7EE84603}"/>
                    </a:ext>
                  </a:extLst>
                </p14:cNvPr>
                <p14:cNvContentPartPr/>
                <p14:nvPr/>
              </p14:nvContentPartPr>
              <p14:xfrm>
                <a:off x="10394730" y="3574987"/>
                <a:ext cx="149040" cy="29520"/>
              </p14:xfrm>
            </p:contentPart>
          </mc:Choice>
          <mc:Fallback>
            <p:pic>
              <p:nvPicPr>
                <p:cNvPr id="548" name="Ink 547">
                  <a:extLst>
                    <a:ext uri="{FF2B5EF4-FFF2-40B4-BE49-F238E27FC236}">
                      <a16:creationId xmlns:a16="http://schemas.microsoft.com/office/drawing/2014/main" id="{4D325C47-9BF5-418B-A00A-BB2B7EE84603}"/>
                    </a:ext>
                  </a:extLst>
                </p:cNvPr>
                <p:cNvPicPr/>
                <p:nvPr/>
              </p:nvPicPr>
              <p:blipFill>
                <a:blip r:embed="rId253"/>
                <a:stretch>
                  <a:fillRect/>
                </a:stretch>
              </p:blipFill>
              <p:spPr>
                <a:xfrm>
                  <a:off x="10386090" y="3566347"/>
                  <a:ext cx="166680" cy="4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4">
              <p14:nvContentPartPr>
                <p14:cNvPr id="549" name="Ink 548">
                  <a:extLst>
                    <a:ext uri="{FF2B5EF4-FFF2-40B4-BE49-F238E27FC236}">
                      <a16:creationId xmlns:a16="http://schemas.microsoft.com/office/drawing/2014/main" id="{1A6D0AB7-2FE7-43B8-AE40-2E988C9467FA}"/>
                    </a:ext>
                  </a:extLst>
                </p14:cNvPr>
                <p14:cNvContentPartPr/>
                <p14:nvPr/>
              </p14:nvContentPartPr>
              <p14:xfrm>
                <a:off x="7672770" y="3736987"/>
                <a:ext cx="228600" cy="33480"/>
              </p14:xfrm>
            </p:contentPart>
          </mc:Choice>
          <mc:Fallback>
            <p:pic>
              <p:nvPicPr>
                <p:cNvPr id="549" name="Ink 548">
                  <a:extLst>
                    <a:ext uri="{FF2B5EF4-FFF2-40B4-BE49-F238E27FC236}">
                      <a16:creationId xmlns:a16="http://schemas.microsoft.com/office/drawing/2014/main" id="{1A6D0AB7-2FE7-43B8-AE40-2E988C9467FA}"/>
                    </a:ext>
                  </a:extLst>
                </p:cNvPr>
                <p:cNvPicPr/>
                <p:nvPr/>
              </p:nvPicPr>
              <p:blipFill>
                <a:blip r:embed="rId255"/>
                <a:stretch>
                  <a:fillRect/>
                </a:stretch>
              </p:blipFill>
              <p:spPr>
                <a:xfrm>
                  <a:off x="7664130" y="3727987"/>
                  <a:ext cx="246240" cy="51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6">
              <p14:nvContentPartPr>
                <p14:cNvPr id="550" name="Ink 549">
                  <a:extLst>
                    <a:ext uri="{FF2B5EF4-FFF2-40B4-BE49-F238E27FC236}">
                      <a16:creationId xmlns:a16="http://schemas.microsoft.com/office/drawing/2014/main" id="{2924F37F-FF19-44C5-B9A1-BA7FAB71E545}"/>
                    </a:ext>
                  </a:extLst>
                </p14:cNvPr>
                <p14:cNvContentPartPr/>
                <p14:nvPr/>
              </p14:nvContentPartPr>
              <p14:xfrm>
                <a:off x="7713090" y="3825187"/>
                <a:ext cx="133200" cy="11520"/>
              </p14:xfrm>
            </p:contentPart>
          </mc:Choice>
          <mc:Fallback>
            <p:pic>
              <p:nvPicPr>
                <p:cNvPr id="550" name="Ink 549">
                  <a:extLst>
                    <a:ext uri="{FF2B5EF4-FFF2-40B4-BE49-F238E27FC236}">
                      <a16:creationId xmlns:a16="http://schemas.microsoft.com/office/drawing/2014/main" id="{2924F37F-FF19-44C5-B9A1-BA7FAB71E545}"/>
                    </a:ext>
                  </a:extLst>
                </p:cNvPr>
                <p:cNvPicPr/>
                <p:nvPr/>
              </p:nvPicPr>
              <p:blipFill>
                <a:blip r:embed="rId257"/>
                <a:stretch>
                  <a:fillRect/>
                </a:stretch>
              </p:blipFill>
              <p:spPr>
                <a:xfrm>
                  <a:off x="7704450" y="3816187"/>
                  <a:ext cx="150840" cy="29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8">
              <p14:nvContentPartPr>
                <p14:cNvPr id="551" name="Ink 550">
                  <a:extLst>
                    <a:ext uri="{FF2B5EF4-FFF2-40B4-BE49-F238E27FC236}">
                      <a16:creationId xmlns:a16="http://schemas.microsoft.com/office/drawing/2014/main" id="{CFFCA3A1-43A0-4822-B4B1-94C8F30A9136}"/>
                    </a:ext>
                  </a:extLst>
                </p14:cNvPr>
                <p14:cNvContentPartPr/>
                <p14:nvPr/>
              </p14:nvContentPartPr>
              <p14:xfrm>
                <a:off x="7957530" y="3661027"/>
                <a:ext cx="176400" cy="313920"/>
              </p14:xfrm>
            </p:contentPart>
          </mc:Choice>
          <mc:Fallback>
            <p:pic>
              <p:nvPicPr>
                <p:cNvPr id="551" name="Ink 550">
                  <a:extLst>
                    <a:ext uri="{FF2B5EF4-FFF2-40B4-BE49-F238E27FC236}">
                      <a16:creationId xmlns:a16="http://schemas.microsoft.com/office/drawing/2014/main" id="{CFFCA3A1-43A0-4822-B4B1-94C8F30A9136}"/>
                    </a:ext>
                  </a:extLst>
                </p:cNvPr>
                <p:cNvPicPr/>
                <p:nvPr/>
              </p:nvPicPr>
              <p:blipFill>
                <a:blip r:embed="rId259"/>
                <a:stretch>
                  <a:fillRect/>
                </a:stretch>
              </p:blipFill>
              <p:spPr>
                <a:xfrm>
                  <a:off x="7948890" y="3652387"/>
                  <a:ext cx="194040" cy="33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0">
              <p14:nvContentPartPr>
                <p14:cNvPr id="552" name="Ink 551">
                  <a:extLst>
                    <a:ext uri="{FF2B5EF4-FFF2-40B4-BE49-F238E27FC236}">
                      <a16:creationId xmlns:a16="http://schemas.microsoft.com/office/drawing/2014/main" id="{FE3CE91F-EAF2-4354-B129-39DA1FBD41E3}"/>
                    </a:ext>
                  </a:extLst>
                </p14:cNvPr>
                <p14:cNvContentPartPr/>
                <p14:nvPr/>
              </p14:nvContentPartPr>
              <p14:xfrm>
                <a:off x="8085330" y="3693787"/>
                <a:ext cx="514440" cy="328680"/>
              </p14:xfrm>
            </p:contentPart>
          </mc:Choice>
          <mc:Fallback>
            <p:pic>
              <p:nvPicPr>
                <p:cNvPr id="552" name="Ink 551">
                  <a:extLst>
                    <a:ext uri="{FF2B5EF4-FFF2-40B4-BE49-F238E27FC236}">
                      <a16:creationId xmlns:a16="http://schemas.microsoft.com/office/drawing/2014/main" id="{FE3CE91F-EAF2-4354-B129-39DA1FBD41E3}"/>
                    </a:ext>
                  </a:extLst>
                </p:cNvPr>
                <p:cNvPicPr/>
                <p:nvPr/>
              </p:nvPicPr>
              <p:blipFill>
                <a:blip r:embed="rId261"/>
                <a:stretch>
                  <a:fillRect/>
                </a:stretch>
              </p:blipFill>
              <p:spPr>
                <a:xfrm>
                  <a:off x="8076690" y="3685147"/>
                  <a:ext cx="532080" cy="346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2">
              <p14:nvContentPartPr>
                <p14:cNvPr id="553" name="Ink 552">
                  <a:extLst>
                    <a:ext uri="{FF2B5EF4-FFF2-40B4-BE49-F238E27FC236}">
                      <a16:creationId xmlns:a16="http://schemas.microsoft.com/office/drawing/2014/main" id="{E259C957-1473-4390-B8DF-A53BB3D78378}"/>
                    </a:ext>
                  </a:extLst>
                </p14:cNvPr>
                <p14:cNvContentPartPr/>
                <p14:nvPr/>
              </p14:nvContentPartPr>
              <p14:xfrm>
                <a:off x="8667090" y="3784867"/>
                <a:ext cx="217080" cy="210240"/>
              </p14:xfrm>
            </p:contentPart>
          </mc:Choice>
          <mc:Fallback>
            <p:pic>
              <p:nvPicPr>
                <p:cNvPr id="553" name="Ink 552">
                  <a:extLst>
                    <a:ext uri="{FF2B5EF4-FFF2-40B4-BE49-F238E27FC236}">
                      <a16:creationId xmlns:a16="http://schemas.microsoft.com/office/drawing/2014/main" id="{E259C957-1473-4390-B8DF-A53BB3D78378}"/>
                    </a:ext>
                  </a:extLst>
                </p:cNvPr>
                <p:cNvPicPr/>
                <p:nvPr/>
              </p:nvPicPr>
              <p:blipFill>
                <a:blip r:embed="rId263"/>
                <a:stretch>
                  <a:fillRect/>
                </a:stretch>
              </p:blipFill>
              <p:spPr>
                <a:xfrm>
                  <a:off x="8658450" y="3776227"/>
                  <a:ext cx="234720" cy="227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4">
              <p14:nvContentPartPr>
                <p14:cNvPr id="554" name="Ink 553">
                  <a:extLst>
                    <a:ext uri="{FF2B5EF4-FFF2-40B4-BE49-F238E27FC236}">
                      <a16:creationId xmlns:a16="http://schemas.microsoft.com/office/drawing/2014/main" id="{9A05E1FD-0774-4055-B272-3EDD7F9CAC8D}"/>
                    </a:ext>
                  </a:extLst>
                </p14:cNvPr>
                <p14:cNvContentPartPr/>
                <p14:nvPr/>
              </p14:nvContentPartPr>
              <p14:xfrm>
                <a:off x="8881650" y="3873787"/>
                <a:ext cx="190080" cy="148680"/>
              </p14:xfrm>
            </p:contentPart>
          </mc:Choice>
          <mc:Fallback>
            <p:pic>
              <p:nvPicPr>
                <p:cNvPr id="554" name="Ink 553">
                  <a:extLst>
                    <a:ext uri="{FF2B5EF4-FFF2-40B4-BE49-F238E27FC236}">
                      <a16:creationId xmlns:a16="http://schemas.microsoft.com/office/drawing/2014/main" id="{9A05E1FD-0774-4055-B272-3EDD7F9CAC8D}"/>
                    </a:ext>
                  </a:extLst>
                </p:cNvPr>
                <p:cNvPicPr/>
                <p:nvPr/>
              </p:nvPicPr>
              <p:blipFill>
                <a:blip r:embed="rId265"/>
                <a:stretch>
                  <a:fillRect/>
                </a:stretch>
              </p:blipFill>
              <p:spPr>
                <a:xfrm>
                  <a:off x="8873010" y="3864787"/>
                  <a:ext cx="207720" cy="166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6">
              <p14:nvContentPartPr>
                <p14:cNvPr id="555" name="Ink 554">
                  <a:extLst>
                    <a:ext uri="{FF2B5EF4-FFF2-40B4-BE49-F238E27FC236}">
                      <a16:creationId xmlns:a16="http://schemas.microsoft.com/office/drawing/2014/main" id="{71D10FBC-C168-4282-88D9-A78D8BE2BCC2}"/>
                    </a:ext>
                  </a:extLst>
                </p14:cNvPr>
                <p14:cNvContentPartPr/>
                <p14:nvPr/>
              </p14:nvContentPartPr>
              <p14:xfrm>
                <a:off x="8918730" y="3985387"/>
                <a:ext cx="144720" cy="311400"/>
              </p14:xfrm>
            </p:contentPart>
          </mc:Choice>
          <mc:Fallback>
            <p:pic>
              <p:nvPicPr>
                <p:cNvPr id="555" name="Ink 554">
                  <a:extLst>
                    <a:ext uri="{FF2B5EF4-FFF2-40B4-BE49-F238E27FC236}">
                      <a16:creationId xmlns:a16="http://schemas.microsoft.com/office/drawing/2014/main" id="{71D10FBC-C168-4282-88D9-A78D8BE2BCC2}"/>
                    </a:ext>
                  </a:extLst>
                </p:cNvPr>
                <p:cNvPicPr/>
                <p:nvPr/>
              </p:nvPicPr>
              <p:blipFill>
                <a:blip r:embed="rId267"/>
                <a:stretch>
                  <a:fillRect/>
                </a:stretch>
              </p:blipFill>
              <p:spPr>
                <a:xfrm>
                  <a:off x="8910090" y="3976387"/>
                  <a:ext cx="162360" cy="32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8">
              <p14:nvContentPartPr>
                <p14:cNvPr id="556" name="Ink 555">
                  <a:extLst>
                    <a:ext uri="{FF2B5EF4-FFF2-40B4-BE49-F238E27FC236}">
                      <a16:creationId xmlns:a16="http://schemas.microsoft.com/office/drawing/2014/main" id="{FC943FE3-E9F0-4E12-B7A9-2C824A379481}"/>
                    </a:ext>
                  </a:extLst>
                </p14:cNvPr>
                <p14:cNvContentPartPr/>
                <p14:nvPr/>
              </p14:nvContentPartPr>
              <p14:xfrm>
                <a:off x="9204570" y="3835987"/>
                <a:ext cx="374040" cy="27720"/>
              </p14:xfrm>
            </p:contentPart>
          </mc:Choice>
          <mc:Fallback>
            <p:pic>
              <p:nvPicPr>
                <p:cNvPr id="556" name="Ink 555">
                  <a:extLst>
                    <a:ext uri="{FF2B5EF4-FFF2-40B4-BE49-F238E27FC236}">
                      <a16:creationId xmlns:a16="http://schemas.microsoft.com/office/drawing/2014/main" id="{FC943FE3-E9F0-4E12-B7A9-2C824A379481}"/>
                    </a:ext>
                  </a:extLst>
                </p:cNvPr>
                <p:cNvPicPr/>
                <p:nvPr/>
              </p:nvPicPr>
              <p:blipFill>
                <a:blip r:embed="rId269"/>
                <a:stretch>
                  <a:fillRect/>
                </a:stretch>
              </p:blipFill>
              <p:spPr>
                <a:xfrm>
                  <a:off x="9195570" y="3826987"/>
                  <a:ext cx="391680" cy="45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0">
              <p14:nvContentPartPr>
                <p14:cNvPr id="558" name="Ink 557">
                  <a:extLst>
                    <a:ext uri="{FF2B5EF4-FFF2-40B4-BE49-F238E27FC236}">
                      <a16:creationId xmlns:a16="http://schemas.microsoft.com/office/drawing/2014/main" id="{3CFB0DF7-D763-42E9-84E9-2576D5AF39B1}"/>
                    </a:ext>
                  </a:extLst>
                </p14:cNvPr>
                <p14:cNvContentPartPr/>
                <p14:nvPr/>
              </p14:nvContentPartPr>
              <p14:xfrm>
                <a:off x="9706050" y="3796027"/>
                <a:ext cx="61200" cy="246960"/>
              </p14:xfrm>
            </p:contentPart>
          </mc:Choice>
          <mc:Fallback>
            <p:pic>
              <p:nvPicPr>
                <p:cNvPr id="558" name="Ink 557">
                  <a:extLst>
                    <a:ext uri="{FF2B5EF4-FFF2-40B4-BE49-F238E27FC236}">
                      <a16:creationId xmlns:a16="http://schemas.microsoft.com/office/drawing/2014/main" id="{3CFB0DF7-D763-42E9-84E9-2576D5AF39B1}"/>
                    </a:ext>
                  </a:extLst>
                </p:cNvPr>
                <p:cNvPicPr/>
                <p:nvPr/>
              </p:nvPicPr>
              <p:blipFill>
                <a:blip r:embed="rId271"/>
                <a:stretch>
                  <a:fillRect/>
                </a:stretch>
              </p:blipFill>
              <p:spPr>
                <a:xfrm>
                  <a:off x="9697050" y="3787027"/>
                  <a:ext cx="78840" cy="264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2">
              <p14:nvContentPartPr>
                <p14:cNvPr id="559" name="Ink 558">
                  <a:extLst>
                    <a:ext uri="{FF2B5EF4-FFF2-40B4-BE49-F238E27FC236}">
                      <a16:creationId xmlns:a16="http://schemas.microsoft.com/office/drawing/2014/main" id="{A501EEF7-5387-4484-BD8D-65D6750DFB86}"/>
                    </a:ext>
                  </a:extLst>
                </p14:cNvPr>
                <p14:cNvContentPartPr/>
                <p14:nvPr/>
              </p14:nvContentPartPr>
              <p14:xfrm>
                <a:off x="9783450" y="3838507"/>
                <a:ext cx="55440" cy="251640"/>
              </p14:xfrm>
            </p:contentPart>
          </mc:Choice>
          <mc:Fallback>
            <p:pic>
              <p:nvPicPr>
                <p:cNvPr id="559" name="Ink 558">
                  <a:extLst>
                    <a:ext uri="{FF2B5EF4-FFF2-40B4-BE49-F238E27FC236}">
                      <a16:creationId xmlns:a16="http://schemas.microsoft.com/office/drawing/2014/main" id="{A501EEF7-5387-4484-BD8D-65D6750DFB86}"/>
                    </a:ext>
                  </a:extLst>
                </p:cNvPr>
                <p:cNvPicPr/>
                <p:nvPr/>
              </p:nvPicPr>
              <p:blipFill>
                <a:blip r:embed="rId273"/>
                <a:stretch>
                  <a:fillRect/>
                </a:stretch>
              </p:blipFill>
              <p:spPr>
                <a:xfrm>
                  <a:off x="9774450" y="3829867"/>
                  <a:ext cx="73080" cy="269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4">
              <p14:nvContentPartPr>
                <p14:cNvPr id="560" name="Ink 559">
                  <a:extLst>
                    <a:ext uri="{FF2B5EF4-FFF2-40B4-BE49-F238E27FC236}">
                      <a16:creationId xmlns:a16="http://schemas.microsoft.com/office/drawing/2014/main" id="{1357F9A7-5016-4856-902B-F4CBAE28BBB6}"/>
                    </a:ext>
                  </a:extLst>
                </p14:cNvPr>
                <p14:cNvContentPartPr/>
                <p14:nvPr/>
              </p14:nvContentPartPr>
              <p14:xfrm>
                <a:off x="9937170" y="3803587"/>
                <a:ext cx="142560" cy="276840"/>
              </p14:xfrm>
            </p:contentPart>
          </mc:Choice>
          <mc:Fallback>
            <p:pic>
              <p:nvPicPr>
                <p:cNvPr id="560" name="Ink 559">
                  <a:extLst>
                    <a:ext uri="{FF2B5EF4-FFF2-40B4-BE49-F238E27FC236}">
                      <a16:creationId xmlns:a16="http://schemas.microsoft.com/office/drawing/2014/main" id="{1357F9A7-5016-4856-902B-F4CBAE28BBB6}"/>
                    </a:ext>
                  </a:extLst>
                </p:cNvPr>
                <p:cNvPicPr/>
                <p:nvPr/>
              </p:nvPicPr>
              <p:blipFill>
                <a:blip r:embed="rId275"/>
                <a:stretch>
                  <a:fillRect/>
                </a:stretch>
              </p:blipFill>
              <p:spPr>
                <a:xfrm>
                  <a:off x="9928530" y="3794947"/>
                  <a:ext cx="160200" cy="294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6">
              <p14:nvContentPartPr>
                <p14:cNvPr id="561" name="Ink 560">
                  <a:extLst>
                    <a:ext uri="{FF2B5EF4-FFF2-40B4-BE49-F238E27FC236}">
                      <a16:creationId xmlns:a16="http://schemas.microsoft.com/office/drawing/2014/main" id="{2B6F0D34-5B97-432F-A8E6-0D29546034AB}"/>
                    </a:ext>
                  </a:extLst>
                </p14:cNvPr>
                <p14:cNvContentPartPr/>
                <p14:nvPr/>
              </p14:nvContentPartPr>
              <p14:xfrm>
                <a:off x="9888930" y="3954427"/>
                <a:ext cx="426240" cy="309240"/>
              </p14:xfrm>
            </p:contentPart>
          </mc:Choice>
          <mc:Fallback>
            <p:pic>
              <p:nvPicPr>
                <p:cNvPr id="561" name="Ink 560">
                  <a:extLst>
                    <a:ext uri="{FF2B5EF4-FFF2-40B4-BE49-F238E27FC236}">
                      <a16:creationId xmlns:a16="http://schemas.microsoft.com/office/drawing/2014/main" id="{2B6F0D34-5B97-432F-A8E6-0D29546034AB}"/>
                    </a:ext>
                  </a:extLst>
                </p:cNvPr>
                <p:cNvPicPr/>
                <p:nvPr/>
              </p:nvPicPr>
              <p:blipFill>
                <a:blip r:embed="rId277"/>
                <a:stretch>
                  <a:fillRect/>
                </a:stretch>
              </p:blipFill>
              <p:spPr>
                <a:xfrm>
                  <a:off x="9880290" y="3945787"/>
                  <a:ext cx="443880" cy="326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8">
              <p14:nvContentPartPr>
                <p14:cNvPr id="562" name="Ink 561">
                  <a:extLst>
                    <a:ext uri="{FF2B5EF4-FFF2-40B4-BE49-F238E27FC236}">
                      <a16:creationId xmlns:a16="http://schemas.microsoft.com/office/drawing/2014/main" id="{3AECA00B-5259-4D43-A1BB-D3F37904C4D0}"/>
                    </a:ext>
                  </a:extLst>
                </p14:cNvPr>
                <p14:cNvContentPartPr/>
                <p14:nvPr/>
              </p14:nvContentPartPr>
              <p14:xfrm>
                <a:off x="10607850" y="3843547"/>
                <a:ext cx="162720" cy="9720"/>
              </p14:xfrm>
            </p:contentPart>
          </mc:Choice>
          <mc:Fallback>
            <p:pic>
              <p:nvPicPr>
                <p:cNvPr id="562" name="Ink 561">
                  <a:extLst>
                    <a:ext uri="{FF2B5EF4-FFF2-40B4-BE49-F238E27FC236}">
                      <a16:creationId xmlns:a16="http://schemas.microsoft.com/office/drawing/2014/main" id="{3AECA00B-5259-4D43-A1BB-D3F37904C4D0}"/>
                    </a:ext>
                  </a:extLst>
                </p:cNvPr>
                <p:cNvPicPr/>
                <p:nvPr/>
              </p:nvPicPr>
              <p:blipFill>
                <a:blip r:embed="rId279"/>
                <a:stretch>
                  <a:fillRect/>
                </a:stretch>
              </p:blipFill>
              <p:spPr>
                <a:xfrm>
                  <a:off x="10598850" y="3834547"/>
                  <a:ext cx="180360" cy="27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0">
              <p14:nvContentPartPr>
                <p14:cNvPr id="563" name="Ink 562">
                  <a:extLst>
                    <a:ext uri="{FF2B5EF4-FFF2-40B4-BE49-F238E27FC236}">
                      <a16:creationId xmlns:a16="http://schemas.microsoft.com/office/drawing/2014/main" id="{B2D08718-E741-4883-9A45-9B4F31EE5DFA}"/>
                    </a:ext>
                  </a:extLst>
                </p14:cNvPr>
                <p14:cNvContentPartPr/>
                <p14:nvPr/>
              </p14:nvContentPartPr>
              <p14:xfrm>
                <a:off x="10603170" y="3954787"/>
                <a:ext cx="156600" cy="25920"/>
              </p14:xfrm>
            </p:contentPart>
          </mc:Choice>
          <mc:Fallback>
            <p:pic>
              <p:nvPicPr>
                <p:cNvPr id="563" name="Ink 562">
                  <a:extLst>
                    <a:ext uri="{FF2B5EF4-FFF2-40B4-BE49-F238E27FC236}">
                      <a16:creationId xmlns:a16="http://schemas.microsoft.com/office/drawing/2014/main" id="{B2D08718-E741-4883-9A45-9B4F31EE5DFA}"/>
                    </a:ext>
                  </a:extLst>
                </p:cNvPr>
                <p:cNvPicPr/>
                <p:nvPr/>
              </p:nvPicPr>
              <p:blipFill>
                <a:blip r:embed="rId281"/>
                <a:stretch>
                  <a:fillRect/>
                </a:stretch>
              </p:blipFill>
              <p:spPr>
                <a:xfrm>
                  <a:off x="10594530" y="3945787"/>
                  <a:ext cx="174240" cy="43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2">
              <p14:nvContentPartPr>
                <p14:cNvPr id="564" name="Ink 563">
                  <a:extLst>
                    <a:ext uri="{FF2B5EF4-FFF2-40B4-BE49-F238E27FC236}">
                      <a16:creationId xmlns:a16="http://schemas.microsoft.com/office/drawing/2014/main" id="{1DAD5572-5368-4261-BACF-94BCFFA1F948}"/>
                    </a:ext>
                  </a:extLst>
                </p14:cNvPr>
                <p14:cNvContentPartPr/>
                <p14:nvPr/>
              </p14:nvContentPartPr>
              <p14:xfrm>
                <a:off x="9235530" y="4249627"/>
                <a:ext cx="229680" cy="11520"/>
              </p14:xfrm>
            </p:contentPart>
          </mc:Choice>
          <mc:Fallback>
            <p:pic>
              <p:nvPicPr>
                <p:cNvPr id="564" name="Ink 563">
                  <a:extLst>
                    <a:ext uri="{FF2B5EF4-FFF2-40B4-BE49-F238E27FC236}">
                      <a16:creationId xmlns:a16="http://schemas.microsoft.com/office/drawing/2014/main" id="{1DAD5572-5368-4261-BACF-94BCFFA1F948}"/>
                    </a:ext>
                  </a:extLst>
                </p:cNvPr>
                <p:cNvPicPr/>
                <p:nvPr/>
              </p:nvPicPr>
              <p:blipFill>
                <a:blip r:embed="rId283"/>
                <a:stretch>
                  <a:fillRect/>
                </a:stretch>
              </p:blipFill>
              <p:spPr>
                <a:xfrm>
                  <a:off x="9226890" y="4240987"/>
                  <a:ext cx="247320" cy="29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4">
              <p14:nvContentPartPr>
                <p14:cNvPr id="565" name="Ink 564">
                  <a:extLst>
                    <a:ext uri="{FF2B5EF4-FFF2-40B4-BE49-F238E27FC236}">
                      <a16:creationId xmlns:a16="http://schemas.microsoft.com/office/drawing/2014/main" id="{1C975970-5810-4D6C-854B-3C64B8A32A2A}"/>
                    </a:ext>
                  </a:extLst>
                </p14:cNvPr>
                <p14:cNvContentPartPr/>
                <p14:nvPr/>
              </p14:nvContentPartPr>
              <p14:xfrm>
                <a:off x="9198450" y="4367347"/>
                <a:ext cx="232560" cy="27000"/>
              </p14:xfrm>
            </p:contentPart>
          </mc:Choice>
          <mc:Fallback>
            <p:pic>
              <p:nvPicPr>
                <p:cNvPr id="565" name="Ink 564">
                  <a:extLst>
                    <a:ext uri="{FF2B5EF4-FFF2-40B4-BE49-F238E27FC236}">
                      <a16:creationId xmlns:a16="http://schemas.microsoft.com/office/drawing/2014/main" id="{1C975970-5810-4D6C-854B-3C64B8A32A2A}"/>
                    </a:ext>
                  </a:extLst>
                </p:cNvPr>
                <p:cNvPicPr/>
                <p:nvPr/>
              </p:nvPicPr>
              <p:blipFill>
                <a:blip r:embed="rId285"/>
                <a:stretch>
                  <a:fillRect/>
                </a:stretch>
              </p:blipFill>
              <p:spPr>
                <a:xfrm>
                  <a:off x="9189810" y="4358347"/>
                  <a:ext cx="250200" cy="44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6">
              <p14:nvContentPartPr>
                <p14:cNvPr id="567" name="Ink 566">
                  <a:extLst>
                    <a:ext uri="{FF2B5EF4-FFF2-40B4-BE49-F238E27FC236}">
                      <a16:creationId xmlns:a16="http://schemas.microsoft.com/office/drawing/2014/main" id="{9F8D655E-2264-4359-AF1F-E5291F0D2ECB}"/>
                    </a:ext>
                  </a:extLst>
                </p14:cNvPr>
                <p14:cNvContentPartPr/>
                <p14:nvPr/>
              </p14:nvContentPartPr>
              <p14:xfrm>
                <a:off x="9653850" y="4217947"/>
                <a:ext cx="39600" cy="221040"/>
              </p14:xfrm>
            </p:contentPart>
          </mc:Choice>
          <mc:Fallback>
            <p:pic>
              <p:nvPicPr>
                <p:cNvPr id="567" name="Ink 566">
                  <a:extLst>
                    <a:ext uri="{FF2B5EF4-FFF2-40B4-BE49-F238E27FC236}">
                      <a16:creationId xmlns:a16="http://schemas.microsoft.com/office/drawing/2014/main" id="{9F8D655E-2264-4359-AF1F-E5291F0D2ECB}"/>
                    </a:ext>
                  </a:extLst>
                </p:cNvPr>
                <p:cNvPicPr/>
                <p:nvPr/>
              </p:nvPicPr>
              <p:blipFill>
                <a:blip r:embed="rId287"/>
                <a:stretch>
                  <a:fillRect/>
                </a:stretch>
              </p:blipFill>
              <p:spPr>
                <a:xfrm>
                  <a:off x="9644850" y="4208947"/>
                  <a:ext cx="57240" cy="238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8">
              <p14:nvContentPartPr>
                <p14:cNvPr id="569" name="Ink 568">
                  <a:extLst>
                    <a:ext uri="{FF2B5EF4-FFF2-40B4-BE49-F238E27FC236}">
                      <a16:creationId xmlns:a16="http://schemas.microsoft.com/office/drawing/2014/main" id="{96579678-C69B-405B-BF49-DD9D7EFD5F3B}"/>
                    </a:ext>
                  </a:extLst>
                </p14:cNvPr>
                <p14:cNvContentPartPr/>
                <p14:nvPr/>
              </p14:nvContentPartPr>
              <p14:xfrm>
                <a:off x="9788130" y="4257187"/>
                <a:ext cx="204120" cy="210960"/>
              </p14:xfrm>
            </p:contentPart>
          </mc:Choice>
          <mc:Fallback>
            <p:pic>
              <p:nvPicPr>
                <p:cNvPr id="569" name="Ink 568">
                  <a:extLst>
                    <a:ext uri="{FF2B5EF4-FFF2-40B4-BE49-F238E27FC236}">
                      <a16:creationId xmlns:a16="http://schemas.microsoft.com/office/drawing/2014/main" id="{96579678-C69B-405B-BF49-DD9D7EFD5F3B}"/>
                    </a:ext>
                  </a:extLst>
                </p:cNvPr>
                <p:cNvPicPr/>
                <p:nvPr/>
              </p:nvPicPr>
              <p:blipFill>
                <a:blip r:embed="rId289"/>
                <a:stretch>
                  <a:fillRect/>
                </a:stretch>
              </p:blipFill>
              <p:spPr>
                <a:xfrm>
                  <a:off x="9779130" y="4248547"/>
                  <a:ext cx="221760" cy="228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0">
              <p14:nvContentPartPr>
                <p14:cNvPr id="570" name="Ink 569">
                  <a:extLst>
                    <a:ext uri="{FF2B5EF4-FFF2-40B4-BE49-F238E27FC236}">
                      <a16:creationId xmlns:a16="http://schemas.microsoft.com/office/drawing/2014/main" id="{5FC782FD-E762-40F6-BC06-38D84F6D8414}"/>
                    </a:ext>
                  </a:extLst>
                </p14:cNvPr>
                <p14:cNvContentPartPr/>
                <p14:nvPr/>
              </p14:nvContentPartPr>
              <p14:xfrm>
                <a:off x="9997650" y="4237747"/>
                <a:ext cx="184680" cy="224640"/>
              </p14:xfrm>
            </p:contentPart>
          </mc:Choice>
          <mc:Fallback>
            <p:pic>
              <p:nvPicPr>
                <p:cNvPr id="570" name="Ink 569">
                  <a:extLst>
                    <a:ext uri="{FF2B5EF4-FFF2-40B4-BE49-F238E27FC236}">
                      <a16:creationId xmlns:a16="http://schemas.microsoft.com/office/drawing/2014/main" id="{5FC782FD-E762-40F6-BC06-38D84F6D8414}"/>
                    </a:ext>
                  </a:extLst>
                </p:cNvPr>
                <p:cNvPicPr/>
                <p:nvPr/>
              </p:nvPicPr>
              <p:blipFill>
                <a:blip r:embed="rId291"/>
                <a:stretch>
                  <a:fillRect/>
                </a:stretch>
              </p:blipFill>
              <p:spPr>
                <a:xfrm>
                  <a:off x="9989010" y="4228747"/>
                  <a:ext cx="202320" cy="242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2">
              <p14:nvContentPartPr>
                <p14:cNvPr id="571" name="Ink 570">
                  <a:extLst>
                    <a:ext uri="{FF2B5EF4-FFF2-40B4-BE49-F238E27FC236}">
                      <a16:creationId xmlns:a16="http://schemas.microsoft.com/office/drawing/2014/main" id="{6D087D80-47E5-45F5-90F5-1CA59F4951F8}"/>
                    </a:ext>
                  </a:extLst>
                </p14:cNvPr>
                <p14:cNvContentPartPr/>
                <p14:nvPr/>
              </p14:nvContentPartPr>
              <p14:xfrm>
                <a:off x="10268730" y="4250347"/>
                <a:ext cx="158040" cy="221040"/>
              </p14:xfrm>
            </p:contentPart>
          </mc:Choice>
          <mc:Fallback>
            <p:pic>
              <p:nvPicPr>
                <p:cNvPr id="571" name="Ink 570">
                  <a:extLst>
                    <a:ext uri="{FF2B5EF4-FFF2-40B4-BE49-F238E27FC236}">
                      <a16:creationId xmlns:a16="http://schemas.microsoft.com/office/drawing/2014/main" id="{6D087D80-47E5-45F5-90F5-1CA59F4951F8}"/>
                    </a:ext>
                  </a:extLst>
                </p:cNvPr>
                <p:cNvPicPr/>
                <p:nvPr/>
              </p:nvPicPr>
              <p:blipFill>
                <a:blip r:embed="rId293"/>
                <a:stretch>
                  <a:fillRect/>
                </a:stretch>
              </p:blipFill>
              <p:spPr>
                <a:xfrm>
                  <a:off x="10259730" y="4241707"/>
                  <a:ext cx="175680" cy="238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4">
              <p14:nvContentPartPr>
                <p14:cNvPr id="572" name="Ink 571">
                  <a:extLst>
                    <a:ext uri="{FF2B5EF4-FFF2-40B4-BE49-F238E27FC236}">
                      <a16:creationId xmlns:a16="http://schemas.microsoft.com/office/drawing/2014/main" id="{BE1A3135-7B3A-4B20-AC34-67A0C2250DA7}"/>
                    </a:ext>
                  </a:extLst>
                </p14:cNvPr>
                <p14:cNvContentPartPr/>
                <p14:nvPr/>
              </p14:nvContentPartPr>
              <p14:xfrm>
                <a:off x="10569330" y="4300027"/>
                <a:ext cx="142920" cy="139320"/>
              </p14:xfrm>
            </p:contentPart>
          </mc:Choice>
          <mc:Fallback>
            <p:pic>
              <p:nvPicPr>
                <p:cNvPr id="572" name="Ink 571">
                  <a:extLst>
                    <a:ext uri="{FF2B5EF4-FFF2-40B4-BE49-F238E27FC236}">
                      <a16:creationId xmlns:a16="http://schemas.microsoft.com/office/drawing/2014/main" id="{BE1A3135-7B3A-4B20-AC34-67A0C2250DA7}"/>
                    </a:ext>
                  </a:extLst>
                </p:cNvPr>
                <p:cNvPicPr/>
                <p:nvPr/>
              </p:nvPicPr>
              <p:blipFill>
                <a:blip r:embed="rId295"/>
                <a:stretch>
                  <a:fillRect/>
                </a:stretch>
              </p:blipFill>
              <p:spPr>
                <a:xfrm>
                  <a:off x="10560690" y="4291027"/>
                  <a:ext cx="160560" cy="156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6">
              <p14:nvContentPartPr>
                <p14:cNvPr id="573" name="Ink 572">
                  <a:extLst>
                    <a:ext uri="{FF2B5EF4-FFF2-40B4-BE49-F238E27FC236}">
                      <a16:creationId xmlns:a16="http://schemas.microsoft.com/office/drawing/2014/main" id="{C373BFD1-F79C-4BD8-BBBD-155CE88EE5F9}"/>
                    </a:ext>
                  </a:extLst>
                </p14:cNvPr>
                <p14:cNvContentPartPr/>
                <p14:nvPr/>
              </p14:nvContentPartPr>
              <p14:xfrm>
                <a:off x="10563930" y="4441507"/>
                <a:ext cx="136800" cy="214200"/>
              </p14:xfrm>
            </p:contentPart>
          </mc:Choice>
          <mc:Fallback>
            <p:pic>
              <p:nvPicPr>
                <p:cNvPr id="573" name="Ink 572">
                  <a:extLst>
                    <a:ext uri="{FF2B5EF4-FFF2-40B4-BE49-F238E27FC236}">
                      <a16:creationId xmlns:a16="http://schemas.microsoft.com/office/drawing/2014/main" id="{C373BFD1-F79C-4BD8-BBBD-155CE88EE5F9}"/>
                    </a:ext>
                  </a:extLst>
                </p:cNvPr>
                <p:cNvPicPr/>
                <p:nvPr/>
              </p:nvPicPr>
              <p:blipFill>
                <a:blip r:embed="rId297"/>
                <a:stretch>
                  <a:fillRect/>
                </a:stretch>
              </p:blipFill>
              <p:spPr>
                <a:xfrm>
                  <a:off x="10555290" y="4432507"/>
                  <a:ext cx="154440" cy="231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8">
              <p14:nvContentPartPr>
                <p14:cNvPr id="574" name="Ink 573">
                  <a:extLst>
                    <a:ext uri="{FF2B5EF4-FFF2-40B4-BE49-F238E27FC236}">
                      <a16:creationId xmlns:a16="http://schemas.microsoft.com/office/drawing/2014/main" id="{0E1E13DF-E574-433C-8879-566932D245D2}"/>
                    </a:ext>
                  </a:extLst>
                </p14:cNvPr>
                <p14:cNvContentPartPr/>
                <p14:nvPr/>
              </p14:nvContentPartPr>
              <p14:xfrm>
                <a:off x="10912770" y="4260787"/>
                <a:ext cx="74880" cy="37080"/>
              </p14:xfrm>
            </p:contentPart>
          </mc:Choice>
          <mc:Fallback>
            <p:pic>
              <p:nvPicPr>
                <p:cNvPr id="574" name="Ink 573">
                  <a:extLst>
                    <a:ext uri="{FF2B5EF4-FFF2-40B4-BE49-F238E27FC236}">
                      <a16:creationId xmlns:a16="http://schemas.microsoft.com/office/drawing/2014/main" id="{0E1E13DF-E574-433C-8879-566932D245D2}"/>
                    </a:ext>
                  </a:extLst>
                </p:cNvPr>
                <p:cNvPicPr/>
                <p:nvPr/>
              </p:nvPicPr>
              <p:blipFill>
                <a:blip r:embed="rId299"/>
                <a:stretch>
                  <a:fillRect/>
                </a:stretch>
              </p:blipFill>
              <p:spPr>
                <a:xfrm>
                  <a:off x="10903770" y="4251787"/>
                  <a:ext cx="92520" cy="54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0">
              <p14:nvContentPartPr>
                <p14:cNvPr id="575" name="Ink 574">
                  <a:extLst>
                    <a:ext uri="{FF2B5EF4-FFF2-40B4-BE49-F238E27FC236}">
                      <a16:creationId xmlns:a16="http://schemas.microsoft.com/office/drawing/2014/main" id="{E10B521D-06DD-4486-BE49-174EE3E0312D}"/>
                    </a:ext>
                  </a:extLst>
                </p14:cNvPr>
                <p14:cNvContentPartPr/>
                <p14:nvPr/>
              </p14:nvContentPartPr>
              <p14:xfrm>
                <a:off x="10906650" y="4385707"/>
                <a:ext cx="67320" cy="18720"/>
              </p14:xfrm>
            </p:contentPart>
          </mc:Choice>
          <mc:Fallback>
            <p:pic>
              <p:nvPicPr>
                <p:cNvPr id="575" name="Ink 574">
                  <a:extLst>
                    <a:ext uri="{FF2B5EF4-FFF2-40B4-BE49-F238E27FC236}">
                      <a16:creationId xmlns:a16="http://schemas.microsoft.com/office/drawing/2014/main" id="{E10B521D-06DD-4486-BE49-174EE3E0312D}"/>
                    </a:ext>
                  </a:extLst>
                </p:cNvPr>
                <p:cNvPicPr/>
                <p:nvPr/>
              </p:nvPicPr>
              <p:blipFill>
                <a:blip r:embed="rId301"/>
                <a:stretch>
                  <a:fillRect/>
                </a:stretch>
              </p:blipFill>
              <p:spPr>
                <a:xfrm>
                  <a:off x="10898010" y="4377067"/>
                  <a:ext cx="84960" cy="3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2">
              <p14:nvContentPartPr>
                <p14:cNvPr id="576" name="Ink 575">
                  <a:extLst>
                    <a:ext uri="{FF2B5EF4-FFF2-40B4-BE49-F238E27FC236}">
                      <a16:creationId xmlns:a16="http://schemas.microsoft.com/office/drawing/2014/main" id="{503C1937-3798-42B9-8A00-7F87084D849E}"/>
                    </a:ext>
                  </a:extLst>
                </p14:cNvPr>
                <p14:cNvContentPartPr/>
                <p14:nvPr/>
              </p14:nvContentPartPr>
              <p14:xfrm>
                <a:off x="9505170" y="4579027"/>
                <a:ext cx="96840" cy="14040"/>
              </p14:xfrm>
            </p:contentPart>
          </mc:Choice>
          <mc:Fallback>
            <p:pic>
              <p:nvPicPr>
                <p:cNvPr id="576" name="Ink 575">
                  <a:extLst>
                    <a:ext uri="{FF2B5EF4-FFF2-40B4-BE49-F238E27FC236}">
                      <a16:creationId xmlns:a16="http://schemas.microsoft.com/office/drawing/2014/main" id="{503C1937-3798-42B9-8A00-7F87084D849E}"/>
                    </a:ext>
                  </a:extLst>
                </p:cNvPr>
                <p:cNvPicPr/>
                <p:nvPr/>
              </p:nvPicPr>
              <p:blipFill>
                <a:blip r:embed="rId303"/>
                <a:stretch>
                  <a:fillRect/>
                </a:stretch>
              </p:blipFill>
              <p:spPr>
                <a:xfrm>
                  <a:off x="9496170" y="4570387"/>
                  <a:ext cx="114480" cy="31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4">
              <p14:nvContentPartPr>
                <p14:cNvPr id="577" name="Ink 576">
                  <a:extLst>
                    <a:ext uri="{FF2B5EF4-FFF2-40B4-BE49-F238E27FC236}">
                      <a16:creationId xmlns:a16="http://schemas.microsoft.com/office/drawing/2014/main" id="{8D65C371-73D3-4391-9FE1-C3291863096A}"/>
                    </a:ext>
                  </a:extLst>
                </p14:cNvPr>
                <p14:cNvContentPartPr/>
                <p14:nvPr/>
              </p14:nvContentPartPr>
              <p14:xfrm>
                <a:off x="9536490" y="4622587"/>
                <a:ext cx="69840" cy="5760"/>
              </p14:xfrm>
            </p:contentPart>
          </mc:Choice>
          <mc:Fallback>
            <p:pic>
              <p:nvPicPr>
                <p:cNvPr id="577" name="Ink 576">
                  <a:extLst>
                    <a:ext uri="{FF2B5EF4-FFF2-40B4-BE49-F238E27FC236}">
                      <a16:creationId xmlns:a16="http://schemas.microsoft.com/office/drawing/2014/main" id="{8D65C371-73D3-4391-9FE1-C3291863096A}"/>
                    </a:ext>
                  </a:extLst>
                </p:cNvPr>
                <p:cNvPicPr/>
                <p:nvPr/>
              </p:nvPicPr>
              <p:blipFill>
                <a:blip r:embed="rId305"/>
                <a:stretch>
                  <a:fillRect/>
                </a:stretch>
              </p:blipFill>
              <p:spPr>
                <a:xfrm>
                  <a:off x="9527850" y="4613947"/>
                  <a:ext cx="87480" cy="2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6">
              <p14:nvContentPartPr>
                <p14:cNvPr id="578" name="Ink 577">
                  <a:extLst>
                    <a:ext uri="{FF2B5EF4-FFF2-40B4-BE49-F238E27FC236}">
                      <a16:creationId xmlns:a16="http://schemas.microsoft.com/office/drawing/2014/main" id="{72FFB4D7-48A4-4AD7-9E6B-CF5BF7DED32A}"/>
                    </a:ext>
                  </a:extLst>
                </p14:cNvPr>
                <p14:cNvContentPartPr/>
                <p14:nvPr/>
              </p14:nvContentPartPr>
              <p14:xfrm>
                <a:off x="9499050" y="4641307"/>
                <a:ext cx="134280" cy="15480"/>
              </p14:xfrm>
            </p:contentPart>
          </mc:Choice>
          <mc:Fallback>
            <p:pic>
              <p:nvPicPr>
                <p:cNvPr id="578" name="Ink 577">
                  <a:extLst>
                    <a:ext uri="{FF2B5EF4-FFF2-40B4-BE49-F238E27FC236}">
                      <a16:creationId xmlns:a16="http://schemas.microsoft.com/office/drawing/2014/main" id="{72FFB4D7-48A4-4AD7-9E6B-CF5BF7DED32A}"/>
                    </a:ext>
                  </a:extLst>
                </p:cNvPr>
                <p:cNvPicPr/>
                <p:nvPr/>
              </p:nvPicPr>
              <p:blipFill>
                <a:blip r:embed="rId307"/>
                <a:stretch>
                  <a:fillRect/>
                </a:stretch>
              </p:blipFill>
              <p:spPr>
                <a:xfrm>
                  <a:off x="9490050" y="4632307"/>
                  <a:ext cx="151920" cy="33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8">
              <p14:nvContentPartPr>
                <p14:cNvPr id="579" name="Ink 578">
                  <a:extLst>
                    <a:ext uri="{FF2B5EF4-FFF2-40B4-BE49-F238E27FC236}">
                      <a16:creationId xmlns:a16="http://schemas.microsoft.com/office/drawing/2014/main" id="{153518A3-0B05-4A2E-A134-69711CB58A5F}"/>
                    </a:ext>
                  </a:extLst>
                </p14:cNvPr>
                <p14:cNvContentPartPr/>
                <p14:nvPr/>
              </p14:nvContentPartPr>
              <p14:xfrm>
                <a:off x="9824850" y="4535107"/>
                <a:ext cx="34560" cy="145800"/>
              </p14:xfrm>
            </p:contentPart>
          </mc:Choice>
          <mc:Fallback>
            <p:pic>
              <p:nvPicPr>
                <p:cNvPr id="579" name="Ink 578">
                  <a:extLst>
                    <a:ext uri="{FF2B5EF4-FFF2-40B4-BE49-F238E27FC236}">
                      <a16:creationId xmlns:a16="http://schemas.microsoft.com/office/drawing/2014/main" id="{153518A3-0B05-4A2E-A134-69711CB58A5F}"/>
                    </a:ext>
                  </a:extLst>
                </p:cNvPr>
                <p:cNvPicPr/>
                <p:nvPr/>
              </p:nvPicPr>
              <p:blipFill>
                <a:blip r:embed="rId309"/>
                <a:stretch>
                  <a:fillRect/>
                </a:stretch>
              </p:blipFill>
              <p:spPr>
                <a:xfrm>
                  <a:off x="9816210" y="4526467"/>
                  <a:ext cx="52200" cy="163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0">
              <p14:nvContentPartPr>
                <p14:cNvPr id="580" name="Ink 579">
                  <a:extLst>
                    <a:ext uri="{FF2B5EF4-FFF2-40B4-BE49-F238E27FC236}">
                      <a16:creationId xmlns:a16="http://schemas.microsoft.com/office/drawing/2014/main" id="{EC08D0F5-BD5A-4A85-9472-07E1F57BD650}"/>
                    </a:ext>
                  </a:extLst>
                </p14:cNvPr>
                <p14:cNvContentPartPr/>
                <p14:nvPr/>
              </p14:nvContentPartPr>
              <p14:xfrm>
                <a:off x="9927810" y="4673347"/>
                <a:ext cx="21240" cy="18720"/>
              </p14:xfrm>
            </p:contentPart>
          </mc:Choice>
          <mc:Fallback>
            <p:pic>
              <p:nvPicPr>
                <p:cNvPr id="580" name="Ink 579">
                  <a:extLst>
                    <a:ext uri="{FF2B5EF4-FFF2-40B4-BE49-F238E27FC236}">
                      <a16:creationId xmlns:a16="http://schemas.microsoft.com/office/drawing/2014/main" id="{EC08D0F5-BD5A-4A85-9472-07E1F57BD650}"/>
                    </a:ext>
                  </a:extLst>
                </p:cNvPr>
                <p:cNvPicPr/>
                <p:nvPr/>
              </p:nvPicPr>
              <p:blipFill>
                <a:blip r:embed="rId311"/>
                <a:stretch>
                  <a:fillRect/>
                </a:stretch>
              </p:blipFill>
              <p:spPr>
                <a:xfrm>
                  <a:off x="9918810" y="4664347"/>
                  <a:ext cx="38880" cy="3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2">
              <p14:nvContentPartPr>
                <p14:cNvPr id="581" name="Ink 580">
                  <a:extLst>
                    <a:ext uri="{FF2B5EF4-FFF2-40B4-BE49-F238E27FC236}">
                      <a16:creationId xmlns:a16="http://schemas.microsoft.com/office/drawing/2014/main" id="{519E000F-F406-4432-88CF-C5774B09337F}"/>
                    </a:ext>
                  </a:extLst>
                </p14:cNvPr>
                <p14:cNvContentPartPr/>
                <p14:nvPr/>
              </p14:nvContentPartPr>
              <p14:xfrm>
                <a:off x="10067490" y="4558507"/>
                <a:ext cx="116280" cy="110520"/>
              </p14:xfrm>
            </p:contentPart>
          </mc:Choice>
          <mc:Fallback>
            <p:pic>
              <p:nvPicPr>
                <p:cNvPr id="581" name="Ink 580">
                  <a:extLst>
                    <a:ext uri="{FF2B5EF4-FFF2-40B4-BE49-F238E27FC236}">
                      <a16:creationId xmlns:a16="http://schemas.microsoft.com/office/drawing/2014/main" id="{519E000F-F406-4432-88CF-C5774B09337F}"/>
                    </a:ext>
                  </a:extLst>
                </p:cNvPr>
                <p:cNvPicPr/>
                <p:nvPr/>
              </p:nvPicPr>
              <p:blipFill>
                <a:blip r:embed="rId313"/>
                <a:stretch>
                  <a:fillRect/>
                </a:stretch>
              </p:blipFill>
              <p:spPr>
                <a:xfrm>
                  <a:off x="10058490" y="4549867"/>
                  <a:ext cx="133920" cy="128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4">
              <p14:nvContentPartPr>
                <p14:cNvPr id="582" name="Ink 581">
                  <a:extLst>
                    <a:ext uri="{FF2B5EF4-FFF2-40B4-BE49-F238E27FC236}">
                      <a16:creationId xmlns:a16="http://schemas.microsoft.com/office/drawing/2014/main" id="{C6DA2201-1853-479B-9FC7-79FBA14AD83B}"/>
                    </a:ext>
                  </a:extLst>
                </p14:cNvPr>
                <p14:cNvContentPartPr/>
                <p14:nvPr/>
              </p14:nvContentPartPr>
              <p14:xfrm>
                <a:off x="10208250" y="4523227"/>
                <a:ext cx="145080" cy="159840"/>
              </p14:xfrm>
            </p:contentPart>
          </mc:Choice>
          <mc:Fallback>
            <p:pic>
              <p:nvPicPr>
                <p:cNvPr id="582" name="Ink 581">
                  <a:extLst>
                    <a:ext uri="{FF2B5EF4-FFF2-40B4-BE49-F238E27FC236}">
                      <a16:creationId xmlns:a16="http://schemas.microsoft.com/office/drawing/2014/main" id="{C6DA2201-1853-479B-9FC7-79FBA14AD83B}"/>
                    </a:ext>
                  </a:extLst>
                </p:cNvPr>
                <p:cNvPicPr/>
                <p:nvPr/>
              </p:nvPicPr>
              <p:blipFill>
                <a:blip r:embed="rId315"/>
                <a:stretch>
                  <a:fillRect/>
                </a:stretch>
              </p:blipFill>
              <p:spPr>
                <a:xfrm>
                  <a:off x="10199610" y="4514587"/>
                  <a:ext cx="162720" cy="177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6">
              <p14:nvContentPartPr>
                <p14:cNvPr id="583" name="Ink 582">
                  <a:extLst>
                    <a:ext uri="{FF2B5EF4-FFF2-40B4-BE49-F238E27FC236}">
                      <a16:creationId xmlns:a16="http://schemas.microsoft.com/office/drawing/2014/main" id="{FF4C23F1-641F-4220-B233-F706F14EEE60}"/>
                    </a:ext>
                  </a:extLst>
                </p14:cNvPr>
                <p14:cNvContentPartPr/>
                <p14:nvPr/>
              </p14:nvContentPartPr>
              <p14:xfrm>
                <a:off x="10350450" y="4522147"/>
                <a:ext cx="100440" cy="192600"/>
              </p14:xfrm>
            </p:contentPart>
          </mc:Choice>
          <mc:Fallback>
            <p:pic>
              <p:nvPicPr>
                <p:cNvPr id="583" name="Ink 582">
                  <a:extLst>
                    <a:ext uri="{FF2B5EF4-FFF2-40B4-BE49-F238E27FC236}">
                      <a16:creationId xmlns:a16="http://schemas.microsoft.com/office/drawing/2014/main" id="{FF4C23F1-641F-4220-B233-F706F14EEE60}"/>
                    </a:ext>
                  </a:extLst>
                </p:cNvPr>
                <p:cNvPicPr/>
                <p:nvPr/>
              </p:nvPicPr>
              <p:blipFill>
                <a:blip r:embed="rId317"/>
                <a:stretch>
                  <a:fillRect/>
                </a:stretch>
              </p:blipFill>
              <p:spPr>
                <a:xfrm>
                  <a:off x="10341450" y="4513147"/>
                  <a:ext cx="118080" cy="210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8">
              <p14:nvContentPartPr>
                <p14:cNvPr id="585" name="Ink 584">
                  <a:extLst>
                    <a:ext uri="{FF2B5EF4-FFF2-40B4-BE49-F238E27FC236}">
                      <a16:creationId xmlns:a16="http://schemas.microsoft.com/office/drawing/2014/main" id="{3DC09AA7-7F15-449D-B680-8A6842AAF849}"/>
                    </a:ext>
                  </a:extLst>
                </p14:cNvPr>
                <p14:cNvContentPartPr/>
                <p14:nvPr/>
              </p14:nvContentPartPr>
              <p14:xfrm>
                <a:off x="10769850" y="4501987"/>
                <a:ext cx="45000" cy="238320"/>
              </p14:xfrm>
            </p:contentPart>
          </mc:Choice>
          <mc:Fallback>
            <p:pic>
              <p:nvPicPr>
                <p:cNvPr id="585" name="Ink 584">
                  <a:extLst>
                    <a:ext uri="{FF2B5EF4-FFF2-40B4-BE49-F238E27FC236}">
                      <a16:creationId xmlns:a16="http://schemas.microsoft.com/office/drawing/2014/main" id="{3DC09AA7-7F15-449D-B680-8A6842AAF849}"/>
                    </a:ext>
                  </a:extLst>
                </p:cNvPr>
                <p:cNvPicPr/>
                <p:nvPr/>
              </p:nvPicPr>
              <p:blipFill>
                <a:blip r:embed="rId319"/>
                <a:stretch>
                  <a:fillRect/>
                </a:stretch>
              </p:blipFill>
              <p:spPr>
                <a:xfrm>
                  <a:off x="10761210" y="4493347"/>
                  <a:ext cx="62640" cy="255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0">
              <p14:nvContentPartPr>
                <p14:cNvPr id="586" name="Ink 585">
                  <a:extLst>
                    <a:ext uri="{FF2B5EF4-FFF2-40B4-BE49-F238E27FC236}">
                      <a16:creationId xmlns:a16="http://schemas.microsoft.com/office/drawing/2014/main" id="{474FDF2E-9F84-4F8A-B477-54F4C85DF56A}"/>
                    </a:ext>
                  </a:extLst>
                </p14:cNvPr>
                <p14:cNvContentPartPr/>
                <p14:nvPr/>
              </p14:nvContentPartPr>
              <p14:xfrm>
                <a:off x="10751490" y="4624027"/>
                <a:ext cx="275760" cy="104040"/>
              </p14:xfrm>
            </p:contentPart>
          </mc:Choice>
          <mc:Fallback>
            <p:pic>
              <p:nvPicPr>
                <p:cNvPr id="586" name="Ink 585">
                  <a:extLst>
                    <a:ext uri="{FF2B5EF4-FFF2-40B4-BE49-F238E27FC236}">
                      <a16:creationId xmlns:a16="http://schemas.microsoft.com/office/drawing/2014/main" id="{474FDF2E-9F84-4F8A-B477-54F4C85DF56A}"/>
                    </a:ext>
                  </a:extLst>
                </p:cNvPr>
                <p:cNvPicPr/>
                <p:nvPr/>
              </p:nvPicPr>
              <p:blipFill>
                <a:blip r:embed="rId321"/>
                <a:stretch>
                  <a:fillRect/>
                </a:stretch>
              </p:blipFill>
              <p:spPr>
                <a:xfrm>
                  <a:off x="10742490" y="4615387"/>
                  <a:ext cx="293400" cy="121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2">
              <p14:nvContentPartPr>
                <p14:cNvPr id="587" name="Ink 586">
                  <a:extLst>
                    <a:ext uri="{FF2B5EF4-FFF2-40B4-BE49-F238E27FC236}">
                      <a16:creationId xmlns:a16="http://schemas.microsoft.com/office/drawing/2014/main" id="{8A5AD105-EFCA-44E4-9C47-C1256057689B}"/>
                    </a:ext>
                  </a:extLst>
                </p14:cNvPr>
                <p14:cNvContentPartPr/>
                <p14:nvPr/>
              </p14:nvContentPartPr>
              <p14:xfrm>
                <a:off x="10969290" y="4644187"/>
                <a:ext cx="80640" cy="182880"/>
              </p14:xfrm>
            </p:contentPart>
          </mc:Choice>
          <mc:Fallback>
            <p:pic>
              <p:nvPicPr>
                <p:cNvPr id="587" name="Ink 586">
                  <a:extLst>
                    <a:ext uri="{FF2B5EF4-FFF2-40B4-BE49-F238E27FC236}">
                      <a16:creationId xmlns:a16="http://schemas.microsoft.com/office/drawing/2014/main" id="{8A5AD105-EFCA-44E4-9C47-C1256057689B}"/>
                    </a:ext>
                  </a:extLst>
                </p:cNvPr>
                <p:cNvPicPr/>
                <p:nvPr/>
              </p:nvPicPr>
              <p:blipFill>
                <a:blip r:embed="rId323"/>
                <a:stretch>
                  <a:fillRect/>
                </a:stretch>
              </p:blipFill>
              <p:spPr>
                <a:xfrm>
                  <a:off x="10960650" y="4635547"/>
                  <a:ext cx="98280" cy="200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4">
              <p14:nvContentPartPr>
                <p14:cNvPr id="591" name="Ink 590">
                  <a:extLst>
                    <a:ext uri="{FF2B5EF4-FFF2-40B4-BE49-F238E27FC236}">
                      <a16:creationId xmlns:a16="http://schemas.microsoft.com/office/drawing/2014/main" id="{F45DD599-EF63-4BD1-B3A5-9A2D2EB4C26D}"/>
                    </a:ext>
                  </a:extLst>
                </p14:cNvPr>
                <p14:cNvContentPartPr/>
                <p14:nvPr/>
              </p14:nvContentPartPr>
              <p14:xfrm>
                <a:off x="9469170" y="4382467"/>
                <a:ext cx="1698480" cy="483840"/>
              </p14:xfrm>
            </p:contentPart>
          </mc:Choice>
          <mc:Fallback>
            <p:pic>
              <p:nvPicPr>
                <p:cNvPr id="591" name="Ink 590">
                  <a:extLst>
                    <a:ext uri="{FF2B5EF4-FFF2-40B4-BE49-F238E27FC236}">
                      <a16:creationId xmlns:a16="http://schemas.microsoft.com/office/drawing/2014/main" id="{F45DD599-EF63-4BD1-B3A5-9A2D2EB4C26D}"/>
                    </a:ext>
                  </a:extLst>
                </p:cNvPr>
                <p:cNvPicPr/>
                <p:nvPr/>
              </p:nvPicPr>
              <p:blipFill>
                <a:blip r:embed="rId325"/>
                <a:stretch>
                  <a:fillRect/>
                </a:stretch>
              </p:blipFill>
              <p:spPr>
                <a:xfrm>
                  <a:off x="9460530" y="4373827"/>
                  <a:ext cx="1716120" cy="5014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95" name="Group 594">
            <a:extLst>
              <a:ext uri="{FF2B5EF4-FFF2-40B4-BE49-F238E27FC236}">
                <a16:creationId xmlns:a16="http://schemas.microsoft.com/office/drawing/2014/main" id="{1A6108D2-DF96-4F6F-800B-E03CA975E05B}"/>
              </a:ext>
            </a:extLst>
          </p:cNvPr>
          <p:cNvGrpSpPr/>
          <p:nvPr/>
        </p:nvGrpSpPr>
        <p:grpSpPr>
          <a:xfrm>
            <a:off x="1958850" y="656467"/>
            <a:ext cx="2421720" cy="629640"/>
            <a:chOff x="1958850" y="656467"/>
            <a:chExt cx="2421720" cy="6296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26">
              <p14:nvContentPartPr>
                <p14:cNvPr id="593" name="Ink 592">
                  <a:extLst>
                    <a:ext uri="{FF2B5EF4-FFF2-40B4-BE49-F238E27FC236}">
                      <a16:creationId xmlns:a16="http://schemas.microsoft.com/office/drawing/2014/main" id="{F9C54627-607E-4D33-8106-40D06FDCE7D0}"/>
                    </a:ext>
                  </a:extLst>
                </p14:cNvPr>
                <p14:cNvContentPartPr/>
                <p14:nvPr/>
              </p14:nvContentPartPr>
              <p14:xfrm>
                <a:off x="2044890" y="701467"/>
                <a:ext cx="56880" cy="441720"/>
              </p14:xfrm>
            </p:contentPart>
          </mc:Choice>
          <mc:Fallback>
            <p:pic>
              <p:nvPicPr>
                <p:cNvPr id="593" name="Ink 592">
                  <a:extLst>
                    <a:ext uri="{FF2B5EF4-FFF2-40B4-BE49-F238E27FC236}">
                      <a16:creationId xmlns:a16="http://schemas.microsoft.com/office/drawing/2014/main" id="{F9C54627-607E-4D33-8106-40D06FDCE7D0}"/>
                    </a:ext>
                  </a:extLst>
                </p:cNvPr>
                <p:cNvPicPr/>
                <p:nvPr/>
              </p:nvPicPr>
              <p:blipFill>
                <a:blip r:embed="rId327"/>
                <a:stretch>
                  <a:fillRect/>
                </a:stretch>
              </p:blipFill>
              <p:spPr>
                <a:xfrm>
                  <a:off x="2036250" y="692467"/>
                  <a:ext cx="74520" cy="459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8">
              <p14:nvContentPartPr>
                <p14:cNvPr id="594" name="Ink 593">
                  <a:extLst>
                    <a:ext uri="{FF2B5EF4-FFF2-40B4-BE49-F238E27FC236}">
                      <a16:creationId xmlns:a16="http://schemas.microsoft.com/office/drawing/2014/main" id="{079623D5-944E-481A-9D48-EECB8BB4A978}"/>
                    </a:ext>
                  </a:extLst>
                </p14:cNvPr>
                <p14:cNvContentPartPr/>
                <p14:nvPr/>
              </p14:nvContentPartPr>
              <p14:xfrm>
                <a:off x="1958850" y="656467"/>
                <a:ext cx="2421720" cy="629640"/>
              </p14:xfrm>
            </p:contentPart>
          </mc:Choice>
          <mc:Fallback>
            <p:pic>
              <p:nvPicPr>
                <p:cNvPr id="594" name="Ink 593">
                  <a:extLst>
                    <a:ext uri="{FF2B5EF4-FFF2-40B4-BE49-F238E27FC236}">
                      <a16:creationId xmlns:a16="http://schemas.microsoft.com/office/drawing/2014/main" id="{079623D5-944E-481A-9D48-EECB8BB4A978}"/>
                    </a:ext>
                  </a:extLst>
                </p:cNvPr>
                <p:cNvPicPr/>
                <p:nvPr/>
              </p:nvPicPr>
              <p:blipFill>
                <a:blip r:embed="rId329"/>
                <a:stretch>
                  <a:fillRect/>
                </a:stretch>
              </p:blipFill>
              <p:spPr>
                <a:xfrm>
                  <a:off x="1950210" y="647467"/>
                  <a:ext cx="2439360" cy="6472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97" name="Group 596">
            <a:extLst>
              <a:ext uri="{FF2B5EF4-FFF2-40B4-BE49-F238E27FC236}">
                <a16:creationId xmlns:a16="http://schemas.microsoft.com/office/drawing/2014/main" id="{AE469D4E-7D7F-4B41-AA77-5A9D0D8595A6}"/>
              </a:ext>
            </a:extLst>
          </p:cNvPr>
          <p:cNvGrpSpPr/>
          <p:nvPr/>
        </p:nvGrpSpPr>
        <p:grpSpPr>
          <a:xfrm>
            <a:off x="6919650" y="4458067"/>
            <a:ext cx="4213800" cy="1838880"/>
            <a:chOff x="6919650" y="4458067"/>
            <a:chExt cx="4213800" cy="18388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30">
              <p14:nvContentPartPr>
                <p14:cNvPr id="450" name="Ink 449">
                  <a:extLst>
                    <a:ext uri="{FF2B5EF4-FFF2-40B4-BE49-F238E27FC236}">
                      <a16:creationId xmlns:a16="http://schemas.microsoft.com/office/drawing/2014/main" id="{8D2864FC-B245-4A72-B64B-D963619334D3}"/>
                    </a:ext>
                  </a:extLst>
                </p14:cNvPr>
                <p14:cNvContentPartPr/>
                <p14:nvPr/>
              </p14:nvContentPartPr>
              <p14:xfrm>
                <a:off x="6919650" y="4458067"/>
                <a:ext cx="2457720" cy="919080"/>
              </p14:xfrm>
            </p:contentPart>
          </mc:Choice>
          <mc:Fallback>
            <p:pic>
              <p:nvPicPr>
                <p:cNvPr id="450" name="Ink 449">
                  <a:extLst>
                    <a:ext uri="{FF2B5EF4-FFF2-40B4-BE49-F238E27FC236}">
                      <a16:creationId xmlns:a16="http://schemas.microsoft.com/office/drawing/2014/main" id="{8D2864FC-B245-4A72-B64B-D963619334D3}"/>
                    </a:ext>
                  </a:extLst>
                </p:cNvPr>
                <p:cNvPicPr/>
                <p:nvPr/>
              </p:nvPicPr>
              <p:blipFill>
                <a:blip r:embed="rId331"/>
                <a:stretch>
                  <a:fillRect/>
                </a:stretch>
              </p:blipFill>
              <p:spPr>
                <a:xfrm>
                  <a:off x="6911010" y="4449067"/>
                  <a:ext cx="2475360" cy="936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2">
              <p14:nvContentPartPr>
                <p14:cNvPr id="451" name="Ink 450">
                  <a:extLst>
                    <a:ext uri="{FF2B5EF4-FFF2-40B4-BE49-F238E27FC236}">
                      <a16:creationId xmlns:a16="http://schemas.microsoft.com/office/drawing/2014/main" id="{103B26CF-0E76-4CE2-9246-DCD43412F8A6}"/>
                    </a:ext>
                  </a:extLst>
                </p14:cNvPr>
                <p14:cNvContentPartPr/>
                <p14:nvPr/>
              </p14:nvContentPartPr>
              <p14:xfrm>
                <a:off x="9477090" y="4821307"/>
                <a:ext cx="369360" cy="162720"/>
              </p14:xfrm>
            </p:contentPart>
          </mc:Choice>
          <mc:Fallback>
            <p:pic>
              <p:nvPicPr>
                <p:cNvPr id="451" name="Ink 450">
                  <a:extLst>
                    <a:ext uri="{FF2B5EF4-FFF2-40B4-BE49-F238E27FC236}">
                      <a16:creationId xmlns:a16="http://schemas.microsoft.com/office/drawing/2014/main" id="{103B26CF-0E76-4CE2-9246-DCD43412F8A6}"/>
                    </a:ext>
                  </a:extLst>
                </p:cNvPr>
                <p:cNvPicPr/>
                <p:nvPr/>
              </p:nvPicPr>
              <p:blipFill>
                <a:blip r:embed="rId333"/>
                <a:stretch>
                  <a:fillRect/>
                </a:stretch>
              </p:blipFill>
              <p:spPr>
                <a:xfrm>
                  <a:off x="9468090" y="4812307"/>
                  <a:ext cx="387000" cy="180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4">
              <p14:nvContentPartPr>
                <p14:cNvPr id="453" name="Ink 452">
                  <a:extLst>
                    <a:ext uri="{FF2B5EF4-FFF2-40B4-BE49-F238E27FC236}">
                      <a16:creationId xmlns:a16="http://schemas.microsoft.com/office/drawing/2014/main" id="{75540561-5670-49BB-99CE-02DCE0F4253F}"/>
                    </a:ext>
                  </a:extLst>
                </p14:cNvPr>
                <p14:cNvContentPartPr/>
                <p14:nvPr/>
              </p14:nvContentPartPr>
              <p14:xfrm>
                <a:off x="10062450" y="4839667"/>
                <a:ext cx="462240" cy="195840"/>
              </p14:xfrm>
            </p:contentPart>
          </mc:Choice>
          <mc:Fallback>
            <p:pic>
              <p:nvPicPr>
                <p:cNvPr id="453" name="Ink 452">
                  <a:extLst>
                    <a:ext uri="{FF2B5EF4-FFF2-40B4-BE49-F238E27FC236}">
                      <a16:creationId xmlns:a16="http://schemas.microsoft.com/office/drawing/2014/main" id="{75540561-5670-49BB-99CE-02DCE0F4253F}"/>
                    </a:ext>
                  </a:extLst>
                </p:cNvPr>
                <p:cNvPicPr/>
                <p:nvPr/>
              </p:nvPicPr>
              <p:blipFill>
                <a:blip r:embed="rId335"/>
                <a:stretch>
                  <a:fillRect/>
                </a:stretch>
              </p:blipFill>
              <p:spPr>
                <a:xfrm>
                  <a:off x="10053810" y="4830667"/>
                  <a:ext cx="479880" cy="213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6">
              <p14:nvContentPartPr>
                <p14:cNvPr id="454" name="Ink 453">
                  <a:extLst>
                    <a:ext uri="{FF2B5EF4-FFF2-40B4-BE49-F238E27FC236}">
                      <a16:creationId xmlns:a16="http://schemas.microsoft.com/office/drawing/2014/main" id="{C008A2A5-E2C7-4E57-A1FF-9B6AD5A76B60}"/>
                    </a:ext>
                  </a:extLst>
                </p14:cNvPr>
                <p14:cNvContentPartPr/>
                <p14:nvPr/>
              </p14:nvContentPartPr>
              <p14:xfrm>
                <a:off x="10530450" y="4859467"/>
                <a:ext cx="111960" cy="159480"/>
              </p14:xfrm>
            </p:contentPart>
          </mc:Choice>
          <mc:Fallback>
            <p:pic>
              <p:nvPicPr>
                <p:cNvPr id="454" name="Ink 453">
                  <a:extLst>
                    <a:ext uri="{FF2B5EF4-FFF2-40B4-BE49-F238E27FC236}">
                      <a16:creationId xmlns:a16="http://schemas.microsoft.com/office/drawing/2014/main" id="{C008A2A5-E2C7-4E57-A1FF-9B6AD5A76B60}"/>
                    </a:ext>
                  </a:extLst>
                </p:cNvPr>
                <p:cNvPicPr/>
                <p:nvPr/>
              </p:nvPicPr>
              <p:blipFill>
                <a:blip r:embed="rId337"/>
                <a:stretch>
                  <a:fillRect/>
                </a:stretch>
              </p:blipFill>
              <p:spPr>
                <a:xfrm>
                  <a:off x="10521810" y="4850467"/>
                  <a:ext cx="129600" cy="177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8">
              <p14:nvContentPartPr>
                <p14:cNvPr id="455" name="Ink 454">
                  <a:extLst>
                    <a:ext uri="{FF2B5EF4-FFF2-40B4-BE49-F238E27FC236}">
                      <a16:creationId xmlns:a16="http://schemas.microsoft.com/office/drawing/2014/main" id="{24C7B561-276B-495E-9F23-BD5D3B41D4E7}"/>
                    </a:ext>
                  </a:extLst>
                </p14:cNvPr>
                <p14:cNvContentPartPr/>
                <p14:nvPr/>
              </p14:nvContentPartPr>
              <p14:xfrm>
                <a:off x="10559970" y="4856227"/>
                <a:ext cx="190800" cy="197280"/>
              </p14:xfrm>
            </p:contentPart>
          </mc:Choice>
          <mc:Fallback>
            <p:pic>
              <p:nvPicPr>
                <p:cNvPr id="455" name="Ink 454">
                  <a:extLst>
                    <a:ext uri="{FF2B5EF4-FFF2-40B4-BE49-F238E27FC236}">
                      <a16:creationId xmlns:a16="http://schemas.microsoft.com/office/drawing/2014/main" id="{24C7B561-276B-495E-9F23-BD5D3B41D4E7}"/>
                    </a:ext>
                  </a:extLst>
                </p:cNvPr>
                <p:cNvPicPr/>
                <p:nvPr/>
              </p:nvPicPr>
              <p:blipFill>
                <a:blip r:embed="rId339"/>
                <a:stretch>
                  <a:fillRect/>
                </a:stretch>
              </p:blipFill>
              <p:spPr>
                <a:xfrm>
                  <a:off x="10551330" y="4847227"/>
                  <a:ext cx="208440" cy="214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0">
              <p14:nvContentPartPr>
                <p14:cNvPr id="483" name="Ink 482">
                  <a:extLst>
                    <a:ext uri="{FF2B5EF4-FFF2-40B4-BE49-F238E27FC236}">
                      <a16:creationId xmlns:a16="http://schemas.microsoft.com/office/drawing/2014/main" id="{B1755D9F-2DFC-4170-A6CD-B8E89FE8A0C1}"/>
                    </a:ext>
                  </a:extLst>
                </p14:cNvPr>
                <p14:cNvContentPartPr/>
                <p14:nvPr/>
              </p14:nvContentPartPr>
              <p14:xfrm>
                <a:off x="10889010" y="4845067"/>
                <a:ext cx="64440" cy="8280"/>
              </p14:xfrm>
            </p:contentPart>
          </mc:Choice>
          <mc:Fallback>
            <p:pic>
              <p:nvPicPr>
                <p:cNvPr id="483" name="Ink 482">
                  <a:extLst>
                    <a:ext uri="{FF2B5EF4-FFF2-40B4-BE49-F238E27FC236}">
                      <a16:creationId xmlns:a16="http://schemas.microsoft.com/office/drawing/2014/main" id="{B1755D9F-2DFC-4170-A6CD-B8E89FE8A0C1}"/>
                    </a:ext>
                  </a:extLst>
                </p:cNvPr>
                <p:cNvPicPr/>
                <p:nvPr/>
              </p:nvPicPr>
              <p:blipFill>
                <a:blip r:embed="rId341"/>
                <a:stretch>
                  <a:fillRect/>
                </a:stretch>
              </p:blipFill>
              <p:spPr>
                <a:xfrm>
                  <a:off x="10880370" y="4836067"/>
                  <a:ext cx="82080" cy="25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2">
              <p14:nvContentPartPr>
                <p14:cNvPr id="484" name="Ink 483">
                  <a:extLst>
                    <a:ext uri="{FF2B5EF4-FFF2-40B4-BE49-F238E27FC236}">
                      <a16:creationId xmlns:a16="http://schemas.microsoft.com/office/drawing/2014/main" id="{73A7ACE9-DD1E-4F6E-8AFD-4478E63D2DC4}"/>
                    </a:ext>
                  </a:extLst>
                </p14:cNvPr>
                <p14:cNvContentPartPr/>
                <p14:nvPr/>
              </p14:nvContentPartPr>
              <p14:xfrm>
                <a:off x="10863450" y="4923187"/>
                <a:ext cx="78120" cy="16560"/>
              </p14:xfrm>
            </p:contentPart>
          </mc:Choice>
          <mc:Fallback>
            <p:pic>
              <p:nvPicPr>
                <p:cNvPr id="484" name="Ink 483">
                  <a:extLst>
                    <a:ext uri="{FF2B5EF4-FFF2-40B4-BE49-F238E27FC236}">
                      <a16:creationId xmlns:a16="http://schemas.microsoft.com/office/drawing/2014/main" id="{73A7ACE9-DD1E-4F6E-8AFD-4478E63D2DC4}"/>
                    </a:ext>
                  </a:extLst>
                </p:cNvPr>
                <p:cNvPicPr/>
                <p:nvPr/>
              </p:nvPicPr>
              <p:blipFill>
                <a:blip r:embed="rId343"/>
                <a:stretch>
                  <a:fillRect/>
                </a:stretch>
              </p:blipFill>
              <p:spPr>
                <a:xfrm>
                  <a:off x="10854810" y="4914187"/>
                  <a:ext cx="95760" cy="34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4">
              <p14:nvContentPartPr>
                <p14:cNvPr id="480" name="Ink 479">
                  <a:extLst>
                    <a:ext uri="{FF2B5EF4-FFF2-40B4-BE49-F238E27FC236}">
                      <a16:creationId xmlns:a16="http://schemas.microsoft.com/office/drawing/2014/main" id="{63657202-EEA1-45D5-93D2-7E32506D29F6}"/>
                    </a:ext>
                  </a:extLst>
                </p14:cNvPr>
                <p14:cNvContentPartPr/>
                <p14:nvPr/>
              </p14:nvContentPartPr>
              <p14:xfrm>
                <a:off x="8787330" y="5352307"/>
                <a:ext cx="503280" cy="273240"/>
              </p14:xfrm>
            </p:contentPart>
          </mc:Choice>
          <mc:Fallback>
            <p:pic>
              <p:nvPicPr>
                <p:cNvPr id="480" name="Ink 479">
                  <a:extLst>
                    <a:ext uri="{FF2B5EF4-FFF2-40B4-BE49-F238E27FC236}">
                      <a16:creationId xmlns:a16="http://schemas.microsoft.com/office/drawing/2014/main" id="{63657202-EEA1-45D5-93D2-7E32506D29F6}"/>
                    </a:ext>
                  </a:extLst>
                </p:cNvPr>
                <p:cNvPicPr/>
                <p:nvPr/>
              </p:nvPicPr>
              <p:blipFill>
                <a:blip r:embed="rId345"/>
                <a:stretch>
                  <a:fillRect/>
                </a:stretch>
              </p:blipFill>
              <p:spPr>
                <a:xfrm>
                  <a:off x="8778330" y="5343307"/>
                  <a:ext cx="520920" cy="290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6">
              <p14:nvContentPartPr>
                <p14:cNvPr id="481" name="Ink 480">
                  <a:extLst>
                    <a:ext uri="{FF2B5EF4-FFF2-40B4-BE49-F238E27FC236}">
                      <a16:creationId xmlns:a16="http://schemas.microsoft.com/office/drawing/2014/main" id="{816CC46E-BB66-4CBC-9F50-8F9C878034F6}"/>
                    </a:ext>
                  </a:extLst>
                </p14:cNvPr>
                <p14:cNvContentPartPr/>
                <p14:nvPr/>
              </p14:nvContentPartPr>
              <p14:xfrm>
                <a:off x="9360810" y="5401987"/>
                <a:ext cx="56880" cy="229320"/>
              </p14:xfrm>
            </p:contentPart>
          </mc:Choice>
          <mc:Fallback>
            <p:pic>
              <p:nvPicPr>
                <p:cNvPr id="481" name="Ink 480">
                  <a:extLst>
                    <a:ext uri="{FF2B5EF4-FFF2-40B4-BE49-F238E27FC236}">
                      <a16:creationId xmlns:a16="http://schemas.microsoft.com/office/drawing/2014/main" id="{816CC46E-BB66-4CBC-9F50-8F9C878034F6}"/>
                    </a:ext>
                  </a:extLst>
                </p:cNvPr>
                <p:cNvPicPr/>
                <p:nvPr/>
              </p:nvPicPr>
              <p:blipFill>
                <a:blip r:embed="rId347"/>
                <a:stretch>
                  <a:fillRect/>
                </a:stretch>
              </p:blipFill>
              <p:spPr>
                <a:xfrm>
                  <a:off x="9351810" y="5392987"/>
                  <a:ext cx="74520" cy="246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8">
              <p14:nvContentPartPr>
                <p14:cNvPr id="485" name="Ink 484">
                  <a:extLst>
                    <a:ext uri="{FF2B5EF4-FFF2-40B4-BE49-F238E27FC236}">
                      <a16:creationId xmlns:a16="http://schemas.microsoft.com/office/drawing/2014/main" id="{BDDB4A30-FFC2-4658-BFCD-68BEA0931D4B}"/>
                    </a:ext>
                  </a:extLst>
                </p14:cNvPr>
                <p14:cNvContentPartPr/>
                <p14:nvPr/>
              </p14:nvContentPartPr>
              <p14:xfrm>
                <a:off x="8515530" y="5440147"/>
                <a:ext cx="100080" cy="21600"/>
              </p14:xfrm>
            </p:contentPart>
          </mc:Choice>
          <mc:Fallback>
            <p:pic>
              <p:nvPicPr>
                <p:cNvPr id="485" name="Ink 484">
                  <a:extLst>
                    <a:ext uri="{FF2B5EF4-FFF2-40B4-BE49-F238E27FC236}">
                      <a16:creationId xmlns:a16="http://schemas.microsoft.com/office/drawing/2014/main" id="{BDDB4A30-FFC2-4658-BFCD-68BEA0931D4B}"/>
                    </a:ext>
                  </a:extLst>
                </p:cNvPr>
                <p:cNvPicPr/>
                <p:nvPr/>
              </p:nvPicPr>
              <p:blipFill>
                <a:blip r:embed="rId349"/>
                <a:stretch>
                  <a:fillRect/>
                </a:stretch>
              </p:blipFill>
              <p:spPr>
                <a:xfrm>
                  <a:off x="8506530" y="5431507"/>
                  <a:ext cx="117720" cy="39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0">
              <p14:nvContentPartPr>
                <p14:cNvPr id="486" name="Ink 485">
                  <a:extLst>
                    <a:ext uri="{FF2B5EF4-FFF2-40B4-BE49-F238E27FC236}">
                      <a16:creationId xmlns:a16="http://schemas.microsoft.com/office/drawing/2014/main" id="{7CA23E1B-E4B4-40BF-9CBB-B31A5E785FF1}"/>
                    </a:ext>
                  </a:extLst>
                </p14:cNvPr>
                <p14:cNvContentPartPr/>
                <p14:nvPr/>
              </p14:nvContentPartPr>
              <p14:xfrm>
                <a:off x="8469450" y="5510707"/>
                <a:ext cx="100080" cy="41400"/>
              </p14:xfrm>
            </p:contentPart>
          </mc:Choice>
          <mc:Fallback>
            <p:pic>
              <p:nvPicPr>
                <p:cNvPr id="486" name="Ink 485">
                  <a:extLst>
                    <a:ext uri="{FF2B5EF4-FFF2-40B4-BE49-F238E27FC236}">
                      <a16:creationId xmlns:a16="http://schemas.microsoft.com/office/drawing/2014/main" id="{7CA23E1B-E4B4-40BF-9CBB-B31A5E785FF1}"/>
                    </a:ext>
                  </a:extLst>
                </p:cNvPr>
                <p:cNvPicPr/>
                <p:nvPr/>
              </p:nvPicPr>
              <p:blipFill>
                <a:blip r:embed="rId351"/>
                <a:stretch>
                  <a:fillRect/>
                </a:stretch>
              </p:blipFill>
              <p:spPr>
                <a:xfrm>
                  <a:off x="8460450" y="5501707"/>
                  <a:ext cx="117720" cy="5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2">
              <p14:nvContentPartPr>
                <p14:cNvPr id="487" name="Ink 486">
                  <a:extLst>
                    <a:ext uri="{FF2B5EF4-FFF2-40B4-BE49-F238E27FC236}">
                      <a16:creationId xmlns:a16="http://schemas.microsoft.com/office/drawing/2014/main" id="{FEB8C6FD-CE11-497C-B88D-71D33567315E}"/>
                    </a:ext>
                  </a:extLst>
                </p14:cNvPr>
                <p14:cNvContentPartPr/>
                <p14:nvPr/>
              </p14:nvContentPartPr>
              <p14:xfrm>
                <a:off x="9500490" y="5371747"/>
                <a:ext cx="46800" cy="216720"/>
              </p14:xfrm>
            </p:contentPart>
          </mc:Choice>
          <mc:Fallback>
            <p:pic>
              <p:nvPicPr>
                <p:cNvPr id="487" name="Ink 486">
                  <a:extLst>
                    <a:ext uri="{FF2B5EF4-FFF2-40B4-BE49-F238E27FC236}">
                      <a16:creationId xmlns:a16="http://schemas.microsoft.com/office/drawing/2014/main" id="{FEB8C6FD-CE11-497C-B88D-71D33567315E}"/>
                    </a:ext>
                  </a:extLst>
                </p:cNvPr>
                <p:cNvPicPr/>
                <p:nvPr/>
              </p:nvPicPr>
              <p:blipFill>
                <a:blip r:embed="rId353"/>
                <a:stretch>
                  <a:fillRect/>
                </a:stretch>
              </p:blipFill>
              <p:spPr>
                <a:xfrm>
                  <a:off x="9491850" y="5362747"/>
                  <a:ext cx="64440" cy="234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4">
              <p14:nvContentPartPr>
                <p14:cNvPr id="490" name="Ink 489">
                  <a:extLst>
                    <a:ext uri="{FF2B5EF4-FFF2-40B4-BE49-F238E27FC236}">
                      <a16:creationId xmlns:a16="http://schemas.microsoft.com/office/drawing/2014/main" id="{DE2E8481-4710-4632-9B7F-986BF72EF4D5}"/>
                    </a:ext>
                  </a:extLst>
                </p14:cNvPr>
                <p14:cNvContentPartPr/>
                <p14:nvPr/>
              </p14:nvContentPartPr>
              <p14:xfrm>
                <a:off x="9456930" y="5430787"/>
                <a:ext cx="91080" cy="66600"/>
              </p14:xfrm>
            </p:contentPart>
          </mc:Choice>
          <mc:Fallback>
            <p:pic>
              <p:nvPicPr>
                <p:cNvPr id="490" name="Ink 489">
                  <a:extLst>
                    <a:ext uri="{FF2B5EF4-FFF2-40B4-BE49-F238E27FC236}">
                      <a16:creationId xmlns:a16="http://schemas.microsoft.com/office/drawing/2014/main" id="{DE2E8481-4710-4632-9B7F-986BF72EF4D5}"/>
                    </a:ext>
                  </a:extLst>
                </p:cNvPr>
                <p:cNvPicPr/>
                <p:nvPr/>
              </p:nvPicPr>
              <p:blipFill>
                <a:blip r:embed="rId355"/>
                <a:stretch>
                  <a:fillRect/>
                </a:stretch>
              </p:blipFill>
              <p:spPr>
                <a:xfrm>
                  <a:off x="9447930" y="5422147"/>
                  <a:ext cx="108720" cy="84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6">
              <p14:nvContentPartPr>
                <p14:cNvPr id="491" name="Ink 490">
                  <a:extLst>
                    <a:ext uri="{FF2B5EF4-FFF2-40B4-BE49-F238E27FC236}">
                      <a16:creationId xmlns:a16="http://schemas.microsoft.com/office/drawing/2014/main" id="{CF86525D-9853-425E-9352-B4F23CB0A8C2}"/>
                    </a:ext>
                  </a:extLst>
                </p14:cNvPr>
                <p14:cNvContentPartPr/>
                <p14:nvPr/>
              </p14:nvContentPartPr>
              <p14:xfrm>
                <a:off x="9459450" y="5440507"/>
                <a:ext cx="97920" cy="45000"/>
              </p14:xfrm>
            </p:contentPart>
          </mc:Choice>
          <mc:Fallback>
            <p:pic>
              <p:nvPicPr>
                <p:cNvPr id="491" name="Ink 490">
                  <a:extLst>
                    <a:ext uri="{FF2B5EF4-FFF2-40B4-BE49-F238E27FC236}">
                      <a16:creationId xmlns:a16="http://schemas.microsoft.com/office/drawing/2014/main" id="{CF86525D-9853-425E-9352-B4F23CB0A8C2}"/>
                    </a:ext>
                  </a:extLst>
                </p:cNvPr>
                <p:cNvPicPr/>
                <p:nvPr/>
              </p:nvPicPr>
              <p:blipFill>
                <a:blip r:embed="rId357"/>
                <a:stretch>
                  <a:fillRect/>
                </a:stretch>
              </p:blipFill>
              <p:spPr>
                <a:xfrm>
                  <a:off x="9450810" y="5431867"/>
                  <a:ext cx="115560" cy="62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8">
              <p14:nvContentPartPr>
                <p14:cNvPr id="507" name="Ink 506">
                  <a:extLst>
                    <a:ext uri="{FF2B5EF4-FFF2-40B4-BE49-F238E27FC236}">
                      <a16:creationId xmlns:a16="http://schemas.microsoft.com/office/drawing/2014/main" id="{41EB3809-5043-41EF-ACB8-73A898D1FCDA}"/>
                    </a:ext>
                  </a:extLst>
                </p14:cNvPr>
                <p14:cNvContentPartPr/>
                <p14:nvPr/>
              </p14:nvContentPartPr>
              <p14:xfrm>
                <a:off x="9117810" y="5435107"/>
                <a:ext cx="219240" cy="188280"/>
              </p14:xfrm>
            </p:contentPart>
          </mc:Choice>
          <mc:Fallback>
            <p:pic>
              <p:nvPicPr>
                <p:cNvPr id="507" name="Ink 506">
                  <a:extLst>
                    <a:ext uri="{FF2B5EF4-FFF2-40B4-BE49-F238E27FC236}">
                      <a16:creationId xmlns:a16="http://schemas.microsoft.com/office/drawing/2014/main" id="{41EB3809-5043-41EF-ACB8-73A898D1FCDA}"/>
                    </a:ext>
                  </a:extLst>
                </p:cNvPr>
                <p:cNvPicPr/>
                <p:nvPr/>
              </p:nvPicPr>
              <p:blipFill>
                <a:blip r:embed="rId359"/>
                <a:stretch>
                  <a:fillRect/>
                </a:stretch>
              </p:blipFill>
              <p:spPr>
                <a:xfrm>
                  <a:off x="9109170" y="5426107"/>
                  <a:ext cx="236880" cy="205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0">
              <p14:nvContentPartPr>
                <p14:cNvPr id="493" name="Ink 492">
                  <a:extLst>
                    <a:ext uri="{FF2B5EF4-FFF2-40B4-BE49-F238E27FC236}">
                      <a16:creationId xmlns:a16="http://schemas.microsoft.com/office/drawing/2014/main" id="{4083A407-054A-4559-9BEC-C43A4AA033ED}"/>
                    </a:ext>
                  </a:extLst>
                </p14:cNvPr>
                <p14:cNvContentPartPr/>
                <p14:nvPr/>
              </p14:nvContentPartPr>
              <p14:xfrm>
                <a:off x="9783810" y="5322787"/>
                <a:ext cx="163440" cy="314640"/>
              </p14:xfrm>
            </p:contentPart>
          </mc:Choice>
          <mc:Fallback>
            <p:pic>
              <p:nvPicPr>
                <p:cNvPr id="493" name="Ink 492">
                  <a:extLst>
                    <a:ext uri="{FF2B5EF4-FFF2-40B4-BE49-F238E27FC236}">
                      <a16:creationId xmlns:a16="http://schemas.microsoft.com/office/drawing/2014/main" id="{4083A407-054A-4559-9BEC-C43A4AA033ED}"/>
                    </a:ext>
                  </a:extLst>
                </p:cNvPr>
                <p:cNvPicPr/>
                <p:nvPr/>
              </p:nvPicPr>
              <p:blipFill>
                <a:blip r:embed="rId361"/>
                <a:stretch>
                  <a:fillRect/>
                </a:stretch>
              </p:blipFill>
              <p:spPr>
                <a:xfrm>
                  <a:off x="9775170" y="5314147"/>
                  <a:ext cx="181080" cy="332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2">
              <p14:nvContentPartPr>
                <p14:cNvPr id="494" name="Ink 493">
                  <a:extLst>
                    <a:ext uri="{FF2B5EF4-FFF2-40B4-BE49-F238E27FC236}">
                      <a16:creationId xmlns:a16="http://schemas.microsoft.com/office/drawing/2014/main" id="{43BAA1CF-6EA6-4BF8-ABC2-D1FB6C49AAF6}"/>
                    </a:ext>
                  </a:extLst>
                </p14:cNvPr>
                <p14:cNvContentPartPr/>
                <p14:nvPr/>
              </p14:nvContentPartPr>
              <p14:xfrm>
                <a:off x="9765450" y="5344747"/>
                <a:ext cx="133200" cy="52560"/>
              </p14:xfrm>
            </p:contentPart>
          </mc:Choice>
          <mc:Fallback>
            <p:pic>
              <p:nvPicPr>
                <p:cNvPr id="494" name="Ink 493">
                  <a:extLst>
                    <a:ext uri="{FF2B5EF4-FFF2-40B4-BE49-F238E27FC236}">
                      <a16:creationId xmlns:a16="http://schemas.microsoft.com/office/drawing/2014/main" id="{43BAA1CF-6EA6-4BF8-ABC2-D1FB6C49AAF6}"/>
                    </a:ext>
                  </a:extLst>
                </p:cNvPr>
                <p:cNvPicPr/>
                <p:nvPr/>
              </p:nvPicPr>
              <p:blipFill>
                <a:blip r:embed="rId363"/>
                <a:stretch>
                  <a:fillRect/>
                </a:stretch>
              </p:blipFill>
              <p:spPr>
                <a:xfrm>
                  <a:off x="9756450" y="5336107"/>
                  <a:ext cx="150840" cy="7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4">
              <p14:nvContentPartPr>
                <p14:cNvPr id="495" name="Ink 494">
                  <a:extLst>
                    <a:ext uri="{FF2B5EF4-FFF2-40B4-BE49-F238E27FC236}">
                      <a16:creationId xmlns:a16="http://schemas.microsoft.com/office/drawing/2014/main" id="{3365C4BD-5F1D-4463-A22D-658E838AA1F8}"/>
                    </a:ext>
                  </a:extLst>
                </p14:cNvPr>
                <p14:cNvContentPartPr/>
                <p14:nvPr/>
              </p14:nvContentPartPr>
              <p14:xfrm>
                <a:off x="9965970" y="5366707"/>
                <a:ext cx="101160" cy="272880"/>
              </p14:xfrm>
            </p:contentPart>
          </mc:Choice>
          <mc:Fallback>
            <p:pic>
              <p:nvPicPr>
                <p:cNvPr id="495" name="Ink 494">
                  <a:extLst>
                    <a:ext uri="{FF2B5EF4-FFF2-40B4-BE49-F238E27FC236}">
                      <a16:creationId xmlns:a16="http://schemas.microsoft.com/office/drawing/2014/main" id="{3365C4BD-5F1D-4463-A22D-658E838AA1F8}"/>
                    </a:ext>
                  </a:extLst>
                </p:cNvPr>
                <p:cNvPicPr/>
                <p:nvPr/>
              </p:nvPicPr>
              <p:blipFill>
                <a:blip r:embed="rId365"/>
                <a:stretch>
                  <a:fillRect/>
                </a:stretch>
              </p:blipFill>
              <p:spPr>
                <a:xfrm>
                  <a:off x="9957330" y="5358067"/>
                  <a:ext cx="118800" cy="290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6">
              <p14:nvContentPartPr>
                <p14:cNvPr id="496" name="Ink 495">
                  <a:extLst>
                    <a:ext uri="{FF2B5EF4-FFF2-40B4-BE49-F238E27FC236}">
                      <a16:creationId xmlns:a16="http://schemas.microsoft.com/office/drawing/2014/main" id="{466ECF59-5B6F-444D-8682-9574794094F3}"/>
                    </a:ext>
                  </a:extLst>
                </p14:cNvPr>
                <p14:cNvContentPartPr/>
                <p14:nvPr/>
              </p14:nvContentPartPr>
              <p14:xfrm>
                <a:off x="10179090" y="5622667"/>
                <a:ext cx="7920" cy="5760"/>
              </p14:xfrm>
            </p:contentPart>
          </mc:Choice>
          <mc:Fallback>
            <p:pic>
              <p:nvPicPr>
                <p:cNvPr id="496" name="Ink 495">
                  <a:extLst>
                    <a:ext uri="{FF2B5EF4-FFF2-40B4-BE49-F238E27FC236}">
                      <a16:creationId xmlns:a16="http://schemas.microsoft.com/office/drawing/2014/main" id="{466ECF59-5B6F-444D-8682-9574794094F3}"/>
                    </a:ext>
                  </a:extLst>
                </p:cNvPr>
                <p:cNvPicPr/>
                <p:nvPr/>
              </p:nvPicPr>
              <p:blipFill>
                <a:blip r:embed="rId367"/>
                <a:stretch>
                  <a:fillRect/>
                </a:stretch>
              </p:blipFill>
              <p:spPr>
                <a:xfrm>
                  <a:off x="10170090" y="5614027"/>
                  <a:ext cx="25560" cy="2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8">
              <p14:nvContentPartPr>
                <p14:cNvPr id="498" name="Ink 497">
                  <a:extLst>
                    <a:ext uri="{FF2B5EF4-FFF2-40B4-BE49-F238E27FC236}">
                      <a16:creationId xmlns:a16="http://schemas.microsoft.com/office/drawing/2014/main" id="{632E4B42-61C4-477F-8AF2-FD7C91F7D688}"/>
                    </a:ext>
                  </a:extLst>
                </p14:cNvPr>
                <p14:cNvContentPartPr/>
                <p14:nvPr/>
              </p14:nvContentPartPr>
              <p14:xfrm>
                <a:off x="10268730" y="5435107"/>
                <a:ext cx="99720" cy="201240"/>
              </p14:xfrm>
            </p:contentPart>
          </mc:Choice>
          <mc:Fallback>
            <p:pic>
              <p:nvPicPr>
                <p:cNvPr id="498" name="Ink 497">
                  <a:extLst>
                    <a:ext uri="{FF2B5EF4-FFF2-40B4-BE49-F238E27FC236}">
                      <a16:creationId xmlns:a16="http://schemas.microsoft.com/office/drawing/2014/main" id="{632E4B42-61C4-477F-8AF2-FD7C91F7D688}"/>
                    </a:ext>
                  </a:extLst>
                </p:cNvPr>
                <p:cNvPicPr/>
                <p:nvPr/>
              </p:nvPicPr>
              <p:blipFill>
                <a:blip r:embed="rId369"/>
                <a:stretch>
                  <a:fillRect/>
                </a:stretch>
              </p:blipFill>
              <p:spPr>
                <a:xfrm>
                  <a:off x="10259730" y="5426107"/>
                  <a:ext cx="117360" cy="21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0">
              <p14:nvContentPartPr>
                <p14:cNvPr id="499" name="Ink 498">
                  <a:extLst>
                    <a:ext uri="{FF2B5EF4-FFF2-40B4-BE49-F238E27FC236}">
                      <a16:creationId xmlns:a16="http://schemas.microsoft.com/office/drawing/2014/main" id="{3596E962-5F55-4871-A8D8-06A739A0A85B}"/>
                    </a:ext>
                  </a:extLst>
                </p14:cNvPr>
                <p14:cNvContentPartPr/>
                <p14:nvPr/>
              </p14:nvContentPartPr>
              <p14:xfrm>
                <a:off x="10241730" y="5398027"/>
                <a:ext cx="155160" cy="28440"/>
              </p14:xfrm>
            </p:contentPart>
          </mc:Choice>
          <mc:Fallback>
            <p:pic>
              <p:nvPicPr>
                <p:cNvPr id="499" name="Ink 498">
                  <a:extLst>
                    <a:ext uri="{FF2B5EF4-FFF2-40B4-BE49-F238E27FC236}">
                      <a16:creationId xmlns:a16="http://schemas.microsoft.com/office/drawing/2014/main" id="{3596E962-5F55-4871-A8D8-06A739A0A85B}"/>
                    </a:ext>
                  </a:extLst>
                </p:cNvPr>
                <p:cNvPicPr/>
                <p:nvPr/>
              </p:nvPicPr>
              <p:blipFill>
                <a:blip r:embed="rId371"/>
                <a:stretch>
                  <a:fillRect/>
                </a:stretch>
              </p:blipFill>
              <p:spPr>
                <a:xfrm>
                  <a:off x="10232730" y="5389027"/>
                  <a:ext cx="172800" cy="46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2">
              <p14:nvContentPartPr>
                <p14:cNvPr id="500" name="Ink 499">
                  <a:extLst>
                    <a:ext uri="{FF2B5EF4-FFF2-40B4-BE49-F238E27FC236}">
                      <a16:creationId xmlns:a16="http://schemas.microsoft.com/office/drawing/2014/main" id="{70102058-EB07-4DAF-ACE5-2C56D3CDD628}"/>
                    </a:ext>
                  </a:extLst>
                </p14:cNvPr>
                <p14:cNvContentPartPr/>
                <p14:nvPr/>
              </p14:nvContentPartPr>
              <p14:xfrm>
                <a:off x="10466370" y="5548867"/>
                <a:ext cx="84600" cy="93960"/>
              </p14:xfrm>
            </p:contentPart>
          </mc:Choice>
          <mc:Fallback>
            <p:pic>
              <p:nvPicPr>
                <p:cNvPr id="500" name="Ink 499">
                  <a:extLst>
                    <a:ext uri="{FF2B5EF4-FFF2-40B4-BE49-F238E27FC236}">
                      <a16:creationId xmlns:a16="http://schemas.microsoft.com/office/drawing/2014/main" id="{70102058-EB07-4DAF-ACE5-2C56D3CDD628}"/>
                    </a:ext>
                  </a:extLst>
                </p:cNvPr>
                <p:cNvPicPr/>
                <p:nvPr/>
              </p:nvPicPr>
              <p:blipFill>
                <a:blip r:embed="rId373"/>
                <a:stretch>
                  <a:fillRect/>
                </a:stretch>
              </p:blipFill>
              <p:spPr>
                <a:xfrm>
                  <a:off x="10457730" y="5540227"/>
                  <a:ext cx="102240" cy="111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4">
              <p14:nvContentPartPr>
                <p14:cNvPr id="501" name="Ink 500">
                  <a:extLst>
                    <a:ext uri="{FF2B5EF4-FFF2-40B4-BE49-F238E27FC236}">
                      <a16:creationId xmlns:a16="http://schemas.microsoft.com/office/drawing/2014/main" id="{D66CAAB2-0BEE-4E80-8691-DBD98F3154FD}"/>
                    </a:ext>
                  </a:extLst>
                </p14:cNvPr>
                <p14:cNvContentPartPr/>
                <p14:nvPr/>
              </p14:nvContentPartPr>
              <p14:xfrm>
                <a:off x="10481130" y="5628427"/>
                <a:ext cx="64440" cy="204120"/>
              </p14:xfrm>
            </p:contentPart>
          </mc:Choice>
          <mc:Fallback>
            <p:pic>
              <p:nvPicPr>
                <p:cNvPr id="501" name="Ink 500">
                  <a:extLst>
                    <a:ext uri="{FF2B5EF4-FFF2-40B4-BE49-F238E27FC236}">
                      <a16:creationId xmlns:a16="http://schemas.microsoft.com/office/drawing/2014/main" id="{D66CAAB2-0BEE-4E80-8691-DBD98F3154FD}"/>
                    </a:ext>
                  </a:extLst>
                </p:cNvPr>
                <p:cNvPicPr/>
                <p:nvPr/>
              </p:nvPicPr>
              <p:blipFill>
                <a:blip r:embed="rId375"/>
                <a:stretch>
                  <a:fillRect/>
                </a:stretch>
              </p:blipFill>
              <p:spPr>
                <a:xfrm>
                  <a:off x="10472490" y="5619427"/>
                  <a:ext cx="82080" cy="221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6">
              <p14:nvContentPartPr>
                <p14:cNvPr id="502" name="Ink 501">
                  <a:extLst>
                    <a:ext uri="{FF2B5EF4-FFF2-40B4-BE49-F238E27FC236}">
                      <a16:creationId xmlns:a16="http://schemas.microsoft.com/office/drawing/2014/main" id="{CC9B71B0-1BF2-47A0-B892-C1B2480D4475}"/>
                    </a:ext>
                  </a:extLst>
                </p14:cNvPr>
                <p14:cNvContentPartPr/>
                <p14:nvPr/>
              </p14:nvContentPartPr>
              <p14:xfrm>
                <a:off x="10577610" y="5399467"/>
                <a:ext cx="24120" cy="267120"/>
              </p14:xfrm>
            </p:contentPart>
          </mc:Choice>
          <mc:Fallback>
            <p:pic>
              <p:nvPicPr>
                <p:cNvPr id="502" name="Ink 501">
                  <a:extLst>
                    <a:ext uri="{FF2B5EF4-FFF2-40B4-BE49-F238E27FC236}">
                      <a16:creationId xmlns:a16="http://schemas.microsoft.com/office/drawing/2014/main" id="{CC9B71B0-1BF2-47A0-B892-C1B2480D4475}"/>
                    </a:ext>
                  </a:extLst>
                </p:cNvPr>
                <p:cNvPicPr/>
                <p:nvPr/>
              </p:nvPicPr>
              <p:blipFill>
                <a:blip r:embed="rId377"/>
                <a:stretch>
                  <a:fillRect/>
                </a:stretch>
              </p:blipFill>
              <p:spPr>
                <a:xfrm>
                  <a:off x="10568970" y="5390467"/>
                  <a:ext cx="41760" cy="284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8">
              <p14:nvContentPartPr>
                <p14:cNvPr id="503" name="Ink 502">
                  <a:extLst>
                    <a:ext uri="{FF2B5EF4-FFF2-40B4-BE49-F238E27FC236}">
                      <a16:creationId xmlns:a16="http://schemas.microsoft.com/office/drawing/2014/main" id="{A7298E09-E57F-48ED-AFEB-6FD59E12F813}"/>
                    </a:ext>
                  </a:extLst>
                </p14:cNvPr>
                <p14:cNvContentPartPr/>
                <p14:nvPr/>
              </p14:nvContentPartPr>
              <p14:xfrm>
                <a:off x="10627290" y="5507467"/>
                <a:ext cx="205920" cy="138600"/>
              </p14:xfrm>
            </p:contentPart>
          </mc:Choice>
          <mc:Fallback>
            <p:pic>
              <p:nvPicPr>
                <p:cNvPr id="503" name="Ink 502">
                  <a:extLst>
                    <a:ext uri="{FF2B5EF4-FFF2-40B4-BE49-F238E27FC236}">
                      <a16:creationId xmlns:a16="http://schemas.microsoft.com/office/drawing/2014/main" id="{A7298E09-E57F-48ED-AFEB-6FD59E12F813}"/>
                    </a:ext>
                  </a:extLst>
                </p:cNvPr>
                <p:cNvPicPr/>
                <p:nvPr/>
              </p:nvPicPr>
              <p:blipFill>
                <a:blip r:embed="rId379"/>
                <a:stretch>
                  <a:fillRect/>
                </a:stretch>
              </p:blipFill>
              <p:spPr>
                <a:xfrm>
                  <a:off x="10618290" y="5498827"/>
                  <a:ext cx="223560" cy="156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0">
              <p14:nvContentPartPr>
                <p14:cNvPr id="504" name="Ink 503">
                  <a:extLst>
                    <a:ext uri="{FF2B5EF4-FFF2-40B4-BE49-F238E27FC236}">
                      <a16:creationId xmlns:a16="http://schemas.microsoft.com/office/drawing/2014/main" id="{E600A1B7-2376-4C24-A25E-32FA579FE56A}"/>
                    </a:ext>
                  </a:extLst>
                </p14:cNvPr>
                <p14:cNvContentPartPr/>
                <p14:nvPr/>
              </p14:nvContentPartPr>
              <p14:xfrm>
                <a:off x="10892610" y="5400547"/>
                <a:ext cx="15840" cy="245160"/>
              </p14:xfrm>
            </p:contentPart>
          </mc:Choice>
          <mc:Fallback>
            <p:pic>
              <p:nvPicPr>
                <p:cNvPr id="504" name="Ink 503">
                  <a:extLst>
                    <a:ext uri="{FF2B5EF4-FFF2-40B4-BE49-F238E27FC236}">
                      <a16:creationId xmlns:a16="http://schemas.microsoft.com/office/drawing/2014/main" id="{E600A1B7-2376-4C24-A25E-32FA579FE56A}"/>
                    </a:ext>
                  </a:extLst>
                </p:cNvPr>
                <p:cNvPicPr/>
                <p:nvPr/>
              </p:nvPicPr>
              <p:blipFill>
                <a:blip r:embed="rId381"/>
                <a:stretch>
                  <a:fillRect/>
                </a:stretch>
              </p:blipFill>
              <p:spPr>
                <a:xfrm>
                  <a:off x="10883970" y="5391547"/>
                  <a:ext cx="33480" cy="262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2">
              <p14:nvContentPartPr>
                <p14:cNvPr id="506" name="Ink 505">
                  <a:extLst>
                    <a:ext uri="{FF2B5EF4-FFF2-40B4-BE49-F238E27FC236}">
                      <a16:creationId xmlns:a16="http://schemas.microsoft.com/office/drawing/2014/main" id="{2414B3C8-30FE-4062-AA64-513C8EC96437}"/>
                    </a:ext>
                  </a:extLst>
                </p14:cNvPr>
                <p14:cNvContentPartPr/>
                <p14:nvPr/>
              </p14:nvContentPartPr>
              <p14:xfrm>
                <a:off x="10616850" y="5459947"/>
                <a:ext cx="287280" cy="238680"/>
              </p14:xfrm>
            </p:contentPart>
          </mc:Choice>
          <mc:Fallback>
            <p:pic>
              <p:nvPicPr>
                <p:cNvPr id="506" name="Ink 505">
                  <a:extLst>
                    <a:ext uri="{FF2B5EF4-FFF2-40B4-BE49-F238E27FC236}">
                      <a16:creationId xmlns:a16="http://schemas.microsoft.com/office/drawing/2014/main" id="{2414B3C8-30FE-4062-AA64-513C8EC96437}"/>
                    </a:ext>
                  </a:extLst>
                </p:cNvPr>
                <p:cNvPicPr/>
                <p:nvPr/>
              </p:nvPicPr>
              <p:blipFill>
                <a:blip r:embed="rId383"/>
                <a:stretch>
                  <a:fillRect/>
                </a:stretch>
              </p:blipFill>
              <p:spPr>
                <a:xfrm>
                  <a:off x="10607850" y="5451307"/>
                  <a:ext cx="304920" cy="256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4">
              <p14:nvContentPartPr>
                <p14:cNvPr id="508" name="Ink 507">
                  <a:extLst>
                    <a:ext uri="{FF2B5EF4-FFF2-40B4-BE49-F238E27FC236}">
                      <a16:creationId xmlns:a16="http://schemas.microsoft.com/office/drawing/2014/main" id="{614E11B3-C340-4FD8-B620-F814BE3A0CCC}"/>
                    </a:ext>
                  </a:extLst>
                </p14:cNvPr>
                <p14:cNvContentPartPr/>
                <p14:nvPr/>
              </p14:nvContentPartPr>
              <p14:xfrm>
                <a:off x="10988730" y="5463907"/>
                <a:ext cx="92520" cy="8280"/>
              </p14:xfrm>
            </p:contentPart>
          </mc:Choice>
          <mc:Fallback>
            <p:pic>
              <p:nvPicPr>
                <p:cNvPr id="508" name="Ink 507">
                  <a:extLst>
                    <a:ext uri="{FF2B5EF4-FFF2-40B4-BE49-F238E27FC236}">
                      <a16:creationId xmlns:a16="http://schemas.microsoft.com/office/drawing/2014/main" id="{614E11B3-C340-4FD8-B620-F814BE3A0CCC}"/>
                    </a:ext>
                  </a:extLst>
                </p:cNvPr>
                <p:cNvPicPr/>
                <p:nvPr/>
              </p:nvPicPr>
              <p:blipFill>
                <a:blip r:embed="rId385"/>
                <a:stretch>
                  <a:fillRect/>
                </a:stretch>
              </p:blipFill>
              <p:spPr>
                <a:xfrm>
                  <a:off x="10980090" y="5455267"/>
                  <a:ext cx="110160" cy="25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6">
              <p14:nvContentPartPr>
                <p14:cNvPr id="509" name="Ink 508">
                  <a:extLst>
                    <a:ext uri="{FF2B5EF4-FFF2-40B4-BE49-F238E27FC236}">
                      <a16:creationId xmlns:a16="http://schemas.microsoft.com/office/drawing/2014/main" id="{5A3C6A93-9C6D-4A99-AF9F-414A58E6F957}"/>
                    </a:ext>
                  </a:extLst>
                </p14:cNvPr>
                <p14:cNvContentPartPr/>
                <p14:nvPr/>
              </p14:nvContentPartPr>
              <p14:xfrm>
                <a:off x="11102130" y="5511427"/>
                <a:ext cx="31320" cy="27000"/>
              </p14:xfrm>
            </p:contentPart>
          </mc:Choice>
          <mc:Fallback>
            <p:pic>
              <p:nvPicPr>
                <p:cNvPr id="509" name="Ink 508">
                  <a:extLst>
                    <a:ext uri="{FF2B5EF4-FFF2-40B4-BE49-F238E27FC236}">
                      <a16:creationId xmlns:a16="http://schemas.microsoft.com/office/drawing/2014/main" id="{5A3C6A93-9C6D-4A99-AF9F-414A58E6F957}"/>
                    </a:ext>
                  </a:extLst>
                </p:cNvPr>
                <p:cNvPicPr/>
                <p:nvPr/>
              </p:nvPicPr>
              <p:blipFill>
                <a:blip r:embed="rId387"/>
                <a:stretch>
                  <a:fillRect/>
                </a:stretch>
              </p:blipFill>
              <p:spPr>
                <a:xfrm>
                  <a:off x="11093130" y="5502787"/>
                  <a:ext cx="48960" cy="44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8">
              <p14:nvContentPartPr>
                <p14:cNvPr id="510" name="Ink 509">
                  <a:extLst>
                    <a:ext uri="{FF2B5EF4-FFF2-40B4-BE49-F238E27FC236}">
                      <a16:creationId xmlns:a16="http://schemas.microsoft.com/office/drawing/2014/main" id="{2C8C1506-5074-46E1-8D88-B4547DF55DB7}"/>
                    </a:ext>
                  </a:extLst>
                </p14:cNvPr>
                <p14:cNvContentPartPr/>
                <p14:nvPr/>
              </p14:nvContentPartPr>
              <p14:xfrm>
                <a:off x="9212130" y="5817067"/>
                <a:ext cx="129600" cy="21960"/>
              </p14:xfrm>
            </p:contentPart>
          </mc:Choice>
          <mc:Fallback>
            <p:pic>
              <p:nvPicPr>
                <p:cNvPr id="510" name="Ink 509">
                  <a:extLst>
                    <a:ext uri="{FF2B5EF4-FFF2-40B4-BE49-F238E27FC236}">
                      <a16:creationId xmlns:a16="http://schemas.microsoft.com/office/drawing/2014/main" id="{2C8C1506-5074-46E1-8D88-B4547DF55DB7}"/>
                    </a:ext>
                  </a:extLst>
                </p:cNvPr>
                <p:cNvPicPr/>
                <p:nvPr/>
              </p:nvPicPr>
              <p:blipFill>
                <a:blip r:embed="rId389"/>
                <a:stretch>
                  <a:fillRect/>
                </a:stretch>
              </p:blipFill>
              <p:spPr>
                <a:xfrm>
                  <a:off x="9203130" y="5808067"/>
                  <a:ext cx="147240" cy="39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0">
              <p14:nvContentPartPr>
                <p14:cNvPr id="511" name="Ink 510">
                  <a:extLst>
                    <a:ext uri="{FF2B5EF4-FFF2-40B4-BE49-F238E27FC236}">
                      <a16:creationId xmlns:a16="http://schemas.microsoft.com/office/drawing/2014/main" id="{9634726B-98A7-49F5-BDB7-573796F05CB7}"/>
                    </a:ext>
                  </a:extLst>
                </p14:cNvPr>
                <p14:cNvContentPartPr/>
                <p14:nvPr/>
              </p14:nvContentPartPr>
              <p14:xfrm>
                <a:off x="9208890" y="5880787"/>
                <a:ext cx="151920" cy="24480"/>
              </p14:xfrm>
            </p:contentPart>
          </mc:Choice>
          <mc:Fallback>
            <p:pic>
              <p:nvPicPr>
                <p:cNvPr id="511" name="Ink 510">
                  <a:extLst>
                    <a:ext uri="{FF2B5EF4-FFF2-40B4-BE49-F238E27FC236}">
                      <a16:creationId xmlns:a16="http://schemas.microsoft.com/office/drawing/2014/main" id="{9634726B-98A7-49F5-BDB7-573796F05CB7}"/>
                    </a:ext>
                  </a:extLst>
                </p:cNvPr>
                <p:cNvPicPr/>
                <p:nvPr/>
              </p:nvPicPr>
              <p:blipFill>
                <a:blip r:embed="rId391"/>
                <a:stretch>
                  <a:fillRect/>
                </a:stretch>
              </p:blipFill>
              <p:spPr>
                <a:xfrm>
                  <a:off x="9200250" y="5871787"/>
                  <a:ext cx="169560" cy="42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2">
              <p14:nvContentPartPr>
                <p14:cNvPr id="515" name="Ink 514">
                  <a:extLst>
                    <a:ext uri="{FF2B5EF4-FFF2-40B4-BE49-F238E27FC236}">
                      <a16:creationId xmlns:a16="http://schemas.microsoft.com/office/drawing/2014/main" id="{A367BE2D-C2C8-4B8A-9A40-6E20062D91E9}"/>
                    </a:ext>
                  </a:extLst>
                </p14:cNvPr>
                <p14:cNvContentPartPr/>
                <p14:nvPr/>
              </p14:nvContentPartPr>
              <p14:xfrm>
                <a:off x="9551250" y="5800507"/>
                <a:ext cx="120600" cy="223920"/>
              </p14:xfrm>
            </p:contentPart>
          </mc:Choice>
          <mc:Fallback>
            <p:pic>
              <p:nvPicPr>
                <p:cNvPr id="515" name="Ink 514">
                  <a:extLst>
                    <a:ext uri="{FF2B5EF4-FFF2-40B4-BE49-F238E27FC236}">
                      <a16:creationId xmlns:a16="http://schemas.microsoft.com/office/drawing/2014/main" id="{A367BE2D-C2C8-4B8A-9A40-6E20062D91E9}"/>
                    </a:ext>
                  </a:extLst>
                </p:cNvPr>
                <p:cNvPicPr/>
                <p:nvPr/>
              </p:nvPicPr>
              <p:blipFill>
                <a:blip r:embed="rId393"/>
                <a:stretch>
                  <a:fillRect/>
                </a:stretch>
              </p:blipFill>
              <p:spPr>
                <a:xfrm>
                  <a:off x="9542250" y="5791507"/>
                  <a:ext cx="138240" cy="24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4">
              <p14:nvContentPartPr>
                <p14:cNvPr id="516" name="Ink 515">
                  <a:extLst>
                    <a:ext uri="{FF2B5EF4-FFF2-40B4-BE49-F238E27FC236}">
                      <a16:creationId xmlns:a16="http://schemas.microsoft.com/office/drawing/2014/main" id="{14883460-D503-4870-B1E6-DD5418D203C6}"/>
                    </a:ext>
                  </a:extLst>
                </p14:cNvPr>
                <p14:cNvContentPartPr/>
                <p14:nvPr/>
              </p14:nvContentPartPr>
              <p14:xfrm>
                <a:off x="9757890" y="5827147"/>
                <a:ext cx="58680" cy="219240"/>
              </p14:xfrm>
            </p:contentPart>
          </mc:Choice>
          <mc:Fallback>
            <p:pic>
              <p:nvPicPr>
                <p:cNvPr id="516" name="Ink 515">
                  <a:extLst>
                    <a:ext uri="{FF2B5EF4-FFF2-40B4-BE49-F238E27FC236}">
                      <a16:creationId xmlns:a16="http://schemas.microsoft.com/office/drawing/2014/main" id="{14883460-D503-4870-B1E6-DD5418D203C6}"/>
                    </a:ext>
                  </a:extLst>
                </p:cNvPr>
                <p:cNvPicPr/>
                <p:nvPr/>
              </p:nvPicPr>
              <p:blipFill>
                <a:blip r:embed="rId395"/>
                <a:stretch>
                  <a:fillRect/>
                </a:stretch>
              </p:blipFill>
              <p:spPr>
                <a:xfrm>
                  <a:off x="9749250" y="5818147"/>
                  <a:ext cx="76320" cy="236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6">
              <p14:nvContentPartPr>
                <p14:cNvPr id="517" name="Ink 516">
                  <a:extLst>
                    <a:ext uri="{FF2B5EF4-FFF2-40B4-BE49-F238E27FC236}">
                      <a16:creationId xmlns:a16="http://schemas.microsoft.com/office/drawing/2014/main" id="{F65C45C9-EBC9-4CDC-B607-BFD62B4D42A7}"/>
                    </a:ext>
                  </a:extLst>
                </p14:cNvPr>
                <p14:cNvContentPartPr/>
                <p14:nvPr/>
              </p14:nvContentPartPr>
              <p14:xfrm>
                <a:off x="9887490" y="5825347"/>
                <a:ext cx="194400" cy="247680"/>
              </p14:xfrm>
            </p:contentPart>
          </mc:Choice>
          <mc:Fallback>
            <p:pic>
              <p:nvPicPr>
                <p:cNvPr id="517" name="Ink 516">
                  <a:extLst>
                    <a:ext uri="{FF2B5EF4-FFF2-40B4-BE49-F238E27FC236}">
                      <a16:creationId xmlns:a16="http://schemas.microsoft.com/office/drawing/2014/main" id="{F65C45C9-EBC9-4CDC-B607-BFD62B4D42A7}"/>
                    </a:ext>
                  </a:extLst>
                </p:cNvPr>
                <p:cNvPicPr/>
                <p:nvPr/>
              </p:nvPicPr>
              <p:blipFill>
                <a:blip r:embed="rId397"/>
                <a:stretch>
                  <a:fillRect/>
                </a:stretch>
              </p:blipFill>
              <p:spPr>
                <a:xfrm>
                  <a:off x="9878850" y="5816347"/>
                  <a:ext cx="212040" cy="265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8">
              <p14:nvContentPartPr>
                <p14:cNvPr id="518" name="Ink 517">
                  <a:extLst>
                    <a:ext uri="{FF2B5EF4-FFF2-40B4-BE49-F238E27FC236}">
                      <a16:creationId xmlns:a16="http://schemas.microsoft.com/office/drawing/2014/main" id="{977E3B3A-3F5F-4508-BED1-9B0189700D3C}"/>
                    </a:ext>
                  </a:extLst>
                </p14:cNvPr>
                <p14:cNvContentPartPr/>
                <p14:nvPr/>
              </p14:nvContentPartPr>
              <p14:xfrm>
                <a:off x="9981090" y="5968267"/>
                <a:ext cx="138600" cy="29520"/>
              </p14:xfrm>
            </p:contentPart>
          </mc:Choice>
          <mc:Fallback>
            <p:pic>
              <p:nvPicPr>
                <p:cNvPr id="518" name="Ink 517">
                  <a:extLst>
                    <a:ext uri="{FF2B5EF4-FFF2-40B4-BE49-F238E27FC236}">
                      <a16:creationId xmlns:a16="http://schemas.microsoft.com/office/drawing/2014/main" id="{977E3B3A-3F5F-4508-BED1-9B0189700D3C}"/>
                    </a:ext>
                  </a:extLst>
                </p:cNvPr>
                <p:cNvPicPr/>
                <p:nvPr/>
              </p:nvPicPr>
              <p:blipFill>
                <a:blip r:embed="rId399"/>
                <a:stretch>
                  <a:fillRect/>
                </a:stretch>
              </p:blipFill>
              <p:spPr>
                <a:xfrm>
                  <a:off x="9972450" y="5959627"/>
                  <a:ext cx="156240" cy="4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0">
              <p14:nvContentPartPr>
                <p14:cNvPr id="519" name="Ink 518">
                  <a:extLst>
                    <a:ext uri="{FF2B5EF4-FFF2-40B4-BE49-F238E27FC236}">
                      <a16:creationId xmlns:a16="http://schemas.microsoft.com/office/drawing/2014/main" id="{D89A4093-6D43-406E-9482-F9E83AB7B67A}"/>
                    </a:ext>
                  </a:extLst>
                </p14:cNvPr>
                <p14:cNvContentPartPr/>
                <p14:nvPr/>
              </p14:nvContentPartPr>
              <p14:xfrm>
                <a:off x="10269810" y="5988067"/>
                <a:ext cx="123840" cy="83520"/>
              </p14:xfrm>
            </p:contentPart>
          </mc:Choice>
          <mc:Fallback>
            <p:pic>
              <p:nvPicPr>
                <p:cNvPr id="519" name="Ink 518">
                  <a:extLst>
                    <a:ext uri="{FF2B5EF4-FFF2-40B4-BE49-F238E27FC236}">
                      <a16:creationId xmlns:a16="http://schemas.microsoft.com/office/drawing/2014/main" id="{D89A4093-6D43-406E-9482-F9E83AB7B67A}"/>
                    </a:ext>
                  </a:extLst>
                </p:cNvPr>
                <p:cNvPicPr/>
                <p:nvPr/>
              </p:nvPicPr>
              <p:blipFill>
                <a:blip r:embed="rId401"/>
                <a:stretch>
                  <a:fillRect/>
                </a:stretch>
              </p:blipFill>
              <p:spPr>
                <a:xfrm>
                  <a:off x="10261170" y="5979427"/>
                  <a:ext cx="141480" cy="101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2">
              <p14:nvContentPartPr>
                <p14:cNvPr id="520" name="Ink 519">
                  <a:extLst>
                    <a:ext uri="{FF2B5EF4-FFF2-40B4-BE49-F238E27FC236}">
                      <a16:creationId xmlns:a16="http://schemas.microsoft.com/office/drawing/2014/main" id="{77245E8C-7D89-4608-A9DB-6CCE7285776D}"/>
                    </a:ext>
                  </a:extLst>
                </p14:cNvPr>
                <p14:cNvContentPartPr/>
                <p14:nvPr/>
              </p14:nvContentPartPr>
              <p14:xfrm>
                <a:off x="10320930" y="6040987"/>
                <a:ext cx="132480" cy="255960"/>
              </p14:xfrm>
            </p:contentPart>
          </mc:Choice>
          <mc:Fallback>
            <p:pic>
              <p:nvPicPr>
                <p:cNvPr id="520" name="Ink 519">
                  <a:extLst>
                    <a:ext uri="{FF2B5EF4-FFF2-40B4-BE49-F238E27FC236}">
                      <a16:creationId xmlns:a16="http://schemas.microsoft.com/office/drawing/2014/main" id="{77245E8C-7D89-4608-A9DB-6CCE7285776D}"/>
                    </a:ext>
                  </a:extLst>
                </p:cNvPr>
                <p:cNvPicPr/>
                <p:nvPr/>
              </p:nvPicPr>
              <p:blipFill>
                <a:blip r:embed="rId403"/>
                <a:stretch>
                  <a:fillRect/>
                </a:stretch>
              </p:blipFill>
              <p:spPr>
                <a:xfrm>
                  <a:off x="10312290" y="6031987"/>
                  <a:ext cx="150120" cy="273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4">
              <p14:nvContentPartPr>
                <p14:cNvPr id="596" name="Ink 595">
                  <a:extLst>
                    <a:ext uri="{FF2B5EF4-FFF2-40B4-BE49-F238E27FC236}">
                      <a16:creationId xmlns:a16="http://schemas.microsoft.com/office/drawing/2014/main" id="{111CCF98-B21C-4068-8EE3-4C2A45191389}"/>
                    </a:ext>
                  </a:extLst>
                </p14:cNvPr>
                <p14:cNvContentPartPr/>
                <p14:nvPr/>
              </p14:nvContentPartPr>
              <p14:xfrm>
                <a:off x="6948090" y="4482907"/>
                <a:ext cx="2349360" cy="862200"/>
              </p14:xfrm>
            </p:contentPart>
          </mc:Choice>
          <mc:Fallback>
            <p:pic>
              <p:nvPicPr>
                <p:cNvPr id="596" name="Ink 595">
                  <a:extLst>
                    <a:ext uri="{FF2B5EF4-FFF2-40B4-BE49-F238E27FC236}">
                      <a16:creationId xmlns:a16="http://schemas.microsoft.com/office/drawing/2014/main" id="{111CCF98-B21C-4068-8EE3-4C2A45191389}"/>
                    </a:ext>
                  </a:extLst>
                </p:cNvPr>
                <p:cNvPicPr/>
                <p:nvPr/>
              </p:nvPicPr>
              <p:blipFill>
                <a:blip r:embed="rId405"/>
                <a:stretch>
                  <a:fillRect/>
                </a:stretch>
              </p:blipFill>
              <p:spPr>
                <a:xfrm>
                  <a:off x="6939090" y="4473907"/>
                  <a:ext cx="2367000" cy="8798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406">
            <p14:nvContentPartPr>
              <p14:cNvPr id="639" name="Ink 638">
                <a:extLst>
                  <a:ext uri="{FF2B5EF4-FFF2-40B4-BE49-F238E27FC236}">
                    <a16:creationId xmlns:a16="http://schemas.microsoft.com/office/drawing/2014/main" id="{8F9489EC-D98B-47D1-B761-69B5D3A2EA47}"/>
                  </a:ext>
                </a:extLst>
              </p14:cNvPr>
              <p14:cNvContentPartPr/>
              <p14:nvPr/>
            </p14:nvContentPartPr>
            <p14:xfrm>
              <a:off x="5903730" y="801547"/>
              <a:ext cx="1266840" cy="941400"/>
            </p14:xfrm>
          </p:contentPart>
        </mc:Choice>
        <mc:Fallback>
          <p:pic>
            <p:nvPicPr>
              <p:cNvPr id="639" name="Ink 638">
                <a:extLst>
                  <a:ext uri="{FF2B5EF4-FFF2-40B4-BE49-F238E27FC236}">
                    <a16:creationId xmlns:a16="http://schemas.microsoft.com/office/drawing/2014/main" id="{8F9489EC-D98B-47D1-B761-69B5D3A2EA47}"/>
                  </a:ext>
                </a:extLst>
              </p:cNvPr>
              <p:cNvPicPr/>
              <p:nvPr/>
            </p:nvPicPr>
            <p:blipFill>
              <a:blip r:embed="rId407"/>
              <a:stretch>
                <a:fillRect/>
              </a:stretch>
            </p:blipFill>
            <p:spPr>
              <a:xfrm>
                <a:off x="5895090" y="792547"/>
                <a:ext cx="1284480" cy="959040"/>
              </a:xfrm>
              <a:prstGeom prst="rect">
                <a:avLst/>
              </a:prstGeom>
            </p:spPr>
          </p:pic>
        </mc:Fallback>
      </mc:AlternateContent>
      <p:grpSp>
        <p:nvGrpSpPr>
          <p:cNvPr id="642" name="Group 641">
            <a:extLst>
              <a:ext uri="{FF2B5EF4-FFF2-40B4-BE49-F238E27FC236}">
                <a16:creationId xmlns:a16="http://schemas.microsoft.com/office/drawing/2014/main" id="{3859D4B6-6F6C-497F-8395-A3414B1B914C}"/>
              </a:ext>
            </a:extLst>
          </p:cNvPr>
          <p:cNvGrpSpPr/>
          <p:nvPr/>
        </p:nvGrpSpPr>
        <p:grpSpPr>
          <a:xfrm>
            <a:off x="157050" y="39787"/>
            <a:ext cx="11003400" cy="5247000"/>
            <a:chOff x="157050" y="39787"/>
            <a:chExt cx="11003400" cy="52470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08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0CCC1004-15F6-44D1-8FAA-3CAF95791FC9}"/>
                    </a:ext>
                  </a:extLst>
                </p14:cNvPr>
                <p14:cNvContentPartPr/>
                <p14:nvPr/>
              </p14:nvContentPartPr>
              <p14:xfrm>
                <a:off x="421290" y="169027"/>
                <a:ext cx="439920" cy="357840"/>
              </p14:xfrm>
            </p:contentPart>
          </mc:Choice>
          <mc:Fallback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0CCC1004-15F6-44D1-8FAA-3CAF95791FC9}"/>
                    </a:ext>
                  </a:extLst>
                </p:cNvPr>
                <p:cNvPicPr/>
                <p:nvPr/>
              </p:nvPicPr>
              <p:blipFill>
                <a:blip r:embed="rId409"/>
                <a:stretch>
                  <a:fillRect/>
                </a:stretch>
              </p:blipFill>
              <p:spPr>
                <a:xfrm>
                  <a:off x="412290" y="160027"/>
                  <a:ext cx="457560" cy="375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0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018A8DF2-8501-4816-9F46-E3FD6B5AAD10}"/>
                    </a:ext>
                  </a:extLst>
                </p14:cNvPr>
                <p14:cNvContentPartPr/>
                <p14:nvPr/>
              </p14:nvContentPartPr>
              <p14:xfrm>
                <a:off x="936450" y="257947"/>
                <a:ext cx="165960" cy="198720"/>
              </p14:xfrm>
            </p:contentPart>
          </mc:Choice>
          <mc:Fallback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018A8DF2-8501-4816-9F46-E3FD6B5AAD10}"/>
                    </a:ext>
                  </a:extLst>
                </p:cNvPr>
                <p:cNvPicPr/>
                <p:nvPr/>
              </p:nvPicPr>
              <p:blipFill>
                <a:blip r:embed="rId411"/>
                <a:stretch>
                  <a:fillRect/>
                </a:stretch>
              </p:blipFill>
              <p:spPr>
                <a:xfrm>
                  <a:off x="927450" y="248947"/>
                  <a:ext cx="183600" cy="21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2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F2D4E944-1E9C-4A11-85CE-68248DEAFCEC}"/>
                    </a:ext>
                  </a:extLst>
                </p14:cNvPr>
                <p14:cNvContentPartPr/>
                <p14:nvPr/>
              </p14:nvContentPartPr>
              <p14:xfrm>
                <a:off x="1233450" y="182707"/>
                <a:ext cx="938880" cy="317160"/>
              </p14:xfrm>
            </p:contentPart>
          </mc:Choice>
          <mc:Fallback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F2D4E944-1E9C-4A11-85CE-68248DEAFCEC}"/>
                    </a:ext>
                  </a:extLst>
                </p:cNvPr>
                <p:cNvPicPr/>
                <p:nvPr/>
              </p:nvPicPr>
              <p:blipFill>
                <a:blip r:embed="rId413"/>
                <a:stretch>
                  <a:fillRect/>
                </a:stretch>
              </p:blipFill>
              <p:spPr>
                <a:xfrm>
                  <a:off x="1224450" y="174067"/>
                  <a:ext cx="956520" cy="334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4">
              <p14:nvContentPartPr>
                <p14:cNvPr id="11" name="Ink 10">
                  <a:extLst>
                    <a:ext uri="{FF2B5EF4-FFF2-40B4-BE49-F238E27FC236}">
                      <a16:creationId xmlns:a16="http://schemas.microsoft.com/office/drawing/2014/main" id="{D29A4B2C-2FCE-4E13-9BAD-175D3845A102}"/>
                    </a:ext>
                  </a:extLst>
                </p14:cNvPr>
                <p14:cNvContentPartPr/>
                <p14:nvPr/>
              </p14:nvContentPartPr>
              <p14:xfrm>
                <a:off x="2097090" y="167947"/>
                <a:ext cx="16920" cy="103680"/>
              </p14:xfrm>
            </p:contentPart>
          </mc:Choice>
          <mc:Fallback>
            <p:pic>
              <p:nvPicPr>
                <p:cNvPr id="11" name="Ink 10">
                  <a:extLst>
                    <a:ext uri="{FF2B5EF4-FFF2-40B4-BE49-F238E27FC236}">
                      <a16:creationId xmlns:a16="http://schemas.microsoft.com/office/drawing/2014/main" id="{D29A4B2C-2FCE-4E13-9BAD-175D3845A102}"/>
                    </a:ext>
                  </a:extLst>
                </p:cNvPr>
                <p:cNvPicPr/>
                <p:nvPr/>
              </p:nvPicPr>
              <p:blipFill>
                <a:blip r:embed="rId415"/>
                <a:stretch>
                  <a:fillRect/>
                </a:stretch>
              </p:blipFill>
              <p:spPr>
                <a:xfrm>
                  <a:off x="2088450" y="158947"/>
                  <a:ext cx="34560" cy="121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6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6B35C4AF-89F7-4331-9C5F-C4C719FD91CE}"/>
                    </a:ext>
                  </a:extLst>
                </p14:cNvPr>
                <p14:cNvContentPartPr/>
                <p14:nvPr/>
              </p14:nvContentPartPr>
              <p14:xfrm>
                <a:off x="2327850" y="154267"/>
                <a:ext cx="546480" cy="580680"/>
              </p14:xfrm>
            </p:contentPart>
          </mc:Choice>
          <mc:Fallback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6B35C4AF-89F7-4331-9C5F-C4C719FD91CE}"/>
                    </a:ext>
                  </a:extLst>
                </p:cNvPr>
                <p:cNvPicPr/>
                <p:nvPr/>
              </p:nvPicPr>
              <p:blipFill>
                <a:blip r:embed="rId417"/>
                <a:stretch>
                  <a:fillRect/>
                </a:stretch>
              </p:blipFill>
              <p:spPr>
                <a:xfrm>
                  <a:off x="2319210" y="145267"/>
                  <a:ext cx="564120" cy="598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8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E7713190-C983-4C8E-8CC3-EF1B089878E4}"/>
                    </a:ext>
                  </a:extLst>
                </p14:cNvPr>
                <p14:cNvContentPartPr/>
                <p14:nvPr/>
              </p14:nvContentPartPr>
              <p14:xfrm>
                <a:off x="248850" y="496267"/>
                <a:ext cx="2660400" cy="111960"/>
              </p14:xfrm>
            </p:contentPart>
          </mc:Choice>
          <mc:Fallback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E7713190-C983-4C8E-8CC3-EF1B089878E4}"/>
                    </a:ext>
                  </a:extLst>
                </p:cNvPr>
                <p:cNvPicPr/>
                <p:nvPr/>
              </p:nvPicPr>
              <p:blipFill>
                <a:blip r:embed="rId419"/>
                <a:stretch>
                  <a:fillRect/>
                </a:stretch>
              </p:blipFill>
              <p:spPr>
                <a:xfrm>
                  <a:off x="239850" y="487627"/>
                  <a:ext cx="2678040" cy="129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0">
              <p14:nvContentPartPr>
                <p14:cNvPr id="16" name="Ink 15">
                  <a:extLst>
                    <a:ext uri="{FF2B5EF4-FFF2-40B4-BE49-F238E27FC236}">
                      <a16:creationId xmlns:a16="http://schemas.microsoft.com/office/drawing/2014/main" id="{CF432C5E-DBF8-48E7-B372-75A8150DACE5}"/>
                    </a:ext>
                  </a:extLst>
                </p14:cNvPr>
                <p14:cNvContentPartPr/>
                <p14:nvPr/>
              </p14:nvContentPartPr>
              <p14:xfrm>
                <a:off x="810090" y="1238227"/>
                <a:ext cx="452520" cy="261360"/>
              </p14:xfrm>
            </p:contentPart>
          </mc:Choice>
          <mc:Fallback>
            <p:pic>
              <p:nvPicPr>
                <p:cNvPr id="16" name="Ink 15">
                  <a:extLst>
                    <a:ext uri="{FF2B5EF4-FFF2-40B4-BE49-F238E27FC236}">
                      <a16:creationId xmlns:a16="http://schemas.microsoft.com/office/drawing/2014/main" id="{CF432C5E-DBF8-48E7-B372-75A8150DACE5}"/>
                    </a:ext>
                  </a:extLst>
                </p:cNvPr>
                <p:cNvPicPr/>
                <p:nvPr/>
              </p:nvPicPr>
              <p:blipFill>
                <a:blip r:embed="rId421"/>
                <a:stretch>
                  <a:fillRect/>
                </a:stretch>
              </p:blipFill>
              <p:spPr>
                <a:xfrm>
                  <a:off x="801450" y="1229227"/>
                  <a:ext cx="470160" cy="279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2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38B40D5B-5BC2-41DD-824B-DD2DE95558D1}"/>
                    </a:ext>
                  </a:extLst>
                </p14:cNvPr>
                <p14:cNvContentPartPr/>
                <p14:nvPr/>
              </p14:nvContentPartPr>
              <p14:xfrm>
                <a:off x="1556730" y="1125547"/>
                <a:ext cx="216360" cy="34560"/>
              </p14:xfrm>
            </p:contentPart>
          </mc:Choice>
          <mc:Fallback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38B40D5B-5BC2-41DD-824B-DD2DE95558D1}"/>
                    </a:ext>
                  </a:extLst>
                </p:cNvPr>
                <p:cNvPicPr/>
                <p:nvPr/>
              </p:nvPicPr>
              <p:blipFill>
                <a:blip r:embed="rId423"/>
                <a:stretch>
                  <a:fillRect/>
                </a:stretch>
              </p:blipFill>
              <p:spPr>
                <a:xfrm>
                  <a:off x="1548090" y="1116907"/>
                  <a:ext cx="234000" cy="52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4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17C7110D-632C-4B65-B0BC-2824E7EDC0B5}"/>
                    </a:ext>
                  </a:extLst>
                </p14:cNvPr>
                <p14:cNvContentPartPr/>
                <p14:nvPr/>
              </p14:nvContentPartPr>
              <p14:xfrm>
                <a:off x="1577970" y="1209067"/>
                <a:ext cx="251280" cy="25200"/>
              </p14:xfrm>
            </p:contentPart>
          </mc:Choice>
          <mc:Fallback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17C7110D-632C-4B65-B0BC-2824E7EDC0B5}"/>
                    </a:ext>
                  </a:extLst>
                </p:cNvPr>
                <p:cNvPicPr/>
                <p:nvPr/>
              </p:nvPicPr>
              <p:blipFill>
                <a:blip r:embed="rId425"/>
                <a:stretch>
                  <a:fillRect/>
                </a:stretch>
              </p:blipFill>
              <p:spPr>
                <a:xfrm>
                  <a:off x="1568970" y="1200427"/>
                  <a:ext cx="268920" cy="42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6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34B7EA65-73A3-4BD9-825C-4405E7E774FE}"/>
                    </a:ext>
                  </a:extLst>
                </p14:cNvPr>
                <p14:cNvContentPartPr/>
                <p14:nvPr/>
              </p14:nvContentPartPr>
              <p14:xfrm>
                <a:off x="2116530" y="923587"/>
                <a:ext cx="517320" cy="213840"/>
              </p14:xfrm>
            </p:contentPart>
          </mc:Choice>
          <mc:Fallback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34B7EA65-73A3-4BD9-825C-4405E7E774FE}"/>
                    </a:ext>
                  </a:extLst>
                </p:cNvPr>
                <p:cNvPicPr/>
                <p:nvPr/>
              </p:nvPicPr>
              <p:blipFill>
                <a:blip r:embed="rId427"/>
                <a:stretch>
                  <a:fillRect/>
                </a:stretch>
              </p:blipFill>
              <p:spPr>
                <a:xfrm>
                  <a:off x="2107890" y="914947"/>
                  <a:ext cx="534960" cy="231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8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DF464FEB-34E4-4CE0-BDF8-B016BC175265}"/>
                    </a:ext>
                  </a:extLst>
                </p14:cNvPr>
                <p14:cNvContentPartPr/>
                <p14:nvPr/>
              </p14:nvContentPartPr>
              <p14:xfrm>
                <a:off x="2660850" y="893707"/>
                <a:ext cx="64440" cy="229680"/>
              </p14:xfrm>
            </p:contentPart>
          </mc:Choice>
          <mc:Fallback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DF464FEB-34E4-4CE0-BDF8-B016BC175265}"/>
                    </a:ext>
                  </a:extLst>
                </p:cNvPr>
                <p:cNvPicPr/>
                <p:nvPr/>
              </p:nvPicPr>
              <p:blipFill>
                <a:blip r:embed="rId429"/>
                <a:stretch>
                  <a:fillRect/>
                </a:stretch>
              </p:blipFill>
              <p:spPr>
                <a:xfrm>
                  <a:off x="2652210" y="884707"/>
                  <a:ext cx="82080" cy="247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30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174658FD-0267-40DF-85BA-7A0AD2CA3EAF}"/>
                    </a:ext>
                  </a:extLst>
                </p14:cNvPr>
                <p14:cNvContentPartPr/>
                <p14:nvPr/>
              </p14:nvContentPartPr>
              <p14:xfrm>
                <a:off x="2949570" y="908107"/>
                <a:ext cx="218880" cy="220680"/>
              </p14:xfrm>
            </p:contentPart>
          </mc:Choice>
          <mc:Fallback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174658FD-0267-40DF-85BA-7A0AD2CA3EAF}"/>
                    </a:ext>
                  </a:extLst>
                </p:cNvPr>
                <p:cNvPicPr/>
                <p:nvPr/>
              </p:nvPicPr>
              <p:blipFill>
                <a:blip r:embed="rId431"/>
                <a:stretch>
                  <a:fillRect/>
                </a:stretch>
              </p:blipFill>
              <p:spPr>
                <a:xfrm>
                  <a:off x="2940930" y="899107"/>
                  <a:ext cx="236520" cy="238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32">
              <p14:nvContentPartPr>
                <p14:cNvPr id="23" name="Ink 22">
                  <a:extLst>
                    <a:ext uri="{FF2B5EF4-FFF2-40B4-BE49-F238E27FC236}">
                      <a16:creationId xmlns:a16="http://schemas.microsoft.com/office/drawing/2014/main" id="{C03FDD02-7EBA-44F9-8485-BAD805B68753}"/>
                    </a:ext>
                  </a:extLst>
                </p14:cNvPr>
                <p14:cNvContentPartPr/>
                <p14:nvPr/>
              </p14:nvContentPartPr>
              <p14:xfrm>
                <a:off x="3186810" y="981547"/>
                <a:ext cx="129960" cy="141840"/>
              </p14:xfrm>
            </p:contentPart>
          </mc:Choice>
          <mc:Fallback>
            <p:pic>
              <p:nvPicPr>
                <p:cNvPr id="23" name="Ink 22">
                  <a:extLst>
                    <a:ext uri="{FF2B5EF4-FFF2-40B4-BE49-F238E27FC236}">
                      <a16:creationId xmlns:a16="http://schemas.microsoft.com/office/drawing/2014/main" id="{C03FDD02-7EBA-44F9-8485-BAD805B68753}"/>
                    </a:ext>
                  </a:extLst>
                </p:cNvPr>
                <p:cNvPicPr/>
                <p:nvPr/>
              </p:nvPicPr>
              <p:blipFill>
                <a:blip r:embed="rId433"/>
                <a:stretch>
                  <a:fillRect/>
                </a:stretch>
              </p:blipFill>
              <p:spPr>
                <a:xfrm>
                  <a:off x="3178170" y="972547"/>
                  <a:ext cx="147600" cy="159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34">
              <p14:nvContentPartPr>
                <p14:cNvPr id="24" name="Ink 23">
                  <a:extLst>
                    <a:ext uri="{FF2B5EF4-FFF2-40B4-BE49-F238E27FC236}">
                      <a16:creationId xmlns:a16="http://schemas.microsoft.com/office/drawing/2014/main" id="{16A5F6FC-E5C3-4CE3-B57C-F02AEEC3A3E7}"/>
                    </a:ext>
                  </a:extLst>
                </p14:cNvPr>
                <p14:cNvContentPartPr/>
                <p14:nvPr/>
              </p14:nvContentPartPr>
              <p14:xfrm>
                <a:off x="3401010" y="821707"/>
                <a:ext cx="777960" cy="316080"/>
              </p14:xfrm>
            </p:contentPart>
          </mc:Choice>
          <mc:Fallback>
            <p:pic>
              <p:nvPicPr>
                <p:cNvPr id="24" name="Ink 23">
                  <a:extLst>
                    <a:ext uri="{FF2B5EF4-FFF2-40B4-BE49-F238E27FC236}">
                      <a16:creationId xmlns:a16="http://schemas.microsoft.com/office/drawing/2014/main" id="{16A5F6FC-E5C3-4CE3-B57C-F02AEEC3A3E7}"/>
                    </a:ext>
                  </a:extLst>
                </p:cNvPr>
                <p:cNvPicPr/>
                <p:nvPr/>
              </p:nvPicPr>
              <p:blipFill>
                <a:blip r:embed="rId435"/>
                <a:stretch>
                  <a:fillRect/>
                </a:stretch>
              </p:blipFill>
              <p:spPr>
                <a:xfrm>
                  <a:off x="3392370" y="812707"/>
                  <a:ext cx="795600" cy="333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36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0AB30F14-5E99-4D7E-B985-7D38DBB0A025}"/>
                    </a:ext>
                  </a:extLst>
                </p14:cNvPr>
                <p14:cNvContentPartPr/>
                <p14:nvPr/>
              </p14:nvContentPartPr>
              <p14:xfrm>
                <a:off x="2058570" y="1142827"/>
                <a:ext cx="2415240" cy="92520"/>
              </p14:xfrm>
            </p:contentPart>
          </mc:Choice>
          <mc:Fallback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0AB30F14-5E99-4D7E-B985-7D38DBB0A025}"/>
                    </a:ext>
                  </a:extLst>
                </p:cNvPr>
                <p:cNvPicPr/>
                <p:nvPr/>
              </p:nvPicPr>
              <p:blipFill>
                <a:blip r:embed="rId437"/>
                <a:stretch>
                  <a:fillRect/>
                </a:stretch>
              </p:blipFill>
              <p:spPr>
                <a:xfrm>
                  <a:off x="2049570" y="1134187"/>
                  <a:ext cx="2432880" cy="110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38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C3CA9A11-F39E-4A96-827B-F2C3126949FC}"/>
                    </a:ext>
                  </a:extLst>
                </p14:cNvPr>
                <p14:cNvContentPartPr/>
                <p14:nvPr/>
              </p14:nvContentPartPr>
              <p14:xfrm>
                <a:off x="2369250" y="1327507"/>
                <a:ext cx="73800" cy="294480"/>
              </p14:xfrm>
            </p:contentPart>
          </mc:Choice>
          <mc:Fallback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C3CA9A11-F39E-4A96-827B-F2C3126949FC}"/>
                    </a:ext>
                  </a:extLst>
                </p:cNvPr>
                <p:cNvPicPr/>
                <p:nvPr/>
              </p:nvPicPr>
              <p:blipFill>
                <a:blip r:embed="rId439"/>
                <a:stretch>
                  <a:fillRect/>
                </a:stretch>
              </p:blipFill>
              <p:spPr>
                <a:xfrm>
                  <a:off x="2360610" y="1318867"/>
                  <a:ext cx="91440" cy="312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0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99254904-3551-42D9-BCF4-A477D767C1D1}"/>
                    </a:ext>
                  </a:extLst>
                </p14:cNvPr>
                <p14:cNvContentPartPr/>
                <p14:nvPr/>
              </p14:nvContentPartPr>
              <p14:xfrm>
                <a:off x="2368530" y="1387267"/>
                <a:ext cx="489240" cy="232560"/>
              </p14:xfrm>
            </p:contentPart>
          </mc:Choice>
          <mc:Fallback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99254904-3551-42D9-BCF4-A477D767C1D1}"/>
                    </a:ext>
                  </a:extLst>
                </p:cNvPr>
                <p:cNvPicPr/>
                <p:nvPr/>
              </p:nvPicPr>
              <p:blipFill>
                <a:blip r:embed="rId441"/>
                <a:stretch>
                  <a:fillRect/>
                </a:stretch>
              </p:blipFill>
              <p:spPr>
                <a:xfrm>
                  <a:off x="2359890" y="1378627"/>
                  <a:ext cx="506880" cy="25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2">
              <p14:nvContentPartPr>
                <p14:cNvPr id="30" name="Ink 29">
                  <a:extLst>
                    <a:ext uri="{FF2B5EF4-FFF2-40B4-BE49-F238E27FC236}">
                      <a16:creationId xmlns:a16="http://schemas.microsoft.com/office/drawing/2014/main" id="{A41622BC-1CCE-41FB-B8DD-1C9958586BBC}"/>
                    </a:ext>
                  </a:extLst>
                </p14:cNvPr>
                <p14:cNvContentPartPr/>
                <p14:nvPr/>
              </p14:nvContentPartPr>
              <p14:xfrm>
                <a:off x="2790810" y="1487707"/>
                <a:ext cx="91800" cy="390600"/>
              </p14:xfrm>
            </p:contentPart>
          </mc:Choice>
          <mc:Fallback>
            <p:pic>
              <p:nvPicPr>
                <p:cNvPr id="30" name="Ink 29">
                  <a:extLst>
                    <a:ext uri="{FF2B5EF4-FFF2-40B4-BE49-F238E27FC236}">
                      <a16:creationId xmlns:a16="http://schemas.microsoft.com/office/drawing/2014/main" id="{A41622BC-1CCE-41FB-B8DD-1C9958586BBC}"/>
                    </a:ext>
                  </a:extLst>
                </p:cNvPr>
                <p:cNvPicPr/>
                <p:nvPr/>
              </p:nvPicPr>
              <p:blipFill>
                <a:blip r:embed="rId443"/>
                <a:stretch>
                  <a:fillRect/>
                </a:stretch>
              </p:blipFill>
              <p:spPr>
                <a:xfrm>
                  <a:off x="2782170" y="1479067"/>
                  <a:ext cx="109440" cy="408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4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B7BCA566-AACC-45F7-AA78-A088B02C5A1E}"/>
                    </a:ext>
                  </a:extLst>
                </p14:cNvPr>
                <p14:cNvContentPartPr/>
                <p14:nvPr/>
              </p14:nvContentPartPr>
              <p14:xfrm>
                <a:off x="3065130" y="1395547"/>
                <a:ext cx="163440" cy="197280"/>
              </p14:xfrm>
            </p:contentPart>
          </mc:Choice>
          <mc:Fallback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B7BCA566-AACC-45F7-AA78-A088B02C5A1E}"/>
                    </a:ext>
                  </a:extLst>
                </p:cNvPr>
                <p:cNvPicPr/>
                <p:nvPr/>
              </p:nvPicPr>
              <p:blipFill>
                <a:blip r:embed="rId445"/>
                <a:stretch>
                  <a:fillRect/>
                </a:stretch>
              </p:blipFill>
              <p:spPr>
                <a:xfrm>
                  <a:off x="3056130" y="1386547"/>
                  <a:ext cx="181080" cy="214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6">
              <p14:nvContentPartPr>
                <p14:cNvPr id="33" name="Ink 32">
                  <a:extLst>
                    <a:ext uri="{FF2B5EF4-FFF2-40B4-BE49-F238E27FC236}">
                      <a16:creationId xmlns:a16="http://schemas.microsoft.com/office/drawing/2014/main" id="{91254ECF-1E45-4304-B271-385FC33D8F1F}"/>
                    </a:ext>
                  </a:extLst>
                </p14:cNvPr>
                <p14:cNvContentPartPr/>
                <p14:nvPr/>
              </p14:nvContentPartPr>
              <p14:xfrm>
                <a:off x="3184650" y="1454227"/>
                <a:ext cx="199440" cy="128520"/>
              </p14:xfrm>
            </p:contentPart>
          </mc:Choice>
          <mc:Fallback>
            <p:pic>
              <p:nvPicPr>
                <p:cNvPr id="33" name="Ink 32">
                  <a:extLst>
                    <a:ext uri="{FF2B5EF4-FFF2-40B4-BE49-F238E27FC236}">
                      <a16:creationId xmlns:a16="http://schemas.microsoft.com/office/drawing/2014/main" id="{91254ECF-1E45-4304-B271-385FC33D8F1F}"/>
                    </a:ext>
                  </a:extLst>
                </p:cNvPr>
                <p:cNvPicPr/>
                <p:nvPr/>
              </p:nvPicPr>
              <p:blipFill>
                <a:blip r:embed="rId447"/>
                <a:stretch>
                  <a:fillRect/>
                </a:stretch>
              </p:blipFill>
              <p:spPr>
                <a:xfrm>
                  <a:off x="3176010" y="1445587"/>
                  <a:ext cx="217080" cy="146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8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6114D790-46D0-48C2-BB64-D7EF1AE9A34A}"/>
                    </a:ext>
                  </a:extLst>
                </p14:cNvPr>
                <p14:cNvContentPartPr/>
                <p14:nvPr/>
              </p14:nvContentPartPr>
              <p14:xfrm>
                <a:off x="3446370" y="1337227"/>
                <a:ext cx="50040" cy="257760"/>
              </p14:xfrm>
            </p:contentPart>
          </mc:Choice>
          <mc:Fallback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6114D790-46D0-48C2-BB64-D7EF1AE9A34A}"/>
                    </a:ext>
                  </a:extLst>
                </p:cNvPr>
                <p:cNvPicPr/>
                <p:nvPr/>
              </p:nvPicPr>
              <p:blipFill>
                <a:blip r:embed="rId449"/>
                <a:stretch>
                  <a:fillRect/>
                </a:stretch>
              </p:blipFill>
              <p:spPr>
                <a:xfrm>
                  <a:off x="3437730" y="1328587"/>
                  <a:ext cx="67680" cy="275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50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B0339C86-40A9-4917-BA75-349C17BFCA72}"/>
                    </a:ext>
                  </a:extLst>
                </p14:cNvPr>
                <p14:cNvContentPartPr/>
                <p14:nvPr/>
              </p14:nvContentPartPr>
              <p14:xfrm>
                <a:off x="3548250" y="1332547"/>
                <a:ext cx="868320" cy="242640"/>
              </p14:xfrm>
            </p:contentPart>
          </mc:Choice>
          <mc:Fallback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B0339C86-40A9-4917-BA75-349C17BFCA72}"/>
                    </a:ext>
                  </a:extLst>
                </p:cNvPr>
                <p:cNvPicPr/>
                <p:nvPr/>
              </p:nvPicPr>
              <p:blipFill>
                <a:blip r:embed="rId451"/>
                <a:stretch>
                  <a:fillRect/>
                </a:stretch>
              </p:blipFill>
              <p:spPr>
                <a:xfrm>
                  <a:off x="3539610" y="1323907"/>
                  <a:ext cx="885960" cy="260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52">
              <p14:nvContentPartPr>
                <p14:cNvPr id="36" name="Ink 35">
                  <a:extLst>
                    <a:ext uri="{FF2B5EF4-FFF2-40B4-BE49-F238E27FC236}">
                      <a16:creationId xmlns:a16="http://schemas.microsoft.com/office/drawing/2014/main" id="{2E113BC9-E9D3-4C03-9A4A-8D6FE761E13A}"/>
                    </a:ext>
                  </a:extLst>
                </p14:cNvPr>
                <p14:cNvContentPartPr/>
                <p14:nvPr/>
              </p14:nvContentPartPr>
              <p14:xfrm>
                <a:off x="4205970" y="1400947"/>
                <a:ext cx="198000" cy="8280"/>
              </p14:xfrm>
            </p:contentPart>
          </mc:Choice>
          <mc:Fallback>
            <p:pic>
              <p:nvPicPr>
                <p:cNvPr id="36" name="Ink 35">
                  <a:extLst>
                    <a:ext uri="{FF2B5EF4-FFF2-40B4-BE49-F238E27FC236}">
                      <a16:creationId xmlns:a16="http://schemas.microsoft.com/office/drawing/2014/main" id="{2E113BC9-E9D3-4C03-9A4A-8D6FE761E13A}"/>
                    </a:ext>
                  </a:extLst>
                </p:cNvPr>
                <p:cNvPicPr/>
                <p:nvPr/>
              </p:nvPicPr>
              <p:blipFill>
                <a:blip r:embed="rId453"/>
                <a:stretch>
                  <a:fillRect/>
                </a:stretch>
              </p:blipFill>
              <p:spPr>
                <a:xfrm>
                  <a:off x="4196970" y="1391947"/>
                  <a:ext cx="215640" cy="25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54">
              <p14:nvContentPartPr>
                <p14:cNvPr id="61" name="Ink 60">
                  <a:extLst>
                    <a:ext uri="{FF2B5EF4-FFF2-40B4-BE49-F238E27FC236}">
                      <a16:creationId xmlns:a16="http://schemas.microsoft.com/office/drawing/2014/main" id="{A7D7835A-9B45-4036-B8D8-3B454DF3B8D5}"/>
                    </a:ext>
                  </a:extLst>
                </p14:cNvPr>
                <p14:cNvContentPartPr/>
                <p14:nvPr/>
              </p14:nvContentPartPr>
              <p14:xfrm>
                <a:off x="4943970" y="2447107"/>
                <a:ext cx="1172880" cy="70200"/>
              </p14:xfrm>
            </p:contentPart>
          </mc:Choice>
          <mc:Fallback>
            <p:pic>
              <p:nvPicPr>
                <p:cNvPr id="61" name="Ink 60">
                  <a:extLst>
                    <a:ext uri="{FF2B5EF4-FFF2-40B4-BE49-F238E27FC236}">
                      <a16:creationId xmlns:a16="http://schemas.microsoft.com/office/drawing/2014/main" id="{A7D7835A-9B45-4036-B8D8-3B454DF3B8D5}"/>
                    </a:ext>
                  </a:extLst>
                </p:cNvPr>
                <p:cNvPicPr/>
                <p:nvPr/>
              </p:nvPicPr>
              <p:blipFill>
                <a:blip r:embed="rId455"/>
                <a:stretch>
                  <a:fillRect/>
                </a:stretch>
              </p:blipFill>
              <p:spPr>
                <a:xfrm>
                  <a:off x="4935330" y="2438467"/>
                  <a:ext cx="1190520" cy="87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56">
              <p14:nvContentPartPr>
                <p14:cNvPr id="62" name="Ink 61">
                  <a:extLst>
                    <a:ext uri="{FF2B5EF4-FFF2-40B4-BE49-F238E27FC236}">
                      <a16:creationId xmlns:a16="http://schemas.microsoft.com/office/drawing/2014/main" id="{0B7BDEF4-A778-4665-9501-3723229EBBCA}"/>
                    </a:ext>
                  </a:extLst>
                </p14:cNvPr>
                <p14:cNvContentPartPr/>
                <p14:nvPr/>
              </p14:nvContentPartPr>
              <p14:xfrm>
                <a:off x="4987170" y="2573107"/>
                <a:ext cx="1098720" cy="45000"/>
              </p14:xfrm>
            </p:contentPart>
          </mc:Choice>
          <mc:Fallback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0B7BDEF4-A778-4665-9501-3723229EBBCA}"/>
                    </a:ext>
                  </a:extLst>
                </p:cNvPr>
                <p:cNvPicPr/>
                <p:nvPr/>
              </p:nvPicPr>
              <p:blipFill>
                <a:blip r:embed="rId457"/>
                <a:stretch>
                  <a:fillRect/>
                </a:stretch>
              </p:blipFill>
              <p:spPr>
                <a:xfrm>
                  <a:off x="4978170" y="2564107"/>
                  <a:ext cx="1116360" cy="62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58">
              <p14:nvContentPartPr>
                <p14:cNvPr id="64" name="Ink 63">
                  <a:extLst>
                    <a:ext uri="{FF2B5EF4-FFF2-40B4-BE49-F238E27FC236}">
                      <a16:creationId xmlns:a16="http://schemas.microsoft.com/office/drawing/2014/main" id="{FE3863FB-C116-4B02-9D92-8AB95821A5EF}"/>
                    </a:ext>
                  </a:extLst>
                </p14:cNvPr>
                <p14:cNvContentPartPr/>
                <p14:nvPr/>
              </p14:nvContentPartPr>
              <p14:xfrm>
                <a:off x="1050210" y="2587147"/>
                <a:ext cx="30600" cy="631440"/>
              </p14:xfrm>
            </p:contentPart>
          </mc:Choice>
          <mc:Fallback>
            <p:pic>
              <p:nvPicPr>
                <p:cNvPr id="64" name="Ink 63">
                  <a:extLst>
                    <a:ext uri="{FF2B5EF4-FFF2-40B4-BE49-F238E27FC236}">
                      <a16:creationId xmlns:a16="http://schemas.microsoft.com/office/drawing/2014/main" id="{FE3863FB-C116-4B02-9D92-8AB95821A5EF}"/>
                    </a:ext>
                  </a:extLst>
                </p:cNvPr>
                <p:cNvPicPr/>
                <p:nvPr/>
              </p:nvPicPr>
              <p:blipFill>
                <a:blip r:embed="rId459"/>
                <a:stretch>
                  <a:fillRect/>
                </a:stretch>
              </p:blipFill>
              <p:spPr>
                <a:xfrm>
                  <a:off x="1041570" y="2578147"/>
                  <a:ext cx="48240" cy="649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0">
              <p14:nvContentPartPr>
                <p14:cNvPr id="65" name="Ink 64">
                  <a:extLst>
                    <a:ext uri="{FF2B5EF4-FFF2-40B4-BE49-F238E27FC236}">
                      <a16:creationId xmlns:a16="http://schemas.microsoft.com/office/drawing/2014/main" id="{ADC9F4A5-E8BE-418D-9ECA-BB3456E0AA9D}"/>
                    </a:ext>
                  </a:extLst>
                </p14:cNvPr>
                <p14:cNvContentPartPr/>
                <p14:nvPr/>
              </p14:nvContentPartPr>
              <p14:xfrm>
                <a:off x="962730" y="2545747"/>
                <a:ext cx="253800" cy="248040"/>
              </p14:xfrm>
            </p:contentPart>
          </mc:Choice>
          <mc:Fallback>
            <p:pic>
              <p:nvPicPr>
                <p:cNvPr id="65" name="Ink 64">
                  <a:extLst>
                    <a:ext uri="{FF2B5EF4-FFF2-40B4-BE49-F238E27FC236}">
                      <a16:creationId xmlns:a16="http://schemas.microsoft.com/office/drawing/2014/main" id="{ADC9F4A5-E8BE-418D-9ECA-BB3456E0AA9D}"/>
                    </a:ext>
                  </a:extLst>
                </p:cNvPr>
                <p:cNvPicPr/>
                <p:nvPr/>
              </p:nvPicPr>
              <p:blipFill>
                <a:blip r:embed="rId461"/>
                <a:stretch>
                  <a:fillRect/>
                </a:stretch>
              </p:blipFill>
              <p:spPr>
                <a:xfrm>
                  <a:off x="954090" y="2537107"/>
                  <a:ext cx="271440" cy="265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2">
              <p14:nvContentPartPr>
                <p14:cNvPr id="67" name="Ink 66">
                  <a:extLst>
                    <a:ext uri="{FF2B5EF4-FFF2-40B4-BE49-F238E27FC236}">
                      <a16:creationId xmlns:a16="http://schemas.microsoft.com/office/drawing/2014/main" id="{83D7366E-1E6B-44E7-9A27-6AE09AB7F7CC}"/>
                    </a:ext>
                  </a:extLst>
                </p14:cNvPr>
                <p14:cNvContentPartPr/>
                <p14:nvPr/>
              </p14:nvContentPartPr>
              <p14:xfrm>
                <a:off x="300690" y="3377707"/>
                <a:ext cx="246240" cy="194400"/>
              </p14:xfrm>
            </p:contentPart>
          </mc:Choice>
          <mc:Fallback>
            <p:pic>
              <p:nvPicPr>
                <p:cNvPr id="67" name="Ink 66">
                  <a:extLst>
                    <a:ext uri="{FF2B5EF4-FFF2-40B4-BE49-F238E27FC236}">
                      <a16:creationId xmlns:a16="http://schemas.microsoft.com/office/drawing/2014/main" id="{83D7366E-1E6B-44E7-9A27-6AE09AB7F7CC}"/>
                    </a:ext>
                  </a:extLst>
                </p:cNvPr>
                <p:cNvPicPr/>
                <p:nvPr/>
              </p:nvPicPr>
              <p:blipFill>
                <a:blip r:embed="rId463"/>
                <a:stretch>
                  <a:fillRect/>
                </a:stretch>
              </p:blipFill>
              <p:spPr>
                <a:xfrm>
                  <a:off x="291690" y="3369067"/>
                  <a:ext cx="263880" cy="212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4">
              <p14:nvContentPartPr>
                <p14:cNvPr id="68" name="Ink 67">
                  <a:extLst>
                    <a:ext uri="{FF2B5EF4-FFF2-40B4-BE49-F238E27FC236}">
                      <a16:creationId xmlns:a16="http://schemas.microsoft.com/office/drawing/2014/main" id="{43D3AFD6-78DD-444E-B062-175E9E52C7D6}"/>
                    </a:ext>
                  </a:extLst>
                </p14:cNvPr>
                <p14:cNvContentPartPr/>
                <p14:nvPr/>
              </p14:nvContentPartPr>
              <p14:xfrm>
                <a:off x="546930" y="3354667"/>
                <a:ext cx="230400" cy="231840"/>
              </p14:xfrm>
            </p:contentPart>
          </mc:Choice>
          <mc:Fallback>
            <p:pic>
              <p:nvPicPr>
                <p:cNvPr id="68" name="Ink 67">
                  <a:extLst>
                    <a:ext uri="{FF2B5EF4-FFF2-40B4-BE49-F238E27FC236}">
                      <a16:creationId xmlns:a16="http://schemas.microsoft.com/office/drawing/2014/main" id="{43D3AFD6-78DD-444E-B062-175E9E52C7D6}"/>
                    </a:ext>
                  </a:extLst>
                </p:cNvPr>
                <p:cNvPicPr/>
                <p:nvPr/>
              </p:nvPicPr>
              <p:blipFill>
                <a:blip r:embed="rId465"/>
                <a:stretch>
                  <a:fillRect/>
                </a:stretch>
              </p:blipFill>
              <p:spPr>
                <a:xfrm>
                  <a:off x="538290" y="3345667"/>
                  <a:ext cx="248040" cy="249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6">
              <p14:nvContentPartPr>
                <p14:cNvPr id="69" name="Ink 68">
                  <a:extLst>
                    <a:ext uri="{FF2B5EF4-FFF2-40B4-BE49-F238E27FC236}">
                      <a16:creationId xmlns:a16="http://schemas.microsoft.com/office/drawing/2014/main" id="{3AB30D7D-BD18-47A0-B205-81AC519F4108}"/>
                    </a:ext>
                  </a:extLst>
                </p14:cNvPr>
                <p14:cNvContentPartPr/>
                <p14:nvPr/>
              </p14:nvContentPartPr>
              <p14:xfrm>
                <a:off x="812250" y="3321187"/>
                <a:ext cx="1192680" cy="292320"/>
              </p14:xfrm>
            </p:contentPart>
          </mc:Choice>
          <mc:Fallback>
            <p:pic>
              <p:nvPicPr>
                <p:cNvPr id="69" name="Ink 68">
                  <a:extLst>
                    <a:ext uri="{FF2B5EF4-FFF2-40B4-BE49-F238E27FC236}">
                      <a16:creationId xmlns:a16="http://schemas.microsoft.com/office/drawing/2014/main" id="{3AB30D7D-BD18-47A0-B205-81AC519F4108}"/>
                    </a:ext>
                  </a:extLst>
                </p:cNvPr>
                <p:cNvPicPr/>
                <p:nvPr/>
              </p:nvPicPr>
              <p:blipFill>
                <a:blip r:embed="rId467"/>
                <a:stretch>
                  <a:fillRect/>
                </a:stretch>
              </p:blipFill>
              <p:spPr>
                <a:xfrm>
                  <a:off x="803250" y="3312187"/>
                  <a:ext cx="1210320" cy="309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8">
              <p14:nvContentPartPr>
                <p14:cNvPr id="70" name="Ink 69">
                  <a:extLst>
                    <a:ext uri="{FF2B5EF4-FFF2-40B4-BE49-F238E27FC236}">
                      <a16:creationId xmlns:a16="http://schemas.microsoft.com/office/drawing/2014/main" id="{FCC9C57F-8203-471C-A5A4-FF8BB0AACAA1}"/>
                    </a:ext>
                  </a:extLst>
                </p14:cNvPr>
                <p14:cNvContentPartPr/>
                <p14:nvPr/>
              </p14:nvContentPartPr>
              <p14:xfrm>
                <a:off x="2003490" y="3269707"/>
                <a:ext cx="38880" cy="160560"/>
              </p14:xfrm>
            </p:contentPart>
          </mc:Choice>
          <mc:Fallback>
            <p:pic>
              <p:nvPicPr>
                <p:cNvPr id="70" name="Ink 69">
                  <a:extLst>
                    <a:ext uri="{FF2B5EF4-FFF2-40B4-BE49-F238E27FC236}">
                      <a16:creationId xmlns:a16="http://schemas.microsoft.com/office/drawing/2014/main" id="{FCC9C57F-8203-471C-A5A4-FF8BB0AACAA1}"/>
                    </a:ext>
                  </a:extLst>
                </p:cNvPr>
                <p:cNvPicPr/>
                <p:nvPr/>
              </p:nvPicPr>
              <p:blipFill>
                <a:blip r:embed="rId469"/>
                <a:stretch>
                  <a:fillRect/>
                </a:stretch>
              </p:blipFill>
              <p:spPr>
                <a:xfrm>
                  <a:off x="1994490" y="3260707"/>
                  <a:ext cx="56520" cy="178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70">
              <p14:nvContentPartPr>
                <p14:cNvPr id="71" name="Ink 70">
                  <a:extLst>
                    <a:ext uri="{FF2B5EF4-FFF2-40B4-BE49-F238E27FC236}">
                      <a16:creationId xmlns:a16="http://schemas.microsoft.com/office/drawing/2014/main" id="{B436E520-D44E-44A2-9A6F-7B93B62A92CB}"/>
                    </a:ext>
                  </a:extLst>
                </p14:cNvPr>
                <p14:cNvContentPartPr/>
                <p14:nvPr/>
              </p14:nvContentPartPr>
              <p14:xfrm>
                <a:off x="312930" y="3635827"/>
                <a:ext cx="429480" cy="443520"/>
              </p14:xfrm>
            </p:contentPart>
          </mc:Choice>
          <mc:Fallback>
            <p:pic>
              <p:nvPicPr>
                <p:cNvPr id="71" name="Ink 70">
                  <a:extLst>
                    <a:ext uri="{FF2B5EF4-FFF2-40B4-BE49-F238E27FC236}">
                      <a16:creationId xmlns:a16="http://schemas.microsoft.com/office/drawing/2014/main" id="{B436E520-D44E-44A2-9A6F-7B93B62A92CB}"/>
                    </a:ext>
                  </a:extLst>
                </p:cNvPr>
                <p:cNvPicPr/>
                <p:nvPr/>
              </p:nvPicPr>
              <p:blipFill>
                <a:blip r:embed="rId471"/>
                <a:stretch>
                  <a:fillRect/>
                </a:stretch>
              </p:blipFill>
              <p:spPr>
                <a:xfrm>
                  <a:off x="304290" y="3626827"/>
                  <a:ext cx="447120" cy="461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72">
              <p14:nvContentPartPr>
                <p14:cNvPr id="72" name="Ink 71">
                  <a:extLst>
                    <a:ext uri="{FF2B5EF4-FFF2-40B4-BE49-F238E27FC236}">
                      <a16:creationId xmlns:a16="http://schemas.microsoft.com/office/drawing/2014/main" id="{B990E5BD-A035-43B5-AE00-2852AB25A595}"/>
                    </a:ext>
                  </a:extLst>
                </p14:cNvPr>
                <p14:cNvContentPartPr/>
                <p14:nvPr/>
              </p14:nvContentPartPr>
              <p14:xfrm>
                <a:off x="792810" y="3847507"/>
                <a:ext cx="235800" cy="137520"/>
              </p14:xfrm>
            </p:contentPart>
          </mc:Choice>
          <mc:Fallback>
            <p:pic>
              <p:nvPicPr>
                <p:cNvPr id="72" name="Ink 71">
                  <a:extLst>
                    <a:ext uri="{FF2B5EF4-FFF2-40B4-BE49-F238E27FC236}">
                      <a16:creationId xmlns:a16="http://schemas.microsoft.com/office/drawing/2014/main" id="{B990E5BD-A035-43B5-AE00-2852AB25A595}"/>
                    </a:ext>
                  </a:extLst>
                </p:cNvPr>
                <p:cNvPicPr/>
                <p:nvPr/>
              </p:nvPicPr>
              <p:blipFill>
                <a:blip r:embed="rId473"/>
                <a:stretch>
                  <a:fillRect/>
                </a:stretch>
              </p:blipFill>
              <p:spPr>
                <a:xfrm>
                  <a:off x="783810" y="3838867"/>
                  <a:ext cx="253440" cy="155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74">
              <p14:nvContentPartPr>
                <p14:cNvPr id="74" name="Ink 73">
                  <a:extLst>
                    <a:ext uri="{FF2B5EF4-FFF2-40B4-BE49-F238E27FC236}">
                      <a16:creationId xmlns:a16="http://schemas.microsoft.com/office/drawing/2014/main" id="{CCF9E995-4BBD-40EC-BF98-AF35C8D6BCF5}"/>
                    </a:ext>
                  </a:extLst>
                </p14:cNvPr>
                <p14:cNvContentPartPr/>
                <p14:nvPr/>
              </p14:nvContentPartPr>
              <p14:xfrm>
                <a:off x="1232010" y="3837067"/>
                <a:ext cx="91440" cy="74880"/>
              </p14:xfrm>
            </p:contentPart>
          </mc:Choice>
          <mc:Fallback>
            <p:pic>
              <p:nvPicPr>
                <p:cNvPr id="74" name="Ink 73">
                  <a:extLst>
                    <a:ext uri="{FF2B5EF4-FFF2-40B4-BE49-F238E27FC236}">
                      <a16:creationId xmlns:a16="http://schemas.microsoft.com/office/drawing/2014/main" id="{CCF9E995-4BBD-40EC-BF98-AF35C8D6BCF5}"/>
                    </a:ext>
                  </a:extLst>
                </p:cNvPr>
                <p:cNvPicPr/>
                <p:nvPr/>
              </p:nvPicPr>
              <p:blipFill>
                <a:blip r:embed="rId475"/>
                <a:stretch>
                  <a:fillRect/>
                </a:stretch>
              </p:blipFill>
              <p:spPr>
                <a:xfrm>
                  <a:off x="1223370" y="3828067"/>
                  <a:ext cx="109080" cy="92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76">
              <p14:nvContentPartPr>
                <p14:cNvPr id="75" name="Ink 74">
                  <a:extLst>
                    <a:ext uri="{FF2B5EF4-FFF2-40B4-BE49-F238E27FC236}">
                      <a16:creationId xmlns:a16="http://schemas.microsoft.com/office/drawing/2014/main" id="{1CDB5A90-617E-4FC9-A234-0A615EF74903}"/>
                    </a:ext>
                  </a:extLst>
                </p14:cNvPr>
                <p14:cNvContentPartPr/>
                <p14:nvPr/>
              </p14:nvContentPartPr>
              <p14:xfrm>
                <a:off x="1338570" y="3716107"/>
                <a:ext cx="345240" cy="250920"/>
              </p14:xfrm>
            </p:contentPart>
          </mc:Choice>
          <mc:Fallback>
            <p:pic>
              <p:nvPicPr>
                <p:cNvPr id="75" name="Ink 74">
                  <a:extLst>
                    <a:ext uri="{FF2B5EF4-FFF2-40B4-BE49-F238E27FC236}">
                      <a16:creationId xmlns:a16="http://schemas.microsoft.com/office/drawing/2014/main" id="{1CDB5A90-617E-4FC9-A234-0A615EF74903}"/>
                    </a:ext>
                  </a:extLst>
                </p:cNvPr>
                <p:cNvPicPr/>
                <p:nvPr/>
              </p:nvPicPr>
              <p:blipFill>
                <a:blip r:embed="rId477"/>
                <a:stretch>
                  <a:fillRect/>
                </a:stretch>
              </p:blipFill>
              <p:spPr>
                <a:xfrm>
                  <a:off x="1329570" y="3707467"/>
                  <a:ext cx="362880" cy="268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78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C6841F84-33A1-4F13-B3E1-97023DA12E06}"/>
                    </a:ext>
                  </a:extLst>
                </p14:cNvPr>
                <p14:cNvContentPartPr/>
                <p14:nvPr/>
              </p14:nvContentPartPr>
              <p14:xfrm>
                <a:off x="1711530" y="3824827"/>
                <a:ext cx="103320" cy="111600"/>
              </p14:xfrm>
            </p:contentPart>
          </mc:Choice>
          <mc:Fallback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C6841F84-33A1-4F13-B3E1-97023DA12E06}"/>
                    </a:ext>
                  </a:extLst>
                </p:cNvPr>
                <p:cNvPicPr/>
                <p:nvPr/>
              </p:nvPicPr>
              <p:blipFill>
                <a:blip r:embed="rId479"/>
                <a:stretch>
                  <a:fillRect/>
                </a:stretch>
              </p:blipFill>
              <p:spPr>
                <a:xfrm>
                  <a:off x="1702530" y="3816187"/>
                  <a:ext cx="120960" cy="129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0">
              <p14:nvContentPartPr>
                <p14:cNvPr id="77" name="Ink 76">
                  <a:extLst>
                    <a:ext uri="{FF2B5EF4-FFF2-40B4-BE49-F238E27FC236}">
                      <a16:creationId xmlns:a16="http://schemas.microsoft.com/office/drawing/2014/main" id="{0B85F2D4-E890-41D9-AB3C-05358B6515B8}"/>
                    </a:ext>
                  </a:extLst>
                </p14:cNvPr>
                <p14:cNvContentPartPr/>
                <p14:nvPr/>
              </p14:nvContentPartPr>
              <p14:xfrm>
                <a:off x="1857690" y="3658867"/>
                <a:ext cx="60120" cy="273600"/>
              </p14:xfrm>
            </p:contentPart>
          </mc:Choice>
          <mc:Fallback>
            <p:pic>
              <p:nvPicPr>
                <p:cNvPr id="77" name="Ink 76">
                  <a:extLst>
                    <a:ext uri="{FF2B5EF4-FFF2-40B4-BE49-F238E27FC236}">
                      <a16:creationId xmlns:a16="http://schemas.microsoft.com/office/drawing/2014/main" id="{0B85F2D4-E890-41D9-AB3C-05358B6515B8}"/>
                    </a:ext>
                  </a:extLst>
                </p:cNvPr>
                <p:cNvPicPr/>
                <p:nvPr/>
              </p:nvPicPr>
              <p:blipFill>
                <a:blip r:embed="rId481"/>
                <a:stretch>
                  <a:fillRect/>
                </a:stretch>
              </p:blipFill>
              <p:spPr>
                <a:xfrm>
                  <a:off x="1849050" y="3649867"/>
                  <a:ext cx="77760" cy="291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2">
              <p14:nvContentPartPr>
                <p14:cNvPr id="78" name="Ink 77">
                  <a:extLst>
                    <a:ext uri="{FF2B5EF4-FFF2-40B4-BE49-F238E27FC236}">
                      <a16:creationId xmlns:a16="http://schemas.microsoft.com/office/drawing/2014/main" id="{35D13019-5041-41AD-BA6F-F81AD2A99916}"/>
                    </a:ext>
                  </a:extLst>
                </p14:cNvPr>
                <p14:cNvContentPartPr/>
                <p14:nvPr/>
              </p14:nvContentPartPr>
              <p14:xfrm>
                <a:off x="1897290" y="3729787"/>
                <a:ext cx="299880" cy="517680"/>
              </p14:xfrm>
            </p:contentPart>
          </mc:Choice>
          <mc:Fallback>
            <p:pic>
              <p:nvPicPr>
                <p:cNvPr id="78" name="Ink 77">
                  <a:extLst>
                    <a:ext uri="{FF2B5EF4-FFF2-40B4-BE49-F238E27FC236}">
                      <a16:creationId xmlns:a16="http://schemas.microsoft.com/office/drawing/2014/main" id="{35D13019-5041-41AD-BA6F-F81AD2A99916}"/>
                    </a:ext>
                  </a:extLst>
                </p:cNvPr>
                <p:cNvPicPr/>
                <p:nvPr/>
              </p:nvPicPr>
              <p:blipFill>
                <a:blip r:embed="rId483"/>
                <a:stretch>
                  <a:fillRect/>
                </a:stretch>
              </p:blipFill>
              <p:spPr>
                <a:xfrm>
                  <a:off x="1888650" y="3721147"/>
                  <a:ext cx="317520" cy="535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4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66559127-0A24-4C1D-A1F6-0436996D85B6}"/>
                    </a:ext>
                  </a:extLst>
                </p14:cNvPr>
                <p14:cNvContentPartPr/>
                <p14:nvPr/>
              </p14:nvContentPartPr>
              <p14:xfrm>
                <a:off x="353610" y="2246227"/>
                <a:ext cx="239760" cy="179280"/>
              </p14:xfrm>
            </p:contentPart>
          </mc:Choice>
          <mc:Fallback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66559127-0A24-4C1D-A1F6-0436996D85B6}"/>
                    </a:ext>
                  </a:extLst>
                </p:cNvPr>
                <p:cNvPicPr/>
                <p:nvPr/>
              </p:nvPicPr>
              <p:blipFill>
                <a:blip r:embed="rId485"/>
                <a:stretch>
                  <a:fillRect/>
                </a:stretch>
              </p:blipFill>
              <p:spPr>
                <a:xfrm>
                  <a:off x="344970" y="2237587"/>
                  <a:ext cx="257400" cy="196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6">
              <p14:nvContentPartPr>
                <p14:cNvPr id="39" name="Ink 38">
                  <a:extLst>
                    <a:ext uri="{FF2B5EF4-FFF2-40B4-BE49-F238E27FC236}">
                      <a16:creationId xmlns:a16="http://schemas.microsoft.com/office/drawing/2014/main" id="{E0C23394-3DCB-424A-883F-409BE2C693DD}"/>
                    </a:ext>
                  </a:extLst>
                </p14:cNvPr>
                <p14:cNvContentPartPr/>
                <p14:nvPr/>
              </p14:nvContentPartPr>
              <p14:xfrm>
                <a:off x="688050" y="2245507"/>
                <a:ext cx="141840" cy="141840"/>
              </p14:xfrm>
            </p:contentPart>
          </mc:Choice>
          <mc:Fallback>
            <p:pic>
              <p:nvPicPr>
                <p:cNvPr id="39" name="Ink 38">
                  <a:extLst>
                    <a:ext uri="{FF2B5EF4-FFF2-40B4-BE49-F238E27FC236}">
                      <a16:creationId xmlns:a16="http://schemas.microsoft.com/office/drawing/2014/main" id="{E0C23394-3DCB-424A-883F-409BE2C693DD}"/>
                    </a:ext>
                  </a:extLst>
                </p:cNvPr>
                <p:cNvPicPr/>
                <p:nvPr/>
              </p:nvPicPr>
              <p:blipFill>
                <a:blip r:embed="rId487"/>
                <a:stretch>
                  <a:fillRect/>
                </a:stretch>
              </p:blipFill>
              <p:spPr>
                <a:xfrm>
                  <a:off x="679050" y="2236507"/>
                  <a:ext cx="159480" cy="159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8">
              <p14:nvContentPartPr>
                <p14:cNvPr id="41" name="Ink 40">
                  <a:extLst>
                    <a:ext uri="{FF2B5EF4-FFF2-40B4-BE49-F238E27FC236}">
                      <a16:creationId xmlns:a16="http://schemas.microsoft.com/office/drawing/2014/main" id="{00E855C5-8250-4600-9C5E-38E02E7C3F7D}"/>
                    </a:ext>
                  </a:extLst>
                </p14:cNvPr>
                <p14:cNvContentPartPr/>
                <p14:nvPr/>
              </p14:nvContentPartPr>
              <p14:xfrm>
                <a:off x="882810" y="2100427"/>
                <a:ext cx="772920" cy="333720"/>
              </p14:xfrm>
            </p:contentPart>
          </mc:Choice>
          <mc:Fallback>
            <p:pic>
              <p:nvPicPr>
                <p:cNvPr id="41" name="Ink 40">
                  <a:extLst>
                    <a:ext uri="{FF2B5EF4-FFF2-40B4-BE49-F238E27FC236}">
                      <a16:creationId xmlns:a16="http://schemas.microsoft.com/office/drawing/2014/main" id="{00E855C5-8250-4600-9C5E-38E02E7C3F7D}"/>
                    </a:ext>
                  </a:extLst>
                </p:cNvPr>
                <p:cNvPicPr/>
                <p:nvPr/>
              </p:nvPicPr>
              <p:blipFill>
                <a:blip r:embed="rId489"/>
                <a:stretch>
                  <a:fillRect/>
                </a:stretch>
              </p:blipFill>
              <p:spPr>
                <a:xfrm>
                  <a:off x="873810" y="2091427"/>
                  <a:ext cx="790560" cy="351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90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599BEF7A-968E-40BE-886C-DEEE9FB67ADE}"/>
                    </a:ext>
                  </a:extLst>
                </p14:cNvPr>
                <p14:cNvContentPartPr/>
                <p14:nvPr/>
              </p14:nvContentPartPr>
              <p14:xfrm>
                <a:off x="1691010" y="2185027"/>
                <a:ext cx="18360" cy="37440"/>
              </p14:xfrm>
            </p:contentPart>
          </mc:Choice>
          <mc:Fallback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599BEF7A-968E-40BE-886C-DEEE9FB67ADE}"/>
                    </a:ext>
                  </a:extLst>
                </p:cNvPr>
                <p:cNvPicPr/>
                <p:nvPr/>
              </p:nvPicPr>
              <p:blipFill>
                <a:blip r:embed="rId491"/>
                <a:stretch>
                  <a:fillRect/>
                </a:stretch>
              </p:blipFill>
              <p:spPr>
                <a:xfrm>
                  <a:off x="1682010" y="2176027"/>
                  <a:ext cx="36000" cy="55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92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4CD2EA3D-A1BB-4104-84D1-A6EC5C4606FC}"/>
                    </a:ext>
                  </a:extLst>
                </p14:cNvPr>
                <p14:cNvContentPartPr/>
                <p14:nvPr/>
              </p14:nvContentPartPr>
              <p14:xfrm>
                <a:off x="1787490" y="2196907"/>
                <a:ext cx="122040" cy="147960"/>
              </p14:xfrm>
            </p:contentPart>
          </mc:Choice>
          <mc:Fallback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4CD2EA3D-A1BB-4104-84D1-A6EC5C4606FC}"/>
                    </a:ext>
                  </a:extLst>
                </p:cNvPr>
                <p:cNvPicPr/>
                <p:nvPr/>
              </p:nvPicPr>
              <p:blipFill>
                <a:blip r:embed="rId493"/>
                <a:stretch>
                  <a:fillRect/>
                </a:stretch>
              </p:blipFill>
              <p:spPr>
                <a:xfrm>
                  <a:off x="1778850" y="2188267"/>
                  <a:ext cx="139680" cy="16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94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4CCBE591-C060-4FB4-B560-BBF601734155}"/>
                    </a:ext>
                  </a:extLst>
                </p14:cNvPr>
                <p14:cNvContentPartPr/>
                <p14:nvPr/>
              </p14:nvContentPartPr>
              <p14:xfrm>
                <a:off x="1914210" y="2168107"/>
                <a:ext cx="717480" cy="175320"/>
              </p14:xfrm>
            </p:contentPart>
          </mc:Choice>
          <mc:Fallback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4CCBE591-C060-4FB4-B560-BBF601734155}"/>
                    </a:ext>
                  </a:extLst>
                </p:cNvPr>
                <p:cNvPicPr/>
                <p:nvPr/>
              </p:nvPicPr>
              <p:blipFill>
                <a:blip r:embed="rId495"/>
                <a:stretch>
                  <a:fillRect/>
                </a:stretch>
              </p:blipFill>
              <p:spPr>
                <a:xfrm>
                  <a:off x="1905570" y="2159107"/>
                  <a:ext cx="735120" cy="192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96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FC1A7786-42EC-46D4-B278-3FD526B5B97C}"/>
                    </a:ext>
                  </a:extLst>
                </p14:cNvPr>
                <p14:cNvContentPartPr/>
                <p14:nvPr/>
              </p14:nvContentPartPr>
              <p14:xfrm>
                <a:off x="2449530" y="2242987"/>
                <a:ext cx="48600" cy="3240"/>
              </p14:xfrm>
            </p:contentPart>
          </mc:Choice>
          <mc:Fallback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FC1A7786-42EC-46D4-B278-3FD526B5B97C}"/>
                    </a:ext>
                  </a:extLst>
                </p:cNvPr>
                <p:cNvPicPr/>
                <p:nvPr/>
              </p:nvPicPr>
              <p:blipFill>
                <a:blip r:embed="rId497"/>
                <a:stretch>
                  <a:fillRect/>
                </a:stretch>
              </p:blipFill>
              <p:spPr>
                <a:xfrm>
                  <a:off x="2440890" y="2234347"/>
                  <a:ext cx="66240" cy="20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98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811E2BD6-8594-43CD-B699-D7A5AE83F5D7}"/>
                    </a:ext>
                  </a:extLst>
                </p14:cNvPr>
                <p14:cNvContentPartPr/>
                <p14:nvPr/>
              </p14:nvContentPartPr>
              <p14:xfrm>
                <a:off x="2482650" y="2143267"/>
                <a:ext cx="290160" cy="27360"/>
              </p14:xfrm>
            </p:contentPart>
          </mc:Choice>
          <mc:Fallback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811E2BD6-8594-43CD-B699-D7A5AE83F5D7}"/>
                    </a:ext>
                  </a:extLst>
                </p:cNvPr>
                <p:cNvPicPr/>
                <p:nvPr/>
              </p:nvPicPr>
              <p:blipFill>
                <a:blip r:embed="rId499"/>
                <a:stretch>
                  <a:fillRect/>
                </a:stretch>
              </p:blipFill>
              <p:spPr>
                <a:xfrm>
                  <a:off x="2474010" y="2134627"/>
                  <a:ext cx="307800" cy="45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00">
              <p14:nvContentPartPr>
                <p14:cNvPr id="47" name="Ink 46">
                  <a:extLst>
                    <a:ext uri="{FF2B5EF4-FFF2-40B4-BE49-F238E27FC236}">
                      <a16:creationId xmlns:a16="http://schemas.microsoft.com/office/drawing/2014/main" id="{1E3E0C24-E1E9-479C-B4FB-F1D109EC3FDB}"/>
                    </a:ext>
                  </a:extLst>
                </p14:cNvPr>
                <p14:cNvContentPartPr/>
                <p14:nvPr/>
              </p14:nvContentPartPr>
              <p14:xfrm>
                <a:off x="2452770" y="2227867"/>
                <a:ext cx="282960" cy="20880"/>
              </p14:xfrm>
            </p:contentPart>
          </mc:Choice>
          <mc:Fallback>
            <p:pic>
              <p:nvPicPr>
                <p:cNvPr id="47" name="Ink 46">
                  <a:extLst>
                    <a:ext uri="{FF2B5EF4-FFF2-40B4-BE49-F238E27FC236}">
                      <a16:creationId xmlns:a16="http://schemas.microsoft.com/office/drawing/2014/main" id="{1E3E0C24-E1E9-479C-B4FB-F1D109EC3FDB}"/>
                    </a:ext>
                  </a:extLst>
                </p:cNvPr>
                <p:cNvPicPr/>
                <p:nvPr/>
              </p:nvPicPr>
              <p:blipFill>
                <a:blip r:embed="rId501"/>
                <a:stretch>
                  <a:fillRect/>
                </a:stretch>
              </p:blipFill>
              <p:spPr>
                <a:xfrm>
                  <a:off x="2443770" y="2218867"/>
                  <a:ext cx="300600" cy="38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02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E83082B6-7BE7-4FCE-8F64-865EF29ADC52}"/>
                    </a:ext>
                  </a:extLst>
                </p14:cNvPr>
                <p14:cNvContentPartPr/>
                <p14:nvPr/>
              </p14:nvContentPartPr>
              <p14:xfrm>
                <a:off x="2429010" y="2157307"/>
                <a:ext cx="299160" cy="45000"/>
              </p14:xfrm>
            </p:contentPart>
          </mc:Choice>
          <mc:Fallback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E83082B6-7BE7-4FCE-8F64-865EF29ADC52}"/>
                    </a:ext>
                  </a:extLst>
                </p:cNvPr>
                <p:cNvPicPr/>
                <p:nvPr/>
              </p:nvPicPr>
              <p:blipFill>
                <a:blip r:embed="rId503"/>
                <a:stretch>
                  <a:fillRect/>
                </a:stretch>
              </p:blipFill>
              <p:spPr>
                <a:xfrm>
                  <a:off x="2420370" y="2148667"/>
                  <a:ext cx="316800" cy="62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04">
              <p14:nvContentPartPr>
                <p14:cNvPr id="49" name="Ink 48">
                  <a:extLst>
                    <a:ext uri="{FF2B5EF4-FFF2-40B4-BE49-F238E27FC236}">
                      <a16:creationId xmlns:a16="http://schemas.microsoft.com/office/drawing/2014/main" id="{684864FF-54F3-480E-82D7-BDB1E38538DA}"/>
                    </a:ext>
                  </a:extLst>
                </p14:cNvPr>
                <p14:cNvContentPartPr/>
                <p14:nvPr/>
              </p14:nvContentPartPr>
              <p14:xfrm>
                <a:off x="2990970" y="2107987"/>
                <a:ext cx="248040" cy="268920"/>
              </p14:xfrm>
            </p:contentPart>
          </mc:Choice>
          <mc:Fallback>
            <p:pic>
              <p:nvPicPr>
                <p:cNvPr id="49" name="Ink 48">
                  <a:extLst>
                    <a:ext uri="{FF2B5EF4-FFF2-40B4-BE49-F238E27FC236}">
                      <a16:creationId xmlns:a16="http://schemas.microsoft.com/office/drawing/2014/main" id="{684864FF-54F3-480E-82D7-BDB1E38538DA}"/>
                    </a:ext>
                  </a:extLst>
                </p:cNvPr>
                <p:cNvPicPr/>
                <p:nvPr/>
              </p:nvPicPr>
              <p:blipFill>
                <a:blip r:embed="rId505"/>
                <a:stretch>
                  <a:fillRect/>
                </a:stretch>
              </p:blipFill>
              <p:spPr>
                <a:xfrm>
                  <a:off x="2981970" y="2099347"/>
                  <a:ext cx="265680" cy="286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06">
              <p14:nvContentPartPr>
                <p14:cNvPr id="50" name="Ink 49">
                  <a:extLst>
                    <a:ext uri="{FF2B5EF4-FFF2-40B4-BE49-F238E27FC236}">
                      <a16:creationId xmlns:a16="http://schemas.microsoft.com/office/drawing/2014/main" id="{D991DD74-2024-463F-85D6-37C58F709989}"/>
                    </a:ext>
                  </a:extLst>
                </p14:cNvPr>
                <p14:cNvContentPartPr/>
                <p14:nvPr/>
              </p14:nvContentPartPr>
              <p14:xfrm>
                <a:off x="3285090" y="2194387"/>
                <a:ext cx="177120" cy="152280"/>
              </p14:xfrm>
            </p:contentPart>
          </mc:Choice>
          <mc:Fallback>
            <p:pic>
              <p:nvPicPr>
                <p:cNvPr id="50" name="Ink 49">
                  <a:extLst>
                    <a:ext uri="{FF2B5EF4-FFF2-40B4-BE49-F238E27FC236}">
                      <a16:creationId xmlns:a16="http://schemas.microsoft.com/office/drawing/2014/main" id="{D991DD74-2024-463F-85D6-37C58F709989}"/>
                    </a:ext>
                  </a:extLst>
                </p:cNvPr>
                <p:cNvPicPr/>
                <p:nvPr/>
              </p:nvPicPr>
              <p:blipFill>
                <a:blip r:embed="rId507"/>
                <a:stretch>
                  <a:fillRect/>
                </a:stretch>
              </p:blipFill>
              <p:spPr>
                <a:xfrm>
                  <a:off x="3276090" y="2185747"/>
                  <a:ext cx="194760" cy="169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08">
              <p14:nvContentPartPr>
                <p14:cNvPr id="51" name="Ink 50">
                  <a:extLst>
                    <a:ext uri="{FF2B5EF4-FFF2-40B4-BE49-F238E27FC236}">
                      <a16:creationId xmlns:a16="http://schemas.microsoft.com/office/drawing/2014/main" id="{7674D3D3-F923-4ACA-A5C1-1088F5E2D334}"/>
                    </a:ext>
                  </a:extLst>
                </p14:cNvPr>
                <p14:cNvContentPartPr/>
                <p14:nvPr/>
              </p14:nvContentPartPr>
              <p14:xfrm>
                <a:off x="3475170" y="2030947"/>
                <a:ext cx="839520" cy="388800"/>
              </p14:xfrm>
            </p:contentPart>
          </mc:Choice>
          <mc:Fallback>
            <p:pic>
              <p:nvPicPr>
                <p:cNvPr id="51" name="Ink 50">
                  <a:extLst>
                    <a:ext uri="{FF2B5EF4-FFF2-40B4-BE49-F238E27FC236}">
                      <a16:creationId xmlns:a16="http://schemas.microsoft.com/office/drawing/2014/main" id="{7674D3D3-F923-4ACA-A5C1-1088F5E2D334}"/>
                    </a:ext>
                  </a:extLst>
                </p:cNvPr>
                <p:cNvPicPr/>
                <p:nvPr/>
              </p:nvPicPr>
              <p:blipFill>
                <a:blip r:embed="rId509"/>
                <a:stretch>
                  <a:fillRect/>
                </a:stretch>
              </p:blipFill>
              <p:spPr>
                <a:xfrm>
                  <a:off x="3466530" y="2022307"/>
                  <a:ext cx="857160" cy="406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10">
              <p14:nvContentPartPr>
                <p14:cNvPr id="52" name="Ink 51">
                  <a:extLst>
                    <a:ext uri="{FF2B5EF4-FFF2-40B4-BE49-F238E27FC236}">
                      <a16:creationId xmlns:a16="http://schemas.microsoft.com/office/drawing/2014/main" id="{E4958C61-1B6D-4E9D-9351-5329921F7DA1}"/>
                    </a:ext>
                  </a:extLst>
                </p14:cNvPr>
                <p14:cNvContentPartPr/>
                <p14:nvPr/>
              </p14:nvContentPartPr>
              <p14:xfrm>
                <a:off x="4604490" y="2164867"/>
                <a:ext cx="224280" cy="23040"/>
              </p14:xfrm>
            </p:contentPart>
          </mc:Choice>
          <mc:Fallback>
            <p:pic>
              <p:nvPicPr>
                <p:cNvPr id="52" name="Ink 51">
                  <a:extLst>
                    <a:ext uri="{FF2B5EF4-FFF2-40B4-BE49-F238E27FC236}">
                      <a16:creationId xmlns:a16="http://schemas.microsoft.com/office/drawing/2014/main" id="{E4958C61-1B6D-4E9D-9351-5329921F7DA1}"/>
                    </a:ext>
                  </a:extLst>
                </p:cNvPr>
                <p:cNvPicPr/>
                <p:nvPr/>
              </p:nvPicPr>
              <p:blipFill>
                <a:blip r:embed="rId511"/>
                <a:stretch>
                  <a:fillRect/>
                </a:stretch>
              </p:blipFill>
              <p:spPr>
                <a:xfrm>
                  <a:off x="4595490" y="2156227"/>
                  <a:ext cx="241920" cy="40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12">
              <p14:nvContentPartPr>
                <p14:cNvPr id="53" name="Ink 52">
                  <a:extLst>
                    <a:ext uri="{FF2B5EF4-FFF2-40B4-BE49-F238E27FC236}">
                      <a16:creationId xmlns:a16="http://schemas.microsoft.com/office/drawing/2014/main" id="{7006BA33-2CD3-491F-971D-6BAF5D7EAA75}"/>
                    </a:ext>
                  </a:extLst>
                </p14:cNvPr>
                <p14:cNvContentPartPr/>
                <p14:nvPr/>
              </p14:nvContentPartPr>
              <p14:xfrm>
                <a:off x="4685130" y="2075227"/>
                <a:ext cx="9360" cy="242280"/>
              </p14:xfrm>
            </p:contentPart>
          </mc:Choice>
          <mc:Fallback>
            <p:pic>
              <p:nvPicPr>
                <p:cNvPr id="53" name="Ink 52">
                  <a:extLst>
                    <a:ext uri="{FF2B5EF4-FFF2-40B4-BE49-F238E27FC236}">
                      <a16:creationId xmlns:a16="http://schemas.microsoft.com/office/drawing/2014/main" id="{7006BA33-2CD3-491F-971D-6BAF5D7EAA75}"/>
                    </a:ext>
                  </a:extLst>
                </p:cNvPr>
                <p:cNvPicPr/>
                <p:nvPr/>
              </p:nvPicPr>
              <p:blipFill>
                <a:blip r:embed="rId513"/>
                <a:stretch>
                  <a:fillRect/>
                </a:stretch>
              </p:blipFill>
              <p:spPr>
                <a:xfrm>
                  <a:off x="4676130" y="2066587"/>
                  <a:ext cx="27000" cy="259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14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0A921DBF-6E1A-4792-A540-AC03690EEBB3}"/>
                    </a:ext>
                  </a:extLst>
                </p14:cNvPr>
                <p14:cNvContentPartPr/>
                <p14:nvPr/>
              </p14:nvContentPartPr>
              <p14:xfrm>
                <a:off x="4981770" y="2088907"/>
                <a:ext cx="153720" cy="261360"/>
              </p14:xfrm>
            </p:contentPart>
          </mc:Choice>
          <mc:Fallback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0A921DBF-6E1A-4792-A540-AC03690EEBB3}"/>
                    </a:ext>
                  </a:extLst>
                </p:cNvPr>
                <p:cNvPicPr/>
                <p:nvPr/>
              </p:nvPicPr>
              <p:blipFill>
                <a:blip r:embed="rId515"/>
                <a:stretch>
                  <a:fillRect/>
                </a:stretch>
              </p:blipFill>
              <p:spPr>
                <a:xfrm>
                  <a:off x="4972770" y="2080267"/>
                  <a:ext cx="171360" cy="279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16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6AF8AE03-DF3F-4FD4-80E8-E6262E2AFC31}"/>
                    </a:ext>
                  </a:extLst>
                </p14:cNvPr>
                <p14:cNvContentPartPr/>
                <p14:nvPr/>
              </p14:nvContentPartPr>
              <p14:xfrm>
                <a:off x="5222970" y="2192947"/>
                <a:ext cx="101520" cy="164160"/>
              </p14:xfrm>
            </p:contentPart>
          </mc:Choice>
          <mc:Fallback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6AF8AE03-DF3F-4FD4-80E8-E6262E2AFC31}"/>
                    </a:ext>
                  </a:extLst>
                </p:cNvPr>
                <p:cNvPicPr/>
                <p:nvPr/>
              </p:nvPicPr>
              <p:blipFill>
                <a:blip r:embed="rId517"/>
                <a:stretch>
                  <a:fillRect/>
                </a:stretch>
              </p:blipFill>
              <p:spPr>
                <a:xfrm>
                  <a:off x="5213970" y="2184307"/>
                  <a:ext cx="119160" cy="181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18">
              <p14:nvContentPartPr>
                <p14:cNvPr id="56" name="Ink 55">
                  <a:extLst>
                    <a:ext uri="{FF2B5EF4-FFF2-40B4-BE49-F238E27FC236}">
                      <a16:creationId xmlns:a16="http://schemas.microsoft.com/office/drawing/2014/main" id="{CB53E7FE-C991-404C-965E-1A48E2AB916B}"/>
                    </a:ext>
                  </a:extLst>
                </p14:cNvPr>
                <p14:cNvContentPartPr/>
                <p14:nvPr/>
              </p14:nvContentPartPr>
              <p14:xfrm>
                <a:off x="5334210" y="2033107"/>
                <a:ext cx="46080" cy="331200"/>
              </p14:xfrm>
            </p:contentPart>
          </mc:Choice>
          <mc:Fallback>
            <p:pic>
              <p:nvPicPr>
                <p:cNvPr id="56" name="Ink 55">
                  <a:extLst>
                    <a:ext uri="{FF2B5EF4-FFF2-40B4-BE49-F238E27FC236}">
                      <a16:creationId xmlns:a16="http://schemas.microsoft.com/office/drawing/2014/main" id="{CB53E7FE-C991-404C-965E-1A48E2AB916B}"/>
                    </a:ext>
                  </a:extLst>
                </p:cNvPr>
                <p:cNvPicPr/>
                <p:nvPr/>
              </p:nvPicPr>
              <p:blipFill>
                <a:blip r:embed="rId519"/>
                <a:stretch>
                  <a:fillRect/>
                </a:stretch>
              </p:blipFill>
              <p:spPr>
                <a:xfrm>
                  <a:off x="5325210" y="2024107"/>
                  <a:ext cx="63720" cy="348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20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AB99E329-9242-4526-A1AE-E369B6E98EC2}"/>
                    </a:ext>
                  </a:extLst>
                </p14:cNvPr>
                <p14:cNvContentPartPr/>
                <p14:nvPr/>
              </p14:nvContentPartPr>
              <p14:xfrm>
                <a:off x="5435010" y="2031307"/>
                <a:ext cx="677520" cy="334800"/>
              </p14:xfrm>
            </p:contentPart>
          </mc:Choice>
          <mc:Fallback>
            <p:pic>
              <p:nvPicPr>
                <p:cNvPr id="57" name="Ink 56">
                  <a:extLst>
                    <a:ext uri="{FF2B5EF4-FFF2-40B4-BE49-F238E27FC236}">
                      <a16:creationId xmlns:a16="http://schemas.microsoft.com/office/drawing/2014/main" id="{AB99E329-9242-4526-A1AE-E369B6E98EC2}"/>
                    </a:ext>
                  </a:extLst>
                </p:cNvPr>
                <p:cNvPicPr/>
                <p:nvPr/>
              </p:nvPicPr>
              <p:blipFill>
                <a:blip r:embed="rId521"/>
                <a:stretch>
                  <a:fillRect/>
                </a:stretch>
              </p:blipFill>
              <p:spPr>
                <a:xfrm>
                  <a:off x="5426370" y="2022307"/>
                  <a:ext cx="695160" cy="352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22">
              <p14:nvContentPartPr>
                <p14:cNvPr id="58" name="Ink 57">
                  <a:extLst>
                    <a:ext uri="{FF2B5EF4-FFF2-40B4-BE49-F238E27FC236}">
                      <a16:creationId xmlns:a16="http://schemas.microsoft.com/office/drawing/2014/main" id="{22E882CC-3AEE-4696-894C-5FB1425B41CD}"/>
                    </a:ext>
                  </a:extLst>
                </p14:cNvPr>
                <p14:cNvContentPartPr/>
                <p14:nvPr/>
              </p14:nvContentPartPr>
              <p14:xfrm>
                <a:off x="5999130" y="2198707"/>
                <a:ext cx="144720" cy="21240"/>
              </p14:xfrm>
            </p:contentPart>
          </mc:Choice>
          <mc:Fallback>
            <p:pic>
              <p:nvPicPr>
                <p:cNvPr id="58" name="Ink 57">
                  <a:extLst>
                    <a:ext uri="{FF2B5EF4-FFF2-40B4-BE49-F238E27FC236}">
                      <a16:creationId xmlns:a16="http://schemas.microsoft.com/office/drawing/2014/main" id="{22E882CC-3AEE-4696-894C-5FB1425B41CD}"/>
                    </a:ext>
                  </a:extLst>
                </p:cNvPr>
                <p:cNvPicPr/>
                <p:nvPr/>
              </p:nvPicPr>
              <p:blipFill>
                <a:blip r:embed="rId523"/>
                <a:stretch>
                  <a:fillRect/>
                </a:stretch>
              </p:blipFill>
              <p:spPr>
                <a:xfrm>
                  <a:off x="5990130" y="2189707"/>
                  <a:ext cx="162360" cy="3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24">
              <p14:nvContentPartPr>
                <p14:cNvPr id="80" name="Ink 79">
                  <a:extLst>
                    <a:ext uri="{FF2B5EF4-FFF2-40B4-BE49-F238E27FC236}">
                      <a16:creationId xmlns:a16="http://schemas.microsoft.com/office/drawing/2014/main" id="{127770CD-45D6-4396-9357-1774A8ADAFDA}"/>
                    </a:ext>
                  </a:extLst>
                </p14:cNvPr>
                <p14:cNvContentPartPr/>
                <p14:nvPr/>
              </p14:nvContentPartPr>
              <p14:xfrm>
                <a:off x="415530" y="1944187"/>
                <a:ext cx="286200" cy="101880"/>
              </p14:xfrm>
            </p:contentPart>
          </mc:Choice>
          <mc:Fallback>
            <p:pic>
              <p:nvPicPr>
                <p:cNvPr id="80" name="Ink 79">
                  <a:extLst>
                    <a:ext uri="{FF2B5EF4-FFF2-40B4-BE49-F238E27FC236}">
                      <a16:creationId xmlns:a16="http://schemas.microsoft.com/office/drawing/2014/main" id="{127770CD-45D6-4396-9357-1774A8ADAFDA}"/>
                    </a:ext>
                  </a:extLst>
                </p:cNvPr>
                <p:cNvPicPr/>
                <p:nvPr/>
              </p:nvPicPr>
              <p:blipFill>
                <a:blip r:embed="rId525"/>
                <a:stretch>
                  <a:fillRect/>
                </a:stretch>
              </p:blipFill>
              <p:spPr>
                <a:xfrm>
                  <a:off x="406530" y="1935187"/>
                  <a:ext cx="303840" cy="119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26">
              <p14:nvContentPartPr>
                <p14:cNvPr id="81" name="Ink 80">
                  <a:extLst>
                    <a:ext uri="{FF2B5EF4-FFF2-40B4-BE49-F238E27FC236}">
                      <a16:creationId xmlns:a16="http://schemas.microsoft.com/office/drawing/2014/main" id="{28D7B381-6731-48F3-AD92-F0F84F791CA3}"/>
                    </a:ext>
                  </a:extLst>
                </p14:cNvPr>
                <p14:cNvContentPartPr/>
                <p14:nvPr/>
              </p14:nvContentPartPr>
              <p14:xfrm>
                <a:off x="744570" y="1946347"/>
                <a:ext cx="136800" cy="80640"/>
              </p14:xfrm>
            </p:contentPart>
          </mc:Choice>
          <mc:Fallback>
            <p:pic>
              <p:nvPicPr>
                <p:cNvPr id="81" name="Ink 80">
                  <a:extLst>
                    <a:ext uri="{FF2B5EF4-FFF2-40B4-BE49-F238E27FC236}">
                      <a16:creationId xmlns:a16="http://schemas.microsoft.com/office/drawing/2014/main" id="{28D7B381-6731-48F3-AD92-F0F84F791CA3}"/>
                    </a:ext>
                  </a:extLst>
                </p:cNvPr>
                <p:cNvPicPr/>
                <p:nvPr/>
              </p:nvPicPr>
              <p:blipFill>
                <a:blip r:embed="rId527"/>
                <a:stretch>
                  <a:fillRect/>
                </a:stretch>
              </p:blipFill>
              <p:spPr>
                <a:xfrm>
                  <a:off x="735570" y="1937347"/>
                  <a:ext cx="154440" cy="98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28">
              <p14:nvContentPartPr>
                <p14:cNvPr id="82" name="Ink 81">
                  <a:extLst>
                    <a:ext uri="{FF2B5EF4-FFF2-40B4-BE49-F238E27FC236}">
                      <a16:creationId xmlns:a16="http://schemas.microsoft.com/office/drawing/2014/main" id="{61773D84-45F5-4506-BE6B-DB401944E447}"/>
                    </a:ext>
                  </a:extLst>
                </p14:cNvPr>
                <p14:cNvContentPartPr/>
                <p14:nvPr/>
              </p14:nvContentPartPr>
              <p14:xfrm>
                <a:off x="896130" y="1977307"/>
                <a:ext cx="102960" cy="41400"/>
              </p14:xfrm>
            </p:contentPart>
          </mc:Choice>
          <mc:Fallback>
            <p:pic>
              <p:nvPicPr>
                <p:cNvPr id="82" name="Ink 81">
                  <a:extLst>
                    <a:ext uri="{FF2B5EF4-FFF2-40B4-BE49-F238E27FC236}">
                      <a16:creationId xmlns:a16="http://schemas.microsoft.com/office/drawing/2014/main" id="{61773D84-45F5-4506-BE6B-DB401944E447}"/>
                    </a:ext>
                  </a:extLst>
                </p:cNvPr>
                <p:cNvPicPr/>
                <p:nvPr/>
              </p:nvPicPr>
              <p:blipFill>
                <a:blip r:embed="rId529"/>
                <a:stretch>
                  <a:fillRect/>
                </a:stretch>
              </p:blipFill>
              <p:spPr>
                <a:xfrm>
                  <a:off x="887490" y="1968307"/>
                  <a:ext cx="120600" cy="5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30">
              <p14:nvContentPartPr>
                <p14:cNvPr id="83" name="Ink 82">
                  <a:extLst>
                    <a:ext uri="{FF2B5EF4-FFF2-40B4-BE49-F238E27FC236}">
                      <a16:creationId xmlns:a16="http://schemas.microsoft.com/office/drawing/2014/main" id="{5C89F1E2-91CD-462B-B7FF-D4B2F3C8F279}"/>
                    </a:ext>
                  </a:extLst>
                </p14:cNvPr>
                <p14:cNvContentPartPr/>
                <p14:nvPr/>
              </p14:nvContentPartPr>
              <p14:xfrm>
                <a:off x="1060650" y="1925107"/>
                <a:ext cx="100800" cy="125280"/>
              </p14:xfrm>
            </p:contentPart>
          </mc:Choice>
          <mc:Fallback>
            <p:pic>
              <p:nvPicPr>
                <p:cNvPr id="83" name="Ink 82">
                  <a:extLst>
                    <a:ext uri="{FF2B5EF4-FFF2-40B4-BE49-F238E27FC236}">
                      <a16:creationId xmlns:a16="http://schemas.microsoft.com/office/drawing/2014/main" id="{5C89F1E2-91CD-462B-B7FF-D4B2F3C8F279}"/>
                    </a:ext>
                  </a:extLst>
                </p:cNvPr>
                <p:cNvPicPr/>
                <p:nvPr/>
              </p:nvPicPr>
              <p:blipFill>
                <a:blip r:embed="rId531"/>
                <a:stretch>
                  <a:fillRect/>
                </a:stretch>
              </p:blipFill>
              <p:spPr>
                <a:xfrm>
                  <a:off x="1051650" y="1916467"/>
                  <a:ext cx="118440" cy="142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32">
              <p14:nvContentPartPr>
                <p14:cNvPr id="84" name="Ink 83">
                  <a:extLst>
                    <a:ext uri="{FF2B5EF4-FFF2-40B4-BE49-F238E27FC236}">
                      <a16:creationId xmlns:a16="http://schemas.microsoft.com/office/drawing/2014/main" id="{F90446C5-69FE-4700-B79F-E44DA6707F5C}"/>
                    </a:ext>
                  </a:extLst>
                </p14:cNvPr>
                <p14:cNvContentPartPr/>
                <p14:nvPr/>
              </p14:nvContentPartPr>
              <p14:xfrm>
                <a:off x="1214730" y="1945627"/>
                <a:ext cx="77760" cy="118080"/>
              </p14:xfrm>
            </p:contentPart>
          </mc:Choice>
          <mc:Fallback>
            <p:pic>
              <p:nvPicPr>
                <p:cNvPr id="84" name="Ink 83">
                  <a:extLst>
                    <a:ext uri="{FF2B5EF4-FFF2-40B4-BE49-F238E27FC236}">
                      <a16:creationId xmlns:a16="http://schemas.microsoft.com/office/drawing/2014/main" id="{F90446C5-69FE-4700-B79F-E44DA6707F5C}"/>
                    </a:ext>
                  </a:extLst>
                </p:cNvPr>
                <p:cNvPicPr/>
                <p:nvPr/>
              </p:nvPicPr>
              <p:blipFill>
                <a:blip r:embed="rId533"/>
                <a:stretch>
                  <a:fillRect/>
                </a:stretch>
              </p:blipFill>
              <p:spPr>
                <a:xfrm>
                  <a:off x="1206090" y="1936987"/>
                  <a:ext cx="95400" cy="135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34">
              <p14:nvContentPartPr>
                <p14:cNvPr id="86" name="Ink 85">
                  <a:extLst>
                    <a:ext uri="{FF2B5EF4-FFF2-40B4-BE49-F238E27FC236}">
                      <a16:creationId xmlns:a16="http://schemas.microsoft.com/office/drawing/2014/main" id="{8EC8C000-8787-4B6B-B3BD-BD2AAFFAA79C}"/>
                    </a:ext>
                  </a:extLst>
                </p14:cNvPr>
                <p14:cNvContentPartPr/>
                <p14:nvPr/>
              </p14:nvContentPartPr>
              <p14:xfrm>
                <a:off x="1466010" y="1897747"/>
                <a:ext cx="178920" cy="116280"/>
              </p14:xfrm>
            </p:contentPart>
          </mc:Choice>
          <mc:Fallback>
            <p:pic>
              <p:nvPicPr>
                <p:cNvPr id="86" name="Ink 85">
                  <a:extLst>
                    <a:ext uri="{FF2B5EF4-FFF2-40B4-BE49-F238E27FC236}">
                      <a16:creationId xmlns:a16="http://schemas.microsoft.com/office/drawing/2014/main" id="{8EC8C000-8787-4B6B-B3BD-BD2AAFFAA79C}"/>
                    </a:ext>
                  </a:extLst>
                </p:cNvPr>
                <p:cNvPicPr/>
                <p:nvPr/>
              </p:nvPicPr>
              <p:blipFill>
                <a:blip r:embed="rId535"/>
                <a:stretch>
                  <a:fillRect/>
                </a:stretch>
              </p:blipFill>
              <p:spPr>
                <a:xfrm>
                  <a:off x="1457370" y="1888747"/>
                  <a:ext cx="196560" cy="133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36">
              <p14:nvContentPartPr>
                <p14:cNvPr id="87" name="Ink 86">
                  <a:extLst>
                    <a:ext uri="{FF2B5EF4-FFF2-40B4-BE49-F238E27FC236}">
                      <a16:creationId xmlns:a16="http://schemas.microsoft.com/office/drawing/2014/main" id="{A158D935-F931-4CC0-9389-EBF952E260DF}"/>
                    </a:ext>
                  </a:extLst>
                </p14:cNvPr>
                <p14:cNvContentPartPr/>
                <p14:nvPr/>
              </p14:nvContentPartPr>
              <p14:xfrm>
                <a:off x="1695330" y="1818907"/>
                <a:ext cx="14760" cy="283320"/>
              </p14:xfrm>
            </p:contentPart>
          </mc:Choice>
          <mc:Fallback>
            <p:pic>
              <p:nvPicPr>
                <p:cNvPr id="87" name="Ink 86">
                  <a:extLst>
                    <a:ext uri="{FF2B5EF4-FFF2-40B4-BE49-F238E27FC236}">
                      <a16:creationId xmlns:a16="http://schemas.microsoft.com/office/drawing/2014/main" id="{A158D935-F931-4CC0-9389-EBF952E260DF}"/>
                    </a:ext>
                  </a:extLst>
                </p:cNvPr>
                <p:cNvPicPr/>
                <p:nvPr/>
              </p:nvPicPr>
              <p:blipFill>
                <a:blip r:embed="rId537"/>
                <a:stretch>
                  <a:fillRect/>
                </a:stretch>
              </p:blipFill>
              <p:spPr>
                <a:xfrm>
                  <a:off x="1686690" y="1810267"/>
                  <a:ext cx="32400" cy="300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38">
              <p14:nvContentPartPr>
                <p14:cNvPr id="88" name="Ink 87">
                  <a:extLst>
                    <a:ext uri="{FF2B5EF4-FFF2-40B4-BE49-F238E27FC236}">
                      <a16:creationId xmlns:a16="http://schemas.microsoft.com/office/drawing/2014/main" id="{5E280F37-6D27-49A5-BF33-533FF4B35D39}"/>
                    </a:ext>
                  </a:extLst>
                </p14:cNvPr>
                <p14:cNvContentPartPr/>
                <p14:nvPr/>
              </p14:nvContentPartPr>
              <p14:xfrm>
                <a:off x="1664010" y="2028787"/>
                <a:ext cx="25920" cy="5760"/>
              </p14:xfrm>
            </p:contentPart>
          </mc:Choice>
          <mc:Fallback>
            <p:pic>
              <p:nvPicPr>
                <p:cNvPr id="88" name="Ink 87">
                  <a:extLst>
                    <a:ext uri="{FF2B5EF4-FFF2-40B4-BE49-F238E27FC236}">
                      <a16:creationId xmlns:a16="http://schemas.microsoft.com/office/drawing/2014/main" id="{5E280F37-6D27-49A5-BF33-533FF4B35D39}"/>
                    </a:ext>
                  </a:extLst>
                </p:cNvPr>
                <p:cNvPicPr/>
                <p:nvPr/>
              </p:nvPicPr>
              <p:blipFill>
                <a:blip r:embed="rId539"/>
                <a:stretch>
                  <a:fillRect/>
                </a:stretch>
              </p:blipFill>
              <p:spPr>
                <a:xfrm>
                  <a:off x="1655010" y="2019787"/>
                  <a:ext cx="43560" cy="2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0">
              <p14:nvContentPartPr>
                <p14:cNvPr id="90" name="Ink 89">
                  <a:extLst>
                    <a:ext uri="{FF2B5EF4-FFF2-40B4-BE49-F238E27FC236}">
                      <a16:creationId xmlns:a16="http://schemas.microsoft.com/office/drawing/2014/main" id="{027E5AAC-02FF-4031-9FCD-1494C5B4A40A}"/>
                    </a:ext>
                  </a:extLst>
                </p14:cNvPr>
                <p14:cNvContentPartPr/>
                <p14:nvPr/>
              </p14:nvContentPartPr>
              <p14:xfrm>
                <a:off x="3032010" y="1862827"/>
                <a:ext cx="200880" cy="134640"/>
              </p14:xfrm>
            </p:contentPart>
          </mc:Choice>
          <mc:Fallback>
            <p:pic>
              <p:nvPicPr>
                <p:cNvPr id="90" name="Ink 89">
                  <a:extLst>
                    <a:ext uri="{FF2B5EF4-FFF2-40B4-BE49-F238E27FC236}">
                      <a16:creationId xmlns:a16="http://schemas.microsoft.com/office/drawing/2014/main" id="{027E5AAC-02FF-4031-9FCD-1494C5B4A40A}"/>
                    </a:ext>
                  </a:extLst>
                </p:cNvPr>
                <p:cNvPicPr/>
                <p:nvPr/>
              </p:nvPicPr>
              <p:blipFill>
                <a:blip r:embed="rId541"/>
                <a:stretch>
                  <a:fillRect/>
                </a:stretch>
              </p:blipFill>
              <p:spPr>
                <a:xfrm>
                  <a:off x="3023370" y="1854187"/>
                  <a:ext cx="218520" cy="152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2">
              <p14:nvContentPartPr>
                <p14:cNvPr id="91" name="Ink 90">
                  <a:extLst>
                    <a:ext uri="{FF2B5EF4-FFF2-40B4-BE49-F238E27FC236}">
                      <a16:creationId xmlns:a16="http://schemas.microsoft.com/office/drawing/2014/main" id="{42DE7845-D597-42EA-975C-BFDF542B25F2}"/>
                    </a:ext>
                  </a:extLst>
                </p14:cNvPr>
                <p14:cNvContentPartPr/>
                <p14:nvPr/>
              </p14:nvContentPartPr>
              <p14:xfrm>
                <a:off x="3260970" y="1879747"/>
                <a:ext cx="164160" cy="125640"/>
              </p14:xfrm>
            </p:contentPart>
          </mc:Choice>
          <mc:Fallback>
            <p:pic>
              <p:nvPicPr>
                <p:cNvPr id="91" name="Ink 90">
                  <a:extLst>
                    <a:ext uri="{FF2B5EF4-FFF2-40B4-BE49-F238E27FC236}">
                      <a16:creationId xmlns:a16="http://schemas.microsoft.com/office/drawing/2014/main" id="{42DE7845-D597-42EA-975C-BFDF542B25F2}"/>
                    </a:ext>
                  </a:extLst>
                </p:cNvPr>
                <p:cNvPicPr/>
                <p:nvPr/>
              </p:nvPicPr>
              <p:blipFill>
                <a:blip r:embed="rId543"/>
                <a:stretch>
                  <a:fillRect/>
                </a:stretch>
              </p:blipFill>
              <p:spPr>
                <a:xfrm>
                  <a:off x="3251970" y="1871107"/>
                  <a:ext cx="181800" cy="143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4">
              <p14:nvContentPartPr>
                <p14:cNvPr id="92" name="Ink 91">
                  <a:extLst>
                    <a:ext uri="{FF2B5EF4-FFF2-40B4-BE49-F238E27FC236}">
                      <a16:creationId xmlns:a16="http://schemas.microsoft.com/office/drawing/2014/main" id="{6E4BF86A-8258-4370-8A9F-FBBEB1989819}"/>
                    </a:ext>
                  </a:extLst>
                </p14:cNvPr>
                <p14:cNvContentPartPr/>
                <p14:nvPr/>
              </p14:nvContentPartPr>
              <p14:xfrm>
                <a:off x="3438090" y="1869307"/>
                <a:ext cx="111600" cy="145440"/>
              </p14:xfrm>
            </p:contentPart>
          </mc:Choice>
          <mc:Fallback>
            <p:pic>
              <p:nvPicPr>
                <p:cNvPr id="92" name="Ink 91">
                  <a:extLst>
                    <a:ext uri="{FF2B5EF4-FFF2-40B4-BE49-F238E27FC236}">
                      <a16:creationId xmlns:a16="http://schemas.microsoft.com/office/drawing/2014/main" id="{6E4BF86A-8258-4370-8A9F-FBBEB1989819}"/>
                    </a:ext>
                  </a:extLst>
                </p:cNvPr>
                <p:cNvPicPr/>
                <p:nvPr/>
              </p:nvPicPr>
              <p:blipFill>
                <a:blip r:embed="rId545"/>
                <a:stretch>
                  <a:fillRect/>
                </a:stretch>
              </p:blipFill>
              <p:spPr>
                <a:xfrm>
                  <a:off x="3429450" y="1860307"/>
                  <a:ext cx="129240" cy="163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6">
              <p14:nvContentPartPr>
                <p14:cNvPr id="93" name="Ink 92">
                  <a:extLst>
                    <a:ext uri="{FF2B5EF4-FFF2-40B4-BE49-F238E27FC236}">
                      <a16:creationId xmlns:a16="http://schemas.microsoft.com/office/drawing/2014/main" id="{923B10E0-9898-46D8-B685-BFDCDC5F7E05}"/>
                    </a:ext>
                  </a:extLst>
                </p14:cNvPr>
                <p14:cNvContentPartPr/>
                <p14:nvPr/>
              </p14:nvContentPartPr>
              <p14:xfrm>
                <a:off x="3579570" y="1881907"/>
                <a:ext cx="122040" cy="121680"/>
              </p14:xfrm>
            </p:contentPart>
          </mc:Choice>
          <mc:Fallback>
            <p:pic>
              <p:nvPicPr>
                <p:cNvPr id="93" name="Ink 92">
                  <a:extLst>
                    <a:ext uri="{FF2B5EF4-FFF2-40B4-BE49-F238E27FC236}">
                      <a16:creationId xmlns:a16="http://schemas.microsoft.com/office/drawing/2014/main" id="{923B10E0-9898-46D8-B685-BFDCDC5F7E05}"/>
                    </a:ext>
                  </a:extLst>
                </p:cNvPr>
                <p:cNvPicPr/>
                <p:nvPr/>
              </p:nvPicPr>
              <p:blipFill>
                <a:blip r:embed="rId547"/>
                <a:stretch>
                  <a:fillRect/>
                </a:stretch>
              </p:blipFill>
              <p:spPr>
                <a:xfrm>
                  <a:off x="3570570" y="1873267"/>
                  <a:ext cx="139680" cy="139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8">
              <p14:nvContentPartPr>
                <p14:cNvPr id="94" name="Ink 93">
                  <a:extLst>
                    <a:ext uri="{FF2B5EF4-FFF2-40B4-BE49-F238E27FC236}">
                      <a16:creationId xmlns:a16="http://schemas.microsoft.com/office/drawing/2014/main" id="{69C7280D-C6FB-43F7-8FA4-E529943ACE44}"/>
                    </a:ext>
                  </a:extLst>
                </p14:cNvPr>
                <p14:cNvContentPartPr/>
                <p14:nvPr/>
              </p14:nvContentPartPr>
              <p14:xfrm>
                <a:off x="3856410" y="1881907"/>
                <a:ext cx="52560" cy="8280"/>
              </p14:xfrm>
            </p:contentPart>
          </mc:Choice>
          <mc:Fallback>
            <p:pic>
              <p:nvPicPr>
                <p:cNvPr id="94" name="Ink 93">
                  <a:extLst>
                    <a:ext uri="{FF2B5EF4-FFF2-40B4-BE49-F238E27FC236}">
                      <a16:creationId xmlns:a16="http://schemas.microsoft.com/office/drawing/2014/main" id="{69C7280D-C6FB-43F7-8FA4-E529943ACE44}"/>
                    </a:ext>
                  </a:extLst>
                </p:cNvPr>
                <p:cNvPicPr/>
                <p:nvPr/>
              </p:nvPicPr>
              <p:blipFill>
                <a:blip r:embed="rId549"/>
                <a:stretch>
                  <a:fillRect/>
                </a:stretch>
              </p:blipFill>
              <p:spPr>
                <a:xfrm>
                  <a:off x="3847410" y="1873267"/>
                  <a:ext cx="70200" cy="25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50">
              <p14:nvContentPartPr>
                <p14:cNvPr id="95" name="Ink 94">
                  <a:extLst>
                    <a:ext uri="{FF2B5EF4-FFF2-40B4-BE49-F238E27FC236}">
                      <a16:creationId xmlns:a16="http://schemas.microsoft.com/office/drawing/2014/main" id="{7837CE1A-7AB9-49E2-8E47-87079EEA7F36}"/>
                    </a:ext>
                  </a:extLst>
                </p14:cNvPr>
                <p14:cNvContentPartPr/>
                <p14:nvPr/>
              </p14:nvContentPartPr>
              <p14:xfrm>
                <a:off x="3881250" y="1818547"/>
                <a:ext cx="27360" cy="75960"/>
              </p14:xfrm>
            </p:contentPart>
          </mc:Choice>
          <mc:Fallback>
            <p:pic>
              <p:nvPicPr>
                <p:cNvPr id="95" name="Ink 94">
                  <a:extLst>
                    <a:ext uri="{FF2B5EF4-FFF2-40B4-BE49-F238E27FC236}">
                      <a16:creationId xmlns:a16="http://schemas.microsoft.com/office/drawing/2014/main" id="{7837CE1A-7AB9-49E2-8E47-87079EEA7F36}"/>
                    </a:ext>
                  </a:extLst>
                </p:cNvPr>
                <p:cNvPicPr/>
                <p:nvPr/>
              </p:nvPicPr>
              <p:blipFill>
                <a:blip r:embed="rId551"/>
                <a:stretch>
                  <a:fillRect/>
                </a:stretch>
              </p:blipFill>
              <p:spPr>
                <a:xfrm>
                  <a:off x="3872610" y="1809547"/>
                  <a:ext cx="45000" cy="93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52">
              <p14:nvContentPartPr>
                <p14:cNvPr id="96" name="Ink 95">
                  <a:extLst>
                    <a:ext uri="{FF2B5EF4-FFF2-40B4-BE49-F238E27FC236}">
                      <a16:creationId xmlns:a16="http://schemas.microsoft.com/office/drawing/2014/main" id="{A859447B-DFC3-4EEA-9426-B49ACE1B6252}"/>
                    </a:ext>
                  </a:extLst>
                </p14:cNvPr>
                <p14:cNvContentPartPr/>
                <p14:nvPr/>
              </p14:nvContentPartPr>
              <p14:xfrm>
                <a:off x="3874410" y="1880107"/>
                <a:ext cx="76680" cy="112320"/>
              </p14:xfrm>
            </p:contentPart>
          </mc:Choice>
          <mc:Fallback>
            <p:pic>
              <p:nvPicPr>
                <p:cNvPr id="96" name="Ink 95">
                  <a:extLst>
                    <a:ext uri="{FF2B5EF4-FFF2-40B4-BE49-F238E27FC236}">
                      <a16:creationId xmlns:a16="http://schemas.microsoft.com/office/drawing/2014/main" id="{A859447B-DFC3-4EEA-9426-B49ACE1B6252}"/>
                    </a:ext>
                  </a:extLst>
                </p:cNvPr>
                <p:cNvPicPr/>
                <p:nvPr/>
              </p:nvPicPr>
              <p:blipFill>
                <a:blip r:embed="rId553"/>
                <a:stretch>
                  <a:fillRect/>
                </a:stretch>
              </p:blipFill>
              <p:spPr>
                <a:xfrm>
                  <a:off x="3865770" y="1871107"/>
                  <a:ext cx="94320" cy="129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54">
              <p14:nvContentPartPr>
                <p14:cNvPr id="97" name="Ink 96">
                  <a:extLst>
                    <a:ext uri="{FF2B5EF4-FFF2-40B4-BE49-F238E27FC236}">
                      <a16:creationId xmlns:a16="http://schemas.microsoft.com/office/drawing/2014/main" id="{B421BFDB-B456-4B5B-A6F9-8EF74F8964F5}"/>
                    </a:ext>
                  </a:extLst>
                </p14:cNvPr>
                <p14:cNvContentPartPr/>
                <p14:nvPr/>
              </p14:nvContentPartPr>
              <p14:xfrm>
                <a:off x="4020930" y="1739347"/>
                <a:ext cx="97560" cy="289800"/>
              </p14:xfrm>
            </p:contentPart>
          </mc:Choice>
          <mc:Fallback>
            <p:pic>
              <p:nvPicPr>
                <p:cNvPr id="97" name="Ink 96">
                  <a:extLst>
                    <a:ext uri="{FF2B5EF4-FFF2-40B4-BE49-F238E27FC236}">
                      <a16:creationId xmlns:a16="http://schemas.microsoft.com/office/drawing/2014/main" id="{B421BFDB-B456-4B5B-A6F9-8EF74F8964F5}"/>
                    </a:ext>
                  </a:extLst>
                </p:cNvPr>
                <p:cNvPicPr/>
                <p:nvPr/>
              </p:nvPicPr>
              <p:blipFill>
                <a:blip r:embed="rId555"/>
                <a:stretch>
                  <a:fillRect/>
                </a:stretch>
              </p:blipFill>
              <p:spPr>
                <a:xfrm>
                  <a:off x="4012290" y="1730707"/>
                  <a:ext cx="115200" cy="307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56">
              <p14:nvContentPartPr>
                <p14:cNvPr id="108" name="Ink 107">
                  <a:extLst>
                    <a:ext uri="{FF2B5EF4-FFF2-40B4-BE49-F238E27FC236}">
                      <a16:creationId xmlns:a16="http://schemas.microsoft.com/office/drawing/2014/main" id="{51434D82-ACFD-4F2B-9908-570E9CFE151C}"/>
                    </a:ext>
                  </a:extLst>
                </p14:cNvPr>
                <p14:cNvContentPartPr/>
                <p14:nvPr/>
              </p14:nvContentPartPr>
              <p14:xfrm>
                <a:off x="4922010" y="1737187"/>
                <a:ext cx="417960" cy="108720"/>
              </p14:xfrm>
            </p:contentPart>
          </mc:Choice>
          <mc:Fallback>
            <p:pic>
              <p:nvPicPr>
                <p:cNvPr id="108" name="Ink 107">
                  <a:extLst>
                    <a:ext uri="{FF2B5EF4-FFF2-40B4-BE49-F238E27FC236}">
                      <a16:creationId xmlns:a16="http://schemas.microsoft.com/office/drawing/2014/main" id="{51434D82-ACFD-4F2B-9908-570E9CFE151C}"/>
                    </a:ext>
                  </a:extLst>
                </p:cNvPr>
                <p:cNvPicPr/>
                <p:nvPr/>
              </p:nvPicPr>
              <p:blipFill>
                <a:blip r:embed="rId557"/>
                <a:stretch>
                  <a:fillRect/>
                </a:stretch>
              </p:blipFill>
              <p:spPr>
                <a:xfrm>
                  <a:off x="4913370" y="1728547"/>
                  <a:ext cx="435600" cy="12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58">
              <p14:nvContentPartPr>
                <p14:cNvPr id="109" name="Ink 108">
                  <a:extLst>
                    <a:ext uri="{FF2B5EF4-FFF2-40B4-BE49-F238E27FC236}">
                      <a16:creationId xmlns:a16="http://schemas.microsoft.com/office/drawing/2014/main" id="{D40B6388-F452-426E-9842-75897115EA6C}"/>
                    </a:ext>
                  </a:extLst>
                </p14:cNvPr>
                <p14:cNvContentPartPr/>
                <p14:nvPr/>
              </p14:nvContentPartPr>
              <p14:xfrm>
                <a:off x="5334210" y="1715587"/>
                <a:ext cx="117360" cy="125640"/>
              </p14:xfrm>
            </p:contentPart>
          </mc:Choice>
          <mc:Fallback>
            <p:pic>
              <p:nvPicPr>
                <p:cNvPr id="109" name="Ink 108">
                  <a:extLst>
                    <a:ext uri="{FF2B5EF4-FFF2-40B4-BE49-F238E27FC236}">
                      <a16:creationId xmlns:a16="http://schemas.microsoft.com/office/drawing/2014/main" id="{D40B6388-F452-426E-9842-75897115EA6C}"/>
                    </a:ext>
                  </a:extLst>
                </p:cNvPr>
                <p:cNvPicPr/>
                <p:nvPr/>
              </p:nvPicPr>
              <p:blipFill>
                <a:blip r:embed="rId559"/>
                <a:stretch>
                  <a:fillRect/>
                </a:stretch>
              </p:blipFill>
              <p:spPr>
                <a:xfrm>
                  <a:off x="5325210" y="1706587"/>
                  <a:ext cx="135000" cy="143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0">
              <p14:nvContentPartPr>
                <p14:cNvPr id="110" name="Ink 109">
                  <a:extLst>
                    <a:ext uri="{FF2B5EF4-FFF2-40B4-BE49-F238E27FC236}">
                      <a16:creationId xmlns:a16="http://schemas.microsoft.com/office/drawing/2014/main" id="{9DEDBFF0-F229-4839-902C-E47C90B7F2CD}"/>
                    </a:ext>
                  </a:extLst>
                </p14:cNvPr>
                <p14:cNvContentPartPr/>
                <p14:nvPr/>
              </p14:nvContentPartPr>
              <p14:xfrm>
                <a:off x="5453010" y="1710187"/>
                <a:ext cx="139680" cy="120960"/>
              </p14:xfrm>
            </p:contentPart>
          </mc:Choice>
          <mc:Fallback>
            <p:pic>
              <p:nvPicPr>
                <p:cNvPr id="110" name="Ink 109">
                  <a:extLst>
                    <a:ext uri="{FF2B5EF4-FFF2-40B4-BE49-F238E27FC236}">
                      <a16:creationId xmlns:a16="http://schemas.microsoft.com/office/drawing/2014/main" id="{9DEDBFF0-F229-4839-902C-E47C90B7F2CD}"/>
                    </a:ext>
                  </a:extLst>
                </p:cNvPr>
                <p:cNvPicPr/>
                <p:nvPr/>
              </p:nvPicPr>
              <p:blipFill>
                <a:blip r:embed="rId561"/>
                <a:stretch>
                  <a:fillRect/>
                </a:stretch>
              </p:blipFill>
              <p:spPr>
                <a:xfrm>
                  <a:off x="5444010" y="1701187"/>
                  <a:ext cx="157320" cy="138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2">
              <p14:nvContentPartPr>
                <p14:cNvPr id="111" name="Ink 110">
                  <a:extLst>
                    <a:ext uri="{FF2B5EF4-FFF2-40B4-BE49-F238E27FC236}">
                      <a16:creationId xmlns:a16="http://schemas.microsoft.com/office/drawing/2014/main" id="{4FBE787D-70C7-46CC-A3FC-6DA882E67A03}"/>
                    </a:ext>
                  </a:extLst>
                </p14:cNvPr>
                <p14:cNvContentPartPr/>
                <p14:nvPr/>
              </p14:nvContentPartPr>
              <p14:xfrm>
                <a:off x="5778810" y="1744027"/>
                <a:ext cx="107640" cy="69840"/>
              </p14:xfrm>
            </p:contentPart>
          </mc:Choice>
          <mc:Fallback>
            <p:pic>
              <p:nvPicPr>
                <p:cNvPr id="111" name="Ink 110">
                  <a:extLst>
                    <a:ext uri="{FF2B5EF4-FFF2-40B4-BE49-F238E27FC236}">
                      <a16:creationId xmlns:a16="http://schemas.microsoft.com/office/drawing/2014/main" id="{4FBE787D-70C7-46CC-A3FC-6DA882E67A03}"/>
                    </a:ext>
                  </a:extLst>
                </p:cNvPr>
                <p:cNvPicPr/>
                <p:nvPr/>
              </p:nvPicPr>
              <p:blipFill>
                <a:blip r:embed="rId563"/>
                <a:stretch>
                  <a:fillRect/>
                </a:stretch>
              </p:blipFill>
              <p:spPr>
                <a:xfrm>
                  <a:off x="5769810" y="1735027"/>
                  <a:ext cx="125280" cy="87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4">
              <p14:nvContentPartPr>
                <p14:cNvPr id="112" name="Ink 111">
                  <a:extLst>
                    <a:ext uri="{FF2B5EF4-FFF2-40B4-BE49-F238E27FC236}">
                      <a16:creationId xmlns:a16="http://schemas.microsoft.com/office/drawing/2014/main" id="{D6D3A6EA-7D79-45DF-8966-F7F8C686447C}"/>
                    </a:ext>
                  </a:extLst>
                </p14:cNvPr>
                <p14:cNvContentPartPr/>
                <p14:nvPr/>
              </p14:nvContentPartPr>
              <p14:xfrm>
                <a:off x="5951610" y="1587787"/>
                <a:ext cx="124920" cy="346320"/>
              </p14:xfrm>
            </p:contentPart>
          </mc:Choice>
          <mc:Fallback>
            <p:pic>
              <p:nvPicPr>
                <p:cNvPr id="112" name="Ink 111">
                  <a:extLst>
                    <a:ext uri="{FF2B5EF4-FFF2-40B4-BE49-F238E27FC236}">
                      <a16:creationId xmlns:a16="http://schemas.microsoft.com/office/drawing/2014/main" id="{D6D3A6EA-7D79-45DF-8966-F7F8C686447C}"/>
                    </a:ext>
                  </a:extLst>
                </p:cNvPr>
                <p:cNvPicPr/>
                <p:nvPr/>
              </p:nvPicPr>
              <p:blipFill>
                <a:blip r:embed="rId565"/>
                <a:stretch>
                  <a:fillRect/>
                </a:stretch>
              </p:blipFill>
              <p:spPr>
                <a:xfrm>
                  <a:off x="5942610" y="1578787"/>
                  <a:ext cx="142560" cy="363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6">
              <p14:nvContentPartPr>
                <p14:cNvPr id="113" name="Ink 112">
                  <a:extLst>
                    <a:ext uri="{FF2B5EF4-FFF2-40B4-BE49-F238E27FC236}">
                      <a16:creationId xmlns:a16="http://schemas.microsoft.com/office/drawing/2014/main" id="{8CAC9539-F703-46A5-B7CC-1ACB0234EC47}"/>
                    </a:ext>
                  </a:extLst>
                </p14:cNvPr>
                <p14:cNvContentPartPr/>
                <p14:nvPr/>
              </p14:nvContentPartPr>
              <p14:xfrm>
                <a:off x="5997690" y="1817467"/>
                <a:ext cx="137160" cy="8280"/>
              </p14:xfrm>
            </p:contentPart>
          </mc:Choice>
          <mc:Fallback>
            <p:pic>
              <p:nvPicPr>
                <p:cNvPr id="113" name="Ink 112">
                  <a:extLst>
                    <a:ext uri="{FF2B5EF4-FFF2-40B4-BE49-F238E27FC236}">
                      <a16:creationId xmlns:a16="http://schemas.microsoft.com/office/drawing/2014/main" id="{8CAC9539-F703-46A5-B7CC-1ACB0234EC47}"/>
                    </a:ext>
                  </a:extLst>
                </p:cNvPr>
                <p:cNvPicPr/>
                <p:nvPr/>
              </p:nvPicPr>
              <p:blipFill>
                <a:blip r:embed="rId567"/>
                <a:stretch>
                  <a:fillRect/>
                </a:stretch>
              </p:blipFill>
              <p:spPr>
                <a:xfrm>
                  <a:off x="5988690" y="1808467"/>
                  <a:ext cx="154800" cy="25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8">
              <p14:nvContentPartPr>
                <p14:cNvPr id="115" name="Ink 114">
                  <a:extLst>
                    <a:ext uri="{FF2B5EF4-FFF2-40B4-BE49-F238E27FC236}">
                      <a16:creationId xmlns:a16="http://schemas.microsoft.com/office/drawing/2014/main" id="{2A0DC1A4-2A33-4D69-B1E8-C21380EC0DB1}"/>
                    </a:ext>
                  </a:extLst>
                </p14:cNvPr>
                <p14:cNvContentPartPr/>
                <p14:nvPr/>
              </p14:nvContentPartPr>
              <p14:xfrm>
                <a:off x="3591450" y="2611987"/>
                <a:ext cx="93960" cy="435240"/>
              </p14:xfrm>
            </p:contentPart>
          </mc:Choice>
          <mc:Fallback>
            <p:pic>
              <p:nvPicPr>
                <p:cNvPr id="115" name="Ink 114">
                  <a:extLst>
                    <a:ext uri="{FF2B5EF4-FFF2-40B4-BE49-F238E27FC236}">
                      <a16:creationId xmlns:a16="http://schemas.microsoft.com/office/drawing/2014/main" id="{2A0DC1A4-2A33-4D69-B1E8-C21380EC0DB1}"/>
                    </a:ext>
                  </a:extLst>
                </p:cNvPr>
                <p:cNvPicPr/>
                <p:nvPr/>
              </p:nvPicPr>
              <p:blipFill>
                <a:blip r:embed="rId569"/>
                <a:stretch>
                  <a:fillRect/>
                </a:stretch>
              </p:blipFill>
              <p:spPr>
                <a:xfrm>
                  <a:off x="3582450" y="2603347"/>
                  <a:ext cx="111600" cy="452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70">
              <p14:nvContentPartPr>
                <p14:cNvPr id="116" name="Ink 115">
                  <a:extLst>
                    <a:ext uri="{FF2B5EF4-FFF2-40B4-BE49-F238E27FC236}">
                      <a16:creationId xmlns:a16="http://schemas.microsoft.com/office/drawing/2014/main" id="{0DCCA9A4-F43B-488A-95CF-9DEAC41BC262}"/>
                    </a:ext>
                  </a:extLst>
                </p14:cNvPr>
                <p14:cNvContentPartPr/>
                <p14:nvPr/>
              </p14:nvContentPartPr>
              <p14:xfrm>
                <a:off x="3540690" y="2615947"/>
                <a:ext cx="166680" cy="216360"/>
              </p14:xfrm>
            </p:contentPart>
          </mc:Choice>
          <mc:Fallback>
            <p:pic>
              <p:nvPicPr>
                <p:cNvPr id="116" name="Ink 115">
                  <a:extLst>
                    <a:ext uri="{FF2B5EF4-FFF2-40B4-BE49-F238E27FC236}">
                      <a16:creationId xmlns:a16="http://schemas.microsoft.com/office/drawing/2014/main" id="{0DCCA9A4-F43B-488A-95CF-9DEAC41BC262}"/>
                    </a:ext>
                  </a:extLst>
                </p:cNvPr>
                <p:cNvPicPr/>
                <p:nvPr/>
              </p:nvPicPr>
              <p:blipFill>
                <a:blip r:embed="rId571"/>
                <a:stretch>
                  <a:fillRect/>
                </a:stretch>
              </p:blipFill>
              <p:spPr>
                <a:xfrm>
                  <a:off x="3532050" y="2606947"/>
                  <a:ext cx="184320" cy="234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72">
              <p14:nvContentPartPr>
                <p14:cNvPr id="118" name="Ink 117">
                  <a:extLst>
                    <a:ext uri="{FF2B5EF4-FFF2-40B4-BE49-F238E27FC236}">
                      <a16:creationId xmlns:a16="http://schemas.microsoft.com/office/drawing/2014/main" id="{C7853F44-1BEE-41ED-97A8-95FC0181BA4E}"/>
                    </a:ext>
                  </a:extLst>
                </p14:cNvPr>
                <p14:cNvContentPartPr/>
                <p14:nvPr/>
              </p14:nvContentPartPr>
              <p14:xfrm>
                <a:off x="2945250" y="3313267"/>
                <a:ext cx="80280" cy="360000"/>
              </p14:xfrm>
            </p:contentPart>
          </mc:Choice>
          <mc:Fallback>
            <p:pic>
              <p:nvPicPr>
                <p:cNvPr id="118" name="Ink 117">
                  <a:extLst>
                    <a:ext uri="{FF2B5EF4-FFF2-40B4-BE49-F238E27FC236}">
                      <a16:creationId xmlns:a16="http://schemas.microsoft.com/office/drawing/2014/main" id="{C7853F44-1BEE-41ED-97A8-95FC0181BA4E}"/>
                    </a:ext>
                  </a:extLst>
                </p:cNvPr>
                <p:cNvPicPr/>
                <p:nvPr/>
              </p:nvPicPr>
              <p:blipFill>
                <a:blip r:embed="rId573"/>
                <a:stretch>
                  <a:fillRect/>
                </a:stretch>
              </p:blipFill>
              <p:spPr>
                <a:xfrm>
                  <a:off x="2936250" y="3304267"/>
                  <a:ext cx="97920" cy="377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74">
              <p14:nvContentPartPr>
                <p14:cNvPr id="119" name="Ink 118">
                  <a:extLst>
                    <a:ext uri="{FF2B5EF4-FFF2-40B4-BE49-F238E27FC236}">
                      <a16:creationId xmlns:a16="http://schemas.microsoft.com/office/drawing/2014/main" id="{C3EE1CFE-DFF1-4C6B-B7CC-699B668D00AA}"/>
                    </a:ext>
                  </a:extLst>
                </p14:cNvPr>
                <p14:cNvContentPartPr/>
                <p14:nvPr/>
              </p14:nvContentPartPr>
              <p14:xfrm>
                <a:off x="2930490" y="3472387"/>
                <a:ext cx="388440" cy="148680"/>
              </p14:xfrm>
            </p:contentPart>
          </mc:Choice>
          <mc:Fallback>
            <p:pic>
              <p:nvPicPr>
                <p:cNvPr id="119" name="Ink 118">
                  <a:extLst>
                    <a:ext uri="{FF2B5EF4-FFF2-40B4-BE49-F238E27FC236}">
                      <a16:creationId xmlns:a16="http://schemas.microsoft.com/office/drawing/2014/main" id="{C3EE1CFE-DFF1-4C6B-B7CC-699B668D00AA}"/>
                    </a:ext>
                  </a:extLst>
                </p:cNvPr>
                <p:cNvPicPr/>
                <p:nvPr/>
              </p:nvPicPr>
              <p:blipFill>
                <a:blip r:embed="rId575"/>
                <a:stretch>
                  <a:fillRect/>
                </a:stretch>
              </p:blipFill>
              <p:spPr>
                <a:xfrm>
                  <a:off x="2921490" y="3463387"/>
                  <a:ext cx="406080" cy="166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76">
              <p14:nvContentPartPr>
                <p14:cNvPr id="120" name="Ink 119">
                  <a:extLst>
                    <a:ext uri="{FF2B5EF4-FFF2-40B4-BE49-F238E27FC236}">
                      <a16:creationId xmlns:a16="http://schemas.microsoft.com/office/drawing/2014/main" id="{FB73E728-5D88-40D1-83A2-9FAD7BEF463E}"/>
                    </a:ext>
                  </a:extLst>
                </p14:cNvPr>
                <p14:cNvContentPartPr/>
                <p14:nvPr/>
              </p14:nvContentPartPr>
              <p14:xfrm>
                <a:off x="3311730" y="3459787"/>
                <a:ext cx="202680" cy="180720"/>
              </p14:xfrm>
            </p:contentPart>
          </mc:Choice>
          <mc:Fallback>
            <p:pic>
              <p:nvPicPr>
                <p:cNvPr id="120" name="Ink 119">
                  <a:extLst>
                    <a:ext uri="{FF2B5EF4-FFF2-40B4-BE49-F238E27FC236}">
                      <a16:creationId xmlns:a16="http://schemas.microsoft.com/office/drawing/2014/main" id="{FB73E728-5D88-40D1-83A2-9FAD7BEF463E}"/>
                    </a:ext>
                  </a:extLst>
                </p:cNvPr>
                <p:cNvPicPr/>
                <p:nvPr/>
              </p:nvPicPr>
              <p:blipFill>
                <a:blip r:embed="rId577"/>
                <a:stretch>
                  <a:fillRect/>
                </a:stretch>
              </p:blipFill>
              <p:spPr>
                <a:xfrm>
                  <a:off x="3303090" y="3451147"/>
                  <a:ext cx="220320" cy="198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78">
              <p14:nvContentPartPr>
                <p14:cNvPr id="121" name="Ink 120">
                  <a:extLst>
                    <a:ext uri="{FF2B5EF4-FFF2-40B4-BE49-F238E27FC236}">
                      <a16:creationId xmlns:a16="http://schemas.microsoft.com/office/drawing/2014/main" id="{DD074949-53C3-492E-A8C3-42F500D16ECB}"/>
                    </a:ext>
                  </a:extLst>
                </p14:cNvPr>
                <p14:cNvContentPartPr/>
                <p14:nvPr/>
              </p14:nvContentPartPr>
              <p14:xfrm>
                <a:off x="3713130" y="3473467"/>
                <a:ext cx="320760" cy="167760"/>
              </p14:xfrm>
            </p:contentPart>
          </mc:Choice>
          <mc:Fallback>
            <p:pic>
              <p:nvPicPr>
                <p:cNvPr id="121" name="Ink 120">
                  <a:extLst>
                    <a:ext uri="{FF2B5EF4-FFF2-40B4-BE49-F238E27FC236}">
                      <a16:creationId xmlns:a16="http://schemas.microsoft.com/office/drawing/2014/main" id="{DD074949-53C3-492E-A8C3-42F500D16ECB}"/>
                    </a:ext>
                  </a:extLst>
                </p:cNvPr>
                <p:cNvPicPr/>
                <p:nvPr/>
              </p:nvPicPr>
              <p:blipFill>
                <a:blip r:embed="rId579"/>
                <a:stretch>
                  <a:fillRect/>
                </a:stretch>
              </p:blipFill>
              <p:spPr>
                <a:xfrm>
                  <a:off x="3704130" y="3464827"/>
                  <a:ext cx="338400" cy="185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80">
              <p14:nvContentPartPr>
                <p14:cNvPr id="122" name="Ink 121">
                  <a:extLst>
                    <a:ext uri="{FF2B5EF4-FFF2-40B4-BE49-F238E27FC236}">
                      <a16:creationId xmlns:a16="http://schemas.microsoft.com/office/drawing/2014/main" id="{2E8F04AD-058B-43CB-9176-96B3D826ADF3}"/>
                    </a:ext>
                  </a:extLst>
                </p14:cNvPr>
                <p14:cNvContentPartPr/>
                <p14:nvPr/>
              </p14:nvContentPartPr>
              <p14:xfrm>
                <a:off x="4055130" y="3401827"/>
                <a:ext cx="24480" cy="250200"/>
              </p14:xfrm>
            </p:contentPart>
          </mc:Choice>
          <mc:Fallback>
            <p:pic>
              <p:nvPicPr>
                <p:cNvPr id="122" name="Ink 121">
                  <a:extLst>
                    <a:ext uri="{FF2B5EF4-FFF2-40B4-BE49-F238E27FC236}">
                      <a16:creationId xmlns:a16="http://schemas.microsoft.com/office/drawing/2014/main" id="{2E8F04AD-058B-43CB-9176-96B3D826ADF3}"/>
                    </a:ext>
                  </a:extLst>
                </p:cNvPr>
                <p:cNvPicPr/>
                <p:nvPr/>
              </p:nvPicPr>
              <p:blipFill>
                <a:blip r:embed="rId581"/>
                <a:stretch>
                  <a:fillRect/>
                </a:stretch>
              </p:blipFill>
              <p:spPr>
                <a:xfrm>
                  <a:off x="4046130" y="3393187"/>
                  <a:ext cx="42120" cy="267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82">
              <p14:nvContentPartPr>
                <p14:cNvPr id="123" name="Ink 122">
                  <a:extLst>
                    <a:ext uri="{FF2B5EF4-FFF2-40B4-BE49-F238E27FC236}">
                      <a16:creationId xmlns:a16="http://schemas.microsoft.com/office/drawing/2014/main" id="{431F5E38-8F36-462B-8D56-F9718985CF08}"/>
                    </a:ext>
                  </a:extLst>
                </p14:cNvPr>
                <p14:cNvContentPartPr/>
                <p14:nvPr/>
              </p14:nvContentPartPr>
              <p14:xfrm>
                <a:off x="4131090" y="3475987"/>
                <a:ext cx="122400" cy="139680"/>
              </p14:xfrm>
            </p:contentPart>
          </mc:Choice>
          <mc:Fallback>
            <p:pic>
              <p:nvPicPr>
                <p:cNvPr id="123" name="Ink 122">
                  <a:extLst>
                    <a:ext uri="{FF2B5EF4-FFF2-40B4-BE49-F238E27FC236}">
                      <a16:creationId xmlns:a16="http://schemas.microsoft.com/office/drawing/2014/main" id="{431F5E38-8F36-462B-8D56-F9718985CF08}"/>
                    </a:ext>
                  </a:extLst>
                </p:cNvPr>
                <p:cNvPicPr/>
                <p:nvPr/>
              </p:nvPicPr>
              <p:blipFill>
                <a:blip r:embed="rId583"/>
                <a:stretch>
                  <a:fillRect/>
                </a:stretch>
              </p:blipFill>
              <p:spPr>
                <a:xfrm>
                  <a:off x="4122450" y="3467347"/>
                  <a:ext cx="140040" cy="157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84">
              <p14:nvContentPartPr>
                <p14:cNvPr id="124" name="Ink 123">
                  <a:extLst>
                    <a:ext uri="{FF2B5EF4-FFF2-40B4-BE49-F238E27FC236}">
                      <a16:creationId xmlns:a16="http://schemas.microsoft.com/office/drawing/2014/main" id="{05D69CA5-6856-435F-8E6F-71E6FFED9FEF}"/>
                    </a:ext>
                  </a:extLst>
                </p14:cNvPr>
                <p14:cNvContentPartPr/>
                <p14:nvPr/>
              </p14:nvContentPartPr>
              <p14:xfrm>
                <a:off x="4213530" y="3463747"/>
                <a:ext cx="141480" cy="199440"/>
              </p14:xfrm>
            </p:contentPart>
          </mc:Choice>
          <mc:Fallback>
            <p:pic>
              <p:nvPicPr>
                <p:cNvPr id="124" name="Ink 123">
                  <a:extLst>
                    <a:ext uri="{FF2B5EF4-FFF2-40B4-BE49-F238E27FC236}">
                      <a16:creationId xmlns:a16="http://schemas.microsoft.com/office/drawing/2014/main" id="{05D69CA5-6856-435F-8E6F-71E6FFED9FEF}"/>
                    </a:ext>
                  </a:extLst>
                </p:cNvPr>
                <p:cNvPicPr/>
                <p:nvPr/>
              </p:nvPicPr>
              <p:blipFill>
                <a:blip r:embed="rId585"/>
                <a:stretch>
                  <a:fillRect/>
                </a:stretch>
              </p:blipFill>
              <p:spPr>
                <a:xfrm>
                  <a:off x="4204530" y="3455107"/>
                  <a:ext cx="159120" cy="217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86">
              <p14:nvContentPartPr>
                <p14:cNvPr id="125" name="Ink 124">
                  <a:extLst>
                    <a:ext uri="{FF2B5EF4-FFF2-40B4-BE49-F238E27FC236}">
                      <a16:creationId xmlns:a16="http://schemas.microsoft.com/office/drawing/2014/main" id="{DA9A8D15-D446-413A-BD9D-06593BAF186C}"/>
                    </a:ext>
                  </a:extLst>
                </p14:cNvPr>
                <p14:cNvContentPartPr/>
                <p14:nvPr/>
              </p14:nvContentPartPr>
              <p14:xfrm>
                <a:off x="2905290" y="3859027"/>
                <a:ext cx="119520" cy="120600"/>
              </p14:xfrm>
            </p:contentPart>
          </mc:Choice>
          <mc:Fallback>
            <p:pic>
              <p:nvPicPr>
                <p:cNvPr id="125" name="Ink 124">
                  <a:extLst>
                    <a:ext uri="{FF2B5EF4-FFF2-40B4-BE49-F238E27FC236}">
                      <a16:creationId xmlns:a16="http://schemas.microsoft.com/office/drawing/2014/main" id="{DA9A8D15-D446-413A-BD9D-06593BAF186C}"/>
                    </a:ext>
                  </a:extLst>
                </p:cNvPr>
                <p:cNvPicPr/>
                <p:nvPr/>
              </p:nvPicPr>
              <p:blipFill>
                <a:blip r:embed="rId587"/>
                <a:stretch>
                  <a:fillRect/>
                </a:stretch>
              </p:blipFill>
              <p:spPr>
                <a:xfrm>
                  <a:off x="2896650" y="3850027"/>
                  <a:ext cx="137160" cy="138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88">
              <p14:nvContentPartPr>
                <p14:cNvPr id="126" name="Ink 125">
                  <a:extLst>
                    <a:ext uri="{FF2B5EF4-FFF2-40B4-BE49-F238E27FC236}">
                      <a16:creationId xmlns:a16="http://schemas.microsoft.com/office/drawing/2014/main" id="{17EB14F0-CCDD-49A4-8DCD-B84863F2724D}"/>
                    </a:ext>
                  </a:extLst>
                </p14:cNvPr>
                <p14:cNvContentPartPr/>
                <p14:nvPr/>
              </p14:nvContentPartPr>
              <p14:xfrm>
                <a:off x="3000690" y="3861907"/>
                <a:ext cx="486360" cy="159480"/>
              </p14:xfrm>
            </p:contentPart>
          </mc:Choice>
          <mc:Fallback>
            <p:pic>
              <p:nvPicPr>
                <p:cNvPr id="126" name="Ink 125">
                  <a:extLst>
                    <a:ext uri="{FF2B5EF4-FFF2-40B4-BE49-F238E27FC236}">
                      <a16:creationId xmlns:a16="http://schemas.microsoft.com/office/drawing/2014/main" id="{17EB14F0-CCDD-49A4-8DCD-B84863F2724D}"/>
                    </a:ext>
                  </a:extLst>
                </p:cNvPr>
                <p:cNvPicPr/>
                <p:nvPr/>
              </p:nvPicPr>
              <p:blipFill>
                <a:blip r:embed="rId589"/>
                <a:stretch>
                  <a:fillRect/>
                </a:stretch>
              </p:blipFill>
              <p:spPr>
                <a:xfrm>
                  <a:off x="2992050" y="3853267"/>
                  <a:ext cx="504000" cy="177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90">
              <p14:nvContentPartPr>
                <p14:cNvPr id="127" name="Ink 126">
                  <a:extLst>
                    <a:ext uri="{FF2B5EF4-FFF2-40B4-BE49-F238E27FC236}">
                      <a16:creationId xmlns:a16="http://schemas.microsoft.com/office/drawing/2014/main" id="{9156A987-5334-4514-AD74-9492C4326889}"/>
                    </a:ext>
                  </a:extLst>
                </p14:cNvPr>
                <p14:cNvContentPartPr/>
                <p14:nvPr/>
              </p14:nvContentPartPr>
              <p14:xfrm>
                <a:off x="3525930" y="3796027"/>
                <a:ext cx="12240" cy="251640"/>
              </p14:xfrm>
            </p:contentPart>
          </mc:Choice>
          <mc:Fallback>
            <p:pic>
              <p:nvPicPr>
                <p:cNvPr id="127" name="Ink 126">
                  <a:extLst>
                    <a:ext uri="{FF2B5EF4-FFF2-40B4-BE49-F238E27FC236}">
                      <a16:creationId xmlns:a16="http://schemas.microsoft.com/office/drawing/2014/main" id="{9156A987-5334-4514-AD74-9492C4326889}"/>
                    </a:ext>
                  </a:extLst>
                </p:cNvPr>
                <p:cNvPicPr/>
                <p:nvPr/>
              </p:nvPicPr>
              <p:blipFill>
                <a:blip r:embed="rId591"/>
                <a:stretch>
                  <a:fillRect/>
                </a:stretch>
              </p:blipFill>
              <p:spPr>
                <a:xfrm>
                  <a:off x="3516930" y="3787027"/>
                  <a:ext cx="29880" cy="269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92">
              <p14:nvContentPartPr>
                <p14:cNvPr id="130" name="Ink 129">
                  <a:extLst>
                    <a:ext uri="{FF2B5EF4-FFF2-40B4-BE49-F238E27FC236}">
                      <a16:creationId xmlns:a16="http://schemas.microsoft.com/office/drawing/2014/main" id="{CE6E378E-4AEF-4750-B913-1885F3309615}"/>
                    </a:ext>
                  </a:extLst>
                </p14:cNvPr>
                <p14:cNvContentPartPr/>
                <p14:nvPr/>
              </p14:nvContentPartPr>
              <p14:xfrm>
                <a:off x="3799890" y="3745987"/>
                <a:ext cx="160920" cy="283320"/>
              </p14:xfrm>
            </p:contentPart>
          </mc:Choice>
          <mc:Fallback>
            <p:pic>
              <p:nvPicPr>
                <p:cNvPr id="130" name="Ink 129">
                  <a:extLst>
                    <a:ext uri="{FF2B5EF4-FFF2-40B4-BE49-F238E27FC236}">
                      <a16:creationId xmlns:a16="http://schemas.microsoft.com/office/drawing/2014/main" id="{CE6E378E-4AEF-4750-B913-1885F3309615}"/>
                    </a:ext>
                  </a:extLst>
                </p:cNvPr>
                <p:cNvPicPr/>
                <p:nvPr/>
              </p:nvPicPr>
              <p:blipFill>
                <a:blip r:embed="rId593"/>
                <a:stretch>
                  <a:fillRect/>
                </a:stretch>
              </p:blipFill>
              <p:spPr>
                <a:xfrm>
                  <a:off x="3790890" y="3736987"/>
                  <a:ext cx="178560" cy="300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94">
              <p14:nvContentPartPr>
                <p14:cNvPr id="131" name="Ink 130">
                  <a:extLst>
                    <a:ext uri="{FF2B5EF4-FFF2-40B4-BE49-F238E27FC236}">
                      <a16:creationId xmlns:a16="http://schemas.microsoft.com/office/drawing/2014/main" id="{B89BC81E-4234-4C5F-8761-9959D63DA610}"/>
                    </a:ext>
                  </a:extLst>
                </p14:cNvPr>
                <p14:cNvContentPartPr/>
                <p14:nvPr/>
              </p14:nvContentPartPr>
              <p14:xfrm>
                <a:off x="4073490" y="3776587"/>
                <a:ext cx="196560" cy="240120"/>
              </p14:xfrm>
            </p:contentPart>
          </mc:Choice>
          <mc:Fallback>
            <p:pic>
              <p:nvPicPr>
                <p:cNvPr id="131" name="Ink 130">
                  <a:extLst>
                    <a:ext uri="{FF2B5EF4-FFF2-40B4-BE49-F238E27FC236}">
                      <a16:creationId xmlns:a16="http://schemas.microsoft.com/office/drawing/2014/main" id="{B89BC81E-4234-4C5F-8761-9959D63DA610}"/>
                    </a:ext>
                  </a:extLst>
                </p:cNvPr>
                <p:cNvPicPr/>
                <p:nvPr/>
              </p:nvPicPr>
              <p:blipFill>
                <a:blip r:embed="rId595"/>
                <a:stretch>
                  <a:fillRect/>
                </a:stretch>
              </p:blipFill>
              <p:spPr>
                <a:xfrm>
                  <a:off x="4064850" y="3767587"/>
                  <a:ext cx="214200" cy="257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96">
              <p14:nvContentPartPr>
                <p14:cNvPr id="133" name="Ink 132">
                  <a:extLst>
                    <a:ext uri="{FF2B5EF4-FFF2-40B4-BE49-F238E27FC236}">
                      <a16:creationId xmlns:a16="http://schemas.microsoft.com/office/drawing/2014/main" id="{5ADA36A1-B8D0-4E0C-90E7-76F1BAFE5AF6}"/>
                    </a:ext>
                  </a:extLst>
                </p14:cNvPr>
                <p14:cNvContentPartPr/>
                <p14:nvPr/>
              </p14:nvContentPartPr>
              <p14:xfrm>
                <a:off x="5445090" y="2728987"/>
                <a:ext cx="19800" cy="517680"/>
              </p14:xfrm>
            </p:contentPart>
          </mc:Choice>
          <mc:Fallback>
            <p:pic>
              <p:nvPicPr>
                <p:cNvPr id="133" name="Ink 132">
                  <a:extLst>
                    <a:ext uri="{FF2B5EF4-FFF2-40B4-BE49-F238E27FC236}">
                      <a16:creationId xmlns:a16="http://schemas.microsoft.com/office/drawing/2014/main" id="{5ADA36A1-B8D0-4E0C-90E7-76F1BAFE5AF6}"/>
                    </a:ext>
                  </a:extLst>
                </p:cNvPr>
                <p:cNvPicPr/>
                <p:nvPr/>
              </p:nvPicPr>
              <p:blipFill>
                <a:blip r:embed="rId597"/>
                <a:stretch>
                  <a:fillRect/>
                </a:stretch>
              </p:blipFill>
              <p:spPr>
                <a:xfrm>
                  <a:off x="5436450" y="2719987"/>
                  <a:ext cx="37440" cy="535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98">
              <p14:nvContentPartPr>
                <p14:cNvPr id="134" name="Ink 133">
                  <a:extLst>
                    <a:ext uri="{FF2B5EF4-FFF2-40B4-BE49-F238E27FC236}">
                      <a16:creationId xmlns:a16="http://schemas.microsoft.com/office/drawing/2014/main" id="{16C2CEEB-43B4-44E3-8D88-3E2A0206B347}"/>
                    </a:ext>
                  </a:extLst>
                </p14:cNvPr>
                <p14:cNvContentPartPr/>
                <p14:nvPr/>
              </p14:nvContentPartPr>
              <p14:xfrm>
                <a:off x="5392530" y="2731507"/>
                <a:ext cx="152640" cy="196200"/>
              </p14:xfrm>
            </p:contentPart>
          </mc:Choice>
          <mc:Fallback>
            <p:pic>
              <p:nvPicPr>
                <p:cNvPr id="134" name="Ink 133">
                  <a:extLst>
                    <a:ext uri="{FF2B5EF4-FFF2-40B4-BE49-F238E27FC236}">
                      <a16:creationId xmlns:a16="http://schemas.microsoft.com/office/drawing/2014/main" id="{16C2CEEB-43B4-44E3-8D88-3E2A0206B347}"/>
                    </a:ext>
                  </a:extLst>
                </p:cNvPr>
                <p:cNvPicPr/>
                <p:nvPr/>
              </p:nvPicPr>
              <p:blipFill>
                <a:blip r:embed="rId599"/>
                <a:stretch>
                  <a:fillRect/>
                </a:stretch>
              </p:blipFill>
              <p:spPr>
                <a:xfrm>
                  <a:off x="5383890" y="2722867"/>
                  <a:ext cx="170280" cy="213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00">
              <p14:nvContentPartPr>
                <p14:cNvPr id="136" name="Ink 135">
                  <a:extLst>
                    <a:ext uri="{FF2B5EF4-FFF2-40B4-BE49-F238E27FC236}">
                      <a16:creationId xmlns:a16="http://schemas.microsoft.com/office/drawing/2014/main" id="{66AB7D47-79BB-467D-9752-CA8210E8A5E5}"/>
                    </a:ext>
                  </a:extLst>
                </p14:cNvPr>
                <p14:cNvContentPartPr/>
                <p14:nvPr/>
              </p14:nvContentPartPr>
              <p14:xfrm>
                <a:off x="4757130" y="3420187"/>
                <a:ext cx="252720" cy="254520"/>
              </p14:xfrm>
            </p:contentPart>
          </mc:Choice>
          <mc:Fallback>
            <p:pic>
              <p:nvPicPr>
                <p:cNvPr id="136" name="Ink 135">
                  <a:extLst>
                    <a:ext uri="{FF2B5EF4-FFF2-40B4-BE49-F238E27FC236}">
                      <a16:creationId xmlns:a16="http://schemas.microsoft.com/office/drawing/2014/main" id="{66AB7D47-79BB-467D-9752-CA8210E8A5E5}"/>
                    </a:ext>
                  </a:extLst>
                </p:cNvPr>
                <p:cNvPicPr/>
                <p:nvPr/>
              </p:nvPicPr>
              <p:blipFill>
                <a:blip r:embed="rId601"/>
                <a:stretch>
                  <a:fillRect/>
                </a:stretch>
              </p:blipFill>
              <p:spPr>
                <a:xfrm>
                  <a:off x="4748490" y="3411187"/>
                  <a:ext cx="270360" cy="272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02">
              <p14:nvContentPartPr>
                <p14:cNvPr id="137" name="Ink 136">
                  <a:extLst>
                    <a:ext uri="{FF2B5EF4-FFF2-40B4-BE49-F238E27FC236}">
                      <a16:creationId xmlns:a16="http://schemas.microsoft.com/office/drawing/2014/main" id="{1FD35C1B-C29A-4299-920A-7DDF18E073BB}"/>
                    </a:ext>
                  </a:extLst>
                </p14:cNvPr>
                <p14:cNvContentPartPr/>
                <p14:nvPr/>
              </p14:nvContentPartPr>
              <p14:xfrm>
                <a:off x="5005170" y="3618907"/>
                <a:ext cx="138600" cy="203760"/>
              </p14:xfrm>
            </p:contentPart>
          </mc:Choice>
          <mc:Fallback>
            <p:pic>
              <p:nvPicPr>
                <p:cNvPr id="137" name="Ink 136">
                  <a:extLst>
                    <a:ext uri="{FF2B5EF4-FFF2-40B4-BE49-F238E27FC236}">
                      <a16:creationId xmlns:a16="http://schemas.microsoft.com/office/drawing/2014/main" id="{1FD35C1B-C29A-4299-920A-7DDF18E073BB}"/>
                    </a:ext>
                  </a:extLst>
                </p:cNvPr>
                <p:cNvPicPr/>
                <p:nvPr/>
              </p:nvPicPr>
              <p:blipFill>
                <a:blip r:embed="rId603"/>
                <a:stretch>
                  <a:fillRect/>
                </a:stretch>
              </p:blipFill>
              <p:spPr>
                <a:xfrm>
                  <a:off x="4996170" y="3610267"/>
                  <a:ext cx="156240" cy="221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04">
              <p14:nvContentPartPr>
                <p14:cNvPr id="138" name="Ink 137">
                  <a:extLst>
                    <a:ext uri="{FF2B5EF4-FFF2-40B4-BE49-F238E27FC236}">
                      <a16:creationId xmlns:a16="http://schemas.microsoft.com/office/drawing/2014/main" id="{4ADCAFF1-73AF-4BBE-BE72-13ABA223D0D4}"/>
                    </a:ext>
                  </a:extLst>
                </p14:cNvPr>
                <p14:cNvContentPartPr/>
                <p14:nvPr/>
              </p14:nvContentPartPr>
              <p14:xfrm>
                <a:off x="5094090" y="3702067"/>
                <a:ext cx="108360" cy="119880"/>
              </p14:xfrm>
            </p:contentPart>
          </mc:Choice>
          <mc:Fallback>
            <p:pic>
              <p:nvPicPr>
                <p:cNvPr id="138" name="Ink 137">
                  <a:extLst>
                    <a:ext uri="{FF2B5EF4-FFF2-40B4-BE49-F238E27FC236}">
                      <a16:creationId xmlns:a16="http://schemas.microsoft.com/office/drawing/2014/main" id="{4ADCAFF1-73AF-4BBE-BE72-13ABA223D0D4}"/>
                    </a:ext>
                  </a:extLst>
                </p:cNvPr>
                <p:cNvPicPr/>
                <p:nvPr/>
              </p:nvPicPr>
              <p:blipFill>
                <a:blip r:embed="rId605"/>
                <a:stretch>
                  <a:fillRect/>
                </a:stretch>
              </p:blipFill>
              <p:spPr>
                <a:xfrm>
                  <a:off x="5085450" y="3693067"/>
                  <a:ext cx="126000" cy="137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06">
              <p14:nvContentPartPr>
                <p14:cNvPr id="139" name="Ink 138">
                  <a:extLst>
                    <a:ext uri="{FF2B5EF4-FFF2-40B4-BE49-F238E27FC236}">
                      <a16:creationId xmlns:a16="http://schemas.microsoft.com/office/drawing/2014/main" id="{5D0B3C6D-06C4-45C9-81DC-BDAECD620C33}"/>
                    </a:ext>
                  </a:extLst>
                </p14:cNvPr>
                <p14:cNvContentPartPr/>
                <p14:nvPr/>
              </p14:nvContentPartPr>
              <p14:xfrm>
                <a:off x="5197410" y="3623587"/>
                <a:ext cx="321480" cy="214200"/>
              </p14:xfrm>
            </p:contentPart>
          </mc:Choice>
          <mc:Fallback>
            <p:pic>
              <p:nvPicPr>
                <p:cNvPr id="139" name="Ink 138">
                  <a:extLst>
                    <a:ext uri="{FF2B5EF4-FFF2-40B4-BE49-F238E27FC236}">
                      <a16:creationId xmlns:a16="http://schemas.microsoft.com/office/drawing/2014/main" id="{5D0B3C6D-06C4-45C9-81DC-BDAECD620C33}"/>
                    </a:ext>
                  </a:extLst>
                </p:cNvPr>
                <p:cNvPicPr/>
                <p:nvPr/>
              </p:nvPicPr>
              <p:blipFill>
                <a:blip r:embed="rId607"/>
                <a:stretch>
                  <a:fillRect/>
                </a:stretch>
              </p:blipFill>
              <p:spPr>
                <a:xfrm>
                  <a:off x="5188410" y="3614947"/>
                  <a:ext cx="339120" cy="231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08">
              <p14:nvContentPartPr>
                <p14:cNvPr id="140" name="Ink 139">
                  <a:extLst>
                    <a:ext uri="{FF2B5EF4-FFF2-40B4-BE49-F238E27FC236}">
                      <a16:creationId xmlns:a16="http://schemas.microsoft.com/office/drawing/2014/main" id="{97549E15-8063-42F6-9F7B-71B5314A92AC}"/>
                    </a:ext>
                  </a:extLst>
                </p14:cNvPr>
                <p14:cNvContentPartPr/>
                <p14:nvPr/>
              </p14:nvContentPartPr>
              <p14:xfrm>
                <a:off x="5558850" y="3654907"/>
                <a:ext cx="140400" cy="170640"/>
              </p14:xfrm>
            </p:contentPart>
          </mc:Choice>
          <mc:Fallback>
            <p:pic>
              <p:nvPicPr>
                <p:cNvPr id="140" name="Ink 139">
                  <a:extLst>
                    <a:ext uri="{FF2B5EF4-FFF2-40B4-BE49-F238E27FC236}">
                      <a16:creationId xmlns:a16="http://schemas.microsoft.com/office/drawing/2014/main" id="{97549E15-8063-42F6-9F7B-71B5314A92AC}"/>
                    </a:ext>
                  </a:extLst>
                </p:cNvPr>
                <p:cNvPicPr/>
                <p:nvPr/>
              </p:nvPicPr>
              <p:blipFill>
                <a:blip r:embed="rId609"/>
                <a:stretch>
                  <a:fillRect/>
                </a:stretch>
              </p:blipFill>
              <p:spPr>
                <a:xfrm>
                  <a:off x="5549850" y="3645907"/>
                  <a:ext cx="158040" cy="188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10">
              <p14:nvContentPartPr>
                <p14:cNvPr id="141" name="Ink 140">
                  <a:extLst>
                    <a:ext uri="{FF2B5EF4-FFF2-40B4-BE49-F238E27FC236}">
                      <a16:creationId xmlns:a16="http://schemas.microsoft.com/office/drawing/2014/main" id="{194026CB-8C65-4E3D-A01F-34D4352CE257}"/>
                    </a:ext>
                  </a:extLst>
                </p14:cNvPr>
                <p14:cNvContentPartPr/>
                <p14:nvPr/>
              </p14:nvContentPartPr>
              <p14:xfrm>
                <a:off x="5716170" y="3666787"/>
                <a:ext cx="21240" cy="38520"/>
              </p14:xfrm>
            </p:contentPart>
          </mc:Choice>
          <mc:Fallback>
            <p:pic>
              <p:nvPicPr>
                <p:cNvPr id="141" name="Ink 140">
                  <a:extLst>
                    <a:ext uri="{FF2B5EF4-FFF2-40B4-BE49-F238E27FC236}">
                      <a16:creationId xmlns:a16="http://schemas.microsoft.com/office/drawing/2014/main" id="{194026CB-8C65-4E3D-A01F-34D4352CE257}"/>
                    </a:ext>
                  </a:extLst>
                </p:cNvPr>
                <p:cNvPicPr/>
                <p:nvPr/>
              </p:nvPicPr>
              <p:blipFill>
                <a:blip r:embed="rId611"/>
                <a:stretch>
                  <a:fillRect/>
                </a:stretch>
              </p:blipFill>
              <p:spPr>
                <a:xfrm>
                  <a:off x="5707530" y="3657787"/>
                  <a:ext cx="38880" cy="56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12">
              <p14:nvContentPartPr>
                <p14:cNvPr id="142" name="Ink 141">
                  <a:extLst>
                    <a:ext uri="{FF2B5EF4-FFF2-40B4-BE49-F238E27FC236}">
                      <a16:creationId xmlns:a16="http://schemas.microsoft.com/office/drawing/2014/main" id="{15BBEFE8-80FA-43F5-B5A9-E6515120C515}"/>
                    </a:ext>
                  </a:extLst>
                </p14:cNvPr>
                <p14:cNvContentPartPr/>
                <p14:nvPr/>
              </p14:nvContentPartPr>
              <p14:xfrm>
                <a:off x="5777370" y="3689107"/>
                <a:ext cx="98640" cy="117720"/>
              </p14:xfrm>
            </p:contentPart>
          </mc:Choice>
          <mc:Fallback>
            <p:pic>
              <p:nvPicPr>
                <p:cNvPr id="142" name="Ink 141">
                  <a:extLst>
                    <a:ext uri="{FF2B5EF4-FFF2-40B4-BE49-F238E27FC236}">
                      <a16:creationId xmlns:a16="http://schemas.microsoft.com/office/drawing/2014/main" id="{15BBEFE8-80FA-43F5-B5A9-E6515120C515}"/>
                    </a:ext>
                  </a:extLst>
                </p:cNvPr>
                <p:cNvPicPr/>
                <p:nvPr/>
              </p:nvPicPr>
              <p:blipFill>
                <a:blip r:embed="rId613"/>
                <a:stretch>
                  <a:fillRect/>
                </a:stretch>
              </p:blipFill>
              <p:spPr>
                <a:xfrm>
                  <a:off x="5768370" y="3680467"/>
                  <a:ext cx="116280" cy="135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14">
              <p14:nvContentPartPr>
                <p14:cNvPr id="143" name="Ink 142">
                  <a:extLst>
                    <a:ext uri="{FF2B5EF4-FFF2-40B4-BE49-F238E27FC236}">
                      <a16:creationId xmlns:a16="http://schemas.microsoft.com/office/drawing/2014/main" id="{86665F86-41C3-441A-ADDD-156EF7C43D2A}"/>
                    </a:ext>
                  </a:extLst>
                </p14:cNvPr>
                <p14:cNvContentPartPr/>
                <p14:nvPr/>
              </p14:nvContentPartPr>
              <p14:xfrm>
                <a:off x="5884290" y="3742027"/>
                <a:ext cx="79920" cy="110160"/>
              </p14:xfrm>
            </p:contentPart>
          </mc:Choice>
          <mc:Fallback>
            <p:pic>
              <p:nvPicPr>
                <p:cNvPr id="143" name="Ink 142">
                  <a:extLst>
                    <a:ext uri="{FF2B5EF4-FFF2-40B4-BE49-F238E27FC236}">
                      <a16:creationId xmlns:a16="http://schemas.microsoft.com/office/drawing/2014/main" id="{86665F86-41C3-441A-ADDD-156EF7C43D2A}"/>
                    </a:ext>
                  </a:extLst>
                </p:cNvPr>
                <p:cNvPicPr/>
                <p:nvPr/>
              </p:nvPicPr>
              <p:blipFill>
                <a:blip r:embed="rId615"/>
                <a:stretch>
                  <a:fillRect/>
                </a:stretch>
              </p:blipFill>
              <p:spPr>
                <a:xfrm>
                  <a:off x="5875650" y="3733027"/>
                  <a:ext cx="97560" cy="127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16">
              <p14:nvContentPartPr>
                <p14:cNvPr id="144" name="Ink 143">
                  <a:extLst>
                    <a:ext uri="{FF2B5EF4-FFF2-40B4-BE49-F238E27FC236}">
                      <a16:creationId xmlns:a16="http://schemas.microsoft.com/office/drawing/2014/main" id="{78DAC4AF-2C29-4909-8A21-36E057E54266}"/>
                    </a:ext>
                  </a:extLst>
                </p14:cNvPr>
                <p14:cNvContentPartPr/>
                <p14:nvPr/>
              </p14:nvContentPartPr>
              <p14:xfrm>
                <a:off x="6007410" y="3523147"/>
                <a:ext cx="317520" cy="54000"/>
              </p14:xfrm>
            </p:contentPart>
          </mc:Choice>
          <mc:Fallback>
            <p:pic>
              <p:nvPicPr>
                <p:cNvPr id="144" name="Ink 143">
                  <a:extLst>
                    <a:ext uri="{FF2B5EF4-FFF2-40B4-BE49-F238E27FC236}">
                      <a16:creationId xmlns:a16="http://schemas.microsoft.com/office/drawing/2014/main" id="{78DAC4AF-2C29-4909-8A21-36E057E54266}"/>
                    </a:ext>
                  </a:extLst>
                </p:cNvPr>
                <p:cNvPicPr/>
                <p:nvPr/>
              </p:nvPicPr>
              <p:blipFill>
                <a:blip r:embed="rId617"/>
                <a:stretch>
                  <a:fillRect/>
                </a:stretch>
              </p:blipFill>
              <p:spPr>
                <a:xfrm>
                  <a:off x="5998410" y="3514147"/>
                  <a:ext cx="335160" cy="71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18">
              <p14:nvContentPartPr>
                <p14:cNvPr id="146" name="Ink 145">
                  <a:extLst>
                    <a:ext uri="{FF2B5EF4-FFF2-40B4-BE49-F238E27FC236}">
                      <a16:creationId xmlns:a16="http://schemas.microsoft.com/office/drawing/2014/main" id="{E6BE2C08-C154-445B-B7C5-1D7D25D50F2B}"/>
                    </a:ext>
                  </a:extLst>
                </p14:cNvPr>
                <p14:cNvContentPartPr/>
                <p14:nvPr/>
              </p14:nvContentPartPr>
              <p14:xfrm>
                <a:off x="6428970" y="3510547"/>
                <a:ext cx="221400" cy="222480"/>
              </p14:xfrm>
            </p:contentPart>
          </mc:Choice>
          <mc:Fallback>
            <p:pic>
              <p:nvPicPr>
                <p:cNvPr id="146" name="Ink 145">
                  <a:extLst>
                    <a:ext uri="{FF2B5EF4-FFF2-40B4-BE49-F238E27FC236}">
                      <a16:creationId xmlns:a16="http://schemas.microsoft.com/office/drawing/2014/main" id="{E6BE2C08-C154-445B-B7C5-1D7D25D50F2B}"/>
                    </a:ext>
                  </a:extLst>
                </p:cNvPr>
                <p:cNvPicPr/>
                <p:nvPr/>
              </p:nvPicPr>
              <p:blipFill>
                <a:blip r:embed="rId619"/>
                <a:stretch>
                  <a:fillRect/>
                </a:stretch>
              </p:blipFill>
              <p:spPr>
                <a:xfrm>
                  <a:off x="6420330" y="3501907"/>
                  <a:ext cx="239040" cy="240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20">
              <p14:nvContentPartPr>
                <p14:cNvPr id="147" name="Ink 146">
                  <a:extLst>
                    <a:ext uri="{FF2B5EF4-FFF2-40B4-BE49-F238E27FC236}">
                      <a16:creationId xmlns:a16="http://schemas.microsoft.com/office/drawing/2014/main" id="{B1304C80-2BA5-4E76-B14F-80EB61DC409D}"/>
                    </a:ext>
                  </a:extLst>
                </p14:cNvPr>
                <p14:cNvContentPartPr/>
                <p14:nvPr/>
              </p14:nvContentPartPr>
              <p14:xfrm>
                <a:off x="6656490" y="3655627"/>
                <a:ext cx="145080" cy="257040"/>
              </p14:xfrm>
            </p:contentPart>
          </mc:Choice>
          <mc:Fallback>
            <p:pic>
              <p:nvPicPr>
                <p:cNvPr id="147" name="Ink 146">
                  <a:extLst>
                    <a:ext uri="{FF2B5EF4-FFF2-40B4-BE49-F238E27FC236}">
                      <a16:creationId xmlns:a16="http://schemas.microsoft.com/office/drawing/2014/main" id="{B1304C80-2BA5-4E76-B14F-80EB61DC409D}"/>
                    </a:ext>
                  </a:extLst>
                </p:cNvPr>
                <p:cNvPicPr/>
                <p:nvPr/>
              </p:nvPicPr>
              <p:blipFill>
                <a:blip r:embed="rId621"/>
                <a:stretch>
                  <a:fillRect/>
                </a:stretch>
              </p:blipFill>
              <p:spPr>
                <a:xfrm>
                  <a:off x="6647850" y="3646987"/>
                  <a:ext cx="162720" cy="274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22">
              <p14:nvContentPartPr>
                <p14:cNvPr id="148" name="Ink 147">
                  <a:extLst>
                    <a:ext uri="{FF2B5EF4-FFF2-40B4-BE49-F238E27FC236}">
                      <a16:creationId xmlns:a16="http://schemas.microsoft.com/office/drawing/2014/main" id="{216CA3CF-AA35-41A4-959F-8784558A417D}"/>
                    </a:ext>
                  </a:extLst>
                </p14:cNvPr>
                <p14:cNvContentPartPr/>
                <p14:nvPr/>
              </p14:nvContentPartPr>
              <p14:xfrm>
                <a:off x="6754770" y="3744187"/>
                <a:ext cx="141480" cy="134280"/>
              </p14:xfrm>
            </p:contentPart>
          </mc:Choice>
          <mc:Fallback>
            <p:pic>
              <p:nvPicPr>
                <p:cNvPr id="148" name="Ink 147">
                  <a:extLst>
                    <a:ext uri="{FF2B5EF4-FFF2-40B4-BE49-F238E27FC236}">
                      <a16:creationId xmlns:a16="http://schemas.microsoft.com/office/drawing/2014/main" id="{216CA3CF-AA35-41A4-959F-8784558A417D}"/>
                    </a:ext>
                  </a:extLst>
                </p:cNvPr>
                <p:cNvPicPr/>
                <p:nvPr/>
              </p:nvPicPr>
              <p:blipFill>
                <a:blip r:embed="rId623"/>
                <a:stretch>
                  <a:fillRect/>
                </a:stretch>
              </p:blipFill>
              <p:spPr>
                <a:xfrm>
                  <a:off x="6746130" y="3735547"/>
                  <a:ext cx="159120" cy="151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24">
              <p14:nvContentPartPr>
                <p14:cNvPr id="149" name="Ink 148">
                  <a:extLst>
                    <a:ext uri="{FF2B5EF4-FFF2-40B4-BE49-F238E27FC236}">
                      <a16:creationId xmlns:a16="http://schemas.microsoft.com/office/drawing/2014/main" id="{0E5B9677-38DC-498E-83A8-B5D59E1B89E4}"/>
                    </a:ext>
                  </a:extLst>
                </p14:cNvPr>
                <p14:cNvContentPartPr/>
                <p14:nvPr/>
              </p14:nvContentPartPr>
              <p14:xfrm>
                <a:off x="6905970" y="3657427"/>
                <a:ext cx="529920" cy="282240"/>
              </p14:xfrm>
            </p:contentPart>
          </mc:Choice>
          <mc:Fallback>
            <p:pic>
              <p:nvPicPr>
                <p:cNvPr id="149" name="Ink 148">
                  <a:extLst>
                    <a:ext uri="{FF2B5EF4-FFF2-40B4-BE49-F238E27FC236}">
                      <a16:creationId xmlns:a16="http://schemas.microsoft.com/office/drawing/2014/main" id="{0E5B9677-38DC-498E-83A8-B5D59E1B89E4}"/>
                    </a:ext>
                  </a:extLst>
                </p:cNvPr>
                <p:cNvPicPr/>
                <p:nvPr/>
              </p:nvPicPr>
              <p:blipFill>
                <a:blip r:embed="rId625"/>
                <a:stretch>
                  <a:fillRect/>
                </a:stretch>
              </p:blipFill>
              <p:spPr>
                <a:xfrm>
                  <a:off x="6896970" y="3648427"/>
                  <a:ext cx="547560" cy="29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26">
              <p14:nvContentPartPr>
                <p14:cNvPr id="151" name="Ink 150">
                  <a:extLst>
                    <a:ext uri="{FF2B5EF4-FFF2-40B4-BE49-F238E27FC236}">
                      <a16:creationId xmlns:a16="http://schemas.microsoft.com/office/drawing/2014/main" id="{36F8B8D8-93D2-4171-98A3-72118487E450}"/>
                    </a:ext>
                  </a:extLst>
                </p14:cNvPr>
                <p14:cNvContentPartPr/>
                <p14:nvPr/>
              </p14:nvContentPartPr>
              <p14:xfrm>
                <a:off x="7135650" y="3581467"/>
                <a:ext cx="133200" cy="277560"/>
              </p14:xfrm>
            </p:contentPart>
          </mc:Choice>
          <mc:Fallback>
            <p:pic>
              <p:nvPicPr>
                <p:cNvPr id="151" name="Ink 150">
                  <a:extLst>
                    <a:ext uri="{FF2B5EF4-FFF2-40B4-BE49-F238E27FC236}">
                      <a16:creationId xmlns:a16="http://schemas.microsoft.com/office/drawing/2014/main" id="{36F8B8D8-93D2-4171-98A3-72118487E450}"/>
                    </a:ext>
                  </a:extLst>
                </p:cNvPr>
                <p:cNvPicPr/>
                <p:nvPr/>
              </p:nvPicPr>
              <p:blipFill>
                <a:blip r:embed="rId627"/>
                <a:stretch>
                  <a:fillRect/>
                </a:stretch>
              </p:blipFill>
              <p:spPr>
                <a:xfrm>
                  <a:off x="7127010" y="3572827"/>
                  <a:ext cx="150840" cy="295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28">
              <p14:nvContentPartPr>
                <p14:cNvPr id="152" name="Ink 151">
                  <a:extLst>
                    <a:ext uri="{FF2B5EF4-FFF2-40B4-BE49-F238E27FC236}">
                      <a16:creationId xmlns:a16="http://schemas.microsoft.com/office/drawing/2014/main" id="{8E31564B-A14B-40E2-A149-5E001FE0236D}"/>
                    </a:ext>
                  </a:extLst>
                </p14:cNvPr>
                <p14:cNvContentPartPr/>
                <p14:nvPr/>
              </p14:nvContentPartPr>
              <p14:xfrm>
                <a:off x="7159050" y="3670747"/>
                <a:ext cx="169560" cy="37080"/>
              </p14:xfrm>
            </p:contentPart>
          </mc:Choice>
          <mc:Fallback>
            <p:pic>
              <p:nvPicPr>
                <p:cNvPr id="152" name="Ink 151">
                  <a:extLst>
                    <a:ext uri="{FF2B5EF4-FFF2-40B4-BE49-F238E27FC236}">
                      <a16:creationId xmlns:a16="http://schemas.microsoft.com/office/drawing/2014/main" id="{8E31564B-A14B-40E2-A149-5E001FE0236D}"/>
                    </a:ext>
                  </a:extLst>
                </p:cNvPr>
                <p:cNvPicPr/>
                <p:nvPr/>
              </p:nvPicPr>
              <p:blipFill>
                <a:blip r:embed="rId629"/>
                <a:stretch>
                  <a:fillRect/>
                </a:stretch>
              </p:blipFill>
              <p:spPr>
                <a:xfrm>
                  <a:off x="7150410" y="3662107"/>
                  <a:ext cx="187200" cy="54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30">
              <p14:nvContentPartPr>
                <p14:cNvPr id="153" name="Ink 152">
                  <a:extLst>
                    <a:ext uri="{FF2B5EF4-FFF2-40B4-BE49-F238E27FC236}">
                      <a16:creationId xmlns:a16="http://schemas.microsoft.com/office/drawing/2014/main" id="{A763E729-84F6-41A8-96A1-C863C7845FD9}"/>
                    </a:ext>
                  </a:extLst>
                </p14:cNvPr>
                <p14:cNvContentPartPr/>
                <p14:nvPr/>
              </p14:nvContentPartPr>
              <p14:xfrm>
                <a:off x="7222410" y="3524947"/>
                <a:ext cx="66960" cy="264600"/>
              </p14:xfrm>
            </p:contentPart>
          </mc:Choice>
          <mc:Fallback>
            <p:pic>
              <p:nvPicPr>
                <p:cNvPr id="153" name="Ink 152">
                  <a:extLst>
                    <a:ext uri="{FF2B5EF4-FFF2-40B4-BE49-F238E27FC236}">
                      <a16:creationId xmlns:a16="http://schemas.microsoft.com/office/drawing/2014/main" id="{A763E729-84F6-41A8-96A1-C863C7845FD9}"/>
                    </a:ext>
                  </a:extLst>
                </p:cNvPr>
                <p:cNvPicPr/>
                <p:nvPr/>
              </p:nvPicPr>
              <p:blipFill>
                <a:blip r:embed="rId631"/>
                <a:stretch>
                  <a:fillRect/>
                </a:stretch>
              </p:blipFill>
              <p:spPr>
                <a:xfrm>
                  <a:off x="7213770" y="3516307"/>
                  <a:ext cx="84600" cy="282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32">
              <p14:nvContentPartPr>
                <p14:cNvPr id="155" name="Ink 154">
                  <a:extLst>
                    <a:ext uri="{FF2B5EF4-FFF2-40B4-BE49-F238E27FC236}">
                      <a16:creationId xmlns:a16="http://schemas.microsoft.com/office/drawing/2014/main" id="{A34FF5A4-6083-443B-8368-330AA3A8C092}"/>
                    </a:ext>
                  </a:extLst>
                </p14:cNvPr>
                <p14:cNvContentPartPr/>
                <p14:nvPr/>
              </p14:nvContentPartPr>
              <p14:xfrm>
                <a:off x="7681770" y="201427"/>
                <a:ext cx="219960" cy="334080"/>
              </p14:xfrm>
            </p:contentPart>
          </mc:Choice>
          <mc:Fallback>
            <p:pic>
              <p:nvPicPr>
                <p:cNvPr id="155" name="Ink 154">
                  <a:extLst>
                    <a:ext uri="{FF2B5EF4-FFF2-40B4-BE49-F238E27FC236}">
                      <a16:creationId xmlns:a16="http://schemas.microsoft.com/office/drawing/2014/main" id="{A34FF5A4-6083-443B-8368-330AA3A8C092}"/>
                    </a:ext>
                  </a:extLst>
                </p:cNvPr>
                <p:cNvPicPr/>
                <p:nvPr/>
              </p:nvPicPr>
              <p:blipFill>
                <a:blip r:embed="rId633"/>
                <a:stretch>
                  <a:fillRect/>
                </a:stretch>
              </p:blipFill>
              <p:spPr>
                <a:xfrm>
                  <a:off x="7672770" y="192427"/>
                  <a:ext cx="237600" cy="351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34">
              <p14:nvContentPartPr>
                <p14:cNvPr id="156" name="Ink 155">
                  <a:extLst>
                    <a:ext uri="{FF2B5EF4-FFF2-40B4-BE49-F238E27FC236}">
                      <a16:creationId xmlns:a16="http://schemas.microsoft.com/office/drawing/2014/main" id="{A9EB39C3-F455-4BAE-BDC5-CE9548062BD4}"/>
                    </a:ext>
                  </a:extLst>
                </p14:cNvPr>
                <p14:cNvContentPartPr/>
                <p14:nvPr/>
              </p14:nvContentPartPr>
              <p14:xfrm>
                <a:off x="7929450" y="363427"/>
                <a:ext cx="128520" cy="105480"/>
              </p14:xfrm>
            </p:contentPart>
          </mc:Choice>
          <mc:Fallback>
            <p:pic>
              <p:nvPicPr>
                <p:cNvPr id="156" name="Ink 155">
                  <a:extLst>
                    <a:ext uri="{FF2B5EF4-FFF2-40B4-BE49-F238E27FC236}">
                      <a16:creationId xmlns:a16="http://schemas.microsoft.com/office/drawing/2014/main" id="{A9EB39C3-F455-4BAE-BDC5-CE9548062BD4}"/>
                    </a:ext>
                  </a:extLst>
                </p:cNvPr>
                <p:cNvPicPr/>
                <p:nvPr/>
              </p:nvPicPr>
              <p:blipFill>
                <a:blip r:embed="rId635"/>
                <a:stretch>
                  <a:fillRect/>
                </a:stretch>
              </p:blipFill>
              <p:spPr>
                <a:xfrm>
                  <a:off x="7920450" y="354427"/>
                  <a:ext cx="146160" cy="123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36">
              <p14:nvContentPartPr>
                <p14:cNvPr id="157" name="Ink 156">
                  <a:extLst>
                    <a:ext uri="{FF2B5EF4-FFF2-40B4-BE49-F238E27FC236}">
                      <a16:creationId xmlns:a16="http://schemas.microsoft.com/office/drawing/2014/main" id="{B5F83117-F14C-4464-80AE-515257A852FD}"/>
                    </a:ext>
                  </a:extLst>
                </p14:cNvPr>
                <p14:cNvContentPartPr/>
                <p14:nvPr/>
              </p14:nvContentPartPr>
              <p14:xfrm>
                <a:off x="8064810" y="390427"/>
                <a:ext cx="89640" cy="96480"/>
              </p14:xfrm>
            </p:contentPart>
          </mc:Choice>
          <mc:Fallback>
            <p:pic>
              <p:nvPicPr>
                <p:cNvPr id="157" name="Ink 156">
                  <a:extLst>
                    <a:ext uri="{FF2B5EF4-FFF2-40B4-BE49-F238E27FC236}">
                      <a16:creationId xmlns:a16="http://schemas.microsoft.com/office/drawing/2014/main" id="{B5F83117-F14C-4464-80AE-515257A852FD}"/>
                    </a:ext>
                  </a:extLst>
                </p:cNvPr>
                <p:cNvPicPr/>
                <p:nvPr/>
              </p:nvPicPr>
              <p:blipFill>
                <a:blip r:embed="rId637"/>
                <a:stretch>
                  <a:fillRect/>
                </a:stretch>
              </p:blipFill>
              <p:spPr>
                <a:xfrm>
                  <a:off x="8055810" y="381427"/>
                  <a:ext cx="107280" cy="114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38">
              <p14:nvContentPartPr>
                <p14:cNvPr id="158" name="Ink 157">
                  <a:extLst>
                    <a:ext uri="{FF2B5EF4-FFF2-40B4-BE49-F238E27FC236}">
                      <a16:creationId xmlns:a16="http://schemas.microsoft.com/office/drawing/2014/main" id="{C3BDF6E9-214B-435E-999B-5ABD13910699}"/>
                    </a:ext>
                  </a:extLst>
                </p14:cNvPr>
                <p14:cNvContentPartPr/>
                <p14:nvPr/>
              </p14:nvContentPartPr>
              <p14:xfrm>
                <a:off x="8247690" y="236707"/>
                <a:ext cx="239760" cy="255240"/>
              </p14:xfrm>
            </p:contentPart>
          </mc:Choice>
          <mc:Fallback>
            <p:pic>
              <p:nvPicPr>
                <p:cNvPr id="158" name="Ink 157">
                  <a:extLst>
                    <a:ext uri="{FF2B5EF4-FFF2-40B4-BE49-F238E27FC236}">
                      <a16:creationId xmlns:a16="http://schemas.microsoft.com/office/drawing/2014/main" id="{C3BDF6E9-214B-435E-999B-5ABD13910699}"/>
                    </a:ext>
                  </a:extLst>
                </p:cNvPr>
                <p:cNvPicPr/>
                <p:nvPr/>
              </p:nvPicPr>
              <p:blipFill>
                <a:blip r:embed="rId639"/>
                <a:stretch>
                  <a:fillRect/>
                </a:stretch>
              </p:blipFill>
              <p:spPr>
                <a:xfrm>
                  <a:off x="8238690" y="228067"/>
                  <a:ext cx="257400" cy="272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40">
              <p14:nvContentPartPr>
                <p14:cNvPr id="160" name="Ink 159">
                  <a:extLst>
                    <a:ext uri="{FF2B5EF4-FFF2-40B4-BE49-F238E27FC236}">
                      <a16:creationId xmlns:a16="http://schemas.microsoft.com/office/drawing/2014/main" id="{B52FFFF7-7BBC-4799-8406-56F6641EDBA9}"/>
                    </a:ext>
                  </a:extLst>
                </p14:cNvPr>
                <p14:cNvContentPartPr/>
                <p14:nvPr/>
              </p14:nvContentPartPr>
              <p14:xfrm>
                <a:off x="8762490" y="259027"/>
                <a:ext cx="21240" cy="25560"/>
              </p14:xfrm>
            </p:contentPart>
          </mc:Choice>
          <mc:Fallback>
            <p:pic>
              <p:nvPicPr>
                <p:cNvPr id="160" name="Ink 159">
                  <a:extLst>
                    <a:ext uri="{FF2B5EF4-FFF2-40B4-BE49-F238E27FC236}">
                      <a16:creationId xmlns:a16="http://schemas.microsoft.com/office/drawing/2014/main" id="{B52FFFF7-7BBC-4799-8406-56F6641EDBA9}"/>
                    </a:ext>
                  </a:extLst>
                </p:cNvPr>
                <p:cNvPicPr/>
                <p:nvPr/>
              </p:nvPicPr>
              <p:blipFill>
                <a:blip r:embed="rId641"/>
                <a:stretch>
                  <a:fillRect/>
                </a:stretch>
              </p:blipFill>
              <p:spPr>
                <a:xfrm>
                  <a:off x="8753490" y="250387"/>
                  <a:ext cx="38880" cy="43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42">
              <p14:nvContentPartPr>
                <p14:cNvPr id="161" name="Ink 160">
                  <a:extLst>
                    <a:ext uri="{FF2B5EF4-FFF2-40B4-BE49-F238E27FC236}">
                      <a16:creationId xmlns:a16="http://schemas.microsoft.com/office/drawing/2014/main" id="{A4B2F3A7-282D-4776-A14A-903650DD455D}"/>
                    </a:ext>
                  </a:extLst>
                </p14:cNvPr>
                <p14:cNvContentPartPr/>
                <p14:nvPr/>
              </p14:nvContentPartPr>
              <p14:xfrm>
                <a:off x="8757810" y="423187"/>
                <a:ext cx="12240" cy="9360"/>
              </p14:xfrm>
            </p:contentPart>
          </mc:Choice>
          <mc:Fallback>
            <p:pic>
              <p:nvPicPr>
                <p:cNvPr id="161" name="Ink 160">
                  <a:extLst>
                    <a:ext uri="{FF2B5EF4-FFF2-40B4-BE49-F238E27FC236}">
                      <a16:creationId xmlns:a16="http://schemas.microsoft.com/office/drawing/2014/main" id="{A4B2F3A7-282D-4776-A14A-903650DD455D}"/>
                    </a:ext>
                  </a:extLst>
                </p:cNvPr>
                <p:cNvPicPr/>
                <p:nvPr/>
              </p:nvPicPr>
              <p:blipFill>
                <a:blip r:embed="rId643"/>
                <a:stretch>
                  <a:fillRect/>
                </a:stretch>
              </p:blipFill>
              <p:spPr>
                <a:xfrm>
                  <a:off x="8749170" y="414547"/>
                  <a:ext cx="29880" cy="27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44">
              <p14:nvContentPartPr>
                <p14:cNvPr id="162" name="Ink 161">
                  <a:extLst>
                    <a:ext uri="{FF2B5EF4-FFF2-40B4-BE49-F238E27FC236}">
                      <a16:creationId xmlns:a16="http://schemas.microsoft.com/office/drawing/2014/main" id="{3A8F1F1F-07DA-4760-B37A-4FDD2F6164E9}"/>
                    </a:ext>
                  </a:extLst>
                </p14:cNvPr>
                <p14:cNvContentPartPr/>
                <p14:nvPr/>
              </p14:nvContentPartPr>
              <p14:xfrm>
                <a:off x="8691210" y="293587"/>
                <a:ext cx="95400" cy="23040"/>
              </p14:xfrm>
            </p:contentPart>
          </mc:Choice>
          <mc:Fallback>
            <p:pic>
              <p:nvPicPr>
                <p:cNvPr id="162" name="Ink 161">
                  <a:extLst>
                    <a:ext uri="{FF2B5EF4-FFF2-40B4-BE49-F238E27FC236}">
                      <a16:creationId xmlns:a16="http://schemas.microsoft.com/office/drawing/2014/main" id="{3A8F1F1F-07DA-4760-B37A-4FDD2F6164E9}"/>
                    </a:ext>
                  </a:extLst>
                </p:cNvPr>
                <p:cNvPicPr/>
                <p:nvPr/>
              </p:nvPicPr>
              <p:blipFill>
                <a:blip r:embed="rId645"/>
                <a:stretch>
                  <a:fillRect/>
                </a:stretch>
              </p:blipFill>
              <p:spPr>
                <a:xfrm>
                  <a:off x="8682570" y="284947"/>
                  <a:ext cx="113040" cy="40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46">
              <p14:nvContentPartPr>
                <p14:cNvPr id="163" name="Ink 162">
                  <a:extLst>
                    <a:ext uri="{FF2B5EF4-FFF2-40B4-BE49-F238E27FC236}">
                      <a16:creationId xmlns:a16="http://schemas.microsoft.com/office/drawing/2014/main" id="{70D70B92-CC78-433F-8B19-834C9A006CB2}"/>
                    </a:ext>
                  </a:extLst>
                </p14:cNvPr>
                <p14:cNvContentPartPr/>
                <p14:nvPr/>
              </p14:nvContentPartPr>
              <p14:xfrm>
                <a:off x="8745210" y="394387"/>
                <a:ext cx="23760" cy="34200"/>
              </p14:xfrm>
            </p:contentPart>
          </mc:Choice>
          <mc:Fallback>
            <p:pic>
              <p:nvPicPr>
                <p:cNvPr id="163" name="Ink 162">
                  <a:extLst>
                    <a:ext uri="{FF2B5EF4-FFF2-40B4-BE49-F238E27FC236}">
                      <a16:creationId xmlns:a16="http://schemas.microsoft.com/office/drawing/2014/main" id="{70D70B92-CC78-433F-8B19-834C9A006CB2}"/>
                    </a:ext>
                  </a:extLst>
                </p:cNvPr>
                <p:cNvPicPr/>
                <p:nvPr/>
              </p:nvPicPr>
              <p:blipFill>
                <a:blip r:embed="rId647"/>
                <a:stretch>
                  <a:fillRect/>
                </a:stretch>
              </p:blipFill>
              <p:spPr>
                <a:xfrm>
                  <a:off x="8736210" y="385387"/>
                  <a:ext cx="41400" cy="51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48">
              <p14:nvContentPartPr>
                <p14:cNvPr id="165" name="Ink 164">
                  <a:extLst>
                    <a:ext uri="{FF2B5EF4-FFF2-40B4-BE49-F238E27FC236}">
                      <a16:creationId xmlns:a16="http://schemas.microsoft.com/office/drawing/2014/main" id="{FC943279-BCA9-465B-97E5-17BCC3A08A03}"/>
                    </a:ext>
                  </a:extLst>
                </p14:cNvPr>
                <p14:cNvContentPartPr/>
                <p14:nvPr/>
              </p14:nvContentPartPr>
              <p14:xfrm>
                <a:off x="8229690" y="732787"/>
                <a:ext cx="33480" cy="280440"/>
              </p14:xfrm>
            </p:contentPart>
          </mc:Choice>
          <mc:Fallback>
            <p:pic>
              <p:nvPicPr>
                <p:cNvPr id="165" name="Ink 164">
                  <a:extLst>
                    <a:ext uri="{FF2B5EF4-FFF2-40B4-BE49-F238E27FC236}">
                      <a16:creationId xmlns:a16="http://schemas.microsoft.com/office/drawing/2014/main" id="{FC943279-BCA9-465B-97E5-17BCC3A08A03}"/>
                    </a:ext>
                  </a:extLst>
                </p:cNvPr>
                <p:cNvPicPr/>
                <p:nvPr/>
              </p:nvPicPr>
              <p:blipFill>
                <a:blip r:embed="rId649"/>
                <a:stretch>
                  <a:fillRect/>
                </a:stretch>
              </p:blipFill>
              <p:spPr>
                <a:xfrm>
                  <a:off x="8220690" y="724147"/>
                  <a:ext cx="51120" cy="298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50">
              <p14:nvContentPartPr>
                <p14:cNvPr id="166" name="Ink 165">
                  <a:extLst>
                    <a:ext uri="{FF2B5EF4-FFF2-40B4-BE49-F238E27FC236}">
                      <a16:creationId xmlns:a16="http://schemas.microsoft.com/office/drawing/2014/main" id="{46D63D48-47F0-4D5E-8C94-27115DFDFB1C}"/>
                    </a:ext>
                  </a:extLst>
                </p14:cNvPr>
                <p14:cNvContentPartPr/>
                <p14:nvPr/>
              </p14:nvContentPartPr>
              <p14:xfrm>
                <a:off x="8262810" y="727387"/>
                <a:ext cx="249480" cy="268560"/>
              </p14:xfrm>
            </p:contentPart>
          </mc:Choice>
          <mc:Fallback>
            <p:pic>
              <p:nvPicPr>
                <p:cNvPr id="166" name="Ink 165">
                  <a:extLst>
                    <a:ext uri="{FF2B5EF4-FFF2-40B4-BE49-F238E27FC236}">
                      <a16:creationId xmlns:a16="http://schemas.microsoft.com/office/drawing/2014/main" id="{46D63D48-47F0-4D5E-8C94-27115DFDFB1C}"/>
                    </a:ext>
                  </a:extLst>
                </p:cNvPr>
                <p:cNvPicPr/>
                <p:nvPr/>
              </p:nvPicPr>
              <p:blipFill>
                <a:blip r:embed="rId651"/>
                <a:stretch>
                  <a:fillRect/>
                </a:stretch>
              </p:blipFill>
              <p:spPr>
                <a:xfrm>
                  <a:off x="8254170" y="718747"/>
                  <a:ext cx="267120" cy="286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52">
              <p14:nvContentPartPr>
                <p14:cNvPr id="167" name="Ink 166">
                  <a:extLst>
                    <a:ext uri="{FF2B5EF4-FFF2-40B4-BE49-F238E27FC236}">
                      <a16:creationId xmlns:a16="http://schemas.microsoft.com/office/drawing/2014/main" id="{888BF41F-6CA8-48CD-B8A4-164BE1C63EF8}"/>
                    </a:ext>
                  </a:extLst>
                </p14:cNvPr>
                <p14:cNvContentPartPr/>
                <p14:nvPr/>
              </p14:nvContentPartPr>
              <p14:xfrm>
                <a:off x="8631810" y="788227"/>
                <a:ext cx="142920" cy="10800"/>
              </p14:xfrm>
            </p:contentPart>
          </mc:Choice>
          <mc:Fallback>
            <p:pic>
              <p:nvPicPr>
                <p:cNvPr id="167" name="Ink 166">
                  <a:extLst>
                    <a:ext uri="{FF2B5EF4-FFF2-40B4-BE49-F238E27FC236}">
                      <a16:creationId xmlns:a16="http://schemas.microsoft.com/office/drawing/2014/main" id="{888BF41F-6CA8-48CD-B8A4-164BE1C63EF8}"/>
                    </a:ext>
                  </a:extLst>
                </p:cNvPr>
                <p:cNvPicPr/>
                <p:nvPr/>
              </p:nvPicPr>
              <p:blipFill>
                <a:blip r:embed="rId653"/>
                <a:stretch>
                  <a:fillRect/>
                </a:stretch>
              </p:blipFill>
              <p:spPr>
                <a:xfrm>
                  <a:off x="8622810" y="779587"/>
                  <a:ext cx="160560" cy="28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54">
              <p14:nvContentPartPr>
                <p14:cNvPr id="168" name="Ink 167">
                  <a:extLst>
                    <a:ext uri="{FF2B5EF4-FFF2-40B4-BE49-F238E27FC236}">
                      <a16:creationId xmlns:a16="http://schemas.microsoft.com/office/drawing/2014/main" id="{5C87BA8F-4F7D-4DF2-B000-E2565C63CDD6}"/>
                    </a:ext>
                  </a:extLst>
                </p14:cNvPr>
                <p14:cNvContentPartPr/>
                <p14:nvPr/>
              </p14:nvContentPartPr>
              <p14:xfrm>
                <a:off x="8649090" y="850507"/>
                <a:ext cx="143640" cy="46440"/>
              </p14:xfrm>
            </p:contentPart>
          </mc:Choice>
          <mc:Fallback>
            <p:pic>
              <p:nvPicPr>
                <p:cNvPr id="168" name="Ink 167">
                  <a:extLst>
                    <a:ext uri="{FF2B5EF4-FFF2-40B4-BE49-F238E27FC236}">
                      <a16:creationId xmlns:a16="http://schemas.microsoft.com/office/drawing/2014/main" id="{5C87BA8F-4F7D-4DF2-B000-E2565C63CDD6}"/>
                    </a:ext>
                  </a:extLst>
                </p:cNvPr>
                <p:cNvPicPr/>
                <p:nvPr/>
              </p:nvPicPr>
              <p:blipFill>
                <a:blip r:embed="rId655"/>
                <a:stretch>
                  <a:fillRect/>
                </a:stretch>
              </p:blipFill>
              <p:spPr>
                <a:xfrm>
                  <a:off x="8640450" y="841507"/>
                  <a:ext cx="161280" cy="6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56">
              <p14:nvContentPartPr>
                <p14:cNvPr id="176" name="Ink 175">
                  <a:extLst>
                    <a:ext uri="{FF2B5EF4-FFF2-40B4-BE49-F238E27FC236}">
                      <a16:creationId xmlns:a16="http://schemas.microsoft.com/office/drawing/2014/main" id="{5AB0F9F1-51AE-4F59-85C9-ACA259C4148A}"/>
                    </a:ext>
                  </a:extLst>
                </p14:cNvPr>
                <p14:cNvContentPartPr/>
                <p14:nvPr/>
              </p14:nvContentPartPr>
              <p14:xfrm>
                <a:off x="8241210" y="1424707"/>
                <a:ext cx="121680" cy="174960"/>
              </p14:xfrm>
            </p:contentPart>
          </mc:Choice>
          <mc:Fallback>
            <p:pic>
              <p:nvPicPr>
                <p:cNvPr id="176" name="Ink 175">
                  <a:extLst>
                    <a:ext uri="{FF2B5EF4-FFF2-40B4-BE49-F238E27FC236}">
                      <a16:creationId xmlns:a16="http://schemas.microsoft.com/office/drawing/2014/main" id="{5AB0F9F1-51AE-4F59-85C9-ACA259C4148A}"/>
                    </a:ext>
                  </a:extLst>
                </p:cNvPr>
                <p:cNvPicPr/>
                <p:nvPr/>
              </p:nvPicPr>
              <p:blipFill>
                <a:blip r:embed="rId657"/>
                <a:stretch>
                  <a:fillRect/>
                </a:stretch>
              </p:blipFill>
              <p:spPr>
                <a:xfrm>
                  <a:off x="8232570" y="1415707"/>
                  <a:ext cx="139320" cy="19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58">
              <p14:nvContentPartPr>
                <p14:cNvPr id="177" name="Ink 176">
                  <a:extLst>
                    <a:ext uri="{FF2B5EF4-FFF2-40B4-BE49-F238E27FC236}">
                      <a16:creationId xmlns:a16="http://schemas.microsoft.com/office/drawing/2014/main" id="{4FB48FAB-2C97-4C21-82B0-8FDF7F59E45E}"/>
                    </a:ext>
                  </a:extLst>
                </p14:cNvPr>
                <p14:cNvContentPartPr/>
                <p14:nvPr/>
              </p14:nvContentPartPr>
              <p14:xfrm>
                <a:off x="8360730" y="1331827"/>
                <a:ext cx="116640" cy="278280"/>
              </p14:xfrm>
            </p:contentPart>
          </mc:Choice>
          <mc:Fallback>
            <p:pic>
              <p:nvPicPr>
                <p:cNvPr id="177" name="Ink 176">
                  <a:extLst>
                    <a:ext uri="{FF2B5EF4-FFF2-40B4-BE49-F238E27FC236}">
                      <a16:creationId xmlns:a16="http://schemas.microsoft.com/office/drawing/2014/main" id="{4FB48FAB-2C97-4C21-82B0-8FDF7F59E45E}"/>
                    </a:ext>
                  </a:extLst>
                </p:cNvPr>
                <p:cNvPicPr/>
                <p:nvPr/>
              </p:nvPicPr>
              <p:blipFill>
                <a:blip r:embed="rId659"/>
                <a:stretch>
                  <a:fillRect/>
                </a:stretch>
              </p:blipFill>
              <p:spPr>
                <a:xfrm>
                  <a:off x="8352090" y="1322827"/>
                  <a:ext cx="134280" cy="295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60">
              <p14:nvContentPartPr>
                <p14:cNvPr id="178" name="Ink 177">
                  <a:extLst>
                    <a:ext uri="{FF2B5EF4-FFF2-40B4-BE49-F238E27FC236}">
                      <a16:creationId xmlns:a16="http://schemas.microsoft.com/office/drawing/2014/main" id="{5C38CBF1-9361-42DE-9F97-DEC626A7D29C}"/>
                    </a:ext>
                  </a:extLst>
                </p14:cNvPr>
                <p14:cNvContentPartPr/>
                <p14:nvPr/>
              </p14:nvContentPartPr>
              <p14:xfrm>
                <a:off x="8598690" y="1428307"/>
                <a:ext cx="131400" cy="8280"/>
              </p14:xfrm>
            </p:contentPart>
          </mc:Choice>
          <mc:Fallback>
            <p:pic>
              <p:nvPicPr>
                <p:cNvPr id="178" name="Ink 177">
                  <a:extLst>
                    <a:ext uri="{FF2B5EF4-FFF2-40B4-BE49-F238E27FC236}">
                      <a16:creationId xmlns:a16="http://schemas.microsoft.com/office/drawing/2014/main" id="{5C38CBF1-9361-42DE-9F97-DEC626A7D29C}"/>
                    </a:ext>
                  </a:extLst>
                </p:cNvPr>
                <p:cNvPicPr/>
                <p:nvPr/>
              </p:nvPicPr>
              <p:blipFill>
                <a:blip r:embed="rId661"/>
                <a:stretch>
                  <a:fillRect/>
                </a:stretch>
              </p:blipFill>
              <p:spPr>
                <a:xfrm>
                  <a:off x="8589690" y="1419667"/>
                  <a:ext cx="149040" cy="25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62">
              <p14:nvContentPartPr>
                <p14:cNvPr id="179" name="Ink 178">
                  <a:extLst>
                    <a:ext uri="{FF2B5EF4-FFF2-40B4-BE49-F238E27FC236}">
                      <a16:creationId xmlns:a16="http://schemas.microsoft.com/office/drawing/2014/main" id="{1CDBAA1D-0C38-4319-9A8D-173D6401D22D}"/>
                    </a:ext>
                  </a:extLst>
                </p14:cNvPr>
                <p14:cNvContentPartPr/>
                <p14:nvPr/>
              </p14:nvContentPartPr>
              <p14:xfrm>
                <a:off x="8598690" y="1530547"/>
                <a:ext cx="214560" cy="11880"/>
              </p14:xfrm>
            </p:contentPart>
          </mc:Choice>
          <mc:Fallback>
            <p:pic>
              <p:nvPicPr>
                <p:cNvPr id="179" name="Ink 178">
                  <a:extLst>
                    <a:ext uri="{FF2B5EF4-FFF2-40B4-BE49-F238E27FC236}">
                      <a16:creationId xmlns:a16="http://schemas.microsoft.com/office/drawing/2014/main" id="{1CDBAA1D-0C38-4319-9A8D-173D6401D22D}"/>
                    </a:ext>
                  </a:extLst>
                </p:cNvPr>
                <p:cNvPicPr/>
                <p:nvPr/>
              </p:nvPicPr>
              <p:blipFill>
                <a:blip r:embed="rId663"/>
                <a:stretch>
                  <a:fillRect/>
                </a:stretch>
              </p:blipFill>
              <p:spPr>
                <a:xfrm>
                  <a:off x="8589690" y="1521547"/>
                  <a:ext cx="232200" cy="29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64">
              <p14:nvContentPartPr>
                <p14:cNvPr id="181" name="Ink 180">
                  <a:extLst>
                    <a:ext uri="{FF2B5EF4-FFF2-40B4-BE49-F238E27FC236}">
                      <a16:creationId xmlns:a16="http://schemas.microsoft.com/office/drawing/2014/main" id="{B4A17A48-F6A7-417F-822D-18926CBACA73}"/>
                    </a:ext>
                  </a:extLst>
                </p14:cNvPr>
                <p14:cNvContentPartPr/>
                <p14:nvPr/>
              </p14:nvContentPartPr>
              <p14:xfrm>
                <a:off x="9116370" y="1294027"/>
                <a:ext cx="147240" cy="286920"/>
              </p14:xfrm>
            </p:contentPart>
          </mc:Choice>
          <mc:Fallback>
            <p:pic>
              <p:nvPicPr>
                <p:cNvPr id="181" name="Ink 180">
                  <a:extLst>
                    <a:ext uri="{FF2B5EF4-FFF2-40B4-BE49-F238E27FC236}">
                      <a16:creationId xmlns:a16="http://schemas.microsoft.com/office/drawing/2014/main" id="{B4A17A48-F6A7-417F-822D-18926CBACA73}"/>
                    </a:ext>
                  </a:extLst>
                </p:cNvPr>
                <p:cNvPicPr/>
                <p:nvPr/>
              </p:nvPicPr>
              <p:blipFill>
                <a:blip r:embed="rId665"/>
                <a:stretch>
                  <a:fillRect/>
                </a:stretch>
              </p:blipFill>
              <p:spPr>
                <a:xfrm>
                  <a:off x="9107730" y="1285387"/>
                  <a:ext cx="164880" cy="304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66">
              <p14:nvContentPartPr>
                <p14:cNvPr id="182" name="Ink 181">
                  <a:extLst>
                    <a:ext uri="{FF2B5EF4-FFF2-40B4-BE49-F238E27FC236}">
                      <a16:creationId xmlns:a16="http://schemas.microsoft.com/office/drawing/2014/main" id="{8203D615-4C20-4A5F-BC42-67293ED1ED65}"/>
                    </a:ext>
                  </a:extLst>
                </p14:cNvPr>
                <p14:cNvContentPartPr/>
                <p14:nvPr/>
              </p14:nvContentPartPr>
              <p14:xfrm>
                <a:off x="9347130" y="1579867"/>
                <a:ext cx="29160" cy="15840"/>
              </p14:xfrm>
            </p:contentPart>
          </mc:Choice>
          <mc:Fallback>
            <p:pic>
              <p:nvPicPr>
                <p:cNvPr id="182" name="Ink 181">
                  <a:extLst>
                    <a:ext uri="{FF2B5EF4-FFF2-40B4-BE49-F238E27FC236}">
                      <a16:creationId xmlns:a16="http://schemas.microsoft.com/office/drawing/2014/main" id="{8203D615-4C20-4A5F-BC42-67293ED1ED65}"/>
                    </a:ext>
                  </a:extLst>
                </p:cNvPr>
                <p:cNvPicPr/>
                <p:nvPr/>
              </p:nvPicPr>
              <p:blipFill>
                <a:blip r:embed="rId667"/>
                <a:stretch>
                  <a:fillRect/>
                </a:stretch>
              </p:blipFill>
              <p:spPr>
                <a:xfrm>
                  <a:off x="9338130" y="1571227"/>
                  <a:ext cx="46800" cy="33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68">
              <p14:nvContentPartPr>
                <p14:cNvPr id="184" name="Ink 183">
                  <a:extLst>
                    <a:ext uri="{FF2B5EF4-FFF2-40B4-BE49-F238E27FC236}">
                      <a16:creationId xmlns:a16="http://schemas.microsoft.com/office/drawing/2014/main" id="{F56B8A60-6236-4595-91BD-E3052538A9F8}"/>
                    </a:ext>
                  </a:extLst>
                </p14:cNvPr>
                <p14:cNvContentPartPr/>
                <p14:nvPr/>
              </p14:nvContentPartPr>
              <p14:xfrm>
                <a:off x="9537570" y="1265947"/>
                <a:ext cx="195120" cy="304200"/>
              </p14:xfrm>
            </p:contentPart>
          </mc:Choice>
          <mc:Fallback>
            <p:pic>
              <p:nvPicPr>
                <p:cNvPr id="184" name="Ink 183">
                  <a:extLst>
                    <a:ext uri="{FF2B5EF4-FFF2-40B4-BE49-F238E27FC236}">
                      <a16:creationId xmlns:a16="http://schemas.microsoft.com/office/drawing/2014/main" id="{F56B8A60-6236-4595-91BD-E3052538A9F8}"/>
                    </a:ext>
                  </a:extLst>
                </p:cNvPr>
                <p:cNvPicPr/>
                <p:nvPr/>
              </p:nvPicPr>
              <p:blipFill>
                <a:blip r:embed="rId669"/>
                <a:stretch>
                  <a:fillRect/>
                </a:stretch>
              </p:blipFill>
              <p:spPr>
                <a:xfrm>
                  <a:off x="9528570" y="1257307"/>
                  <a:ext cx="212760" cy="321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70">
              <p14:nvContentPartPr>
                <p14:cNvPr id="186" name="Ink 185">
                  <a:extLst>
                    <a:ext uri="{FF2B5EF4-FFF2-40B4-BE49-F238E27FC236}">
                      <a16:creationId xmlns:a16="http://schemas.microsoft.com/office/drawing/2014/main" id="{735DEB40-6677-49B8-B525-5452163ABAF5}"/>
                    </a:ext>
                  </a:extLst>
                </p14:cNvPr>
                <p14:cNvContentPartPr/>
                <p14:nvPr/>
              </p14:nvContentPartPr>
              <p14:xfrm>
                <a:off x="9976770" y="1400947"/>
                <a:ext cx="1800" cy="1440"/>
              </p14:xfrm>
            </p:contentPart>
          </mc:Choice>
          <mc:Fallback>
            <p:pic>
              <p:nvPicPr>
                <p:cNvPr id="186" name="Ink 185">
                  <a:extLst>
                    <a:ext uri="{FF2B5EF4-FFF2-40B4-BE49-F238E27FC236}">
                      <a16:creationId xmlns:a16="http://schemas.microsoft.com/office/drawing/2014/main" id="{735DEB40-6677-49B8-B525-5452163ABAF5}"/>
                    </a:ext>
                  </a:extLst>
                </p:cNvPr>
                <p:cNvPicPr/>
                <p:nvPr/>
              </p:nvPicPr>
              <p:blipFill>
                <a:blip r:embed="rId671"/>
                <a:stretch>
                  <a:fillRect/>
                </a:stretch>
              </p:blipFill>
              <p:spPr>
                <a:xfrm>
                  <a:off x="9967770" y="1391947"/>
                  <a:ext cx="19440" cy="19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72">
              <p14:nvContentPartPr>
                <p14:cNvPr id="187" name="Ink 186">
                  <a:extLst>
                    <a:ext uri="{FF2B5EF4-FFF2-40B4-BE49-F238E27FC236}">
                      <a16:creationId xmlns:a16="http://schemas.microsoft.com/office/drawing/2014/main" id="{D215EC46-D434-430E-8756-A2AA3BBC19CC}"/>
                    </a:ext>
                  </a:extLst>
                </p14:cNvPr>
                <p14:cNvContentPartPr/>
                <p14:nvPr/>
              </p14:nvContentPartPr>
              <p14:xfrm>
                <a:off x="9924570" y="1412827"/>
                <a:ext cx="112320" cy="131760"/>
              </p14:xfrm>
            </p:contentPart>
          </mc:Choice>
          <mc:Fallback>
            <p:pic>
              <p:nvPicPr>
                <p:cNvPr id="187" name="Ink 186">
                  <a:extLst>
                    <a:ext uri="{FF2B5EF4-FFF2-40B4-BE49-F238E27FC236}">
                      <a16:creationId xmlns:a16="http://schemas.microsoft.com/office/drawing/2014/main" id="{D215EC46-D434-430E-8756-A2AA3BBC19CC}"/>
                    </a:ext>
                  </a:extLst>
                </p:cNvPr>
                <p:cNvPicPr/>
                <p:nvPr/>
              </p:nvPicPr>
              <p:blipFill>
                <a:blip r:embed="rId673"/>
                <a:stretch>
                  <a:fillRect/>
                </a:stretch>
              </p:blipFill>
              <p:spPr>
                <a:xfrm>
                  <a:off x="9915930" y="1404187"/>
                  <a:ext cx="129960" cy="149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74">
              <p14:nvContentPartPr>
                <p14:cNvPr id="188" name="Ink 187">
                  <a:extLst>
                    <a:ext uri="{FF2B5EF4-FFF2-40B4-BE49-F238E27FC236}">
                      <a16:creationId xmlns:a16="http://schemas.microsoft.com/office/drawing/2014/main" id="{02E4B986-D672-4283-9765-2709B63B8331}"/>
                    </a:ext>
                  </a:extLst>
                </p14:cNvPr>
                <p14:cNvContentPartPr/>
                <p14:nvPr/>
              </p14:nvContentPartPr>
              <p14:xfrm>
                <a:off x="9947970" y="1529107"/>
                <a:ext cx="90720" cy="258840"/>
              </p14:xfrm>
            </p:contentPart>
          </mc:Choice>
          <mc:Fallback>
            <p:pic>
              <p:nvPicPr>
                <p:cNvPr id="188" name="Ink 187">
                  <a:extLst>
                    <a:ext uri="{FF2B5EF4-FFF2-40B4-BE49-F238E27FC236}">
                      <a16:creationId xmlns:a16="http://schemas.microsoft.com/office/drawing/2014/main" id="{02E4B986-D672-4283-9765-2709B63B8331}"/>
                    </a:ext>
                  </a:extLst>
                </p:cNvPr>
                <p:cNvPicPr/>
                <p:nvPr/>
              </p:nvPicPr>
              <p:blipFill>
                <a:blip r:embed="rId675"/>
                <a:stretch>
                  <a:fillRect/>
                </a:stretch>
              </p:blipFill>
              <p:spPr>
                <a:xfrm>
                  <a:off x="9938970" y="1520107"/>
                  <a:ext cx="108360" cy="276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76">
              <p14:nvContentPartPr>
                <p14:cNvPr id="189" name="Ink 188">
                  <a:extLst>
                    <a:ext uri="{FF2B5EF4-FFF2-40B4-BE49-F238E27FC236}">
                      <a16:creationId xmlns:a16="http://schemas.microsoft.com/office/drawing/2014/main" id="{5987A450-BF8C-4BC4-8096-2A541C04DE28}"/>
                    </a:ext>
                  </a:extLst>
                </p14:cNvPr>
                <p14:cNvContentPartPr/>
                <p14:nvPr/>
              </p14:nvContentPartPr>
              <p14:xfrm>
                <a:off x="10119690" y="1183507"/>
                <a:ext cx="53280" cy="411840"/>
              </p14:xfrm>
            </p:contentPart>
          </mc:Choice>
          <mc:Fallback>
            <p:pic>
              <p:nvPicPr>
                <p:cNvPr id="189" name="Ink 188">
                  <a:extLst>
                    <a:ext uri="{FF2B5EF4-FFF2-40B4-BE49-F238E27FC236}">
                      <a16:creationId xmlns:a16="http://schemas.microsoft.com/office/drawing/2014/main" id="{5987A450-BF8C-4BC4-8096-2A541C04DE28}"/>
                    </a:ext>
                  </a:extLst>
                </p:cNvPr>
                <p:cNvPicPr/>
                <p:nvPr/>
              </p:nvPicPr>
              <p:blipFill>
                <a:blip r:embed="rId677"/>
                <a:stretch>
                  <a:fillRect/>
                </a:stretch>
              </p:blipFill>
              <p:spPr>
                <a:xfrm>
                  <a:off x="10111050" y="1174867"/>
                  <a:ext cx="70920" cy="429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78">
              <p14:nvContentPartPr>
                <p14:cNvPr id="190" name="Ink 189">
                  <a:extLst>
                    <a:ext uri="{FF2B5EF4-FFF2-40B4-BE49-F238E27FC236}">
                      <a16:creationId xmlns:a16="http://schemas.microsoft.com/office/drawing/2014/main" id="{D2957CEB-D295-4718-A579-5E5F27F9DD73}"/>
                    </a:ext>
                  </a:extLst>
                </p14:cNvPr>
                <p14:cNvContentPartPr/>
                <p14:nvPr/>
              </p14:nvContentPartPr>
              <p14:xfrm>
                <a:off x="10219410" y="1399867"/>
                <a:ext cx="189360" cy="164160"/>
              </p14:xfrm>
            </p:contentPart>
          </mc:Choice>
          <mc:Fallback>
            <p:pic>
              <p:nvPicPr>
                <p:cNvPr id="190" name="Ink 189">
                  <a:extLst>
                    <a:ext uri="{FF2B5EF4-FFF2-40B4-BE49-F238E27FC236}">
                      <a16:creationId xmlns:a16="http://schemas.microsoft.com/office/drawing/2014/main" id="{D2957CEB-D295-4718-A579-5E5F27F9DD73}"/>
                    </a:ext>
                  </a:extLst>
                </p:cNvPr>
                <p:cNvPicPr/>
                <p:nvPr/>
              </p:nvPicPr>
              <p:blipFill>
                <a:blip r:embed="rId679"/>
                <a:stretch>
                  <a:fillRect/>
                </a:stretch>
              </p:blipFill>
              <p:spPr>
                <a:xfrm>
                  <a:off x="10210770" y="1390867"/>
                  <a:ext cx="207000" cy="181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80">
              <p14:nvContentPartPr>
                <p14:cNvPr id="191" name="Ink 190">
                  <a:extLst>
                    <a:ext uri="{FF2B5EF4-FFF2-40B4-BE49-F238E27FC236}">
                      <a16:creationId xmlns:a16="http://schemas.microsoft.com/office/drawing/2014/main" id="{363E83D4-3DF0-4075-8EE7-47C5DFCBBF87}"/>
                    </a:ext>
                  </a:extLst>
                </p14:cNvPr>
                <p14:cNvContentPartPr/>
                <p14:nvPr/>
              </p14:nvContentPartPr>
              <p14:xfrm>
                <a:off x="10470690" y="1355587"/>
                <a:ext cx="123840" cy="204120"/>
              </p14:xfrm>
            </p:contentPart>
          </mc:Choice>
          <mc:Fallback>
            <p:pic>
              <p:nvPicPr>
                <p:cNvPr id="191" name="Ink 190">
                  <a:extLst>
                    <a:ext uri="{FF2B5EF4-FFF2-40B4-BE49-F238E27FC236}">
                      <a16:creationId xmlns:a16="http://schemas.microsoft.com/office/drawing/2014/main" id="{363E83D4-3DF0-4075-8EE7-47C5DFCBBF87}"/>
                    </a:ext>
                  </a:extLst>
                </p:cNvPr>
                <p:cNvPicPr/>
                <p:nvPr/>
              </p:nvPicPr>
              <p:blipFill>
                <a:blip r:embed="rId681"/>
                <a:stretch>
                  <a:fillRect/>
                </a:stretch>
              </p:blipFill>
              <p:spPr>
                <a:xfrm>
                  <a:off x="10462050" y="1346947"/>
                  <a:ext cx="141480" cy="221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82">
              <p14:nvContentPartPr>
                <p14:cNvPr id="193" name="Ink 192">
                  <a:extLst>
                    <a:ext uri="{FF2B5EF4-FFF2-40B4-BE49-F238E27FC236}">
                      <a16:creationId xmlns:a16="http://schemas.microsoft.com/office/drawing/2014/main" id="{425ADA7D-93DC-4A62-B61B-6CDD48452B68}"/>
                    </a:ext>
                  </a:extLst>
                </p14:cNvPr>
                <p14:cNvContentPartPr/>
                <p14:nvPr/>
              </p14:nvContentPartPr>
              <p14:xfrm>
                <a:off x="8207370" y="1966507"/>
                <a:ext cx="232920" cy="253440"/>
              </p14:xfrm>
            </p:contentPart>
          </mc:Choice>
          <mc:Fallback>
            <p:pic>
              <p:nvPicPr>
                <p:cNvPr id="193" name="Ink 192">
                  <a:extLst>
                    <a:ext uri="{FF2B5EF4-FFF2-40B4-BE49-F238E27FC236}">
                      <a16:creationId xmlns:a16="http://schemas.microsoft.com/office/drawing/2014/main" id="{425ADA7D-93DC-4A62-B61B-6CDD48452B68}"/>
                    </a:ext>
                  </a:extLst>
                </p:cNvPr>
                <p:cNvPicPr/>
                <p:nvPr/>
              </p:nvPicPr>
              <p:blipFill>
                <a:blip r:embed="rId683"/>
                <a:stretch>
                  <a:fillRect/>
                </a:stretch>
              </p:blipFill>
              <p:spPr>
                <a:xfrm>
                  <a:off x="8198730" y="1957507"/>
                  <a:ext cx="250560" cy="271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84">
              <p14:nvContentPartPr>
                <p14:cNvPr id="194" name="Ink 193">
                  <a:extLst>
                    <a:ext uri="{FF2B5EF4-FFF2-40B4-BE49-F238E27FC236}">
                      <a16:creationId xmlns:a16="http://schemas.microsoft.com/office/drawing/2014/main" id="{073515A8-6AB0-45CB-A670-40A20F11A1FB}"/>
                    </a:ext>
                  </a:extLst>
                </p14:cNvPr>
                <p14:cNvContentPartPr/>
                <p14:nvPr/>
              </p14:nvContentPartPr>
              <p14:xfrm>
                <a:off x="8683650" y="2001067"/>
                <a:ext cx="96840" cy="14760"/>
              </p14:xfrm>
            </p:contentPart>
          </mc:Choice>
          <mc:Fallback>
            <p:pic>
              <p:nvPicPr>
                <p:cNvPr id="194" name="Ink 193">
                  <a:extLst>
                    <a:ext uri="{FF2B5EF4-FFF2-40B4-BE49-F238E27FC236}">
                      <a16:creationId xmlns:a16="http://schemas.microsoft.com/office/drawing/2014/main" id="{073515A8-6AB0-45CB-A670-40A20F11A1FB}"/>
                    </a:ext>
                  </a:extLst>
                </p:cNvPr>
                <p:cNvPicPr/>
                <p:nvPr/>
              </p:nvPicPr>
              <p:blipFill>
                <a:blip r:embed="rId685"/>
                <a:stretch>
                  <a:fillRect/>
                </a:stretch>
              </p:blipFill>
              <p:spPr>
                <a:xfrm>
                  <a:off x="8675010" y="1992427"/>
                  <a:ext cx="114480" cy="32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86">
              <p14:nvContentPartPr>
                <p14:cNvPr id="195" name="Ink 194">
                  <a:extLst>
                    <a:ext uri="{FF2B5EF4-FFF2-40B4-BE49-F238E27FC236}">
                      <a16:creationId xmlns:a16="http://schemas.microsoft.com/office/drawing/2014/main" id="{F91CDFF8-CF0A-40EC-8169-263EDE4B8868}"/>
                    </a:ext>
                  </a:extLst>
                </p14:cNvPr>
                <p14:cNvContentPartPr/>
                <p14:nvPr/>
              </p14:nvContentPartPr>
              <p14:xfrm>
                <a:off x="8686890" y="2072707"/>
                <a:ext cx="168120" cy="29520"/>
              </p14:xfrm>
            </p:contentPart>
          </mc:Choice>
          <mc:Fallback>
            <p:pic>
              <p:nvPicPr>
                <p:cNvPr id="195" name="Ink 194">
                  <a:extLst>
                    <a:ext uri="{FF2B5EF4-FFF2-40B4-BE49-F238E27FC236}">
                      <a16:creationId xmlns:a16="http://schemas.microsoft.com/office/drawing/2014/main" id="{F91CDFF8-CF0A-40EC-8169-263EDE4B8868}"/>
                    </a:ext>
                  </a:extLst>
                </p:cNvPr>
                <p:cNvPicPr/>
                <p:nvPr/>
              </p:nvPicPr>
              <p:blipFill>
                <a:blip r:embed="rId687"/>
                <a:stretch>
                  <a:fillRect/>
                </a:stretch>
              </p:blipFill>
              <p:spPr>
                <a:xfrm>
                  <a:off x="8677890" y="2064067"/>
                  <a:ext cx="185760" cy="4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88">
              <p14:nvContentPartPr>
                <p14:cNvPr id="197" name="Ink 196">
                  <a:extLst>
                    <a:ext uri="{FF2B5EF4-FFF2-40B4-BE49-F238E27FC236}">
                      <a16:creationId xmlns:a16="http://schemas.microsoft.com/office/drawing/2014/main" id="{79E6E0E6-DB15-452F-8FA9-A7865E3445DE}"/>
                    </a:ext>
                  </a:extLst>
                </p14:cNvPr>
                <p14:cNvContentPartPr/>
                <p14:nvPr/>
              </p14:nvContentPartPr>
              <p14:xfrm>
                <a:off x="9168930" y="1868947"/>
                <a:ext cx="166680" cy="321120"/>
              </p14:xfrm>
            </p:contentPart>
          </mc:Choice>
          <mc:Fallback>
            <p:pic>
              <p:nvPicPr>
                <p:cNvPr id="197" name="Ink 196">
                  <a:extLst>
                    <a:ext uri="{FF2B5EF4-FFF2-40B4-BE49-F238E27FC236}">
                      <a16:creationId xmlns:a16="http://schemas.microsoft.com/office/drawing/2014/main" id="{79E6E0E6-DB15-452F-8FA9-A7865E3445DE}"/>
                    </a:ext>
                  </a:extLst>
                </p:cNvPr>
                <p:cNvPicPr/>
                <p:nvPr/>
              </p:nvPicPr>
              <p:blipFill>
                <a:blip r:embed="rId689"/>
                <a:stretch>
                  <a:fillRect/>
                </a:stretch>
              </p:blipFill>
              <p:spPr>
                <a:xfrm>
                  <a:off x="9160290" y="1860307"/>
                  <a:ext cx="184320" cy="338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90">
              <p14:nvContentPartPr>
                <p14:cNvPr id="198" name="Ink 197">
                  <a:extLst>
                    <a:ext uri="{FF2B5EF4-FFF2-40B4-BE49-F238E27FC236}">
                      <a16:creationId xmlns:a16="http://schemas.microsoft.com/office/drawing/2014/main" id="{CF2FF2CA-E0D7-4488-8B1E-141C9F6434A9}"/>
                    </a:ext>
                  </a:extLst>
                </p14:cNvPr>
                <p14:cNvContentPartPr/>
                <p14:nvPr/>
              </p14:nvContentPartPr>
              <p14:xfrm>
                <a:off x="9446130" y="1939147"/>
                <a:ext cx="253800" cy="268920"/>
              </p14:xfrm>
            </p:contentPart>
          </mc:Choice>
          <mc:Fallback>
            <p:pic>
              <p:nvPicPr>
                <p:cNvPr id="198" name="Ink 197">
                  <a:extLst>
                    <a:ext uri="{FF2B5EF4-FFF2-40B4-BE49-F238E27FC236}">
                      <a16:creationId xmlns:a16="http://schemas.microsoft.com/office/drawing/2014/main" id="{CF2FF2CA-E0D7-4488-8B1E-141C9F6434A9}"/>
                    </a:ext>
                  </a:extLst>
                </p:cNvPr>
                <p:cNvPicPr/>
                <p:nvPr/>
              </p:nvPicPr>
              <p:blipFill>
                <a:blip r:embed="rId691"/>
                <a:stretch>
                  <a:fillRect/>
                </a:stretch>
              </p:blipFill>
              <p:spPr>
                <a:xfrm>
                  <a:off x="9437490" y="1930147"/>
                  <a:ext cx="271440" cy="286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92">
              <p14:nvContentPartPr>
                <p14:cNvPr id="205" name="Ink 204">
                  <a:extLst>
                    <a:ext uri="{FF2B5EF4-FFF2-40B4-BE49-F238E27FC236}">
                      <a16:creationId xmlns:a16="http://schemas.microsoft.com/office/drawing/2014/main" id="{10E7F0C3-CBB5-4BF7-89A1-19B5F6030C4E}"/>
                    </a:ext>
                  </a:extLst>
                </p14:cNvPr>
                <p14:cNvContentPartPr/>
                <p14:nvPr/>
              </p14:nvContentPartPr>
              <p14:xfrm>
                <a:off x="7917930" y="576187"/>
                <a:ext cx="342360" cy="1804320"/>
              </p14:xfrm>
            </p:contentPart>
          </mc:Choice>
          <mc:Fallback>
            <p:pic>
              <p:nvPicPr>
                <p:cNvPr id="205" name="Ink 204">
                  <a:extLst>
                    <a:ext uri="{FF2B5EF4-FFF2-40B4-BE49-F238E27FC236}">
                      <a16:creationId xmlns:a16="http://schemas.microsoft.com/office/drawing/2014/main" id="{10E7F0C3-CBB5-4BF7-89A1-19B5F6030C4E}"/>
                    </a:ext>
                  </a:extLst>
                </p:cNvPr>
                <p:cNvPicPr/>
                <p:nvPr/>
              </p:nvPicPr>
              <p:blipFill>
                <a:blip r:embed="rId693"/>
                <a:stretch>
                  <a:fillRect/>
                </a:stretch>
              </p:blipFill>
              <p:spPr>
                <a:xfrm>
                  <a:off x="7908930" y="567547"/>
                  <a:ext cx="360000" cy="1821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94">
              <p14:nvContentPartPr>
                <p14:cNvPr id="207" name="Ink 206">
                  <a:extLst>
                    <a:ext uri="{FF2B5EF4-FFF2-40B4-BE49-F238E27FC236}">
                      <a16:creationId xmlns:a16="http://schemas.microsoft.com/office/drawing/2014/main" id="{751C73B2-D8CF-47A3-9839-05EC71A2810D}"/>
                    </a:ext>
                  </a:extLst>
                </p14:cNvPr>
                <p14:cNvContentPartPr/>
                <p14:nvPr/>
              </p14:nvContentPartPr>
              <p14:xfrm>
                <a:off x="7159050" y="1690387"/>
                <a:ext cx="221400" cy="135360"/>
              </p14:xfrm>
            </p:contentPart>
          </mc:Choice>
          <mc:Fallback>
            <p:pic>
              <p:nvPicPr>
                <p:cNvPr id="207" name="Ink 206">
                  <a:extLst>
                    <a:ext uri="{FF2B5EF4-FFF2-40B4-BE49-F238E27FC236}">
                      <a16:creationId xmlns:a16="http://schemas.microsoft.com/office/drawing/2014/main" id="{751C73B2-D8CF-47A3-9839-05EC71A2810D}"/>
                    </a:ext>
                  </a:extLst>
                </p:cNvPr>
                <p:cNvPicPr/>
                <p:nvPr/>
              </p:nvPicPr>
              <p:blipFill>
                <a:blip r:embed="rId695"/>
                <a:stretch>
                  <a:fillRect/>
                </a:stretch>
              </p:blipFill>
              <p:spPr>
                <a:xfrm>
                  <a:off x="7150050" y="1681747"/>
                  <a:ext cx="239040" cy="153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96">
              <p14:nvContentPartPr>
                <p14:cNvPr id="208" name="Ink 207">
                  <a:extLst>
                    <a:ext uri="{FF2B5EF4-FFF2-40B4-BE49-F238E27FC236}">
                      <a16:creationId xmlns:a16="http://schemas.microsoft.com/office/drawing/2014/main" id="{9A686088-409E-49BD-BA0E-300627E603E0}"/>
                    </a:ext>
                  </a:extLst>
                </p14:cNvPr>
                <p14:cNvContentPartPr/>
                <p14:nvPr/>
              </p14:nvContentPartPr>
              <p14:xfrm>
                <a:off x="7170570" y="1546027"/>
                <a:ext cx="195840" cy="102600"/>
              </p14:xfrm>
            </p:contentPart>
          </mc:Choice>
          <mc:Fallback>
            <p:pic>
              <p:nvPicPr>
                <p:cNvPr id="208" name="Ink 207">
                  <a:extLst>
                    <a:ext uri="{FF2B5EF4-FFF2-40B4-BE49-F238E27FC236}">
                      <a16:creationId xmlns:a16="http://schemas.microsoft.com/office/drawing/2014/main" id="{9A686088-409E-49BD-BA0E-300627E603E0}"/>
                    </a:ext>
                  </a:extLst>
                </p:cNvPr>
                <p:cNvPicPr/>
                <p:nvPr/>
              </p:nvPicPr>
              <p:blipFill>
                <a:blip r:embed="rId697"/>
                <a:stretch>
                  <a:fillRect/>
                </a:stretch>
              </p:blipFill>
              <p:spPr>
                <a:xfrm>
                  <a:off x="7161930" y="1537387"/>
                  <a:ext cx="213480" cy="120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98">
              <p14:nvContentPartPr>
                <p14:cNvPr id="209" name="Ink 208">
                  <a:extLst>
                    <a:ext uri="{FF2B5EF4-FFF2-40B4-BE49-F238E27FC236}">
                      <a16:creationId xmlns:a16="http://schemas.microsoft.com/office/drawing/2014/main" id="{D6DBC860-4AD7-4D4F-BD6B-C623671AB8D3}"/>
                    </a:ext>
                  </a:extLst>
                </p14:cNvPr>
                <p14:cNvContentPartPr/>
                <p14:nvPr/>
              </p14:nvContentPartPr>
              <p14:xfrm>
                <a:off x="7132770" y="1411387"/>
                <a:ext cx="232560" cy="19080"/>
              </p14:xfrm>
            </p:contentPart>
          </mc:Choice>
          <mc:Fallback>
            <p:pic>
              <p:nvPicPr>
                <p:cNvPr id="209" name="Ink 208">
                  <a:extLst>
                    <a:ext uri="{FF2B5EF4-FFF2-40B4-BE49-F238E27FC236}">
                      <a16:creationId xmlns:a16="http://schemas.microsoft.com/office/drawing/2014/main" id="{D6DBC860-4AD7-4D4F-BD6B-C623671AB8D3}"/>
                    </a:ext>
                  </a:extLst>
                </p:cNvPr>
                <p:cNvPicPr/>
                <p:nvPr/>
              </p:nvPicPr>
              <p:blipFill>
                <a:blip r:embed="rId699"/>
                <a:stretch>
                  <a:fillRect/>
                </a:stretch>
              </p:blipFill>
              <p:spPr>
                <a:xfrm>
                  <a:off x="7124130" y="1402387"/>
                  <a:ext cx="250200" cy="36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00">
              <p14:nvContentPartPr>
                <p14:cNvPr id="211" name="Ink 210">
                  <a:extLst>
                    <a:ext uri="{FF2B5EF4-FFF2-40B4-BE49-F238E27FC236}">
                      <a16:creationId xmlns:a16="http://schemas.microsoft.com/office/drawing/2014/main" id="{0189CD2F-26F2-48E5-A88E-50BBD3A66356}"/>
                    </a:ext>
                  </a:extLst>
                </p14:cNvPr>
                <p14:cNvContentPartPr/>
                <p14:nvPr/>
              </p14:nvContentPartPr>
              <p14:xfrm>
                <a:off x="7195410" y="1203667"/>
                <a:ext cx="163800" cy="156600"/>
              </p14:xfrm>
            </p:contentPart>
          </mc:Choice>
          <mc:Fallback>
            <p:pic>
              <p:nvPicPr>
                <p:cNvPr id="211" name="Ink 210">
                  <a:extLst>
                    <a:ext uri="{FF2B5EF4-FFF2-40B4-BE49-F238E27FC236}">
                      <a16:creationId xmlns:a16="http://schemas.microsoft.com/office/drawing/2014/main" id="{0189CD2F-26F2-48E5-A88E-50BBD3A66356}"/>
                    </a:ext>
                  </a:extLst>
                </p:cNvPr>
                <p:cNvPicPr/>
                <p:nvPr/>
              </p:nvPicPr>
              <p:blipFill>
                <a:blip r:embed="rId701"/>
                <a:stretch>
                  <a:fillRect/>
                </a:stretch>
              </p:blipFill>
              <p:spPr>
                <a:xfrm>
                  <a:off x="7186770" y="1194667"/>
                  <a:ext cx="181440" cy="174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02">
              <p14:nvContentPartPr>
                <p14:cNvPr id="212" name="Ink 211">
                  <a:extLst>
                    <a:ext uri="{FF2B5EF4-FFF2-40B4-BE49-F238E27FC236}">
                      <a16:creationId xmlns:a16="http://schemas.microsoft.com/office/drawing/2014/main" id="{08935DC3-DD4E-428C-B9BA-7F1E7A64456B}"/>
                    </a:ext>
                  </a:extLst>
                </p14:cNvPr>
                <p14:cNvContentPartPr/>
                <p14:nvPr/>
              </p14:nvContentPartPr>
              <p14:xfrm>
                <a:off x="7096050" y="1110787"/>
                <a:ext cx="191880" cy="45360"/>
              </p14:xfrm>
            </p:contentPart>
          </mc:Choice>
          <mc:Fallback>
            <p:pic>
              <p:nvPicPr>
                <p:cNvPr id="212" name="Ink 211">
                  <a:extLst>
                    <a:ext uri="{FF2B5EF4-FFF2-40B4-BE49-F238E27FC236}">
                      <a16:creationId xmlns:a16="http://schemas.microsoft.com/office/drawing/2014/main" id="{08935DC3-DD4E-428C-B9BA-7F1E7A64456B}"/>
                    </a:ext>
                  </a:extLst>
                </p:cNvPr>
                <p:cNvPicPr/>
                <p:nvPr/>
              </p:nvPicPr>
              <p:blipFill>
                <a:blip r:embed="rId703"/>
                <a:stretch>
                  <a:fillRect/>
                </a:stretch>
              </p:blipFill>
              <p:spPr>
                <a:xfrm>
                  <a:off x="7087410" y="1102147"/>
                  <a:ext cx="209520" cy="63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04">
              <p14:nvContentPartPr>
                <p14:cNvPr id="213" name="Ink 212">
                  <a:extLst>
                    <a:ext uri="{FF2B5EF4-FFF2-40B4-BE49-F238E27FC236}">
                      <a16:creationId xmlns:a16="http://schemas.microsoft.com/office/drawing/2014/main" id="{3A8BE895-2596-4599-B74E-260BE64ED9F1}"/>
                    </a:ext>
                  </a:extLst>
                </p14:cNvPr>
                <p14:cNvContentPartPr/>
                <p14:nvPr/>
              </p14:nvContentPartPr>
              <p14:xfrm>
                <a:off x="7171290" y="1011787"/>
                <a:ext cx="21600" cy="172800"/>
              </p14:xfrm>
            </p:contentPart>
          </mc:Choice>
          <mc:Fallback>
            <p:pic>
              <p:nvPicPr>
                <p:cNvPr id="213" name="Ink 212">
                  <a:extLst>
                    <a:ext uri="{FF2B5EF4-FFF2-40B4-BE49-F238E27FC236}">
                      <a16:creationId xmlns:a16="http://schemas.microsoft.com/office/drawing/2014/main" id="{3A8BE895-2596-4599-B74E-260BE64ED9F1}"/>
                    </a:ext>
                  </a:extLst>
                </p:cNvPr>
                <p:cNvPicPr/>
                <p:nvPr/>
              </p:nvPicPr>
              <p:blipFill>
                <a:blip r:embed="rId705"/>
                <a:stretch>
                  <a:fillRect/>
                </a:stretch>
              </p:blipFill>
              <p:spPr>
                <a:xfrm>
                  <a:off x="7162650" y="1002787"/>
                  <a:ext cx="39240" cy="190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06">
              <p14:nvContentPartPr>
                <p14:cNvPr id="214" name="Ink 213">
                  <a:extLst>
                    <a:ext uri="{FF2B5EF4-FFF2-40B4-BE49-F238E27FC236}">
                      <a16:creationId xmlns:a16="http://schemas.microsoft.com/office/drawing/2014/main" id="{193D9C67-76C2-43A8-ADD0-48FB2CB2C6BE}"/>
                    </a:ext>
                  </a:extLst>
                </p14:cNvPr>
                <p14:cNvContentPartPr/>
                <p14:nvPr/>
              </p14:nvContentPartPr>
              <p14:xfrm>
                <a:off x="7247610" y="1002787"/>
                <a:ext cx="141480" cy="22320"/>
              </p14:xfrm>
            </p:contentPart>
          </mc:Choice>
          <mc:Fallback>
            <p:pic>
              <p:nvPicPr>
                <p:cNvPr id="214" name="Ink 213">
                  <a:extLst>
                    <a:ext uri="{FF2B5EF4-FFF2-40B4-BE49-F238E27FC236}">
                      <a16:creationId xmlns:a16="http://schemas.microsoft.com/office/drawing/2014/main" id="{193D9C67-76C2-43A8-ADD0-48FB2CB2C6BE}"/>
                    </a:ext>
                  </a:extLst>
                </p:cNvPr>
                <p:cNvPicPr/>
                <p:nvPr/>
              </p:nvPicPr>
              <p:blipFill>
                <a:blip r:embed="rId707"/>
                <a:stretch>
                  <a:fillRect/>
                </a:stretch>
              </p:blipFill>
              <p:spPr>
                <a:xfrm>
                  <a:off x="7238610" y="993787"/>
                  <a:ext cx="159120" cy="39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08">
              <p14:nvContentPartPr>
                <p14:cNvPr id="215" name="Ink 214">
                  <a:extLst>
                    <a:ext uri="{FF2B5EF4-FFF2-40B4-BE49-F238E27FC236}">
                      <a16:creationId xmlns:a16="http://schemas.microsoft.com/office/drawing/2014/main" id="{AF6AB7B1-92F7-4E0B-8112-D257789B635E}"/>
                    </a:ext>
                  </a:extLst>
                </p14:cNvPr>
                <p14:cNvContentPartPr/>
                <p14:nvPr/>
              </p14:nvContentPartPr>
              <p14:xfrm>
                <a:off x="7137450" y="922147"/>
                <a:ext cx="24480" cy="22320"/>
              </p14:xfrm>
            </p:contentPart>
          </mc:Choice>
          <mc:Fallback>
            <p:pic>
              <p:nvPicPr>
                <p:cNvPr id="215" name="Ink 214">
                  <a:extLst>
                    <a:ext uri="{FF2B5EF4-FFF2-40B4-BE49-F238E27FC236}">
                      <a16:creationId xmlns:a16="http://schemas.microsoft.com/office/drawing/2014/main" id="{AF6AB7B1-92F7-4E0B-8112-D257789B635E}"/>
                    </a:ext>
                  </a:extLst>
                </p:cNvPr>
                <p:cNvPicPr/>
                <p:nvPr/>
              </p:nvPicPr>
              <p:blipFill>
                <a:blip r:embed="rId709"/>
                <a:stretch>
                  <a:fillRect/>
                </a:stretch>
              </p:blipFill>
              <p:spPr>
                <a:xfrm>
                  <a:off x="7128450" y="913147"/>
                  <a:ext cx="42120" cy="39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10">
              <p14:nvContentPartPr>
                <p14:cNvPr id="216" name="Ink 215">
                  <a:extLst>
                    <a:ext uri="{FF2B5EF4-FFF2-40B4-BE49-F238E27FC236}">
                      <a16:creationId xmlns:a16="http://schemas.microsoft.com/office/drawing/2014/main" id="{43DBEC6E-2A37-4852-8DAB-98977078113D}"/>
                    </a:ext>
                  </a:extLst>
                </p14:cNvPr>
                <p14:cNvContentPartPr/>
                <p14:nvPr/>
              </p14:nvContentPartPr>
              <p14:xfrm>
                <a:off x="7240050" y="833947"/>
                <a:ext cx="164880" cy="113040"/>
              </p14:xfrm>
            </p:contentPart>
          </mc:Choice>
          <mc:Fallback>
            <p:pic>
              <p:nvPicPr>
                <p:cNvPr id="216" name="Ink 215">
                  <a:extLst>
                    <a:ext uri="{FF2B5EF4-FFF2-40B4-BE49-F238E27FC236}">
                      <a16:creationId xmlns:a16="http://schemas.microsoft.com/office/drawing/2014/main" id="{43DBEC6E-2A37-4852-8DAB-98977078113D}"/>
                    </a:ext>
                  </a:extLst>
                </p:cNvPr>
                <p:cNvPicPr/>
                <p:nvPr/>
              </p:nvPicPr>
              <p:blipFill>
                <a:blip r:embed="rId711"/>
                <a:stretch>
                  <a:fillRect/>
                </a:stretch>
              </p:blipFill>
              <p:spPr>
                <a:xfrm>
                  <a:off x="7231050" y="824947"/>
                  <a:ext cx="182520" cy="130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12">
              <p14:nvContentPartPr>
                <p14:cNvPr id="217" name="Ink 216">
                  <a:extLst>
                    <a:ext uri="{FF2B5EF4-FFF2-40B4-BE49-F238E27FC236}">
                      <a16:creationId xmlns:a16="http://schemas.microsoft.com/office/drawing/2014/main" id="{8BBB0C70-7116-4E30-96D3-7E48BDB5C2AA}"/>
                    </a:ext>
                  </a:extLst>
                </p14:cNvPr>
                <p14:cNvContentPartPr/>
                <p14:nvPr/>
              </p14:nvContentPartPr>
              <p14:xfrm>
                <a:off x="7223850" y="649267"/>
                <a:ext cx="206280" cy="127440"/>
              </p14:xfrm>
            </p:contentPart>
          </mc:Choice>
          <mc:Fallback>
            <p:pic>
              <p:nvPicPr>
                <p:cNvPr id="217" name="Ink 216">
                  <a:extLst>
                    <a:ext uri="{FF2B5EF4-FFF2-40B4-BE49-F238E27FC236}">
                      <a16:creationId xmlns:a16="http://schemas.microsoft.com/office/drawing/2014/main" id="{8BBB0C70-7116-4E30-96D3-7E48BDB5C2AA}"/>
                    </a:ext>
                  </a:extLst>
                </p:cNvPr>
                <p:cNvPicPr/>
                <p:nvPr/>
              </p:nvPicPr>
              <p:blipFill>
                <a:blip r:embed="rId713"/>
                <a:stretch>
                  <a:fillRect/>
                </a:stretch>
              </p:blipFill>
              <p:spPr>
                <a:xfrm>
                  <a:off x="7215210" y="640267"/>
                  <a:ext cx="223920" cy="145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14">
              <p14:nvContentPartPr>
                <p14:cNvPr id="219" name="Ink 218">
                  <a:extLst>
                    <a:ext uri="{FF2B5EF4-FFF2-40B4-BE49-F238E27FC236}">
                      <a16:creationId xmlns:a16="http://schemas.microsoft.com/office/drawing/2014/main" id="{61BFBEC0-8BF7-4E48-BF3E-E167E63CA75C}"/>
                    </a:ext>
                  </a:extLst>
                </p14:cNvPr>
                <p14:cNvContentPartPr/>
                <p14:nvPr/>
              </p14:nvContentPartPr>
              <p14:xfrm>
                <a:off x="7501770" y="1345507"/>
                <a:ext cx="422280" cy="47880"/>
              </p14:xfrm>
            </p:contentPart>
          </mc:Choice>
          <mc:Fallback>
            <p:pic>
              <p:nvPicPr>
                <p:cNvPr id="219" name="Ink 218">
                  <a:extLst>
                    <a:ext uri="{FF2B5EF4-FFF2-40B4-BE49-F238E27FC236}">
                      <a16:creationId xmlns:a16="http://schemas.microsoft.com/office/drawing/2014/main" id="{61BFBEC0-8BF7-4E48-BF3E-E167E63CA75C}"/>
                    </a:ext>
                  </a:extLst>
                </p:cNvPr>
                <p:cNvPicPr/>
                <p:nvPr/>
              </p:nvPicPr>
              <p:blipFill>
                <a:blip r:embed="rId715"/>
                <a:stretch>
                  <a:fillRect/>
                </a:stretch>
              </p:blipFill>
              <p:spPr>
                <a:xfrm>
                  <a:off x="7493130" y="1336507"/>
                  <a:ext cx="439920" cy="65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16">
              <p14:nvContentPartPr>
                <p14:cNvPr id="220" name="Ink 219">
                  <a:extLst>
                    <a:ext uri="{FF2B5EF4-FFF2-40B4-BE49-F238E27FC236}">
                      <a16:creationId xmlns:a16="http://schemas.microsoft.com/office/drawing/2014/main" id="{D9FA4699-525D-4845-99BE-B1409F71CA66}"/>
                    </a:ext>
                  </a:extLst>
                </p14:cNvPr>
                <p14:cNvContentPartPr/>
                <p14:nvPr/>
              </p14:nvContentPartPr>
              <p14:xfrm>
                <a:off x="7438410" y="1340467"/>
                <a:ext cx="133920" cy="93600"/>
              </p14:xfrm>
            </p:contentPart>
          </mc:Choice>
          <mc:Fallback>
            <p:pic>
              <p:nvPicPr>
                <p:cNvPr id="220" name="Ink 219">
                  <a:extLst>
                    <a:ext uri="{FF2B5EF4-FFF2-40B4-BE49-F238E27FC236}">
                      <a16:creationId xmlns:a16="http://schemas.microsoft.com/office/drawing/2014/main" id="{D9FA4699-525D-4845-99BE-B1409F71CA66}"/>
                    </a:ext>
                  </a:extLst>
                </p:cNvPr>
                <p:cNvPicPr/>
                <p:nvPr/>
              </p:nvPicPr>
              <p:blipFill>
                <a:blip r:embed="rId717"/>
                <a:stretch>
                  <a:fillRect/>
                </a:stretch>
              </p:blipFill>
              <p:spPr>
                <a:xfrm>
                  <a:off x="7429770" y="1331827"/>
                  <a:ext cx="151560" cy="111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18">
              <p14:nvContentPartPr>
                <p14:cNvPr id="242" name="Ink 241">
                  <a:extLst>
                    <a:ext uri="{FF2B5EF4-FFF2-40B4-BE49-F238E27FC236}">
                      <a16:creationId xmlns:a16="http://schemas.microsoft.com/office/drawing/2014/main" id="{6E4DB794-A5AB-45EB-AB8D-768675D1CEBD}"/>
                    </a:ext>
                  </a:extLst>
                </p14:cNvPr>
                <p14:cNvContentPartPr/>
                <p14:nvPr/>
              </p14:nvContentPartPr>
              <p14:xfrm>
                <a:off x="5868090" y="4228747"/>
                <a:ext cx="316800" cy="361800"/>
              </p14:xfrm>
            </p:contentPart>
          </mc:Choice>
          <mc:Fallback>
            <p:pic>
              <p:nvPicPr>
                <p:cNvPr id="242" name="Ink 241">
                  <a:extLst>
                    <a:ext uri="{FF2B5EF4-FFF2-40B4-BE49-F238E27FC236}">
                      <a16:creationId xmlns:a16="http://schemas.microsoft.com/office/drawing/2014/main" id="{6E4DB794-A5AB-45EB-AB8D-768675D1CEBD}"/>
                    </a:ext>
                  </a:extLst>
                </p:cNvPr>
                <p:cNvPicPr/>
                <p:nvPr/>
              </p:nvPicPr>
              <p:blipFill>
                <a:blip r:embed="rId719"/>
                <a:stretch>
                  <a:fillRect/>
                </a:stretch>
              </p:blipFill>
              <p:spPr>
                <a:xfrm>
                  <a:off x="5859090" y="4220107"/>
                  <a:ext cx="334440" cy="379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20">
              <p14:nvContentPartPr>
                <p14:cNvPr id="245" name="Ink 244">
                  <a:extLst>
                    <a:ext uri="{FF2B5EF4-FFF2-40B4-BE49-F238E27FC236}">
                      <a16:creationId xmlns:a16="http://schemas.microsoft.com/office/drawing/2014/main" id="{03B1F52E-7583-46B4-8D07-DDCD2E5F537C}"/>
                    </a:ext>
                  </a:extLst>
                </p14:cNvPr>
                <p14:cNvContentPartPr/>
                <p14:nvPr/>
              </p14:nvContentPartPr>
              <p14:xfrm>
                <a:off x="6417090" y="4329187"/>
                <a:ext cx="122400" cy="19800"/>
              </p14:xfrm>
            </p:contentPart>
          </mc:Choice>
          <mc:Fallback>
            <p:pic>
              <p:nvPicPr>
                <p:cNvPr id="245" name="Ink 244">
                  <a:extLst>
                    <a:ext uri="{FF2B5EF4-FFF2-40B4-BE49-F238E27FC236}">
                      <a16:creationId xmlns:a16="http://schemas.microsoft.com/office/drawing/2014/main" id="{03B1F52E-7583-46B4-8D07-DDCD2E5F537C}"/>
                    </a:ext>
                  </a:extLst>
                </p:cNvPr>
                <p:cNvPicPr/>
                <p:nvPr/>
              </p:nvPicPr>
              <p:blipFill>
                <a:blip r:embed="rId721"/>
                <a:stretch>
                  <a:fillRect/>
                </a:stretch>
              </p:blipFill>
              <p:spPr>
                <a:xfrm>
                  <a:off x="6408450" y="4320547"/>
                  <a:ext cx="140040" cy="37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22">
              <p14:nvContentPartPr>
                <p14:cNvPr id="246" name="Ink 245">
                  <a:extLst>
                    <a:ext uri="{FF2B5EF4-FFF2-40B4-BE49-F238E27FC236}">
                      <a16:creationId xmlns:a16="http://schemas.microsoft.com/office/drawing/2014/main" id="{78EF2569-B93E-4453-AFC3-85D685CE1680}"/>
                    </a:ext>
                  </a:extLst>
                </p14:cNvPr>
                <p14:cNvContentPartPr/>
                <p14:nvPr/>
              </p14:nvContentPartPr>
              <p14:xfrm>
                <a:off x="6408090" y="4440427"/>
                <a:ext cx="161280" cy="14760"/>
              </p14:xfrm>
            </p:contentPart>
          </mc:Choice>
          <mc:Fallback>
            <p:pic>
              <p:nvPicPr>
                <p:cNvPr id="246" name="Ink 245">
                  <a:extLst>
                    <a:ext uri="{FF2B5EF4-FFF2-40B4-BE49-F238E27FC236}">
                      <a16:creationId xmlns:a16="http://schemas.microsoft.com/office/drawing/2014/main" id="{78EF2569-B93E-4453-AFC3-85D685CE1680}"/>
                    </a:ext>
                  </a:extLst>
                </p:cNvPr>
                <p:cNvPicPr/>
                <p:nvPr/>
              </p:nvPicPr>
              <p:blipFill>
                <a:blip r:embed="rId723"/>
                <a:stretch>
                  <a:fillRect/>
                </a:stretch>
              </p:blipFill>
              <p:spPr>
                <a:xfrm>
                  <a:off x="6399450" y="4431787"/>
                  <a:ext cx="178920" cy="32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24">
              <p14:nvContentPartPr>
                <p14:cNvPr id="247" name="Ink 246">
                  <a:extLst>
                    <a:ext uri="{FF2B5EF4-FFF2-40B4-BE49-F238E27FC236}">
                      <a16:creationId xmlns:a16="http://schemas.microsoft.com/office/drawing/2014/main" id="{22B6BE64-264F-4349-BD76-C4FD9C2CF56E}"/>
                    </a:ext>
                  </a:extLst>
                </p14:cNvPr>
                <p14:cNvContentPartPr/>
                <p14:nvPr/>
              </p14:nvContentPartPr>
              <p14:xfrm>
                <a:off x="6772770" y="4184827"/>
                <a:ext cx="520560" cy="130680"/>
              </p14:xfrm>
            </p:contentPart>
          </mc:Choice>
          <mc:Fallback>
            <p:pic>
              <p:nvPicPr>
                <p:cNvPr id="247" name="Ink 246">
                  <a:extLst>
                    <a:ext uri="{FF2B5EF4-FFF2-40B4-BE49-F238E27FC236}">
                      <a16:creationId xmlns:a16="http://schemas.microsoft.com/office/drawing/2014/main" id="{22B6BE64-264F-4349-BD76-C4FD9C2CF56E}"/>
                    </a:ext>
                  </a:extLst>
                </p:cNvPr>
                <p:cNvPicPr/>
                <p:nvPr/>
              </p:nvPicPr>
              <p:blipFill>
                <a:blip r:embed="rId725"/>
                <a:stretch>
                  <a:fillRect/>
                </a:stretch>
              </p:blipFill>
              <p:spPr>
                <a:xfrm>
                  <a:off x="6764130" y="4176187"/>
                  <a:ext cx="538200" cy="148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26">
              <p14:nvContentPartPr>
                <p14:cNvPr id="248" name="Ink 247">
                  <a:extLst>
                    <a:ext uri="{FF2B5EF4-FFF2-40B4-BE49-F238E27FC236}">
                      <a16:creationId xmlns:a16="http://schemas.microsoft.com/office/drawing/2014/main" id="{E92A0856-5116-4AE8-B762-C971594967E1}"/>
                    </a:ext>
                  </a:extLst>
                </p14:cNvPr>
                <p14:cNvContentPartPr/>
                <p14:nvPr/>
              </p14:nvContentPartPr>
              <p14:xfrm>
                <a:off x="7417170" y="4057027"/>
                <a:ext cx="7920" cy="222120"/>
              </p14:xfrm>
            </p:contentPart>
          </mc:Choice>
          <mc:Fallback>
            <p:pic>
              <p:nvPicPr>
                <p:cNvPr id="248" name="Ink 247">
                  <a:extLst>
                    <a:ext uri="{FF2B5EF4-FFF2-40B4-BE49-F238E27FC236}">
                      <a16:creationId xmlns:a16="http://schemas.microsoft.com/office/drawing/2014/main" id="{E92A0856-5116-4AE8-B762-C971594967E1}"/>
                    </a:ext>
                  </a:extLst>
                </p:cNvPr>
                <p:cNvPicPr/>
                <p:nvPr/>
              </p:nvPicPr>
              <p:blipFill>
                <a:blip r:embed="rId727"/>
                <a:stretch>
                  <a:fillRect/>
                </a:stretch>
              </p:blipFill>
              <p:spPr>
                <a:xfrm>
                  <a:off x="7408530" y="4048027"/>
                  <a:ext cx="25560" cy="239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28">
              <p14:nvContentPartPr>
                <p14:cNvPr id="249" name="Ink 248">
                  <a:extLst>
                    <a:ext uri="{FF2B5EF4-FFF2-40B4-BE49-F238E27FC236}">
                      <a16:creationId xmlns:a16="http://schemas.microsoft.com/office/drawing/2014/main" id="{BF024827-D79B-4ACD-8C3D-4A513FF6BCDC}"/>
                    </a:ext>
                  </a:extLst>
                </p14:cNvPr>
                <p14:cNvContentPartPr/>
                <p14:nvPr/>
              </p14:nvContentPartPr>
              <p14:xfrm>
                <a:off x="6746130" y="4370227"/>
                <a:ext cx="616320" cy="40320"/>
              </p14:xfrm>
            </p:contentPart>
          </mc:Choice>
          <mc:Fallback>
            <p:pic>
              <p:nvPicPr>
                <p:cNvPr id="249" name="Ink 248">
                  <a:extLst>
                    <a:ext uri="{FF2B5EF4-FFF2-40B4-BE49-F238E27FC236}">
                      <a16:creationId xmlns:a16="http://schemas.microsoft.com/office/drawing/2014/main" id="{BF024827-D79B-4ACD-8C3D-4A513FF6BCDC}"/>
                    </a:ext>
                  </a:extLst>
                </p:cNvPr>
                <p:cNvPicPr/>
                <p:nvPr/>
              </p:nvPicPr>
              <p:blipFill>
                <a:blip r:embed="rId729"/>
                <a:stretch>
                  <a:fillRect/>
                </a:stretch>
              </p:blipFill>
              <p:spPr>
                <a:xfrm>
                  <a:off x="6737490" y="4361587"/>
                  <a:ext cx="633960" cy="57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30">
              <p14:nvContentPartPr>
                <p14:cNvPr id="250" name="Ink 249">
                  <a:extLst>
                    <a:ext uri="{FF2B5EF4-FFF2-40B4-BE49-F238E27FC236}">
                      <a16:creationId xmlns:a16="http://schemas.microsoft.com/office/drawing/2014/main" id="{1A764139-DA4F-4026-8C18-6BBC35451B3A}"/>
                    </a:ext>
                  </a:extLst>
                </p14:cNvPr>
                <p14:cNvContentPartPr/>
                <p14:nvPr/>
              </p14:nvContentPartPr>
              <p14:xfrm>
                <a:off x="7040250" y="4446187"/>
                <a:ext cx="152640" cy="208800"/>
              </p14:xfrm>
            </p:contentPart>
          </mc:Choice>
          <mc:Fallback>
            <p:pic>
              <p:nvPicPr>
                <p:cNvPr id="250" name="Ink 249">
                  <a:extLst>
                    <a:ext uri="{FF2B5EF4-FFF2-40B4-BE49-F238E27FC236}">
                      <a16:creationId xmlns:a16="http://schemas.microsoft.com/office/drawing/2014/main" id="{1A764139-DA4F-4026-8C18-6BBC35451B3A}"/>
                    </a:ext>
                  </a:extLst>
                </p:cNvPr>
                <p:cNvPicPr/>
                <p:nvPr/>
              </p:nvPicPr>
              <p:blipFill>
                <a:blip r:embed="rId731"/>
                <a:stretch>
                  <a:fillRect/>
                </a:stretch>
              </p:blipFill>
              <p:spPr>
                <a:xfrm>
                  <a:off x="7031250" y="4437547"/>
                  <a:ext cx="170280" cy="226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32">
              <p14:nvContentPartPr>
                <p14:cNvPr id="225" name="Ink 224">
                  <a:extLst>
                    <a:ext uri="{FF2B5EF4-FFF2-40B4-BE49-F238E27FC236}">
                      <a16:creationId xmlns:a16="http://schemas.microsoft.com/office/drawing/2014/main" id="{2D67372D-50C5-4BB6-9335-6FBA8E8482F0}"/>
                    </a:ext>
                  </a:extLst>
                </p14:cNvPr>
                <p14:cNvContentPartPr/>
                <p14:nvPr/>
              </p14:nvContentPartPr>
              <p14:xfrm>
                <a:off x="268290" y="4512067"/>
                <a:ext cx="226440" cy="314640"/>
              </p14:xfrm>
            </p:contentPart>
          </mc:Choice>
          <mc:Fallback>
            <p:pic>
              <p:nvPicPr>
                <p:cNvPr id="225" name="Ink 224">
                  <a:extLst>
                    <a:ext uri="{FF2B5EF4-FFF2-40B4-BE49-F238E27FC236}">
                      <a16:creationId xmlns:a16="http://schemas.microsoft.com/office/drawing/2014/main" id="{2D67372D-50C5-4BB6-9335-6FBA8E8482F0}"/>
                    </a:ext>
                  </a:extLst>
                </p:cNvPr>
                <p:cNvPicPr/>
                <p:nvPr/>
              </p:nvPicPr>
              <p:blipFill>
                <a:blip r:embed="rId733"/>
                <a:stretch>
                  <a:fillRect/>
                </a:stretch>
              </p:blipFill>
              <p:spPr>
                <a:xfrm>
                  <a:off x="259650" y="4503427"/>
                  <a:ext cx="244080" cy="332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34">
              <p14:nvContentPartPr>
                <p14:cNvPr id="226" name="Ink 225">
                  <a:extLst>
                    <a:ext uri="{FF2B5EF4-FFF2-40B4-BE49-F238E27FC236}">
                      <a16:creationId xmlns:a16="http://schemas.microsoft.com/office/drawing/2014/main" id="{8ECC0155-3C46-4F42-ACB4-C9EEDACF0C8E}"/>
                    </a:ext>
                  </a:extLst>
                </p14:cNvPr>
                <p14:cNvContentPartPr/>
                <p14:nvPr/>
              </p14:nvContentPartPr>
              <p14:xfrm>
                <a:off x="157050" y="4379587"/>
                <a:ext cx="525600" cy="619200"/>
              </p14:xfrm>
            </p:contentPart>
          </mc:Choice>
          <mc:Fallback>
            <p:pic>
              <p:nvPicPr>
                <p:cNvPr id="226" name="Ink 225">
                  <a:extLst>
                    <a:ext uri="{FF2B5EF4-FFF2-40B4-BE49-F238E27FC236}">
                      <a16:creationId xmlns:a16="http://schemas.microsoft.com/office/drawing/2014/main" id="{8ECC0155-3C46-4F42-ACB4-C9EEDACF0C8E}"/>
                    </a:ext>
                  </a:extLst>
                </p:cNvPr>
                <p:cNvPicPr/>
                <p:nvPr/>
              </p:nvPicPr>
              <p:blipFill>
                <a:blip r:embed="rId735"/>
                <a:stretch>
                  <a:fillRect/>
                </a:stretch>
              </p:blipFill>
              <p:spPr>
                <a:xfrm>
                  <a:off x="148410" y="4370947"/>
                  <a:ext cx="543240" cy="636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36">
              <p14:nvContentPartPr>
                <p14:cNvPr id="227" name="Ink 226">
                  <a:extLst>
                    <a:ext uri="{FF2B5EF4-FFF2-40B4-BE49-F238E27FC236}">
                      <a16:creationId xmlns:a16="http://schemas.microsoft.com/office/drawing/2014/main" id="{FB87B13D-F5A3-47E6-AC30-C1EACD6E5D47}"/>
                    </a:ext>
                  </a:extLst>
                </p14:cNvPr>
                <p14:cNvContentPartPr/>
                <p14:nvPr/>
              </p14:nvContentPartPr>
              <p14:xfrm>
                <a:off x="827730" y="4584427"/>
                <a:ext cx="327600" cy="211320"/>
              </p14:xfrm>
            </p:contentPart>
          </mc:Choice>
          <mc:Fallback>
            <p:pic>
              <p:nvPicPr>
                <p:cNvPr id="227" name="Ink 226">
                  <a:extLst>
                    <a:ext uri="{FF2B5EF4-FFF2-40B4-BE49-F238E27FC236}">
                      <a16:creationId xmlns:a16="http://schemas.microsoft.com/office/drawing/2014/main" id="{FB87B13D-F5A3-47E6-AC30-C1EACD6E5D47}"/>
                    </a:ext>
                  </a:extLst>
                </p:cNvPr>
                <p:cNvPicPr/>
                <p:nvPr/>
              </p:nvPicPr>
              <p:blipFill>
                <a:blip r:embed="rId737"/>
                <a:stretch>
                  <a:fillRect/>
                </a:stretch>
              </p:blipFill>
              <p:spPr>
                <a:xfrm>
                  <a:off x="819090" y="4575787"/>
                  <a:ext cx="345240" cy="228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38">
              <p14:nvContentPartPr>
                <p14:cNvPr id="228" name="Ink 227">
                  <a:extLst>
                    <a:ext uri="{FF2B5EF4-FFF2-40B4-BE49-F238E27FC236}">
                      <a16:creationId xmlns:a16="http://schemas.microsoft.com/office/drawing/2014/main" id="{EDB74833-BD56-4ABA-B3AB-2F97973C36D0}"/>
                    </a:ext>
                  </a:extLst>
                </p14:cNvPr>
                <p14:cNvContentPartPr/>
                <p14:nvPr/>
              </p14:nvContentPartPr>
              <p14:xfrm>
                <a:off x="1190610" y="4624747"/>
                <a:ext cx="174240" cy="124200"/>
              </p14:xfrm>
            </p:contentPart>
          </mc:Choice>
          <mc:Fallback>
            <p:pic>
              <p:nvPicPr>
                <p:cNvPr id="228" name="Ink 227">
                  <a:extLst>
                    <a:ext uri="{FF2B5EF4-FFF2-40B4-BE49-F238E27FC236}">
                      <a16:creationId xmlns:a16="http://schemas.microsoft.com/office/drawing/2014/main" id="{EDB74833-BD56-4ABA-B3AB-2F97973C36D0}"/>
                    </a:ext>
                  </a:extLst>
                </p:cNvPr>
                <p:cNvPicPr/>
                <p:nvPr/>
              </p:nvPicPr>
              <p:blipFill>
                <a:blip r:embed="rId739"/>
                <a:stretch>
                  <a:fillRect/>
                </a:stretch>
              </p:blipFill>
              <p:spPr>
                <a:xfrm>
                  <a:off x="1181970" y="4616107"/>
                  <a:ext cx="191880" cy="141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40">
              <p14:nvContentPartPr>
                <p14:cNvPr id="229" name="Ink 228">
                  <a:extLst>
                    <a:ext uri="{FF2B5EF4-FFF2-40B4-BE49-F238E27FC236}">
                      <a16:creationId xmlns:a16="http://schemas.microsoft.com/office/drawing/2014/main" id="{8865D34B-B4F5-47AB-893E-CD2C2B7BB79D}"/>
                    </a:ext>
                  </a:extLst>
                </p14:cNvPr>
                <p14:cNvContentPartPr/>
                <p14:nvPr/>
              </p14:nvContentPartPr>
              <p14:xfrm>
                <a:off x="1406970" y="4455907"/>
                <a:ext cx="79200" cy="283680"/>
              </p14:xfrm>
            </p:contentPart>
          </mc:Choice>
          <mc:Fallback>
            <p:pic>
              <p:nvPicPr>
                <p:cNvPr id="229" name="Ink 228">
                  <a:extLst>
                    <a:ext uri="{FF2B5EF4-FFF2-40B4-BE49-F238E27FC236}">
                      <a16:creationId xmlns:a16="http://schemas.microsoft.com/office/drawing/2014/main" id="{8865D34B-B4F5-47AB-893E-CD2C2B7BB79D}"/>
                    </a:ext>
                  </a:extLst>
                </p:cNvPr>
                <p:cNvPicPr/>
                <p:nvPr/>
              </p:nvPicPr>
              <p:blipFill>
                <a:blip r:embed="rId741"/>
                <a:stretch>
                  <a:fillRect/>
                </a:stretch>
              </p:blipFill>
              <p:spPr>
                <a:xfrm>
                  <a:off x="1397970" y="4447267"/>
                  <a:ext cx="96840" cy="301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42">
              <p14:nvContentPartPr>
                <p14:cNvPr id="230" name="Ink 229">
                  <a:extLst>
                    <a:ext uri="{FF2B5EF4-FFF2-40B4-BE49-F238E27FC236}">
                      <a16:creationId xmlns:a16="http://schemas.microsoft.com/office/drawing/2014/main" id="{68D57152-CE69-4CCD-8FFB-2609691AA4F0}"/>
                    </a:ext>
                  </a:extLst>
                </p14:cNvPr>
                <p14:cNvContentPartPr/>
                <p14:nvPr/>
              </p14:nvContentPartPr>
              <p14:xfrm>
                <a:off x="1530090" y="4518907"/>
                <a:ext cx="213120" cy="169920"/>
              </p14:xfrm>
            </p:contentPart>
          </mc:Choice>
          <mc:Fallback>
            <p:pic>
              <p:nvPicPr>
                <p:cNvPr id="230" name="Ink 229">
                  <a:extLst>
                    <a:ext uri="{FF2B5EF4-FFF2-40B4-BE49-F238E27FC236}">
                      <a16:creationId xmlns:a16="http://schemas.microsoft.com/office/drawing/2014/main" id="{68D57152-CE69-4CCD-8FFB-2609691AA4F0}"/>
                    </a:ext>
                  </a:extLst>
                </p:cNvPr>
                <p:cNvPicPr/>
                <p:nvPr/>
              </p:nvPicPr>
              <p:blipFill>
                <a:blip r:embed="rId743"/>
                <a:stretch>
                  <a:fillRect/>
                </a:stretch>
              </p:blipFill>
              <p:spPr>
                <a:xfrm>
                  <a:off x="1521450" y="4510267"/>
                  <a:ext cx="230760" cy="187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44">
              <p14:nvContentPartPr>
                <p14:cNvPr id="231" name="Ink 230">
                  <a:extLst>
                    <a:ext uri="{FF2B5EF4-FFF2-40B4-BE49-F238E27FC236}">
                      <a16:creationId xmlns:a16="http://schemas.microsoft.com/office/drawing/2014/main" id="{DC5A9987-FCC5-4FA9-8957-35C78B271B91}"/>
                    </a:ext>
                  </a:extLst>
                </p14:cNvPr>
                <p14:cNvContentPartPr/>
                <p14:nvPr/>
              </p14:nvContentPartPr>
              <p14:xfrm>
                <a:off x="1793970" y="4509187"/>
                <a:ext cx="213480" cy="204120"/>
              </p14:xfrm>
            </p:contentPart>
          </mc:Choice>
          <mc:Fallback>
            <p:pic>
              <p:nvPicPr>
                <p:cNvPr id="231" name="Ink 230">
                  <a:extLst>
                    <a:ext uri="{FF2B5EF4-FFF2-40B4-BE49-F238E27FC236}">
                      <a16:creationId xmlns:a16="http://schemas.microsoft.com/office/drawing/2014/main" id="{DC5A9987-FCC5-4FA9-8957-35C78B271B91}"/>
                    </a:ext>
                  </a:extLst>
                </p:cNvPr>
                <p:cNvPicPr/>
                <p:nvPr/>
              </p:nvPicPr>
              <p:blipFill>
                <a:blip r:embed="rId745"/>
                <a:stretch>
                  <a:fillRect/>
                </a:stretch>
              </p:blipFill>
              <p:spPr>
                <a:xfrm>
                  <a:off x="1785330" y="4500547"/>
                  <a:ext cx="231120" cy="221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46">
              <p14:nvContentPartPr>
                <p14:cNvPr id="233" name="Ink 232">
                  <a:extLst>
                    <a:ext uri="{FF2B5EF4-FFF2-40B4-BE49-F238E27FC236}">
                      <a16:creationId xmlns:a16="http://schemas.microsoft.com/office/drawing/2014/main" id="{F9F47FBF-7277-47AD-88FC-97D2B9814BCF}"/>
                    </a:ext>
                  </a:extLst>
                </p14:cNvPr>
                <p14:cNvContentPartPr/>
                <p14:nvPr/>
              </p14:nvContentPartPr>
              <p14:xfrm>
                <a:off x="2418210" y="4369867"/>
                <a:ext cx="294840" cy="284040"/>
              </p14:xfrm>
            </p:contentPart>
          </mc:Choice>
          <mc:Fallback>
            <p:pic>
              <p:nvPicPr>
                <p:cNvPr id="233" name="Ink 232">
                  <a:extLst>
                    <a:ext uri="{FF2B5EF4-FFF2-40B4-BE49-F238E27FC236}">
                      <a16:creationId xmlns:a16="http://schemas.microsoft.com/office/drawing/2014/main" id="{F9F47FBF-7277-47AD-88FC-97D2B9814BCF}"/>
                    </a:ext>
                  </a:extLst>
                </p:cNvPr>
                <p:cNvPicPr/>
                <p:nvPr/>
              </p:nvPicPr>
              <p:blipFill>
                <a:blip r:embed="rId747"/>
                <a:stretch>
                  <a:fillRect/>
                </a:stretch>
              </p:blipFill>
              <p:spPr>
                <a:xfrm>
                  <a:off x="2409570" y="4360867"/>
                  <a:ext cx="312480" cy="301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48">
              <p14:nvContentPartPr>
                <p14:cNvPr id="234" name="Ink 233">
                  <a:extLst>
                    <a:ext uri="{FF2B5EF4-FFF2-40B4-BE49-F238E27FC236}">
                      <a16:creationId xmlns:a16="http://schemas.microsoft.com/office/drawing/2014/main" id="{02911214-641C-48EB-9FC1-EB071D128B8A}"/>
                    </a:ext>
                  </a:extLst>
                </p14:cNvPr>
                <p14:cNvContentPartPr/>
                <p14:nvPr/>
              </p14:nvContentPartPr>
              <p14:xfrm>
                <a:off x="2746170" y="4472827"/>
                <a:ext cx="195120" cy="164520"/>
              </p14:xfrm>
            </p:contentPart>
          </mc:Choice>
          <mc:Fallback>
            <p:pic>
              <p:nvPicPr>
                <p:cNvPr id="234" name="Ink 233">
                  <a:extLst>
                    <a:ext uri="{FF2B5EF4-FFF2-40B4-BE49-F238E27FC236}">
                      <a16:creationId xmlns:a16="http://schemas.microsoft.com/office/drawing/2014/main" id="{02911214-641C-48EB-9FC1-EB071D128B8A}"/>
                    </a:ext>
                  </a:extLst>
                </p:cNvPr>
                <p:cNvPicPr/>
                <p:nvPr/>
              </p:nvPicPr>
              <p:blipFill>
                <a:blip r:embed="rId749"/>
                <a:stretch>
                  <a:fillRect/>
                </a:stretch>
              </p:blipFill>
              <p:spPr>
                <a:xfrm>
                  <a:off x="2737170" y="4463827"/>
                  <a:ext cx="212760" cy="182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50">
              <p14:nvContentPartPr>
                <p14:cNvPr id="235" name="Ink 234">
                  <a:extLst>
                    <a:ext uri="{FF2B5EF4-FFF2-40B4-BE49-F238E27FC236}">
                      <a16:creationId xmlns:a16="http://schemas.microsoft.com/office/drawing/2014/main" id="{D8D9327A-3013-4AD6-B1AB-C4F26BF2E936}"/>
                    </a:ext>
                  </a:extLst>
                </p14:cNvPr>
                <p14:cNvContentPartPr/>
                <p14:nvPr/>
              </p14:nvContentPartPr>
              <p14:xfrm>
                <a:off x="3066210" y="4406227"/>
                <a:ext cx="251640" cy="226440"/>
              </p14:xfrm>
            </p:contentPart>
          </mc:Choice>
          <mc:Fallback>
            <p:pic>
              <p:nvPicPr>
                <p:cNvPr id="235" name="Ink 234">
                  <a:extLst>
                    <a:ext uri="{FF2B5EF4-FFF2-40B4-BE49-F238E27FC236}">
                      <a16:creationId xmlns:a16="http://schemas.microsoft.com/office/drawing/2014/main" id="{D8D9327A-3013-4AD6-B1AB-C4F26BF2E936}"/>
                    </a:ext>
                  </a:extLst>
                </p:cNvPr>
                <p:cNvPicPr/>
                <p:nvPr/>
              </p:nvPicPr>
              <p:blipFill>
                <a:blip r:embed="rId751"/>
                <a:stretch>
                  <a:fillRect/>
                </a:stretch>
              </p:blipFill>
              <p:spPr>
                <a:xfrm>
                  <a:off x="3057570" y="4397227"/>
                  <a:ext cx="269280" cy="24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52">
              <p14:nvContentPartPr>
                <p14:cNvPr id="237" name="Ink 236">
                  <a:extLst>
                    <a:ext uri="{FF2B5EF4-FFF2-40B4-BE49-F238E27FC236}">
                      <a16:creationId xmlns:a16="http://schemas.microsoft.com/office/drawing/2014/main" id="{FA3D9536-37E5-4729-833C-CDF10D9548F9}"/>
                    </a:ext>
                  </a:extLst>
                </p14:cNvPr>
                <p14:cNvContentPartPr/>
                <p14:nvPr/>
              </p14:nvContentPartPr>
              <p14:xfrm>
                <a:off x="3701610" y="4453387"/>
                <a:ext cx="403200" cy="32400"/>
              </p14:xfrm>
            </p:contentPart>
          </mc:Choice>
          <mc:Fallback>
            <p:pic>
              <p:nvPicPr>
                <p:cNvPr id="237" name="Ink 236">
                  <a:extLst>
                    <a:ext uri="{FF2B5EF4-FFF2-40B4-BE49-F238E27FC236}">
                      <a16:creationId xmlns:a16="http://schemas.microsoft.com/office/drawing/2014/main" id="{FA3D9536-37E5-4729-833C-CDF10D9548F9}"/>
                    </a:ext>
                  </a:extLst>
                </p:cNvPr>
                <p:cNvPicPr/>
                <p:nvPr/>
              </p:nvPicPr>
              <p:blipFill>
                <a:blip r:embed="rId753"/>
                <a:stretch>
                  <a:fillRect/>
                </a:stretch>
              </p:blipFill>
              <p:spPr>
                <a:xfrm>
                  <a:off x="3692610" y="4444747"/>
                  <a:ext cx="420840" cy="50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54">
              <p14:nvContentPartPr>
                <p14:cNvPr id="238" name="Ink 237">
                  <a:extLst>
                    <a:ext uri="{FF2B5EF4-FFF2-40B4-BE49-F238E27FC236}">
                      <a16:creationId xmlns:a16="http://schemas.microsoft.com/office/drawing/2014/main" id="{C8C9DE3A-EEDF-496E-9935-CA69CBC8969D}"/>
                    </a:ext>
                  </a:extLst>
                </p14:cNvPr>
                <p14:cNvContentPartPr/>
                <p14:nvPr/>
              </p14:nvContentPartPr>
              <p14:xfrm>
                <a:off x="3587130" y="4397227"/>
                <a:ext cx="306720" cy="248400"/>
              </p14:xfrm>
            </p:contentPart>
          </mc:Choice>
          <mc:Fallback>
            <p:pic>
              <p:nvPicPr>
                <p:cNvPr id="238" name="Ink 237">
                  <a:extLst>
                    <a:ext uri="{FF2B5EF4-FFF2-40B4-BE49-F238E27FC236}">
                      <a16:creationId xmlns:a16="http://schemas.microsoft.com/office/drawing/2014/main" id="{C8C9DE3A-EEDF-496E-9935-CA69CBC8969D}"/>
                    </a:ext>
                  </a:extLst>
                </p:cNvPr>
                <p:cNvPicPr/>
                <p:nvPr/>
              </p:nvPicPr>
              <p:blipFill>
                <a:blip r:embed="rId755"/>
                <a:stretch>
                  <a:fillRect/>
                </a:stretch>
              </p:blipFill>
              <p:spPr>
                <a:xfrm>
                  <a:off x="3578130" y="4388227"/>
                  <a:ext cx="324360" cy="266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56">
              <p14:nvContentPartPr>
                <p14:cNvPr id="239" name="Ink 238">
                  <a:extLst>
                    <a:ext uri="{FF2B5EF4-FFF2-40B4-BE49-F238E27FC236}">
                      <a16:creationId xmlns:a16="http://schemas.microsoft.com/office/drawing/2014/main" id="{0BDB634E-D87F-45B5-B586-7AD8B79D89E4}"/>
                    </a:ext>
                  </a:extLst>
                </p14:cNvPr>
                <p14:cNvContentPartPr/>
                <p14:nvPr/>
              </p14:nvContentPartPr>
              <p14:xfrm>
                <a:off x="3769650" y="4376707"/>
                <a:ext cx="25920" cy="180000"/>
              </p14:xfrm>
            </p:contentPart>
          </mc:Choice>
          <mc:Fallback>
            <p:pic>
              <p:nvPicPr>
                <p:cNvPr id="239" name="Ink 238">
                  <a:extLst>
                    <a:ext uri="{FF2B5EF4-FFF2-40B4-BE49-F238E27FC236}">
                      <a16:creationId xmlns:a16="http://schemas.microsoft.com/office/drawing/2014/main" id="{0BDB634E-D87F-45B5-B586-7AD8B79D89E4}"/>
                    </a:ext>
                  </a:extLst>
                </p:cNvPr>
                <p:cNvPicPr/>
                <p:nvPr/>
              </p:nvPicPr>
              <p:blipFill>
                <a:blip r:embed="rId757"/>
                <a:stretch>
                  <a:fillRect/>
                </a:stretch>
              </p:blipFill>
              <p:spPr>
                <a:xfrm>
                  <a:off x="3761010" y="4368067"/>
                  <a:ext cx="43560" cy="197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58">
              <p14:nvContentPartPr>
                <p14:cNvPr id="240" name="Ink 239">
                  <a:extLst>
                    <a:ext uri="{FF2B5EF4-FFF2-40B4-BE49-F238E27FC236}">
                      <a16:creationId xmlns:a16="http://schemas.microsoft.com/office/drawing/2014/main" id="{528524C4-D27E-41E0-A088-9914A6B9DFA4}"/>
                    </a:ext>
                  </a:extLst>
                </p14:cNvPr>
                <p14:cNvContentPartPr/>
                <p14:nvPr/>
              </p14:nvContentPartPr>
              <p14:xfrm>
                <a:off x="4517010" y="4266187"/>
                <a:ext cx="517320" cy="513720"/>
              </p14:xfrm>
            </p:contentPart>
          </mc:Choice>
          <mc:Fallback>
            <p:pic>
              <p:nvPicPr>
                <p:cNvPr id="240" name="Ink 239">
                  <a:extLst>
                    <a:ext uri="{FF2B5EF4-FFF2-40B4-BE49-F238E27FC236}">
                      <a16:creationId xmlns:a16="http://schemas.microsoft.com/office/drawing/2014/main" id="{528524C4-D27E-41E0-A088-9914A6B9DFA4}"/>
                    </a:ext>
                  </a:extLst>
                </p:cNvPr>
                <p:cNvPicPr/>
                <p:nvPr/>
              </p:nvPicPr>
              <p:blipFill>
                <a:blip r:embed="rId759"/>
                <a:stretch>
                  <a:fillRect/>
                </a:stretch>
              </p:blipFill>
              <p:spPr>
                <a:xfrm>
                  <a:off x="4508370" y="4257187"/>
                  <a:ext cx="534960" cy="531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60">
              <p14:nvContentPartPr>
                <p14:cNvPr id="241" name="Ink 240">
                  <a:extLst>
                    <a:ext uri="{FF2B5EF4-FFF2-40B4-BE49-F238E27FC236}">
                      <a16:creationId xmlns:a16="http://schemas.microsoft.com/office/drawing/2014/main" id="{60BBA58B-7102-41CB-A069-BA728515F96B}"/>
                    </a:ext>
                  </a:extLst>
                </p14:cNvPr>
                <p14:cNvContentPartPr/>
                <p14:nvPr/>
              </p14:nvContentPartPr>
              <p14:xfrm>
                <a:off x="5077890" y="4467067"/>
                <a:ext cx="309600" cy="136800"/>
              </p14:xfrm>
            </p:contentPart>
          </mc:Choice>
          <mc:Fallback>
            <p:pic>
              <p:nvPicPr>
                <p:cNvPr id="241" name="Ink 240">
                  <a:extLst>
                    <a:ext uri="{FF2B5EF4-FFF2-40B4-BE49-F238E27FC236}">
                      <a16:creationId xmlns:a16="http://schemas.microsoft.com/office/drawing/2014/main" id="{60BBA58B-7102-41CB-A069-BA728515F96B}"/>
                    </a:ext>
                  </a:extLst>
                </p:cNvPr>
                <p:cNvPicPr/>
                <p:nvPr/>
              </p:nvPicPr>
              <p:blipFill>
                <a:blip r:embed="rId761"/>
                <a:stretch>
                  <a:fillRect/>
                </a:stretch>
              </p:blipFill>
              <p:spPr>
                <a:xfrm>
                  <a:off x="5069250" y="4458067"/>
                  <a:ext cx="327240" cy="154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62">
              <p14:nvContentPartPr>
                <p14:cNvPr id="252" name="Ink 251">
                  <a:extLst>
                    <a:ext uri="{FF2B5EF4-FFF2-40B4-BE49-F238E27FC236}">
                      <a16:creationId xmlns:a16="http://schemas.microsoft.com/office/drawing/2014/main" id="{2B12117E-FCF6-4A4A-A2C0-2C4C394FA3B1}"/>
                    </a:ext>
                  </a:extLst>
                </p14:cNvPr>
                <p14:cNvContentPartPr/>
                <p14:nvPr/>
              </p14:nvContentPartPr>
              <p14:xfrm>
                <a:off x="1515330" y="5070787"/>
                <a:ext cx="326520" cy="175680"/>
              </p14:xfrm>
            </p:contentPart>
          </mc:Choice>
          <mc:Fallback>
            <p:pic>
              <p:nvPicPr>
                <p:cNvPr id="252" name="Ink 251">
                  <a:extLst>
                    <a:ext uri="{FF2B5EF4-FFF2-40B4-BE49-F238E27FC236}">
                      <a16:creationId xmlns:a16="http://schemas.microsoft.com/office/drawing/2014/main" id="{2B12117E-FCF6-4A4A-A2C0-2C4C394FA3B1}"/>
                    </a:ext>
                  </a:extLst>
                </p:cNvPr>
                <p:cNvPicPr/>
                <p:nvPr/>
              </p:nvPicPr>
              <p:blipFill>
                <a:blip r:embed="rId763"/>
                <a:stretch>
                  <a:fillRect/>
                </a:stretch>
              </p:blipFill>
              <p:spPr>
                <a:xfrm>
                  <a:off x="1506330" y="5061787"/>
                  <a:ext cx="344160" cy="193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64">
              <p14:nvContentPartPr>
                <p14:cNvPr id="253" name="Ink 252">
                  <a:extLst>
                    <a:ext uri="{FF2B5EF4-FFF2-40B4-BE49-F238E27FC236}">
                      <a16:creationId xmlns:a16="http://schemas.microsoft.com/office/drawing/2014/main" id="{FE73ACA2-C917-4163-A475-B5845700444C}"/>
                    </a:ext>
                  </a:extLst>
                </p14:cNvPr>
                <p14:cNvContentPartPr/>
                <p14:nvPr/>
              </p14:nvContentPartPr>
              <p14:xfrm>
                <a:off x="1908450" y="5075107"/>
                <a:ext cx="176760" cy="144000"/>
              </p14:xfrm>
            </p:contentPart>
          </mc:Choice>
          <mc:Fallback>
            <p:pic>
              <p:nvPicPr>
                <p:cNvPr id="253" name="Ink 252">
                  <a:extLst>
                    <a:ext uri="{FF2B5EF4-FFF2-40B4-BE49-F238E27FC236}">
                      <a16:creationId xmlns:a16="http://schemas.microsoft.com/office/drawing/2014/main" id="{FE73ACA2-C917-4163-A475-B5845700444C}"/>
                    </a:ext>
                  </a:extLst>
                </p:cNvPr>
                <p:cNvPicPr/>
                <p:nvPr/>
              </p:nvPicPr>
              <p:blipFill>
                <a:blip r:embed="rId765"/>
                <a:stretch>
                  <a:fillRect/>
                </a:stretch>
              </p:blipFill>
              <p:spPr>
                <a:xfrm>
                  <a:off x="1899450" y="5066107"/>
                  <a:ext cx="194400" cy="161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66">
              <p14:nvContentPartPr>
                <p14:cNvPr id="254" name="Ink 253">
                  <a:extLst>
                    <a:ext uri="{FF2B5EF4-FFF2-40B4-BE49-F238E27FC236}">
                      <a16:creationId xmlns:a16="http://schemas.microsoft.com/office/drawing/2014/main" id="{D3D8609C-8192-4E75-B662-A7981B686238}"/>
                    </a:ext>
                  </a:extLst>
                </p14:cNvPr>
                <p14:cNvContentPartPr/>
                <p14:nvPr/>
              </p14:nvContentPartPr>
              <p14:xfrm>
                <a:off x="2180970" y="4935067"/>
                <a:ext cx="44640" cy="295200"/>
              </p14:xfrm>
            </p:contentPart>
          </mc:Choice>
          <mc:Fallback>
            <p:pic>
              <p:nvPicPr>
                <p:cNvPr id="254" name="Ink 253">
                  <a:extLst>
                    <a:ext uri="{FF2B5EF4-FFF2-40B4-BE49-F238E27FC236}">
                      <a16:creationId xmlns:a16="http://schemas.microsoft.com/office/drawing/2014/main" id="{D3D8609C-8192-4E75-B662-A7981B686238}"/>
                    </a:ext>
                  </a:extLst>
                </p:cNvPr>
                <p:cNvPicPr/>
                <p:nvPr/>
              </p:nvPicPr>
              <p:blipFill>
                <a:blip r:embed="rId767"/>
                <a:stretch>
                  <a:fillRect/>
                </a:stretch>
              </p:blipFill>
              <p:spPr>
                <a:xfrm>
                  <a:off x="2171970" y="4926427"/>
                  <a:ext cx="62280" cy="312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68">
              <p14:nvContentPartPr>
                <p14:cNvPr id="255" name="Ink 254">
                  <a:extLst>
                    <a:ext uri="{FF2B5EF4-FFF2-40B4-BE49-F238E27FC236}">
                      <a16:creationId xmlns:a16="http://schemas.microsoft.com/office/drawing/2014/main" id="{D94E93C1-614D-411B-8A34-3EC3BEB3E6B2}"/>
                    </a:ext>
                  </a:extLst>
                </p14:cNvPr>
                <p14:cNvContentPartPr/>
                <p14:nvPr/>
              </p14:nvContentPartPr>
              <p14:xfrm>
                <a:off x="2488770" y="4994827"/>
                <a:ext cx="92520" cy="30240"/>
              </p14:xfrm>
            </p:contentPart>
          </mc:Choice>
          <mc:Fallback>
            <p:pic>
              <p:nvPicPr>
                <p:cNvPr id="255" name="Ink 254">
                  <a:extLst>
                    <a:ext uri="{FF2B5EF4-FFF2-40B4-BE49-F238E27FC236}">
                      <a16:creationId xmlns:a16="http://schemas.microsoft.com/office/drawing/2014/main" id="{D94E93C1-614D-411B-8A34-3EC3BEB3E6B2}"/>
                    </a:ext>
                  </a:extLst>
                </p:cNvPr>
                <p:cNvPicPr/>
                <p:nvPr/>
              </p:nvPicPr>
              <p:blipFill>
                <a:blip r:embed="rId769"/>
                <a:stretch>
                  <a:fillRect/>
                </a:stretch>
              </p:blipFill>
              <p:spPr>
                <a:xfrm>
                  <a:off x="2479770" y="4985827"/>
                  <a:ext cx="110160" cy="47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70">
              <p14:nvContentPartPr>
                <p14:cNvPr id="256" name="Ink 255">
                  <a:extLst>
                    <a:ext uri="{FF2B5EF4-FFF2-40B4-BE49-F238E27FC236}">
                      <a16:creationId xmlns:a16="http://schemas.microsoft.com/office/drawing/2014/main" id="{471E9D43-00D6-4F76-8CA9-5170AC827EF4}"/>
                    </a:ext>
                  </a:extLst>
                </p14:cNvPr>
                <p14:cNvContentPartPr/>
                <p14:nvPr/>
              </p14:nvContentPartPr>
              <p14:xfrm>
                <a:off x="2509290" y="5059267"/>
                <a:ext cx="58320" cy="9360"/>
              </p14:xfrm>
            </p:contentPart>
          </mc:Choice>
          <mc:Fallback>
            <p:pic>
              <p:nvPicPr>
                <p:cNvPr id="256" name="Ink 255">
                  <a:extLst>
                    <a:ext uri="{FF2B5EF4-FFF2-40B4-BE49-F238E27FC236}">
                      <a16:creationId xmlns:a16="http://schemas.microsoft.com/office/drawing/2014/main" id="{471E9D43-00D6-4F76-8CA9-5170AC827EF4}"/>
                    </a:ext>
                  </a:extLst>
                </p:cNvPr>
                <p:cNvPicPr/>
                <p:nvPr/>
              </p:nvPicPr>
              <p:blipFill>
                <a:blip r:embed="rId771"/>
                <a:stretch>
                  <a:fillRect/>
                </a:stretch>
              </p:blipFill>
              <p:spPr>
                <a:xfrm>
                  <a:off x="2500290" y="5050627"/>
                  <a:ext cx="75960" cy="27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72">
              <p14:nvContentPartPr>
                <p14:cNvPr id="259" name="Ink 258">
                  <a:extLst>
                    <a:ext uri="{FF2B5EF4-FFF2-40B4-BE49-F238E27FC236}">
                      <a16:creationId xmlns:a16="http://schemas.microsoft.com/office/drawing/2014/main" id="{B6B023D9-CC3B-44B9-B578-C3D5562C7F75}"/>
                    </a:ext>
                  </a:extLst>
                </p14:cNvPr>
                <p14:cNvContentPartPr/>
                <p14:nvPr/>
              </p14:nvContentPartPr>
              <p14:xfrm>
                <a:off x="2797290" y="4863427"/>
                <a:ext cx="250920" cy="322560"/>
              </p14:xfrm>
            </p:contentPart>
          </mc:Choice>
          <mc:Fallback>
            <p:pic>
              <p:nvPicPr>
                <p:cNvPr id="259" name="Ink 258">
                  <a:extLst>
                    <a:ext uri="{FF2B5EF4-FFF2-40B4-BE49-F238E27FC236}">
                      <a16:creationId xmlns:a16="http://schemas.microsoft.com/office/drawing/2014/main" id="{B6B023D9-CC3B-44B9-B578-C3D5562C7F75}"/>
                    </a:ext>
                  </a:extLst>
                </p:cNvPr>
                <p:cNvPicPr/>
                <p:nvPr/>
              </p:nvPicPr>
              <p:blipFill>
                <a:blip r:embed="rId773"/>
                <a:stretch>
                  <a:fillRect/>
                </a:stretch>
              </p:blipFill>
              <p:spPr>
                <a:xfrm>
                  <a:off x="2788650" y="4854787"/>
                  <a:ext cx="268560" cy="34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74">
              <p14:nvContentPartPr>
                <p14:cNvPr id="260" name="Ink 259">
                  <a:extLst>
                    <a:ext uri="{FF2B5EF4-FFF2-40B4-BE49-F238E27FC236}">
                      <a16:creationId xmlns:a16="http://schemas.microsoft.com/office/drawing/2014/main" id="{9B01B7BC-7D1C-4FD3-9D1A-C8A671AAAC6A}"/>
                    </a:ext>
                  </a:extLst>
                </p14:cNvPr>
                <p14:cNvContentPartPr/>
                <p14:nvPr/>
              </p14:nvContentPartPr>
              <p14:xfrm>
                <a:off x="3143250" y="5027587"/>
                <a:ext cx="17280" cy="15840"/>
              </p14:xfrm>
            </p:contentPart>
          </mc:Choice>
          <mc:Fallback>
            <p:pic>
              <p:nvPicPr>
                <p:cNvPr id="260" name="Ink 259">
                  <a:extLst>
                    <a:ext uri="{FF2B5EF4-FFF2-40B4-BE49-F238E27FC236}">
                      <a16:creationId xmlns:a16="http://schemas.microsoft.com/office/drawing/2014/main" id="{9B01B7BC-7D1C-4FD3-9D1A-C8A671AAAC6A}"/>
                    </a:ext>
                  </a:extLst>
                </p:cNvPr>
                <p:cNvPicPr/>
                <p:nvPr/>
              </p:nvPicPr>
              <p:blipFill>
                <a:blip r:embed="rId775"/>
                <a:stretch>
                  <a:fillRect/>
                </a:stretch>
              </p:blipFill>
              <p:spPr>
                <a:xfrm>
                  <a:off x="3134250" y="5018947"/>
                  <a:ext cx="34920" cy="33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76">
              <p14:nvContentPartPr>
                <p14:cNvPr id="261" name="Ink 260">
                  <a:extLst>
                    <a:ext uri="{FF2B5EF4-FFF2-40B4-BE49-F238E27FC236}">
                      <a16:creationId xmlns:a16="http://schemas.microsoft.com/office/drawing/2014/main" id="{F5DBCF94-068B-4C07-9844-85A7DDA46193}"/>
                    </a:ext>
                  </a:extLst>
                </p14:cNvPr>
                <p14:cNvContentPartPr/>
                <p14:nvPr/>
              </p14:nvContentPartPr>
              <p14:xfrm>
                <a:off x="3296610" y="4855507"/>
                <a:ext cx="202320" cy="292680"/>
              </p14:xfrm>
            </p:contentPart>
          </mc:Choice>
          <mc:Fallback>
            <p:pic>
              <p:nvPicPr>
                <p:cNvPr id="261" name="Ink 260">
                  <a:extLst>
                    <a:ext uri="{FF2B5EF4-FFF2-40B4-BE49-F238E27FC236}">
                      <a16:creationId xmlns:a16="http://schemas.microsoft.com/office/drawing/2014/main" id="{F5DBCF94-068B-4C07-9844-85A7DDA46193}"/>
                    </a:ext>
                  </a:extLst>
                </p:cNvPr>
                <p:cNvPicPr/>
                <p:nvPr/>
              </p:nvPicPr>
              <p:blipFill>
                <a:blip r:embed="rId777"/>
                <a:stretch>
                  <a:fillRect/>
                </a:stretch>
              </p:blipFill>
              <p:spPr>
                <a:xfrm>
                  <a:off x="3287970" y="4846507"/>
                  <a:ext cx="219960" cy="310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78">
              <p14:nvContentPartPr>
                <p14:cNvPr id="262" name="Ink 261">
                  <a:extLst>
                    <a:ext uri="{FF2B5EF4-FFF2-40B4-BE49-F238E27FC236}">
                      <a16:creationId xmlns:a16="http://schemas.microsoft.com/office/drawing/2014/main" id="{DE5582C9-5E0B-4C84-ABD1-E649BFE1A4ED}"/>
                    </a:ext>
                  </a:extLst>
                </p14:cNvPr>
                <p14:cNvContentPartPr/>
                <p14:nvPr/>
              </p14:nvContentPartPr>
              <p14:xfrm>
                <a:off x="3835170" y="4879627"/>
                <a:ext cx="110520" cy="14760"/>
              </p14:xfrm>
            </p:contentPart>
          </mc:Choice>
          <mc:Fallback>
            <p:pic>
              <p:nvPicPr>
                <p:cNvPr id="262" name="Ink 261">
                  <a:extLst>
                    <a:ext uri="{FF2B5EF4-FFF2-40B4-BE49-F238E27FC236}">
                      <a16:creationId xmlns:a16="http://schemas.microsoft.com/office/drawing/2014/main" id="{DE5582C9-5E0B-4C84-ABD1-E649BFE1A4ED}"/>
                    </a:ext>
                  </a:extLst>
                </p:cNvPr>
                <p:cNvPicPr/>
                <p:nvPr/>
              </p:nvPicPr>
              <p:blipFill>
                <a:blip r:embed="rId779"/>
                <a:stretch>
                  <a:fillRect/>
                </a:stretch>
              </p:blipFill>
              <p:spPr>
                <a:xfrm>
                  <a:off x="3826530" y="4870627"/>
                  <a:ext cx="128160" cy="32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80">
              <p14:nvContentPartPr>
                <p14:cNvPr id="263" name="Ink 262">
                  <a:extLst>
                    <a:ext uri="{FF2B5EF4-FFF2-40B4-BE49-F238E27FC236}">
                      <a16:creationId xmlns:a16="http://schemas.microsoft.com/office/drawing/2014/main" id="{DC5B8106-2629-4A8C-8E6E-998FA0E8BB1D}"/>
                    </a:ext>
                  </a:extLst>
                </p14:cNvPr>
                <p14:cNvContentPartPr/>
                <p14:nvPr/>
              </p14:nvContentPartPr>
              <p14:xfrm>
                <a:off x="3881250" y="4993387"/>
                <a:ext cx="100080" cy="13320"/>
              </p14:xfrm>
            </p:contentPart>
          </mc:Choice>
          <mc:Fallback>
            <p:pic>
              <p:nvPicPr>
                <p:cNvPr id="263" name="Ink 262">
                  <a:extLst>
                    <a:ext uri="{FF2B5EF4-FFF2-40B4-BE49-F238E27FC236}">
                      <a16:creationId xmlns:a16="http://schemas.microsoft.com/office/drawing/2014/main" id="{DC5B8106-2629-4A8C-8E6E-998FA0E8BB1D}"/>
                    </a:ext>
                  </a:extLst>
                </p:cNvPr>
                <p:cNvPicPr/>
                <p:nvPr/>
              </p:nvPicPr>
              <p:blipFill>
                <a:blip r:embed="rId781"/>
                <a:stretch>
                  <a:fillRect/>
                </a:stretch>
              </p:blipFill>
              <p:spPr>
                <a:xfrm>
                  <a:off x="3872610" y="4984387"/>
                  <a:ext cx="117720" cy="30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82">
              <p14:nvContentPartPr>
                <p14:cNvPr id="266" name="Ink 265">
                  <a:extLst>
                    <a:ext uri="{FF2B5EF4-FFF2-40B4-BE49-F238E27FC236}">
                      <a16:creationId xmlns:a16="http://schemas.microsoft.com/office/drawing/2014/main" id="{33F75DF4-65D5-4F96-8B95-3B9777D6D559}"/>
                    </a:ext>
                  </a:extLst>
                </p14:cNvPr>
                <p14:cNvContentPartPr/>
                <p14:nvPr/>
              </p14:nvContentPartPr>
              <p14:xfrm>
                <a:off x="4125690" y="4841827"/>
                <a:ext cx="238320" cy="291960"/>
              </p14:xfrm>
            </p:contentPart>
          </mc:Choice>
          <mc:Fallback>
            <p:pic>
              <p:nvPicPr>
                <p:cNvPr id="266" name="Ink 265">
                  <a:extLst>
                    <a:ext uri="{FF2B5EF4-FFF2-40B4-BE49-F238E27FC236}">
                      <a16:creationId xmlns:a16="http://schemas.microsoft.com/office/drawing/2014/main" id="{33F75DF4-65D5-4F96-8B95-3B9777D6D559}"/>
                    </a:ext>
                  </a:extLst>
                </p:cNvPr>
                <p:cNvPicPr/>
                <p:nvPr/>
              </p:nvPicPr>
              <p:blipFill>
                <a:blip r:embed="rId783"/>
                <a:stretch>
                  <a:fillRect/>
                </a:stretch>
              </p:blipFill>
              <p:spPr>
                <a:xfrm>
                  <a:off x="4116690" y="4832827"/>
                  <a:ext cx="255960" cy="309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84">
              <p14:nvContentPartPr>
                <p14:cNvPr id="267" name="Ink 266">
                  <a:extLst>
                    <a:ext uri="{FF2B5EF4-FFF2-40B4-BE49-F238E27FC236}">
                      <a16:creationId xmlns:a16="http://schemas.microsoft.com/office/drawing/2014/main" id="{C8123209-68F3-4B9C-9C9E-C7CB27CE37CB}"/>
                    </a:ext>
                  </a:extLst>
                </p14:cNvPr>
                <p14:cNvContentPartPr/>
                <p14:nvPr/>
              </p14:nvContentPartPr>
              <p14:xfrm>
                <a:off x="4603410" y="4805467"/>
                <a:ext cx="372240" cy="133920"/>
              </p14:xfrm>
            </p:contentPart>
          </mc:Choice>
          <mc:Fallback>
            <p:pic>
              <p:nvPicPr>
                <p:cNvPr id="267" name="Ink 266">
                  <a:extLst>
                    <a:ext uri="{FF2B5EF4-FFF2-40B4-BE49-F238E27FC236}">
                      <a16:creationId xmlns:a16="http://schemas.microsoft.com/office/drawing/2014/main" id="{C8123209-68F3-4B9C-9C9E-C7CB27CE37CB}"/>
                    </a:ext>
                  </a:extLst>
                </p:cNvPr>
                <p:cNvPicPr/>
                <p:nvPr/>
              </p:nvPicPr>
              <p:blipFill>
                <a:blip r:embed="rId785"/>
                <a:stretch>
                  <a:fillRect/>
                </a:stretch>
              </p:blipFill>
              <p:spPr>
                <a:xfrm>
                  <a:off x="4594770" y="4796467"/>
                  <a:ext cx="389880" cy="15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86">
              <p14:nvContentPartPr>
                <p14:cNvPr id="268" name="Ink 267">
                  <a:extLst>
                    <a:ext uri="{FF2B5EF4-FFF2-40B4-BE49-F238E27FC236}">
                      <a16:creationId xmlns:a16="http://schemas.microsoft.com/office/drawing/2014/main" id="{56A44488-647A-40BE-BF24-05CECF63CC38}"/>
                    </a:ext>
                  </a:extLst>
                </p14:cNvPr>
                <p14:cNvContentPartPr/>
                <p14:nvPr/>
              </p14:nvContentPartPr>
              <p14:xfrm>
                <a:off x="5041530" y="4680907"/>
                <a:ext cx="33120" cy="221760"/>
              </p14:xfrm>
            </p:contentPart>
          </mc:Choice>
          <mc:Fallback>
            <p:pic>
              <p:nvPicPr>
                <p:cNvPr id="268" name="Ink 267">
                  <a:extLst>
                    <a:ext uri="{FF2B5EF4-FFF2-40B4-BE49-F238E27FC236}">
                      <a16:creationId xmlns:a16="http://schemas.microsoft.com/office/drawing/2014/main" id="{56A44488-647A-40BE-BF24-05CECF63CC38}"/>
                    </a:ext>
                  </a:extLst>
                </p:cNvPr>
                <p:cNvPicPr/>
                <p:nvPr/>
              </p:nvPicPr>
              <p:blipFill>
                <a:blip r:embed="rId787"/>
                <a:stretch>
                  <a:fillRect/>
                </a:stretch>
              </p:blipFill>
              <p:spPr>
                <a:xfrm>
                  <a:off x="5032890" y="4671907"/>
                  <a:ext cx="50760" cy="239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88">
              <p14:nvContentPartPr>
                <p14:cNvPr id="269" name="Ink 268">
                  <a:extLst>
                    <a:ext uri="{FF2B5EF4-FFF2-40B4-BE49-F238E27FC236}">
                      <a16:creationId xmlns:a16="http://schemas.microsoft.com/office/drawing/2014/main" id="{A1507467-8633-49E4-90F6-9589F8B5B11A}"/>
                    </a:ext>
                  </a:extLst>
                </p14:cNvPr>
                <p14:cNvContentPartPr/>
                <p14:nvPr/>
              </p14:nvContentPartPr>
              <p14:xfrm>
                <a:off x="4612050" y="4953787"/>
                <a:ext cx="484560" cy="67320"/>
              </p14:xfrm>
            </p:contentPart>
          </mc:Choice>
          <mc:Fallback>
            <p:pic>
              <p:nvPicPr>
                <p:cNvPr id="269" name="Ink 268">
                  <a:extLst>
                    <a:ext uri="{FF2B5EF4-FFF2-40B4-BE49-F238E27FC236}">
                      <a16:creationId xmlns:a16="http://schemas.microsoft.com/office/drawing/2014/main" id="{A1507467-8633-49E4-90F6-9589F8B5B11A}"/>
                    </a:ext>
                  </a:extLst>
                </p:cNvPr>
                <p:cNvPicPr/>
                <p:nvPr/>
              </p:nvPicPr>
              <p:blipFill>
                <a:blip r:embed="rId789"/>
                <a:stretch>
                  <a:fillRect/>
                </a:stretch>
              </p:blipFill>
              <p:spPr>
                <a:xfrm>
                  <a:off x="4603050" y="4944787"/>
                  <a:ext cx="502200" cy="84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90">
              <p14:nvContentPartPr>
                <p14:cNvPr id="270" name="Ink 269">
                  <a:extLst>
                    <a:ext uri="{FF2B5EF4-FFF2-40B4-BE49-F238E27FC236}">
                      <a16:creationId xmlns:a16="http://schemas.microsoft.com/office/drawing/2014/main" id="{ECBB495C-01FF-4467-B74C-087D570D64C7}"/>
                    </a:ext>
                  </a:extLst>
                </p14:cNvPr>
                <p14:cNvContentPartPr/>
                <p14:nvPr/>
              </p14:nvContentPartPr>
              <p14:xfrm>
                <a:off x="4784850" y="5047387"/>
                <a:ext cx="176040" cy="198720"/>
              </p14:xfrm>
            </p:contentPart>
          </mc:Choice>
          <mc:Fallback>
            <p:pic>
              <p:nvPicPr>
                <p:cNvPr id="270" name="Ink 269">
                  <a:extLst>
                    <a:ext uri="{FF2B5EF4-FFF2-40B4-BE49-F238E27FC236}">
                      <a16:creationId xmlns:a16="http://schemas.microsoft.com/office/drawing/2014/main" id="{ECBB495C-01FF-4467-B74C-087D570D64C7}"/>
                    </a:ext>
                  </a:extLst>
                </p:cNvPr>
                <p:cNvPicPr/>
                <p:nvPr/>
              </p:nvPicPr>
              <p:blipFill>
                <a:blip r:embed="rId791"/>
                <a:stretch>
                  <a:fillRect/>
                </a:stretch>
              </p:blipFill>
              <p:spPr>
                <a:xfrm>
                  <a:off x="4776210" y="5038387"/>
                  <a:ext cx="193680" cy="21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92">
              <p14:nvContentPartPr>
                <p14:cNvPr id="271" name="Ink 270">
                  <a:extLst>
                    <a:ext uri="{FF2B5EF4-FFF2-40B4-BE49-F238E27FC236}">
                      <a16:creationId xmlns:a16="http://schemas.microsoft.com/office/drawing/2014/main" id="{411840D4-0828-4B89-BE30-1423507A95CA}"/>
                    </a:ext>
                  </a:extLst>
                </p14:cNvPr>
                <p14:cNvContentPartPr/>
                <p14:nvPr/>
              </p14:nvContentPartPr>
              <p14:xfrm>
                <a:off x="5247090" y="4945867"/>
                <a:ext cx="46800" cy="108360"/>
              </p14:xfrm>
            </p:contentPart>
          </mc:Choice>
          <mc:Fallback>
            <p:pic>
              <p:nvPicPr>
                <p:cNvPr id="271" name="Ink 270">
                  <a:extLst>
                    <a:ext uri="{FF2B5EF4-FFF2-40B4-BE49-F238E27FC236}">
                      <a16:creationId xmlns:a16="http://schemas.microsoft.com/office/drawing/2014/main" id="{411840D4-0828-4B89-BE30-1423507A95CA}"/>
                    </a:ext>
                  </a:extLst>
                </p:cNvPr>
                <p:cNvPicPr/>
                <p:nvPr/>
              </p:nvPicPr>
              <p:blipFill>
                <a:blip r:embed="rId793"/>
                <a:stretch>
                  <a:fillRect/>
                </a:stretch>
              </p:blipFill>
              <p:spPr>
                <a:xfrm>
                  <a:off x="5238450" y="4936867"/>
                  <a:ext cx="6444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94">
              <p14:nvContentPartPr>
                <p14:cNvPr id="272" name="Ink 271">
                  <a:extLst>
                    <a:ext uri="{FF2B5EF4-FFF2-40B4-BE49-F238E27FC236}">
                      <a16:creationId xmlns:a16="http://schemas.microsoft.com/office/drawing/2014/main" id="{9506D2E8-01E3-4CC2-B7F2-1E313E557432}"/>
                    </a:ext>
                  </a:extLst>
                </p14:cNvPr>
                <p14:cNvContentPartPr/>
                <p14:nvPr/>
              </p14:nvContentPartPr>
              <p14:xfrm>
                <a:off x="5170410" y="4946587"/>
                <a:ext cx="111960" cy="119520"/>
              </p14:xfrm>
            </p:contentPart>
          </mc:Choice>
          <mc:Fallback>
            <p:pic>
              <p:nvPicPr>
                <p:cNvPr id="272" name="Ink 271">
                  <a:extLst>
                    <a:ext uri="{FF2B5EF4-FFF2-40B4-BE49-F238E27FC236}">
                      <a16:creationId xmlns:a16="http://schemas.microsoft.com/office/drawing/2014/main" id="{9506D2E8-01E3-4CC2-B7F2-1E313E557432}"/>
                    </a:ext>
                  </a:extLst>
                </p:cNvPr>
                <p:cNvPicPr/>
                <p:nvPr/>
              </p:nvPicPr>
              <p:blipFill>
                <a:blip r:embed="rId795"/>
                <a:stretch>
                  <a:fillRect/>
                </a:stretch>
              </p:blipFill>
              <p:spPr>
                <a:xfrm>
                  <a:off x="5161410" y="4937947"/>
                  <a:ext cx="129600" cy="13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96">
              <p14:nvContentPartPr>
                <p14:cNvPr id="277" name="Ink 276">
                  <a:extLst>
                    <a:ext uri="{FF2B5EF4-FFF2-40B4-BE49-F238E27FC236}">
                      <a16:creationId xmlns:a16="http://schemas.microsoft.com/office/drawing/2014/main" id="{A44CBA04-C27E-4114-A43F-CF5043DB2322}"/>
                    </a:ext>
                  </a:extLst>
                </p14:cNvPr>
                <p14:cNvContentPartPr/>
                <p14:nvPr/>
              </p14:nvContentPartPr>
              <p14:xfrm>
                <a:off x="4685130" y="5100307"/>
                <a:ext cx="262440" cy="186480"/>
              </p14:xfrm>
            </p:contentPart>
          </mc:Choice>
          <mc:Fallback>
            <p:pic>
              <p:nvPicPr>
                <p:cNvPr id="277" name="Ink 276">
                  <a:extLst>
                    <a:ext uri="{FF2B5EF4-FFF2-40B4-BE49-F238E27FC236}">
                      <a16:creationId xmlns:a16="http://schemas.microsoft.com/office/drawing/2014/main" id="{A44CBA04-C27E-4114-A43F-CF5043DB2322}"/>
                    </a:ext>
                  </a:extLst>
                </p:cNvPr>
                <p:cNvPicPr/>
                <p:nvPr/>
              </p:nvPicPr>
              <p:blipFill>
                <a:blip r:embed="rId797"/>
                <a:stretch>
                  <a:fillRect/>
                </a:stretch>
              </p:blipFill>
              <p:spPr>
                <a:xfrm>
                  <a:off x="4676130" y="5091667"/>
                  <a:ext cx="280080" cy="204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98">
              <p14:nvContentPartPr>
                <p14:cNvPr id="274" name="Ink 273">
                  <a:extLst>
                    <a:ext uri="{FF2B5EF4-FFF2-40B4-BE49-F238E27FC236}">
                      <a16:creationId xmlns:a16="http://schemas.microsoft.com/office/drawing/2014/main" id="{34A68FA5-FECD-4363-A3FE-63C46B246ECE}"/>
                    </a:ext>
                  </a:extLst>
                </p14:cNvPr>
                <p14:cNvContentPartPr/>
                <p14:nvPr/>
              </p14:nvContentPartPr>
              <p14:xfrm>
                <a:off x="5667210" y="4845427"/>
                <a:ext cx="172800" cy="281160"/>
              </p14:xfrm>
            </p:contentPart>
          </mc:Choice>
          <mc:Fallback>
            <p:pic>
              <p:nvPicPr>
                <p:cNvPr id="274" name="Ink 273">
                  <a:extLst>
                    <a:ext uri="{FF2B5EF4-FFF2-40B4-BE49-F238E27FC236}">
                      <a16:creationId xmlns:a16="http://schemas.microsoft.com/office/drawing/2014/main" id="{34A68FA5-FECD-4363-A3FE-63C46B246ECE}"/>
                    </a:ext>
                  </a:extLst>
                </p:cNvPr>
                <p:cNvPicPr/>
                <p:nvPr/>
              </p:nvPicPr>
              <p:blipFill>
                <a:blip r:embed="rId799"/>
                <a:stretch>
                  <a:fillRect/>
                </a:stretch>
              </p:blipFill>
              <p:spPr>
                <a:xfrm>
                  <a:off x="5658210" y="4836427"/>
                  <a:ext cx="190440" cy="298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00">
              <p14:nvContentPartPr>
                <p14:cNvPr id="275" name="Ink 274">
                  <a:extLst>
                    <a:ext uri="{FF2B5EF4-FFF2-40B4-BE49-F238E27FC236}">
                      <a16:creationId xmlns:a16="http://schemas.microsoft.com/office/drawing/2014/main" id="{CCCF3A48-686A-4B5B-8E69-EA48C923434A}"/>
                    </a:ext>
                  </a:extLst>
                </p14:cNvPr>
                <p14:cNvContentPartPr/>
                <p14:nvPr/>
              </p14:nvContentPartPr>
              <p14:xfrm>
                <a:off x="6002370" y="4825987"/>
                <a:ext cx="98280" cy="339480"/>
              </p14:xfrm>
            </p:contentPart>
          </mc:Choice>
          <mc:Fallback>
            <p:pic>
              <p:nvPicPr>
                <p:cNvPr id="275" name="Ink 274">
                  <a:extLst>
                    <a:ext uri="{FF2B5EF4-FFF2-40B4-BE49-F238E27FC236}">
                      <a16:creationId xmlns:a16="http://schemas.microsoft.com/office/drawing/2014/main" id="{CCCF3A48-686A-4B5B-8E69-EA48C923434A}"/>
                    </a:ext>
                  </a:extLst>
                </p:cNvPr>
                <p:cNvPicPr/>
                <p:nvPr/>
              </p:nvPicPr>
              <p:blipFill>
                <a:blip r:embed="rId801"/>
                <a:stretch>
                  <a:fillRect/>
                </a:stretch>
              </p:blipFill>
              <p:spPr>
                <a:xfrm>
                  <a:off x="5993370" y="4816987"/>
                  <a:ext cx="115920" cy="357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02">
              <p14:nvContentPartPr>
                <p14:cNvPr id="278" name="Ink 277">
                  <a:extLst>
                    <a:ext uri="{FF2B5EF4-FFF2-40B4-BE49-F238E27FC236}">
                      <a16:creationId xmlns:a16="http://schemas.microsoft.com/office/drawing/2014/main" id="{53C84D49-D105-4A9F-889C-928F4ED1D7D4}"/>
                    </a:ext>
                  </a:extLst>
                </p14:cNvPr>
                <p14:cNvContentPartPr/>
                <p14:nvPr/>
              </p14:nvContentPartPr>
              <p14:xfrm>
                <a:off x="5813010" y="4983667"/>
                <a:ext cx="410040" cy="253080"/>
              </p14:xfrm>
            </p:contentPart>
          </mc:Choice>
          <mc:Fallback>
            <p:pic>
              <p:nvPicPr>
                <p:cNvPr id="278" name="Ink 277">
                  <a:extLst>
                    <a:ext uri="{FF2B5EF4-FFF2-40B4-BE49-F238E27FC236}">
                      <a16:creationId xmlns:a16="http://schemas.microsoft.com/office/drawing/2014/main" id="{53C84D49-D105-4A9F-889C-928F4ED1D7D4}"/>
                    </a:ext>
                  </a:extLst>
                </p:cNvPr>
                <p:cNvPicPr/>
                <p:nvPr/>
              </p:nvPicPr>
              <p:blipFill>
                <a:blip r:embed="rId803"/>
                <a:stretch>
                  <a:fillRect/>
                </a:stretch>
              </p:blipFill>
              <p:spPr>
                <a:xfrm>
                  <a:off x="5804010" y="4975027"/>
                  <a:ext cx="427680" cy="270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04">
              <p14:nvContentPartPr>
                <p14:cNvPr id="279" name="Ink 278">
                  <a:extLst>
                    <a:ext uri="{FF2B5EF4-FFF2-40B4-BE49-F238E27FC236}">
                      <a16:creationId xmlns:a16="http://schemas.microsoft.com/office/drawing/2014/main" id="{9D601CC4-371E-4A18-8A0B-373C536AA204}"/>
                    </a:ext>
                  </a:extLst>
                </p14:cNvPr>
                <p14:cNvContentPartPr/>
                <p14:nvPr/>
              </p14:nvContentPartPr>
              <p14:xfrm>
                <a:off x="6607530" y="4865947"/>
                <a:ext cx="174600" cy="34920"/>
              </p14:xfrm>
            </p:contentPart>
          </mc:Choice>
          <mc:Fallback>
            <p:pic>
              <p:nvPicPr>
                <p:cNvPr id="279" name="Ink 278">
                  <a:extLst>
                    <a:ext uri="{FF2B5EF4-FFF2-40B4-BE49-F238E27FC236}">
                      <a16:creationId xmlns:a16="http://schemas.microsoft.com/office/drawing/2014/main" id="{9D601CC4-371E-4A18-8A0B-373C536AA204}"/>
                    </a:ext>
                  </a:extLst>
                </p:cNvPr>
                <p:cNvPicPr/>
                <p:nvPr/>
              </p:nvPicPr>
              <p:blipFill>
                <a:blip r:embed="rId805"/>
                <a:stretch>
                  <a:fillRect/>
                </a:stretch>
              </p:blipFill>
              <p:spPr>
                <a:xfrm>
                  <a:off x="6598890" y="4857307"/>
                  <a:ext cx="192240" cy="52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06">
              <p14:nvContentPartPr>
                <p14:cNvPr id="280" name="Ink 279">
                  <a:extLst>
                    <a:ext uri="{FF2B5EF4-FFF2-40B4-BE49-F238E27FC236}">
                      <a16:creationId xmlns:a16="http://schemas.microsoft.com/office/drawing/2014/main" id="{095728FA-49A3-4C32-9F6E-41DBB45C1436}"/>
                    </a:ext>
                  </a:extLst>
                </p14:cNvPr>
                <p14:cNvContentPartPr/>
                <p14:nvPr/>
              </p14:nvContentPartPr>
              <p14:xfrm>
                <a:off x="6630210" y="5030467"/>
                <a:ext cx="55440" cy="2880"/>
              </p14:xfrm>
            </p:contentPart>
          </mc:Choice>
          <mc:Fallback>
            <p:pic>
              <p:nvPicPr>
                <p:cNvPr id="280" name="Ink 279">
                  <a:extLst>
                    <a:ext uri="{FF2B5EF4-FFF2-40B4-BE49-F238E27FC236}">
                      <a16:creationId xmlns:a16="http://schemas.microsoft.com/office/drawing/2014/main" id="{095728FA-49A3-4C32-9F6E-41DBB45C1436}"/>
                    </a:ext>
                  </a:extLst>
                </p:cNvPr>
                <p:cNvPicPr/>
                <p:nvPr/>
              </p:nvPicPr>
              <p:blipFill>
                <a:blip r:embed="rId807"/>
                <a:stretch>
                  <a:fillRect/>
                </a:stretch>
              </p:blipFill>
              <p:spPr>
                <a:xfrm>
                  <a:off x="6621210" y="5021467"/>
                  <a:ext cx="73080" cy="20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08">
              <p14:nvContentPartPr>
                <p14:cNvPr id="281" name="Ink 280">
                  <a:extLst>
                    <a:ext uri="{FF2B5EF4-FFF2-40B4-BE49-F238E27FC236}">
                      <a16:creationId xmlns:a16="http://schemas.microsoft.com/office/drawing/2014/main" id="{045D0E13-1B3B-4CC5-9C3D-17BF6CB917F8}"/>
                    </a:ext>
                  </a:extLst>
                </p14:cNvPr>
                <p14:cNvContentPartPr/>
                <p14:nvPr/>
              </p14:nvContentPartPr>
              <p14:xfrm>
                <a:off x="7043130" y="4842907"/>
                <a:ext cx="253440" cy="270360"/>
              </p14:xfrm>
            </p:contentPart>
          </mc:Choice>
          <mc:Fallback>
            <p:pic>
              <p:nvPicPr>
                <p:cNvPr id="281" name="Ink 280">
                  <a:extLst>
                    <a:ext uri="{FF2B5EF4-FFF2-40B4-BE49-F238E27FC236}">
                      <a16:creationId xmlns:a16="http://schemas.microsoft.com/office/drawing/2014/main" id="{045D0E13-1B3B-4CC5-9C3D-17BF6CB917F8}"/>
                    </a:ext>
                  </a:extLst>
                </p:cNvPr>
                <p:cNvPicPr/>
                <p:nvPr/>
              </p:nvPicPr>
              <p:blipFill>
                <a:blip r:embed="rId809"/>
                <a:stretch>
                  <a:fillRect/>
                </a:stretch>
              </p:blipFill>
              <p:spPr>
                <a:xfrm>
                  <a:off x="7034130" y="4834267"/>
                  <a:ext cx="271080" cy="28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10">
              <p14:nvContentPartPr>
                <p14:cNvPr id="282" name="Ink 281">
                  <a:extLst>
                    <a:ext uri="{FF2B5EF4-FFF2-40B4-BE49-F238E27FC236}">
                      <a16:creationId xmlns:a16="http://schemas.microsoft.com/office/drawing/2014/main" id="{8759E0AE-5DC4-4669-863A-C99C574DA0CD}"/>
                    </a:ext>
                  </a:extLst>
                </p14:cNvPr>
                <p14:cNvContentPartPr/>
                <p14:nvPr/>
              </p14:nvContentPartPr>
              <p14:xfrm>
                <a:off x="7453890" y="4869187"/>
                <a:ext cx="535680" cy="207360"/>
              </p14:xfrm>
            </p:contentPart>
          </mc:Choice>
          <mc:Fallback>
            <p:pic>
              <p:nvPicPr>
                <p:cNvPr id="282" name="Ink 281">
                  <a:extLst>
                    <a:ext uri="{FF2B5EF4-FFF2-40B4-BE49-F238E27FC236}">
                      <a16:creationId xmlns:a16="http://schemas.microsoft.com/office/drawing/2014/main" id="{8759E0AE-5DC4-4669-863A-C99C574DA0CD}"/>
                    </a:ext>
                  </a:extLst>
                </p:cNvPr>
                <p:cNvPicPr/>
                <p:nvPr/>
              </p:nvPicPr>
              <p:blipFill>
                <a:blip r:embed="rId811"/>
                <a:stretch>
                  <a:fillRect/>
                </a:stretch>
              </p:blipFill>
              <p:spPr>
                <a:xfrm>
                  <a:off x="7444890" y="4860187"/>
                  <a:ext cx="553320" cy="225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12">
              <p14:nvContentPartPr>
                <p14:cNvPr id="283" name="Ink 282">
                  <a:extLst>
                    <a:ext uri="{FF2B5EF4-FFF2-40B4-BE49-F238E27FC236}">
                      <a16:creationId xmlns:a16="http://schemas.microsoft.com/office/drawing/2014/main" id="{9BB0148F-AE17-4E42-9695-845DBE736962}"/>
                    </a:ext>
                  </a:extLst>
                </p14:cNvPr>
                <p14:cNvContentPartPr/>
                <p14:nvPr/>
              </p14:nvContentPartPr>
              <p14:xfrm>
                <a:off x="8048250" y="4795027"/>
                <a:ext cx="34560" cy="304200"/>
              </p14:xfrm>
            </p:contentPart>
          </mc:Choice>
          <mc:Fallback>
            <p:pic>
              <p:nvPicPr>
                <p:cNvPr id="283" name="Ink 282">
                  <a:extLst>
                    <a:ext uri="{FF2B5EF4-FFF2-40B4-BE49-F238E27FC236}">
                      <a16:creationId xmlns:a16="http://schemas.microsoft.com/office/drawing/2014/main" id="{9BB0148F-AE17-4E42-9695-845DBE736962}"/>
                    </a:ext>
                  </a:extLst>
                </p:cNvPr>
                <p:cNvPicPr/>
                <p:nvPr/>
              </p:nvPicPr>
              <p:blipFill>
                <a:blip r:embed="rId813"/>
                <a:stretch>
                  <a:fillRect/>
                </a:stretch>
              </p:blipFill>
              <p:spPr>
                <a:xfrm>
                  <a:off x="8039610" y="4786027"/>
                  <a:ext cx="52200" cy="321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14">
              <p14:nvContentPartPr>
                <p14:cNvPr id="287" name="Ink 286">
                  <a:extLst>
                    <a:ext uri="{FF2B5EF4-FFF2-40B4-BE49-F238E27FC236}">
                      <a16:creationId xmlns:a16="http://schemas.microsoft.com/office/drawing/2014/main" id="{1FD6533E-3C7D-43CA-A654-81252BBEA598}"/>
                    </a:ext>
                  </a:extLst>
                </p14:cNvPr>
                <p14:cNvContentPartPr/>
                <p14:nvPr/>
              </p14:nvContentPartPr>
              <p14:xfrm>
                <a:off x="8345970" y="4720507"/>
                <a:ext cx="357480" cy="338400"/>
              </p14:xfrm>
            </p:contentPart>
          </mc:Choice>
          <mc:Fallback>
            <p:pic>
              <p:nvPicPr>
                <p:cNvPr id="287" name="Ink 286">
                  <a:extLst>
                    <a:ext uri="{FF2B5EF4-FFF2-40B4-BE49-F238E27FC236}">
                      <a16:creationId xmlns:a16="http://schemas.microsoft.com/office/drawing/2014/main" id="{1FD6533E-3C7D-43CA-A654-81252BBEA598}"/>
                    </a:ext>
                  </a:extLst>
                </p:cNvPr>
                <p:cNvPicPr/>
                <p:nvPr/>
              </p:nvPicPr>
              <p:blipFill>
                <a:blip r:embed="rId815"/>
                <a:stretch>
                  <a:fillRect/>
                </a:stretch>
              </p:blipFill>
              <p:spPr>
                <a:xfrm>
                  <a:off x="8336970" y="4711867"/>
                  <a:ext cx="375120" cy="356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16">
              <p14:nvContentPartPr>
                <p14:cNvPr id="288" name="Ink 287">
                  <a:extLst>
                    <a:ext uri="{FF2B5EF4-FFF2-40B4-BE49-F238E27FC236}">
                      <a16:creationId xmlns:a16="http://schemas.microsoft.com/office/drawing/2014/main" id="{8C1DD14D-0F5B-4152-ACBB-63B4DFD7A644}"/>
                    </a:ext>
                  </a:extLst>
                </p14:cNvPr>
                <p14:cNvContentPartPr/>
                <p14:nvPr/>
              </p14:nvContentPartPr>
              <p14:xfrm>
                <a:off x="8745210" y="4851547"/>
                <a:ext cx="153360" cy="150840"/>
              </p14:xfrm>
            </p:contentPart>
          </mc:Choice>
          <mc:Fallback>
            <p:pic>
              <p:nvPicPr>
                <p:cNvPr id="288" name="Ink 287">
                  <a:extLst>
                    <a:ext uri="{FF2B5EF4-FFF2-40B4-BE49-F238E27FC236}">
                      <a16:creationId xmlns:a16="http://schemas.microsoft.com/office/drawing/2014/main" id="{8C1DD14D-0F5B-4152-ACBB-63B4DFD7A644}"/>
                    </a:ext>
                  </a:extLst>
                </p:cNvPr>
                <p:cNvPicPr/>
                <p:nvPr/>
              </p:nvPicPr>
              <p:blipFill>
                <a:blip r:embed="rId817"/>
                <a:stretch>
                  <a:fillRect/>
                </a:stretch>
              </p:blipFill>
              <p:spPr>
                <a:xfrm>
                  <a:off x="8736210" y="4842907"/>
                  <a:ext cx="171000" cy="168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18">
              <p14:nvContentPartPr>
                <p14:cNvPr id="289" name="Ink 288">
                  <a:extLst>
                    <a:ext uri="{FF2B5EF4-FFF2-40B4-BE49-F238E27FC236}">
                      <a16:creationId xmlns:a16="http://schemas.microsoft.com/office/drawing/2014/main" id="{01CCC533-57E2-44A6-9FBB-C1E316A8E915}"/>
                    </a:ext>
                  </a:extLst>
                </p14:cNvPr>
                <p14:cNvContentPartPr/>
                <p14:nvPr/>
              </p14:nvContentPartPr>
              <p14:xfrm>
                <a:off x="8990010" y="4843627"/>
                <a:ext cx="257400" cy="273240"/>
              </p14:xfrm>
            </p:contentPart>
          </mc:Choice>
          <mc:Fallback>
            <p:pic>
              <p:nvPicPr>
                <p:cNvPr id="289" name="Ink 288">
                  <a:extLst>
                    <a:ext uri="{FF2B5EF4-FFF2-40B4-BE49-F238E27FC236}">
                      <a16:creationId xmlns:a16="http://schemas.microsoft.com/office/drawing/2014/main" id="{01CCC533-57E2-44A6-9FBB-C1E316A8E915}"/>
                    </a:ext>
                  </a:extLst>
                </p:cNvPr>
                <p:cNvPicPr/>
                <p:nvPr/>
              </p:nvPicPr>
              <p:blipFill>
                <a:blip r:embed="rId819"/>
                <a:stretch>
                  <a:fillRect/>
                </a:stretch>
              </p:blipFill>
              <p:spPr>
                <a:xfrm>
                  <a:off x="8981010" y="4834987"/>
                  <a:ext cx="275040" cy="290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20">
              <p14:nvContentPartPr>
                <p14:cNvPr id="356" name="Ink 355">
                  <a:extLst>
                    <a:ext uri="{FF2B5EF4-FFF2-40B4-BE49-F238E27FC236}">
                      <a16:creationId xmlns:a16="http://schemas.microsoft.com/office/drawing/2014/main" id="{7C1BD15D-4A56-410E-933F-00E775A0942E}"/>
                    </a:ext>
                  </a:extLst>
                </p14:cNvPr>
                <p14:cNvContentPartPr/>
                <p14:nvPr/>
              </p14:nvContentPartPr>
              <p14:xfrm>
                <a:off x="10249290" y="1723507"/>
                <a:ext cx="147240" cy="562680"/>
              </p14:xfrm>
            </p:contentPart>
          </mc:Choice>
          <mc:Fallback>
            <p:pic>
              <p:nvPicPr>
                <p:cNvPr id="356" name="Ink 355">
                  <a:extLst>
                    <a:ext uri="{FF2B5EF4-FFF2-40B4-BE49-F238E27FC236}">
                      <a16:creationId xmlns:a16="http://schemas.microsoft.com/office/drawing/2014/main" id="{7C1BD15D-4A56-410E-933F-00E775A0942E}"/>
                    </a:ext>
                  </a:extLst>
                </p:cNvPr>
                <p:cNvPicPr/>
                <p:nvPr/>
              </p:nvPicPr>
              <p:blipFill>
                <a:blip r:embed="rId821"/>
                <a:stretch>
                  <a:fillRect/>
                </a:stretch>
              </p:blipFill>
              <p:spPr>
                <a:xfrm>
                  <a:off x="10240650" y="1714507"/>
                  <a:ext cx="164880" cy="580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22">
              <p14:nvContentPartPr>
                <p14:cNvPr id="357" name="Ink 356">
                  <a:extLst>
                    <a:ext uri="{FF2B5EF4-FFF2-40B4-BE49-F238E27FC236}">
                      <a16:creationId xmlns:a16="http://schemas.microsoft.com/office/drawing/2014/main" id="{008F4DBD-EAF9-4869-8E40-C07E49DFCBC5}"/>
                    </a:ext>
                  </a:extLst>
                </p14:cNvPr>
                <p14:cNvContentPartPr/>
                <p14:nvPr/>
              </p14:nvContentPartPr>
              <p14:xfrm>
                <a:off x="9028890" y="2626387"/>
                <a:ext cx="577440" cy="191160"/>
              </p14:xfrm>
            </p:contentPart>
          </mc:Choice>
          <mc:Fallback>
            <p:pic>
              <p:nvPicPr>
                <p:cNvPr id="357" name="Ink 356">
                  <a:extLst>
                    <a:ext uri="{FF2B5EF4-FFF2-40B4-BE49-F238E27FC236}">
                      <a16:creationId xmlns:a16="http://schemas.microsoft.com/office/drawing/2014/main" id="{008F4DBD-EAF9-4869-8E40-C07E49DFCBC5}"/>
                    </a:ext>
                  </a:extLst>
                </p:cNvPr>
                <p:cNvPicPr/>
                <p:nvPr/>
              </p:nvPicPr>
              <p:blipFill>
                <a:blip r:embed="rId823"/>
                <a:stretch>
                  <a:fillRect/>
                </a:stretch>
              </p:blipFill>
              <p:spPr>
                <a:xfrm>
                  <a:off x="9020250" y="2617747"/>
                  <a:ext cx="595080" cy="208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24">
              <p14:nvContentPartPr>
                <p14:cNvPr id="358" name="Ink 357">
                  <a:extLst>
                    <a:ext uri="{FF2B5EF4-FFF2-40B4-BE49-F238E27FC236}">
                      <a16:creationId xmlns:a16="http://schemas.microsoft.com/office/drawing/2014/main" id="{D9BB60C9-742C-49D8-A5DD-69E5CDF132BE}"/>
                    </a:ext>
                  </a:extLst>
                </p14:cNvPr>
                <p14:cNvContentPartPr/>
                <p14:nvPr/>
              </p14:nvContentPartPr>
              <p14:xfrm>
                <a:off x="9558810" y="2539627"/>
                <a:ext cx="52200" cy="77040"/>
              </p14:xfrm>
            </p:contentPart>
          </mc:Choice>
          <mc:Fallback>
            <p:pic>
              <p:nvPicPr>
                <p:cNvPr id="358" name="Ink 357">
                  <a:extLst>
                    <a:ext uri="{FF2B5EF4-FFF2-40B4-BE49-F238E27FC236}">
                      <a16:creationId xmlns:a16="http://schemas.microsoft.com/office/drawing/2014/main" id="{D9BB60C9-742C-49D8-A5DD-69E5CDF132BE}"/>
                    </a:ext>
                  </a:extLst>
                </p:cNvPr>
                <p:cNvPicPr/>
                <p:nvPr/>
              </p:nvPicPr>
              <p:blipFill>
                <a:blip r:embed="rId825"/>
                <a:stretch>
                  <a:fillRect/>
                </a:stretch>
              </p:blipFill>
              <p:spPr>
                <a:xfrm>
                  <a:off x="9550170" y="2530627"/>
                  <a:ext cx="69840" cy="94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26">
              <p14:nvContentPartPr>
                <p14:cNvPr id="359" name="Ink 358">
                  <a:extLst>
                    <a:ext uri="{FF2B5EF4-FFF2-40B4-BE49-F238E27FC236}">
                      <a16:creationId xmlns:a16="http://schemas.microsoft.com/office/drawing/2014/main" id="{67B49974-74E7-4919-8B69-83B216A96109}"/>
                    </a:ext>
                  </a:extLst>
                </p14:cNvPr>
                <p14:cNvContentPartPr/>
                <p14:nvPr/>
              </p14:nvContentPartPr>
              <p14:xfrm>
                <a:off x="9640890" y="2646547"/>
                <a:ext cx="108720" cy="136080"/>
              </p14:xfrm>
            </p:contentPart>
          </mc:Choice>
          <mc:Fallback>
            <p:pic>
              <p:nvPicPr>
                <p:cNvPr id="359" name="Ink 358">
                  <a:extLst>
                    <a:ext uri="{FF2B5EF4-FFF2-40B4-BE49-F238E27FC236}">
                      <a16:creationId xmlns:a16="http://schemas.microsoft.com/office/drawing/2014/main" id="{67B49974-74E7-4919-8B69-83B216A96109}"/>
                    </a:ext>
                  </a:extLst>
                </p:cNvPr>
                <p:cNvPicPr/>
                <p:nvPr/>
              </p:nvPicPr>
              <p:blipFill>
                <a:blip r:embed="rId827"/>
                <a:stretch>
                  <a:fillRect/>
                </a:stretch>
              </p:blipFill>
              <p:spPr>
                <a:xfrm>
                  <a:off x="9631890" y="2637547"/>
                  <a:ext cx="126360" cy="153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28">
              <p14:nvContentPartPr>
                <p14:cNvPr id="360" name="Ink 359">
                  <a:extLst>
                    <a:ext uri="{FF2B5EF4-FFF2-40B4-BE49-F238E27FC236}">
                      <a16:creationId xmlns:a16="http://schemas.microsoft.com/office/drawing/2014/main" id="{F2FF2C58-FA7B-4C70-AF05-0AFF6D79724A}"/>
                    </a:ext>
                  </a:extLst>
                </p14:cNvPr>
                <p14:cNvContentPartPr/>
                <p14:nvPr/>
              </p14:nvContentPartPr>
              <p14:xfrm>
                <a:off x="9694530" y="2616667"/>
                <a:ext cx="345960" cy="377280"/>
              </p14:xfrm>
            </p:contentPart>
          </mc:Choice>
          <mc:Fallback>
            <p:pic>
              <p:nvPicPr>
                <p:cNvPr id="360" name="Ink 359">
                  <a:extLst>
                    <a:ext uri="{FF2B5EF4-FFF2-40B4-BE49-F238E27FC236}">
                      <a16:creationId xmlns:a16="http://schemas.microsoft.com/office/drawing/2014/main" id="{F2FF2C58-FA7B-4C70-AF05-0AFF6D79724A}"/>
                    </a:ext>
                  </a:extLst>
                </p:cNvPr>
                <p:cNvPicPr/>
                <p:nvPr/>
              </p:nvPicPr>
              <p:blipFill>
                <a:blip r:embed="rId829"/>
                <a:stretch>
                  <a:fillRect/>
                </a:stretch>
              </p:blipFill>
              <p:spPr>
                <a:xfrm>
                  <a:off x="9685890" y="2608027"/>
                  <a:ext cx="363600" cy="394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30">
              <p14:nvContentPartPr>
                <p14:cNvPr id="361" name="Ink 360">
                  <a:extLst>
                    <a:ext uri="{FF2B5EF4-FFF2-40B4-BE49-F238E27FC236}">
                      <a16:creationId xmlns:a16="http://schemas.microsoft.com/office/drawing/2014/main" id="{6D39AC64-12F9-4125-9639-E9C63698728D}"/>
                    </a:ext>
                  </a:extLst>
                </p14:cNvPr>
                <p14:cNvContentPartPr/>
                <p14:nvPr/>
              </p14:nvContentPartPr>
              <p14:xfrm>
                <a:off x="10003770" y="2515507"/>
                <a:ext cx="59760" cy="270360"/>
              </p14:xfrm>
            </p:contentPart>
          </mc:Choice>
          <mc:Fallback>
            <p:pic>
              <p:nvPicPr>
                <p:cNvPr id="361" name="Ink 360">
                  <a:extLst>
                    <a:ext uri="{FF2B5EF4-FFF2-40B4-BE49-F238E27FC236}">
                      <a16:creationId xmlns:a16="http://schemas.microsoft.com/office/drawing/2014/main" id="{6D39AC64-12F9-4125-9639-E9C63698728D}"/>
                    </a:ext>
                  </a:extLst>
                </p:cNvPr>
                <p:cNvPicPr/>
                <p:nvPr/>
              </p:nvPicPr>
              <p:blipFill>
                <a:blip r:embed="rId831"/>
                <a:stretch>
                  <a:fillRect/>
                </a:stretch>
              </p:blipFill>
              <p:spPr>
                <a:xfrm>
                  <a:off x="9995130" y="2506867"/>
                  <a:ext cx="77400" cy="28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32">
              <p14:nvContentPartPr>
                <p14:cNvPr id="362" name="Ink 361">
                  <a:extLst>
                    <a:ext uri="{FF2B5EF4-FFF2-40B4-BE49-F238E27FC236}">
                      <a16:creationId xmlns:a16="http://schemas.microsoft.com/office/drawing/2014/main" id="{FA9549CD-CCAD-4DBD-8C43-B5CE001ADA10}"/>
                    </a:ext>
                  </a:extLst>
                </p14:cNvPr>
                <p14:cNvContentPartPr/>
                <p14:nvPr/>
              </p14:nvContentPartPr>
              <p14:xfrm>
                <a:off x="9999450" y="2640067"/>
                <a:ext cx="104400" cy="9360"/>
              </p14:xfrm>
            </p:contentPart>
          </mc:Choice>
          <mc:Fallback>
            <p:pic>
              <p:nvPicPr>
                <p:cNvPr id="362" name="Ink 361">
                  <a:extLst>
                    <a:ext uri="{FF2B5EF4-FFF2-40B4-BE49-F238E27FC236}">
                      <a16:creationId xmlns:a16="http://schemas.microsoft.com/office/drawing/2014/main" id="{FA9549CD-CCAD-4DBD-8C43-B5CE001ADA10}"/>
                    </a:ext>
                  </a:extLst>
                </p:cNvPr>
                <p:cNvPicPr/>
                <p:nvPr/>
              </p:nvPicPr>
              <p:blipFill>
                <a:blip r:embed="rId833"/>
                <a:stretch>
                  <a:fillRect/>
                </a:stretch>
              </p:blipFill>
              <p:spPr>
                <a:xfrm>
                  <a:off x="9990450" y="2631427"/>
                  <a:ext cx="122040" cy="27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34">
              <p14:nvContentPartPr>
                <p14:cNvPr id="363" name="Ink 362">
                  <a:extLst>
                    <a:ext uri="{FF2B5EF4-FFF2-40B4-BE49-F238E27FC236}">
                      <a16:creationId xmlns:a16="http://schemas.microsoft.com/office/drawing/2014/main" id="{A4DC6237-2392-4555-B606-314239025BFC}"/>
                    </a:ext>
                  </a:extLst>
                </p14:cNvPr>
                <p14:cNvContentPartPr/>
                <p14:nvPr/>
              </p14:nvContentPartPr>
              <p14:xfrm>
                <a:off x="10359810" y="2613427"/>
                <a:ext cx="115920" cy="119160"/>
              </p14:xfrm>
            </p:contentPart>
          </mc:Choice>
          <mc:Fallback>
            <p:pic>
              <p:nvPicPr>
                <p:cNvPr id="363" name="Ink 362">
                  <a:extLst>
                    <a:ext uri="{FF2B5EF4-FFF2-40B4-BE49-F238E27FC236}">
                      <a16:creationId xmlns:a16="http://schemas.microsoft.com/office/drawing/2014/main" id="{A4DC6237-2392-4555-B606-314239025BFC}"/>
                    </a:ext>
                  </a:extLst>
                </p:cNvPr>
                <p:cNvPicPr/>
                <p:nvPr/>
              </p:nvPicPr>
              <p:blipFill>
                <a:blip r:embed="rId835"/>
                <a:stretch>
                  <a:fillRect/>
                </a:stretch>
              </p:blipFill>
              <p:spPr>
                <a:xfrm>
                  <a:off x="10350810" y="2604787"/>
                  <a:ext cx="133560" cy="136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36">
              <p14:nvContentPartPr>
                <p14:cNvPr id="364" name="Ink 363">
                  <a:extLst>
                    <a:ext uri="{FF2B5EF4-FFF2-40B4-BE49-F238E27FC236}">
                      <a16:creationId xmlns:a16="http://schemas.microsoft.com/office/drawing/2014/main" id="{509882A3-704B-447A-83E4-8645A1AB0EB5}"/>
                    </a:ext>
                  </a:extLst>
                </p14:cNvPr>
                <p14:cNvContentPartPr/>
                <p14:nvPr/>
              </p14:nvContentPartPr>
              <p14:xfrm>
                <a:off x="10561770" y="2503267"/>
                <a:ext cx="28440" cy="313920"/>
              </p14:xfrm>
            </p:contentPart>
          </mc:Choice>
          <mc:Fallback>
            <p:pic>
              <p:nvPicPr>
                <p:cNvPr id="364" name="Ink 363">
                  <a:extLst>
                    <a:ext uri="{FF2B5EF4-FFF2-40B4-BE49-F238E27FC236}">
                      <a16:creationId xmlns:a16="http://schemas.microsoft.com/office/drawing/2014/main" id="{509882A3-704B-447A-83E4-8645A1AB0EB5}"/>
                    </a:ext>
                  </a:extLst>
                </p:cNvPr>
                <p:cNvPicPr/>
                <p:nvPr/>
              </p:nvPicPr>
              <p:blipFill>
                <a:blip r:embed="rId837"/>
                <a:stretch>
                  <a:fillRect/>
                </a:stretch>
              </p:blipFill>
              <p:spPr>
                <a:xfrm>
                  <a:off x="10552770" y="2494627"/>
                  <a:ext cx="46080" cy="33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38">
              <p14:nvContentPartPr>
                <p14:cNvPr id="365" name="Ink 364">
                  <a:extLst>
                    <a:ext uri="{FF2B5EF4-FFF2-40B4-BE49-F238E27FC236}">
                      <a16:creationId xmlns:a16="http://schemas.microsoft.com/office/drawing/2014/main" id="{08E022AC-DC81-4247-B4AA-B10C4CE3E7A1}"/>
                    </a:ext>
                  </a:extLst>
                </p14:cNvPr>
                <p14:cNvContentPartPr/>
                <p14:nvPr/>
              </p14:nvContentPartPr>
              <p14:xfrm>
                <a:off x="10480050" y="2727187"/>
                <a:ext cx="128160" cy="28440"/>
              </p14:xfrm>
            </p:contentPart>
          </mc:Choice>
          <mc:Fallback>
            <p:pic>
              <p:nvPicPr>
                <p:cNvPr id="365" name="Ink 364">
                  <a:extLst>
                    <a:ext uri="{FF2B5EF4-FFF2-40B4-BE49-F238E27FC236}">
                      <a16:creationId xmlns:a16="http://schemas.microsoft.com/office/drawing/2014/main" id="{08E022AC-DC81-4247-B4AA-B10C4CE3E7A1}"/>
                    </a:ext>
                  </a:extLst>
                </p:cNvPr>
                <p:cNvPicPr/>
                <p:nvPr/>
              </p:nvPicPr>
              <p:blipFill>
                <a:blip r:embed="rId839"/>
                <a:stretch>
                  <a:fillRect/>
                </a:stretch>
              </p:blipFill>
              <p:spPr>
                <a:xfrm>
                  <a:off x="10471050" y="2718547"/>
                  <a:ext cx="145800" cy="46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40">
              <p14:nvContentPartPr>
                <p14:cNvPr id="382" name="Ink 381">
                  <a:extLst>
                    <a:ext uri="{FF2B5EF4-FFF2-40B4-BE49-F238E27FC236}">
                      <a16:creationId xmlns:a16="http://schemas.microsoft.com/office/drawing/2014/main" id="{04CC2B01-92B5-48BC-83E0-80DD76444E38}"/>
                    </a:ext>
                  </a:extLst>
                </p14:cNvPr>
                <p14:cNvContentPartPr/>
                <p14:nvPr/>
              </p14:nvContentPartPr>
              <p14:xfrm>
                <a:off x="8966250" y="3002587"/>
                <a:ext cx="141480" cy="218160"/>
              </p14:xfrm>
            </p:contentPart>
          </mc:Choice>
          <mc:Fallback>
            <p:pic>
              <p:nvPicPr>
                <p:cNvPr id="382" name="Ink 381">
                  <a:extLst>
                    <a:ext uri="{FF2B5EF4-FFF2-40B4-BE49-F238E27FC236}">
                      <a16:creationId xmlns:a16="http://schemas.microsoft.com/office/drawing/2014/main" id="{04CC2B01-92B5-48BC-83E0-80DD76444E38}"/>
                    </a:ext>
                  </a:extLst>
                </p:cNvPr>
                <p:cNvPicPr/>
                <p:nvPr/>
              </p:nvPicPr>
              <p:blipFill>
                <a:blip r:embed="rId841"/>
                <a:stretch>
                  <a:fillRect/>
                </a:stretch>
              </p:blipFill>
              <p:spPr>
                <a:xfrm>
                  <a:off x="8957250" y="2993947"/>
                  <a:ext cx="159120" cy="235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42">
              <p14:nvContentPartPr>
                <p14:cNvPr id="383" name="Ink 382">
                  <a:extLst>
                    <a:ext uri="{FF2B5EF4-FFF2-40B4-BE49-F238E27FC236}">
                      <a16:creationId xmlns:a16="http://schemas.microsoft.com/office/drawing/2014/main" id="{23B17177-D2E9-43EA-A2D0-4CCCC98D5A15}"/>
                    </a:ext>
                  </a:extLst>
                </p14:cNvPr>
                <p14:cNvContentPartPr/>
                <p14:nvPr/>
              </p14:nvContentPartPr>
              <p14:xfrm>
                <a:off x="9223650" y="3120307"/>
                <a:ext cx="229680" cy="108360"/>
              </p14:xfrm>
            </p:contentPart>
          </mc:Choice>
          <mc:Fallback>
            <p:pic>
              <p:nvPicPr>
                <p:cNvPr id="383" name="Ink 382">
                  <a:extLst>
                    <a:ext uri="{FF2B5EF4-FFF2-40B4-BE49-F238E27FC236}">
                      <a16:creationId xmlns:a16="http://schemas.microsoft.com/office/drawing/2014/main" id="{23B17177-D2E9-43EA-A2D0-4CCCC98D5A15}"/>
                    </a:ext>
                  </a:extLst>
                </p:cNvPr>
                <p:cNvPicPr/>
                <p:nvPr/>
              </p:nvPicPr>
              <p:blipFill>
                <a:blip r:embed="rId843"/>
                <a:stretch>
                  <a:fillRect/>
                </a:stretch>
              </p:blipFill>
              <p:spPr>
                <a:xfrm>
                  <a:off x="9214650" y="3111667"/>
                  <a:ext cx="24732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44">
              <p14:nvContentPartPr>
                <p14:cNvPr id="384" name="Ink 383">
                  <a:extLst>
                    <a:ext uri="{FF2B5EF4-FFF2-40B4-BE49-F238E27FC236}">
                      <a16:creationId xmlns:a16="http://schemas.microsoft.com/office/drawing/2014/main" id="{D616BA59-2F76-4A48-BA9A-B3E3471BBF0D}"/>
                    </a:ext>
                  </a:extLst>
                </p14:cNvPr>
                <p14:cNvContentPartPr/>
                <p14:nvPr/>
              </p14:nvContentPartPr>
              <p14:xfrm>
                <a:off x="9523530" y="3072787"/>
                <a:ext cx="136440" cy="140760"/>
              </p14:xfrm>
            </p:contentPart>
          </mc:Choice>
          <mc:Fallback>
            <p:pic>
              <p:nvPicPr>
                <p:cNvPr id="384" name="Ink 383">
                  <a:extLst>
                    <a:ext uri="{FF2B5EF4-FFF2-40B4-BE49-F238E27FC236}">
                      <a16:creationId xmlns:a16="http://schemas.microsoft.com/office/drawing/2014/main" id="{D616BA59-2F76-4A48-BA9A-B3E3471BBF0D}"/>
                    </a:ext>
                  </a:extLst>
                </p:cNvPr>
                <p:cNvPicPr/>
                <p:nvPr/>
              </p:nvPicPr>
              <p:blipFill>
                <a:blip r:embed="rId845"/>
                <a:stretch>
                  <a:fillRect/>
                </a:stretch>
              </p:blipFill>
              <p:spPr>
                <a:xfrm>
                  <a:off x="9514890" y="3064147"/>
                  <a:ext cx="154080" cy="158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46">
              <p14:nvContentPartPr>
                <p14:cNvPr id="385" name="Ink 384">
                  <a:extLst>
                    <a:ext uri="{FF2B5EF4-FFF2-40B4-BE49-F238E27FC236}">
                      <a16:creationId xmlns:a16="http://schemas.microsoft.com/office/drawing/2014/main" id="{1FB9C455-63CD-4587-9886-9E7587981FB3}"/>
                    </a:ext>
                  </a:extLst>
                </p14:cNvPr>
                <p14:cNvContentPartPr/>
                <p14:nvPr/>
              </p14:nvContentPartPr>
              <p14:xfrm>
                <a:off x="9857610" y="3085027"/>
                <a:ext cx="122040" cy="127080"/>
              </p14:xfrm>
            </p:contentPart>
          </mc:Choice>
          <mc:Fallback>
            <p:pic>
              <p:nvPicPr>
                <p:cNvPr id="385" name="Ink 384">
                  <a:extLst>
                    <a:ext uri="{FF2B5EF4-FFF2-40B4-BE49-F238E27FC236}">
                      <a16:creationId xmlns:a16="http://schemas.microsoft.com/office/drawing/2014/main" id="{1FB9C455-63CD-4587-9886-9E7587981FB3}"/>
                    </a:ext>
                  </a:extLst>
                </p:cNvPr>
                <p:cNvPicPr/>
                <p:nvPr/>
              </p:nvPicPr>
              <p:blipFill>
                <a:blip r:embed="rId847"/>
                <a:stretch>
                  <a:fillRect/>
                </a:stretch>
              </p:blipFill>
              <p:spPr>
                <a:xfrm>
                  <a:off x="9848610" y="3076387"/>
                  <a:ext cx="139680" cy="144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48">
              <p14:nvContentPartPr>
                <p14:cNvPr id="386" name="Ink 385">
                  <a:extLst>
                    <a:ext uri="{FF2B5EF4-FFF2-40B4-BE49-F238E27FC236}">
                      <a16:creationId xmlns:a16="http://schemas.microsoft.com/office/drawing/2014/main" id="{F750B2E3-EF81-4C4E-8090-EC57BEBE9BF9}"/>
                    </a:ext>
                  </a:extLst>
                </p14:cNvPr>
                <p14:cNvContentPartPr/>
                <p14:nvPr/>
              </p14:nvContentPartPr>
              <p14:xfrm>
                <a:off x="10041930" y="2974507"/>
                <a:ext cx="65520" cy="309600"/>
              </p14:xfrm>
            </p:contentPart>
          </mc:Choice>
          <mc:Fallback>
            <p:pic>
              <p:nvPicPr>
                <p:cNvPr id="386" name="Ink 385">
                  <a:extLst>
                    <a:ext uri="{FF2B5EF4-FFF2-40B4-BE49-F238E27FC236}">
                      <a16:creationId xmlns:a16="http://schemas.microsoft.com/office/drawing/2014/main" id="{F750B2E3-EF81-4C4E-8090-EC57BEBE9BF9}"/>
                    </a:ext>
                  </a:extLst>
                </p:cNvPr>
                <p:cNvPicPr/>
                <p:nvPr/>
              </p:nvPicPr>
              <p:blipFill>
                <a:blip r:embed="rId849"/>
                <a:stretch>
                  <a:fillRect/>
                </a:stretch>
              </p:blipFill>
              <p:spPr>
                <a:xfrm>
                  <a:off x="10033290" y="2965507"/>
                  <a:ext cx="83160" cy="327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50">
              <p14:nvContentPartPr>
                <p14:cNvPr id="387" name="Ink 386">
                  <a:extLst>
                    <a:ext uri="{FF2B5EF4-FFF2-40B4-BE49-F238E27FC236}">
                      <a16:creationId xmlns:a16="http://schemas.microsoft.com/office/drawing/2014/main" id="{404E9D97-61E3-478A-8136-7D17099B1D6F}"/>
                    </a:ext>
                  </a:extLst>
                </p14:cNvPr>
                <p14:cNvContentPartPr/>
                <p14:nvPr/>
              </p14:nvContentPartPr>
              <p14:xfrm>
                <a:off x="10002330" y="3148027"/>
                <a:ext cx="117720" cy="21240"/>
              </p14:xfrm>
            </p:contentPart>
          </mc:Choice>
          <mc:Fallback>
            <p:pic>
              <p:nvPicPr>
                <p:cNvPr id="387" name="Ink 386">
                  <a:extLst>
                    <a:ext uri="{FF2B5EF4-FFF2-40B4-BE49-F238E27FC236}">
                      <a16:creationId xmlns:a16="http://schemas.microsoft.com/office/drawing/2014/main" id="{404E9D97-61E3-478A-8136-7D17099B1D6F}"/>
                    </a:ext>
                  </a:extLst>
                </p:cNvPr>
                <p:cNvPicPr/>
                <p:nvPr/>
              </p:nvPicPr>
              <p:blipFill>
                <a:blip r:embed="rId851"/>
                <a:stretch>
                  <a:fillRect/>
                </a:stretch>
              </p:blipFill>
              <p:spPr>
                <a:xfrm>
                  <a:off x="9993330" y="3139027"/>
                  <a:ext cx="135360" cy="3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52">
              <p14:nvContentPartPr>
                <p14:cNvPr id="388" name="Ink 387">
                  <a:extLst>
                    <a:ext uri="{FF2B5EF4-FFF2-40B4-BE49-F238E27FC236}">
                      <a16:creationId xmlns:a16="http://schemas.microsoft.com/office/drawing/2014/main" id="{3666B9E3-6920-4FF6-8A98-3211B65019C0}"/>
                    </a:ext>
                  </a:extLst>
                </p14:cNvPr>
                <p14:cNvContentPartPr/>
                <p14:nvPr/>
              </p14:nvContentPartPr>
              <p14:xfrm>
                <a:off x="10288170" y="3048667"/>
                <a:ext cx="83880" cy="143640"/>
              </p14:xfrm>
            </p:contentPart>
          </mc:Choice>
          <mc:Fallback>
            <p:pic>
              <p:nvPicPr>
                <p:cNvPr id="388" name="Ink 387">
                  <a:extLst>
                    <a:ext uri="{FF2B5EF4-FFF2-40B4-BE49-F238E27FC236}">
                      <a16:creationId xmlns:a16="http://schemas.microsoft.com/office/drawing/2014/main" id="{3666B9E3-6920-4FF6-8A98-3211B65019C0}"/>
                    </a:ext>
                  </a:extLst>
                </p:cNvPr>
                <p:cNvPicPr/>
                <p:nvPr/>
              </p:nvPicPr>
              <p:blipFill>
                <a:blip r:embed="rId853"/>
                <a:stretch>
                  <a:fillRect/>
                </a:stretch>
              </p:blipFill>
              <p:spPr>
                <a:xfrm>
                  <a:off x="10279170" y="3040027"/>
                  <a:ext cx="101520" cy="161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54">
              <p14:nvContentPartPr>
                <p14:cNvPr id="389" name="Ink 388">
                  <a:extLst>
                    <a:ext uri="{FF2B5EF4-FFF2-40B4-BE49-F238E27FC236}">
                      <a16:creationId xmlns:a16="http://schemas.microsoft.com/office/drawing/2014/main" id="{E59ADF3C-4A15-44CE-B5EE-CDADCC10C81B}"/>
                    </a:ext>
                  </a:extLst>
                </p14:cNvPr>
                <p14:cNvContentPartPr/>
                <p14:nvPr/>
              </p14:nvContentPartPr>
              <p14:xfrm>
                <a:off x="10354770" y="3072427"/>
                <a:ext cx="84600" cy="106200"/>
              </p14:xfrm>
            </p:contentPart>
          </mc:Choice>
          <mc:Fallback>
            <p:pic>
              <p:nvPicPr>
                <p:cNvPr id="389" name="Ink 388">
                  <a:extLst>
                    <a:ext uri="{FF2B5EF4-FFF2-40B4-BE49-F238E27FC236}">
                      <a16:creationId xmlns:a16="http://schemas.microsoft.com/office/drawing/2014/main" id="{E59ADF3C-4A15-44CE-B5EE-CDADCC10C81B}"/>
                    </a:ext>
                  </a:extLst>
                </p:cNvPr>
                <p:cNvPicPr/>
                <p:nvPr/>
              </p:nvPicPr>
              <p:blipFill>
                <a:blip r:embed="rId855"/>
                <a:stretch>
                  <a:fillRect/>
                </a:stretch>
              </p:blipFill>
              <p:spPr>
                <a:xfrm>
                  <a:off x="10346130" y="3063787"/>
                  <a:ext cx="102240" cy="123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56">
              <p14:nvContentPartPr>
                <p14:cNvPr id="390" name="Ink 389">
                  <a:extLst>
                    <a:ext uri="{FF2B5EF4-FFF2-40B4-BE49-F238E27FC236}">
                      <a16:creationId xmlns:a16="http://schemas.microsoft.com/office/drawing/2014/main" id="{5B4003B0-115E-4008-A18C-52AE838BCECE}"/>
                    </a:ext>
                  </a:extLst>
                </p14:cNvPr>
                <p14:cNvContentPartPr/>
                <p14:nvPr/>
              </p14:nvContentPartPr>
              <p14:xfrm>
                <a:off x="10457370" y="3014107"/>
                <a:ext cx="28440" cy="173520"/>
              </p14:xfrm>
            </p:contentPart>
          </mc:Choice>
          <mc:Fallback>
            <p:pic>
              <p:nvPicPr>
                <p:cNvPr id="390" name="Ink 389">
                  <a:extLst>
                    <a:ext uri="{FF2B5EF4-FFF2-40B4-BE49-F238E27FC236}">
                      <a16:creationId xmlns:a16="http://schemas.microsoft.com/office/drawing/2014/main" id="{5B4003B0-115E-4008-A18C-52AE838BCECE}"/>
                    </a:ext>
                  </a:extLst>
                </p:cNvPr>
                <p:cNvPicPr/>
                <p:nvPr/>
              </p:nvPicPr>
              <p:blipFill>
                <a:blip r:embed="rId857"/>
                <a:stretch>
                  <a:fillRect/>
                </a:stretch>
              </p:blipFill>
              <p:spPr>
                <a:xfrm>
                  <a:off x="10448730" y="3005467"/>
                  <a:ext cx="46080" cy="191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58">
              <p14:nvContentPartPr>
                <p14:cNvPr id="391" name="Ink 390">
                  <a:extLst>
                    <a:ext uri="{FF2B5EF4-FFF2-40B4-BE49-F238E27FC236}">
                      <a16:creationId xmlns:a16="http://schemas.microsoft.com/office/drawing/2014/main" id="{0C202B0A-1806-44E0-8C49-6B956F12D0F8}"/>
                    </a:ext>
                  </a:extLst>
                </p14:cNvPr>
                <p14:cNvContentPartPr/>
                <p14:nvPr/>
              </p14:nvContentPartPr>
              <p14:xfrm>
                <a:off x="10525050" y="3092227"/>
                <a:ext cx="61200" cy="104760"/>
              </p14:xfrm>
            </p:contentPart>
          </mc:Choice>
          <mc:Fallback>
            <p:pic>
              <p:nvPicPr>
                <p:cNvPr id="391" name="Ink 390">
                  <a:extLst>
                    <a:ext uri="{FF2B5EF4-FFF2-40B4-BE49-F238E27FC236}">
                      <a16:creationId xmlns:a16="http://schemas.microsoft.com/office/drawing/2014/main" id="{0C202B0A-1806-44E0-8C49-6B956F12D0F8}"/>
                    </a:ext>
                  </a:extLst>
                </p:cNvPr>
                <p:cNvPicPr/>
                <p:nvPr/>
              </p:nvPicPr>
              <p:blipFill>
                <a:blip r:embed="rId859"/>
                <a:stretch>
                  <a:fillRect/>
                </a:stretch>
              </p:blipFill>
              <p:spPr>
                <a:xfrm>
                  <a:off x="10516050" y="3083587"/>
                  <a:ext cx="78840" cy="122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60">
              <p14:nvContentPartPr>
                <p14:cNvPr id="392" name="Ink 391">
                  <a:extLst>
                    <a:ext uri="{FF2B5EF4-FFF2-40B4-BE49-F238E27FC236}">
                      <a16:creationId xmlns:a16="http://schemas.microsoft.com/office/drawing/2014/main" id="{690213D8-3FEA-49E9-A63F-7A1A45A0AC74}"/>
                    </a:ext>
                  </a:extLst>
                </p14:cNvPr>
                <p14:cNvContentPartPr/>
                <p14:nvPr/>
              </p14:nvContentPartPr>
              <p14:xfrm>
                <a:off x="10634850" y="2990707"/>
                <a:ext cx="36000" cy="189000"/>
              </p14:xfrm>
            </p:contentPart>
          </mc:Choice>
          <mc:Fallback>
            <p:pic>
              <p:nvPicPr>
                <p:cNvPr id="392" name="Ink 391">
                  <a:extLst>
                    <a:ext uri="{FF2B5EF4-FFF2-40B4-BE49-F238E27FC236}">
                      <a16:creationId xmlns:a16="http://schemas.microsoft.com/office/drawing/2014/main" id="{690213D8-3FEA-49E9-A63F-7A1A45A0AC74}"/>
                    </a:ext>
                  </a:extLst>
                </p:cNvPr>
                <p:cNvPicPr/>
                <p:nvPr/>
              </p:nvPicPr>
              <p:blipFill>
                <a:blip r:embed="rId861"/>
                <a:stretch>
                  <a:fillRect/>
                </a:stretch>
              </p:blipFill>
              <p:spPr>
                <a:xfrm>
                  <a:off x="10625850" y="2982067"/>
                  <a:ext cx="53640" cy="206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62">
              <p14:nvContentPartPr>
                <p14:cNvPr id="393" name="Ink 392">
                  <a:extLst>
                    <a:ext uri="{FF2B5EF4-FFF2-40B4-BE49-F238E27FC236}">
                      <a16:creationId xmlns:a16="http://schemas.microsoft.com/office/drawing/2014/main" id="{FE20FA8E-AF5A-405A-9E4A-7AB52A3FBC57}"/>
                    </a:ext>
                  </a:extLst>
                </p14:cNvPr>
                <p14:cNvContentPartPr/>
                <p14:nvPr/>
              </p14:nvContentPartPr>
              <p14:xfrm>
                <a:off x="10634850" y="3003667"/>
                <a:ext cx="135720" cy="194760"/>
              </p14:xfrm>
            </p:contentPart>
          </mc:Choice>
          <mc:Fallback>
            <p:pic>
              <p:nvPicPr>
                <p:cNvPr id="393" name="Ink 392">
                  <a:extLst>
                    <a:ext uri="{FF2B5EF4-FFF2-40B4-BE49-F238E27FC236}">
                      <a16:creationId xmlns:a16="http://schemas.microsoft.com/office/drawing/2014/main" id="{FE20FA8E-AF5A-405A-9E4A-7AB52A3FBC57}"/>
                    </a:ext>
                  </a:extLst>
                </p:cNvPr>
                <p:cNvPicPr/>
                <p:nvPr/>
              </p:nvPicPr>
              <p:blipFill>
                <a:blip r:embed="rId863"/>
                <a:stretch>
                  <a:fillRect/>
                </a:stretch>
              </p:blipFill>
              <p:spPr>
                <a:xfrm>
                  <a:off x="10625850" y="2995027"/>
                  <a:ext cx="153360" cy="212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64">
              <p14:nvContentPartPr>
                <p14:cNvPr id="394" name="Ink 393">
                  <a:extLst>
                    <a:ext uri="{FF2B5EF4-FFF2-40B4-BE49-F238E27FC236}">
                      <a16:creationId xmlns:a16="http://schemas.microsoft.com/office/drawing/2014/main" id="{BB7CD892-F719-4E34-9E2B-287F69CCEA9B}"/>
                    </a:ext>
                  </a:extLst>
                </p14:cNvPr>
                <p14:cNvContentPartPr/>
                <p14:nvPr/>
              </p14:nvContentPartPr>
              <p14:xfrm>
                <a:off x="10757970" y="3097267"/>
                <a:ext cx="81000" cy="122760"/>
              </p14:xfrm>
            </p:contentPart>
          </mc:Choice>
          <mc:Fallback>
            <p:pic>
              <p:nvPicPr>
                <p:cNvPr id="394" name="Ink 393">
                  <a:extLst>
                    <a:ext uri="{FF2B5EF4-FFF2-40B4-BE49-F238E27FC236}">
                      <a16:creationId xmlns:a16="http://schemas.microsoft.com/office/drawing/2014/main" id="{BB7CD892-F719-4E34-9E2B-287F69CCEA9B}"/>
                    </a:ext>
                  </a:extLst>
                </p:cNvPr>
                <p:cNvPicPr/>
                <p:nvPr/>
              </p:nvPicPr>
              <p:blipFill>
                <a:blip r:embed="rId865"/>
                <a:stretch>
                  <a:fillRect/>
                </a:stretch>
              </p:blipFill>
              <p:spPr>
                <a:xfrm>
                  <a:off x="10748970" y="3088627"/>
                  <a:ext cx="98640" cy="140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66">
              <p14:nvContentPartPr>
                <p14:cNvPr id="395" name="Ink 394">
                  <a:extLst>
                    <a:ext uri="{FF2B5EF4-FFF2-40B4-BE49-F238E27FC236}">
                      <a16:creationId xmlns:a16="http://schemas.microsoft.com/office/drawing/2014/main" id="{25F8CFB0-62FF-4B2C-AD77-1475E1557A13}"/>
                    </a:ext>
                  </a:extLst>
                </p14:cNvPr>
                <p14:cNvContentPartPr/>
                <p14:nvPr/>
              </p14:nvContentPartPr>
              <p14:xfrm>
                <a:off x="10854810" y="3087547"/>
                <a:ext cx="131400" cy="129240"/>
              </p14:xfrm>
            </p:contentPart>
          </mc:Choice>
          <mc:Fallback>
            <p:pic>
              <p:nvPicPr>
                <p:cNvPr id="395" name="Ink 394">
                  <a:extLst>
                    <a:ext uri="{FF2B5EF4-FFF2-40B4-BE49-F238E27FC236}">
                      <a16:creationId xmlns:a16="http://schemas.microsoft.com/office/drawing/2014/main" id="{25F8CFB0-62FF-4B2C-AD77-1475E1557A13}"/>
                    </a:ext>
                  </a:extLst>
                </p:cNvPr>
                <p:cNvPicPr/>
                <p:nvPr/>
              </p:nvPicPr>
              <p:blipFill>
                <a:blip r:embed="rId867"/>
                <a:stretch>
                  <a:fillRect/>
                </a:stretch>
              </p:blipFill>
              <p:spPr>
                <a:xfrm>
                  <a:off x="10846170" y="3078547"/>
                  <a:ext cx="149040" cy="146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68">
              <p14:nvContentPartPr>
                <p14:cNvPr id="222" name="Ink 221">
                  <a:extLst>
                    <a:ext uri="{FF2B5EF4-FFF2-40B4-BE49-F238E27FC236}">
                      <a16:creationId xmlns:a16="http://schemas.microsoft.com/office/drawing/2014/main" id="{91508572-B300-47CE-B645-F2CF10052CEC}"/>
                    </a:ext>
                  </a:extLst>
                </p14:cNvPr>
                <p14:cNvContentPartPr/>
                <p14:nvPr/>
              </p14:nvContentPartPr>
              <p14:xfrm>
                <a:off x="10520010" y="734587"/>
                <a:ext cx="84600" cy="137160"/>
              </p14:xfrm>
            </p:contentPart>
          </mc:Choice>
          <mc:Fallback>
            <p:pic>
              <p:nvPicPr>
                <p:cNvPr id="222" name="Ink 221">
                  <a:extLst>
                    <a:ext uri="{FF2B5EF4-FFF2-40B4-BE49-F238E27FC236}">
                      <a16:creationId xmlns:a16="http://schemas.microsoft.com/office/drawing/2014/main" id="{91508572-B300-47CE-B645-F2CF10052CEC}"/>
                    </a:ext>
                  </a:extLst>
                </p:cNvPr>
                <p:cNvPicPr/>
                <p:nvPr/>
              </p:nvPicPr>
              <p:blipFill>
                <a:blip r:embed="rId869"/>
                <a:stretch>
                  <a:fillRect/>
                </a:stretch>
              </p:blipFill>
              <p:spPr>
                <a:xfrm>
                  <a:off x="10511370" y="725947"/>
                  <a:ext cx="102240" cy="154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70">
              <p14:nvContentPartPr>
                <p14:cNvPr id="223" name="Ink 222">
                  <a:extLst>
                    <a:ext uri="{FF2B5EF4-FFF2-40B4-BE49-F238E27FC236}">
                      <a16:creationId xmlns:a16="http://schemas.microsoft.com/office/drawing/2014/main" id="{AE3DDD21-E58F-4180-A581-B03932B43C6C}"/>
                    </a:ext>
                  </a:extLst>
                </p14:cNvPr>
                <p14:cNvContentPartPr/>
                <p14:nvPr/>
              </p14:nvContentPartPr>
              <p14:xfrm>
                <a:off x="10380330" y="596707"/>
                <a:ext cx="346320" cy="319320"/>
              </p14:xfrm>
            </p:contentPart>
          </mc:Choice>
          <mc:Fallback>
            <p:pic>
              <p:nvPicPr>
                <p:cNvPr id="223" name="Ink 222">
                  <a:extLst>
                    <a:ext uri="{FF2B5EF4-FFF2-40B4-BE49-F238E27FC236}">
                      <a16:creationId xmlns:a16="http://schemas.microsoft.com/office/drawing/2014/main" id="{AE3DDD21-E58F-4180-A581-B03932B43C6C}"/>
                    </a:ext>
                  </a:extLst>
                </p:cNvPr>
                <p:cNvPicPr/>
                <p:nvPr/>
              </p:nvPicPr>
              <p:blipFill>
                <a:blip r:embed="rId871"/>
                <a:stretch>
                  <a:fillRect/>
                </a:stretch>
              </p:blipFill>
              <p:spPr>
                <a:xfrm>
                  <a:off x="10371690" y="587707"/>
                  <a:ext cx="363960" cy="336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72">
              <p14:nvContentPartPr>
                <p14:cNvPr id="170" name="Ink 169">
                  <a:extLst>
                    <a:ext uri="{FF2B5EF4-FFF2-40B4-BE49-F238E27FC236}">
                      <a16:creationId xmlns:a16="http://schemas.microsoft.com/office/drawing/2014/main" id="{88E35774-AE59-4138-B1E1-1DCD43BEB33E}"/>
                    </a:ext>
                  </a:extLst>
                </p14:cNvPr>
                <p14:cNvContentPartPr/>
                <p14:nvPr/>
              </p14:nvContentPartPr>
              <p14:xfrm>
                <a:off x="9006570" y="706507"/>
                <a:ext cx="251280" cy="276120"/>
              </p14:xfrm>
            </p:contentPart>
          </mc:Choice>
          <mc:Fallback>
            <p:pic>
              <p:nvPicPr>
                <p:cNvPr id="170" name="Ink 169">
                  <a:extLst>
                    <a:ext uri="{FF2B5EF4-FFF2-40B4-BE49-F238E27FC236}">
                      <a16:creationId xmlns:a16="http://schemas.microsoft.com/office/drawing/2014/main" id="{88E35774-AE59-4138-B1E1-1DCD43BEB33E}"/>
                    </a:ext>
                  </a:extLst>
                </p:cNvPr>
                <p:cNvPicPr/>
                <p:nvPr/>
              </p:nvPicPr>
              <p:blipFill>
                <a:blip r:embed="rId873"/>
                <a:stretch>
                  <a:fillRect/>
                </a:stretch>
              </p:blipFill>
              <p:spPr>
                <a:xfrm>
                  <a:off x="8997930" y="697507"/>
                  <a:ext cx="268920" cy="293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74">
              <p14:nvContentPartPr>
                <p14:cNvPr id="171" name="Ink 170">
                  <a:extLst>
                    <a:ext uri="{FF2B5EF4-FFF2-40B4-BE49-F238E27FC236}">
                      <a16:creationId xmlns:a16="http://schemas.microsoft.com/office/drawing/2014/main" id="{96CF521D-286F-4453-A353-6C0B8A2CA3C8}"/>
                    </a:ext>
                  </a:extLst>
                </p14:cNvPr>
                <p14:cNvContentPartPr/>
                <p14:nvPr/>
              </p14:nvContentPartPr>
              <p14:xfrm>
                <a:off x="9441090" y="608227"/>
                <a:ext cx="345600" cy="149040"/>
              </p14:xfrm>
            </p:contentPart>
          </mc:Choice>
          <mc:Fallback>
            <p:pic>
              <p:nvPicPr>
                <p:cNvPr id="171" name="Ink 170">
                  <a:extLst>
                    <a:ext uri="{FF2B5EF4-FFF2-40B4-BE49-F238E27FC236}">
                      <a16:creationId xmlns:a16="http://schemas.microsoft.com/office/drawing/2014/main" id="{96CF521D-286F-4453-A353-6C0B8A2CA3C8}"/>
                    </a:ext>
                  </a:extLst>
                </p:cNvPr>
                <p:cNvPicPr/>
                <p:nvPr/>
              </p:nvPicPr>
              <p:blipFill>
                <a:blip r:embed="rId875"/>
                <a:stretch>
                  <a:fillRect/>
                </a:stretch>
              </p:blipFill>
              <p:spPr>
                <a:xfrm>
                  <a:off x="9432090" y="599587"/>
                  <a:ext cx="363240" cy="166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76">
              <p14:nvContentPartPr>
                <p14:cNvPr id="172" name="Ink 171">
                  <a:extLst>
                    <a:ext uri="{FF2B5EF4-FFF2-40B4-BE49-F238E27FC236}">
                      <a16:creationId xmlns:a16="http://schemas.microsoft.com/office/drawing/2014/main" id="{3FB970BC-A9AE-46C1-99C0-FB9A1C834187}"/>
                    </a:ext>
                  </a:extLst>
                </p14:cNvPr>
                <p14:cNvContentPartPr/>
                <p14:nvPr/>
              </p14:nvContentPartPr>
              <p14:xfrm>
                <a:off x="9802530" y="572587"/>
                <a:ext cx="109080" cy="162000"/>
              </p14:xfrm>
            </p:contentPart>
          </mc:Choice>
          <mc:Fallback>
            <p:pic>
              <p:nvPicPr>
                <p:cNvPr id="172" name="Ink 171">
                  <a:extLst>
                    <a:ext uri="{FF2B5EF4-FFF2-40B4-BE49-F238E27FC236}">
                      <a16:creationId xmlns:a16="http://schemas.microsoft.com/office/drawing/2014/main" id="{3FB970BC-A9AE-46C1-99C0-FB9A1C834187}"/>
                    </a:ext>
                  </a:extLst>
                </p:cNvPr>
                <p:cNvPicPr/>
                <p:nvPr/>
              </p:nvPicPr>
              <p:blipFill>
                <a:blip r:embed="rId877"/>
                <a:stretch>
                  <a:fillRect/>
                </a:stretch>
              </p:blipFill>
              <p:spPr>
                <a:xfrm>
                  <a:off x="9793530" y="563587"/>
                  <a:ext cx="126720" cy="179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78">
              <p14:nvContentPartPr>
                <p14:cNvPr id="173" name="Ink 172">
                  <a:extLst>
                    <a:ext uri="{FF2B5EF4-FFF2-40B4-BE49-F238E27FC236}">
                      <a16:creationId xmlns:a16="http://schemas.microsoft.com/office/drawing/2014/main" id="{076E79B9-8CEF-493D-823D-2734E38EDC72}"/>
                    </a:ext>
                  </a:extLst>
                </p14:cNvPr>
                <p14:cNvContentPartPr/>
                <p14:nvPr/>
              </p14:nvContentPartPr>
              <p14:xfrm>
                <a:off x="9423450" y="782827"/>
                <a:ext cx="495000" cy="21240"/>
              </p14:xfrm>
            </p:contentPart>
          </mc:Choice>
          <mc:Fallback>
            <p:pic>
              <p:nvPicPr>
                <p:cNvPr id="173" name="Ink 172">
                  <a:extLst>
                    <a:ext uri="{FF2B5EF4-FFF2-40B4-BE49-F238E27FC236}">
                      <a16:creationId xmlns:a16="http://schemas.microsoft.com/office/drawing/2014/main" id="{076E79B9-8CEF-493D-823D-2734E38EDC72}"/>
                    </a:ext>
                  </a:extLst>
                </p:cNvPr>
                <p:cNvPicPr/>
                <p:nvPr/>
              </p:nvPicPr>
              <p:blipFill>
                <a:blip r:embed="rId879"/>
                <a:stretch>
                  <a:fillRect/>
                </a:stretch>
              </p:blipFill>
              <p:spPr>
                <a:xfrm>
                  <a:off x="9414450" y="774187"/>
                  <a:ext cx="512640" cy="3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80">
              <p14:nvContentPartPr>
                <p14:cNvPr id="174" name="Ink 173">
                  <a:extLst>
                    <a:ext uri="{FF2B5EF4-FFF2-40B4-BE49-F238E27FC236}">
                      <a16:creationId xmlns:a16="http://schemas.microsoft.com/office/drawing/2014/main" id="{52BC3511-982E-47EF-B5EA-C5B88E2B2412}"/>
                    </a:ext>
                  </a:extLst>
                </p14:cNvPr>
                <p14:cNvContentPartPr/>
                <p14:nvPr/>
              </p14:nvContentPartPr>
              <p14:xfrm>
                <a:off x="9688410" y="896587"/>
                <a:ext cx="153720" cy="146160"/>
              </p14:xfrm>
            </p:contentPart>
          </mc:Choice>
          <mc:Fallback>
            <p:pic>
              <p:nvPicPr>
                <p:cNvPr id="174" name="Ink 173">
                  <a:extLst>
                    <a:ext uri="{FF2B5EF4-FFF2-40B4-BE49-F238E27FC236}">
                      <a16:creationId xmlns:a16="http://schemas.microsoft.com/office/drawing/2014/main" id="{52BC3511-982E-47EF-B5EA-C5B88E2B2412}"/>
                    </a:ext>
                  </a:extLst>
                </p:cNvPr>
                <p:cNvPicPr/>
                <p:nvPr/>
              </p:nvPicPr>
              <p:blipFill>
                <a:blip r:embed="rId881"/>
                <a:stretch>
                  <a:fillRect/>
                </a:stretch>
              </p:blipFill>
              <p:spPr>
                <a:xfrm>
                  <a:off x="9679410" y="887587"/>
                  <a:ext cx="171360" cy="163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82">
              <p14:nvContentPartPr>
                <p14:cNvPr id="462" name="Ink 461">
                  <a:extLst>
                    <a:ext uri="{FF2B5EF4-FFF2-40B4-BE49-F238E27FC236}">
                      <a16:creationId xmlns:a16="http://schemas.microsoft.com/office/drawing/2014/main" id="{A6EF12DF-ABCE-4FC0-B5D2-AF1EE6E4C499}"/>
                    </a:ext>
                  </a:extLst>
                </p14:cNvPr>
                <p14:cNvContentPartPr/>
                <p14:nvPr/>
              </p14:nvContentPartPr>
              <p14:xfrm>
                <a:off x="9404010" y="331387"/>
                <a:ext cx="158400" cy="181440"/>
              </p14:xfrm>
            </p:contentPart>
          </mc:Choice>
          <mc:Fallback>
            <p:pic>
              <p:nvPicPr>
                <p:cNvPr id="462" name="Ink 461">
                  <a:extLst>
                    <a:ext uri="{FF2B5EF4-FFF2-40B4-BE49-F238E27FC236}">
                      <a16:creationId xmlns:a16="http://schemas.microsoft.com/office/drawing/2014/main" id="{A6EF12DF-ABCE-4FC0-B5D2-AF1EE6E4C499}"/>
                    </a:ext>
                  </a:extLst>
                </p:cNvPr>
                <p:cNvPicPr/>
                <p:nvPr/>
              </p:nvPicPr>
              <p:blipFill>
                <a:blip r:embed="rId883"/>
                <a:stretch>
                  <a:fillRect/>
                </a:stretch>
              </p:blipFill>
              <p:spPr>
                <a:xfrm>
                  <a:off x="9395010" y="322747"/>
                  <a:ext cx="176040" cy="199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84">
              <p14:nvContentPartPr>
                <p14:cNvPr id="463" name="Ink 462">
                  <a:extLst>
                    <a:ext uri="{FF2B5EF4-FFF2-40B4-BE49-F238E27FC236}">
                      <a16:creationId xmlns:a16="http://schemas.microsoft.com/office/drawing/2014/main" id="{E45D5570-AA25-45D1-90DA-FBA7DC95B35F}"/>
                    </a:ext>
                  </a:extLst>
                </p14:cNvPr>
                <p14:cNvContentPartPr/>
                <p14:nvPr/>
              </p14:nvContentPartPr>
              <p14:xfrm>
                <a:off x="9618570" y="289627"/>
                <a:ext cx="168120" cy="208080"/>
              </p14:xfrm>
            </p:contentPart>
          </mc:Choice>
          <mc:Fallback>
            <p:pic>
              <p:nvPicPr>
                <p:cNvPr id="463" name="Ink 462">
                  <a:extLst>
                    <a:ext uri="{FF2B5EF4-FFF2-40B4-BE49-F238E27FC236}">
                      <a16:creationId xmlns:a16="http://schemas.microsoft.com/office/drawing/2014/main" id="{E45D5570-AA25-45D1-90DA-FBA7DC95B35F}"/>
                    </a:ext>
                  </a:extLst>
                </p:cNvPr>
                <p:cNvPicPr/>
                <p:nvPr/>
              </p:nvPicPr>
              <p:blipFill>
                <a:blip r:embed="rId885"/>
                <a:stretch>
                  <a:fillRect/>
                </a:stretch>
              </p:blipFill>
              <p:spPr>
                <a:xfrm>
                  <a:off x="9609570" y="280987"/>
                  <a:ext cx="185760" cy="225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86">
              <p14:nvContentPartPr>
                <p14:cNvPr id="464" name="Ink 463">
                  <a:extLst>
                    <a:ext uri="{FF2B5EF4-FFF2-40B4-BE49-F238E27FC236}">
                      <a16:creationId xmlns:a16="http://schemas.microsoft.com/office/drawing/2014/main" id="{D2C4ACBC-C53B-43EF-8844-708AA40E9F85}"/>
                    </a:ext>
                  </a:extLst>
                </p14:cNvPr>
                <p14:cNvContentPartPr/>
                <p14:nvPr/>
              </p14:nvContentPartPr>
              <p14:xfrm>
                <a:off x="9975330" y="321307"/>
                <a:ext cx="69120" cy="21960"/>
              </p14:xfrm>
            </p:contentPart>
          </mc:Choice>
          <mc:Fallback>
            <p:pic>
              <p:nvPicPr>
                <p:cNvPr id="464" name="Ink 463">
                  <a:extLst>
                    <a:ext uri="{FF2B5EF4-FFF2-40B4-BE49-F238E27FC236}">
                      <a16:creationId xmlns:a16="http://schemas.microsoft.com/office/drawing/2014/main" id="{D2C4ACBC-C53B-43EF-8844-708AA40E9F85}"/>
                    </a:ext>
                  </a:extLst>
                </p:cNvPr>
                <p:cNvPicPr/>
                <p:nvPr/>
              </p:nvPicPr>
              <p:blipFill>
                <a:blip r:embed="rId887"/>
                <a:stretch>
                  <a:fillRect/>
                </a:stretch>
              </p:blipFill>
              <p:spPr>
                <a:xfrm>
                  <a:off x="9966330" y="312307"/>
                  <a:ext cx="86760" cy="39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88">
              <p14:nvContentPartPr>
                <p14:cNvPr id="465" name="Ink 464">
                  <a:extLst>
                    <a:ext uri="{FF2B5EF4-FFF2-40B4-BE49-F238E27FC236}">
                      <a16:creationId xmlns:a16="http://schemas.microsoft.com/office/drawing/2014/main" id="{CF658F9C-19DE-4858-84A1-8B3E84039BA3}"/>
                    </a:ext>
                  </a:extLst>
                </p14:cNvPr>
                <p14:cNvContentPartPr/>
                <p14:nvPr/>
              </p14:nvContentPartPr>
              <p14:xfrm>
                <a:off x="9953370" y="384667"/>
                <a:ext cx="83520" cy="20520"/>
              </p14:xfrm>
            </p:contentPart>
          </mc:Choice>
          <mc:Fallback>
            <p:pic>
              <p:nvPicPr>
                <p:cNvPr id="465" name="Ink 464">
                  <a:extLst>
                    <a:ext uri="{FF2B5EF4-FFF2-40B4-BE49-F238E27FC236}">
                      <a16:creationId xmlns:a16="http://schemas.microsoft.com/office/drawing/2014/main" id="{CF658F9C-19DE-4858-84A1-8B3E84039BA3}"/>
                    </a:ext>
                  </a:extLst>
                </p:cNvPr>
                <p:cNvPicPr/>
                <p:nvPr/>
              </p:nvPicPr>
              <p:blipFill>
                <a:blip r:embed="rId889"/>
                <a:stretch>
                  <a:fillRect/>
                </a:stretch>
              </p:blipFill>
              <p:spPr>
                <a:xfrm>
                  <a:off x="9944370" y="376027"/>
                  <a:ext cx="101160" cy="38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90">
              <p14:nvContentPartPr>
                <p14:cNvPr id="467" name="Ink 466">
                  <a:extLst>
                    <a:ext uri="{FF2B5EF4-FFF2-40B4-BE49-F238E27FC236}">
                      <a16:creationId xmlns:a16="http://schemas.microsoft.com/office/drawing/2014/main" id="{3BCF8B63-3C65-4E97-B9A4-A564711E9B89}"/>
                    </a:ext>
                  </a:extLst>
                </p14:cNvPr>
                <p14:cNvContentPartPr/>
                <p14:nvPr/>
              </p14:nvContentPartPr>
              <p14:xfrm>
                <a:off x="10209330" y="171547"/>
                <a:ext cx="117360" cy="269280"/>
              </p14:xfrm>
            </p:contentPart>
          </mc:Choice>
          <mc:Fallback>
            <p:pic>
              <p:nvPicPr>
                <p:cNvPr id="467" name="Ink 466">
                  <a:extLst>
                    <a:ext uri="{FF2B5EF4-FFF2-40B4-BE49-F238E27FC236}">
                      <a16:creationId xmlns:a16="http://schemas.microsoft.com/office/drawing/2014/main" id="{3BCF8B63-3C65-4E97-B9A4-A564711E9B89}"/>
                    </a:ext>
                  </a:extLst>
                </p:cNvPr>
                <p:cNvPicPr/>
                <p:nvPr/>
              </p:nvPicPr>
              <p:blipFill>
                <a:blip r:embed="rId891"/>
                <a:stretch>
                  <a:fillRect/>
                </a:stretch>
              </p:blipFill>
              <p:spPr>
                <a:xfrm>
                  <a:off x="10200330" y="162547"/>
                  <a:ext cx="135000" cy="286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92">
              <p14:nvContentPartPr>
                <p14:cNvPr id="468" name="Ink 467">
                  <a:extLst>
                    <a:ext uri="{FF2B5EF4-FFF2-40B4-BE49-F238E27FC236}">
                      <a16:creationId xmlns:a16="http://schemas.microsoft.com/office/drawing/2014/main" id="{EB73F109-6CDC-47E1-944F-B18FD8EA52C1}"/>
                    </a:ext>
                  </a:extLst>
                </p14:cNvPr>
                <p14:cNvContentPartPr/>
                <p14:nvPr/>
              </p14:nvContentPartPr>
              <p14:xfrm>
                <a:off x="10188090" y="205027"/>
                <a:ext cx="151920" cy="50400"/>
              </p14:xfrm>
            </p:contentPart>
          </mc:Choice>
          <mc:Fallback>
            <p:pic>
              <p:nvPicPr>
                <p:cNvPr id="468" name="Ink 467">
                  <a:extLst>
                    <a:ext uri="{FF2B5EF4-FFF2-40B4-BE49-F238E27FC236}">
                      <a16:creationId xmlns:a16="http://schemas.microsoft.com/office/drawing/2014/main" id="{EB73F109-6CDC-47E1-944F-B18FD8EA52C1}"/>
                    </a:ext>
                  </a:extLst>
                </p:cNvPr>
                <p:cNvPicPr/>
                <p:nvPr/>
              </p:nvPicPr>
              <p:blipFill>
                <a:blip r:embed="rId893"/>
                <a:stretch>
                  <a:fillRect/>
                </a:stretch>
              </p:blipFill>
              <p:spPr>
                <a:xfrm>
                  <a:off x="10179090" y="196027"/>
                  <a:ext cx="169560" cy="68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94">
              <p14:nvContentPartPr>
                <p14:cNvPr id="469" name="Ink 468">
                  <a:extLst>
                    <a:ext uri="{FF2B5EF4-FFF2-40B4-BE49-F238E27FC236}">
                      <a16:creationId xmlns:a16="http://schemas.microsoft.com/office/drawing/2014/main" id="{E63E3902-064D-4AC2-8656-D1F4AE34D6B4}"/>
                    </a:ext>
                  </a:extLst>
                </p14:cNvPr>
                <p14:cNvContentPartPr/>
                <p14:nvPr/>
              </p14:nvContentPartPr>
              <p14:xfrm>
                <a:off x="10379970" y="205387"/>
                <a:ext cx="104040" cy="242280"/>
              </p14:xfrm>
            </p:contentPart>
          </mc:Choice>
          <mc:Fallback>
            <p:pic>
              <p:nvPicPr>
                <p:cNvPr id="469" name="Ink 468">
                  <a:extLst>
                    <a:ext uri="{FF2B5EF4-FFF2-40B4-BE49-F238E27FC236}">
                      <a16:creationId xmlns:a16="http://schemas.microsoft.com/office/drawing/2014/main" id="{E63E3902-064D-4AC2-8656-D1F4AE34D6B4}"/>
                    </a:ext>
                  </a:extLst>
                </p:cNvPr>
                <p:cNvPicPr/>
                <p:nvPr/>
              </p:nvPicPr>
              <p:blipFill>
                <a:blip r:embed="rId895"/>
                <a:stretch>
                  <a:fillRect/>
                </a:stretch>
              </p:blipFill>
              <p:spPr>
                <a:xfrm>
                  <a:off x="10371330" y="196387"/>
                  <a:ext cx="121680" cy="259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96">
              <p14:nvContentPartPr>
                <p14:cNvPr id="470" name="Ink 469">
                  <a:extLst>
                    <a:ext uri="{FF2B5EF4-FFF2-40B4-BE49-F238E27FC236}">
                      <a16:creationId xmlns:a16="http://schemas.microsoft.com/office/drawing/2014/main" id="{910F10C6-DF9E-4F53-8EDA-08A7727A44A7}"/>
                    </a:ext>
                  </a:extLst>
                </p14:cNvPr>
                <p14:cNvContentPartPr/>
                <p14:nvPr/>
              </p14:nvContentPartPr>
              <p14:xfrm>
                <a:off x="10575090" y="408787"/>
                <a:ext cx="9360" cy="36000"/>
              </p14:xfrm>
            </p:contentPart>
          </mc:Choice>
          <mc:Fallback>
            <p:pic>
              <p:nvPicPr>
                <p:cNvPr id="470" name="Ink 469">
                  <a:extLst>
                    <a:ext uri="{FF2B5EF4-FFF2-40B4-BE49-F238E27FC236}">
                      <a16:creationId xmlns:a16="http://schemas.microsoft.com/office/drawing/2014/main" id="{910F10C6-DF9E-4F53-8EDA-08A7727A44A7}"/>
                    </a:ext>
                  </a:extLst>
                </p:cNvPr>
                <p:cNvPicPr/>
                <p:nvPr/>
              </p:nvPicPr>
              <p:blipFill>
                <a:blip r:embed="rId897"/>
                <a:stretch>
                  <a:fillRect/>
                </a:stretch>
              </p:blipFill>
              <p:spPr>
                <a:xfrm>
                  <a:off x="10566450" y="400147"/>
                  <a:ext cx="27000" cy="53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98">
              <p14:nvContentPartPr>
                <p14:cNvPr id="471" name="Ink 470">
                  <a:extLst>
                    <a:ext uri="{FF2B5EF4-FFF2-40B4-BE49-F238E27FC236}">
                      <a16:creationId xmlns:a16="http://schemas.microsoft.com/office/drawing/2014/main" id="{AFE1E2E9-86C4-4E67-9322-DDBBA8510A07}"/>
                    </a:ext>
                  </a:extLst>
                </p14:cNvPr>
                <p14:cNvContentPartPr/>
                <p14:nvPr/>
              </p14:nvContentPartPr>
              <p14:xfrm>
                <a:off x="10633050" y="202507"/>
                <a:ext cx="151200" cy="180360"/>
              </p14:xfrm>
            </p:contentPart>
          </mc:Choice>
          <mc:Fallback>
            <p:pic>
              <p:nvPicPr>
                <p:cNvPr id="471" name="Ink 470">
                  <a:extLst>
                    <a:ext uri="{FF2B5EF4-FFF2-40B4-BE49-F238E27FC236}">
                      <a16:creationId xmlns:a16="http://schemas.microsoft.com/office/drawing/2014/main" id="{AFE1E2E9-86C4-4E67-9322-DDBBA8510A07}"/>
                    </a:ext>
                  </a:extLst>
                </p:cNvPr>
                <p:cNvPicPr/>
                <p:nvPr/>
              </p:nvPicPr>
              <p:blipFill>
                <a:blip r:embed="rId899"/>
                <a:stretch>
                  <a:fillRect/>
                </a:stretch>
              </p:blipFill>
              <p:spPr>
                <a:xfrm>
                  <a:off x="10624050" y="193507"/>
                  <a:ext cx="168840" cy="19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00">
              <p14:nvContentPartPr>
                <p14:cNvPr id="472" name="Ink 471">
                  <a:extLst>
                    <a:ext uri="{FF2B5EF4-FFF2-40B4-BE49-F238E27FC236}">
                      <a16:creationId xmlns:a16="http://schemas.microsoft.com/office/drawing/2014/main" id="{8708EA91-AE41-4E4F-A7C3-4B0ADF3F16AD}"/>
                    </a:ext>
                  </a:extLst>
                </p14:cNvPr>
                <p14:cNvContentPartPr/>
                <p14:nvPr/>
              </p14:nvContentPartPr>
              <p14:xfrm>
                <a:off x="10641690" y="154267"/>
                <a:ext cx="107640" cy="34920"/>
              </p14:xfrm>
            </p:contentPart>
          </mc:Choice>
          <mc:Fallback>
            <p:pic>
              <p:nvPicPr>
                <p:cNvPr id="472" name="Ink 471">
                  <a:extLst>
                    <a:ext uri="{FF2B5EF4-FFF2-40B4-BE49-F238E27FC236}">
                      <a16:creationId xmlns:a16="http://schemas.microsoft.com/office/drawing/2014/main" id="{8708EA91-AE41-4E4F-A7C3-4B0ADF3F16AD}"/>
                    </a:ext>
                  </a:extLst>
                </p:cNvPr>
                <p:cNvPicPr/>
                <p:nvPr/>
              </p:nvPicPr>
              <p:blipFill>
                <a:blip r:embed="rId901"/>
                <a:stretch>
                  <a:fillRect/>
                </a:stretch>
              </p:blipFill>
              <p:spPr>
                <a:xfrm>
                  <a:off x="10633050" y="145627"/>
                  <a:ext cx="125280" cy="52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02">
              <p14:nvContentPartPr>
                <p14:cNvPr id="473" name="Ink 472">
                  <a:extLst>
                    <a:ext uri="{FF2B5EF4-FFF2-40B4-BE49-F238E27FC236}">
                      <a16:creationId xmlns:a16="http://schemas.microsoft.com/office/drawing/2014/main" id="{D1264593-8765-4834-ABCA-DCC10B8DCA3D}"/>
                    </a:ext>
                  </a:extLst>
                </p14:cNvPr>
                <p14:cNvContentPartPr/>
                <p14:nvPr/>
              </p14:nvContentPartPr>
              <p14:xfrm>
                <a:off x="10805490" y="273787"/>
                <a:ext cx="74880" cy="103320"/>
              </p14:xfrm>
            </p:contentPart>
          </mc:Choice>
          <mc:Fallback>
            <p:pic>
              <p:nvPicPr>
                <p:cNvPr id="473" name="Ink 472">
                  <a:extLst>
                    <a:ext uri="{FF2B5EF4-FFF2-40B4-BE49-F238E27FC236}">
                      <a16:creationId xmlns:a16="http://schemas.microsoft.com/office/drawing/2014/main" id="{D1264593-8765-4834-ABCA-DCC10B8DCA3D}"/>
                    </a:ext>
                  </a:extLst>
                </p:cNvPr>
                <p:cNvPicPr/>
                <p:nvPr/>
              </p:nvPicPr>
              <p:blipFill>
                <a:blip r:embed="rId903"/>
                <a:stretch>
                  <a:fillRect/>
                </a:stretch>
              </p:blipFill>
              <p:spPr>
                <a:xfrm>
                  <a:off x="10796850" y="264787"/>
                  <a:ext cx="92520" cy="120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04">
              <p14:nvContentPartPr>
                <p14:cNvPr id="474" name="Ink 473">
                  <a:extLst>
                    <a:ext uri="{FF2B5EF4-FFF2-40B4-BE49-F238E27FC236}">
                      <a16:creationId xmlns:a16="http://schemas.microsoft.com/office/drawing/2014/main" id="{58F3C9EB-4FE3-4F64-BA4F-43210B13B3B1}"/>
                    </a:ext>
                  </a:extLst>
                </p14:cNvPr>
                <p14:cNvContentPartPr/>
                <p14:nvPr/>
              </p14:nvContentPartPr>
              <p14:xfrm>
                <a:off x="10805130" y="409867"/>
                <a:ext cx="87480" cy="206640"/>
              </p14:xfrm>
            </p:contentPart>
          </mc:Choice>
          <mc:Fallback>
            <p:pic>
              <p:nvPicPr>
                <p:cNvPr id="474" name="Ink 473">
                  <a:extLst>
                    <a:ext uri="{FF2B5EF4-FFF2-40B4-BE49-F238E27FC236}">
                      <a16:creationId xmlns:a16="http://schemas.microsoft.com/office/drawing/2014/main" id="{58F3C9EB-4FE3-4F64-BA4F-43210B13B3B1}"/>
                    </a:ext>
                  </a:extLst>
                </p:cNvPr>
                <p:cNvPicPr/>
                <p:nvPr/>
              </p:nvPicPr>
              <p:blipFill>
                <a:blip r:embed="rId905"/>
                <a:stretch>
                  <a:fillRect/>
                </a:stretch>
              </p:blipFill>
              <p:spPr>
                <a:xfrm>
                  <a:off x="10796130" y="400867"/>
                  <a:ext cx="105120" cy="22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06">
              <p14:nvContentPartPr>
                <p14:cNvPr id="475" name="Ink 474">
                  <a:extLst>
                    <a:ext uri="{FF2B5EF4-FFF2-40B4-BE49-F238E27FC236}">
                      <a16:creationId xmlns:a16="http://schemas.microsoft.com/office/drawing/2014/main" id="{8F78948F-116D-40C1-BDE0-B0142486AED2}"/>
                    </a:ext>
                  </a:extLst>
                </p14:cNvPr>
                <p14:cNvContentPartPr/>
                <p14:nvPr/>
              </p14:nvContentPartPr>
              <p14:xfrm>
                <a:off x="10921770" y="195307"/>
                <a:ext cx="10800" cy="263880"/>
              </p14:xfrm>
            </p:contentPart>
          </mc:Choice>
          <mc:Fallback>
            <p:pic>
              <p:nvPicPr>
                <p:cNvPr id="475" name="Ink 474">
                  <a:extLst>
                    <a:ext uri="{FF2B5EF4-FFF2-40B4-BE49-F238E27FC236}">
                      <a16:creationId xmlns:a16="http://schemas.microsoft.com/office/drawing/2014/main" id="{8F78948F-116D-40C1-BDE0-B0142486AED2}"/>
                    </a:ext>
                  </a:extLst>
                </p:cNvPr>
                <p:cNvPicPr/>
                <p:nvPr/>
              </p:nvPicPr>
              <p:blipFill>
                <a:blip r:embed="rId907"/>
                <a:stretch>
                  <a:fillRect/>
                </a:stretch>
              </p:blipFill>
              <p:spPr>
                <a:xfrm>
                  <a:off x="10912770" y="186667"/>
                  <a:ext cx="28440" cy="281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08">
              <p14:nvContentPartPr>
                <p14:cNvPr id="476" name="Ink 475">
                  <a:extLst>
                    <a:ext uri="{FF2B5EF4-FFF2-40B4-BE49-F238E27FC236}">
                      <a16:creationId xmlns:a16="http://schemas.microsoft.com/office/drawing/2014/main" id="{C62EC510-6FE9-40A2-9209-9CE3310E2D47}"/>
                    </a:ext>
                  </a:extLst>
                </p14:cNvPr>
                <p14:cNvContentPartPr/>
                <p14:nvPr/>
              </p14:nvContentPartPr>
              <p14:xfrm>
                <a:off x="10954890" y="350107"/>
                <a:ext cx="98640" cy="106560"/>
              </p14:xfrm>
            </p:contentPart>
          </mc:Choice>
          <mc:Fallback>
            <p:pic>
              <p:nvPicPr>
                <p:cNvPr id="476" name="Ink 475">
                  <a:extLst>
                    <a:ext uri="{FF2B5EF4-FFF2-40B4-BE49-F238E27FC236}">
                      <a16:creationId xmlns:a16="http://schemas.microsoft.com/office/drawing/2014/main" id="{C62EC510-6FE9-40A2-9209-9CE3310E2D47}"/>
                    </a:ext>
                  </a:extLst>
                </p:cNvPr>
                <p:cNvPicPr/>
                <p:nvPr/>
              </p:nvPicPr>
              <p:blipFill>
                <a:blip r:embed="rId909"/>
                <a:stretch>
                  <a:fillRect/>
                </a:stretch>
              </p:blipFill>
              <p:spPr>
                <a:xfrm>
                  <a:off x="10945890" y="341467"/>
                  <a:ext cx="116280" cy="124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10">
              <p14:nvContentPartPr>
                <p14:cNvPr id="477" name="Ink 476">
                  <a:extLst>
                    <a:ext uri="{FF2B5EF4-FFF2-40B4-BE49-F238E27FC236}">
                      <a16:creationId xmlns:a16="http://schemas.microsoft.com/office/drawing/2014/main" id="{4EB2ADE7-5561-4CF7-885D-BD66099BFBAD}"/>
                    </a:ext>
                  </a:extLst>
                </p14:cNvPr>
                <p14:cNvContentPartPr/>
                <p14:nvPr/>
              </p14:nvContentPartPr>
              <p14:xfrm>
                <a:off x="11098890" y="373147"/>
                <a:ext cx="48240" cy="95760"/>
              </p14:xfrm>
            </p:contentPart>
          </mc:Choice>
          <mc:Fallback>
            <p:pic>
              <p:nvPicPr>
                <p:cNvPr id="477" name="Ink 476">
                  <a:extLst>
                    <a:ext uri="{FF2B5EF4-FFF2-40B4-BE49-F238E27FC236}">
                      <a16:creationId xmlns:a16="http://schemas.microsoft.com/office/drawing/2014/main" id="{4EB2ADE7-5561-4CF7-885D-BD66099BFBAD}"/>
                    </a:ext>
                  </a:extLst>
                </p:cNvPr>
                <p:cNvPicPr/>
                <p:nvPr/>
              </p:nvPicPr>
              <p:blipFill>
                <a:blip r:embed="rId911"/>
                <a:stretch>
                  <a:fillRect/>
                </a:stretch>
              </p:blipFill>
              <p:spPr>
                <a:xfrm>
                  <a:off x="11090250" y="364147"/>
                  <a:ext cx="65880" cy="11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12">
              <p14:nvContentPartPr>
                <p14:cNvPr id="478" name="Ink 477">
                  <a:extLst>
                    <a:ext uri="{FF2B5EF4-FFF2-40B4-BE49-F238E27FC236}">
                      <a16:creationId xmlns:a16="http://schemas.microsoft.com/office/drawing/2014/main" id="{03E7E9C6-83A9-4B17-83F8-F69255B5F202}"/>
                    </a:ext>
                  </a:extLst>
                </p14:cNvPr>
                <p14:cNvContentPartPr/>
                <p14:nvPr/>
              </p14:nvContentPartPr>
              <p14:xfrm>
                <a:off x="11126970" y="260467"/>
                <a:ext cx="33480" cy="205200"/>
              </p14:xfrm>
            </p:contentPart>
          </mc:Choice>
          <mc:Fallback>
            <p:pic>
              <p:nvPicPr>
                <p:cNvPr id="478" name="Ink 477">
                  <a:extLst>
                    <a:ext uri="{FF2B5EF4-FFF2-40B4-BE49-F238E27FC236}">
                      <a16:creationId xmlns:a16="http://schemas.microsoft.com/office/drawing/2014/main" id="{03E7E9C6-83A9-4B17-83F8-F69255B5F202}"/>
                    </a:ext>
                  </a:extLst>
                </p:cNvPr>
                <p:cNvPicPr/>
                <p:nvPr/>
              </p:nvPicPr>
              <p:blipFill>
                <a:blip r:embed="rId913"/>
                <a:stretch>
                  <a:fillRect/>
                </a:stretch>
              </p:blipFill>
              <p:spPr>
                <a:xfrm>
                  <a:off x="11118330" y="251827"/>
                  <a:ext cx="51120" cy="222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14">
              <p14:nvContentPartPr>
                <p14:cNvPr id="598" name="Ink 597">
                  <a:extLst>
                    <a:ext uri="{FF2B5EF4-FFF2-40B4-BE49-F238E27FC236}">
                      <a16:creationId xmlns:a16="http://schemas.microsoft.com/office/drawing/2014/main" id="{0AA47BE8-54B0-4F2D-B4C9-D92526CEDACC}"/>
                    </a:ext>
                  </a:extLst>
                </p14:cNvPr>
                <p14:cNvContentPartPr/>
                <p14:nvPr/>
              </p14:nvContentPartPr>
              <p14:xfrm>
                <a:off x="4685130" y="923227"/>
                <a:ext cx="151560" cy="84600"/>
              </p14:xfrm>
            </p:contentPart>
          </mc:Choice>
          <mc:Fallback>
            <p:pic>
              <p:nvPicPr>
                <p:cNvPr id="598" name="Ink 597">
                  <a:extLst>
                    <a:ext uri="{FF2B5EF4-FFF2-40B4-BE49-F238E27FC236}">
                      <a16:creationId xmlns:a16="http://schemas.microsoft.com/office/drawing/2014/main" id="{0AA47BE8-54B0-4F2D-B4C9-D92526CEDACC}"/>
                    </a:ext>
                  </a:extLst>
                </p:cNvPr>
                <p:cNvPicPr/>
                <p:nvPr/>
              </p:nvPicPr>
              <p:blipFill>
                <a:blip r:embed="rId915"/>
                <a:stretch>
                  <a:fillRect/>
                </a:stretch>
              </p:blipFill>
              <p:spPr>
                <a:xfrm>
                  <a:off x="4676130" y="914587"/>
                  <a:ext cx="169200" cy="102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16">
              <p14:nvContentPartPr>
                <p14:cNvPr id="599" name="Ink 598">
                  <a:extLst>
                    <a:ext uri="{FF2B5EF4-FFF2-40B4-BE49-F238E27FC236}">
                      <a16:creationId xmlns:a16="http://schemas.microsoft.com/office/drawing/2014/main" id="{BED15D31-FC98-48CA-A149-9E89CD58D9CA}"/>
                    </a:ext>
                  </a:extLst>
                </p14:cNvPr>
                <p14:cNvContentPartPr/>
                <p14:nvPr/>
              </p14:nvContentPartPr>
              <p14:xfrm>
                <a:off x="4625370" y="1028707"/>
                <a:ext cx="277200" cy="98280"/>
              </p14:xfrm>
            </p:contentPart>
          </mc:Choice>
          <mc:Fallback>
            <p:pic>
              <p:nvPicPr>
                <p:cNvPr id="599" name="Ink 598">
                  <a:extLst>
                    <a:ext uri="{FF2B5EF4-FFF2-40B4-BE49-F238E27FC236}">
                      <a16:creationId xmlns:a16="http://schemas.microsoft.com/office/drawing/2014/main" id="{BED15D31-FC98-48CA-A149-9E89CD58D9CA}"/>
                    </a:ext>
                  </a:extLst>
                </p:cNvPr>
                <p:cNvPicPr/>
                <p:nvPr/>
              </p:nvPicPr>
              <p:blipFill>
                <a:blip r:embed="rId917"/>
                <a:stretch>
                  <a:fillRect/>
                </a:stretch>
              </p:blipFill>
              <p:spPr>
                <a:xfrm>
                  <a:off x="4616730" y="1020067"/>
                  <a:ext cx="294840" cy="115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18">
              <p14:nvContentPartPr>
                <p14:cNvPr id="601" name="Ink 600">
                  <a:extLst>
                    <a:ext uri="{FF2B5EF4-FFF2-40B4-BE49-F238E27FC236}">
                      <a16:creationId xmlns:a16="http://schemas.microsoft.com/office/drawing/2014/main" id="{966675B1-0693-4447-A9BA-CAF7F814EDAA}"/>
                    </a:ext>
                  </a:extLst>
                </p14:cNvPr>
                <p14:cNvContentPartPr/>
                <p14:nvPr/>
              </p14:nvContentPartPr>
              <p14:xfrm>
                <a:off x="4960530" y="248587"/>
                <a:ext cx="370080" cy="385200"/>
              </p14:xfrm>
            </p:contentPart>
          </mc:Choice>
          <mc:Fallback>
            <p:pic>
              <p:nvPicPr>
                <p:cNvPr id="601" name="Ink 600">
                  <a:extLst>
                    <a:ext uri="{FF2B5EF4-FFF2-40B4-BE49-F238E27FC236}">
                      <a16:creationId xmlns:a16="http://schemas.microsoft.com/office/drawing/2014/main" id="{966675B1-0693-4447-A9BA-CAF7F814EDAA}"/>
                    </a:ext>
                  </a:extLst>
                </p:cNvPr>
                <p:cNvPicPr/>
                <p:nvPr/>
              </p:nvPicPr>
              <p:blipFill>
                <a:blip r:embed="rId919"/>
                <a:stretch>
                  <a:fillRect/>
                </a:stretch>
              </p:blipFill>
              <p:spPr>
                <a:xfrm>
                  <a:off x="4951530" y="239947"/>
                  <a:ext cx="387720" cy="402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20">
              <p14:nvContentPartPr>
                <p14:cNvPr id="602" name="Ink 601">
                  <a:extLst>
                    <a:ext uri="{FF2B5EF4-FFF2-40B4-BE49-F238E27FC236}">
                      <a16:creationId xmlns:a16="http://schemas.microsoft.com/office/drawing/2014/main" id="{946E6E2C-13C1-4233-AF15-7F2C3A91E50F}"/>
                    </a:ext>
                  </a:extLst>
                </p14:cNvPr>
                <p14:cNvContentPartPr/>
                <p14:nvPr/>
              </p14:nvContentPartPr>
              <p14:xfrm>
                <a:off x="5334930" y="436867"/>
                <a:ext cx="421920" cy="190080"/>
              </p14:xfrm>
            </p:contentPart>
          </mc:Choice>
          <mc:Fallback>
            <p:pic>
              <p:nvPicPr>
                <p:cNvPr id="602" name="Ink 601">
                  <a:extLst>
                    <a:ext uri="{FF2B5EF4-FFF2-40B4-BE49-F238E27FC236}">
                      <a16:creationId xmlns:a16="http://schemas.microsoft.com/office/drawing/2014/main" id="{946E6E2C-13C1-4233-AF15-7F2C3A91E50F}"/>
                    </a:ext>
                  </a:extLst>
                </p:cNvPr>
                <p:cNvPicPr/>
                <p:nvPr/>
              </p:nvPicPr>
              <p:blipFill>
                <a:blip r:embed="rId921"/>
                <a:stretch>
                  <a:fillRect/>
                </a:stretch>
              </p:blipFill>
              <p:spPr>
                <a:xfrm>
                  <a:off x="5326290" y="427867"/>
                  <a:ext cx="439560" cy="207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22">
              <p14:nvContentPartPr>
                <p14:cNvPr id="603" name="Ink 602">
                  <a:extLst>
                    <a:ext uri="{FF2B5EF4-FFF2-40B4-BE49-F238E27FC236}">
                      <a16:creationId xmlns:a16="http://schemas.microsoft.com/office/drawing/2014/main" id="{5265A546-1641-4F9A-A687-FF7C1D1C160B}"/>
                    </a:ext>
                  </a:extLst>
                </p14:cNvPr>
                <p14:cNvContentPartPr/>
                <p14:nvPr/>
              </p14:nvContentPartPr>
              <p14:xfrm>
                <a:off x="5817330" y="267307"/>
                <a:ext cx="116640" cy="280800"/>
              </p14:xfrm>
            </p:contentPart>
          </mc:Choice>
          <mc:Fallback>
            <p:pic>
              <p:nvPicPr>
                <p:cNvPr id="603" name="Ink 602">
                  <a:extLst>
                    <a:ext uri="{FF2B5EF4-FFF2-40B4-BE49-F238E27FC236}">
                      <a16:creationId xmlns:a16="http://schemas.microsoft.com/office/drawing/2014/main" id="{5265A546-1641-4F9A-A687-FF7C1D1C160B}"/>
                    </a:ext>
                  </a:extLst>
                </p:cNvPr>
                <p:cNvPicPr/>
                <p:nvPr/>
              </p:nvPicPr>
              <p:blipFill>
                <a:blip r:embed="rId923"/>
                <a:stretch>
                  <a:fillRect/>
                </a:stretch>
              </p:blipFill>
              <p:spPr>
                <a:xfrm>
                  <a:off x="5808690" y="258307"/>
                  <a:ext cx="134280" cy="298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24">
              <p14:nvContentPartPr>
                <p14:cNvPr id="604" name="Ink 603">
                  <a:extLst>
                    <a:ext uri="{FF2B5EF4-FFF2-40B4-BE49-F238E27FC236}">
                      <a16:creationId xmlns:a16="http://schemas.microsoft.com/office/drawing/2014/main" id="{F14DD02A-BB18-4D6C-8FEB-210F17651166}"/>
                    </a:ext>
                  </a:extLst>
                </p14:cNvPr>
                <p14:cNvContentPartPr/>
                <p14:nvPr/>
              </p14:nvContentPartPr>
              <p14:xfrm>
                <a:off x="4996170" y="406267"/>
                <a:ext cx="1524240" cy="391680"/>
              </p14:xfrm>
            </p:contentPart>
          </mc:Choice>
          <mc:Fallback>
            <p:pic>
              <p:nvPicPr>
                <p:cNvPr id="604" name="Ink 603">
                  <a:extLst>
                    <a:ext uri="{FF2B5EF4-FFF2-40B4-BE49-F238E27FC236}">
                      <a16:creationId xmlns:a16="http://schemas.microsoft.com/office/drawing/2014/main" id="{F14DD02A-BB18-4D6C-8FEB-210F17651166}"/>
                    </a:ext>
                  </a:extLst>
                </p:cNvPr>
                <p:cNvPicPr/>
                <p:nvPr/>
              </p:nvPicPr>
              <p:blipFill>
                <a:blip r:embed="rId925"/>
                <a:stretch>
                  <a:fillRect/>
                </a:stretch>
              </p:blipFill>
              <p:spPr>
                <a:xfrm>
                  <a:off x="4987170" y="397267"/>
                  <a:ext cx="1541880" cy="409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26">
              <p14:nvContentPartPr>
                <p14:cNvPr id="606" name="Ink 605">
                  <a:extLst>
                    <a:ext uri="{FF2B5EF4-FFF2-40B4-BE49-F238E27FC236}">
                      <a16:creationId xmlns:a16="http://schemas.microsoft.com/office/drawing/2014/main" id="{B43B3788-C9BA-4370-9A22-77B77476D8C6}"/>
                    </a:ext>
                  </a:extLst>
                </p14:cNvPr>
                <p14:cNvContentPartPr/>
                <p14:nvPr/>
              </p14:nvContentPartPr>
              <p14:xfrm>
                <a:off x="6011010" y="94507"/>
                <a:ext cx="211680" cy="294480"/>
              </p14:xfrm>
            </p:contentPart>
          </mc:Choice>
          <mc:Fallback>
            <p:pic>
              <p:nvPicPr>
                <p:cNvPr id="606" name="Ink 605">
                  <a:extLst>
                    <a:ext uri="{FF2B5EF4-FFF2-40B4-BE49-F238E27FC236}">
                      <a16:creationId xmlns:a16="http://schemas.microsoft.com/office/drawing/2014/main" id="{B43B3788-C9BA-4370-9A22-77B77476D8C6}"/>
                    </a:ext>
                  </a:extLst>
                </p:cNvPr>
                <p:cNvPicPr/>
                <p:nvPr/>
              </p:nvPicPr>
              <p:blipFill>
                <a:blip r:embed="rId927"/>
                <a:stretch>
                  <a:fillRect/>
                </a:stretch>
              </p:blipFill>
              <p:spPr>
                <a:xfrm>
                  <a:off x="6002370" y="85867"/>
                  <a:ext cx="229320" cy="312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28">
              <p14:nvContentPartPr>
                <p14:cNvPr id="607" name="Ink 606">
                  <a:extLst>
                    <a:ext uri="{FF2B5EF4-FFF2-40B4-BE49-F238E27FC236}">
                      <a16:creationId xmlns:a16="http://schemas.microsoft.com/office/drawing/2014/main" id="{F67976F8-CB1F-412E-B0F2-50471098B9AB}"/>
                    </a:ext>
                  </a:extLst>
                </p14:cNvPr>
                <p14:cNvContentPartPr/>
                <p14:nvPr/>
              </p14:nvContentPartPr>
              <p14:xfrm>
                <a:off x="6260850" y="176947"/>
                <a:ext cx="167400" cy="90720"/>
              </p14:xfrm>
            </p:contentPart>
          </mc:Choice>
          <mc:Fallback>
            <p:pic>
              <p:nvPicPr>
                <p:cNvPr id="607" name="Ink 606">
                  <a:extLst>
                    <a:ext uri="{FF2B5EF4-FFF2-40B4-BE49-F238E27FC236}">
                      <a16:creationId xmlns:a16="http://schemas.microsoft.com/office/drawing/2014/main" id="{F67976F8-CB1F-412E-B0F2-50471098B9AB}"/>
                    </a:ext>
                  </a:extLst>
                </p:cNvPr>
                <p:cNvPicPr/>
                <p:nvPr/>
              </p:nvPicPr>
              <p:blipFill>
                <a:blip r:embed="rId929"/>
                <a:stretch>
                  <a:fillRect/>
                </a:stretch>
              </p:blipFill>
              <p:spPr>
                <a:xfrm>
                  <a:off x="6251850" y="167947"/>
                  <a:ext cx="185040" cy="108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30">
              <p14:nvContentPartPr>
                <p14:cNvPr id="608" name="Ink 607">
                  <a:extLst>
                    <a:ext uri="{FF2B5EF4-FFF2-40B4-BE49-F238E27FC236}">
                      <a16:creationId xmlns:a16="http://schemas.microsoft.com/office/drawing/2014/main" id="{10F3B004-7D71-4B97-8BFB-507C7F55DB08}"/>
                    </a:ext>
                  </a:extLst>
                </p14:cNvPr>
                <p14:cNvContentPartPr/>
                <p14:nvPr/>
              </p14:nvContentPartPr>
              <p14:xfrm>
                <a:off x="6462090" y="104947"/>
                <a:ext cx="171360" cy="135000"/>
              </p14:xfrm>
            </p:contentPart>
          </mc:Choice>
          <mc:Fallback>
            <p:pic>
              <p:nvPicPr>
                <p:cNvPr id="608" name="Ink 607">
                  <a:extLst>
                    <a:ext uri="{FF2B5EF4-FFF2-40B4-BE49-F238E27FC236}">
                      <a16:creationId xmlns:a16="http://schemas.microsoft.com/office/drawing/2014/main" id="{10F3B004-7D71-4B97-8BFB-507C7F55DB08}"/>
                    </a:ext>
                  </a:extLst>
                </p:cNvPr>
                <p:cNvPicPr/>
                <p:nvPr/>
              </p:nvPicPr>
              <p:blipFill>
                <a:blip r:embed="rId931"/>
                <a:stretch>
                  <a:fillRect/>
                </a:stretch>
              </p:blipFill>
              <p:spPr>
                <a:xfrm>
                  <a:off x="6453090" y="96307"/>
                  <a:ext cx="189000" cy="152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32">
              <p14:nvContentPartPr>
                <p14:cNvPr id="609" name="Ink 608">
                  <a:extLst>
                    <a:ext uri="{FF2B5EF4-FFF2-40B4-BE49-F238E27FC236}">
                      <a16:creationId xmlns:a16="http://schemas.microsoft.com/office/drawing/2014/main" id="{213DE330-4CF0-446B-AC71-DD99627B8669}"/>
                    </a:ext>
                  </a:extLst>
                </p14:cNvPr>
                <p14:cNvContentPartPr/>
                <p14:nvPr/>
              </p14:nvContentPartPr>
              <p14:xfrm>
                <a:off x="6478290" y="273427"/>
                <a:ext cx="480960" cy="156600"/>
              </p14:xfrm>
            </p:contentPart>
          </mc:Choice>
          <mc:Fallback>
            <p:pic>
              <p:nvPicPr>
                <p:cNvPr id="609" name="Ink 608">
                  <a:extLst>
                    <a:ext uri="{FF2B5EF4-FFF2-40B4-BE49-F238E27FC236}">
                      <a16:creationId xmlns:a16="http://schemas.microsoft.com/office/drawing/2014/main" id="{213DE330-4CF0-446B-AC71-DD99627B8669}"/>
                    </a:ext>
                  </a:extLst>
                </p:cNvPr>
                <p:cNvPicPr/>
                <p:nvPr/>
              </p:nvPicPr>
              <p:blipFill>
                <a:blip r:embed="rId933"/>
                <a:stretch>
                  <a:fillRect/>
                </a:stretch>
              </p:blipFill>
              <p:spPr>
                <a:xfrm>
                  <a:off x="6469650" y="264787"/>
                  <a:ext cx="498600" cy="174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34">
              <p14:nvContentPartPr>
                <p14:cNvPr id="610" name="Ink 609">
                  <a:extLst>
                    <a:ext uri="{FF2B5EF4-FFF2-40B4-BE49-F238E27FC236}">
                      <a16:creationId xmlns:a16="http://schemas.microsoft.com/office/drawing/2014/main" id="{1421273B-0443-4F89-936D-EB270AD820CC}"/>
                    </a:ext>
                  </a:extLst>
                </p14:cNvPr>
                <p14:cNvContentPartPr/>
                <p14:nvPr/>
              </p14:nvContentPartPr>
              <p14:xfrm>
                <a:off x="6579450" y="39787"/>
                <a:ext cx="27720" cy="112680"/>
              </p14:xfrm>
            </p:contentPart>
          </mc:Choice>
          <mc:Fallback>
            <p:pic>
              <p:nvPicPr>
                <p:cNvPr id="610" name="Ink 609">
                  <a:extLst>
                    <a:ext uri="{FF2B5EF4-FFF2-40B4-BE49-F238E27FC236}">
                      <a16:creationId xmlns:a16="http://schemas.microsoft.com/office/drawing/2014/main" id="{1421273B-0443-4F89-936D-EB270AD820CC}"/>
                    </a:ext>
                  </a:extLst>
                </p:cNvPr>
                <p:cNvPicPr/>
                <p:nvPr/>
              </p:nvPicPr>
              <p:blipFill>
                <a:blip r:embed="rId935"/>
                <a:stretch>
                  <a:fillRect/>
                </a:stretch>
              </p:blipFill>
              <p:spPr>
                <a:xfrm>
                  <a:off x="6570810" y="30787"/>
                  <a:ext cx="45360" cy="130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36">
              <p14:nvContentPartPr>
                <p14:cNvPr id="612" name="Ink 611">
                  <a:extLst>
                    <a:ext uri="{FF2B5EF4-FFF2-40B4-BE49-F238E27FC236}">
                      <a16:creationId xmlns:a16="http://schemas.microsoft.com/office/drawing/2014/main" id="{5006C088-99CA-4A2C-8E00-C4C96D310987}"/>
                    </a:ext>
                  </a:extLst>
                </p14:cNvPr>
                <p14:cNvContentPartPr/>
                <p14:nvPr/>
              </p14:nvContentPartPr>
              <p14:xfrm>
                <a:off x="5233770" y="833227"/>
                <a:ext cx="143280" cy="286200"/>
              </p14:xfrm>
            </p:contentPart>
          </mc:Choice>
          <mc:Fallback>
            <p:pic>
              <p:nvPicPr>
                <p:cNvPr id="612" name="Ink 611">
                  <a:extLst>
                    <a:ext uri="{FF2B5EF4-FFF2-40B4-BE49-F238E27FC236}">
                      <a16:creationId xmlns:a16="http://schemas.microsoft.com/office/drawing/2014/main" id="{5006C088-99CA-4A2C-8E00-C4C96D310987}"/>
                    </a:ext>
                  </a:extLst>
                </p:cNvPr>
                <p:cNvPicPr/>
                <p:nvPr/>
              </p:nvPicPr>
              <p:blipFill>
                <a:blip r:embed="rId937"/>
                <a:stretch>
                  <a:fillRect/>
                </a:stretch>
              </p:blipFill>
              <p:spPr>
                <a:xfrm>
                  <a:off x="5225130" y="824227"/>
                  <a:ext cx="160920" cy="303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38">
              <p14:nvContentPartPr>
                <p14:cNvPr id="613" name="Ink 612">
                  <a:extLst>
                    <a:ext uri="{FF2B5EF4-FFF2-40B4-BE49-F238E27FC236}">
                      <a16:creationId xmlns:a16="http://schemas.microsoft.com/office/drawing/2014/main" id="{4C55A3ED-1FA1-4008-AB10-E10F4DA624B3}"/>
                    </a:ext>
                  </a:extLst>
                </p14:cNvPr>
                <p14:cNvContentPartPr/>
                <p14:nvPr/>
              </p14:nvContentPartPr>
              <p14:xfrm>
                <a:off x="5380290" y="1096387"/>
                <a:ext cx="55440" cy="18720"/>
              </p14:xfrm>
            </p:contentPart>
          </mc:Choice>
          <mc:Fallback>
            <p:pic>
              <p:nvPicPr>
                <p:cNvPr id="613" name="Ink 612">
                  <a:extLst>
                    <a:ext uri="{FF2B5EF4-FFF2-40B4-BE49-F238E27FC236}">
                      <a16:creationId xmlns:a16="http://schemas.microsoft.com/office/drawing/2014/main" id="{4C55A3ED-1FA1-4008-AB10-E10F4DA624B3}"/>
                    </a:ext>
                  </a:extLst>
                </p:cNvPr>
                <p:cNvPicPr/>
                <p:nvPr/>
              </p:nvPicPr>
              <p:blipFill>
                <a:blip r:embed="rId939"/>
                <a:stretch>
                  <a:fillRect/>
                </a:stretch>
              </p:blipFill>
              <p:spPr>
                <a:xfrm>
                  <a:off x="5371290" y="1087387"/>
                  <a:ext cx="73080" cy="3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40">
              <p14:nvContentPartPr>
                <p14:cNvPr id="614" name="Ink 613">
                  <a:extLst>
                    <a:ext uri="{FF2B5EF4-FFF2-40B4-BE49-F238E27FC236}">
                      <a16:creationId xmlns:a16="http://schemas.microsoft.com/office/drawing/2014/main" id="{6F629EA6-9B8A-4831-985C-EAA42F7F2FF4}"/>
                    </a:ext>
                  </a:extLst>
                </p14:cNvPr>
                <p14:cNvContentPartPr/>
                <p14:nvPr/>
              </p14:nvContentPartPr>
              <p14:xfrm>
                <a:off x="5503410" y="805867"/>
                <a:ext cx="224640" cy="250560"/>
              </p14:xfrm>
            </p:contentPart>
          </mc:Choice>
          <mc:Fallback>
            <p:pic>
              <p:nvPicPr>
                <p:cNvPr id="614" name="Ink 613">
                  <a:extLst>
                    <a:ext uri="{FF2B5EF4-FFF2-40B4-BE49-F238E27FC236}">
                      <a16:creationId xmlns:a16="http://schemas.microsoft.com/office/drawing/2014/main" id="{6F629EA6-9B8A-4831-985C-EAA42F7F2FF4}"/>
                    </a:ext>
                  </a:extLst>
                </p:cNvPr>
                <p:cNvPicPr/>
                <p:nvPr/>
              </p:nvPicPr>
              <p:blipFill>
                <a:blip r:embed="rId941"/>
                <a:stretch>
                  <a:fillRect/>
                </a:stretch>
              </p:blipFill>
              <p:spPr>
                <a:xfrm>
                  <a:off x="5494770" y="796867"/>
                  <a:ext cx="242280" cy="268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42">
              <p14:nvContentPartPr>
                <p14:cNvPr id="615" name="Ink 614">
                  <a:extLst>
                    <a:ext uri="{FF2B5EF4-FFF2-40B4-BE49-F238E27FC236}">
                      <a16:creationId xmlns:a16="http://schemas.microsoft.com/office/drawing/2014/main" id="{F183792F-E932-45EF-88A8-58444C4427B5}"/>
                    </a:ext>
                  </a:extLst>
                </p14:cNvPr>
                <p14:cNvContentPartPr/>
                <p14:nvPr/>
              </p14:nvContentPartPr>
              <p14:xfrm>
                <a:off x="5771250" y="732067"/>
                <a:ext cx="179640" cy="271080"/>
              </p14:xfrm>
            </p:contentPart>
          </mc:Choice>
          <mc:Fallback>
            <p:pic>
              <p:nvPicPr>
                <p:cNvPr id="615" name="Ink 614">
                  <a:extLst>
                    <a:ext uri="{FF2B5EF4-FFF2-40B4-BE49-F238E27FC236}">
                      <a16:creationId xmlns:a16="http://schemas.microsoft.com/office/drawing/2014/main" id="{F183792F-E932-45EF-88A8-58444C4427B5}"/>
                    </a:ext>
                  </a:extLst>
                </p:cNvPr>
                <p:cNvPicPr/>
                <p:nvPr/>
              </p:nvPicPr>
              <p:blipFill>
                <a:blip r:embed="rId943"/>
                <a:stretch>
                  <a:fillRect/>
                </a:stretch>
              </p:blipFill>
              <p:spPr>
                <a:xfrm>
                  <a:off x="5762610" y="723427"/>
                  <a:ext cx="197280" cy="288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44">
              <p14:nvContentPartPr>
                <p14:cNvPr id="616" name="Ink 615">
                  <a:extLst>
                    <a:ext uri="{FF2B5EF4-FFF2-40B4-BE49-F238E27FC236}">
                      <a16:creationId xmlns:a16="http://schemas.microsoft.com/office/drawing/2014/main" id="{147D6A18-39FD-4F82-B904-929AFD408B3C}"/>
                    </a:ext>
                  </a:extLst>
                </p14:cNvPr>
                <p14:cNvContentPartPr/>
                <p14:nvPr/>
              </p14:nvContentPartPr>
              <p14:xfrm>
                <a:off x="5945490" y="685987"/>
                <a:ext cx="186120" cy="300240"/>
              </p14:xfrm>
            </p:contentPart>
          </mc:Choice>
          <mc:Fallback>
            <p:pic>
              <p:nvPicPr>
                <p:cNvPr id="616" name="Ink 615">
                  <a:extLst>
                    <a:ext uri="{FF2B5EF4-FFF2-40B4-BE49-F238E27FC236}">
                      <a16:creationId xmlns:a16="http://schemas.microsoft.com/office/drawing/2014/main" id="{147D6A18-39FD-4F82-B904-929AFD408B3C}"/>
                    </a:ext>
                  </a:extLst>
                </p:cNvPr>
                <p:cNvPicPr/>
                <p:nvPr/>
              </p:nvPicPr>
              <p:blipFill>
                <a:blip r:embed="rId945"/>
                <a:stretch>
                  <a:fillRect/>
                </a:stretch>
              </p:blipFill>
              <p:spPr>
                <a:xfrm>
                  <a:off x="5936850" y="676987"/>
                  <a:ext cx="203760" cy="317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46">
              <p14:nvContentPartPr>
                <p14:cNvPr id="618" name="Ink 617">
                  <a:extLst>
                    <a:ext uri="{FF2B5EF4-FFF2-40B4-BE49-F238E27FC236}">
                      <a16:creationId xmlns:a16="http://schemas.microsoft.com/office/drawing/2014/main" id="{6DA9C2F5-509C-4626-B656-548D84C61146}"/>
                    </a:ext>
                  </a:extLst>
                </p14:cNvPr>
                <p14:cNvContentPartPr/>
                <p14:nvPr/>
              </p14:nvContentPartPr>
              <p14:xfrm>
                <a:off x="6344010" y="563587"/>
                <a:ext cx="114840" cy="337320"/>
              </p14:xfrm>
            </p:contentPart>
          </mc:Choice>
          <mc:Fallback>
            <p:pic>
              <p:nvPicPr>
                <p:cNvPr id="618" name="Ink 617">
                  <a:extLst>
                    <a:ext uri="{FF2B5EF4-FFF2-40B4-BE49-F238E27FC236}">
                      <a16:creationId xmlns:a16="http://schemas.microsoft.com/office/drawing/2014/main" id="{6DA9C2F5-509C-4626-B656-548D84C61146}"/>
                    </a:ext>
                  </a:extLst>
                </p:cNvPr>
                <p:cNvPicPr/>
                <p:nvPr/>
              </p:nvPicPr>
              <p:blipFill>
                <a:blip r:embed="rId947"/>
                <a:stretch>
                  <a:fillRect/>
                </a:stretch>
              </p:blipFill>
              <p:spPr>
                <a:xfrm>
                  <a:off x="6335370" y="554587"/>
                  <a:ext cx="132480" cy="354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48">
              <p14:nvContentPartPr>
                <p14:cNvPr id="619" name="Ink 618">
                  <a:extLst>
                    <a:ext uri="{FF2B5EF4-FFF2-40B4-BE49-F238E27FC236}">
                      <a16:creationId xmlns:a16="http://schemas.microsoft.com/office/drawing/2014/main" id="{6E3B00C7-C758-49E4-B3AE-B67A3E471109}"/>
                    </a:ext>
                  </a:extLst>
                </p14:cNvPr>
                <p14:cNvContentPartPr/>
                <p14:nvPr/>
              </p14:nvContentPartPr>
              <p14:xfrm>
                <a:off x="6392250" y="720187"/>
                <a:ext cx="311760" cy="152280"/>
              </p14:xfrm>
            </p:contentPart>
          </mc:Choice>
          <mc:Fallback>
            <p:pic>
              <p:nvPicPr>
                <p:cNvPr id="619" name="Ink 618">
                  <a:extLst>
                    <a:ext uri="{FF2B5EF4-FFF2-40B4-BE49-F238E27FC236}">
                      <a16:creationId xmlns:a16="http://schemas.microsoft.com/office/drawing/2014/main" id="{6E3B00C7-C758-49E4-B3AE-B67A3E471109}"/>
                    </a:ext>
                  </a:extLst>
                </p:cNvPr>
                <p:cNvPicPr/>
                <p:nvPr/>
              </p:nvPicPr>
              <p:blipFill>
                <a:blip r:embed="rId949"/>
                <a:stretch>
                  <a:fillRect/>
                </a:stretch>
              </p:blipFill>
              <p:spPr>
                <a:xfrm>
                  <a:off x="6383610" y="711547"/>
                  <a:ext cx="329400" cy="169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50">
              <p14:nvContentPartPr>
                <p14:cNvPr id="620" name="Ink 619">
                  <a:extLst>
                    <a:ext uri="{FF2B5EF4-FFF2-40B4-BE49-F238E27FC236}">
                      <a16:creationId xmlns:a16="http://schemas.microsoft.com/office/drawing/2014/main" id="{B3E3084F-C1F8-498D-821D-EBDCF117450B}"/>
                    </a:ext>
                  </a:extLst>
                </p14:cNvPr>
                <p14:cNvContentPartPr/>
                <p14:nvPr/>
              </p14:nvContentPartPr>
              <p14:xfrm>
                <a:off x="6673050" y="780307"/>
                <a:ext cx="99000" cy="362160"/>
              </p14:xfrm>
            </p:contentPart>
          </mc:Choice>
          <mc:Fallback>
            <p:pic>
              <p:nvPicPr>
                <p:cNvPr id="620" name="Ink 619">
                  <a:extLst>
                    <a:ext uri="{FF2B5EF4-FFF2-40B4-BE49-F238E27FC236}">
                      <a16:creationId xmlns:a16="http://schemas.microsoft.com/office/drawing/2014/main" id="{B3E3084F-C1F8-498D-821D-EBDCF117450B}"/>
                    </a:ext>
                  </a:extLst>
                </p:cNvPr>
                <p:cNvPicPr/>
                <p:nvPr/>
              </p:nvPicPr>
              <p:blipFill>
                <a:blip r:embed="rId951"/>
                <a:stretch>
                  <a:fillRect/>
                </a:stretch>
              </p:blipFill>
              <p:spPr>
                <a:xfrm>
                  <a:off x="6664410" y="771667"/>
                  <a:ext cx="116640" cy="379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52">
              <p14:nvContentPartPr>
                <p14:cNvPr id="621" name="Ink 620">
                  <a:extLst>
                    <a:ext uri="{FF2B5EF4-FFF2-40B4-BE49-F238E27FC236}">
                      <a16:creationId xmlns:a16="http://schemas.microsoft.com/office/drawing/2014/main" id="{1572EF4B-4F0A-42C2-9975-47F1405B940F}"/>
                    </a:ext>
                  </a:extLst>
                </p14:cNvPr>
                <p14:cNvContentPartPr/>
                <p14:nvPr/>
              </p14:nvContentPartPr>
              <p14:xfrm>
                <a:off x="6504930" y="683827"/>
                <a:ext cx="10800" cy="37440"/>
              </p14:xfrm>
            </p:contentPart>
          </mc:Choice>
          <mc:Fallback>
            <p:pic>
              <p:nvPicPr>
                <p:cNvPr id="621" name="Ink 620">
                  <a:extLst>
                    <a:ext uri="{FF2B5EF4-FFF2-40B4-BE49-F238E27FC236}">
                      <a16:creationId xmlns:a16="http://schemas.microsoft.com/office/drawing/2014/main" id="{1572EF4B-4F0A-42C2-9975-47F1405B940F}"/>
                    </a:ext>
                  </a:extLst>
                </p:cNvPr>
                <p:cNvPicPr/>
                <p:nvPr/>
              </p:nvPicPr>
              <p:blipFill>
                <a:blip r:embed="rId953"/>
                <a:stretch>
                  <a:fillRect/>
                </a:stretch>
              </p:blipFill>
              <p:spPr>
                <a:xfrm>
                  <a:off x="6495930" y="674827"/>
                  <a:ext cx="28440" cy="55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54">
              <p14:nvContentPartPr>
                <p14:cNvPr id="622" name="Ink 621">
                  <a:extLst>
                    <a:ext uri="{FF2B5EF4-FFF2-40B4-BE49-F238E27FC236}">
                      <a16:creationId xmlns:a16="http://schemas.microsoft.com/office/drawing/2014/main" id="{B79F5559-3472-48EE-AE41-B7ADFE6D28AF}"/>
                    </a:ext>
                  </a:extLst>
                </p14:cNvPr>
                <p14:cNvContentPartPr/>
                <p14:nvPr/>
              </p14:nvContentPartPr>
              <p14:xfrm>
                <a:off x="7034850" y="141307"/>
                <a:ext cx="118080" cy="39960"/>
              </p14:xfrm>
            </p:contentPart>
          </mc:Choice>
          <mc:Fallback>
            <p:pic>
              <p:nvPicPr>
                <p:cNvPr id="622" name="Ink 621">
                  <a:extLst>
                    <a:ext uri="{FF2B5EF4-FFF2-40B4-BE49-F238E27FC236}">
                      <a16:creationId xmlns:a16="http://schemas.microsoft.com/office/drawing/2014/main" id="{B79F5559-3472-48EE-AE41-B7ADFE6D28AF}"/>
                    </a:ext>
                  </a:extLst>
                </p:cNvPr>
                <p:cNvPicPr/>
                <p:nvPr/>
              </p:nvPicPr>
              <p:blipFill>
                <a:blip r:embed="rId955"/>
                <a:stretch>
                  <a:fillRect/>
                </a:stretch>
              </p:blipFill>
              <p:spPr>
                <a:xfrm>
                  <a:off x="7025850" y="132667"/>
                  <a:ext cx="135720" cy="57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56">
              <p14:nvContentPartPr>
                <p14:cNvPr id="623" name="Ink 622">
                  <a:extLst>
                    <a:ext uri="{FF2B5EF4-FFF2-40B4-BE49-F238E27FC236}">
                      <a16:creationId xmlns:a16="http://schemas.microsoft.com/office/drawing/2014/main" id="{41696349-0787-4870-845E-32706F5912DC}"/>
                    </a:ext>
                  </a:extLst>
                </p14:cNvPr>
                <p14:cNvContentPartPr/>
                <p14:nvPr/>
              </p14:nvContentPartPr>
              <p14:xfrm>
                <a:off x="7073370" y="253987"/>
                <a:ext cx="110520" cy="56880"/>
              </p14:xfrm>
            </p:contentPart>
          </mc:Choice>
          <mc:Fallback>
            <p:pic>
              <p:nvPicPr>
                <p:cNvPr id="623" name="Ink 622">
                  <a:extLst>
                    <a:ext uri="{FF2B5EF4-FFF2-40B4-BE49-F238E27FC236}">
                      <a16:creationId xmlns:a16="http://schemas.microsoft.com/office/drawing/2014/main" id="{41696349-0787-4870-845E-32706F5912DC}"/>
                    </a:ext>
                  </a:extLst>
                </p:cNvPr>
                <p:cNvPicPr/>
                <p:nvPr/>
              </p:nvPicPr>
              <p:blipFill>
                <a:blip r:embed="rId957"/>
                <a:stretch>
                  <a:fillRect/>
                </a:stretch>
              </p:blipFill>
              <p:spPr>
                <a:xfrm>
                  <a:off x="7064370" y="245347"/>
                  <a:ext cx="128160" cy="74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58">
              <p14:nvContentPartPr>
                <p14:cNvPr id="624" name="Ink 623">
                  <a:extLst>
                    <a:ext uri="{FF2B5EF4-FFF2-40B4-BE49-F238E27FC236}">
                      <a16:creationId xmlns:a16="http://schemas.microsoft.com/office/drawing/2014/main" id="{639911DB-76AC-4AA2-AE29-C35E849A256C}"/>
                    </a:ext>
                  </a:extLst>
                </p14:cNvPr>
                <p14:cNvContentPartPr/>
                <p14:nvPr/>
              </p14:nvContentPartPr>
              <p14:xfrm>
                <a:off x="5617890" y="1223467"/>
                <a:ext cx="144720" cy="62280"/>
              </p14:xfrm>
            </p:contentPart>
          </mc:Choice>
          <mc:Fallback>
            <p:pic>
              <p:nvPicPr>
                <p:cNvPr id="624" name="Ink 623">
                  <a:extLst>
                    <a:ext uri="{FF2B5EF4-FFF2-40B4-BE49-F238E27FC236}">
                      <a16:creationId xmlns:a16="http://schemas.microsoft.com/office/drawing/2014/main" id="{639911DB-76AC-4AA2-AE29-C35E849A256C}"/>
                    </a:ext>
                  </a:extLst>
                </p:cNvPr>
                <p:cNvPicPr/>
                <p:nvPr/>
              </p:nvPicPr>
              <p:blipFill>
                <a:blip r:embed="rId959"/>
                <a:stretch>
                  <a:fillRect/>
                </a:stretch>
              </p:blipFill>
              <p:spPr>
                <a:xfrm>
                  <a:off x="5609250" y="1214827"/>
                  <a:ext cx="162360" cy="79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60">
              <p14:nvContentPartPr>
                <p14:cNvPr id="625" name="Ink 624">
                  <a:extLst>
                    <a:ext uri="{FF2B5EF4-FFF2-40B4-BE49-F238E27FC236}">
                      <a16:creationId xmlns:a16="http://schemas.microsoft.com/office/drawing/2014/main" id="{2AB156E6-BA21-47C4-8C29-1DCFE90AFD37}"/>
                    </a:ext>
                  </a:extLst>
                </p14:cNvPr>
                <p14:cNvContentPartPr/>
                <p14:nvPr/>
              </p14:nvContentPartPr>
              <p14:xfrm>
                <a:off x="5704290" y="1268467"/>
                <a:ext cx="104400" cy="66600"/>
              </p14:xfrm>
            </p:contentPart>
          </mc:Choice>
          <mc:Fallback>
            <p:pic>
              <p:nvPicPr>
                <p:cNvPr id="625" name="Ink 624">
                  <a:extLst>
                    <a:ext uri="{FF2B5EF4-FFF2-40B4-BE49-F238E27FC236}">
                      <a16:creationId xmlns:a16="http://schemas.microsoft.com/office/drawing/2014/main" id="{2AB156E6-BA21-47C4-8C29-1DCFE90AFD37}"/>
                    </a:ext>
                  </a:extLst>
                </p:cNvPr>
                <p:cNvPicPr/>
                <p:nvPr/>
              </p:nvPicPr>
              <p:blipFill>
                <a:blip r:embed="rId961"/>
                <a:stretch>
                  <a:fillRect/>
                </a:stretch>
              </p:blipFill>
              <p:spPr>
                <a:xfrm>
                  <a:off x="5695290" y="1259827"/>
                  <a:ext cx="122040" cy="84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62">
              <p14:nvContentPartPr>
                <p14:cNvPr id="627" name="Ink 626">
                  <a:extLst>
                    <a:ext uri="{FF2B5EF4-FFF2-40B4-BE49-F238E27FC236}">
                      <a16:creationId xmlns:a16="http://schemas.microsoft.com/office/drawing/2014/main" id="{0EBA81B9-8B11-4C09-ADB2-9B5E49585711}"/>
                    </a:ext>
                  </a:extLst>
                </p14:cNvPr>
                <p14:cNvContentPartPr/>
                <p14:nvPr/>
              </p14:nvContentPartPr>
              <p14:xfrm>
                <a:off x="6017490" y="1079467"/>
                <a:ext cx="104400" cy="249480"/>
              </p14:xfrm>
            </p:contentPart>
          </mc:Choice>
          <mc:Fallback>
            <p:pic>
              <p:nvPicPr>
                <p:cNvPr id="627" name="Ink 626">
                  <a:extLst>
                    <a:ext uri="{FF2B5EF4-FFF2-40B4-BE49-F238E27FC236}">
                      <a16:creationId xmlns:a16="http://schemas.microsoft.com/office/drawing/2014/main" id="{0EBA81B9-8B11-4C09-ADB2-9B5E49585711}"/>
                    </a:ext>
                  </a:extLst>
                </p:cNvPr>
                <p:cNvPicPr/>
                <p:nvPr/>
              </p:nvPicPr>
              <p:blipFill>
                <a:blip r:embed="rId963"/>
                <a:stretch>
                  <a:fillRect/>
                </a:stretch>
              </p:blipFill>
              <p:spPr>
                <a:xfrm>
                  <a:off x="6008490" y="1070827"/>
                  <a:ext cx="122040" cy="267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64">
              <p14:nvContentPartPr>
                <p14:cNvPr id="628" name="Ink 627">
                  <a:extLst>
                    <a:ext uri="{FF2B5EF4-FFF2-40B4-BE49-F238E27FC236}">
                      <a16:creationId xmlns:a16="http://schemas.microsoft.com/office/drawing/2014/main" id="{EB493F66-FFB0-470B-96CA-F8BC01E174A8}"/>
                    </a:ext>
                  </a:extLst>
                </p14:cNvPr>
                <p14:cNvContentPartPr/>
                <p14:nvPr/>
              </p14:nvContentPartPr>
              <p14:xfrm>
                <a:off x="6169050" y="1276027"/>
                <a:ext cx="1800" cy="49320"/>
              </p14:xfrm>
            </p:contentPart>
          </mc:Choice>
          <mc:Fallback>
            <p:pic>
              <p:nvPicPr>
                <p:cNvPr id="628" name="Ink 627">
                  <a:extLst>
                    <a:ext uri="{FF2B5EF4-FFF2-40B4-BE49-F238E27FC236}">
                      <a16:creationId xmlns:a16="http://schemas.microsoft.com/office/drawing/2014/main" id="{EB493F66-FFB0-470B-96CA-F8BC01E174A8}"/>
                    </a:ext>
                  </a:extLst>
                </p:cNvPr>
                <p:cNvPicPr/>
                <p:nvPr/>
              </p:nvPicPr>
              <p:blipFill>
                <a:blip r:embed="rId965"/>
                <a:stretch>
                  <a:fillRect/>
                </a:stretch>
              </p:blipFill>
              <p:spPr>
                <a:xfrm>
                  <a:off x="6160050" y="1267387"/>
                  <a:ext cx="19440" cy="66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66">
              <p14:nvContentPartPr>
                <p14:cNvPr id="629" name="Ink 628">
                  <a:extLst>
                    <a:ext uri="{FF2B5EF4-FFF2-40B4-BE49-F238E27FC236}">
                      <a16:creationId xmlns:a16="http://schemas.microsoft.com/office/drawing/2014/main" id="{F9481B4F-18C4-4F21-9E59-BAB7567F1941}"/>
                    </a:ext>
                  </a:extLst>
                </p14:cNvPr>
                <p14:cNvContentPartPr/>
                <p14:nvPr/>
              </p14:nvContentPartPr>
              <p14:xfrm>
                <a:off x="6173010" y="1019707"/>
                <a:ext cx="170640" cy="231120"/>
              </p14:xfrm>
            </p:contentPart>
          </mc:Choice>
          <mc:Fallback>
            <p:pic>
              <p:nvPicPr>
                <p:cNvPr id="629" name="Ink 628">
                  <a:extLst>
                    <a:ext uri="{FF2B5EF4-FFF2-40B4-BE49-F238E27FC236}">
                      <a16:creationId xmlns:a16="http://schemas.microsoft.com/office/drawing/2014/main" id="{F9481B4F-18C4-4F21-9E59-BAB7567F1941}"/>
                    </a:ext>
                  </a:extLst>
                </p:cNvPr>
                <p:cNvPicPr/>
                <p:nvPr/>
              </p:nvPicPr>
              <p:blipFill>
                <a:blip r:embed="rId967"/>
                <a:stretch>
                  <a:fillRect/>
                </a:stretch>
              </p:blipFill>
              <p:spPr>
                <a:xfrm>
                  <a:off x="6164370" y="1010707"/>
                  <a:ext cx="188280" cy="248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68">
              <p14:nvContentPartPr>
                <p14:cNvPr id="630" name="Ink 629">
                  <a:extLst>
                    <a:ext uri="{FF2B5EF4-FFF2-40B4-BE49-F238E27FC236}">
                      <a16:creationId xmlns:a16="http://schemas.microsoft.com/office/drawing/2014/main" id="{4777D8C8-4B5C-476C-A8AC-41B2899E1397}"/>
                    </a:ext>
                  </a:extLst>
                </p14:cNvPr>
                <p14:cNvContentPartPr/>
                <p14:nvPr/>
              </p14:nvContentPartPr>
              <p14:xfrm>
                <a:off x="6381810" y="1013227"/>
                <a:ext cx="136080" cy="213120"/>
              </p14:xfrm>
            </p:contentPart>
          </mc:Choice>
          <mc:Fallback>
            <p:pic>
              <p:nvPicPr>
                <p:cNvPr id="630" name="Ink 629">
                  <a:extLst>
                    <a:ext uri="{FF2B5EF4-FFF2-40B4-BE49-F238E27FC236}">
                      <a16:creationId xmlns:a16="http://schemas.microsoft.com/office/drawing/2014/main" id="{4777D8C8-4B5C-476C-A8AC-41B2899E1397}"/>
                    </a:ext>
                  </a:extLst>
                </p:cNvPr>
                <p:cNvPicPr/>
                <p:nvPr/>
              </p:nvPicPr>
              <p:blipFill>
                <a:blip r:embed="rId969"/>
                <a:stretch>
                  <a:fillRect/>
                </a:stretch>
              </p:blipFill>
              <p:spPr>
                <a:xfrm>
                  <a:off x="6372810" y="1004227"/>
                  <a:ext cx="153720" cy="230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70">
              <p14:nvContentPartPr>
                <p14:cNvPr id="631" name="Ink 630">
                  <a:extLst>
                    <a:ext uri="{FF2B5EF4-FFF2-40B4-BE49-F238E27FC236}">
                      <a16:creationId xmlns:a16="http://schemas.microsoft.com/office/drawing/2014/main" id="{E63DBBF7-0A6F-4E89-98BD-9AC202BC99DC}"/>
                    </a:ext>
                  </a:extLst>
                </p14:cNvPr>
                <p14:cNvContentPartPr/>
                <p14:nvPr/>
              </p14:nvContentPartPr>
              <p14:xfrm>
                <a:off x="6452730" y="988027"/>
                <a:ext cx="110520" cy="50400"/>
              </p14:xfrm>
            </p:contentPart>
          </mc:Choice>
          <mc:Fallback>
            <p:pic>
              <p:nvPicPr>
                <p:cNvPr id="631" name="Ink 630">
                  <a:extLst>
                    <a:ext uri="{FF2B5EF4-FFF2-40B4-BE49-F238E27FC236}">
                      <a16:creationId xmlns:a16="http://schemas.microsoft.com/office/drawing/2014/main" id="{E63DBBF7-0A6F-4E89-98BD-9AC202BC99DC}"/>
                    </a:ext>
                  </a:extLst>
                </p:cNvPr>
                <p:cNvPicPr/>
                <p:nvPr/>
              </p:nvPicPr>
              <p:blipFill>
                <a:blip r:embed="rId971"/>
                <a:stretch>
                  <a:fillRect/>
                </a:stretch>
              </p:blipFill>
              <p:spPr>
                <a:xfrm>
                  <a:off x="6444090" y="979387"/>
                  <a:ext cx="128160" cy="68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72">
              <p14:nvContentPartPr>
                <p14:cNvPr id="633" name="Ink 632">
                  <a:extLst>
                    <a:ext uri="{FF2B5EF4-FFF2-40B4-BE49-F238E27FC236}">
                      <a16:creationId xmlns:a16="http://schemas.microsoft.com/office/drawing/2014/main" id="{87842E2D-F0A8-48BA-AD4E-4BC017856210}"/>
                    </a:ext>
                  </a:extLst>
                </p14:cNvPr>
                <p14:cNvContentPartPr/>
                <p14:nvPr/>
              </p14:nvContentPartPr>
              <p14:xfrm>
                <a:off x="6481170" y="1321747"/>
                <a:ext cx="271080" cy="106200"/>
              </p14:xfrm>
            </p:contentPart>
          </mc:Choice>
          <mc:Fallback>
            <p:pic>
              <p:nvPicPr>
                <p:cNvPr id="633" name="Ink 632">
                  <a:extLst>
                    <a:ext uri="{FF2B5EF4-FFF2-40B4-BE49-F238E27FC236}">
                      <a16:creationId xmlns:a16="http://schemas.microsoft.com/office/drawing/2014/main" id="{87842E2D-F0A8-48BA-AD4E-4BC017856210}"/>
                    </a:ext>
                  </a:extLst>
                </p:cNvPr>
                <p:cNvPicPr/>
                <p:nvPr/>
              </p:nvPicPr>
              <p:blipFill>
                <a:blip r:embed="rId973"/>
                <a:stretch>
                  <a:fillRect/>
                </a:stretch>
              </p:blipFill>
              <p:spPr>
                <a:xfrm>
                  <a:off x="6472530" y="1313107"/>
                  <a:ext cx="288720" cy="123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74">
              <p14:nvContentPartPr>
                <p14:cNvPr id="634" name="Ink 633">
                  <a:extLst>
                    <a:ext uri="{FF2B5EF4-FFF2-40B4-BE49-F238E27FC236}">
                      <a16:creationId xmlns:a16="http://schemas.microsoft.com/office/drawing/2014/main" id="{2E345277-CFF1-41D6-894D-2589CC557C50}"/>
                    </a:ext>
                  </a:extLst>
                </p14:cNvPr>
                <p14:cNvContentPartPr/>
                <p14:nvPr/>
              </p14:nvContentPartPr>
              <p14:xfrm>
                <a:off x="6768450" y="1226347"/>
                <a:ext cx="67320" cy="136440"/>
              </p14:xfrm>
            </p:contentPart>
          </mc:Choice>
          <mc:Fallback>
            <p:pic>
              <p:nvPicPr>
                <p:cNvPr id="634" name="Ink 633">
                  <a:extLst>
                    <a:ext uri="{FF2B5EF4-FFF2-40B4-BE49-F238E27FC236}">
                      <a16:creationId xmlns:a16="http://schemas.microsoft.com/office/drawing/2014/main" id="{2E345277-CFF1-41D6-894D-2589CC557C50}"/>
                    </a:ext>
                  </a:extLst>
                </p:cNvPr>
                <p:cNvPicPr/>
                <p:nvPr/>
              </p:nvPicPr>
              <p:blipFill>
                <a:blip r:embed="rId975"/>
                <a:stretch>
                  <a:fillRect/>
                </a:stretch>
              </p:blipFill>
              <p:spPr>
                <a:xfrm>
                  <a:off x="6759450" y="1217347"/>
                  <a:ext cx="84960" cy="15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76">
              <p14:nvContentPartPr>
                <p14:cNvPr id="635" name="Ink 634">
                  <a:extLst>
                    <a:ext uri="{FF2B5EF4-FFF2-40B4-BE49-F238E27FC236}">
                      <a16:creationId xmlns:a16="http://schemas.microsoft.com/office/drawing/2014/main" id="{C26FFB82-E4C3-4889-B930-F5EACDBB7465}"/>
                    </a:ext>
                  </a:extLst>
                </p14:cNvPr>
                <p14:cNvContentPartPr/>
                <p14:nvPr/>
              </p14:nvContentPartPr>
              <p14:xfrm>
                <a:off x="6548130" y="1445947"/>
                <a:ext cx="265320" cy="73080"/>
              </p14:xfrm>
            </p:contentPart>
          </mc:Choice>
          <mc:Fallback>
            <p:pic>
              <p:nvPicPr>
                <p:cNvPr id="635" name="Ink 634">
                  <a:extLst>
                    <a:ext uri="{FF2B5EF4-FFF2-40B4-BE49-F238E27FC236}">
                      <a16:creationId xmlns:a16="http://schemas.microsoft.com/office/drawing/2014/main" id="{C26FFB82-E4C3-4889-B930-F5EACDBB7465}"/>
                    </a:ext>
                  </a:extLst>
                </p:cNvPr>
                <p:cNvPicPr/>
                <p:nvPr/>
              </p:nvPicPr>
              <p:blipFill>
                <a:blip r:embed="rId977"/>
                <a:stretch>
                  <a:fillRect/>
                </a:stretch>
              </p:blipFill>
              <p:spPr>
                <a:xfrm>
                  <a:off x="6539130" y="1436947"/>
                  <a:ext cx="282960" cy="90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78">
              <p14:nvContentPartPr>
                <p14:cNvPr id="636" name="Ink 635">
                  <a:extLst>
                    <a:ext uri="{FF2B5EF4-FFF2-40B4-BE49-F238E27FC236}">
                      <a16:creationId xmlns:a16="http://schemas.microsoft.com/office/drawing/2014/main" id="{DE51FA03-65D4-4A7D-AE59-9F63F6350F91}"/>
                    </a:ext>
                  </a:extLst>
                </p14:cNvPr>
                <p14:cNvContentPartPr/>
                <p14:nvPr/>
              </p14:nvContentPartPr>
              <p14:xfrm>
                <a:off x="6677730" y="1512907"/>
                <a:ext cx="40320" cy="156240"/>
              </p14:xfrm>
            </p:contentPart>
          </mc:Choice>
          <mc:Fallback>
            <p:pic>
              <p:nvPicPr>
                <p:cNvPr id="636" name="Ink 635">
                  <a:extLst>
                    <a:ext uri="{FF2B5EF4-FFF2-40B4-BE49-F238E27FC236}">
                      <a16:creationId xmlns:a16="http://schemas.microsoft.com/office/drawing/2014/main" id="{DE51FA03-65D4-4A7D-AE59-9F63F6350F91}"/>
                    </a:ext>
                  </a:extLst>
                </p:cNvPr>
                <p:cNvPicPr/>
                <p:nvPr/>
              </p:nvPicPr>
              <p:blipFill>
                <a:blip r:embed="rId979"/>
                <a:stretch>
                  <a:fillRect/>
                </a:stretch>
              </p:blipFill>
              <p:spPr>
                <a:xfrm>
                  <a:off x="6668730" y="1504267"/>
                  <a:ext cx="57960" cy="173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80">
              <p14:nvContentPartPr>
                <p14:cNvPr id="637" name="Ink 636">
                  <a:extLst>
                    <a:ext uri="{FF2B5EF4-FFF2-40B4-BE49-F238E27FC236}">
                      <a16:creationId xmlns:a16="http://schemas.microsoft.com/office/drawing/2014/main" id="{C11D1A4D-0D7D-431F-B3EB-73E51D78F84D}"/>
                    </a:ext>
                  </a:extLst>
                </p14:cNvPr>
                <p14:cNvContentPartPr/>
                <p14:nvPr/>
              </p14:nvContentPartPr>
              <p14:xfrm>
                <a:off x="6721290" y="1584547"/>
                <a:ext cx="106920" cy="91800"/>
              </p14:xfrm>
            </p:contentPart>
          </mc:Choice>
          <mc:Fallback>
            <p:pic>
              <p:nvPicPr>
                <p:cNvPr id="637" name="Ink 636">
                  <a:extLst>
                    <a:ext uri="{FF2B5EF4-FFF2-40B4-BE49-F238E27FC236}">
                      <a16:creationId xmlns:a16="http://schemas.microsoft.com/office/drawing/2014/main" id="{C11D1A4D-0D7D-431F-B3EB-73E51D78F84D}"/>
                    </a:ext>
                  </a:extLst>
                </p:cNvPr>
                <p:cNvPicPr/>
                <p:nvPr/>
              </p:nvPicPr>
              <p:blipFill>
                <a:blip r:embed="rId981"/>
                <a:stretch>
                  <a:fillRect/>
                </a:stretch>
              </p:blipFill>
              <p:spPr>
                <a:xfrm>
                  <a:off x="6712650" y="1575547"/>
                  <a:ext cx="124560" cy="109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82">
              <p14:nvContentPartPr>
                <p14:cNvPr id="640" name="Ink 639">
                  <a:extLst>
                    <a:ext uri="{FF2B5EF4-FFF2-40B4-BE49-F238E27FC236}">
                      <a16:creationId xmlns:a16="http://schemas.microsoft.com/office/drawing/2014/main" id="{F48EC51F-84DE-4D8F-A66A-F9A1821511EF}"/>
                    </a:ext>
                  </a:extLst>
                </p14:cNvPr>
                <p14:cNvContentPartPr/>
                <p14:nvPr/>
              </p14:nvContentPartPr>
              <p14:xfrm>
                <a:off x="6761250" y="1548547"/>
                <a:ext cx="147240" cy="103680"/>
              </p14:xfrm>
            </p:contentPart>
          </mc:Choice>
          <mc:Fallback>
            <p:pic>
              <p:nvPicPr>
                <p:cNvPr id="640" name="Ink 639">
                  <a:extLst>
                    <a:ext uri="{FF2B5EF4-FFF2-40B4-BE49-F238E27FC236}">
                      <a16:creationId xmlns:a16="http://schemas.microsoft.com/office/drawing/2014/main" id="{F48EC51F-84DE-4D8F-A66A-F9A1821511EF}"/>
                    </a:ext>
                  </a:extLst>
                </p:cNvPr>
                <p:cNvPicPr/>
                <p:nvPr/>
              </p:nvPicPr>
              <p:blipFill>
                <a:blip r:embed="rId983"/>
                <a:stretch>
                  <a:fillRect/>
                </a:stretch>
              </p:blipFill>
              <p:spPr>
                <a:xfrm>
                  <a:off x="6752610" y="1539907"/>
                  <a:ext cx="164880" cy="121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84">
              <p14:nvContentPartPr>
                <p14:cNvPr id="641" name="Ink 640">
                  <a:extLst>
                    <a:ext uri="{FF2B5EF4-FFF2-40B4-BE49-F238E27FC236}">
                      <a16:creationId xmlns:a16="http://schemas.microsoft.com/office/drawing/2014/main" id="{4257E073-4CCD-4D50-B78F-A244D8CF098A}"/>
                    </a:ext>
                  </a:extLst>
                </p14:cNvPr>
                <p14:cNvContentPartPr/>
                <p14:nvPr/>
              </p14:nvContentPartPr>
              <p14:xfrm>
                <a:off x="6857010" y="1588507"/>
                <a:ext cx="70920" cy="257040"/>
              </p14:xfrm>
            </p:contentPart>
          </mc:Choice>
          <mc:Fallback>
            <p:pic>
              <p:nvPicPr>
                <p:cNvPr id="641" name="Ink 640">
                  <a:extLst>
                    <a:ext uri="{FF2B5EF4-FFF2-40B4-BE49-F238E27FC236}">
                      <a16:creationId xmlns:a16="http://schemas.microsoft.com/office/drawing/2014/main" id="{4257E073-4CCD-4D50-B78F-A244D8CF098A}"/>
                    </a:ext>
                  </a:extLst>
                </p:cNvPr>
                <p:cNvPicPr/>
                <p:nvPr/>
              </p:nvPicPr>
              <p:blipFill>
                <a:blip r:embed="rId985"/>
                <a:stretch>
                  <a:fillRect/>
                </a:stretch>
              </p:blipFill>
              <p:spPr>
                <a:xfrm>
                  <a:off x="6848370" y="1579867"/>
                  <a:ext cx="88560" cy="27468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24722647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31332BD0-8CE1-4113-AA35-73B32F7BCC0A}"/>
                  </a:ext>
                </a:extLst>
              </p14:cNvPr>
              <p14:cNvContentPartPr/>
              <p14:nvPr/>
            </p14:nvContentPartPr>
            <p14:xfrm>
              <a:off x="478530" y="379627"/>
              <a:ext cx="194760" cy="239400"/>
            </p14:xfrm>
          </p:contentPart>
        </mc:Choice>
        <mc:Fallback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31332BD0-8CE1-4113-AA35-73B32F7BCC0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69530" y="370987"/>
                <a:ext cx="212400" cy="257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59E34BBF-9FF4-435E-973E-3EB3ABBCADC9}"/>
                  </a:ext>
                </a:extLst>
              </p14:cNvPr>
              <p14:cNvContentPartPr/>
              <p14:nvPr/>
            </p14:nvContentPartPr>
            <p14:xfrm>
              <a:off x="705330" y="468547"/>
              <a:ext cx="140040" cy="15984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59E34BBF-9FF4-435E-973E-3EB3ABBCADC9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96330" y="459907"/>
                <a:ext cx="157680" cy="177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D03BDE26-A8F4-49EC-98AC-EC031EE8E4D7}"/>
                  </a:ext>
                </a:extLst>
              </p14:cNvPr>
              <p14:cNvContentPartPr/>
              <p14:nvPr/>
            </p14:nvContentPartPr>
            <p14:xfrm>
              <a:off x="900810" y="400507"/>
              <a:ext cx="302040" cy="21708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D03BDE26-A8F4-49EC-98AC-EC031EE8E4D7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891810" y="391867"/>
                <a:ext cx="319680" cy="234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90D40666-F084-497A-891B-05A557937C0E}"/>
                  </a:ext>
                </a:extLst>
              </p14:cNvPr>
              <p14:cNvContentPartPr/>
              <p14:nvPr/>
            </p14:nvContentPartPr>
            <p14:xfrm>
              <a:off x="1201410" y="386827"/>
              <a:ext cx="372240" cy="23616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90D40666-F084-497A-891B-05A557937C0E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192410" y="377827"/>
                <a:ext cx="389880" cy="253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FDC7F82D-3D77-4A2B-81F6-2F14BBA86E6B}"/>
                  </a:ext>
                </a:extLst>
              </p14:cNvPr>
              <p14:cNvContentPartPr/>
              <p14:nvPr/>
            </p14:nvContentPartPr>
            <p14:xfrm>
              <a:off x="1540890" y="355867"/>
              <a:ext cx="20880" cy="2448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FDC7F82D-3D77-4A2B-81F6-2F14BBA86E6B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1531890" y="346867"/>
                <a:ext cx="38520" cy="42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532AC4C9-1706-4E16-91D5-7CDE319CD150}"/>
                  </a:ext>
                </a:extLst>
              </p14:cNvPr>
              <p14:cNvContentPartPr/>
              <p14:nvPr/>
            </p14:nvContentPartPr>
            <p14:xfrm>
              <a:off x="1684530" y="366307"/>
              <a:ext cx="255240" cy="452880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532AC4C9-1706-4E16-91D5-7CDE319CD150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1675530" y="357307"/>
                <a:ext cx="272880" cy="470520"/>
              </a:xfrm>
              <a:prstGeom prst="rect">
                <a:avLst/>
              </a:prstGeom>
            </p:spPr>
          </p:pic>
        </mc:Fallback>
      </mc:AlternateContent>
      <p:grpSp>
        <p:nvGrpSpPr>
          <p:cNvPr id="20" name="Group 19">
            <a:extLst>
              <a:ext uri="{FF2B5EF4-FFF2-40B4-BE49-F238E27FC236}">
                <a16:creationId xmlns:a16="http://schemas.microsoft.com/office/drawing/2014/main" id="{AA91EB95-2D54-4A19-A91E-F8C045DFF3E9}"/>
              </a:ext>
            </a:extLst>
          </p:cNvPr>
          <p:cNvGrpSpPr/>
          <p:nvPr/>
        </p:nvGrpSpPr>
        <p:grpSpPr>
          <a:xfrm>
            <a:off x="2235690" y="293947"/>
            <a:ext cx="2889000" cy="259920"/>
            <a:chOff x="2235690" y="293947"/>
            <a:chExt cx="2889000" cy="2599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4">
              <p14:nvContentPartPr>
                <p14:cNvPr id="11" name="Ink 10">
                  <a:extLst>
                    <a:ext uri="{FF2B5EF4-FFF2-40B4-BE49-F238E27FC236}">
                      <a16:creationId xmlns:a16="http://schemas.microsoft.com/office/drawing/2014/main" id="{3313DB82-5816-40D2-A510-072DF971E7FA}"/>
                    </a:ext>
                  </a:extLst>
                </p14:cNvPr>
                <p14:cNvContentPartPr/>
                <p14:nvPr/>
              </p14:nvContentPartPr>
              <p14:xfrm>
                <a:off x="2235690" y="431467"/>
                <a:ext cx="187920" cy="18720"/>
              </p14:xfrm>
            </p:contentPart>
          </mc:Choice>
          <mc:Fallback>
            <p:pic>
              <p:nvPicPr>
                <p:cNvPr id="11" name="Ink 10">
                  <a:extLst>
                    <a:ext uri="{FF2B5EF4-FFF2-40B4-BE49-F238E27FC236}">
                      <a16:creationId xmlns:a16="http://schemas.microsoft.com/office/drawing/2014/main" id="{3313DB82-5816-40D2-A510-072DF971E7FA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2226690" y="422467"/>
                  <a:ext cx="205560" cy="3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22E2BAC4-FBBD-4176-BF4C-E79189B959A3}"/>
                    </a:ext>
                  </a:extLst>
                </p14:cNvPr>
                <p14:cNvContentPartPr/>
                <p14:nvPr/>
              </p14:nvContentPartPr>
              <p14:xfrm>
                <a:off x="2680650" y="329587"/>
                <a:ext cx="1015560" cy="224280"/>
              </p14:xfrm>
            </p:contentPart>
          </mc:Choice>
          <mc:Fallback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22E2BAC4-FBBD-4176-BF4C-E79189B959A3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2671650" y="320587"/>
                  <a:ext cx="1033200" cy="241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B929F5E5-673E-4A63-8B66-BC5F058244C6}"/>
                    </a:ext>
                  </a:extLst>
                </p14:cNvPr>
                <p14:cNvContentPartPr/>
                <p14:nvPr/>
              </p14:nvContentPartPr>
              <p14:xfrm>
                <a:off x="3931650" y="359827"/>
                <a:ext cx="416520" cy="169560"/>
              </p14:xfrm>
            </p:contentPart>
          </mc:Choice>
          <mc:Fallback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B929F5E5-673E-4A63-8B66-BC5F058244C6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3923010" y="350827"/>
                  <a:ext cx="434160" cy="187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ED26E5A3-3868-41A5-88D1-64233F4935C3}"/>
                    </a:ext>
                  </a:extLst>
                </p14:cNvPr>
                <p14:cNvContentPartPr/>
                <p14:nvPr/>
              </p14:nvContentPartPr>
              <p14:xfrm>
                <a:off x="4452930" y="293947"/>
                <a:ext cx="296640" cy="231840"/>
              </p14:xfrm>
            </p:contentPart>
          </mc:Choice>
          <mc:Fallback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ED26E5A3-3868-41A5-88D1-64233F4935C3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4444290" y="285307"/>
                  <a:ext cx="314280" cy="249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">
              <p14:nvContentPartPr>
                <p14:cNvPr id="16" name="Ink 15">
                  <a:extLst>
                    <a:ext uri="{FF2B5EF4-FFF2-40B4-BE49-F238E27FC236}">
                      <a16:creationId xmlns:a16="http://schemas.microsoft.com/office/drawing/2014/main" id="{A3FC642B-83F7-49A7-89A4-236C1938368B}"/>
                    </a:ext>
                  </a:extLst>
                </p14:cNvPr>
                <p14:cNvContentPartPr/>
                <p14:nvPr/>
              </p14:nvContentPartPr>
              <p14:xfrm>
                <a:off x="4749210" y="342547"/>
                <a:ext cx="131760" cy="194760"/>
              </p14:xfrm>
            </p:contentPart>
          </mc:Choice>
          <mc:Fallback>
            <p:pic>
              <p:nvPicPr>
                <p:cNvPr id="16" name="Ink 15">
                  <a:extLst>
                    <a:ext uri="{FF2B5EF4-FFF2-40B4-BE49-F238E27FC236}">
                      <a16:creationId xmlns:a16="http://schemas.microsoft.com/office/drawing/2014/main" id="{A3FC642B-83F7-49A7-89A4-236C1938368B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4740210" y="333907"/>
                  <a:ext cx="149400" cy="212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54D1B26F-0D7D-49DB-93FA-D17BFEAEB9F3}"/>
                    </a:ext>
                  </a:extLst>
                </p14:cNvPr>
                <p14:cNvContentPartPr/>
                <p14:nvPr/>
              </p14:nvContentPartPr>
              <p14:xfrm>
                <a:off x="5100210" y="347587"/>
                <a:ext cx="16920" cy="14760"/>
              </p14:xfrm>
            </p:contentPart>
          </mc:Choice>
          <mc:Fallback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54D1B26F-0D7D-49DB-93FA-D17BFEAEB9F3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5091570" y="338947"/>
                  <a:ext cx="34560" cy="32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54AD9F38-C9FD-4960-8674-1EC19163D9C6}"/>
                    </a:ext>
                  </a:extLst>
                </p14:cNvPr>
                <p14:cNvContentPartPr/>
                <p14:nvPr/>
              </p14:nvContentPartPr>
              <p14:xfrm>
                <a:off x="5119650" y="497347"/>
                <a:ext cx="5040" cy="5400"/>
              </p14:xfrm>
            </p:contentPart>
          </mc:Choice>
          <mc:Fallback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54AD9F38-C9FD-4960-8674-1EC19163D9C6}"/>
                    </a:ext>
                  </a:extLst>
                </p:cNvPr>
                <p:cNvPicPr/>
                <p:nvPr/>
              </p:nvPicPr>
              <p:blipFill>
                <a:blip r:embed="rId27"/>
                <a:stretch>
                  <a:fillRect/>
                </a:stretch>
              </p:blipFill>
              <p:spPr>
                <a:xfrm>
                  <a:off x="5111010" y="488707"/>
                  <a:ext cx="22680" cy="230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D9B60FD0-5A67-49FD-A07B-627BF3F03245}"/>
              </a:ext>
            </a:extLst>
          </p:cNvPr>
          <p:cNvGrpSpPr/>
          <p:nvPr/>
        </p:nvGrpSpPr>
        <p:grpSpPr>
          <a:xfrm>
            <a:off x="699930" y="1231387"/>
            <a:ext cx="379800" cy="348840"/>
            <a:chOff x="699930" y="1231387"/>
            <a:chExt cx="379800" cy="3488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8">
              <p14:nvContentPartPr>
                <p14:cNvPr id="21" name="Ink 20">
                  <a:extLst>
                    <a:ext uri="{FF2B5EF4-FFF2-40B4-BE49-F238E27FC236}">
                      <a16:creationId xmlns:a16="http://schemas.microsoft.com/office/drawing/2014/main" id="{6110B674-FB35-4D8D-A205-6D6D8D3E03B5}"/>
                    </a:ext>
                  </a:extLst>
                </p14:cNvPr>
                <p14:cNvContentPartPr/>
                <p14:nvPr/>
              </p14:nvContentPartPr>
              <p14:xfrm>
                <a:off x="699930" y="1231387"/>
                <a:ext cx="379800" cy="311400"/>
              </p14:xfrm>
            </p:contentPart>
          </mc:Choice>
          <mc:Fallback>
            <p:pic>
              <p:nvPicPr>
                <p:cNvPr id="21" name="Ink 20">
                  <a:extLst>
                    <a:ext uri="{FF2B5EF4-FFF2-40B4-BE49-F238E27FC236}">
                      <a16:creationId xmlns:a16="http://schemas.microsoft.com/office/drawing/2014/main" id="{6110B674-FB35-4D8D-A205-6D6D8D3E03B5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691290" y="1222747"/>
                  <a:ext cx="397440" cy="32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139A85F4-27A7-46EB-A2F6-462CD2323881}"/>
                    </a:ext>
                  </a:extLst>
                </p14:cNvPr>
                <p14:cNvContentPartPr/>
                <p14:nvPr/>
              </p14:nvContentPartPr>
              <p14:xfrm>
                <a:off x="719010" y="1479787"/>
                <a:ext cx="14040" cy="100440"/>
              </p14:xfrm>
            </p:contentPart>
          </mc:Choice>
          <mc:Fallback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139A85F4-27A7-46EB-A2F6-462CD2323881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710010" y="1471147"/>
                  <a:ext cx="31680" cy="1180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D3D85AF0-19E3-44C6-B9EE-CAA25C79CE97}"/>
              </a:ext>
            </a:extLst>
          </p:cNvPr>
          <p:cNvGrpSpPr/>
          <p:nvPr/>
        </p:nvGrpSpPr>
        <p:grpSpPr>
          <a:xfrm>
            <a:off x="1481130" y="1211227"/>
            <a:ext cx="243000" cy="92880"/>
            <a:chOff x="1481130" y="1211227"/>
            <a:chExt cx="243000" cy="928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2">
              <p14:nvContentPartPr>
                <p14:cNvPr id="23" name="Ink 22">
                  <a:extLst>
                    <a:ext uri="{FF2B5EF4-FFF2-40B4-BE49-F238E27FC236}">
                      <a16:creationId xmlns:a16="http://schemas.microsoft.com/office/drawing/2014/main" id="{D3CF6998-4125-45E2-9D0B-82A70F1396FB}"/>
                    </a:ext>
                  </a:extLst>
                </p14:cNvPr>
                <p14:cNvContentPartPr/>
                <p14:nvPr/>
              </p14:nvContentPartPr>
              <p14:xfrm>
                <a:off x="1481130" y="1211227"/>
                <a:ext cx="203760" cy="17640"/>
              </p14:xfrm>
            </p:contentPart>
          </mc:Choice>
          <mc:Fallback>
            <p:pic>
              <p:nvPicPr>
                <p:cNvPr id="23" name="Ink 22">
                  <a:extLst>
                    <a:ext uri="{FF2B5EF4-FFF2-40B4-BE49-F238E27FC236}">
                      <a16:creationId xmlns:a16="http://schemas.microsoft.com/office/drawing/2014/main" id="{D3CF6998-4125-45E2-9D0B-82A70F1396FB}"/>
                    </a:ext>
                  </a:extLst>
                </p:cNvPr>
                <p:cNvPicPr/>
                <p:nvPr/>
              </p:nvPicPr>
              <p:blipFill>
                <a:blip r:embed="rId33"/>
                <a:stretch>
                  <a:fillRect/>
                </a:stretch>
              </p:blipFill>
              <p:spPr>
                <a:xfrm>
                  <a:off x="1472490" y="1202587"/>
                  <a:ext cx="221400" cy="35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">
              <p14:nvContentPartPr>
                <p14:cNvPr id="24" name="Ink 23">
                  <a:extLst>
                    <a:ext uri="{FF2B5EF4-FFF2-40B4-BE49-F238E27FC236}">
                      <a16:creationId xmlns:a16="http://schemas.microsoft.com/office/drawing/2014/main" id="{629551BA-1520-4DA6-963B-B46523687652}"/>
                    </a:ext>
                  </a:extLst>
                </p14:cNvPr>
                <p14:cNvContentPartPr/>
                <p14:nvPr/>
              </p14:nvContentPartPr>
              <p14:xfrm>
                <a:off x="1526130" y="1275667"/>
                <a:ext cx="198000" cy="28440"/>
              </p14:xfrm>
            </p:contentPart>
          </mc:Choice>
          <mc:Fallback>
            <p:pic>
              <p:nvPicPr>
                <p:cNvPr id="24" name="Ink 23">
                  <a:extLst>
                    <a:ext uri="{FF2B5EF4-FFF2-40B4-BE49-F238E27FC236}">
                      <a16:creationId xmlns:a16="http://schemas.microsoft.com/office/drawing/2014/main" id="{629551BA-1520-4DA6-963B-B46523687652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1517130" y="1266667"/>
                  <a:ext cx="215640" cy="460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36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DB1A4763-48CA-4333-9ADA-015772B45485}"/>
                  </a:ext>
                </a:extLst>
              </p14:cNvPr>
              <p14:cNvContentPartPr/>
              <p14:nvPr/>
            </p14:nvContentPartPr>
            <p14:xfrm>
              <a:off x="796770" y="762307"/>
              <a:ext cx="181800" cy="300240"/>
            </p14:xfrm>
          </p:contentPart>
        </mc:Choice>
        <mc:Fallback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DB1A4763-48CA-4333-9ADA-015772B45485}"/>
                  </a:ext>
                </a:extLst>
              </p:cNvPr>
              <p:cNvPicPr/>
              <p:nvPr/>
            </p:nvPicPr>
            <p:blipFill>
              <a:blip r:embed="rId37"/>
              <a:stretch>
                <a:fillRect/>
              </a:stretch>
            </p:blipFill>
            <p:spPr>
              <a:xfrm>
                <a:off x="787770" y="753307"/>
                <a:ext cx="199440" cy="317880"/>
              </a:xfrm>
              <a:prstGeom prst="rect">
                <a:avLst/>
              </a:prstGeom>
            </p:spPr>
          </p:pic>
        </mc:Fallback>
      </mc:AlternateContent>
      <p:grpSp>
        <p:nvGrpSpPr>
          <p:cNvPr id="44" name="Group 43">
            <a:extLst>
              <a:ext uri="{FF2B5EF4-FFF2-40B4-BE49-F238E27FC236}">
                <a16:creationId xmlns:a16="http://schemas.microsoft.com/office/drawing/2014/main" id="{4B6AFE76-1843-496B-9566-C4B33355DFFB}"/>
              </a:ext>
            </a:extLst>
          </p:cNvPr>
          <p:cNvGrpSpPr/>
          <p:nvPr/>
        </p:nvGrpSpPr>
        <p:grpSpPr>
          <a:xfrm>
            <a:off x="2346930" y="1287187"/>
            <a:ext cx="1724040" cy="506520"/>
            <a:chOff x="2346930" y="1287187"/>
            <a:chExt cx="1724040" cy="5065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8">
              <p14:nvContentPartPr>
                <p14:cNvPr id="36" name="Ink 35">
                  <a:extLst>
                    <a:ext uri="{FF2B5EF4-FFF2-40B4-BE49-F238E27FC236}">
                      <a16:creationId xmlns:a16="http://schemas.microsoft.com/office/drawing/2014/main" id="{B986A74F-6512-4816-BA6E-058817BA50BB}"/>
                    </a:ext>
                  </a:extLst>
                </p14:cNvPr>
                <p14:cNvContentPartPr/>
                <p14:nvPr/>
              </p14:nvContentPartPr>
              <p14:xfrm>
                <a:off x="2346930" y="1287187"/>
                <a:ext cx="51120" cy="236520"/>
              </p14:xfrm>
            </p:contentPart>
          </mc:Choice>
          <mc:Fallback>
            <p:pic>
              <p:nvPicPr>
                <p:cNvPr id="36" name="Ink 35">
                  <a:extLst>
                    <a:ext uri="{FF2B5EF4-FFF2-40B4-BE49-F238E27FC236}">
                      <a16:creationId xmlns:a16="http://schemas.microsoft.com/office/drawing/2014/main" id="{B986A74F-6512-4816-BA6E-058817BA50BB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2337930" y="1278547"/>
                  <a:ext cx="68760" cy="254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80874C1B-46B3-4B30-9CB8-CC6E8449E465}"/>
                    </a:ext>
                  </a:extLst>
                </p14:cNvPr>
                <p14:cNvContentPartPr/>
                <p14:nvPr/>
              </p14:nvContentPartPr>
              <p14:xfrm>
                <a:off x="2359890" y="1389787"/>
                <a:ext cx="341280" cy="163800"/>
              </p14:xfrm>
            </p:contentPart>
          </mc:Choice>
          <mc:Fallback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80874C1B-46B3-4B30-9CB8-CC6E8449E465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2351250" y="1380787"/>
                  <a:ext cx="358920" cy="181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60F1EB74-D37B-43C6-A344-15C9BFA9AF65}"/>
                    </a:ext>
                  </a:extLst>
                </p14:cNvPr>
                <p14:cNvContentPartPr/>
                <p14:nvPr/>
              </p14:nvContentPartPr>
              <p14:xfrm>
                <a:off x="2617650" y="1504987"/>
                <a:ext cx="95760" cy="288720"/>
              </p14:xfrm>
            </p:contentPart>
          </mc:Choice>
          <mc:Fallback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60F1EB74-D37B-43C6-A344-15C9BFA9AF65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2608650" y="1495987"/>
                  <a:ext cx="113400" cy="30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">
              <p14:nvContentPartPr>
                <p14:cNvPr id="39" name="Ink 38">
                  <a:extLst>
                    <a:ext uri="{FF2B5EF4-FFF2-40B4-BE49-F238E27FC236}">
                      <a16:creationId xmlns:a16="http://schemas.microsoft.com/office/drawing/2014/main" id="{28958086-6E1B-43CA-AF99-D39E2254C893}"/>
                    </a:ext>
                  </a:extLst>
                </p14:cNvPr>
                <p14:cNvContentPartPr/>
                <p14:nvPr/>
              </p14:nvContentPartPr>
              <p14:xfrm>
                <a:off x="2944170" y="1394467"/>
                <a:ext cx="171360" cy="178920"/>
              </p14:xfrm>
            </p:contentPart>
          </mc:Choice>
          <mc:Fallback>
            <p:pic>
              <p:nvPicPr>
                <p:cNvPr id="39" name="Ink 38">
                  <a:extLst>
                    <a:ext uri="{FF2B5EF4-FFF2-40B4-BE49-F238E27FC236}">
                      <a16:creationId xmlns:a16="http://schemas.microsoft.com/office/drawing/2014/main" id="{28958086-6E1B-43CA-AF99-D39E2254C893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2935530" y="1385827"/>
                  <a:ext cx="189000" cy="196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">
              <p14:nvContentPartPr>
                <p14:cNvPr id="40" name="Ink 39">
                  <a:extLst>
                    <a:ext uri="{FF2B5EF4-FFF2-40B4-BE49-F238E27FC236}">
                      <a16:creationId xmlns:a16="http://schemas.microsoft.com/office/drawing/2014/main" id="{0970C7ED-9BA4-4CED-AD09-338243AF77CB}"/>
                    </a:ext>
                  </a:extLst>
                </p14:cNvPr>
                <p14:cNvContentPartPr/>
                <p14:nvPr/>
              </p14:nvContentPartPr>
              <p14:xfrm>
                <a:off x="3183210" y="1410667"/>
                <a:ext cx="119880" cy="123480"/>
              </p14:xfrm>
            </p:contentPart>
          </mc:Choice>
          <mc:Fallback>
            <p:pic>
              <p:nvPicPr>
                <p:cNvPr id="40" name="Ink 39">
                  <a:extLst>
                    <a:ext uri="{FF2B5EF4-FFF2-40B4-BE49-F238E27FC236}">
                      <a16:creationId xmlns:a16="http://schemas.microsoft.com/office/drawing/2014/main" id="{0970C7ED-9BA4-4CED-AD09-338243AF77CB}"/>
                    </a:ext>
                  </a:extLst>
                </p:cNvPr>
                <p:cNvPicPr/>
                <p:nvPr/>
              </p:nvPicPr>
              <p:blipFill>
                <a:blip r:embed="rId47"/>
                <a:stretch>
                  <a:fillRect/>
                </a:stretch>
              </p:blipFill>
              <p:spPr>
                <a:xfrm>
                  <a:off x="3174570" y="1401667"/>
                  <a:ext cx="137520" cy="141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">
              <p14:nvContentPartPr>
                <p14:cNvPr id="41" name="Ink 40">
                  <a:extLst>
                    <a:ext uri="{FF2B5EF4-FFF2-40B4-BE49-F238E27FC236}">
                      <a16:creationId xmlns:a16="http://schemas.microsoft.com/office/drawing/2014/main" id="{4D0D02EB-049B-4E3A-BD7D-412596D804F8}"/>
                    </a:ext>
                  </a:extLst>
                </p14:cNvPr>
                <p14:cNvContentPartPr/>
                <p14:nvPr/>
              </p14:nvContentPartPr>
              <p14:xfrm>
                <a:off x="3336930" y="1320667"/>
                <a:ext cx="25200" cy="237600"/>
              </p14:xfrm>
            </p:contentPart>
          </mc:Choice>
          <mc:Fallback>
            <p:pic>
              <p:nvPicPr>
                <p:cNvPr id="41" name="Ink 40">
                  <a:extLst>
                    <a:ext uri="{FF2B5EF4-FFF2-40B4-BE49-F238E27FC236}">
                      <a16:creationId xmlns:a16="http://schemas.microsoft.com/office/drawing/2014/main" id="{4D0D02EB-049B-4E3A-BD7D-412596D804F8}"/>
                    </a:ext>
                  </a:extLst>
                </p:cNvPr>
                <p:cNvPicPr/>
                <p:nvPr/>
              </p:nvPicPr>
              <p:blipFill>
                <a:blip r:embed="rId49"/>
                <a:stretch>
                  <a:fillRect/>
                </a:stretch>
              </p:blipFill>
              <p:spPr>
                <a:xfrm>
                  <a:off x="3328290" y="1311667"/>
                  <a:ext cx="42840" cy="255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0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2A5910AA-D618-4B55-9959-A2DD96EF70C3}"/>
                    </a:ext>
                  </a:extLst>
                </p14:cNvPr>
                <p14:cNvContentPartPr/>
                <p14:nvPr/>
              </p14:nvContentPartPr>
              <p14:xfrm>
                <a:off x="3414330" y="1358107"/>
                <a:ext cx="603360" cy="206640"/>
              </p14:xfrm>
            </p:contentPart>
          </mc:Choice>
          <mc:Fallback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2A5910AA-D618-4B55-9959-A2DD96EF70C3}"/>
                    </a:ext>
                  </a:extLst>
                </p:cNvPr>
                <p:cNvPicPr/>
                <p:nvPr/>
              </p:nvPicPr>
              <p:blipFill>
                <a:blip r:embed="rId51"/>
                <a:stretch>
                  <a:fillRect/>
                </a:stretch>
              </p:blipFill>
              <p:spPr>
                <a:xfrm>
                  <a:off x="3405330" y="1349467"/>
                  <a:ext cx="621000" cy="22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2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A6DB4434-33B7-4FF6-8543-8C99DD5B551F}"/>
                    </a:ext>
                  </a:extLst>
                </p14:cNvPr>
                <p14:cNvContentPartPr/>
                <p14:nvPr/>
              </p14:nvContentPartPr>
              <p14:xfrm>
                <a:off x="3954330" y="1484107"/>
                <a:ext cx="116640" cy="9720"/>
              </p14:xfrm>
            </p:contentPart>
          </mc:Choice>
          <mc:Fallback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A6DB4434-33B7-4FF6-8543-8C99DD5B551F}"/>
                    </a:ext>
                  </a:extLst>
                </p:cNvPr>
                <p:cNvPicPr/>
                <p:nvPr/>
              </p:nvPicPr>
              <p:blipFill>
                <a:blip r:embed="rId53"/>
                <a:stretch>
                  <a:fillRect/>
                </a:stretch>
              </p:blipFill>
              <p:spPr>
                <a:xfrm>
                  <a:off x="3945690" y="1475107"/>
                  <a:ext cx="134280" cy="273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86" name="Group 85">
            <a:extLst>
              <a:ext uri="{FF2B5EF4-FFF2-40B4-BE49-F238E27FC236}">
                <a16:creationId xmlns:a16="http://schemas.microsoft.com/office/drawing/2014/main" id="{98C7208D-2ECF-4DE4-BFC5-1810AE0E7B8F}"/>
              </a:ext>
            </a:extLst>
          </p:cNvPr>
          <p:cNvGrpSpPr/>
          <p:nvPr/>
        </p:nvGrpSpPr>
        <p:grpSpPr>
          <a:xfrm>
            <a:off x="7478730" y="122587"/>
            <a:ext cx="735840" cy="486360"/>
            <a:chOff x="7478730" y="122587"/>
            <a:chExt cx="735840" cy="486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54">
              <p14:nvContentPartPr>
                <p14:cNvPr id="60" name="Ink 59">
                  <a:extLst>
                    <a:ext uri="{FF2B5EF4-FFF2-40B4-BE49-F238E27FC236}">
                      <a16:creationId xmlns:a16="http://schemas.microsoft.com/office/drawing/2014/main" id="{AF2FE9F6-15EC-4553-9EA4-092D38A6D63A}"/>
                    </a:ext>
                  </a:extLst>
                </p14:cNvPr>
                <p14:cNvContentPartPr/>
                <p14:nvPr/>
              </p14:nvContentPartPr>
              <p14:xfrm>
                <a:off x="7492770" y="122587"/>
                <a:ext cx="188280" cy="198000"/>
              </p14:xfrm>
            </p:contentPart>
          </mc:Choice>
          <mc:Fallback>
            <p:pic>
              <p:nvPicPr>
                <p:cNvPr id="60" name="Ink 59">
                  <a:extLst>
                    <a:ext uri="{FF2B5EF4-FFF2-40B4-BE49-F238E27FC236}">
                      <a16:creationId xmlns:a16="http://schemas.microsoft.com/office/drawing/2014/main" id="{AF2FE9F6-15EC-4553-9EA4-092D38A6D63A}"/>
                    </a:ext>
                  </a:extLst>
                </p:cNvPr>
                <p:cNvPicPr/>
                <p:nvPr/>
              </p:nvPicPr>
              <p:blipFill>
                <a:blip r:embed="rId55"/>
                <a:stretch>
                  <a:fillRect/>
                </a:stretch>
              </p:blipFill>
              <p:spPr>
                <a:xfrm>
                  <a:off x="7484130" y="113947"/>
                  <a:ext cx="205920" cy="215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">
              <p14:nvContentPartPr>
                <p14:cNvPr id="61" name="Ink 60">
                  <a:extLst>
                    <a:ext uri="{FF2B5EF4-FFF2-40B4-BE49-F238E27FC236}">
                      <a16:creationId xmlns:a16="http://schemas.microsoft.com/office/drawing/2014/main" id="{931A090A-DBB0-4B29-A9F9-770E554215DF}"/>
                    </a:ext>
                  </a:extLst>
                </p14:cNvPr>
                <p14:cNvContentPartPr/>
                <p14:nvPr/>
              </p14:nvContentPartPr>
              <p14:xfrm>
                <a:off x="7722450" y="179467"/>
                <a:ext cx="158040" cy="147240"/>
              </p14:xfrm>
            </p:contentPart>
          </mc:Choice>
          <mc:Fallback>
            <p:pic>
              <p:nvPicPr>
                <p:cNvPr id="61" name="Ink 60">
                  <a:extLst>
                    <a:ext uri="{FF2B5EF4-FFF2-40B4-BE49-F238E27FC236}">
                      <a16:creationId xmlns:a16="http://schemas.microsoft.com/office/drawing/2014/main" id="{931A090A-DBB0-4B29-A9F9-770E554215DF}"/>
                    </a:ext>
                  </a:extLst>
                </p:cNvPr>
                <p:cNvPicPr/>
                <p:nvPr/>
              </p:nvPicPr>
              <p:blipFill>
                <a:blip r:embed="rId57"/>
                <a:stretch>
                  <a:fillRect/>
                </a:stretch>
              </p:blipFill>
              <p:spPr>
                <a:xfrm>
                  <a:off x="7713450" y="170827"/>
                  <a:ext cx="175680" cy="164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8">
              <p14:nvContentPartPr>
                <p14:cNvPr id="62" name="Ink 61">
                  <a:extLst>
                    <a:ext uri="{FF2B5EF4-FFF2-40B4-BE49-F238E27FC236}">
                      <a16:creationId xmlns:a16="http://schemas.microsoft.com/office/drawing/2014/main" id="{5E03E19F-F530-451C-B775-DC7C0D18E36C}"/>
                    </a:ext>
                  </a:extLst>
                </p14:cNvPr>
                <p14:cNvContentPartPr/>
                <p14:nvPr/>
              </p14:nvContentPartPr>
              <p14:xfrm>
                <a:off x="7922970" y="177307"/>
                <a:ext cx="119160" cy="158040"/>
              </p14:xfrm>
            </p:contentPart>
          </mc:Choice>
          <mc:Fallback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5E03E19F-F530-451C-B775-DC7C0D18E36C}"/>
                    </a:ext>
                  </a:extLst>
                </p:cNvPr>
                <p:cNvPicPr/>
                <p:nvPr/>
              </p:nvPicPr>
              <p:blipFill>
                <a:blip r:embed="rId59"/>
                <a:stretch>
                  <a:fillRect/>
                </a:stretch>
              </p:blipFill>
              <p:spPr>
                <a:xfrm>
                  <a:off x="7914330" y="168307"/>
                  <a:ext cx="136800" cy="175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0">
              <p14:nvContentPartPr>
                <p14:cNvPr id="63" name="Ink 62">
                  <a:extLst>
                    <a:ext uri="{FF2B5EF4-FFF2-40B4-BE49-F238E27FC236}">
                      <a16:creationId xmlns:a16="http://schemas.microsoft.com/office/drawing/2014/main" id="{8710CE14-EF71-47F6-8805-5ADD6B32BA8A}"/>
                    </a:ext>
                  </a:extLst>
                </p14:cNvPr>
                <p14:cNvContentPartPr/>
                <p14:nvPr/>
              </p14:nvContentPartPr>
              <p14:xfrm>
                <a:off x="8100450" y="161467"/>
                <a:ext cx="107640" cy="160200"/>
              </p14:xfrm>
            </p:contentPart>
          </mc:Choice>
          <mc:Fallback>
            <p:pic>
              <p:nvPicPr>
                <p:cNvPr id="63" name="Ink 62">
                  <a:extLst>
                    <a:ext uri="{FF2B5EF4-FFF2-40B4-BE49-F238E27FC236}">
                      <a16:creationId xmlns:a16="http://schemas.microsoft.com/office/drawing/2014/main" id="{8710CE14-EF71-47F6-8805-5ADD6B32BA8A}"/>
                    </a:ext>
                  </a:extLst>
                </p:cNvPr>
                <p:cNvPicPr/>
                <p:nvPr/>
              </p:nvPicPr>
              <p:blipFill>
                <a:blip r:embed="rId61"/>
                <a:stretch>
                  <a:fillRect/>
                </a:stretch>
              </p:blipFill>
              <p:spPr>
                <a:xfrm>
                  <a:off x="8091450" y="152467"/>
                  <a:ext cx="125280" cy="177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2">
              <p14:nvContentPartPr>
                <p14:cNvPr id="67" name="Ink 66">
                  <a:extLst>
                    <a:ext uri="{FF2B5EF4-FFF2-40B4-BE49-F238E27FC236}">
                      <a16:creationId xmlns:a16="http://schemas.microsoft.com/office/drawing/2014/main" id="{666FF722-05BC-47EE-ABB6-338BF8DEA7CB}"/>
                    </a:ext>
                  </a:extLst>
                </p14:cNvPr>
                <p14:cNvContentPartPr/>
                <p14:nvPr/>
              </p14:nvContentPartPr>
              <p14:xfrm>
                <a:off x="7478730" y="444067"/>
                <a:ext cx="135360" cy="164880"/>
              </p14:xfrm>
            </p:contentPart>
          </mc:Choice>
          <mc:Fallback>
            <p:pic>
              <p:nvPicPr>
                <p:cNvPr id="67" name="Ink 66">
                  <a:extLst>
                    <a:ext uri="{FF2B5EF4-FFF2-40B4-BE49-F238E27FC236}">
                      <a16:creationId xmlns:a16="http://schemas.microsoft.com/office/drawing/2014/main" id="{666FF722-05BC-47EE-ABB6-338BF8DEA7CB}"/>
                    </a:ext>
                  </a:extLst>
                </p:cNvPr>
                <p:cNvPicPr/>
                <p:nvPr/>
              </p:nvPicPr>
              <p:blipFill>
                <a:blip r:embed="rId63"/>
                <a:stretch>
                  <a:fillRect/>
                </a:stretch>
              </p:blipFill>
              <p:spPr>
                <a:xfrm>
                  <a:off x="7469730" y="435067"/>
                  <a:ext cx="153000" cy="182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4">
              <p14:nvContentPartPr>
                <p14:cNvPr id="68" name="Ink 67">
                  <a:extLst>
                    <a:ext uri="{FF2B5EF4-FFF2-40B4-BE49-F238E27FC236}">
                      <a16:creationId xmlns:a16="http://schemas.microsoft.com/office/drawing/2014/main" id="{1C8FD969-3028-4FC4-94DF-3F48066F20BC}"/>
                    </a:ext>
                  </a:extLst>
                </p14:cNvPr>
                <p14:cNvContentPartPr/>
                <p14:nvPr/>
              </p14:nvContentPartPr>
              <p14:xfrm>
                <a:off x="7637490" y="501307"/>
                <a:ext cx="118080" cy="85320"/>
              </p14:xfrm>
            </p:contentPart>
          </mc:Choice>
          <mc:Fallback>
            <p:pic>
              <p:nvPicPr>
                <p:cNvPr id="68" name="Ink 67">
                  <a:extLst>
                    <a:ext uri="{FF2B5EF4-FFF2-40B4-BE49-F238E27FC236}">
                      <a16:creationId xmlns:a16="http://schemas.microsoft.com/office/drawing/2014/main" id="{1C8FD969-3028-4FC4-94DF-3F48066F20BC}"/>
                    </a:ext>
                  </a:extLst>
                </p:cNvPr>
                <p:cNvPicPr/>
                <p:nvPr/>
              </p:nvPicPr>
              <p:blipFill>
                <a:blip r:embed="rId65"/>
                <a:stretch>
                  <a:fillRect/>
                </a:stretch>
              </p:blipFill>
              <p:spPr>
                <a:xfrm>
                  <a:off x="7628850" y="492667"/>
                  <a:ext cx="135720" cy="102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6">
              <p14:nvContentPartPr>
                <p14:cNvPr id="69" name="Ink 68">
                  <a:extLst>
                    <a:ext uri="{FF2B5EF4-FFF2-40B4-BE49-F238E27FC236}">
                      <a16:creationId xmlns:a16="http://schemas.microsoft.com/office/drawing/2014/main" id="{797CD6A5-4C74-445E-8658-6B97A568401B}"/>
                    </a:ext>
                  </a:extLst>
                </p14:cNvPr>
                <p14:cNvContentPartPr/>
                <p14:nvPr/>
              </p14:nvContentPartPr>
              <p14:xfrm>
                <a:off x="7775730" y="400147"/>
                <a:ext cx="54000" cy="172800"/>
              </p14:xfrm>
            </p:contentPart>
          </mc:Choice>
          <mc:Fallback>
            <p:pic>
              <p:nvPicPr>
                <p:cNvPr id="69" name="Ink 68">
                  <a:extLst>
                    <a:ext uri="{FF2B5EF4-FFF2-40B4-BE49-F238E27FC236}">
                      <a16:creationId xmlns:a16="http://schemas.microsoft.com/office/drawing/2014/main" id="{797CD6A5-4C74-445E-8658-6B97A568401B}"/>
                    </a:ext>
                  </a:extLst>
                </p:cNvPr>
                <p:cNvPicPr/>
                <p:nvPr/>
              </p:nvPicPr>
              <p:blipFill>
                <a:blip r:embed="rId67"/>
                <a:stretch>
                  <a:fillRect/>
                </a:stretch>
              </p:blipFill>
              <p:spPr>
                <a:xfrm>
                  <a:off x="7767090" y="391147"/>
                  <a:ext cx="71640" cy="190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8">
              <p14:nvContentPartPr>
                <p14:cNvPr id="70" name="Ink 69">
                  <a:extLst>
                    <a:ext uri="{FF2B5EF4-FFF2-40B4-BE49-F238E27FC236}">
                      <a16:creationId xmlns:a16="http://schemas.microsoft.com/office/drawing/2014/main" id="{BFA6E803-9715-4C9A-B238-8F84F6D628DA}"/>
                    </a:ext>
                  </a:extLst>
                </p14:cNvPr>
                <p14:cNvContentPartPr/>
                <p14:nvPr/>
              </p14:nvContentPartPr>
              <p14:xfrm>
                <a:off x="7872570" y="508867"/>
                <a:ext cx="97200" cy="74880"/>
              </p14:xfrm>
            </p:contentPart>
          </mc:Choice>
          <mc:Fallback>
            <p:pic>
              <p:nvPicPr>
                <p:cNvPr id="70" name="Ink 69">
                  <a:extLst>
                    <a:ext uri="{FF2B5EF4-FFF2-40B4-BE49-F238E27FC236}">
                      <a16:creationId xmlns:a16="http://schemas.microsoft.com/office/drawing/2014/main" id="{BFA6E803-9715-4C9A-B238-8F84F6D628DA}"/>
                    </a:ext>
                  </a:extLst>
                </p:cNvPr>
                <p:cNvPicPr/>
                <p:nvPr/>
              </p:nvPicPr>
              <p:blipFill>
                <a:blip r:embed="rId69"/>
                <a:stretch>
                  <a:fillRect/>
                </a:stretch>
              </p:blipFill>
              <p:spPr>
                <a:xfrm>
                  <a:off x="7863570" y="500227"/>
                  <a:ext cx="114840" cy="92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0">
              <p14:nvContentPartPr>
                <p14:cNvPr id="71" name="Ink 70">
                  <a:extLst>
                    <a:ext uri="{FF2B5EF4-FFF2-40B4-BE49-F238E27FC236}">
                      <a16:creationId xmlns:a16="http://schemas.microsoft.com/office/drawing/2014/main" id="{633A3E88-6886-4E6C-A22A-06A27A2B67FA}"/>
                    </a:ext>
                  </a:extLst>
                </p14:cNvPr>
                <p14:cNvContentPartPr/>
                <p14:nvPr/>
              </p14:nvContentPartPr>
              <p14:xfrm>
                <a:off x="8061570" y="382147"/>
                <a:ext cx="153000" cy="194760"/>
              </p14:xfrm>
            </p:contentPart>
          </mc:Choice>
          <mc:Fallback>
            <p:pic>
              <p:nvPicPr>
                <p:cNvPr id="71" name="Ink 70">
                  <a:extLst>
                    <a:ext uri="{FF2B5EF4-FFF2-40B4-BE49-F238E27FC236}">
                      <a16:creationId xmlns:a16="http://schemas.microsoft.com/office/drawing/2014/main" id="{633A3E88-6886-4E6C-A22A-06A27A2B67FA}"/>
                    </a:ext>
                  </a:extLst>
                </p:cNvPr>
                <p:cNvPicPr/>
                <p:nvPr/>
              </p:nvPicPr>
              <p:blipFill>
                <a:blip r:embed="rId71"/>
                <a:stretch>
                  <a:fillRect/>
                </a:stretch>
              </p:blipFill>
              <p:spPr>
                <a:xfrm>
                  <a:off x="8052570" y="373507"/>
                  <a:ext cx="170640" cy="2124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85" name="Group 84">
            <a:extLst>
              <a:ext uri="{FF2B5EF4-FFF2-40B4-BE49-F238E27FC236}">
                <a16:creationId xmlns:a16="http://schemas.microsoft.com/office/drawing/2014/main" id="{0B377E83-D4B3-42F5-892B-91E67D8B2257}"/>
              </a:ext>
            </a:extLst>
          </p:cNvPr>
          <p:cNvGrpSpPr/>
          <p:nvPr/>
        </p:nvGrpSpPr>
        <p:grpSpPr>
          <a:xfrm>
            <a:off x="8537850" y="289627"/>
            <a:ext cx="186120" cy="192240"/>
            <a:chOff x="8537850" y="289627"/>
            <a:chExt cx="186120" cy="1922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72">
              <p14:nvContentPartPr>
                <p14:cNvPr id="72" name="Ink 71">
                  <a:extLst>
                    <a:ext uri="{FF2B5EF4-FFF2-40B4-BE49-F238E27FC236}">
                      <a16:creationId xmlns:a16="http://schemas.microsoft.com/office/drawing/2014/main" id="{41AB7772-67C3-4D84-9C2E-DF211AF77A63}"/>
                    </a:ext>
                  </a:extLst>
                </p14:cNvPr>
                <p14:cNvContentPartPr/>
                <p14:nvPr/>
              </p14:nvContentPartPr>
              <p14:xfrm>
                <a:off x="8537850" y="375667"/>
                <a:ext cx="186120" cy="7560"/>
              </p14:xfrm>
            </p:contentPart>
          </mc:Choice>
          <mc:Fallback>
            <p:pic>
              <p:nvPicPr>
                <p:cNvPr id="72" name="Ink 71">
                  <a:extLst>
                    <a:ext uri="{FF2B5EF4-FFF2-40B4-BE49-F238E27FC236}">
                      <a16:creationId xmlns:a16="http://schemas.microsoft.com/office/drawing/2014/main" id="{41AB7772-67C3-4D84-9C2E-DF211AF77A63}"/>
                    </a:ext>
                  </a:extLst>
                </p:cNvPr>
                <p:cNvPicPr/>
                <p:nvPr/>
              </p:nvPicPr>
              <p:blipFill>
                <a:blip r:embed="rId73"/>
                <a:stretch>
                  <a:fillRect/>
                </a:stretch>
              </p:blipFill>
              <p:spPr>
                <a:xfrm>
                  <a:off x="8529210" y="367027"/>
                  <a:ext cx="203760" cy="25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4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65D48410-1BCC-4453-8887-D8152AAEE0D6}"/>
                    </a:ext>
                  </a:extLst>
                </p14:cNvPr>
                <p14:cNvContentPartPr/>
                <p14:nvPr/>
              </p14:nvContentPartPr>
              <p14:xfrm>
                <a:off x="8609130" y="289627"/>
                <a:ext cx="10800" cy="192240"/>
              </p14:xfrm>
            </p:contentPart>
          </mc:Choice>
          <mc:Fallback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65D48410-1BCC-4453-8887-D8152AAEE0D6}"/>
                    </a:ext>
                  </a:extLst>
                </p:cNvPr>
                <p:cNvPicPr/>
                <p:nvPr/>
              </p:nvPicPr>
              <p:blipFill>
                <a:blip r:embed="rId75"/>
                <a:stretch>
                  <a:fillRect/>
                </a:stretch>
              </p:blipFill>
              <p:spPr>
                <a:xfrm>
                  <a:off x="8600490" y="280987"/>
                  <a:ext cx="28440" cy="2098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84" name="Group 83">
            <a:extLst>
              <a:ext uri="{FF2B5EF4-FFF2-40B4-BE49-F238E27FC236}">
                <a16:creationId xmlns:a16="http://schemas.microsoft.com/office/drawing/2014/main" id="{7887FB21-3249-4CEB-AC0F-6F96CC8EFADF}"/>
              </a:ext>
            </a:extLst>
          </p:cNvPr>
          <p:cNvGrpSpPr/>
          <p:nvPr/>
        </p:nvGrpSpPr>
        <p:grpSpPr>
          <a:xfrm>
            <a:off x="9115290" y="167227"/>
            <a:ext cx="1168200" cy="495720"/>
            <a:chOff x="9115290" y="167227"/>
            <a:chExt cx="1168200" cy="4957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76">
              <p14:nvContentPartPr>
                <p14:cNvPr id="74" name="Ink 73">
                  <a:extLst>
                    <a:ext uri="{FF2B5EF4-FFF2-40B4-BE49-F238E27FC236}">
                      <a16:creationId xmlns:a16="http://schemas.microsoft.com/office/drawing/2014/main" id="{EE4674D2-DA02-4470-8D49-F153D79473D7}"/>
                    </a:ext>
                  </a:extLst>
                </p14:cNvPr>
                <p14:cNvContentPartPr/>
                <p14:nvPr/>
              </p14:nvContentPartPr>
              <p14:xfrm>
                <a:off x="9115290" y="167227"/>
                <a:ext cx="233640" cy="193680"/>
              </p14:xfrm>
            </p:contentPart>
          </mc:Choice>
          <mc:Fallback>
            <p:pic>
              <p:nvPicPr>
                <p:cNvPr id="74" name="Ink 73">
                  <a:extLst>
                    <a:ext uri="{FF2B5EF4-FFF2-40B4-BE49-F238E27FC236}">
                      <a16:creationId xmlns:a16="http://schemas.microsoft.com/office/drawing/2014/main" id="{EE4674D2-DA02-4470-8D49-F153D79473D7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9106650" y="158227"/>
                  <a:ext cx="251280" cy="211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8">
              <p14:nvContentPartPr>
                <p14:cNvPr id="75" name="Ink 74">
                  <a:extLst>
                    <a:ext uri="{FF2B5EF4-FFF2-40B4-BE49-F238E27FC236}">
                      <a16:creationId xmlns:a16="http://schemas.microsoft.com/office/drawing/2014/main" id="{8B2D9429-ABB4-40CE-9135-11981BC26363}"/>
                    </a:ext>
                  </a:extLst>
                </p14:cNvPr>
                <p14:cNvContentPartPr/>
                <p14:nvPr/>
              </p14:nvContentPartPr>
              <p14:xfrm>
                <a:off x="9369810" y="208627"/>
                <a:ext cx="114120" cy="126000"/>
              </p14:xfrm>
            </p:contentPart>
          </mc:Choice>
          <mc:Fallback>
            <p:pic>
              <p:nvPicPr>
                <p:cNvPr id="75" name="Ink 74">
                  <a:extLst>
                    <a:ext uri="{FF2B5EF4-FFF2-40B4-BE49-F238E27FC236}">
                      <a16:creationId xmlns:a16="http://schemas.microsoft.com/office/drawing/2014/main" id="{8B2D9429-ABB4-40CE-9135-11981BC26363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9360810" y="199627"/>
                  <a:ext cx="131760" cy="143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0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E823A72A-6CF0-452B-91A6-3274FD804E11}"/>
                    </a:ext>
                  </a:extLst>
                </p14:cNvPr>
                <p14:cNvContentPartPr/>
                <p14:nvPr/>
              </p14:nvContentPartPr>
              <p14:xfrm>
                <a:off x="9501930" y="247147"/>
                <a:ext cx="38880" cy="84960"/>
              </p14:xfrm>
            </p:contentPart>
          </mc:Choice>
          <mc:Fallback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E823A72A-6CF0-452B-91A6-3274FD804E11}"/>
                    </a:ext>
                  </a:extLst>
                </p:cNvPr>
                <p:cNvPicPr/>
                <p:nvPr/>
              </p:nvPicPr>
              <p:blipFill>
                <a:blip r:embed="rId81"/>
                <a:stretch>
                  <a:fillRect/>
                </a:stretch>
              </p:blipFill>
              <p:spPr>
                <a:xfrm>
                  <a:off x="9493290" y="238147"/>
                  <a:ext cx="56520" cy="10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2">
              <p14:nvContentPartPr>
                <p14:cNvPr id="77" name="Ink 76">
                  <a:extLst>
                    <a:ext uri="{FF2B5EF4-FFF2-40B4-BE49-F238E27FC236}">
                      <a16:creationId xmlns:a16="http://schemas.microsoft.com/office/drawing/2014/main" id="{97FB6205-8403-40C9-9C41-67D0D0486C7E}"/>
                    </a:ext>
                  </a:extLst>
                </p14:cNvPr>
                <p14:cNvContentPartPr/>
                <p14:nvPr/>
              </p14:nvContentPartPr>
              <p14:xfrm>
                <a:off x="9581490" y="181987"/>
                <a:ext cx="112680" cy="165240"/>
              </p14:xfrm>
            </p:contentPart>
          </mc:Choice>
          <mc:Fallback>
            <p:pic>
              <p:nvPicPr>
                <p:cNvPr id="77" name="Ink 76">
                  <a:extLst>
                    <a:ext uri="{FF2B5EF4-FFF2-40B4-BE49-F238E27FC236}">
                      <a16:creationId xmlns:a16="http://schemas.microsoft.com/office/drawing/2014/main" id="{97FB6205-8403-40C9-9C41-67D0D0486C7E}"/>
                    </a:ext>
                  </a:extLst>
                </p:cNvPr>
                <p:cNvPicPr/>
                <p:nvPr/>
              </p:nvPicPr>
              <p:blipFill>
                <a:blip r:embed="rId83"/>
                <a:stretch>
                  <a:fillRect/>
                </a:stretch>
              </p:blipFill>
              <p:spPr>
                <a:xfrm>
                  <a:off x="9572490" y="173347"/>
                  <a:ext cx="130320" cy="182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4">
              <p14:nvContentPartPr>
                <p14:cNvPr id="78" name="Ink 77">
                  <a:extLst>
                    <a:ext uri="{FF2B5EF4-FFF2-40B4-BE49-F238E27FC236}">
                      <a16:creationId xmlns:a16="http://schemas.microsoft.com/office/drawing/2014/main" id="{272A31BD-31EF-4EEA-98E3-AFD100E59D02}"/>
                    </a:ext>
                  </a:extLst>
                </p14:cNvPr>
                <p14:cNvContentPartPr/>
                <p14:nvPr/>
              </p14:nvContentPartPr>
              <p14:xfrm>
                <a:off x="9694170" y="175507"/>
                <a:ext cx="152280" cy="190800"/>
              </p14:xfrm>
            </p:contentPart>
          </mc:Choice>
          <mc:Fallback>
            <p:pic>
              <p:nvPicPr>
                <p:cNvPr id="78" name="Ink 77">
                  <a:extLst>
                    <a:ext uri="{FF2B5EF4-FFF2-40B4-BE49-F238E27FC236}">
                      <a16:creationId xmlns:a16="http://schemas.microsoft.com/office/drawing/2014/main" id="{272A31BD-31EF-4EEA-98E3-AFD100E59D02}"/>
                    </a:ext>
                  </a:extLst>
                </p:cNvPr>
                <p:cNvPicPr/>
                <p:nvPr/>
              </p:nvPicPr>
              <p:blipFill>
                <a:blip r:embed="rId85"/>
                <a:stretch>
                  <a:fillRect/>
                </a:stretch>
              </p:blipFill>
              <p:spPr>
                <a:xfrm>
                  <a:off x="9685170" y="166867"/>
                  <a:ext cx="169920" cy="208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6">
              <p14:nvContentPartPr>
                <p14:cNvPr id="79" name="Ink 78">
                  <a:extLst>
                    <a:ext uri="{FF2B5EF4-FFF2-40B4-BE49-F238E27FC236}">
                      <a16:creationId xmlns:a16="http://schemas.microsoft.com/office/drawing/2014/main" id="{85947ACA-A606-4CF2-BA0C-3C9DC3BF05F6}"/>
                    </a:ext>
                  </a:extLst>
                </p14:cNvPr>
                <p14:cNvContentPartPr/>
                <p14:nvPr/>
              </p14:nvContentPartPr>
              <p14:xfrm>
                <a:off x="9140490" y="462787"/>
                <a:ext cx="162720" cy="138960"/>
              </p14:xfrm>
            </p:contentPart>
          </mc:Choice>
          <mc:Fallback>
            <p:pic>
              <p:nvPicPr>
                <p:cNvPr id="79" name="Ink 78">
                  <a:extLst>
                    <a:ext uri="{FF2B5EF4-FFF2-40B4-BE49-F238E27FC236}">
                      <a16:creationId xmlns:a16="http://schemas.microsoft.com/office/drawing/2014/main" id="{85947ACA-A606-4CF2-BA0C-3C9DC3BF05F6}"/>
                    </a:ext>
                  </a:extLst>
                </p:cNvPr>
                <p:cNvPicPr/>
                <p:nvPr/>
              </p:nvPicPr>
              <p:blipFill>
                <a:blip r:embed="rId87"/>
                <a:stretch>
                  <a:fillRect/>
                </a:stretch>
              </p:blipFill>
              <p:spPr>
                <a:xfrm>
                  <a:off x="9131850" y="454147"/>
                  <a:ext cx="180360" cy="156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8">
              <p14:nvContentPartPr>
                <p14:cNvPr id="80" name="Ink 79">
                  <a:extLst>
                    <a:ext uri="{FF2B5EF4-FFF2-40B4-BE49-F238E27FC236}">
                      <a16:creationId xmlns:a16="http://schemas.microsoft.com/office/drawing/2014/main" id="{B7B815E5-8DF4-427B-943A-2A96387709A9}"/>
                    </a:ext>
                  </a:extLst>
                </p14:cNvPr>
                <p14:cNvContentPartPr/>
                <p14:nvPr/>
              </p14:nvContentPartPr>
              <p14:xfrm>
                <a:off x="9326610" y="491227"/>
                <a:ext cx="108360" cy="105120"/>
              </p14:xfrm>
            </p:contentPart>
          </mc:Choice>
          <mc:Fallback>
            <p:pic>
              <p:nvPicPr>
                <p:cNvPr id="80" name="Ink 79">
                  <a:extLst>
                    <a:ext uri="{FF2B5EF4-FFF2-40B4-BE49-F238E27FC236}">
                      <a16:creationId xmlns:a16="http://schemas.microsoft.com/office/drawing/2014/main" id="{B7B815E5-8DF4-427B-943A-2A96387709A9}"/>
                    </a:ext>
                  </a:extLst>
                </p:cNvPr>
                <p:cNvPicPr/>
                <p:nvPr/>
              </p:nvPicPr>
              <p:blipFill>
                <a:blip r:embed="rId89"/>
                <a:stretch>
                  <a:fillRect/>
                </a:stretch>
              </p:blipFill>
              <p:spPr>
                <a:xfrm>
                  <a:off x="9317610" y="482587"/>
                  <a:ext cx="126000" cy="122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0">
              <p14:nvContentPartPr>
                <p14:cNvPr id="81" name="Ink 80">
                  <a:extLst>
                    <a:ext uri="{FF2B5EF4-FFF2-40B4-BE49-F238E27FC236}">
                      <a16:creationId xmlns:a16="http://schemas.microsoft.com/office/drawing/2014/main" id="{017AAD17-4535-43B1-B73E-D0EBD77BD089}"/>
                    </a:ext>
                  </a:extLst>
                </p14:cNvPr>
                <p14:cNvContentPartPr/>
                <p14:nvPr/>
              </p14:nvContentPartPr>
              <p14:xfrm>
                <a:off x="9519930" y="404827"/>
                <a:ext cx="15480" cy="197280"/>
              </p14:xfrm>
            </p:contentPart>
          </mc:Choice>
          <mc:Fallback>
            <p:pic>
              <p:nvPicPr>
                <p:cNvPr id="81" name="Ink 80">
                  <a:extLst>
                    <a:ext uri="{FF2B5EF4-FFF2-40B4-BE49-F238E27FC236}">
                      <a16:creationId xmlns:a16="http://schemas.microsoft.com/office/drawing/2014/main" id="{017AAD17-4535-43B1-B73E-D0EBD77BD089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9511290" y="395827"/>
                  <a:ext cx="33120" cy="214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2">
              <p14:nvContentPartPr>
                <p14:cNvPr id="82" name="Ink 81">
                  <a:extLst>
                    <a:ext uri="{FF2B5EF4-FFF2-40B4-BE49-F238E27FC236}">
                      <a16:creationId xmlns:a16="http://schemas.microsoft.com/office/drawing/2014/main" id="{0A0D4BA3-6E16-4E3F-B967-0580162DAEE5}"/>
                    </a:ext>
                  </a:extLst>
                </p14:cNvPr>
                <p14:cNvContentPartPr/>
                <p14:nvPr/>
              </p14:nvContentPartPr>
              <p14:xfrm>
                <a:off x="9613890" y="397267"/>
                <a:ext cx="542160" cy="265680"/>
              </p14:xfrm>
            </p:contentPart>
          </mc:Choice>
          <mc:Fallback>
            <p:pic>
              <p:nvPicPr>
                <p:cNvPr id="82" name="Ink 81">
                  <a:extLst>
                    <a:ext uri="{FF2B5EF4-FFF2-40B4-BE49-F238E27FC236}">
                      <a16:creationId xmlns:a16="http://schemas.microsoft.com/office/drawing/2014/main" id="{0A0D4BA3-6E16-4E3F-B967-0580162DAEE5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9604890" y="388267"/>
                  <a:ext cx="559800" cy="283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4">
              <p14:nvContentPartPr>
                <p14:cNvPr id="83" name="Ink 82">
                  <a:extLst>
                    <a:ext uri="{FF2B5EF4-FFF2-40B4-BE49-F238E27FC236}">
                      <a16:creationId xmlns:a16="http://schemas.microsoft.com/office/drawing/2014/main" id="{692D9158-E8D1-43AC-8557-D3CF869DBAD7}"/>
                    </a:ext>
                  </a:extLst>
                </p14:cNvPr>
                <p14:cNvContentPartPr/>
                <p14:nvPr/>
              </p14:nvContentPartPr>
              <p14:xfrm>
                <a:off x="9996210" y="545947"/>
                <a:ext cx="287280" cy="36360"/>
              </p14:xfrm>
            </p:contentPart>
          </mc:Choice>
          <mc:Fallback>
            <p:pic>
              <p:nvPicPr>
                <p:cNvPr id="83" name="Ink 82">
                  <a:extLst>
                    <a:ext uri="{FF2B5EF4-FFF2-40B4-BE49-F238E27FC236}">
                      <a16:creationId xmlns:a16="http://schemas.microsoft.com/office/drawing/2014/main" id="{692D9158-E8D1-43AC-8557-D3CF869DBAD7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9987570" y="537307"/>
                  <a:ext cx="304920" cy="540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96">
            <p14:nvContentPartPr>
              <p14:cNvPr id="58" name="Ink 57">
                <a:extLst>
                  <a:ext uri="{FF2B5EF4-FFF2-40B4-BE49-F238E27FC236}">
                    <a16:creationId xmlns:a16="http://schemas.microsoft.com/office/drawing/2014/main" id="{6F2D9E44-435C-40EB-8C42-E84190812642}"/>
                  </a:ext>
                </a:extLst>
              </p14:cNvPr>
              <p14:cNvContentPartPr/>
              <p14:nvPr/>
            </p14:nvContentPartPr>
            <p14:xfrm>
              <a:off x="7079490" y="350107"/>
              <a:ext cx="126720" cy="25920"/>
            </p14:xfrm>
          </p:contentPart>
        </mc:Choice>
        <mc:Fallback>
          <p:pic>
            <p:nvPicPr>
              <p:cNvPr id="58" name="Ink 57">
                <a:extLst>
                  <a:ext uri="{FF2B5EF4-FFF2-40B4-BE49-F238E27FC236}">
                    <a16:creationId xmlns:a16="http://schemas.microsoft.com/office/drawing/2014/main" id="{6F2D9E44-435C-40EB-8C42-E84190812642}"/>
                  </a:ext>
                </a:extLst>
              </p:cNvPr>
              <p:cNvPicPr/>
              <p:nvPr/>
            </p:nvPicPr>
            <p:blipFill>
              <a:blip r:embed="rId97"/>
              <a:stretch>
                <a:fillRect/>
              </a:stretch>
            </p:blipFill>
            <p:spPr>
              <a:xfrm>
                <a:off x="7070850" y="341467"/>
                <a:ext cx="144360" cy="43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8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B2CCC29F-E263-4594-A545-FE0A407B50E6}"/>
                  </a:ext>
                </a:extLst>
              </p14:cNvPr>
              <p14:cNvContentPartPr/>
              <p14:nvPr/>
            </p14:nvContentPartPr>
            <p14:xfrm>
              <a:off x="7085250" y="449827"/>
              <a:ext cx="142920" cy="18720"/>
            </p14:xfrm>
          </p:contentPart>
        </mc:Choice>
        <mc:Fallback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B2CCC29F-E263-4594-A545-FE0A407B50E6}"/>
                  </a:ext>
                </a:extLst>
              </p:cNvPr>
              <p:cNvPicPr/>
              <p:nvPr/>
            </p:nvPicPr>
            <p:blipFill>
              <a:blip r:embed="rId99"/>
              <a:stretch>
                <a:fillRect/>
              </a:stretch>
            </p:blipFill>
            <p:spPr>
              <a:xfrm>
                <a:off x="7076610" y="441187"/>
                <a:ext cx="160560" cy="36360"/>
              </a:xfrm>
              <a:prstGeom prst="rect">
                <a:avLst/>
              </a:prstGeom>
            </p:spPr>
          </p:pic>
        </mc:Fallback>
      </mc:AlternateContent>
      <p:grpSp>
        <p:nvGrpSpPr>
          <p:cNvPr id="102" name="Group 101">
            <a:extLst>
              <a:ext uri="{FF2B5EF4-FFF2-40B4-BE49-F238E27FC236}">
                <a16:creationId xmlns:a16="http://schemas.microsoft.com/office/drawing/2014/main" id="{B0768C8D-E540-4EC6-BA9B-667314E8CE70}"/>
              </a:ext>
            </a:extLst>
          </p:cNvPr>
          <p:cNvGrpSpPr/>
          <p:nvPr/>
        </p:nvGrpSpPr>
        <p:grpSpPr>
          <a:xfrm>
            <a:off x="5384250" y="161107"/>
            <a:ext cx="1466640" cy="1470960"/>
            <a:chOff x="5384250" y="161107"/>
            <a:chExt cx="1466640" cy="14709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00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ED4D0F69-D124-4F59-8CD8-7051386DF2F4}"/>
                    </a:ext>
                  </a:extLst>
                </p14:cNvPr>
                <p14:cNvContentPartPr/>
                <p14:nvPr/>
              </p14:nvContentPartPr>
              <p14:xfrm>
                <a:off x="5930370" y="173347"/>
                <a:ext cx="201600" cy="162720"/>
              </p14:xfrm>
            </p:contentPart>
          </mc:Choice>
          <mc:Fallback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ED4D0F69-D124-4F59-8CD8-7051386DF2F4}"/>
                    </a:ext>
                  </a:extLst>
                </p:cNvPr>
                <p:cNvPicPr/>
                <p:nvPr/>
              </p:nvPicPr>
              <p:blipFill>
                <a:blip r:embed="rId101"/>
                <a:stretch>
                  <a:fillRect/>
                </a:stretch>
              </p:blipFill>
              <p:spPr>
                <a:xfrm>
                  <a:off x="5921370" y="164347"/>
                  <a:ext cx="219240" cy="180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2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C0911A23-7639-4FA6-9A33-20318DC0BEF7}"/>
                    </a:ext>
                  </a:extLst>
                </p14:cNvPr>
                <p14:cNvContentPartPr/>
                <p14:nvPr/>
              </p14:nvContentPartPr>
              <p14:xfrm>
                <a:off x="6156810" y="188107"/>
                <a:ext cx="101160" cy="141480"/>
              </p14:xfrm>
            </p:contentPart>
          </mc:Choice>
          <mc:Fallback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C0911A23-7639-4FA6-9A33-20318DC0BEF7}"/>
                    </a:ext>
                  </a:extLst>
                </p:cNvPr>
                <p:cNvPicPr/>
                <p:nvPr/>
              </p:nvPicPr>
              <p:blipFill>
                <a:blip r:embed="rId103"/>
                <a:stretch>
                  <a:fillRect/>
                </a:stretch>
              </p:blipFill>
              <p:spPr>
                <a:xfrm>
                  <a:off x="6148170" y="179467"/>
                  <a:ext cx="118800" cy="159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4">
              <p14:nvContentPartPr>
                <p14:cNvPr id="47" name="Ink 46">
                  <a:extLst>
                    <a:ext uri="{FF2B5EF4-FFF2-40B4-BE49-F238E27FC236}">
                      <a16:creationId xmlns:a16="http://schemas.microsoft.com/office/drawing/2014/main" id="{5BF4D0EA-AA64-4F13-9A29-8B8D4641DEC1}"/>
                    </a:ext>
                  </a:extLst>
                </p14:cNvPr>
                <p14:cNvContentPartPr/>
                <p14:nvPr/>
              </p14:nvContentPartPr>
              <p14:xfrm>
                <a:off x="6220890" y="236707"/>
                <a:ext cx="84960" cy="92880"/>
              </p14:xfrm>
            </p:contentPart>
          </mc:Choice>
          <mc:Fallback>
            <p:pic>
              <p:nvPicPr>
                <p:cNvPr id="47" name="Ink 46">
                  <a:extLst>
                    <a:ext uri="{FF2B5EF4-FFF2-40B4-BE49-F238E27FC236}">
                      <a16:creationId xmlns:a16="http://schemas.microsoft.com/office/drawing/2014/main" id="{5BF4D0EA-AA64-4F13-9A29-8B8D4641DEC1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6212250" y="227707"/>
                  <a:ext cx="102600" cy="110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6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1B4E25C7-3822-40F3-B586-5CE674F828E6}"/>
                    </a:ext>
                  </a:extLst>
                </p14:cNvPr>
                <p14:cNvContentPartPr/>
                <p14:nvPr/>
              </p14:nvContentPartPr>
              <p14:xfrm>
                <a:off x="6353730" y="172627"/>
                <a:ext cx="84600" cy="132120"/>
              </p14:xfrm>
            </p:contentPart>
          </mc:Choice>
          <mc:Fallback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1B4E25C7-3822-40F3-B586-5CE674F828E6}"/>
                    </a:ext>
                  </a:extLst>
                </p:cNvPr>
                <p:cNvPicPr/>
                <p:nvPr/>
              </p:nvPicPr>
              <p:blipFill>
                <a:blip r:embed="rId107"/>
                <a:stretch>
                  <a:fillRect/>
                </a:stretch>
              </p:blipFill>
              <p:spPr>
                <a:xfrm>
                  <a:off x="6345090" y="163627"/>
                  <a:ext cx="102240" cy="149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8">
              <p14:nvContentPartPr>
                <p14:cNvPr id="49" name="Ink 48">
                  <a:extLst>
                    <a:ext uri="{FF2B5EF4-FFF2-40B4-BE49-F238E27FC236}">
                      <a16:creationId xmlns:a16="http://schemas.microsoft.com/office/drawing/2014/main" id="{DFCA4B7F-013A-49DD-ACF0-0E1B3366FDC7}"/>
                    </a:ext>
                  </a:extLst>
                </p14:cNvPr>
                <p14:cNvContentPartPr/>
                <p14:nvPr/>
              </p14:nvContentPartPr>
              <p14:xfrm>
                <a:off x="6402330" y="161107"/>
                <a:ext cx="194040" cy="204840"/>
              </p14:xfrm>
            </p:contentPart>
          </mc:Choice>
          <mc:Fallback>
            <p:pic>
              <p:nvPicPr>
                <p:cNvPr id="49" name="Ink 48">
                  <a:extLst>
                    <a:ext uri="{FF2B5EF4-FFF2-40B4-BE49-F238E27FC236}">
                      <a16:creationId xmlns:a16="http://schemas.microsoft.com/office/drawing/2014/main" id="{DFCA4B7F-013A-49DD-ACF0-0E1B3366FDC7}"/>
                    </a:ext>
                  </a:extLst>
                </p:cNvPr>
                <p:cNvPicPr/>
                <p:nvPr/>
              </p:nvPicPr>
              <p:blipFill>
                <a:blip r:embed="rId109"/>
                <a:stretch>
                  <a:fillRect/>
                </a:stretch>
              </p:blipFill>
              <p:spPr>
                <a:xfrm>
                  <a:off x="6393330" y="152467"/>
                  <a:ext cx="211680" cy="222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0">
              <p14:nvContentPartPr>
                <p14:cNvPr id="50" name="Ink 49">
                  <a:extLst>
                    <a:ext uri="{FF2B5EF4-FFF2-40B4-BE49-F238E27FC236}">
                      <a16:creationId xmlns:a16="http://schemas.microsoft.com/office/drawing/2014/main" id="{4DB124D8-EA96-4540-B72D-88ABB12B781E}"/>
                    </a:ext>
                  </a:extLst>
                </p14:cNvPr>
                <p14:cNvContentPartPr/>
                <p14:nvPr/>
              </p14:nvContentPartPr>
              <p14:xfrm>
                <a:off x="5882850" y="456307"/>
                <a:ext cx="134640" cy="161280"/>
              </p14:xfrm>
            </p:contentPart>
          </mc:Choice>
          <mc:Fallback>
            <p:pic>
              <p:nvPicPr>
                <p:cNvPr id="50" name="Ink 49">
                  <a:extLst>
                    <a:ext uri="{FF2B5EF4-FFF2-40B4-BE49-F238E27FC236}">
                      <a16:creationId xmlns:a16="http://schemas.microsoft.com/office/drawing/2014/main" id="{4DB124D8-EA96-4540-B72D-88ABB12B781E}"/>
                    </a:ext>
                  </a:extLst>
                </p:cNvPr>
                <p:cNvPicPr/>
                <p:nvPr/>
              </p:nvPicPr>
              <p:blipFill>
                <a:blip r:embed="rId111"/>
                <a:stretch>
                  <a:fillRect/>
                </a:stretch>
              </p:blipFill>
              <p:spPr>
                <a:xfrm>
                  <a:off x="5874210" y="447307"/>
                  <a:ext cx="152280" cy="178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2">
              <p14:nvContentPartPr>
                <p14:cNvPr id="51" name="Ink 50">
                  <a:extLst>
                    <a:ext uri="{FF2B5EF4-FFF2-40B4-BE49-F238E27FC236}">
                      <a16:creationId xmlns:a16="http://schemas.microsoft.com/office/drawing/2014/main" id="{189082EF-D10A-45FE-A326-65A144C20597}"/>
                    </a:ext>
                  </a:extLst>
                </p14:cNvPr>
                <p14:cNvContentPartPr/>
                <p14:nvPr/>
              </p14:nvContentPartPr>
              <p14:xfrm>
                <a:off x="6046650" y="531547"/>
                <a:ext cx="105480" cy="95400"/>
              </p14:xfrm>
            </p:contentPart>
          </mc:Choice>
          <mc:Fallback>
            <p:pic>
              <p:nvPicPr>
                <p:cNvPr id="51" name="Ink 50">
                  <a:extLst>
                    <a:ext uri="{FF2B5EF4-FFF2-40B4-BE49-F238E27FC236}">
                      <a16:creationId xmlns:a16="http://schemas.microsoft.com/office/drawing/2014/main" id="{189082EF-D10A-45FE-A326-65A144C20597}"/>
                    </a:ext>
                  </a:extLst>
                </p:cNvPr>
                <p:cNvPicPr/>
                <p:nvPr/>
              </p:nvPicPr>
              <p:blipFill>
                <a:blip r:embed="rId113"/>
                <a:stretch>
                  <a:fillRect/>
                </a:stretch>
              </p:blipFill>
              <p:spPr>
                <a:xfrm>
                  <a:off x="6038010" y="522907"/>
                  <a:ext cx="123120" cy="113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4">
              <p14:nvContentPartPr>
                <p14:cNvPr id="52" name="Ink 51">
                  <a:extLst>
                    <a:ext uri="{FF2B5EF4-FFF2-40B4-BE49-F238E27FC236}">
                      <a16:creationId xmlns:a16="http://schemas.microsoft.com/office/drawing/2014/main" id="{175C61C2-5C33-4E50-93DC-386AD722F623}"/>
                    </a:ext>
                  </a:extLst>
                </p14:cNvPr>
                <p14:cNvContentPartPr/>
                <p14:nvPr/>
              </p14:nvContentPartPr>
              <p14:xfrm>
                <a:off x="6172650" y="396547"/>
                <a:ext cx="216360" cy="258840"/>
              </p14:xfrm>
            </p:contentPart>
          </mc:Choice>
          <mc:Fallback>
            <p:pic>
              <p:nvPicPr>
                <p:cNvPr id="52" name="Ink 51">
                  <a:extLst>
                    <a:ext uri="{FF2B5EF4-FFF2-40B4-BE49-F238E27FC236}">
                      <a16:creationId xmlns:a16="http://schemas.microsoft.com/office/drawing/2014/main" id="{175C61C2-5C33-4E50-93DC-386AD722F623}"/>
                    </a:ext>
                  </a:extLst>
                </p:cNvPr>
                <p:cNvPicPr/>
                <p:nvPr/>
              </p:nvPicPr>
              <p:blipFill>
                <a:blip r:embed="rId115"/>
                <a:stretch>
                  <a:fillRect/>
                </a:stretch>
              </p:blipFill>
              <p:spPr>
                <a:xfrm>
                  <a:off x="6164010" y="387907"/>
                  <a:ext cx="234000" cy="276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6">
              <p14:nvContentPartPr>
                <p14:cNvPr id="53" name="Ink 52">
                  <a:extLst>
                    <a:ext uri="{FF2B5EF4-FFF2-40B4-BE49-F238E27FC236}">
                      <a16:creationId xmlns:a16="http://schemas.microsoft.com/office/drawing/2014/main" id="{16484CA8-47D0-48E5-B674-A05BBDB60430}"/>
                    </a:ext>
                  </a:extLst>
                </p14:cNvPr>
                <p14:cNvContentPartPr/>
                <p14:nvPr/>
              </p14:nvContentPartPr>
              <p14:xfrm>
                <a:off x="6432210" y="449827"/>
                <a:ext cx="104400" cy="162360"/>
              </p14:xfrm>
            </p:contentPart>
          </mc:Choice>
          <mc:Fallback>
            <p:pic>
              <p:nvPicPr>
                <p:cNvPr id="53" name="Ink 52">
                  <a:extLst>
                    <a:ext uri="{FF2B5EF4-FFF2-40B4-BE49-F238E27FC236}">
                      <a16:creationId xmlns:a16="http://schemas.microsoft.com/office/drawing/2014/main" id="{16484CA8-47D0-48E5-B674-A05BBDB60430}"/>
                    </a:ext>
                  </a:extLst>
                </p:cNvPr>
                <p:cNvPicPr/>
                <p:nvPr/>
              </p:nvPicPr>
              <p:blipFill>
                <a:blip r:embed="rId117"/>
                <a:stretch>
                  <a:fillRect/>
                </a:stretch>
              </p:blipFill>
              <p:spPr>
                <a:xfrm>
                  <a:off x="6423570" y="441187"/>
                  <a:ext cx="122040" cy="180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8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F8BC8652-3138-47FB-B886-198A82AC696D}"/>
                    </a:ext>
                  </a:extLst>
                </p14:cNvPr>
                <p14:cNvContentPartPr/>
                <p14:nvPr/>
              </p14:nvContentPartPr>
              <p14:xfrm>
                <a:off x="6567570" y="521107"/>
                <a:ext cx="19800" cy="86400"/>
              </p14:xfrm>
            </p:contentPart>
          </mc:Choice>
          <mc:Fallback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F8BC8652-3138-47FB-B886-198A82AC696D}"/>
                    </a:ext>
                  </a:extLst>
                </p:cNvPr>
                <p:cNvPicPr/>
                <p:nvPr/>
              </p:nvPicPr>
              <p:blipFill>
                <a:blip r:embed="rId119"/>
                <a:stretch>
                  <a:fillRect/>
                </a:stretch>
              </p:blipFill>
              <p:spPr>
                <a:xfrm>
                  <a:off x="6558570" y="512107"/>
                  <a:ext cx="37440" cy="104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0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2C69A09B-71FD-4709-AE31-A53D147022EA}"/>
                    </a:ext>
                  </a:extLst>
                </p14:cNvPr>
                <p14:cNvContentPartPr/>
                <p14:nvPr/>
              </p14:nvContentPartPr>
              <p14:xfrm>
                <a:off x="6588450" y="487987"/>
                <a:ext cx="1800" cy="27000"/>
              </p14:xfrm>
            </p:contentPart>
          </mc:Choice>
          <mc:Fallback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2C69A09B-71FD-4709-AE31-A53D147022EA}"/>
                    </a:ext>
                  </a:extLst>
                </p:cNvPr>
                <p:cNvPicPr/>
                <p:nvPr/>
              </p:nvPicPr>
              <p:blipFill>
                <a:blip r:embed="rId121"/>
                <a:stretch>
                  <a:fillRect/>
                </a:stretch>
              </p:blipFill>
              <p:spPr>
                <a:xfrm>
                  <a:off x="6579810" y="478987"/>
                  <a:ext cx="19440" cy="44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2">
              <p14:nvContentPartPr>
                <p14:cNvPr id="56" name="Ink 55">
                  <a:extLst>
                    <a:ext uri="{FF2B5EF4-FFF2-40B4-BE49-F238E27FC236}">
                      <a16:creationId xmlns:a16="http://schemas.microsoft.com/office/drawing/2014/main" id="{EEEDFCE4-DE74-41DE-8154-8067733CF424}"/>
                    </a:ext>
                  </a:extLst>
                </p14:cNvPr>
                <p14:cNvContentPartPr/>
                <p14:nvPr/>
              </p14:nvContentPartPr>
              <p14:xfrm>
                <a:off x="6639210" y="518947"/>
                <a:ext cx="91800" cy="109800"/>
              </p14:xfrm>
            </p:contentPart>
          </mc:Choice>
          <mc:Fallback>
            <p:pic>
              <p:nvPicPr>
                <p:cNvPr id="56" name="Ink 55">
                  <a:extLst>
                    <a:ext uri="{FF2B5EF4-FFF2-40B4-BE49-F238E27FC236}">
                      <a16:creationId xmlns:a16="http://schemas.microsoft.com/office/drawing/2014/main" id="{EEEDFCE4-DE74-41DE-8154-8067733CF424}"/>
                    </a:ext>
                  </a:extLst>
                </p:cNvPr>
                <p:cNvPicPr/>
                <p:nvPr/>
              </p:nvPicPr>
              <p:blipFill>
                <a:blip r:embed="rId123"/>
                <a:stretch>
                  <a:fillRect/>
                </a:stretch>
              </p:blipFill>
              <p:spPr>
                <a:xfrm>
                  <a:off x="6630210" y="510307"/>
                  <a:ext cx="109440" cy="127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4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61DD7689-D4FA-4026-AEFD-41279C12CAC4}"/>
                    </a:ext>
                  </a:extLst>
                </p14:cNvPr>
                <p14:cNvContentPartPr/>
                <p14:nvPr/>
              </p14:nvContentPartPr>
              <p14:xfrm>
                <a:off x="6715890" y="535507"/>
                <a:ext cx="135000" cy="140400"/>
              </p14:xfrm>
            </p:contentPart>
          </mc:Choice>
          <mc:Fallback>
            <p:pic>
              <p:nvPicPr>
                <p:cNvPr id="57" name="Ink 56">
                  <a:extLst>
                    <a:ext uri="{FF2B5EF4-FFF2-40B4-BE49-F238E27FC236}">
                      <a16:creationId xmlns:a16="http://schemas.microsoft.com/office/drawing/2014/main" id="{61DD7689-D4FA-4026-AEFD-41279C12CAC4}"/>
                    </a:ext>
                  </a:extLst>
                </p:cNvPr>
                <p:cNvPicPr/>
                <p:nvPr/>
              </p:nvPicPr>
              <p:blipFill>
                <a:blip r:embed="rId125"/>
                <a:stretch>
                  <a:fillRect/>
                </a:stretch>
              </p:blipFill>
              <p:spPr>
                <a:xfrm>
                  <a:off x="6707250" y="526507"/>
                  <a:ext cx="152640" cy="158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6">
              <p14:nvContentPartPr>
                <p14:cNvPr id="87" name="Ink 86">
                  <a:extLst>
                    <a:ext uri="{FF2B5EF4-FFF2-40B4-BE49-F238E27FC236}">
                      <a16:creationId xmlns:a16="http://schemas.microsoft.com/office/drawing/2014/main" id="{0E769B23-06AA-46DA-93B8-595F995E8921}"/>
                    </a:ext>
                  </a:extLst>
                </p14:cNvPr>
                <p14:cNvContentPartPr/>
                <p14:nvPr/>
              </p14:nvContentPartPr>
              <p14:xfrm>
                <a:off x="5384250" y="521107"/>
                <a:ext cx="448920" cy="819360"/>
              </p14:xfrm>
            </p:contentPart>
          </mc:Choice>
          <mc:Fallback>
            <p:pic>
              <p:nvPicPr>
                <p:cNvPr id="87" name="Ink 86">
                  <a:extLst>
                    <a:ext uri="{FF2B5EF4-FFF2-40B4-BE49-F238E27FC236}">
                      <a16:creationId xmlns:a16="http://schemas.microsoft.com/office/drawing/2014/main" id="{0E769B23-06AA-46DA-93B8-595F995E8921}"/>
                    </a:ext>
                  </a:extLst>
                </p:cNvPr>
                <p:cNvPicPr/>
                <p:nvPr/>
              </p:nvPicPr>
              <p:blipFill>
                <a:blip r:embed="rId127"/>
                <a:stretch>
                  <a:fillRect/>
                </a:stretch>
              </p:blipFill>
              <p:spPr>
                <a:xfrm>
                  <a:off x="5375250" y="512107"/>
                  <a:ext cx="466560" cy="837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8">
              <p14:nvContentPartPr>
                <p14:cNvPr id="89" name="Ink 88">
                  <a:extLst>
                    <a:ext uri="{FF2B5EF4-FFF2-40B4-BE49-F238E27FC236}">
                      <a16:creationId xmlns:a16="http://schemas.microsoft.com/office/drawing/2014/main" id="{D823B2C8-39B6-4A24-8CFB-0A47BD277F12}"/>
                    </a:ext>
                  </a:extLst>
                </p14:cNvPr>
                <p14:cNvContentPartPr/>
                <p14:nvPr/>
              </p14:nvContentPartPr>
              <p14:xfrm>
                <a:off x="5919930" y="1153267"/>
                <a:ext cx="219240" cy="218160"/>
              </p14:xfrm>
            </p:contentPart>
          </mc:Choice>
          <mc:Fallback>
            <p:pic>
              <p:nvPicPr>
                <p:cNvPr id="89" name="Ink 88">
                  <a:extLst>
                    <a:ext uri="{FF2B5EF4-FFF2-40B4-BE49-F238E27FC236}">
                      <a16:creationId xmlns:a16="http://schemas.microsoft.com/office/drawing/2014/main" id="{D823B2C8-39B6-4A24-8CFB-0A47BD277F12}"/>
                    </a:ext>
                  </a:extLst>
                </p:cNvPr>
                <p:cNvPicPr/>
                <p:nvPr/>
              </p:nvPicPr>
              <p:blipFill>
                <a:blip r:embed="rId129"/>
                <a:stretch>
                  <a:fillRect/>
                </a:stretch>
              </p:blipFill>
              <p:spPr>
                <a:xfrm>
                  <a:off x="5910930" y="1144627"/>
                  <a:ext cx="236880" cy="235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0">
              <p14:nvContentPartPr>
                <p14:cNvPr id="90" name="Ink 89">
                  <a:extLst>
                    <a:ext uri="{FF2B5EF4-FFF2-40B4-BE49-F238E27FC236}">
                      <a16:creationId xmlns:a16="http://schemas.microsoft.com/office/drawing/2014/main" id="{55EA85C0-92C2-4170-B6B6-D24BA28A6D54}"/>
                    </a:ext>
                  </a:extLst>
                </p14:cNvPr>
                <p14:cNvContentPartPr/>
                <p14:nvPr/>
              </p14:nvContentPartPr>
              <p14:xfrm>
                <a:off x="6154650" y="1201867"/>
                <a:ext cx="122400" cy="154080"/>
              </p14:xfrm>
            </p:contentPart>
          </mc:Choice>
          <mc:Fallback>
            <p:pic>
              <p:nvPicPr>
                <p:cNvPr id="90" name="Ink 89">
                  <a:extLst>
                    <a:ext uri="{FF2B5EF4-FFF2-40B4-BE49-F238E27FC236}">
                      <a16:creationId xmlns:a16="http://schemas.microsoft.com/office/drawing/2014/main" id="{55EA85C0-92C2-4170-B6B6-D24BA28A6D54}"/>
                    </a:ext>
                  </a:extLst>
                </p:cNvPr>
                <p:cNvPicPr/>
                <p:nvPr/>
              </p:nvPicPr>
              <p:blipFill>
                <a:blip r:embed="rId131"/>
                <a:stretch>
                  <a:fillRect/>
                </a:stretch>
              </p:blipFill>
              <p:spPr>
                <a:xfrm>
                  <a:off x="6145650" y="1192867"/>
                  <a:ext cx="140040" cy="171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2">
              <p14:nvContentPartPr>
                <p14:cNvPr id="91" name="Ink 90">
                  <a:extLst>
                    <a:ext uri="{FF2B5EF4-FFF2-40B4-BE49-F238E27FC236}">
                      <a16:creationId xmlns:a16="http://schemas.microsoft.com/office/drawing/2014/main" id="{50099AF5-FC4B-4CDB-854E-856F30DCE9B7}"/>
                    </a:ext>
                  </a:extLst>
                </p14:cNvPr>
                <p14:cNvContentPartPr/>
                <p14:nvPr/>
              </p14:nvContentPartPr>
              <p14:xfrm>
                <a:off x="6302610" y="1250107"/>
                <a:ext cx="67320" cy="106200"/>
              </p14:xfrm>
            </p:contentPart>
          </mc:Choice>
          <mc:Fallback>
            <p:pic>
              <p:nvPicPr>
                <p:cNvPr id="91" name="Ink 90">
                  <a:extLst>
                    <a:ext uri="{FF2B5EF4-FFF2-40B4-BE49-F238E27FC236}">
                      <a16:creationId xmlns:a16="http://schemas.microsoft.com/office/drawing/2014/main" id="{50099AF5-FC4B-4CDB-854E-856F30DCE9B7}"/>
                    </a:ext>
                  </a:extLst>
                </p:cNvPr>
                <p:cNvPicPr/>
                <p:nvPr/>
              </p:nvPicPr>
              <p:blipFill>
                <a:blip r:embed="rId133"/>
                <a:stretch>
                  <a:fillRect/>
                </a:stretch>
              </p:blipFill>
              <p:spPr>
                <a:xfrm>
                  <a:off x="6293610" y="1241107"/>
                  <a:ext cx="84960" cy="123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4">
              <p14:nvContentPartPr>
                <p14:cNvPr id="92" name="Ink 91">
                  <a:extLst>
                    <a:ext uri="{FF2B5EF4-FFF2-40B4-BE49-F238E27FC236}">
                      <a16:creationId xmlns:a16="http://schemas.microsoft.com/office/drawing/2014/main" id="{F4AB8959-B75F-4E09-BB92-47AFDFA855EF}"/>
                    </a:ext>
                  </a:extLst>
                </p14:cNvPr>
                <p14:cNvContentPartPr/>
                <p14:nvPr/>
              </p14:nvContentPartPr>
              <p14:xfrm>
                <a:off x="6418890" y="1182787"/>
                <a:ext cx="138240" cy="164520"/>
              </p14:xfrm>
            </p:contentPart>
          </mc:Choice>
          <mc:Fallback>
            <p:pic>
              <p:nvPicPr>
                <p:cNvPr id="92" name="Ink 91">
                  <a:extLst>
                    <a:ext uri="{FF2B5EF4-FFF2-40B4-BE49-F238E27FC236}">
                      <a16:creationId xmlns:a16="http://schemas.microsoft.com/office/drawing/2014/main" id="{F4AB8959-B75F-4E09-BB92-47AFDFA855EF}"/>
                    </a:ext>
                  </a:extLst>
                </p:cNvPr>
                <p:cNvPicPr/>
                <p:nvPr/>
              </p:nvPicPr>
              <p:blipFill>
                <a:blip r:embed="rId135"/>
                <a:stretch>
                  <a:fillRect/>
                </a:stretch>
              </p:blipFill>
              <p:spPr>
                <a:xfrm>
                  <a:off x="6410250" y="1174147"/>
                  <a:ext cx="155880" cy="182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6">
              <p14:nvContentPartPr>
                <p14:cNvPr id="93" name="Ink 92">
                  <a:extLst>
                    <a:ext uri="{FF2B5EF4-FFF2-40B4-BE49-F238E27FC236}">
                      <a16:creationId xmlns:a16="http://schemas.microsoft.com/office/drawing/2014/main" id="{66FCF3DB-17F5-47AF-A497-25B9C15FF4CA}"/>
                    </a:ext>
                  </a:extLst>
                </p14:cNvPr>
                <p14:cNvContentPartPr/>
                <p14:nvPr/>
              </p14:nvContentPartPr>
              <p14:xfrm>
                <a:off x="6509250" y="1179187"/>
                <a:ext cx="216720" cy="209880"/>
              </p14:xfrm>
            </p:contentPart>
          </mc:Choice>
          <mc:Fallback>
            <p:pic>
              <p:nvPicPr>
                <p:cNvPr id="93" name="Ink 92">
                  <a:extLst>
                    <a:ext uri="{FF2B5EF4-FFF2-40B4-BE49-F238E27FC236}">
                      <a16:creationId xmlns:a16="http://schemas.microsoft.com/office/drawing/2014/main" id="{66FCF3DB-17F5-47AF-A497-25B9C15FF4CA}"/>
                    </a:ext>
                  </a:extLst>
                </p:cNvPr>
                <p:cNvPicPr/>
                <p:nvPr/>
              </p:nvPicPr>
              <p:blipFill>
                <a:blip r:embed="rId137"/>
                <a:stretch>
                  <a:fillRect/>
                </a:stretch>
              </p:blipFill>
              <p:spPr>
                <a:xfrm>
                  <a:off x="6500610" y="1170187"/>
                  <a:ext cx="234360" cy="227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8">
              <p14:nvContentPartPr>
                <p14:cNvPr id="94" name="Ink 93">
                  <a:extLst>
                    <a:ext uri="{FF2B5EF4-FFF2-40B4-BE49-F238E27FC236}">
                      <a16:creationId xmlns:a16="http://schemas.microsoft.com/office/drawing/2014/main" id="{9D61404C-3E8E-4C6D-A5F8-066679FF9F23}"/>
                    </a:ext>
                  </a:extLst>
                </p14:cNvPr>
                <p14:cNvContentPartPr/>
                <p14:nvPr/>
              </p14:nvContentPartPr>
              <p14:xfrm>
                <a:off x="5894010" y="1481227"/>
                <a:ext cx="98640" cy="147960"/>
              </p14:xfrm>
            </p:contentPart>
          </mc:Choice>
          <mc:Fallback>
            <p:pic>
              <p:nvPicPr>
                <p:cNvPr id="94" name="Ink 93">
                  <a:extLst>
                    <a:ext uri="{FF2B5EF4-FFF2-40B4-BE49-F238E27FC236}">
                      <a16:creationId xmlns:a16="http://schemas.microsoft.com/office/drawing/2014/main" id="{9D61404C-3E8E-4C6D-A5F8-066679FF9F23}"/>
                    </a:ext>
                  </a:extLst>
                </p:cNvPr>
                <p:cNvPicPr/>
                <p:nvPr/>
              </p:nvPicPr>
              <p:blipFill>
                <a:blip r:embed="rId139"/>
                <a:stretch>
                  <a:fillRect/>
                </a:stretch>
              </p:blipFill>
              <p:spPr>
                <a:xfrm>
                  <a:off x="5885370" y="1472227"/>
                  <a:ext cx="116280" cy="16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0">
              <p14:nvContentPartPr>
                <p14:cNvPr id="95" name="Ink 94">
                  <a:extLst>
                    <a:ext uri="{FF2B5EF4-FFF2-40B4-BE49-F238E27FC236}">
                      <a16:creationId xmlns:a16="http://schemas.microsoft.com/office/drawing/2014/main" id="{833E138E-9E06-4F3A-9DF8-2E919DBFB687}"/>
                    </a:ext>
                  </a:extLst>
                </p14:cNvPr>
                <p14:cNvContentPartPr/>
                <p14:nvPr/>
              </p14:nvContentPartPr>
              <p14:xfrm>
                <a:off x="6004890" y="1526947"/>
                <a:ext cx="111960" cy="92520"/>
              </p14:xfrm>
            </p:contentPart>
          </mc:Choice>
          <mc:Fallback>
            <p:pic>
              <p:nvPicPr>
                <p:cNvPr id="95" name="Ink 94">
                  <a:extLst>
                    <a:ext uri="{FF2B5EF4-FFF2-40B4-BE49-F238E27FC236}">
                      <a16:creationId xmlns:a16="http://schemas.microsoft.com/office/drawing/2014/main" id="{833E138E-9E06-4F3A-9DF8-2E919DBFB687}"/>
                    </a:ext>
                  </a:extLst>
                </p:cNvPr>
                <p:cNvPicPr/>
                <p:nvPr/>
              </p:nvPicPr>
              <p:blipFill>
                <a:blip r:embed="rId141"/>
                <a:stretch>
                  <a:fillRect/>
                </a:stretch>
              </p:blipFill>
              <p:spPr>
                <a:xfrm>
                  <a:off x="5995890" y="1518307"/>
                  <a:ext cx="129600" cy="110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2">
              <p14:nvContentPartPr>
                <p14:cNvPr id="96" name="Ink 95">
                  <a:extLst>
                    <a:ext uri="{FF2B5EF4-FFF2-40B4-BE49-F238E27FC236}">
                      <a16:creationId xmlns:a16="http://schemas.microsoft.com/office/drawing/2014/main" id="{022F44C5-B871-4B6F-8E27-E5D81CA3EB82}"/>
                    </a:ext>
                  </a:extLst>
                </p14:cNvPr>
                <p14:cNvContentPartPr/>
                <p14:nvPr/>
              </p14:nvContentPartPr>
              <p14:xfrm>
                <a:off x="6152490" y="1411387"/>
                <a:ext cx="34560" cy="220680"/>
              </p14:xfrm>
            </p:contentPart>
          </mc:Choice>
          <mc:Fallback>
            <p:pic>
              <p:nvPicPr>
                <p:cNvPr id="96" name="Ink 95">
                  <a:extLst>
                    <a:ext uri="{FF2B5EF4-FFF2-40B4-BE49-F238E27FC236}">
                      <a16:creationId xmlns:a16="http://schemas.microsoft.com/office/drawing/2014/main" id="{022F44C5-B871-4B6F-8E27-E5D81CA3EB82}"/>
                    </a:ext>
                  </a:extLst>
                </p:cNvPr>
                <p:cNvPicPr/>
                <p:nvPr/>
              </p:nvPicPr>
              <p:blipFill>
                <a:blip r:embed="rId143"/>
                <a:stretch>
                  <a:fillRect/>
                </a:stretch>
              </p:blipFill>
              <p:spPr>
                <a:xfrm>
                  <a:off x="6143490" y="1402387"/>
                  <a:ext cx="52200" cy="238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4">
              <p14:nvContentPartPr>
                <p14:cNvPr id="97" name="Ink 96">
                  <a:extLst>
                    <a:ext uri="{FF2B5EF4-FFF2-40B4-BE49-F238E27FC236}">
                      <a16:creationId xmlns:a16="http://schemas.microsoft.com/office/drawing/2014/main" id="{7EDB83E5-B4A6-4EA1-9E28-8AB9206CFA2B}"/>
                    </a:ext>
                  </a:extLst>
                </p14:cNvPr>
                <p14:cNvContentPartPr/>
                <p14:nvPr/>
              </p14:nvContentPartPr>
              <p14:xfrm>
                <a:off x="6202890" y="1432627"/>
                <a:ext cx="571680" cy="197280"/>
              </p14:xfrm>
            </p:contentPart>
          </mc:Choice>
          <mc:Fallback>
            <p:pic>
              <p:nvPicPr>
                <p:cNvPr id="97" name="Ink 96">
                  <a:extLst>
                    <a:ext uri="{FF2B5EF4-FFF2-40B4-BE49-F238E27FC236}">
                      <a16:creationId xmlns:a16="http://schemas.microsoft.com/office/drawing/2014/main" id="{7EDB83E5-B4A6-4EA1-9E28-8AB9206CFA2B}"/>
                    </a:ext>
                  </a:extLst>
                </p:cNvPr>
                <p:cNvPicPr/>
                <p:nvPr/>
              </p:nvPicPr>
              <p:blipFill>
                <a:blip r:embed="rId145"/>
                <a:stretch>
                  <a:fillRect/>
                </a:stretch>
              </p:blipFill>
              <p:spPr>
                <a:xfrm>
                  <a:off x="6194250" y="1423627"/>
                  <a:ext cx="589320" cy="214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6">
              <p14:nvContentPartPr>
                <p14:cNvPr id="98" name="Ink 97">
                  <a:extLst>
                    <a:ext uri="{FF2B5EF4-FFF2-40B4-BE49-F238E27FC236}">
                      <a16:creationId xmlns:a16="http://schemas.microsoft.com/office/drawing/2014/main" id="{AD70CE26-7260-43CD-8522-8A2F8D06E2DB}"/>
                    </a:ext>
                  </a:extLst>
                </p14:cNvPr>
                <p14:cNvContentPartPr/>
                <p14:nvPr/>
              </p14:nvContentPartPr>
              <p14:xfrm>
                <a:off x="6633090" y="1537027"/>
                <a:ext cx="126720" cy="21240"/>
              </p14:xfrm>
            </p:contentPart>
          </mc:Choice>
          <mc:Fallback>
            <p:pic>
              <p:nvPicPr>
                <p:cNvPr id="98" name="Ink 97">
                  <a:extLst>
                    <a:ext uri="{FF2B5EF4-FFF2-40B4-BE49-F238E27FC236}">
                      <a16:creationId xmlns:a16="http://schemas.microsoft.com/office/drawing/2014/main" id="{AD70CE26-7260-43CD-8522-8A2F8D06E2DB}"/>
                    </a:ext>
                  </a:extLst>
                </p:cNvPr>
                <p:cNvPicPr/>
                <p:nvPr/>
              </p:nvPicPr>
              <p:blipFill>
                <a:blip r:embed="rId147"/>
                <a:stretch>
                  <a:fillRect/>
                </a:stretch>
              </p:blipFill>
              <p:spPr>
                <a:xfrm>
                  <a:off x="6624450" y="1528387"/>
                  <a:ext cx="144360" cy="388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01" name="Group 100">
            <a:extLst>
              <a:ext uri="{FF2B5EF4-FFF2-40B4-BE49-F238E27FC236}">
                <a16:creationId xmlns:a16="http://schemas.microsoft.com/office/drawing/2014/main" id="{84DFC71A-0673-4CA7-BAB3-2EFF7FBC19FD}"/>
              </a:ext>
            </a:extLst>
          </p:cNvPr>
          <p:cNvGrpSpPr/>
          <p:nvPr/>
        </p:nvGrpSpPr>
        <p:grpSpPr>
          <a:xfrm>
            <a:off x="7155450" y="1231387"/>
            <a:ext cx="162720" cy="111600"/>
            <a:chOff x="7155450" y="1231387"/>
            <a:chExt cx="162720" cy="1116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48">
              <p14:nvContentPartPr>
                <p14:cNvPr id="99" name="Ink 98">
                  <a:extLst>
                    <a:ext uri="{FF2B5EF4-FFF2-40B4-BE49-F238E27FC236}">
                      <a16:creationId xmlns:a16="http://schemas.microsoft.com/office/drawing/2014/main" id="{50A4F638-AE11-465A-B966-4FC6A812B81E}"/>
                    </a:ext>
                  </a:extLst>
                </p14:cNvPr>
                <p14:cNvContentPartPr/>
                <p14:nvPr/>
              </p14:nvContentPartPr>
              <p14:xfrm>
                <a:off x="7155450" y="1231387"/>
                <a:ext cx="147600" cy="15840"/>
              </p14:xfrm>
            </p:contentPart>
          </mc:Choice>
          <mc:Fallback>
            <p:pic>
              <p:nvPicPr>
                <p:cNvPr id="99" name="Ink 98">
                  <a:extLst>
                    <a:ext uri="{FF2B5EF4-FFF2-40B4-BE49-F238E27FC236}">
                      <a16:creationId xmlns:a16="http://schemas.microsoft.com/office/drawing/2014/main" id="{50A4F638-AE11-465A-B966-4FC6A812B81E}"/>
                    </a:ext>
                  </a:extLst>
                </p:cNvPr>
                <p:cNvPicPr/>
                <p:nvPr/>
              </p:nvPicPr>
              <p:blipFill>
                <a:blip r:embed="rId149"/>
                <a:stretch>
                  <a:fillRect/>
                </a:stretch>
              </p:blipFill>
              <p:spPr>
                <a:xfrm>
                  <a:off x="7146450" y="1222747"/>
                  <a:ext cx="165240" cy="33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0">
              <p14:nvContentPartPr>
                <p14:cNvPr id="100" name="Ink 99">
                  <a:extLst>
                    <a:ext uri="{FF2B5EF4-FFF2-40B4-BE49-F238E27FC236}">
                      <a16:creationId xmlns:a16="http://schemas.microsoft.com/office/drawing/2014/main" id="{13CCADB8-3DE1-486D-9191-A11880537CBE}"/>
                    </a:ext>
                  </a:extLst>
                </p14:cNvPr>
                <p14:cNvContentPartPr/>
                <p14:nvPr/>
              </p14:nvContentPartPr>
              <p14:xfrm>
                <a:off x="7174530" y="1310587"/>
                <a:ext cx="143640" cy="32400"/>
              </p14:xfrm>
            </p:contentPart>
          </mc:Choice>
          <mc:Fallback>
            <p:pic>
              <p:nvPicPr>
                <p:cNvPr id="100" name="Ink 99">
                  <a:extLst>
                    <a:ext uri="{FF2B5EF4-FFF2-40B4-BE49-F238E27FC236}">
                      <a16:creationId xmlns:a16="http://schemas.microsoft.com/office/drawing/2014/main" id="{13CCADB8-3DE1-486D-9191-A11880537CBE}"/>
                    </a:ext>
                  </a:extLst>
                </p:cNvPr>
                <p:cNvPicPr/>
                <p:nvPr/>
              </p:nvPicPr>
              <p:blipFill>
                <a:blip r:embed="rId151"/>
                <a:stretch>
                  <a:fillRect/>
                </a:stretch>
              </p:blipFill>
              <p:spPr>
                <a:xfrm>
                  <a:off x="7165530" y="1301947"/>
                  <a:ext cx="161280" cy="500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52">
            <p14:nvContentPartPr>
              <p14:cNvPr id="103" name="Ink 102">
                <a:extLst>
                  <a:ext uri="{FF2B5EF4-FFF2-40B4-BE49-F238E27FC236}">
                    <a16:creationId xmlns:a16="http://schemas.microsoft.com/office/drawing/2014/main" id="{7B159A0B-831A-43ED-B40F-CDE05829CAAC}"/>
                  </a:ext>
                </a:extLst>
              </p14:cNvPr>
              <p14:cNvContentPartPr/>
              <p14:nvPr/>
            </p14:nvContentPartPr>
            <p14:xfrm>
              <a:off x="7578090" y="1046707"/>
              <a:ext cx="205560" cy="173160"/>
            </p14:xfrm>
          </p:contentPart>
        </mc:Choice>
        <mc:Fallback>
          <p:pic>
            <p:nvPicPr>
              <p:cNvPr id="103" name="Ink 102">
                <a:extLst>
                  <a:ext uri="{FF2B5EF4-FFF2-40B4-BE49-F238E27FC236}">
                    <a16:creationId xmlns:a16="http://schemas.microsoft.com/office/drawing/2014/main" id="{7B159A0B-831A-43ED-B40F-CDE05829CAAC}"/>
                  </a:ext>
                </a:extLst>
              </p:cNvPr>
              <p:cNvPicPr/>
              <p:nvPr/>
            </p:nvPicPr>
            <p:blipFill>
              <a:blip r:embed="rId153"/>
              <a:stretch>
                <a:fillRect/>
              </a:stretch>
            </p:blipFill>
            <p:spPr>
              <a:xfrm>
                <a:off x="7569090" y="1038067"/>
                <a:ext cx="223200" cy="190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4">
            <p14:nvContentPartPr>
              <p14:cNvPr id="104" name="Ink 103">
                <a:extLst>
                  <a:ext uri="{FF2B5EF4-FFF2-40B4-BE49-F238E27FC236}">
                    <a16:creationId xmlns:a16="http://schemas.microsoft.com/office/drawing/2014/main" id="{5F225C3B-69C6-49EF-9B02-4862BFCE87EB}"/>
                  </a:ext>
                </a:extLst>
              </p14:cNvPr>
              <p14:cNvContentPartPr/>
              <p14:nvPr/>
            </p14:nvContentPartPr>
            <p14:xfrm>
              <a:off x="7804890" y="1093147"/>
              <a:ext cx="114120" cy="113400"/>
            </p14:xfrm>
          </p:contentPart>
        </mc:Choice>
        <mc:Fallback>
          <p:pic>
            <p:nvPicPr>
              <p:cNvPr id="104" name="Ink 103">
                <a:extLst>
                  <a:ext uri="{FF2B5EF4-FFF2-40B4-BE49-F238E27FC236}">
                    <a16:creationId xmlns:a16="http://schemas.microsoft.com/office/drawing/2014/main" id="{5F225C3B-69C6-49EF-9B02-4862BFCE87EB}"/>
                  </a:ext>
                </a:extLst>
              </p:cNvPr>
              <p:cNvPicPr/>
              <p:nvPr/>
            </p:nvPicPr>
            <p:blipFill>
              <a:blip r:embed="rId155"/>
              <a:stretch>
                <a:fillRect/>
              </a:stretch>
            </p:blipFill>
            <p:spPr>
              <a:xfrm>
                <a:off x="7796250" y="1084507"/>
                <a:ext cx="131760" cy="131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6">
            <p14:nvContentPartPr>
              <p14:cNvPr id="105" name="Ink 104">
                <a:extLst>
                  <a:ext uri="{FF2B5EF4-FFF2-40B4-BE49-F238E27FC236}">
                    <a16:creationId xmlns:a16="http://schemas.microsoft.com/office/drawing/2014/main" id="{30E7B5B0-A236-446B-8D63-9BC34EFF0EAB}"/>
                  </a:ext>
                </a:extLst>
              </p14:cNvPr>
              <p14:cNvContentPartPr/>
              <p14:nvPr/>
            </p14:nvContentPartPr>
            <p14:xfrm>
              <a:off x="7924410" y="1154347"/>
              <a:ext cx="79560" cy="55800"/>
            </p14:xfrm>
          </p:contentPart>
        </mc:Choice>
        <mc:Fallback>
          <p:pic>
            <p:nvPicPr>
              <p:cNvPr id="105" name="Ink 104">
                <a:extLst>
                  <a:ext uri="{FF2B5EF4-FFF2-40B4-BE49-F238E27FC236}">
                    <a16:creationId xmlns:a16="http://schemas.microsoft.com/office/drawing/2014/main" id="{30E7B5B0-A236-446B-8D63-9BC34EFF0EAB}"/>
                  </a:ext>
                </a:extLst>
              </p:cNvPr>
              <p:cNvPicPr/>
              <p:nvPr/>
            </p:nvPicPr>
            <p:blipFill>
              <a:blip r:embed="rId157"/>
              <a:stretch>
                <a:fillRect/>
              </a:stretch>
            </p:blipFill>
            <p:spPr>
              <a:xfrm>
                <a:off x="7915770" y="1145707"/>
                <a:ext cx="97200" cy="73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8">
            <p14:nvContentPartPr>
              <p14:cNvPr id="106" name="Ink 105">
                <a:extLst>
                  <a:ext uri="{FF2B5EF4-FFF2-40B4-BE49-F238E27FC236}">
                    <a16:creationId xmlns:a16="http://schemas.microsoft.com/office/drawing/2014/main" id="{1E340518-DD14-47FF-B729-E59EC62018B6}"/>
                  </a:ext>
                </a:extLst>
              </p14:cNvPr>
              <p14:cNvContentPartPr/>
              <p14:nvPr/>
            </p14:nvContentPartPr>
            <p14:xfrm>
              <a:off x="8014770" y="1091347"/>
              <a:ext cx="119880" cy="110160"/>
            </p14:xfrm>
          </p:contentPart>
        </mc:Choice>
        <mc:Fallback>
          <p:pic>
            <p:nvPicPr>
              <p:cNvPr id="106" name="Ink 105">
                <a:extLst>
                  <a:ext uri="{FF2B5EF4-FFF2-40B4-BE49-F238E27FC236}">
                    <a16:creationId xmlns:a16="http://schemas.microsoft.com/office/drawing/2014/main" id="{1E340518-DD14-47FF-B729-E59EC62018B6}"/>
                  </a:ext>
                </a:extLst>
              </p:cNvPr>
              <p:cNvPicPr/>
              <p:nvPr/>
            </p:nvPicPr>
            <p:blipFill>
              <a:blip r:embed="rId159"/>
              <a:stretch>
                <a:fillRect/>
              </a:stretch>
            </p:blipFill>
            <p:spPr>
              <a:xfrm>
                <a:off x="8005770" y="1082707"/>
                <a:ext cx="137520" cy="127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0">
            <p14:nvContentPartPr>
              <p14:cNvPr id="107" name="Ink 106">
                <a:extLst>
                  <a:ext uri="{FF2B5EF4-FFF2-40B4-BE49-F238E27FC236}">
                    <a16:creationId xmlns:a16="http://schemas.microsoft.com/office/drawing/2014/main" id="{56EF2696-E433-49EA-B616-D3B2D2F5B963}"/>
                  </a:ext>
                </a:extLst>
              </p14:cNvPr>
              <p14:cNvContentPartPr/>
              <p14:nvPr/>
            </p14:nvContentPartPr>
            <p14:xfrm>
              <a:off x="8153730" y="1092427"/>
              <a:ext cx="129600" cy="130320"/>
            </p14:xfrm>
          </p:contentPart>
        </mc:Choice>
        <mc:Fallback>
          <p:pic>
            <p:nvPicPr>
              <p:cNvPr id="107" name="Ink 106">
                <a:extLst>
                  <a:ext uri="{FF2B5EF4-FFF2-40B4-BE49-F238E27FC236}">
                    <a16:creationId xmlns:a16="http://schemas.microsoft.com/office/drawing/2014/main" id="{56EF2696-E433-49EA-B616-D3B2D2F5B963}"/>
                  </a:ext>
                </a:extLst>
              </p:cNvPr>
              <p:cNvPicPr/>
              <p:nvPr/>
            </p:nvPicPr>
            <p:blipFill>
              <a:blip r:embed="rId161"/>
              <a:stretch>
                <a:fillRect/>
              </a:stretch>
            </p:blipFill>
            <p:spPr>
              <a:xfrm>
                <a:off x="8145090" y="1083427"/>
                <a:ext cx="147240" cy="147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2">
            <p14:nvContentPartPr>
              <p14:cNvPr id="108" name="Ink 107">
                <a:extLst>
                  <a:ext uri="{FF2B5EF4-FFF2-40B4-BE49-F238E27FC236}">
                    <a16:creationId xmlns:a16="http://schemas.microsoft.com/office/drawing/2014/main" id="{5DA6FCDD-2006-4EB5-A3D7-4F9B31DA1191}"/>
                  </a:ext>
                </a:extLst>
              </p14:cNvPr>
              <p14:cNvContentPartPr/>
              <p14:nvPr/>
            </p14:nvContentPartPr>
            <p14:xfrm>
              <a:off x="7509690" y="1413187"/>
              <a:ext cx="108360" cy="146520"/>
            </p14:xfrm>
          </p:contentPart>
        </mc:Choice>
        <mc:Fallback>
          <p:pic>
            <p:nvPicPr>
              <p:cNvPr id="108" name="Ink 107">
                <a:extLst>
                  <a:ext uri="{FF2B5EF4-FFF2-40B4-BE49-F238E27FC236}">
                    <a16:creationId xmlns:a16="http://schemas.microsoft.com/office/drawing/2014/main" id="{5DA6FCDD-2006-4EB5-A3D7-4F9B31DA1191}"/>
                  </a:ext>
                </a:extLst>
              </p:cNvPr>
              <p:cNvPicPr/>
              <p:nvPr/>
            </p:nvPicPr>
            <p:blipFill>
              <a:blip r:embed="rId163"/>
              <a:stretch>
                <a:fillRect/>
              </a:stretch>
            </p:blipFill>
            <p:spPr>
              <a:xfrm>
                <a:off x="7500690" y="1404547"/>
                <a:ext cx="126000" cy="164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4">
            <p14:nvContentPartPr>
              <p14:cNvPr id="109" name="Ink 108">
                <a:extLst>
                  <a:ext uri="{FF2B5EF4-FFF2-40B4-BE49-F238E27FC236}">
                    <a16:creationId xmlns:a16="http://schemas.microsoft.com/office/drawing/2014/main" id="{59398EFF-2587-4004-8173-1CA1C0916D69}"/>
                  </a:ext>
                </a:extLst>
              </p14:cNvPr>
              <p14:cNvContentPartPr/>
              <p14:nvPr/>
            </p14:nvContentPartPr>
            <p14:xfrm>
              <a:off x="7633170" y="1434787"/>
              <a:ext cx="104400" cy="117000"/>
            </p14:xfrm>
          </p:contentPart>
        </mc:Choice>
        <mc:Fallback>
          <p:pic>
            <p:nvPicPr>
              <p:cNvPr id="109" name="Ink 108">
                <a:extLst>
                  <a:ext uri="{FF2B5EF4-FFF2-40B4-BE49-F238E27FC236}">
                    <a16:creationId xmlns:a16="http://schemas.microsoft.com/office/drawing/2014/main" id="{59398EFF-2587-4004-8173-1CA1C0916D69}"/>
                  </a:ext>
                </a:extLst>
              </p:cNvPr>
              <p:cNvPicPr/>
              <p:nvPr/>
            </p:nvPicPr>
            <p:blipFill>
              <a:blip r:embed="rId165"/>
              <a:stretch>
                <a:fillRect/>
              </a:stretch>
            </p:blipFill>
            <p:spPr>
              <a:xfrm>
                <a:off x="7624170" y="1425787"/>
                <a:ext cx="122040" cy="134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6">
            <p14:nvContentPartPr>
              <p14:cNvPr id="110" name="Ink 109">
                <a:extLst>
                  <a:ext uri="{FF2B5EF4-FFF2-40B4-BE49-F238E27FC236}">
                    <a16:creationId xmlns:a16="http://schemas.microsoft.com/office/drawing/2014/main" id="{D73F9022-3339-4BC0-9C12-618A95B8EC80}"/>
                  </a:ext>
                </a:extLst>
              </p14:cNvPr>
              <p14:cNvContentPartPr/>
              <p14:nvPr/>
            </p14:nvContentPartPr>
            <p14:xfrm>
              <a:off x="7751610" y="1373587"/>
              <a:ext cx="435240" cy="219960"/>
            </p14:xfrm>
          </p:contentPart>
        </mc:Choice>
        <mc:Fallback>
          <p:pic>
            <p:nvPicPr>
              <p:cNvPr id="110" name="Ink 109">
                <a:extLst>
                  <a:ext uri="{FF2B5EF4-FFF2-40B4-BE49-F238E27FC236}">
                    <a16:creationId xmlns:a16="http://schemas.microsoft.com/office/drawing/2014/main" id="{D73F9022-3339-4BC0-9C12-618A95B8EC80}"/>
                  </a:ext>
                </a:extLst>
              </p:cNvPr>
              <p:cNvPicPr/>
              <p:nvPr/>
            </p:nvPicPr>
            <p:blipFill>
              <a:blip r:embed="rId167"/>
              <a:stretch>
                <a:fillRect/>
              </a:stretch>
            </p:blipFill>
            <p:spPr>
              <a:xfrm>
                <a:off x="7742610" y="1364947"/>
                <a:ext cx="452880" cy="237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8">
            <p14:nvContentPartPr>
              <p14:cNvPr id="111" name="Ink 110">
                <a:extLst>
                  <a:ext uri="{FF2B5EF4-FFF2-40B4-BE49-F238E27FC236}">
                    <a16:creationId xmlns:a16="http://schemas.microsoft.com/office/drawing/2014/main" id="{BB755F60-0A2B-4E5A-AC84-53EC2CDEFBD2}"/>
                  </a:ext>
                </a:extLst>
              </p14:cNvPr>
              <p14:cNvContentPartPr/>
              <p14:nvPr/>
            </p14:nvContentPartPr>
            <p14:xfrm>
              <a:off x="8231130" y="1423267"/>
              <a:ext cx="28800" cy="41400"/>
            </p14:xfrm>
          </p:contentPart>
        </mc:Choice>
        <mc:Fallback>
          <p:pic>
            <p:nvPicPr>
              <p:cNvPr id="111" name="Ink 110">
                <a:extLst>
                  <a:ext uri="{FF2B5EF4-FFF2-40B4-BE49-F238E27FC236}">
                    <a16:creationId xmlns:a16="http://schemas.microsoft.com/office/drawing/2014/main" id="{BB755F60-0A2B-4E5A-AC84-53EC2CDEFBD2}"/>
                  </a:ext>
                </a:extLst>
              </p:cNvPr>
              <p:cNvPicPr/>
              <p:nvPr/>
            </p:nvPicPr>
            <p:blipFill>
              <a:blip r:embed="rId169"/>
              <a:stretch>
                <a:fillRect/>
              </a:stretch>
            </p:blipFill>
            <p:spPr>
              <a:xfrm>
                <a:off x="8222130" y="1414627"/>
                <a:ext cx="46440" cy="59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0">
            <p14:nvContentPartPr>
              <p14:cNvPr id="112" name="Ink 111">
                <a:extLst>
                  <a:ext uri="{FF2B5EF4-FFF2-40B4-BE49-F238E27FC236}">
                    <a16:creationId xmlns:a16="http://schemas.microsoft.com/office/drawing/2014/main" id="{B80F36A9-B932-479B-B26C-68BBD5DF624C}"/>
                  </a:ext>
                </a:extLst>
              </p14:cNvPr>
              <p14:cNvContentPartPr/>
              <p14:nvPr/>
            </p14:nvContentPartPr>
            <p14:xfrm>
              <a:off x="8298090" y="1414267"/>
              <a:ext cx="105840" cy="160200"/>
            </p14:xfrm>
          </p:contentPart>
        </mc:Choice>
        <mc:Fallback>
          <p:pic>
            <p:nvPicPr>
              <p:cNvPr id="112" name="Ink 111">
                <a:extLst>
                  <a:ext uri="{FF2B5EF4-FFF2-40B4-BE49-F238E27FC236}">
                    <a16:creationId xmlns:a16="http://schemas.microsoft.com/office/drawing/2014/main" id="{B80F36A9-B932-479B-B26C-68BBD5DF624C}"/>
                  </a:ext>
                </a:extLst>
              </p:cNvPr>
              <p:cNvPicPr/>
              <p:nvPr/>
            </p:nvPicPr>
            <p:blipFill>
              <a:blip r:embed="rId171"/>
              <a:stretch>
                <a:fillRect/>
              </a:stretch>
            </p:blipFill>
            <p:spPr>
              <a:xfrm>
                <a:off x="8289450" y="1405267"/>
                <a:ext cx="123480" cy="177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2">
            <p14:nvContentPartPr>
              <p14:cNvPr id="113" name="Ink 112">
                <a:extLst>
                  <a:ext uri="{FF2B5EF4-FFF2-40B4-BE49-F238E27FC236}">
                    <a16:creationId xmlns:a16="http://schemas.microsoft.com/office/drawing/2014/main" id="{678817D9-2F5A-479D-9F73-11D88C38FF0F}"/>
                  </a:ext>
                </a:extLst>
              </p14:cNvPr>
              <p14:cNvContentPartPr/>
              <p14:nvPr/>
            </p14:nvContentPartPr>
            <p14:xfrm>
              <a:off x="8447130" y="1422907"/>
              <a:ext cx="98280" cy="148680"/>
            </p14:xfrm>
          </p:contentPart>
        </mc:Choice>
        <mc:Fallback>
          <p:pic>
            <p:nvPicPr>
              <p:cNvPr id="113" name="Ink 112">
                <a:extLst>
                  <a:ext uri="{FF2B5EF4-FFF2-40B4-BE49-F238E27FC236}">
                    <a16:creationId xmlns:a16="http://schemas.microsoft.com/office/drawing/2014/main" id="{678817D9-2F5A-479D-9F73-11D88C38FF0F}"/>
                  </a:ext>
                </a:extLst>
              </p:cNvPr>
              <p:cNvPicPr/>
              <p:nvPr/>
            </p:nvPicPr>
            <p:blipFill>
              <a:blip r:embed="rId173"/>
              <a:stretch>
                <a:fillRect/>
              </a:stretch>
            </p:blipFill>
            <p:spPr>
              <a:xfrm>
                <a:off x="8438490" y="1413907"/>
                <a:ext cx="115920" cy="166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4">
            <p14:nvContentPartPr>
              <p14:cNvPr id="114" name="Ink 113">
                <a:extLst>
                  <a:ext uri="{FF2B5EF4-FFF2-40B4-BE49-F238E27FC236}">
                    <a16:creationId xmlns:a16="http://schemas.microsoft.com/office/drawing/2014/main" id="{C5A9A588-6C90-4BA3-9B80-BDB7FB5E9A57}"/>
                  </a:ext>
                </a:extLst>
              </p14:cNvPr>
              <p14:cNvContentPartPr/>
              <p14:nvPr/>
            </p14:nvContentPartPr>
            <p14:xfrm>
              <a:off x="8723970" y="1214107"/>
              <a:ext cx="295920" cy="32400"/>
            </p14:xfrm>
          </p:contentPart>
        </mc:Choice>
        <mc:Fallback>
          <p:pic>
            <p:nvPicPr>
              <p:cNvPr id="114" name="Ink 113">
                <a:extLst>
                  <a:ext uri="{FF2B5EF4-FFF2-40B4-BE49-F238E27FC236}">
                    <a16:creationId xmlns:a16="http://schemas.microsoft.com/office/drawing/2014/main" id="{C5A9A588-6C90-4BA3-9B80-BDB7FB5E9A57}"/>
                  </a:ext>
                </a:extLst>
              </p:cNvPr>
              <p:cNvPicPr/>
              <p:nvPr/>
            </p:nvPicPr>
            <p:blipFill>
              <a:blip r:embed="rId175"/>
              <a:stretch>
                <a:fillRect/>
              </a:stretch>
            </p:blipFill>
            <p:spPr>
              <a:xfrm>
                <a:off x="8714970" y="1205107"/>
                <a:ext cx="313560" cy="50040"/>
              </a:xfrm>
              <a:prstGeom prst="rect">
                <a:avLst/>
              </a:prstGeom>
            </p:spPr>
          </p:pic>
        </mc:Fallback>
      </mc:AlternateContent>
      <p:grpSp>
        <p:nvGrpSpPr>
          <p:cNvPr id="122" name="Group 121">
            <a:extLst>
              <a:ext uri="{FF2B5EF4-FFF2-40B4-BE49-F238E27FC236}">
                <a16:creationId xmlns:a16="http://schemas.microsoft.com/office/drawing/2014/main" id="{56BAB2E9-3484-4984-B3DC-AB57354F1CFB}"/>
              </a:ext>
            </a:extLst>
          </p:cNvPr>
          <p:cNvGrpSpPr/>
          <p:nvPr/>
        </p:nvGrpSpPr>
        <p:grpSpPr>
          <a:xfrm>
            <a:off x="9196290" y="1027627"/>
            <a:ext cx="807840" cy="169560"/>
            <a:chOff x="9196290" y="1027627"/>
            <a:chExt cx="807840" cy="1695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76">
              <p14:nvContentPartPr>
                <p14:cNvPr id="117" name="Ink 116">
                  <a:extLst>
                    <a:ext uri="{FF2B5EF4-FFF2-40B4-BE49-F238E27FC236}">
                      <a16:creationId xmlns:a16="http://schemas.microsoft.com/office/drawing/2014/main" id="{424E6246-B892-4E16-9C44-BDCA24890ACD}"/>
                    </a:ext>
                  </a:extLst>
                </p14:cNvPr>
                <p14:cNvContentPartPr/>
                <p14:nvPr/>
              </p14:nvContentPartPr>
              <p14:xfrm>
                <a:off x="9196290" y="1078747"/>
                <a:ext cx="318240" cy="117720"/>
              </p14:xfrm>
            </p:contentPart>
          </mc:Choice>
          <mc:Fallback>
            <p:pic>
              <p:nvPicPr>
                <p:cNvPr id="117" name="Ink 116">
                  <a:extLst>
                    <a:ext uri="{FF2B5EF4-FFF2-40B4-BE49-F238E27FC236}">
                      <a16:creationId xmlns:a16="http://schemas.microsoft.com/office/drawing/2014/main" id="{424E6246-B892-4E16-9C44-BDCA24890ACD}"/>
                    </a:ext>
                  </a:extLst>
                </p:cNvPr>
                <p:cNvPicPr/>
                <p:nvPr/>
              </p:nvPicPr>
              <p:blipFill>
                <a:blip r:embed="rId177"/>
                <a:stretch>
                  <a:fillRect/>
                </a:stretch>
              </p:blipFill>
              <p:spPr>
                <a:xfrm>
                  <a:off x="9187650" y="1069747"/>
                  <a:ext cx="335880" cy="135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8">
              <p14:nvContentPartPr>
                <p14:cNvPr id="118" name="Ink 117">
                  <a:extLst>
                    <a:ext uri="{FF2B5EF4-FFF2-40B4-BE49-F238E27FC236}">
                      <a16:creationId xmlns:a16="http://schemas.microsoft.com/office/drawing/2014/main" id="{98E40E93-0021-41DB-9992-60032FC8ED57}"/>
                    </a:ext>
                  </a:extLst>
                </p14:cNvPr>
                <p14:cNvContentPartPr/>
                <p14:nvPr/>
              </p14:nvContentPartPr>
              <p14:xfrm>
                <a:off x="9517050" y="1078387"/>
                <a:ext cx="136080" cy="109800"/>
              </p14:xfrm>
            </p:contentPart>
          </mc:Choice>
          <mc:Fallback>
            <p:pic>
              <p:nvPicPr>
                <p:cNvPr id="118" name="Ink 117">
                  <a:extLst>
                    <a:ext uri="{FF2B5EF4-FFF2-40B4-BE49-F238E27FC236}">
                      <a16:creationId xmlns:a16="http://schemas.microsoft.com/office/drawing/2014/main" id="{98E40E93-0021-41DB-9992-60032FC8ED57}"/>
                    </a:ext>
                  </a:extLst>
                </p:cNvPr>
                <p:cNvPicPr/>
                <p:nvPr/>
              </p:nvPicPr>
              <p:blipFill>
                <a:blip r:embed="rId179"/>
                <a:stretch>
                  <a:fillRect/>
                </a:stretch>
              </p:blipFill>
              <p:spPr>
                <a:xfrm>
                  <a:off x="9508050" y="1069747"/>
                  <a:ext cx="153720" cy="127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0">
              <p14:nvContentPartPr>
                <p14:cNvPr id="119" name="Ink 118">
                  <a:extLst>
                    <a:ext uri="{FF2B5EF4-FFF2-40B4-BE49-F238E27FC236}">
                      <a16:creationId xmlns:a16="http://schemas.microsoft.com/office/drawing/2014/main" id="{86C85F61-EA86-48D2-8370-B22FD1C0690D}"/>
                    </a:ext>
                  </a:extLst>
                </p14:cNvPr>
                <p14:cNvContentPartPr/>
                <p14:nvPr/>
              </p14:nvContentPartPr>
              <p14:xfrm>
                <a:off x="9628650" y="1098907"/>
                <a:ext cx="128160" cy="72000"/>
              </p14:xfrm>
            </p:contentPart>
          </mc:Choice>
          <mc:Fallback>
            <p:pic>
              <p:nvPicPr>
                <p:cNvPr id="119" name="Ink 118">
                  <a:extLst>
                    <a:ext uri="{FF2B5EF4-FFF2-40B4-BE49-F238E27FC236}">
                      <a16:creationId xmlns:a16="http://schemas.microsoft.com/office/drawing/2014/main" id="{86C85F61-EA86-48D2-8370-B22FD1C0690D}"/>
                    </a:ext>
                  </a:extLst>
                </p:cNvPr>
                <p:cNvPicPr/>
                <p:nvPr/>
              </p:nvPicPr>
              <p:blipFill>
                <a:blip r:embed="rId181"/>
                <a:stretch>
                  <a:fillRect/>
                </a:stretch>
              </p:blipFill>
              <p:spPr>
                <a:xfrm>
                  <a:off x="9620010" y="1090267"/>
                  <a:ext cx="145800" cy="89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2">
              <p14:nvContentPartPr>
                <p14:cNvPr id="120" name="Ink 119">
                  <a:extLst>
                    <a:ext uri="{FF2B5EF4-FFF2-40B4-BE49-F238E27FC236}">
                      <a16:creationId xmlns:a16="http://schemas.microsoft.com/office/drawing/2014/main" id="{9C2CDDC1-6ADD-434C-8998-420EF5E17514}"/>
                    </a:ext>
                  </a:extLst>
                </p14:cNvPr>
                <p14:cNvContentPartPr/>
                <p14:nvPr/>
              </p14:nvContentPartPr>
              <p14:xfrm>
                <a:off x="9769770" y="1027627"/>
                <a:ext cx="116640" cy="169560"/>
              </p14:xfrm>
            </p:contentPart>
          </mc:Choice>
          <mc:Fallback>
            <p:pic>
              <p:nvPicPr>
                <p:cNvPr id="120" name="Ink 119">
                  <a:extLst>
                    <a:ext uri="{FF2B5EF4-FFF2-40B4-BE49-F238E27FC236}">
                      <a16:creationId xmlns:a16="http://schemas.microsoft.com/office/drawing/2014/main" id="{9C2CDDC1-6ADD-434C-8998-420EF5E17514}"/>
                    </a:ext>
                  </a:extLst>
                </p:cNvPr>
                <p:cNvPicPr/>
                <p:nvPr/>
              </p:nvPicPr>
              <p:blipFill>
                <a:blip r:embed="rId183"/>
                <a:stretch>
                  <a:fillRect/>
                </a:stretch>
              </p:blipFill>
              <p:spPr>
                <a:xfrm>
                  <a:off x="9761130" y="1018987"/>
                  <a:ext cx="134280" cy="187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4">
              <p14:nvContentPartPr>
                <p14:cNvPr id="121" name="Ink 120">
                  <a:extLst>
                    <a:ext uri="{FF2B5EF4-FFF2-40B4-BE49-F238E27FC236}">
                      <a16:creationId xmlns:a16="http://schemas.microsoft.com/office/drawing/2014/main" id="{28DAB3A3-2247-4862-B421-CDF5451DC595}"/>
                    </a:ext>
                  </a:extLst>
                </p14:cNvPr>
                <p14:cNvContentPartPr/>
                <p14:nvPr/>
              </p14:nvContentPartPr>
              <p14:xfrm>
                <a:off x="9869490" y="1045267"/>
                <a:ext cx="134640" cy="150480"/>
              </p14:xfrm>
            </p:contentPart>
          </mc:Choice>
          <mc:Fallback>
            <p:pic>
              <p:nvPicPr>
                <p:cNvPr id="121" name="Ink 120">
                  <a:extLst>
                    <a:ext uri="{FF2B5EF4-FFF2-40B4-BE49-F238E27FC236}">
                      <a16:creationId xmlns:a16="http://schemas.microsoft.com/office/drawing/2014/main" id="{28DAB3A3-2247-4862-B421-CDF5451DC595}"/>
                    </a:ext>
                  </a:extLst>
                </p:cNvPr>
                <p:cNvPicPr/>
                <p:nvPr/>
              </p:nvPicPr>
              <p:blipFill>
                <a:blip r:embed="rId185"/>
                <a:stretch>
                  <a:fillRect/>
                </a:stretch>
              </p:blipFill>
              <p:spPr>
                <a:xfrm>
                  <a:off x="9860850" y="1036627"/>
                  <a:ext cx="152280" cy="1681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26" name="Group 125">
            <a:extLst>
              <a:ext uri="{FF2B5EF4-FFF2-40B4-BE49-F238E27FC236}">
                <a16:creationId xmlns:a16="http://schemas.microsoft.com/office/drawing/2014/main" id="{505003D6-D394-4544-AE76-529D11484D92}"/>
              </a:ext>
            </a:extLst>
          </p:cNvPr>
          <p:cNvGrpSpPr/>
          <p:nvPr/>
        </p:nvGrpSpPr>
        <p:grpSpPr>
          <a:xfrm>
            <a:off x="9218970" y="1314187"/>
            <a:ext cx="990360" cy="240840"/>
            <a:chOff x="9218970" y="1314187"/>
            <a:chExt cx="990360" cy="2408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86">
              <p14:nvContentPartPr>
                <p14:cNvPr id="123" name="Ink 122">
                  <a:extLst>
                    <a:ext uri="{FF2B5EF4-FFF2-40B4-BE49-F238E27FC236}">
                      <a16:creationId xmlns:a16="http://schemas.microsoft.com/office/drawing/2014/main" id="{D1123C9E-C820-4F40-A061-E6CDAB339E6F}"/>
                    </a:ext>
                  </a:extLst>
                </p14:cNvPr>
                <p14:cNvContentPartPr/>
                <p14:nvPr/>
              </p14:nvContentPartPr>
              <p14:xfrm>
                <a:off x="9218970" y="1375747"/>
                <a:ext cx="138960" cy="147240"/>
              </p14:xfrm>
            </p:contentPart>
          </mc:Choice>
          <mc:Fallback>
            <p:pic>
              <p:nvPicPr>
                <p:cNvPr id="123" name="Ink 122">
                  <a:extLst>
                    <a:ext uri="{FF2B5EF4-FFF2-40B4-BE49-F238E27FC236}">
                      <a16:creationId xmlns:a16="http://schemas.microsoft.com/office/drawing/2014/main" id="{D1123C9E-C820-4F40-A061-E6CDAB339E6F}"/>
                    </a:ext>
                  </a:extLst>
                </p:cNvPr>
                <p:cNvPicPr/>
                <p:nvPr/>
              </p:nvPicPr>
              <p:blipFill>
                <a:blip r:embed="rId187"/>
                <a:stretch>
                  <a:fillRect/>
                </a:stretch>
              </p:blipFill>
              <p:spPr>
                <a:xfrm>
                  <a:off x="9209970" y="1367107"/>
                  <a:ext cx="156600" cy="164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8">
              <p14:nvContentPartPr>
                <p14:cNvPr id="124" name="Ink 123">
                  <a:extLst>
                    <a:ext uri="{FF2B5EF4-FFF2-40B4-BE49-F238E27FC236}">
                      <a16:creationId xmlns:a16="http://schemas.microsoft.com/office/drawing/2014/main" id="{0EF72993-FBE4-458D-83A0-9DB11654E2AE}"/>
                    </a:ext>
                  </a:extLst>
                </p14:cNvPr>
                <p14:cNvContentPartPr/>
                <p14:nvPr/>
              </p14:nvContentPartPr>
              <p14:xfrm>
                <a:off x="9415890" y="1393387"/>
                <a:ext cx="110880" cy="107640"/>
              </p14:xfrm>
            </p:contentPart>
          </mc:Choice>
          <mc:Fallback>
            <p:pic>
              <p:nvPicPr>
                <p:cNvPr id="124" name="Ink 123">
                  <a:extLst>
                    <a:ext uri="{FF2B5EF4-FFF2-40B4-BE49-F238E27FC236}">
                      <a16:creationId xmlns:a16="http://schemas.microsoft.com/office/drawing/2014/main" id="{0EF72993-FBE4-458D-83A0-9DB11654E2AE}"/>
                    </a:ext>
                  </a:extLst>
                </p:cNvPr>
                <p:cNvPicPr/>
                <p:nvPr/>
              </p:nvPicPr>
              <p:blipFill>
                <a:blip r:embed="rId189"/>
                <a:stretch>
                  <a:fillRect/>
                </a:stretch>
              </p:blipFill>
              <p:spPr>
                <a:xfrm>
                  <a:off x="9406890" y="1384387"/>
                  <a:ext cx="128520" cy="125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0">
              <p14:nvContentPartPr>
                <p14:cNvPr id="125" name="Ink 124">
                  <a:extLst>
                    <a:ext uri="{FF2B5EF4-FFF2-40B4-BE49-F238E27FC236}">
                      <a16:creationId xmlns:a16="http://schemas.microsoft.com/office/drawing/2014/main" id="{A0642A15-AF65-406F-BBBA-F59D6AB4EE14}"/>
                    </a:ext>
                  </a:extLst>
                </p14:cNvPr>
                <p14:cNvContentPartPr/>
                <p14:nvPr/>
              </p14:nvContentPartPr>
              <p14:xfrm>
                <a:off x="9558450" y="1314187"/>
                <a:ext cx="650880" cy="240840"/>
              </p14:xfrm>
            </p:contentPart>
          </mc:Choice>
          <mc:Fallback>
            <p:pic>
              <p:nvPicPr>
                <p:cNvPr id="125" name="Ink 124">
                  <a:extLst>
                    <a:ext uri="{FF2B5EF4-FFF2-40B4-BE49-F238E27FC236}">
                      <a16:creationId xmlns:a16="http://schemas.microsoft.com/office/drawing/2014/main" id="{A0642A15-AF65-406F-BBBA-F59D6AB4EE14}"/>
                    </a:ext>
                  </a:extLst>
                </p:cNvPr>
                <p:cNvPicPr/>
                <p:nvPr/>
              </p:nvPicPr>
              <p:blipFill>
                <a:blip r:embed="rId191"/>
                <a:stretch>
                  <a:fillRect/>
                </a:stretch>
              </p:blipFill>
              <p:spPr>
                <a:xfrm>
                  <a:off x="9549810" y="1305547"/>
                  <a:ext cx="668520" cy="2584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75" name="Group 174">
            <a:extLst>
              <a:ext uri="{FF2B5EF4-FFF2-40B4-BE49-F238E27FC236}">
                <a16:creationId xmlns:a16="http://schemas.microsoft.com/office/drawing/2014/main" id="{012B571B-1DDD-4BEC-A156-62A4B738C4BE}"/>
              </a:ext>
            </a:extLst>
          </p:cNvPr>
          <p:cNvGrpSpPr/>
          <p:nvPr/>
        </p:nvGrpSpPr>
        <p:grpSpPr>
          <a:xfrm>
            <a:off x="4264650" y="2017267"/>
            <a:ext cx="281880" cy="176400"/>
            <a:chOff x="4264650" y="2017267"/>
            <a:chExt cx="281880" cy="1764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92">
              <p14:nvContentPartPr>
                <p14:cNvPr id="164" name="Ink 163">
                  <a:extLst>
                    <a:ext uri="{FF2B5EF4-FFF2-40B4-BE49-F238E27FC236}">
                      <a16:creationId xmlns:a16="http://schemas.microsoft.com/office/drawing/2014/main" id="{BB47175B-13DC-4FDB-ABF1-6BF6649E9226}"/>
                    </a:ext>
                  </a:extLst>
                </p14:cNvPr>
                <p14:cNvContentPartPr/>
                <p14:nvPr/>
              </p14:nvContentPartPr>
              <p14:xfrm>
                <a:off x="4342410" y="2058307"/>
                <a:ext cx="204120" cy="40680"/>
              </p14:xfrm>
            </p:contentPart>
          </mc:Choice>
          <mc:Fallback>
            <p:pic>
              <p:nvPicPr>
                <p:cNvPr id="164" name="Ink 163">
                  <a:extLst>
                    <a:ext uri="{FF2B5EF4-FFF2-40B4-BE49-F238E27FC236}">
                      <a16:creationId xmlns:a16="http://schemas.microsoft.com/office/drawing/2014/main" id="{BB47175B-13DC-4FDB-ABF1-6BF6649E9226}"/>
                    </a:ext>
                  </a:extLst>
                </p:cNvPr>
                <p:cNvPicPr/>
                <p:nvPr/>
              </p:nvPicPr>
              <p:blipFill>
                <a:blip r:embed="rId193"/>
                <a:stretch>
                  <a:fillRect/>
                </a:stretch>
              </p:blipFill>
              <p:spPr>
                <a:xfrm>
                  <a:off x="4333770" y="2049667"/>
                  <a:ext cx="221760" cy="58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4">
              <p14:nvContentPartPr>
                <p14:cNvPr id="165" name="Ink 164">
                  <a:extLst>
                    <a:ext uri="{FF2B5EF4-FFF2-40B4-BE49-F238E27FC236}">
                      <a16:creationId xmlns:a16="http://schemas.microsoft.com/office/drawing/2014/main" id="{ED587453-4759-46C8-896C-DBF9952A0D62}"/>
                    </a:ext>
                  </a:extLst>
                </p14:cNvPr>
                <p14:cNvContentPartPr/>
                <p14:nvPr/>
              </p14:nvContentPartPr>
              <p14:xfrm>
                <a:off x="4264650" y="2017267"/>
                <a:ext cx="125280" cy="176400"/>
              </p14:xfrm>
            </p:contentPart>
          </mc:Choice>
          <mc:Fallback>
            <p:pic>
              <p:nvPicPr>
                <p:cNvPr id="165" name="Ink 164">
                  <a:extLst>
                    <a:ext uri="{FF2B5EF4-FFF2-40B4-BE49-F238E27FC236}">
                      <a16:creationId xmlns:a16="http://schemas.microsoft.com/office/drawing/2014/main" id="{ED587453-4759-46C8-896C-DBF9952A0D62}"/>
                    </a:ext>
                  </a:extLst>
                </p:cNvPr>
                <p:cNvPicPr/>
                <p:nvPr/>
              </p:nvPicPr>
              <p:blipFill>
                <a:blip r:embed="rId195"/>
                <a:stretch>
                  <a:fillRect/>
                </a:stretch>
              </p:blipFill>
              <p:spPr>
                <a:xfrm>
                  <a:off x="4255650" y="2008267"/>
                  <a:ext cx="142920" cy="1940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74" name="Group 173">
            <a:extLst>
              <a:ext uri="{FF2B5EF4-FFF2-40B4-BE49-F238E27FC236}">
                <a16:creationId xmlns:a16="http://schemas.microsoft.com/office/drawing/2014/main" id="{C9350A6F-CAC2-41F3-AB7C-CF4220A6900C}"/>
              </a:ext>
            </a:extLst>
          </p:cNvPr>
          <p:cNvGrpSpPr/>
          <p:nvPr/>
        </p:nvGrpSpPr>
        <p:grpSpPr>
          <a:xfrm>
            <a:off x="4834170" y="1976227"/>
            <a:ext cx="1643040" cy="267480"/>
            <a:chOff x="4834170" y="1976227"/>
            <a:chExt cx="1643040" cy="2674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96">
              <p14:nvContentPartPr>
                <p14:cNvPr id="166" name="Ink 165">
                  <a:extLst>
                    <a:ext uri="{FF2B5EF4-FFF2-40B4-BE49-F238E27FC236}">
                      <a16:creationId xmlns:a16="http://schemas.microsoft.com/office/drawing/2014/main" id="{E537ACA2-8D8C-4CEB-9876-25DDEF246CBC}"/>
                    </a:ext>
                  </a:extLst>
                </p14:cNvPr>
                <p14:cNvContentPartPr/>
                <p14:nvPr/>
              </p14:nvContentPartPr>
              <p14:xfrm>
                <a:off x="4834170" y="2034187"/>
                <a:ext cx="264240" cy="181800"/>
              </p14:xfrm>
            </p:contentPart>
          </mc:Choice>
          <mc:Fallback>
            <p:pic>
              <p:nvPicPr>
                <p:cNvPr id="166" name="Ink 165">
                  <a:extLst>
                    <a:ext uri="{FF2B5EF4-FFF2-40B4-BE49-F238E27FC236}">
                      <a16:creationId xmlns:a16="http://schemas.microsoft.com/office/drawing/2014/main" id="{E537ACA2-8D8C-4CEB-9876-25DDEF246CBC}"/>
                    </a:ext>
                  </a:extLst>
                </p:cNvPr>
                <p:cNvPicPr/>
                <p:nvPr/>
              </p:nvPicPr>
              <p:blipFill>
                <a:blip r:embed="rId197"/>
                <a:stretch>
                  <a:fillRect/>
                </a:stretch>
              </p:blipFill>
              <p:spPr>
                <a:xfrm>
                  <a:off x="4825170" y="2025547"/>
                  <a:ext cx="281880" cy="199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8">
              <p14:nvContentPartPr>
                <p14:cNvPr id="167" name="Ink 166">
                  <a:extLst>
                    <a:ext uri="{FF2B5EF4-FFF2-40B4-BE49-F238E27FC236}">
                      <a16:creationId xmlns:a16="http://schemas.microsoft.com/office/drawing/2014/main" id="{06B8C210-5002-44FA-BE70-249A6094BE92}"/>
                    </a:ext>
                  </a:extLst>
                </p14:cNvPr>
                <p14:cNvContentPartPr/>
                <p14:nvPr/>
              </p14:nvContentPartPr>
              <p14:xfrm>
                <a:off x="5098770" y="2016547"/>
                <a:ext cx="186120" cy="212400"/>
              </p14:xfrm>
            </p:contentPart>
          </mc:Choice>
          <mc:Fallback>
            <p:pic>
              <p:nvPicPr>
                <p:cNvPr id="167" name="Ink 166">
                  <a:extLst>
                    <a:ext uri="{FF2B5EF4-FFF2-40B4-BE49-F238E27FC236}">
                      <a16:creationId xmlns:a16="http://schemas.microsoft.com/office/drawing/2014/main" id="{06B8C210-5002-44FA-BE70-249A6094BE92}"/>
                    </a:ext>
                  </a:extLst>
                </p:cNvPr>
                <p:cNvPicPr/>
                <p:nvPr/>
              </p:nvPicPr>
              <p:blipFill>
                <a:blip r:embed="rId199"/>
                <a:stretch>
                  <a:fillRect/>
                </a:stretch>
              </p:blipFill>
              <p:spPr>
                <a:xfrm>
                  <a:off x="5089770" y="2007907"/>
                  <a:ext cx="203760" cy="230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0">
              <p14:nvContentPartPr>
                <p14:cNvPr id="168" name="Ink 167">
                  <a:extLst>
                    <a:ext uri="{FF2B5EF4-FFF2-40B4-BE49-F238E27FC236}">
                      <a16:creationId xmlns:a16="http://schemas.microsoft.com/office/drawing/2014/main" id="{AC6832D8-945E-4C2C-A86B-DE51CD65F608}"/>
                    </a:ext>
                  </a:extLst>
                </p14:cNvPr>
                <p14:cNvContentPartPr/>
                <p14:nvPr/>
              </p14:nvContentPartPr>
              <p14:xfrm>
                <a:off x="5325930" y="2045347"/>
                <a:ext cx="652320" cy="198360"/>
              </p14:xfrm>
            </p:contentPart>
          </mc:Choice>
          <mc:Fallback>
            <p:pic>
              <p:nvPicPr>
                <p:cNvPr id="168" name="Ink 167">
                  <a:extLst>
                    <a:ext uri="{FF2B5EF4-FFF2-40B4-BE49-F238E27FC236}">
                      <a16:creationId xmlns:a16="http://schemas.microsoft.com/office/drawing/2014/main" id="{AC6832D8-945E-4C2C-A86B-DE51CD65F608}"/>
                    </a:ext>
                  </a:extLst>
                </p:cNvPr>
                <p:cNvPicPr/>
                <p:nvPr/>
              </p:nvPicPr>
              <p:blipFill>
                <a:blip r:embed="rId201"/>
                <a:stretch>
                  <a:fillRect/>
                </a:stretch>
              </p:blipFill>
              <p:spPr>
                <a:xfrm>
                  <a:off x="5316930" y="2036347"/>
                  <a:ext cx="669960" cy="21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2">
              <p14:nvContentPartPr>
                <p14:cNvPr id="169" name="Ink 168">
                  <a:extLst>
                    <a:ext uri="{FF2B5EF4-FFF2-40B4-BE49-F238E27FC236}">
                      <a16:creationId xmlns:a16="http://schemas.microsoft.com/office/drawing/2014/main" id="{0A4E6997-EC40-4C16-9AC0-3C2729B6A792}"/>
                    </a:ext>
                  </a:extLst>
                </p14:cNvPr>
                <p14:cNvContentPartPr/>
                <p14:nvPr/>
              </p14:nvContentPartPr>
              <p14:xfrm>
                <a:off x="5951610" y="2023747"/>
                <a:ext cx="497880" cy="213840"/>
              </p14:xfrm>
            </p:contentPart>
          </mc:Choice>
          <mc:Fallback>
            <p:pic>
              <p:nvPicPr>
                <p:cNvPr id="169" name="Ink 168">
                  <a:extLst>
                    <a:ext uri="{FF2B5EF4-FFF2-40B4-BE49-F238E27FC236}">
                      <a16:creationId xmlns:a16="http://schemas.microsoft.com/office/drawing/2014/main" id="{0A4E6997-EC40-4C16-9AC0-3C2729B6A792}"/>
                    </a:ext>
                  </a:extLst>
                </p:cNvPr>
                <p:cNvPicPr/>
                <p:nvPr/>
              </p:nvPicPr>
              <p:blipFill>
                <a:blip r:embed="rId203"/>
                <a:stretch>
                  <a:fillRect/>
                </a:stretch>
              </p:blipFill>
              <p:spPr>
                <a:xfrm>
                  <a:off x="5942610" y="2015107"/>
                  <a:ext cx="515520" cy="231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4">
              <p14:nvContentPartPr>
                <p14:cNvPr id="170" name="Ink 169">
                  <a:extLst>
                    <a:ext uri="{FF2B5EF4-FFF2-40B4-BE49-F238E27FC236}">
                      <a16:creationId xmlns:a16="http://schemas.microsoft.com/office/drawing/2014/main" id="{DB9D12FA-FADD-422B-A240-DD831996CB54}"/>
                    </a:ext>
                  </a:extLst>
                </p14:cNvPr>
                <p14:cNvContentPartPr/>
                <p14:nvPr/>
              </p14:nvContentPartPr>
              <p14:xfrm>
                <a:off x="6448410" y="1976227"/>
                <a:ext cx="28800" cy="255600"/>
              </p14:xfrm>
            </p:contentPart>
          </mc:Choice>
          <mc:Fallback>
            <p:pic>
              <p:nvPicPr>
                <p:cNvPr id="170" name="Ink 169">
                  <a:extLst>
                    <a:ext uri="{FF2B5EF4-FFF2-40B4-BE49-F238E27FC236}">
                      <a16:creationId xmlns:a16="http://schemas.microsoft.com/office/drawing/2014/main" id="{DB9D12FA-FADD-422B-A240-DD831996CB54}"/>
                    </a:ext>
                  </a:extLst>
                </p:cNvPr>
                <p:cNvPicPr/>
                <p:nvPr/>
              </p:nvPicPr>
              <p:blipFill>
                <a:blip r:embed="rId205"/>
                <a:stretch>
                  <a:fillRect/>
                </a:stretch>
              </p:blipFill>
              <p:spPr>
                <a:xfrm>
                  <a:off x="6439410" y="1967227"/>
                  <a:ext cx="46440" cy="2732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73" name="Group 172">
            <a:extLst>
              <a:ext uri="{FF2B5EF4-FFF2-40B4-BE49-F238E27FC236}">
                <a16:creationId xmlns:a16="http://schemas.microsoft.com/office/drawing/2014/main" id="{E6C8B1FC-6F7F-4735-B4B2-54746294C623}"/>
              </a:ext>
            </a:extLst>
          </p:cNvPr>
          <p:cNvGrpSpPr/>
          <p:nvPr/>
        </p:nvGrpSpPr>
        <p:grpSpPr>
          <a:xfrm>
            <a:off x="6776010" y="1934827"/>
            <a:ext cx="554760" cy="348840"/>
            <a:chOff x="6776010" y="1934827"/>
            <a:chExt cx="554760" cy="3488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06">
              <p14:nvContentPartPr>
                <p14:cNvPr id="171" name="Ink 170">
                  <a:extLst>
                    <a:ext uri="{FF2B5EF4-FFF2-40B4-BE49-F238E27FC236}">
                      <a16:creationId xmlns:a16="http://schemas.microsoft.com/office/drawing/2014/main" id="{17F782E5-93C3-4A17-AE2A-0BEC2BEC4B12}"/>
                    </a:ext>
                  </a:extLst>
                </p14:cNvPr>
                <p14:cNvContentPartPr/>
                <p14:nvPr/>
              </p14:nvContentPartPr>
              <p14:xfrm>
                <a:off x="6776010" y="1934827"/>
                <a:ext cx="329760" cy="348840"/>
              </p14:xfrm>
            </p:contentPart>
          </mc:Choice>
          <mc:Fallback>
            <p:pic>
              <p:nvPicPr>
                <p:cNvPr id="171" name="Ink 170">
                  <a:extLst>
                    <a:ext uri="{FF2B5EF4-FFF2-40B4-BE49-F238E27FC236}">
                      <a16:creationId xmlns:a16="http://schemas.microsoft.com/office/drawing/2014/main" id="{17F782E5-93C3-4A17-AE2A-0BEC2BEC4B12}"/>
                    </a:ext>
                  </a:extLst>
                </p:cNvPr>
                <p:cNvPicPr/>
                <p:nvPr/>
              </p:nvPicPr>
              <p:blipFill>
                <a:blip r:embed="rId207"/>
                <a:stretch>
                  <a:fillRect/>
                </a:stretch>
              </p:blipFill>
              <p:spPr>
                <a:xfrm>
                  <a:off x="6767010" y="1925827"/>
                  <a:ext cx="347400" cy="366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8">
              <p14:nvContentPartPr>
                <p14:cNvPr id="172" name="Ink 171">
                  <a:extLst>
                    <a:ext uri="{FF2B5EF4-FFF2-40B4-BE49-F238E27FC236}">
                      <a16:creationId xmlns:a16="http://schemas.microsoft.com/office/drawing/2014/main" id="{9099314D-C7FF-47C1-967D-51D20B4528FE}"/>
                    </a:ext>
                  </a:extLst>
                </p14:cNvPr>
                <p14:cNvContentPartPr/>
                <p14:nvPr/>
              </p14:nvContentPartPr>
              <p14:xfrm>
                <a:off x="7099650" y="2081707"/>
                <a:ext cx="231120" cy="143640"/>
              </p14:xfrm>
            </p:contentPart>
          </mc:Choice>
          <mc:Fallback>
            <p:pic>
              <p:nvPicPr>
                <p:cNvPr id="172" name="Ink 171">
                  <a:extLst>
                    <a:ext uri="{FF2B5EF4-FFF2-40B4-BE49-F238E27FC236}">
                      <a16:creationId xmlns:a16="http://schemas.microsoft.com/office/drawing/2014/main" id="{9099314D-C7FF-47C1-967D-51D20B4528FE}"/>
                    </a:ext>
                  </a:extLst>
                </p:cNvPr>
                <p:cNvPicPr/>
                <p:nvPr/>
              </p:nvPicPr>
              <p:blipFill>
                <a:blip r:embed="rId209"/>
                <a:stretch>
                  <a:fillRect/>
                </a:stretch>
              </p:blipFill>
              <p:spPr>
                <a:xfrm>
                  <a:off x="7090650" y="2073067"/>
                  <a:ext cx="248760" cy="1612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82" name="Group 181">
            <a:extLst>
              <a:ext uri="{FF2B5EF4-FFF2-40B4-BE49-F238E27FC236}">
                <a16:creationId xmlns:a16="http://schemas.microsoft.com/office/drawing/2014/main" id="{F385F118-3B2D-4151-BB32-0D92C4D21E40}"/>
              </a:ext>
            </a:extLst>
          </p:cNvPr>
          <p:cNvGrpSpPr/>
          <p:nvPr/>
        </p:nvGrpSpPr>
        <p:grpSpPr>
          <a:xfrm>
            <a:off x="7606170" y="1881907"/>
            <a:ext cx="1428480" cy="607680"/>
            <a:chOff x="7606170" y="1881907"/>
            <a:chExt cx="1428480" cy="6076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10">
              <p14:nvContentPartPr>
                <p14:cNvPr id="176" name="Ink 175">
                  <a:extLst>
                    <a:ext uri="{FF2B5EF4-FFF2-40B4-BE49-F238E27FC236}">
                      <a16:creationId xmlns:a16="http://schemas.microsoft.com/office/drawing/2014/main" id="{09D2584A-8C29-4BFB-8585-A311D44B1FCE}"/>
                    </a:ext>
                  </a:extLst>
                </p14:cNvPr>
                <p14:cNvContentPartPr/>
                <p14:nvPr/>
              </p14:nvContentPartPr>
              <p14:xfrm>
                <a:off x="7606170" y="2071267"/>
                <a:ext cx="256320" cy="140400"/>
              </p14:xfrm>
            </p:contentPart>
          </mc:Choice>
          <mc:Fallback>
            <p:pic>
              <p:nvPicPr>
                <p:cNvPr id="176" name="Ink 175">
                  <a:extLst>
                    <a:ext uri="{FF2B5EF4-FFF2-40B4-BE49-F238E27FC236}">
                      <a16:creationId xmlns:a16="http://schemas.microsoft.com/office/drawing/2014/main" id="{09D2584A-8C29-4BFB-8585-A311D44B1FCE}"/>
                    </a:ext>
                  </a:extLst>
                </p:cNvPr>
                <p:cNvPicPr/>
                <p:nvPr/>
              </p:nvPicPr>
              <p:blipFill>
                <a:blip r:embed="rId211"/>
                <a:stretch>
                  <a:fillRect/>
                </a:stretch>
              </p:blipFill>
              <p:spPr>
                <a:xfrm>
                  <a:off x="7597170" y="2062627"/>
                  <a:ext cx="273960" cy="158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2">
              <p14:nvContentPartPr>
                <p14:cNvPr id="177" name="Ink 176">
                  <a:extLst>
                    <a:ext uri="{FF2B5EF4-FFF2-40B4-BE49-F238E27FC236}">
                      <a16:creationId xmlns:a16="http://schemas.microsoft.com/office/drawing/2014/main" id="{59500C80-DBAB-4B00-AAD6-0A3914096F47}"/>
                    </a:ext>
                  </a:extLst>
                </p14:cNvPr>
                <p14:cNvContentPartPr/>
                <p14:nvPr/>
              </p14:nvContentPartPr>
              <p14:xfrm>
                <a:off x="7918290" y="2113387"/>
                <a:ext cx="137520" cy="95760"/>
              </p14:xfrm>
            </p:contentPart>
          </mc:Choice>
          <mc:Fallback>
            <p:pic>
              <p:nvPicPr>
                <p:cNvPr id="177" name="Ink 176">
                  <a:extLst>
                    <a:ext uri="{FF2B5EF4-FFF2-40B4-BE49-F238E27FC236}">
                      <a16:creationId xmlns:a16="http://schemas.microsoft.com/office/drawing/2014/main" id="{59500C80-DBAB-4B00-AAD6-0A3914096F47}"/>
                    </a:ext>
                  </a:extLst>
                </p:cNvPr>
                <p:cNvPicPr/>
                <p:nvPr/>
              </p:nvPicPr>
              <p:blipFill>
                <a:blip r:embed="rId213"/>
                <a:stretch>
                  <a:fillRect/>
                </a:stretch>
              </p:blipFill>
              <p:spPr>
                <a:xfrm>
                  <a:off x="7909650" y="2104387"/>
                  <a:ext cx="155160" cy="11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4">
              <p14:nvContentPartPr>
                <p14:cNvPr id="178" name="Ink 177">
                  <a:extLst>
                    <a:ext uri="{FF2B5EF4-FFF2-40B4-BE49-F238E27FC236}">
                      <a16:creationId xmlns:a16="http://schemas.microsoft.com/office/drawing/2014/main" id="{C654EC89-0BB2-417A-9A53-E50BDD650458}"/>
                    </a:ext>
                  </a:extLst>
                </p14:cNvPr>
                <p14:cNvContentPartPr/>
                <p14:nvPr/>
              </p14:nvContentPartPr>
              <p14:xfrm>
                <a:off x="8068770" y="2014747"/>
                <a:ext cx="295920" cy="194760"/>
              </p14:xfrm>
            </p:contentPart>
          </mc:Choice>
          <mc:Fallback>
            <p:pic>
              <p:nvPicPr>
                <p:cNvPr id="178" name="Ink 177">
                  <a:extLst>
                    <a:ext uri="{FF2B5EF4-FFF2-40B4-BE49-F238E27FC236}">
                      <a16:creationId xmlns:a16="http://schemas.microsoft.com/office/drawing/2014/main" id="{C654EC89-0BB2-417A-9A53-E50BDD650458}"/>
                    </a:ext>
                  </a:extLst>
                </p:cNvPr>
                <p:cNvPicPr/>
                <p:nvPr/>
              </p:nvPicPr>
              <p:blipFill>
                <a:blip r:embed="rId215"/>
                <a:stretch>
                  <a:fillRect/>
                </a:stretch>
              </p:blipFill>
              <p:spPr>
                <a:xfrm>
                  <a:off x="8060130" y="2006107"/>
                  <a:ext cx="313560" cy="212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6">
              <p14:nvContentPartPr>
                <p14:cNvPr id="179" name="Ink 178">
                  <a:extLst>
                    <a:ext uri="{FF2B5EF4-FFF2-40B4-BE49-F238E27FC236}">
                      <a16:creationId xmlns:a16="http://schemas.microsoft.com/office/drawing/2014/main" id="{A3EB08E5-0730-44E9-910B-ED2CA80F0AA8}"/>
                    </a:ext>
                  </a:extLst>
                </p14:cNvPr>
                <p14:cNvContentPartPr/>
                <p14:nvPr/>
              </p14:nvContentPartPr>
              <p14:xfrm>
                <a:off x="8326530" y="2059387"/>
                <a:ext cx="293400" cy="130320"/>
              </p14:xfrm>
            </p:contentPart>
          </mc:Choice>
          <mc:Fallback>
            <p:pic>
              <p:nvPicPr>
                <p:cNvPr id="179" name="Ink 178">
                  <a:extLst>
                    <a:ext uri="{FF2B5EF4-FFF2-40B4-BE49-F238E27FC236}">
                      <a16:creationId xmlns:a16="http://schemas.microsoft.com/office/drawing/2014/main" id="{A3EB08E5-0730-44E9-910B-ED2CA80F0AA8}"/>
                    </a:ext>
                  </a:extLst>
                </p:cNvPr>
                <p:cNvPicPr/>
                <p:nvPr/>
              </p:nvPicPr>
              <p:blipFill>
                <a:blip r:embed="rId217"/>
                <a:stretch>
                  <a:fillRect/>
                </a:stretch>
              </p:blipFill>
              <p:spPr>
                <a:xfrm>
                  <a:off x="8317890" y="2050387"/>
                  <a:ext cx="311040" cy="147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8">
              <p14:nvContentPartPr>
                <p14:cNvPr id="180" name="Ink 179">
                  <a:extLst>
                    <a:ext uri="{FF2B5EF4-FFF2-40B4-BE49-F238E27FC236}">
                      <a16:creationId xmlns:a16="http://schemas.microsoft.com/office/drawing/2014/main" id="{41D6F966-6974-4194-A44C-C97C6E3A73C0}"/>
                    </a:ext>
                  </a:extLst>
                </p14:cNvPr>
                <p14:cNvContentPartPr/>
                <p14:nvPr/>
              </p14:nvContentPartPr>
              <p14:xfrm>
                <a:off x="8692650" y="1911067"/>
                <a:ext cx="11880" cy="32400"/>
              </p14:xfrm>
            </p:contentPart>
          </mc:Choice>
          <mc:Fallback>
            <p:pic>
              <p:nvPicPr>
                <p:cNvPr id="180" name="Ink 179">
                  <a:extLst>
                    <a:ext uri="{FF2B5EF4-FFF2-40B4-BE49-F238E27FC236}">
                      <a16:creationId xmlns:a16="http://schemas.microsoft.com/office/drawing/2014/main" id="{41D6F966-6974-4194-A44C-C97C6E3A73C0}"/>
                    </a:ext>
                  </a:extLst>
                </p:cNvPr>
                <p:cNvPicPr/>
                <p:nvPr/>
              </p:nvPicPr>
              <p:blipFill>
                <a:blip r:embed="rId219"/>
                <a:stretch>
                  <a:fillRect/>
                </a:stretch>
              </p:blipFill>
              <p:spPr>
                <a:xfrm>
                  <a:off x="8684010" y="1902427"/>
                  <a:ext cx="29520" cy="50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0">
              <p14:nvContentPartPr>
                <p14:cNvPr id="181" name="Ink 180">
                  <a:extLst>
                    <a:ext uri="{FF2B5EF4-FFF2-40B4-BE49-F238E27FC236}">
                      <a16:creationId xmlns:a16="http://schemas.microsoft.com/office/drawing/2014/main" id="{A95BFD5B-8432-4DBB-A3BC-AB3743BA44FA}"/>
                    </a:ext>
                  </a:extLst>
                </p14:cNvPr>
                <p14:cNvContentPartPr/>
                <p14:nvPr/>
              </p14:nvContentPartPr>
              <p14:xfrm>
                <a:off x="8644770" y="1881907"/>
                <a:ext cx="389880" cy="607680"/>
              </p14:xfrm>
            </p:contentPart>
          </mc:Choice>
          <mc:Fallback>
            <p:pic>
              <p:nvPicPr>
                <p:cNvPr id="181" name="Ink 180">
                  <a:extLst>
                    <a:ext uri="{FF2B5EF4-FFF2-40B4-BE49-F238E27FC236}">
                      <a16:creationId xmlns:a16="http://schemas.microsoft.com/office/drawing/2014/main" id="{A95BFD5B-8432-4DBB-A3BC-AB3743BA44FA}"/>
                    </a:ext>
                  </a:extLst>
                </p:cNvPr>
                <p:cNvPicPr/>
                <p:nvPr/>
              </p:nvPicPr>
              <p:blipFill>
                <a:blip r:embed="rId221"/>
                <a:stretch>
                  <a:fillRect/>
                </a:stretch>
              </p:blipFill>
              <p:spPr>
                <a:xfrm>
                  <a:off x="8635770" y="1873267"/>
                  <a:ext cx="407520" cy="6253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92" name="Group 191">
            <a:extLst>
              <a:ext uri="{FF2B5EF4-FFF2-40B4-BE49-F238E27FC236}">
                <a16:creationId xmlns:a16="http://schemas.microsoft.com/office/drawing/2014/main" id="{D203F7F8-6D77-4873-8147-324A2D5DE050}"/>
              </a:ext>
            </a:extLst>
          </p:cNvPr>
          <p:cNvGrpSpPr/>
          <p:nvPr/>
        </p:nvGrpSpPr>
        <p:grpSpPr>
          <a:xfrm>
            <a:off x="97650" y="2014387"/>
            <a:ext cx="3979080" cy="972720"/>
            <a:chOff x="97650" y="2014387"/>
            <a:chExt cx="3979080" cy="9727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22">
              <p14:nvContentPartPr>
                <p14:cNvPr id="145" name="Ink 144">
                  <a:extLst>
                    <a:ext uri="{FF2B5EF4-FFF2-40B4-BE49-F238E27FC236}">
                      <a16:creationId xmlns:a16="http://schemas.microsoft.com/office/drawing/2014/main" id="{9676BC2A-9F2A-4DBB-A95C-546FA95BF6BB}"/>
                    </a:ext>
                  </a:extLst>
                </p14:cNvPr>
                <p14:cNvContentPartPr/>
                <p14:nvPr/>
              </p14:nvContentPartPr>
              <p14:xfrm>
                <a:off x="214650" y="2203027"/>
                <a:ext cx="101880" cy="192600"/>
              </p14:xfrm>
            </p:contentPart>
          </mc:Choice>
          <mc:Fallback>
            <p:pic>
              <p:nvPicPr>
                <p:cNvPr id="145" name="Ink 144">
                  <a:extLst>
                    <a:ext uri="{FF2B5EF4-FFF2-40B4-BE49-F238E27FC236}">
                      <a16:creationId xmlns:a16="http://schemas.microsoft.com/office/drawing/2014/main" id="{9676BC2A-9F2A-4DBB-A95C-546FA95BF6BB}"/>
                    </a:ext>
                  </a:extLst>
                </p:cNvPr>
                <p:cNvPicPr/>
                <p:nvPr/>
              </p:nvPicPr>
              <p:blipFill>
                <a:blip r:embed="rId223"/>
                <a:stretch>
                  <a:fillRect/>
                </a:stretch>
              </p:blipFill>
              <p:spPr>
                <a:xfrm>
                  <a:off x="206010" y="2194027"/>
                  <a:ext cx="119520" cy="210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4">
              <p14:nvContentPartPr>
                <p14:cNvPr id="146" name="Ink 145">
                  <a:extLst>
                    <a:ext uri="{FF2B5EF4-FFF2-40B4-BE49-F238E27FC236}">
                      <a16:creationId xmlns:a16="http://schemas.microsoft.com/office/drawing/2014/main" id="{184BFF34-161F-4180-AD7B-4B307398CB1E}"/>
                    </a:ext>
                  </a:extLst>
                </p14:cNvPr>
                <p14:cNvContentPartPr/>
                <p14:nvPr/>
              </p14:nvContentPartPr>
              <p14:xfrm>
                <a:off x="97650" y="2072707"/>
                <a:ext cx="422640" cy="511920"/>
              </p14:xfrm>
            </p:contentPart>
          </mc:Choice>
          <mc:Fallback>
            <p:pic>
              <p:nvPicPr>
                <p:cNvPr id="146" name="Ink 145">
                  <a:extLst>
                    <a:ext uri="{FF2B5EF4-FFF2-40B4-BE49-F238E27FC236}">
                      <a16:creationId xmlns:a16="http://schemas.microsoft.com/office/drawing/2014/main" id="{184BFF34-161F-4180-AD7B-4B307398CB1E}"/>
                    </a:ext>
                  </a:extLst>
                </p:cNvPr>
                <p:cNvPicPr/>
                <p:nvPr/>
              </p:nvPicPr>
              <p:blipFill>
                <a:blip r:embed="rId225"/>
                <a:stretch>
                  <a:fillRect/>
                </a:stretch>
              </p:blipFill>
              <p:spPr>
                <a:xfrm>
                  <a:off x="88650" y="2064067"/>
                  <a:ext cx="440280" cy="529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6">
              <p14:nvContentPartPr>
                <p14:cNvPr id="148" name="Ink 147">
                  <a:extLst>
                    <a:ext uri="{FF2B5EF4-FFF2-40B4-BE49-F238E27FC236}">
                      <a16:creationId xmlns:a16="http://schemas.microsoft.com/office/drawing/2014/main" id="{39377A0D-A956-4ABF-9AEB-CCD49E2E03F0}"/>
                    </a:ext>
                  </a:extLst>
                </p14:cNvPr>
                <p14:cNvContentPartPr/>
                <p14:nvPr/>
              </p14:nvContentPartPr>
              <p14:xfrm>
                <a:off x="712890" y="2246947"/>
                <a:ext cx="317520" cy="168480"/>
              </p14:xfrm>
            </p:contentPart>
          </mc:Choice>
          <mc:Fallback>
            <p:pic>
              <p:nvPicPr>
                <p:cNvPr id="148" name="Ink 147">
                  <a:extLst>
                    <a:ext uri="{FF2B5EF4-FFF2-40B4-BE49-F238E27FC236}">
                      <a16:creationId xmlns:a16="http://schemas.microsoft.com/office/drawing/2014/main" id="{39377A0D-A956-4ABF-9AEB-CCD49E2E03F0}"/>
                    </a:ext>
                  </a:extLst>
                </p:cNvPr>
                <p:cNvPicPr/>
                <p:nvPr/>
              </p:nvPicPr>
              <p:blipFill>
                <a:blip r:embed="rId227"/>
                <a:stretch>
                  <a:fillRect/>
                </a:stretch>
              </p:blipFill>
              <p:spPr>
                <a:xfrm>
                  <a:off x="704250" y="2238307"/>
                  <a:ext cx="335160" cy="186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8">
              <p14:nvContentPartPr>
                <p14:cNvPr id="150" name="Ink 149">
                  <a:extLst>
                    <a:ext uri="{FF2B5EF4-FFF2-40B4-BE49-F238E27FC236}">
                      <a16:creationId xmlns:a16="http://schemas.microsoft.com/office/drawing/2014/main" id="{4C3256CF-E271-47E9-9FE6-1761A94951E5}"/>
                    </a:ext>
                  </a:extLst>
                </p14:cNvPr>
                <p14:cNvContentPartPr/>
                <p14:nvPr/>
              </p14:nvContentPartPr>
              <p14:xfrm>
                <a:off x="1063170" y="2241907"/>
                <a:ext cx="162720" cy="163440"/>
              </p14:xfrm>
            </p:contentPart>
          </mc:Choice>
          <mc:Fallback>
            <p:pic>
              <p:nvPicPr>
                <p:cNvPr id="150" name="Ink 149">
                  <a:extLst>
                    <a:ext uri="{FF2B5EF4-FFF2-40B4-BE49-F238E27FC236}">
                      <a16:creationId xmlns:a16="http://schemas.microsoft.com/office/drawing/2014/main" id="{4C3256CF-E271-47E9-9FE6-1761A94951E5}"/>
                    </a:ext>
                  </a:extLst>
                </p:cNvPr>
                <p:cNvPicPr/>
                <p:nvPr/>
              </p:nvPicPr>
              <p:blipFill>
                <a:blip r:embed="rId229"/>
                <a:stretch>
                  <a:fillRect/>
                </a:stretch>
              </p:blipFill>
              <p:spPr>
                <a:xfrm>
                  <a:off x="1054170" y="2233267"/>
                  <a:ext cx="180360" cy="181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0">
              <p14:nvContentPartPr>
                <p14:cNvPr id="151" name="Ink 150">
                  <a:extLst>
                    <a:ext uri="{FF2B5EF4-FFF2-40B4-BE49-F238E27FC236}">
                      <a16:creationId xmlns:a16="http://schemas.microsoft.com/office/drawing/2014/main" id="{3D7E717A-7F4D-4F9D-AB2F-DF7AEE55697B}"/>
                    </a:ext>
                  </a:extLst>
                </p14:cNvPr>
                <p14:cNvContentPartPr/>
                <p14:nvPr/>
              </p14:nvContentPartPr>
              <p14:xfrm>
                <a:off x="1256490" y="2130667"/>
                <a:ext cx="46440" cy="278640"/>
              </p14:xfrm>
            </p:contentPart>
          </mc:Choice>
          <mc:Fallback>
            <p:pic>
              <p:nvPicPr>
                <p:cNvPr id="151" name="Ink 150">
                  <a:extLst>
                    <a:ext uri="{FF2B5EF4-FFF2-40B4-BE49-F238E27FC236}">
                      <a16:creationId xmlns:a16="http://schemas.microsoft.com/office/drawing/2014/main" id="{3D7E717A-7F4D-4F9D-AB2F-DF7AEE55697B}"/>
                    </a:ext>
                  </a:extLst>
                </p:cNvPr>
                <p:cNvPicPr/>
                <p:nvPr/>
              </p:nvPicPr>
              <p:blipFill>
                <a:blip r:embed="rId231"/>
                <a:stretch>
                  <a:fillRect/>
                </a:stretch>
              </p:blipFill>
              <p:spPr>
                <a:xfrm>
                  <a:off x="1247490" y="2122027"/>
                  <a:ext cx="64080" cy="296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2">
              <p14:nvContentPartPr>
                <p14:cNvPr id="153" name="Ink 152">
                  <a:extLst>
                    <a:ext uri="{FF2B5EF4-FFF2-40B4-BE49-F238E27FC236}">
                      <a16:creationId xmlns:a16="http://schemas.microsoft.com/office/drawing/2014/main" id="{A9110B88-8546-461A-B474-862E2C0A8258}"/>
                    </a:ext>
                  </a:extLst>
                </p14:cNvPr>
                <p14:cNvContentPartPr/>
                <p14:nvPr/>
              </p14:nvContentPartPr>
              <p14:xfrm>
                <a:off x="1552770" y="2181067"/>
                <a:ext cx="165960" cy="160200"/>
              </p14:xfrm>
            </p:contentPart>
          </mc:Choice>
          <mc:Fallback>
            <p:pic>
              <p:nvPicPr>
                <p:cNvPr id="153" name="Ink 152">
                  <a:extLst>
                    <a:ext uri="{FF2B5EF4-FFF2-40B4-BE49-F238E27FC236}">
                      <a16:creationId xmlns:a16="http://schemas.microsoft.com/office/drawing/2014/main" id="{A9110B88-8546-461A-B474-862E2C0A8258}"/>
                    </a:ext>
                  </a:extLst>
                </p:cNvPr>
                <p:cNvPicPr/>
                <p:nvPr/>
              </p:nvPicPr>
              <p:blipFill>
                <a:blip r:embed="rId233"/>
                <a:stretch>
                  <a:fillRect/>
                </a:stretch>
              </p:blipFill>
              <p:spPr>
                <a:xfrm>
                  <a:off x="1543770" y="2172427"/>
                  <a:ext cx="183600" cy="177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4">
              <p14:nvContentPartPr>
                <p14:cNvPr id="154" name="Ink 153">
                  <a:extLst>
                    <a:ext uri="{FF2B5EF4-FFF2-40B4-BE49-F238E27FC236}">
                      <a16:creationId xmlns:a16="http://schemas.microsoft.com/office/drawing/2014/main" id="{023F018A-6D27-40D0-8C60-3A635880B040}"/>
                    </a:ext>
                  </a:extLst>
                </p14:cNvPr>
                <p14:cNvContentPartPr/>
                <p14:nvPr/>
              </p14:nvContentPartPr>
              <p14:xfrm>
                <a:off x="1757970" y="2188267"/>
                <a:ext cx="121320" cy="152280"/>
              </p14:xfrm>
            </p:contentPart>
          </mc:Choice>
          <mc:Fallback>
            <p:pic>
              <p:nvPicPr>
                <p:cNvPr id="154" name="Ink 153">
                  <a:extLst>
                    <a:ext uri="{FF2B5EF4-FFF2-40B4-BE49-F238E27FC236}">
                      <a16:creationId xmlns:a16="http://schemas.microsoft.com/office/drawing/2014/main" id="{023F018A-6D27-40D0-8C60-3A635880B040}"/>
                    </a:ext>
                  </a:extLst>
                </p:cNvPr>
                <p:cNvPicPr/>
                <p:nvPr/>
              </p:nvPicPr>
              <p:blipFill>
                <a:blip r:embed="rId235"/>
                <a:stretch>
                  <a:fillRect/>
                </a:stretch>
              </p:blipFill>
              <p:spPr>
                <a:xfrm>
                  <a:off x="1749330" y="2179267"/>
                  <a:ext cx="138960" cy="169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6">
              <p14:nvContentPartPr>
                <p14:cNvPr id="155" name="Ink 154">
                  <a:extLst>
                    <a:ext uri="{FF2B5EF4-FFF2-40B4-BE49-F238E27FC236}">
                      <a16:creationId xmlns:a16="http://schemas.microsoft.com/office/drawing/2014/main" id="{BF7B3C6B-A8F9-43C7-8CF4-F8920877D44A}"/>
                    </a:ext>
                  </a:extLst>
                </p14:cNvPr>
                <p14:cNvContentPartPr/>
                <p14:nvPr/>
              </p14:nvContentPartPr>
              <p14:xfrm>
                <a:off x="1929690" y="2022667"/>
                <a:ext cx="511560" cy="293400"/>
              </p14:xfrm>
            </p:contentPart>
          </mc:Choice>
          <mc:Fallback>
            <p:pic>
              <p:nvPicPr>
                <p:cNvPr id="155" name="Ink 154">
                  <a:extLst>
                    <a:ext uri="{FF2B5EF4-FFF2-40B4-BE49-F238E27FC236}">
                      <a16:creationId xmlns:a16="http://schemas.microsoft.com/office/drawing/2014/main" id="{BF7B3C6B-A8F9-43C7-8CF4-F8920877D44A}"/>
                    </a:ext>
                  </a:extLst>
                </p:cNvPr>
                <p:cNvPicPr/>
                <p:nvPr/>
              </p:nvPicPr>
              <p:blipFill>
                <a:blip r:embed="rId237"/>
                <a:stretch>
                  <a:fillRect/>
                </a:stretch>
              </p:blipFill>
              <p:spPr>
                <a:xfrm>
                  <a:off x="1920690" y="2013667"/>
                  <a:ext cx="529200" cy="311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8">
              <p14:nvContentPartPr>
                <p14:cNvPr id="156" name="Ink 155">
                  <a:extLst>
                    <a:ext uri="{FF2B5EF4-FFF2-40B4-BE49-F238E27FC236}">
                      <a16:creationId xmlns:a16="http://schemas.microsoft.com/office/drawing/2014/main" id="{E14F9D89-0866-42BC-8109-0A84413FDC10}"/>
                    </a:ext>
                  </a:extLst>
                </p14:cNvPr>
                <p14:cNvContentPartPr/>
                <p14:nvPr/>
              </p14:nvContentPartPr>
              <p14:xfrm>
                <a:off x="2322090" y="2164147"/>
                <a:ext cx="369360" cy="136440"/>
              </p14:xfrm>
            </p:contentPart>
          </mc:Choice>
          <mc:Fallback>
            <p:pic>
              <p:nvPicPr>
                <p:cNvPr id="156" name="Ink 155">
                  <a:extLst>
                    <a:ext uri="{FF2B5EF4-FFF2-40B4-BE49-F238E27FC236}">
                      <a16:creationId xmlns:a16="http://schemas.microsoft.com/office/drawing/2014/main" id="{E14F9D89-0866-42BC-8109-0A84413FDC10}"/>
                    </a:ext>
                  </a:extLst>
                </p:cNvPr>
                <p:cNvPicPr/>
                <p:nvPr/>
              </p:nvPicPr>
              <p:blipFill>
                <a:blip r:embed="rId239"/>
                <a:stretch>
                  <a:fillRect/>
                </a:stretch>
              </p:blipFill>
              <p:spPr>
                <a:xfrm>
                  <a:off x="2313090" y="2155507"/>
                  <a:ext cx="387000" cy="15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0">
              <p14:nvContentPartPr>
                <p14:cNvPr id="158" name="Ink 157">
                  <a:extLst>
                    <a:ext uri="{FF2B5EF4-FFF2-40B4-BE49-F238E27FC236}">
                      <a16:creationId xmlns:a16="http://schemas.microsoft.com/office/drawing/2014/main" id="{0F7AB1A1-E06A-4885-B4DD-B8862C15A870}"/>
                    </a:ext>
                  </a:extLst>
                </p14:cNvPr>
                <p14:cNvContentPartPr/>
                <p14:nvPr/>
              </p14:nvContentPartPr>
              <p14:xfrm>
                <a:off x="2823210" y="2240467"/>
                <a:ext cx="21240" cy="78480"/>
              </p14:xfrm>
            </p:contentPart>
          </mc:Choice>
          <mc:Fallback>
            <p:pic>
              <p:nvPicPr>
                <p:cNvPr id="158" name="Ink 157">
                  <a:extLst>
                    <a:ext uri="{FF2B5EF4-FFF2-40B4-BE49-F238E27FC236}">
                      <a16:creationId xmlns:a16="http://schemas.microsoft.com/office/drawing/2014/main" id="{0F7AB1A1-E06A-4885-B4DD-B8862C15A870}"/>
                    </a:ext>
                  </a:extLst>
                </p:cNvPr>
                <p:cNvPicPr/>
                <p:nvPr/>
              </p:nvPicPr>
              <p:blipFill>
                <a:blip r:embed="rId241"/>
                <a:stretch>
                  <a:fillRect/>
                </a:stretch>
              </p:blipFill>
              <p:spPr>
                <a:xfrm>
                  <a:off x="2814570" y="2231827"/>
                  <a:ext cx="38880" cy="96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2">
              <p14:nvContentPartPr>
                <p14:cNvPr id="159" name="Ink 158">
                  <a:extLst>
                    <a:ext uri="{FF2B5EF4-FFF2-40B4-BE49-F238E27FC236}">
                      <a16:creationId xmlns:a16="http://schemas.microsoft.com/office/drawing/2014/main" id="{29FBB2B5-AF9D-45F9-94EB-A65AD922D150}"/>
                    </a:ext>
                  </a:extLst>
                </p14:cNvPr>
                <p14:cNvContentPartPr/>
                <p14:nvPr/>
              </p14:nvContentPartPr>
              <p14:xfrm>
                <a:off x="3185010" y="2014387"/>
                <a:ext cx="205920" cy="219960"/>
              </p14:xfrm>
            </p:contentPart>
          </mc:Choice>
          <mc:Fallback>
            <p:pic>
              <p:nvPicPr>
                <p:cNvPr id="159" name="Ink 158">
                  <a:extLst>
                    <a:ext uri="{FF2B5EF4-FFF2-40B4-BE49-F238E27FC236}">
                      <a16:creationId xmlns:a16="http://schemas.microsoft.com/office/drawing/2014/main" id="{29FBB2B5-AF9D-45F9-94EB-A65AD922D150}"/>
                    </a:ext>
                  </a:extLst>
                </p:cNvPr>
                <p:cNvPicPr/>
                <p:nvPr/>
              </p:nvPicPr>
              <p:blipFill>
                <a:blip r:embed="rId243"/>
                <a:stretch>
                  <a:fillRect/>
                </a:stretch>
              </p:blipFill>
              <p:spPr>
                <a:xfrm>
                  <a:off x="3176010" y="2005387"/>
                  <a:ext cx="223560" cy="237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4">
              <p14:nvContentPartPr>
                <p14:cNvPr id="160" name="Ink 159">
                  <a:extLst>
                    <a:ext uri="{FF2B5EF4-FFF2-40B4-BE49-F238E27FC236}">
                      <a16:creationId xmlns:a16="http://schemas.microsoft.com/office/drawing/2014/main" id="{1030F26A-5233-4FC4-9E6A-0638869389DD}"/>
                    </a:ext>
                  </a:extLst>
                </p14:cNvPr>
                <p14:cNvContentPartPr/>
                <p14:nvPr/>
              </p14:nvContentPartPr>
              <p14:xfrm>
                <a:off x="3478410" y="2098267"/>
                <a:ext cx="198000" cy="123480"/>
              </p14:xfrm>
            </p:contentPart>
          </mc:Choice>
          <mc:Fallback>
            <p:pic>
              <p:nvPicPr>
                <p:cNvPr id="160" name="Ink 159">
                  <a:extLst>
                    <a:ext uri="{FF2B5EF4-FFF2-40B4-BE49-F238E27FC236}">
                      <a16:creationId xmlns:a16="http://schemas.microsoft.com/office/drawing/2014/main" id="{1030F26A-5233-4FC4-9E6A-0638869389DD}"/>
                    </a:ext>
                  </a:extLst>
                </p:cNvPr>
                <p:cNvPicPr/>
                <p:nvPr/>
              </p:nvPicPr>
              <p:blipFill>
                <a:blip r:embed="rId245"/>
                <a:stretch>
                  <a:fillRect/>
                </a:stretch>
              </p:blipFill>
              <p:spPr>
                <a:xfrm>
                  <a:off x="3469770" y="2089267"/>
                  <a:ext cx="215640" cy="141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6">
              <p14:nvContentPartPr>
                <p14:cNvPr id="161" name="Ink 160">
                  <a:extLst>
                    <a:ext uri="{FF2B5EF4-FFF2-40B4-BE49-F238E27FC236}">
                      <a16:creationId xmlns:a16="http://schemas.microsoft.com/office/drawing/2014/main" id="{D5CEFECF-780E-4124-8959-9B95ECA4F375}"/>
                    </a:ext>
                  </a:extLst>
                </p14:cNvPr>
                <p14:cNvContentPartPr/>
                <p14:nvPr/>
              </p14:nvContentPartPr>
              <p14:xfrm>
                <a:off x="3722130" y="2014387"/>
                <a:ext cx="354600" cy="219960"/>
              </p14:xfrm>
            </p:contentPart>
          </mc:Choice>
          <mc:Fallback>
            <p:pic>
              <p:nvPicPr>
                <p:cNvPr id="161" name="Ink 160">
                  <a:extLst>
                    <a:ext uri="{FF2B5EF4-FFF2-40B4-BE49-F238E27FC236}">
                      <a16:creationId xmlns:a16="http://schemas.microsoft.com/office/drawing/2014/main" id="{D5CEFECF-780E-4124-8959-9B95ECA4F375}"/>
                    </a:ext>
                  </a:extLst>
                </p:cNvPr>
                <p:cNvPicPr/>
                <p:nvPr/>
              </p:nvPicPr>
              <p:blipFill>
                <a:blip r:embed="rId247"/>
                <a:stretch>
                  <a:fillRect/>
                </a:stretch>
              </p:blipFill>
              <p:spPr>
                <a:xfrm>
                  <a:off x="3713130" y="2005387"/>
                  <a:ext cx="372240" cy="237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8">
              <p14:nvContentPartPr>
                <p14:cNvPr id="183" name="Ink 182">
                  <a:extLst>
                    <a:ext uri="{FF2B5EF4-FFF2-40B4-BE49-F238E27FC236}">
                      <a16:creationId xmlns:a16="http://schemas.microsoft.com/office/drawing/2014/main" id="{DD3F461D-3C75-460C-AC4C-79A4AE6AA9D1}"/>
                    </a:ext>
                  </a:extLst>
                </p14:cNvPr>
                <p14:cNvContentPartPr/>
                <p14:nvPr/>
              </p14:nvContentPartPr>
              <p14:xfrm>
                <a:off x="1070010" y="2621707"/>
                <a:ext cx="253800" cy="365400"/>
              </p14:xfrm>
            </p:contentPart>
          </mc:Choice>
          <mc:Fallback>
            <p:pic>
              <p:nvPicPr>
                <p:cNvPr id="183" name="Ink 182">
                  <a:extLst>
                    <a:ext uri="{FF2B5EF4-FFF2-40B4-BE49-F238E27FC236}">
                      <a16:creationId xmlns:a16="http://schemas.microsoft.com/office/drawing/2014/main" id="{DD3F461D-3C75-460C-AC4C-79A4AE6AA9D1}"/>
                    </a:ext>
                  </a:extLst>
                </p:cNvPr>
                <p:cNvPicPr/>
                <p:nvPr/>
              </p:nvPicPr>
              <p:blipFill>
                <a:blip r:embed="rId249"/>
                <a:stretch>
                  <a:fillRect/>
                </a:stretch>
              </p:blipFill>
              <p:spPr>
                <a:xfrm>
                  <a:off x="1061010" y="2612707"/>
                  <a:ext cx="271440" cy="383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0">
              <p14:nvContentPartPr>
                <p14:cNvPr id="184" name="Ink 183">
                  <a:extLst>
                    <a:ext uri="{FF2B5EF4-FFF2-40B4-BE49-F238E27FC236}">
                      <a16:creationId xmlns:a16="http://schemas.microsoft.com/office/drawing/2014/main" id="{C0C9DC05-FDEF-4F54-A6B4-D122A10E0DC1}"/>
                    </a:ext>
                  </a:extLst>
                </p14:cNvPr>
                <p14:cNvContentPartPr/>
                <p14:nvPr/>
              </p14:nvContentPartPr>
              <p14:xfrm>
                <a:off x="1585170" y="2607307"/>
                <a:ext cx="75960" cy="8280"/>
              </p14:xfrm>
            </p:contentPart>
          </mc:Choice>
          <mc:Fallback>
            <p:pic>
              <p:nvPicPr>
                <p:cNvPr id="184" name="Ink 183">
                  <a:extLst>
                    <a:ext uri="{FF2B5EF4-FFF2-40B4-BE49-F238E27FC236}">
                      <a16:creationId xmlns:a16="http://schemas.microsoft.com/office/drawing/2014/main" id="{C0C9DC05-FDEF-4F54-A6B4-D122A10E0DC1}"/>
                    </a:ext>
                  </a:extLst>
                </p:cNvPr>
                <p:cNvPicPr/>
                <p:nvPr/>
              </p:nvPicPr>
              <p:blipFill>
                <a:blip r:embed="rId251"/>
                <a:stretch>
                  <a:fillRect/>
                </a:stretch>
              </p:blipFill>
              <p:spPr>
                <a:xfrm>
                  <a:off x="1576530" y="2598307"/>
                  <a:ext cx="93600" cy="25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2">
              <p14:nvContentPartPr>
                <p14:cNvPr id="185" name="Ink 184">
                  <a:extLst>
                    <a:ext uri="{FF2B5EF4-FFF2-40B4-BE49-F238E27FC236}">
                      <a16:creationId xmlns:a16="http://schemas.microsoft.com/office/drawing/2014/main" id="{2A97206A-88CB-4646-899F-890CF8DE19E8}"/>
                    </a:ext>
                  </a:extLst>
                </p14:cNvPr>
                <p14:cNvContentPartPr/>
                <p14:nvPr/>
              </p14:nvContentPartPr>
              <p14:xfrm>
                <a:off x="1568970" y="2642587"/>
                <a:ext cx="159480" cy="20520"/>
              </p14:xfrm>
            </p:contentPart>
          </mc:Choice>
          <mc:Fallback>
            <p:pic>
              <p:nvPicPr>
                <p:cNvPr id="185" name="Ink 184">
                  <a:extLst>
                    <a:ext uri="{FF2B5EF4-FFF2-40B4-BE49-F238E27FC236}">
                      <a16:creationId xmlns:a16="http://schemas.microsoft.com/office/drawing/2014/main" id="{2A97206A-88CB-4646-899F-890CF8DE19E8}"/>
                    </a:ext>
                  </a:extLst>
                </p:cNvPr>
                <p:cNvPicPr/>
                <p:nvPr/>
              </p:nvPicPr>
              <p:blipFill>
                <a:blip r:embed="rId253"/>
                <a:stretch>
                  <a:fillRect/>
                </a:stretch>
              </p:blipFill>
              <p:spPr>
                <a:xfrm>
                  <a:off x="1559970" y="2633947"/>
                  <a:ext cx="177120" cy="38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4">
              <p14:nvContentPartPr>
                <p14:cNvPr id="186" name="Ink 185">
                  <a:extLst>
                    <a:ext uri="{FF2B5EF4-FFF2-40B4-BE49-F238E27FC236}">
                      <a16:creationId xmlns:a16="http://schemas.microsoft.com/office/drawing/2014/main" id="{24604F61-83C7-434F-9984-D18A65B42F59}"/>
                    </a:ext>
                  </a:extLst>
                </p14:cNvPr>
                <p14:cNvContentPartPr/>
                <p14:nvPr/>
              </p14:nvContentPartPr>
              <p14:xfrm>
                <a:off x="2013930" y="2452147"/>
                <a:ext cx="263880" cy="167760"/>
              </p14:xfrm>
            </p:contentPart>
          </mc:Choice>
          <mc:Fallback>
            <p:pic>
              <p:nvPicPr>
                <p:cNvPr id="186" name="Ink 185">
                  <a:extLst>
                    <a:ext uri="{FF2B5EF4-FFF2-40B4-BE49-F238E27FC236}">
                      <a16:creationId xmlns:a16="http://schemas.microsoft.com/office/drawing/2014/main" id="{24604F61-83C7-434F-9984-D18A65B42F59}"/>
                    </a:ext>
                  </a:extLst>
                </p:cNvPr>
                <p:cNvPicPr/>
                <p:nvPr/>
              </p:nvPicPr>
              <p:blipFill>
                <a:blip r:embed="rId255"/>
                <a:stretch>
                  <a:fillRect/>
                </a:stretch>
              </p:blipFill>
              <p:spPr>
                <a:xfrm>
                  <a:off x="2004930" y="2443147"/>
                  <a:ext cx="281520" cy="185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6">
              <p14:nvContentPartPr>
                <p14:cNvPr id="187" name="Ink 186">
                  <a:extLst>
                    <a:ext uri="{FF2B5EF4-FFF2-40B4-BE49-F238E27FC236}">
                      <a16:creationId xmlns:a16="http://schemas.microsoft.com/office/drawing/2014/main" id="{9F4F7604-8E48-42F5-ADFF-4102D314CAA6}"/>
                    </a:ext>
                  </a:extLst>
                </p14:cNvPr>
                <p14:cNvContentPartPr/>
                <p14:nvPr/>
              </p14:nvContentPartPr>
              <p14:xfrm>
                <a:off x="2346930" y="2431987"/>
                <a:ext cx="126720" cy="162000"/>
              </p14:xfrm>
            </p:contentPart>
          </mc:Choice>
          <mc:Fallback>
            <p:pic>
              <p:nvPicPr>
                <p:cNvPr id="187" name="Ink 186">
                  <a:extLst>
                    <a:ext uri="{FF2B5EF4-FFF2-40B4-BE49-F238E27FC236}">
                      <a16:creationId xmlns:a16="http://schemas.microsoft.com/office/drawing/2014/main" id="{9F4F7604-8E48-42F5-ADFF-4102D314CAA6}"/>
                    </a:ext>
                  </a:extLst>
                </p:cNvPr>
                <p:cNvPicPr/>
                <p:nvPr/>
              </p:nvPicPr>
              <p:blipFill>
                <a:blip r:embed="rId257"/>
                <a:stretch>
                  <a:fillRect/>
                </a:stretch>
              </p:blipFill>
              <p:spPr>
                <a:xfrm>
                  <a:off x="2338290" y="2422987"/>
                  <a:ext cx="144360" cy="179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8">
              <p14:nvContentPartPr>
                <p14:cNvPr id="188" name="Ink 187">
                  <a:extLst>
                    <a:ext uri="{FF2B5EF4-FFF2-40B4-BE49-F238E27FC236}">
                      <a16:creationId xmlns:a16="http://schemas.microsoft.com/office/drawing/2014/main" id="{EAFF39ED-145A-4032-A4F2-6051AB058100}"/>
                    </a:ext>
                  </a:extLst>
                </p14:cNvPr>
                <p14:cNvContentPartPr/>
                <p14:nvPr/>
              </p14:nvContentPartPr>
              <p14:xfrm>
                <a:off x="2528730" y="2343787"/>
                <a:ext cx="88560" cy="274320"/>
              </p14:xfrm>
            </p:contentPart>
          </mc:Choice>
          <mc:Fallback>
            <p:pic>
              <p:nvPicPr>
                <p:cNvPr id="188" name="Ink 187">
                  <a:extLst>
                    <a:ext uri="{FF2B5EF4-FFF2-40B4-BE49-F238E27FC236}">
                      <a16:creationId xmlns:a16="http://schemas.microsoft.com/office/drawing/2014/main" id="{EAFF39ED-145A-4032-A4F2-6051AB058100}"/>
                    </a:ext>
                  </a:extLst>
                </p:cNvPr>
                <p:cNvPicPr/>
                <p:nvPr/>
              </p:nvPicPr>
              <p:blipFill>
                <a:blip r:embed="rId259"/>
                <a:stretch>
                  <a:fillRect/>
                </a:stretch>
              </p:blipFill>
              <p:spPr>
                <a:xfrm>
                  <a:off x="2519730" y="2334787"/>
                  <a:ext cx="106200" cy="291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0">
              <p14:nvContentPartPr>
                <p14:cNvPr id="189" name="Ink 188">
                  <a:extLst>
                    <a:ext uri="{FF2B5EF4-FFF2-40B4-BE49-F238E27FC236}">
                      <a16:creationId xmlns:a16="http://schemas.microsoft.com/office/drawing/2014/main" id="{4A13E377-8BA2-4891-862D-8517C75DDF04}"/>
                    </a:ext>
                  </a:extLst>
                </p14:cNvPr>
                <p14:cNvContentPartPr/>
                <p14:nvPr/>
              </p14:nvContentPartPr>
              <p14:xfrm>
                <a:off x="1917450" y="2634667"/>
                <a:ext cx="732960" cy="58680"/>
              </p14:xfrm>
            </p:contentPart>
          </mc:Choice>
          <mc:Fallback>
            <p:pic>
              <p:nvPicPr>
                <p:cNvPr id="189" name="Ink 188">
                  <a:extLst>
                    <a:ext uri="{FF2B5EF4-FFF2-40B4-BE49-F238E27FC236}">
                      <a16:creationId xmlns:a16="http://schemas.microsoft.com/office/drawing/2014/main" id="{4A13E377-8BA2-4891-862D-8517C75DDF04}"/>
                    </a:ext>
                  </a:extLst>
                </p:cNvPr>
                <p:cNvPicPr/>
                <p:nvPr/>
              </p:nvPicPr>
              <p:blipFill>
                <a:blip r:embed="rId261"/>
                <a:stretch>
                  <a:fillRect/>
                </a:stretch>
              </p:blipFill>
              <p:spPr>
                <a:xfrm>
                  <a:off x="1908450" y="2626027"/>
                  <a:ext cx="750600" cy="76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2">
              <p14:nvContentPartPr>
                <p14:cNvPr id="190" name="Ink 189">
                  <a:extLst>
                    <a:ext uri="{FF2B5EF4-FFF2-40B4-BE49-F238E27FC236}">
                      <a16:creationId xmlns:a16="http://schemas.microsoft.com/office/drawing/2014/main" id="{BA1841B0-B984-4769-896E-D1BBCF10C7F8}"/>
                    </a:ext>
                  </a:extLst>
                </p14:cNvPr>
                <p14:cNvContentPartPr/>
                <p14:nvPr/>
              </p14:nvContentPartPr>
              <p14:xfrm>
                <a:off x="2268450" y="2800627"/>
                <a:ext cx="118080" cy="180360"/>
              </p14:xfrm>
            </p:contentPart>
          </mc:Choice>
          <mc:Fallback>
            <p:pic>
              <p:nvPicPr>
                <p:cNvPr id="190" name="Ink 189">
                  <a:extLst>
                    <a:ext uri="{FF2B5EF4-FFF2-40B4-BE49-F238E27FC236}">
                      <a16:creationId xmlns:a16="http://schemas.microsoft.com/office/drawing/2014/main" id="{BA1841B0-B984-4769-896E-D1BBCF10C7F8}"/>
                    </a:ext>
                  </a:extLst>
                </p:cNvPr>
                <p:cNvPicPr/>
                <p:nvPr/>
              </p:nvPicPr>
              <p:blipFill>
                <a:blip r:embed="rId263"/>
                <a:stretch>
                  <a:fillRect/>
                </a:stretch>
              </p:blipFill>
              <p:spPr>
                <a:xfrm>
                  <a:off x="2259450" y="2791987"/>
                  <a:ext cx="135720" cy="19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4">
              <p14:nvContentPartPr>
                <p14:cNvPr id="191" name="Ink 190">
                  <a:extLst>
                    <a:ext uri="{FF2B5EF4-FFF2-40B4-BE49-F238E27FC236}">
                      <a16:creationId xmlns:a16="http://schemas.microsoft.com/office/drawing/2014/main" id="{2AF2EFE3-475B-4046-84F9-16A2B5468D54}"/>
                    </a:ext>
                  </a:extLst>
                </p14:cNvPr>
                <p14:cNvContentPartPr/>
                <p14:nvPr/>
              </p14:nvContentPartPr>
              <p14:xfrm>
                <a:off x="2829330" y="2616307"/>
                <a:ext cx="323640" cy="163080"/>
              </p14:xfrm>
            </p:contentPart>
          </mc:Choice>
          <mc:Fallback>
            <p:pic>
              <p:nvPicPr>
                <p:cNvPr id="191" name="Ink 190">
                  <a:extLst>
                    <a:ext uri="{FF2B5EF4-FFF2-40B4-BE49-F238E27FC236}">
                      <a16:creationId xmlns:a16="http://schemas.microsoft.com/office/drawing/2014/main" id="{2AF2EFE3-475B-4046-84F9-16A2B5468D54}"/>
                    </a:ext>
                  </a:extLst>
                </p:cNvPr>
                <p:cNvPicPr/>
                <p:nvPr/>
              </p:nvPicPr>
              <p:blipFill>
                <a:blip r:embed="rId265"/>
                <a:stretch>
                  <a:fillRect/>
                </a:stretch>
              </p:blipFill>
              <p:spPr>
                <a:xfrm>
                  <a:off x="2820330" y="2607307"/>
                  <a:ext cx="341280" cy="1807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66">
            <p14:nvContentPartPr>
              <p14:cNvPr id="193" name="Ink 192">
                <a:extLst>
                  <a:ext uri="{FF2B5EF4-FFF2-40B4-BE49-F238E27FC236}">
                    <a16:creationId xmlns:a16="http://schemas.microsoft.com/office/drawing/2014/main" id="{B08F2070-5DBD-4F0F-A552-0E0756764A60}"/>
                  </a:ext>
                </a:extLst>
              </p14:cNvPr>
              <p14:cNvContentPartPr/>
              <p14:nvPr/>
            </p14:nvContentPartPr>
            <p14:xfrm>
              <a:off x="3454290" y="2613787"/>
              <a:ext cx="293760" cy="210240"/>
            </p14:xfrm>
          </p:contentPart>
        </mc:Choice>
        <mc:Fallback>
          <p:pic>
            <p:nvPicPr>
              <p:cNvPr id="193" name="Ink 192">
                <a:extLst>
                  <a:ext uri="{FF2B5EF4-FFF2-40B4-BE49-F238E27FC236}">
                    <a16:creationId xmlns:a16="http://schemas.microsoft.com/office/drawing/2014/main" id="{B08F2070-5DBD-4F0F-A552-0E0756764A60}"/>
                  </a:ext>
                </a:extLst>
              </p:cNvPr>
              <p:cNvPicPr/>
              <p:nvPr/>
            </p:nvPicPr>
            <p:blipFill>
              <a:blip r:embed="rId267"/>
              <a:stretch>
                <a:fillRect/>
              </a:stretch>
            </p:blipFill>
            <p:spPr>
              <a:xfrm>
                <a:off x="3445290" y="2604787"/>
                <a:ext cx="311400" cy="227880"/>
              </a:xfrm>
              <a:prstGeom prst="rect">
                <a:avLst/>
              </a:prstGeom>
            </p:spPr>
          </p:pic>
        </mc:Fallback>
      </mc:AlternateContent>
      <p:grpSp>
        <p:nvGrpSpPr>
          <p:cNvPr id="206" name="Group 205">
            <a:extLst>
              <a:ext uri="{FF2B5EF4-FFF2-40B4-BE49-F238E27FC236}">
                <a16:creationId xmlns:a16="http://schemas.microsoft.com/office/drawing/2014/main" id="{54E60D3B-300D-45A3-AC44-DEE165983D20}"/>
              </a:ext>
            </a:extLst>
          </p:cNvPr>
          <p:cNvGrpSpPr/>
          <p:nvPr/>
        </p:nvGrpSpPr>
        <p:grpSpPr>
          <a:xfrm>
            <a:off x="3805650" y="2482387"/>
            <a:ext cx="630000" cy="315360"/>
            <a:chOff x="3805650" y="2482387"/>
            <a:chExt cx="630000" cy="315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68">
              <p14:nvContentPartPr>
                <p14:cNvPr id="194" name="Ink 193">
                  <a:extLst>
                    <a:ext uri="{FF2B5EF4-FFF2-40B4-BE49-F238E27FC236}">
                      <a16:creationId xmlns:a16="http://schemas.microsoft.com/office/drawing/2014/main" id="{43A2D932-F83D-4C85-A69D-125E15EE03A0}"/>
                    </a:ext>
                  </a:extLst>
                </p14:cNvPr>
                <p14:cNvContentPartPr/>
                <p14:nvPr/>
              </p14:nvContentPartPr>
              <p14:xfrm>
                <a:off x="3805650" y="2616667"/>
                <a:ext cx="147960" cy="159120"/>
              </p14:xfrm>
            </p:contentPart>
          </mc:Choice>
          <mc:Fallback>
            <p:pic>
              <p:nvPicPr>
                <p:cNvPr id="194" name="Ink 193">
                  <a:extLst>
                    <a:ext uri="{FF2B5EF4-FFF2-40B4-BE49-F238E27FC236}">
                      <a16:creationId xmlns:a16="http://schemas.microsoft.com/office/drawing/2014/main" id="{43A2D932-F83D-4C85-A69D-125E15EE03A0}"/>
                    </a:ext>
                  </a:extLst>
                </p:cNvPr>
                <p:cNvPicPr/>
                <p:nvPr/>
              </p:nvPicPr>
              <p:blipFill>
                <a:blip r:embed="rId269"/>
                <a:stretch>
                  <a:fillRect/>
                </a:stretch>
              </p:blipFill>
              <p:spPr>
                <a:xfrm>
                  <a:off x="3797010" y="2607667"/>
                  <a:ext cx="165600" cy="176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0">
              <p14:nvContentPartPr>
                <p14:cNvPr id="195" name="Ink 194">
                  <a:extLst>
                    <a:ext uri="{FF2B5EF4-FFF2-40B4-BE49-F238E27FC236}">
                      <a16:creationId xmlns:a16="http://schemas.microsoft.com/office/drawing/2014/main" id="{59026FEA-0A66-40BB-9EC9-3B68290268C5}"/>
                    </a:ext>
                  </a:extLst>
                </p14:cNvPr>
                <p14:cNvContentPartPr/>
                <p14:nvPr/>
              </p14:nvContentPartPr>
              <p14:xfrm>
                <a:off x="4001130" y="2482387"/>
                <a:ext cx="23400" cy="315360"/>
              </p14:xfrm>
            </p:contentPart>
          </mc:Choice>
          <mc:Fallback>
            <p:pic>
              <p:nvPicPr>
                <p:cNvPr id="195" name="Ink 194">
                  <a:extLst>
                    <a:ext uri="{FF2B5EF4-FFF2-40B4-BE49-F238E27FC236}">
                      <a16:creationId xmlns:a16="http://schemas.microsoft.com/office/drawing/2014/main" id="{59026FEA-0A66-40BB-9EC9-3B68290268C5}"/>
                    </a:ext>
                  </a:extLst>
                </p:cNvPr>
                <p:cNvPicPr/>
                <p:nvPr/>
              </p:nvPicPr>
              <p:blipFill>
                <a:blip r:embed="rId271"/>
                <a:stretch>
                  <a:fillRect/>
                </a:stretch>
              </p:blipFill>
              <p:spPr>
                <a:xfrm>
                  <a:off x="3992490" y="2473747"/>
                  <a:ext cx="41040" cy="333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2">
              <p14:nvContentPartPr>
                <p14:cNvPr id="197" name="Ink 196">
                  <a:extLst>
                    <a:ext uri="{FF2B5EF4-FFF2-40B4-BE49-F238E27FC236}">
                      <a16:creationId xmlns:a16="http://schemas.microsoft.com/office/drawing/2014/main" id="{AB989D74-2A96-4E4F-BC53-7DDA85826473}"/>
                    </a:ext>
                  </a:extLst>
                </p14:cNvPr>
                <p14:cNvContentPartPr/>
                <p14:nvPr/>
              </p14:nvContentPartPr>
              <p14:xfrm>
                <a:off x="4263930" y="2597587"/>
                <a:ext cx="149040" cy="18000"/>
              </p14:xfrm>
            </p:contentPart>
          </mc:Choice>
          <mc:Fallback>
            <p:pic>
              <p:nvPicPr>
                <p:cNvPr id="197" name="Ink 196">
                  <a:extLst>
                    <a:ext uri="{FF2B5EF4-FFF2-40B4-BE49-F238E27FC236}">
                      <a16:creationId xmlns:a16="http://schemas.microsoft.com/office/drawing/2014/main" id="{AB989D74-2A96-4E4F-BC53-7DDA85826473}"/>
                    </a:ext>
                  </a:extLst>
                </p:cNvPr>
                <p:cNvPicPr/>
                <p:nvPr/>
              </p:nvPicPr>
              <p:blipFill>
                <a:blip r:embed="rId273"/>
                <a:stretch>
                  <a:fillRect/>
                </a:stretch>
              </p:blipFill>
              <p:spPr>
                <a:xfrm>
                  <a:off x="4255290" y="2588947"/>
                  <a:ext cx="166680" cy="35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4">
              <p14:nvContentPartPr>
                <p14:cNvPr id="198" name="Ink 197">
                  <a:extLst>
                    <a:ext uri="{FF2B5EF4-FFF2-40B4-BE49-F238E27FC236}">
                      <a16:creationId xmlns:a16="http://schemas.microsoft.com/office/drawing/2014/main" id="{56740CF8-D68F-45CA-85A9-4282D7C813CE}"/>
                    </a:ext>
                  </a:extLst>
                </p14:cNvPr>
                <p14:cNvContentPartPr/>
                <p14:nvPr/>
              </p14:nvContentPartPr>
              <p14:xfrm>
                <a:off x="4292010" y="2645107"/>
                <a:ext cx="143640" cy="24480"/>
              </p14:xfrm>
            </p:contentPart>
          </mc:Choice>
          <mc:Fallback>
            <p:pic>
              <p:nvPicPr>
                <p:cNvPr id="198" name="Ink 197">
                  <a:extLst>
                    <a:ext uri="{FF2B5EF4-FFF2-40B4-BE49-F238E27FC236}">
                      <a16:creationId xmlns:a16="http://schemas.microsoft.com/office/drawing/2014/main" id="{56740CF8-D68F-45CA-85A9-4282D7C813CE}"/>
                    </a:ext>
                  </a:extLst>
                </p:cNvPr>
                <p:cNvPicPr/>
                <p:nvPr/>
              </p:nvPicPr>
              <p:blipFill>
                <a:blip r:embed="rId275"/>
                <a:stretch>
                  <a:fillRect/>
                </a:stretch>
              </p:blipFill>
              <p:spPr>
                <a:xfrm>
                  <a:off x="4283010" y="2636467"/>
                  <a:ext cx="161280" cy="421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05" name="Group 204">
            <a:extLst>
              <a:ext uri="{FF2B5EF4-FFF2-40B4-BE49-F238E27FC236}">
                <a16:creationId xmlns:a16="http://schemas.microsoft.com/office/drawing/2014/main" id="{0A3114DC-F3C6-475C-9310-BC171D73B141}"/>
              </a:ext>
            </a:extLst>
          </p:cNvPr>
          <p:cNvGrpSpPr/>
          <p:nvPr/>
        </p:nvGrpSpPr>
        <p:grpSpPr>
          <a:xfrm>
            <a:off x="4692690" y="2496067"/>
            <a:ext cx="687960" cy="281160"/>
            <a:chOff x="4692690" y="2496067"/>
            <a:chExt cx="687960" cy="2811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76">
              <p14:nvContentPartPr>
                <p14:cNvPr id="199" name="Ink 198">
                  <a:extLst>
                    <a:ext uri="{FF2B5EF4-FFF2-40B4-BE49-F238E27FC236}">
                      <a16:creationId xmlns:a16="http://schemas.microsoft.com/office/drawing/2014/main" id="{817B9B76-2984-43E0-9564-A519FF7CC65B}"/>
                    </a:ext>
                  </a:extLst>
                </p14:cNvPr>
                <p14:cNvContentPartPr/>
                <p14:nvPr/>
              </p14:nvContentPartPr>
              <p14:xfrm>
                <a:off x="4692690" y="2496067"/>
                <a:ext cx="223200" cy="281160"/>
              </p14:xfrm>
            </p:contentPart>
          </mc:Choice>
          <mc:Fallback>
            <p:pic>
              <p:nvPicPr>
                <p:cNvPr id="199" name="Ink 198">
                  <a:extLst>
                    <a:ext uri="{FF2B5EF4-FFF2-40B4-BE49-F238E27FC236}">
                      <a16:creationId xmlns:a16="http://schemas.microsoft.com/office/drawing/2014/main" id="{817B9B76-2984-43E0-9564-A519FF7CC65B}"/>
                    </a:ext>
                  </a:extLst>
                </p:cNvPr>
                <p:cNvPicPr/>
                <p:nvPr/>
              </p:nvPicPr>
              <p:blipFill>
                <a:blip r:embed="rId277"/>
                <a:stretch>
                  <a:fillRect/>
                </a:stretch>
              </p:blipFill>
              <p:spPr>
                <a:xfrm>
                  <a:off x="4683690" y="2487427"/>
                  <a:ext cx="240840" cy="298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8">
              <p14:nvContentPartPr>
                <p14:cNvPr id="200" name="Ink 199">
                  <a:extLst>
                    <a:ext uri="{FF2B5EF4-FFF2-40B4-BE49-F238E27FC236}">
                      <a16:creationId xmlns:a16="http://schemas.microsoft.com/office/drawing/2014/main" id="{2A92C282-E44B-43FB-B0BB-DEAC8494D1FF}"/>
                    </a:ext>
                  </a:extLst>
                </p14:cNvPr>
                <p14:cNvContentPartPr/>
                <p14:nvPr/>
              </p14:nvContentPartPr>
              <p14:xfrm>
                <a:off x="5058810" y="2610907"/>
                <a:ext cx="31320" cy="32040"/>
              </p14:xfrm>
            </p:contentPart>
          </mc:Choice>
          <mc:Fallback>
            <p:pic>
              <p:nvPicPr>
                <p:cNvPr id="200" name="Ink 199">
                  <a:extLst>
                    <a:ext uri="{FF2B5EF4-FFF2-40B4-BE49-F238E27FC236}">
                      <a16:creationId xmlns:a16="http://schemas.microsoft.com/office/drawing/2014/main" id="{2A92C282-E44B-43FB-B0BB-DEAC8494D1FF}"/>
                    </a:ext>
                  </a:extLst>
                </p:cNvPr>
                <p:cNvPicPr/>
                <p:nvPr/>
              </p:nvPicPr>
              <p:blipFill>
                <a:blip r:embed="rId279"/>
                <a:stretch>
                  <a:fillRect/>
                </a:stretch>
              </p:blipFill>
              <p:spPr>
                <a:xfrm>
                  <a:off x="5049810" y="2602267"/>
                  <a:ext cx="48960" cy="49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0">
              <p14:nvContentPartPr>
                <p14:cNvPr id="201" name="Ink 200">
                  <a:extLst>
                    <a:ext uri="{FF2B5EF4-FFF2-40B4-BE49-F238E27FC236}">
                      <a16:creationId xmlns:a16="http://schemas.microsoft.com/office/drawing/2014/main" id="{26EC8AB3-682C-477B-902A-D28972B6A16F}"/>
                    </a:ext>
                  </a:extLst>
                </p14:cNvPr>
                <p14:cNvContentPartPr/>
                <p14:nvPr/>
              </p14:nvContentPartPr>
              <p14:xfrm>
                <a:off x="5186970" y="2591107"/>
                <a:ext cx="193680" cy="166320"/>
              </p14:xfrm>
            </p:contentPart>
          </mc:Choice>
          <mc:Fallback>
            <p:pic>
              <p:nvPicPr>
                <p:cNvPr id="201" name="Ink 200">
                  <a:extLst>
                    <a:ext uri="{FF2B5EF4-FFF2-40B4-BE49-F238E27FC236}">
                      <a16:creationId xmlns:a16="http://schemas.microsoft.com/office/drawing/2014/main" id="{26EC8AB3-682C-477B-902A-D28972B6A16F}"/>
                    </a:ext>
                  </a:extLst>
                </p:cNvPr>
                <p:cNvPicPr/>
                <p:nvPr/>
              </p:nvPicPr>
              <p:blipFill>
                <a:blip r:embed="rId281"/>
                <a:stretch>
                  <a:fillRect/>
                </a:stretch>
              </p:blipFill>
              <p:spPr>
                <a:xfrm>
                  <a:off x="5177970" y="2582467"/>
                  <a:ext cx="211320" cy="1839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21" name="Group 220">
            <a:extLst>
              <a:ext uri="{FF2B5EF4-FFF2-40B4-BE49-F238E27FC236}">
                <a16:creationId xmlns:a16="http://schemas.microsoft.com/office/drawing/2014/main" id="{35959083-6E1B-496E-8731-097D78526D98}"/>
              </a:ext>
            </a:extLst>
          </p:cNvPr>
          <p:cNvGrpSpPr/>
          <p:nvPr/>
        </p:nvGrpSpPr>
        <p:grpSpPr>
          <a:xfrm>
            <a:off x="5700330" y="2351707"/>
            <a:ext cx="1956600" cy="525600"/>
            <a:chOff x="5700330" y="2351707"/>
            <a:chExt cx="1956600" cy="5256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82">
              <p14:nvContentPartPr>
                <p14:cNvPr id="202" name="Ink 201">
                  <a:extLst>
                    <a:ext uri="{FF2B5EF4-FFF2-40B4-BE49-F238E27FC236}">
                      <a16:creationId xmlns:a16="http://schemas.microsoft.com/office/drawing/2014/main" id="{C1BFDFA7-9621-47C8-BF8A-4226942DA343}"/>
                    </a:ext>
                  </a:extLst>
                </p14:cNvPr>
                <p14:cNvContentPartPr/>
                <p14:nvPr/>
              </p14:nvContentPartPr>
              <p14:xfrm>
                <a:off x="5722290" y="2530987"/>
                <a:ext cx="156960" cy="19440"/>
              </p14:xfrm>
            </p:contentPart>
          </mc:Choice>
          <mc:Fallback>
            <p:pic>
              <p:nvPicPr>
                <p:cNvPr id="202" name="Ink 201">
                  <a:extLst>
                    <a:ext uri="{FF2B5EF4-FFF2-40B4-BE49-F238E27FC236}">
                      <a16:creationId xmlns:a16="http://schemas.microsoft.com/office/drawing/2014/main" id="{C1BFDFA7-9621-47C8-BF8A-4226942DA343}"/>
                    </a:ext>
                  </a:extLst>
                </p:cNvPr>
                <p:cNvPicPr/>
                <p:nvPr/>
              </p:nvPicPr>
              <p:blipFill>
                <a:blip r:embed="rId283"/>
                <a:stretch>
                  <a:fillRect/>
                </a:stretch>
              </p:blipFill>
              <p:spPr>
                <a:xfrm>
                  <a:off x="5713290" y="2522347"/>
                  <a:ext cx="174600" cy="37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4">
              <p14:nvContentPartPr>
                <p14:cNvPr id="203" name="Ink 202">
                  <a:extLst>
                    <a:ext uri="{FF2B5EF4-FFF2-40B4-BE49-F238E27FC236}">
                      <a16:creationId xmlns:a16="http://schemas.microsoft.com/office/drawing/2014/main" id="{29775BEB-0BED-422B-AEE9-A5BF4EEA33DC}"/>
                    </a:ext>
                  </a:extLst>
                </p14:cNvPr>
                <p14:cNvContentPartPr/>
                <p14:nvPr/>
              </p14:nvContentPartPr>
              <p14:xfrm>
                <a:off x="5700330" y="2613787"/>
                <a:ext cx="102960" cy="8280"/>
              </p14:xfrm>
            </p:contentPart>
          </mc:Choice>
          <mc:Fallback>
            <p:pic>
              <p:nvPicPr>
                <p:cNvPr id="203" name="Ink 202">
                  <a:extLst>
                    <a:ext uri="{FF2B5EF4-FFF2-40B4-BE49-F238E27FC236}">
                      <a16:creationId xmlns:a16="http://schemas.microsoft.com/office/drawing/2014/main" id="{29775BEB-0BED-422B-AEE9-A5BF4EEA33DC}"/>
                    </a:ext>
                  </a:extLst>
                </p:cNvPr>
                <p:cNvPicPr/>
                <p:nvPr/>
              </p:nvPicPr>
              <p:blipFill>
                <a:blip r:embed="rId285"/>
                <a:stretch>
                  <a:fillRect/>
                </a:stretch>
              </p:blipFill>
              <p:spPr>
                <a:xfrm>
                  <a:off x="5691330" y="2604787"/>
                  <a:ext cx="120600" cy="25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6">
              <p14:nvContentPartPr>
                <p14:cNvPr id="207" name="Ink 206">
                  <a:extLst>
                    <a:ext uri="{FF2B5EF4-FFF2-40B4-BE49-F238E27FC236}">
                      <a16:creationId xmlns:a16="http://schemas.microsoft.com/office/drawing/2014/main" id="{5E5F680B-779E-4CA8-AD1A-1BB5B068EDBA}"/>
                    </a:ext>
                  </a:extLst>
                </p14:cNvPr>
                <p14:cNvContentPartPr/>
                <p14:nvPr/>
              </p14:nvContentPartPr>
              <p14:xfrm>
                <a:off x="5984370" y="2433787"/>
                <a:ext cx="254520" cy="346680"/>
              </p14:xfrm>
            </p:contentPart>
          </mc:Choice>
          <mc:Fallback>
            <p:pic>
              <p:nvPicPr>
                <p:cNvPr id="207" name="Ink 206">
                  <a:extLst>
                    <a:ext uri="{FF2B5EF4-FFF2-40B4-BE49-F238E27FC236}">
                      <a16:creationId xmlns:a16="http://schemas.microsoft.com/office/drawing/2014/main" id="{5E5F680B-779E-4CA8-AD1A-1BB5B068EDBA}"/>
                    </a:ext>
                  </a:extLst>
                </p:cNvPr>
                <p:cNvPicPr/>
                <p:nvPr/>
              </p:nvPicPr>
              <p:blipFill>
                <a:blip r:embed="rId287"/>
                <a:stretch>
                  <a:fillRect/>
                </a:stretch>
              </p:blipFill>
              <p:spPr>
                <a:xfrm>
                  <a:off x="5975370" y="2425147"/>
                  <a:ext cx="272160" cy="364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8">
              <p14:nvContentPartPr>
                <p14:cNvPr id="208" name="Ink 207">
                  <a:extLst>
                    <a:ext uri="{FF2B5EF4-FFF2-40B4-BE49-F238E27FC236}">
                      <a16:creationId xmlns:a16="http://schemas.microsoft.com/office/drawing/2014/main" id="{85E1474E-A990-42CA-B4F5-03A60C4C5877}"/>
                    </a:ext>
                  </a:extLst>
                </p14:cNvPr>
                <p14:cNvContentPartPr/>
                <p14:nvPr/>
              </p14:nvContentPartPr>
              <p14:xfrm>
                <a:off x="6381810" y="2381227"/>
                <a:ext cx="242640" cy="100440"/>
              </p14:xfrm>
            </p:contentPart>
          </mc:Choice>
          <mc:Fallback>
            <p:pic>
              <p:nvPicPr>
                <p:cNvPr id="208" name="Ink 207">
                  <a:extLst>
                    <a:ext uri="{FF2B5EF4-FFF2-40B4-BE49-F238E27FC236}">
                      <a16:creationId xmlns:a16="http://schemas.microsoft.com/office/drawing/2014/main" id="{85E1474E-A990-42CA-B4F5-03A60C4C5877}"/>
                    </a:ext>
                  </a:extLst>
                </p:cNvPr>
                <p:cNvPicPr/>
                <p:nvPr/>
              </p:nvPicPr>
              <p:blipFill>
                <a:blip r:embed="rId289"/>
                <a:stretch>
                  <a:fillRect/>
                </a:stretch>
              </p:blipFill>
              <p:spPr>
                <a:xfrm>
                  <a:off x="6372810" y="2372227"/>
                  <a:ext cx="260280" cy="118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0">
              <p14:nvContentPartPr>
                <p14:cNvPr id="209" name="Ink 208">
                  <a:extLst>
                    <a:ext uri="{FF2B5EF4-FFF2-40B4-BE49-F238E27FC236}">
                      <a16:creationId xmlns:a16="http://schemas.microsoft.com/office/drawing/2014/main" id="{4AB3365A-9783-4F6E-B12B-DAB0BBD1A1CC}"/>
                    </a:ext>
                  </a:extLst>
                </p14:cNvPr>
                <p14:cNvContentPartPr/>
                <p14:nvPr/>
              </p14:nvContentPartPr>
              <p14:xfrm>
                <a:off x="6674490" y="2407507"/>
                <a:ext cx="69480" cy="74160"/>
              </p14:xfrm>
            </p:contentPart>
          </mc:Choice>
          <mc:Fallback>
            <p:pic>
              <p:nvPicPr>
                <p:cNvPr id="209" name="Ink 208">
                  <a:extLst>
                    <a:ext uri="{FF2B5EF4-FFF2-40B4-BE49-F238E27FC236}">
                      <a16:creationId xmlns:a16="http://schemas.microsoft.com/office/drawing/2014/main" id="{4AB3365A-9783-4F6E-B12B-DAB0BBD1A1CC}"/>
                    </a:ext>
                  </a:extLst>
                </p:cNvPr>
                <p:cNvPicPr/>
                <p:nvPr/>
              </p:nvPicPr>
              <p:blipFill>
                <a:blip r:embed="rId291"/>
                <a:stretch>
                  <a:fillRect/>
                </a:stretch>
              </p:blipFill>
              <p:spPr>
                <a:xfrm>
                  <a:off x="6665850" y="2398507"/>
                  <a:ext cx="87120" cy="91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2">
              <p14:nvContentPartPr>
                <p14:cNvPr id="210" name="Ink 209">
                  <a:extLst>
                    <a:ext uri="{FF2B5EF4-FFF2-40B4-BE49-F238E27FC236}">
                      <a16:creationId xmlns:a16="http://schemas.microsoft.com/office/drawing/2014/main" id="{B73BACF0-5229-4153-A978-DB65E2E29B0A}"/>
                    </a:ext>
                  </a:extLst>
                </p14:cNvPr>
                <p14:cNvContentPartPr/>
                <p14:nvPr/>
              </p14:nvContentPartPr>
              <p14:xfrm>
                <a:off x="6851970" y="2351707"/>
                <a:ext cx="13320" cy="126000"/>
              </p14:xfrm>
            </p:contentPart>
          </mc:Choice>
          <mc:Fallback>
            <p:pic>
              <p:nvPicPr>
                <p:cNvPr id="210" name="Ink 209">
                  <a:extLst>
                    <a:ext uri="{FF2B5EF4-FFF2-40B4-BE49-F238E27FC236}">
                      <a16:creationId xmlns:a16="http://schemas.microsoft.com/office/drawing/2014/main" id="{B73BACF0-5229-4153-A978-DB65E2E29B0A}"/>
                    </a:ext>
                  </a:extLst>
                </p:cNvPr>
                <p:cNvPicPr/>
                <p:nvPr/>
              </p:nvPicPr>
              <p:blipFill>
                <a:blip r:embed="rId293"/>
                <a:stretch>
                  <a:fillRect/>
                </a:stretch>
              </p:blipFill>
              <p:spPr>
                <a:xfrm>
                  <a:off x="6842970" y="2343067"/>
                  <a:ext cx="30960" cy="143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4">
              <p14:nvContentPartPr>
                <p14:cNvPr id="211" name="Ink 210">
                  <a:extLst>
                    <a:ext uri="{FF2B5EF4-FFF2-40B4-BE49-F238E27FC236}">
                      <a16:creationId xmlns:a16="http://schemas.microsoft.com/office/drawing/2014/main" id="{0D27F61D-AB34-433F-9902-86879CF3EFEA}"/>
                    </a:ext>
                  </a:extLst>
                </p14:cNvPr>
                <p14:cNvContentPartPr/>
                <p14:nvPr/>
              </p14:nvContentPartPr>
              <p14:xfrm>
                <a:off x="6314490" y="2523427"/>
                <a:ext cx="516960" cy="70560"/>
              </p14:xfrm>
            </p:contentPart>
          </mc:Choice>
          <mc:Fallback>
            <p:pic>
              <p:nvPicPr>
                <p:cNvPr id="211" name="Ink 210">
                  <a:extLst>
                    <a:ext uri="{FF2B5EF4-FFF2-40B4-BE49-F238E27FC236}">
                      <a16:creationId xmlns:a16="http://schemas.microsoft.com/office/drawing/2014/main" id="{0D27F61D-AB34-433F-9902-86879CF3EFEA}"/>
                    </a:ext>
                  </a:extLst>
                </p:cNvPr>
                <p:cNvPicPr/>
                <p:nvPr/>
              </p:nvPicPr>
              <p:blipFill>
                <a:blip r:embed="rId295"/>
                <a:stretch>
                  <a:fillRect/>
                </a:stretch>
              </p:blipFill>
              <p:spPr>
                <a:xfrm>
                  <a:off x="6305850" y="2514787"/>
                  <a:ext cx="534600" cy="88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6">
              <p14:nvContentPartPr>
                <p14:cNvPr id="212" name="Ink 211">
                  <a:extLst>
                    <a:ext uri="{FF2B5EF4-FFF2-40B4-BE49-F238E27FC236}">
                      <a16:creationId xmlns:a16="http://schemas.microsoft.com/office/drawing/2014/main" id="{609ADE38-2BFA-41BC-A5AD-99F8FA6C82DB}"/>
                    </a:ext>
                  </a:extLst>
                </p14:cNvPr>
                <p14:cNvContentPartPr/>
                <p14:nvPr/>
              </p14:nvContentPartPr>
              <p14:xfrm>
                <a:off x="6542730" y="2622427"/>
                <a:ext cx="175320" cy="228240"/>
              </p14:xfrm>
            </p:contentPart>
          </mc:Choice>
          <mc:Fallback>
            <p:pic>
              <p:nvPicPr>
                <p:cNvPr id="212" name="Ink 211">
                  <a:extLst>
                    <a:ext uri="{FF2B5EF4-FFF2-40B4-BE49-F238E27FC236}">
                      <a16:creationId xmlns:a16="http://schemas.microsoft.com/office/drawing/2014/main" id="{609ADE38-2BFA-41BC-A5AD-99F8FA6C82DB}"/>
                    </a:ext>
                  </a:extLst>
                </p:cNvPr>
                <p:cNvPicPr/>
                <p:nvPr/>
              </p:nvPicPr>
              <p:blipFill>
                <a:blip r:embed="rId297"/>
                <a:stretch>
                  <a:fillRect/>
                </a:stretch>
              </p:blipFill>
              <p:spPr>
                <a:xfrm>
                  <a:off x="6533730" y="2613787"/>
                  <a:ext cx="192960" cy="245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8">
              <p14:nvContentPartPr>
                <p14:cNvPr id="213" name="Ink 212">
                  <a:extLst>
                    <a:ext uri="{FF2B5EF4-FFF2-40B4-BE49-F238E27FC236}">
                      <a16:creationId xmlns:a16="http://schemas.microsoft.com/office/drawing/2014/main" id="{814B1EB9-D649-46DD-8999-D58ACFC44389}"/>
                    </a:ext>
                  </a:extLst>
                </p14:cNvPr>
                <p14:cNvContentPartPr/>
                <p14:nvPr/>
              </p14:nvContentPartPr>
              <p14:xfrm>
                <a:off x="6975090" y="2546827"/>
                <a:ext cx="91440" cy="47160"/>
              </p14:xfrm>
            </p:contentPart>
          </mc:Choice>
          <mc:Fallback>
            <p:pic>
              <p:nvPicPr>
                <p:cNvPr id="213" name="Ink 212">
                  <a:extLst>
                    <a:ext uri="{FF2B5EF4-FFF2-40B4-BE49-F238E27FC236}">
                      <a16:creationId xmlns:a16="http://schemas.microsoft.com/office/drawing/2014/main" id="{814B1EB9-D649-46DD-8999-D58ACFC44389}"/>
                    </a:ext>
                  </a:extLst>
                </p:cNvPr>
                <p:cNvPicPr/>
                <p:nvPr/>
              </p:nvPicPr>
              <p:blipFill>
                <a:blip r:embed="rId299"/>
                <a:stretch>
                  <a:fillRect/>
                </a:stretch>
              </p:blipFill>
              <p:spPr>
                <a:xfrm>
                  <a:off x="6966450" y="2537827"/>
                  <a:ext cx="109080" cy="64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0">
              <p14:nvContentPartPr>
                <p14:cNvPr id="215" name="Ink 214">
                  <a:extLst>
                    <a:ext uri="{FF2B5EF4-FFF2-40B4-BE49-F238E27FC236}">
                      <a16:creationId xmlns:a16="http://schemas.microsoft.com/office/drawing/2014/main" id="{5877D258-2C83-473F-888B-8BD63BB32B84}"/>
                    </a:ext>
                  </a:extLst>
                </p14:cNvPr>
                <p14:cNvContentPartPr/>
                <p14:nvPr/>
              </p14:nvContentPartPr>
              <p14:xfrm>
                <a:off x="7218090" y="2410747"/>
                <a:ext cx="120600" cy="331200"/>
              </p14:xfrm>
            </p:contentPart>
          </mc:Choice>
          <mc:Fallback>
            <p:pic>
              <p:nvPicPr>
                <p:cNvPr id="215" name="Ink 214">
                  <a:extLst>
                    <a:ext uri="{FF2B5EF4-FFF2-40B4-BE49-F238E27FC236}">
                      <a16:creationId xmlns:a16="http://schemas.microsoft.com/office/drawing/2014/main" id="{5877D258-2C83-473F-888B-8BD63BB32B84}"/>
                    </a:ext>
                  </a:extLst>
                </p:cNvPr>
                <p:cNvPicPr/>
                <p:nvPr/>
              </p:nvPicPr>
              <p:blipFill>
                <a:blip r:embed="rId301"/>
                <a:stretch>
                  <a:fillRect/>
                </a:stretch>
              </p:blipFill>
              <p:spPr>
                <a:xfrm>
                  <a:off x="7209090" y="2402107"/>
                  <a:ext cx="138240" cy="348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2">
              <p14:nvContentPartPr>
                <p14:cNvPr id="216" name="Ink 215">
                  <a:extLst>
                    <a:ext uri="{FF2B5EF4-FFF2-40B4-BE49-F238E27FC236}">
                      <a16:creationId xmlns:a16="http://schemas.microsoft.com/office/drawing/2014/main" id="{0526A206-BFFB-44F1-9DED-25F4805227A0}"/>
                    </a:ext>
                  </a:extLst>
                </p14:cNvPr>
                <p14:cNvContentPartPr/>
                <p14:nvPr/>
              </p14:nvContentPartPr>
              <p14:xfrm>
                <a:off x="7480170" y="2448547"/>
                <a:ext cx="170640" cy="315720"/>
              </p14:xfrm>
            </p:contentPart>
          </mc:Choice>
          <mc:Fallback>
            <p:pic>
              <p:nvPicPr>
                <p:cNvPr id="216" name="Ink 215">
                  <a:extLst>
                    <a:ext uri="{FF2B5EF4-FFF2-40B4-BE49-F238E27FC236}">
                      <a16:creationId xmlns:a16="http://schemas.microsoft.com/office/drawing/2014/main" id="{0526A206-BFFB-44F1-9DED-25F4805227A0}"/>
                    </a:ext>
                  </a:extLst>
                </p:cNvPr>
                <p:cNvPicPr/>
                <p:nvPr/>
              </p:nvPicPr>
              <p:blipFill>
                <a:blip r:embed="rId303"/>
                <a:stretch>
                  <a:fillRect/>
                </a:stretch>
              </p:blipFill>
              <p:spPr>
                <a:xfrm>
                  <a:off x="7471530" y="2439547"/>
                  <a:ext cx="188280" cy="333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4">
              <p14:nvContentPartPr>
                <p14:cNvPr id="219" name="Ink 218">
                  <a:extLst>
                    <a:ext uri="{FF2B5EF4-FFF2-40B4-BE49-F238E27FC236}">
                      <a16:creationId xmlns:a16="http://schemas.microsoft.com/office/drawing/2014/main" id="{D4A0982E-CB0F-4008-B8E4-692D35EAF605}"/>
                    </a:ext>
                  </a:extLst>
                </p14:cNvPr>
                <p14:cNvContentPartPr/>
                <p14:nvPr/>
              </p14:nvContentPartPr>
              <p14:xfrm>
                <a:off x="6489810" y="2745907"/>
                <a:ext cx="174600" cy="131400"/>
              </p14:xfrm>
            </p:contentPart>
          </mc:Choice>
          <mc:Fallback>
            <p:pic>
              <p:nvPicPr>
                <p:cNvPr id="219" name="Ink 218">
                  <a:extLst>
                    <a:ext uri="{FF2B5EF4-FFF2-40B4-BE49-F238E27FC236}">
                      <a16:creationId xmlns:a16="http://schemas.microsoft.com/office/drawing/2014/main" id="{D4A0982E-CB0F-4008-B8E4-692D35EAF605}"/>
                    </a:ext>
                  </a:extLst>
                </p:cNvPr>
                <p:cNvPicPr/>
                <p:nvPr/>
              </p:nvPicPr>
              <p:blipFill>
                <a:blip r:embed="rId305"/>
                <a:stretch>
                  <a:fillRect/>
                </a:stretch>
              </p:blipFill>
              <p:spPr>
                <a:xfrm>
                  <a:off x="6481170" y="2736907"/>
                  <a:ext cx="192240" cy="14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6">
              <p14:nvContentPartPr>
                <p14:cNvPr id="220" name="Ink 219">
                  <a:extLst>
                    <a:ext uri="{FF2B5EF4-FFF2-40B4-BE49-F238E27FC236}">
                      <a16:creationId xmlns:a16="http://schemas.microsoft.com/office/drawing/2014/main" id="{E42AEC5B-EE87-4CB5-A9D6-2AC4E81152A5}"/>
                    </a:ext>
                  </a:extLst>
                </p14:cNvPr>
                <p14:cNvContentPartPr/>
                <p14:nvPr/>
              </p14:nvContentPartPr>
              <p14:xfrm>
                <a:off x="7357770" y="2523427"/>
                <a:ext cx="299160" cy="224280"/>
              </p14:xfrm>
            </p:contentPart>
          </mc:Choice>
          <mc:Fallback>
            <p:pic>
              <p:nvPicPr>
                <p:cNvPr id="220" name="Ink 219">
                  <a:extLst>
                    <a:ext uri="{FF2B5EF4-FFF2-40B4-BE49-F238E27FC236}">
                      <a16:creationId xmlns:a16="http://schemas.microsoft.com/office/drawing/2014/main" id="{E42AEC5B-EE87-4CB5-A9D6-2AC4E81152A5}"/>
                    </a:ext>
                  </a:extLst>
                </p:cNvPr>
                <p:cNvPicPr/>
                <p:nvPr/>
              </p:nvPicPr>
              <p:blipFill>
                <a:blip r:embed="rId307"/>
                <a:stretch>
                  <a:fillRect/>
                </a:stretch>
              </p:blipFill>
              <p:spPr>
                <a:xfrm>
                  <a:off x="7348770" y="2514787"/>
                  <a:ext cx="316800" cy="2419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26" name="Group 225">
            <a:extLst>
              <a:ext uri="{FF2B5EF4-FFF2-40B4-BE49-F238E27FC236}">
                <a16:creationId xmlns:a16="http://schemas.microsoft.com/office/drawing/2014/main" id="{3C9A1368-7489-4476-8279-847B13FFFEAB}"/>
              </a:ext>
            </a:extLst>
          </p:cNvPr>
          <p:cNvGrpSpPr/>
          <p:nvPr/>
        </p:nvGrpSpPr>
        <p:grpSpPr>
          <a:xfrm>
            <a:off x="7915410" y="2425867"/>
            <a:ext cx="1079640" cy="355680"/>
            <a:chOff x="7915410" y="2425867"/>
            <a:chExt cx="1079640" cy="3556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08">
              <p14:nvContentPartPr>
                <p14:cNvPr id="217" name="Ink 216">
                  <a:extLst>
                    <a:ext uri="{FF2B5EF4-FFF2-40B4-BE49-F238E27FC236}">
                      <a16:creationId xmlns:a16="http://schemas.microsoft.com/office/drawing/2014/main" id="{0437208C-5E76-4FDA-BDB7-ED815F87800A}"/>
                    </a:ext>
                  </a:extLst>
                </p14:cNvPr>
                <p14:cNvContentPartPr/>
                <p14:nvPr/>
              </p14:nvContentPartPr>
              <p14:xfrm>
                <a:off x="7938090" y="2488147"/>
                <a:ext cx="77400" cy="10800"/>
              </p14:xfrm>
            </p:contentPart>
          </mc:Choice>
          <mc:Fallback>
            <p:pic>
              <p:nvPicPr>
                <p:cNvPr id="217" name="Ink 216">
                  <a:extLst>
                    <a:ext uri="{FF2B5EF4-FFF2-40B4-BE49-F238E27FC236}">
                      <a16:creationId xmlns:a16="http://schemas.microsoft.com/office/drawing/2014/main" id="{0437208C-5E76-4FDA-BDB7-ED815F87800A}"/>
                    </a:ext>
                  </a:extLst>
                </p:cNvPr>
                <p:cNvPicPr/>
                <p:nvPr/>
              </p:nvPicPr>
              <p:blipFill>
                <a:blip r:embed="rId309"/>
                <a:stretch>
                  <a:fillRect/>
                </a:stretch>
              </p:blipFill>
              <p:spPr>
                <a:xfrm>
                  <a:off x="7929450" y="2479147"/>
                  <a:ext cx="95040" cy="28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0">
              <p14:nvContentPartPr>
                <p14:cNvPr id="218" name="Ink 217">
                  <a:extLst>
                    <a:ext uri="{FF2B5EF4-FFF2-40B4-BE49-F238E27FC236}">
                      <a16:creationId xmlns:a16="http://schemas.microsoft.com/office/drawing/2014/main" id="{9973A059-A6C1-47DF-B44C-FF2C9E8C782E}"/>
                    </a:ext>
                  </a:extLst>
                </p14:cNvPr>
                <p14:cNvContentPartPr/>
                <p14:nvPr/>
              </p14:nvContentPartPr>
              <p14:xfrm>
                <a:off x="7915410" y="2579227"/>
                <a:ext cx="131400" cy="16560"/>
              </p14:xfrm>
            </p:contentPart>
          </mc:Choice>
          <mc:Fallback>
            <p:pic>
              <p:nvPicPr>
                <p:cNvPr id="218" name="Ink 217">
                  <a:extLst>
                    <a:ext uri="{FF2B5EF4-FFF2-40B4-BE49-F238E27FC236}">
                      <a16:creationId xmlns:a16="http://schemas.microsoft.com/office/drawing/2014/main" id="{9973A059-A6C1-47DF-B44C-FF2C9E8C782E}"/>
                    </a:ext>
                  </a:extLst>
                </p:cNvPr>
                <p:cNvPicPr/>
                <p:nvPr/>
              </p:nvPicPr>
              <p:blipFill>
                <a:blip r:embed="rId311"/>
                <a:stretch>
                  <a:fillRect/>
                </a:stretch>
              </p:blipFill>
              <p:spPr>
                <a:xfrm>
                  <a:off x="7906770" y="2570227"/>
                  <a:ext cx="149040" cy="34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2">
              <p14:nvContentPartPr>
                <p14:cNvPr id="223" name="Ink 222">
                  <a:extLst>
                    <a:ext uri="{FF2B5EF4-FFF2-40B4-BE49-F238E27FC236}">
                      <a16:creationId xmlns:a16="http://schemas.microsoft.com/office/drawing/2014/main" id="{9A5FD88F-A84A-4F73-94BC-55630864DDF8}"/>
                    </a:ext>
                  </a:extLst>
                </p14:cNvPr>
                <p14:cNvContentPartPr/>
                <p14:nvPr/>
              </p14:nvContentPartPr>
              <p14:xfrm>
                <a:off x="8118450" y="2425867"/>
                <a:ext cx="555120" cy="354240"/>
              </p14:xfrm>
            </p:contentPart>
          </mc:Choice>
          <mc:Fallback>
            <p:pic>
              <p:nvPicPr>
                <p:cNvPr id="223" name="Ink 222">
                  <a:extLst>
                    <a:ext uri="{FF2B5EF4-FFF2-40B4-BE49-F238E27FC236}">
                      <a16:creationId xmlns:a16="http://schemas.microsoft.com/office/drawing/2014/main" id="{9A5FD88F-A84A-4F73-94BC-55630864DDF8}"/>
                    </a:ext>
                  </a:extLst>
                </p:cNvPr>
                <p:cNvPicPr/>
                <p:nvPr/>
              </p:nvPicPr>
              <p:blipFill>
                <a:blip r:embed="rId313"/>
                <a:stretch>
                  <a:fillRect/>
                </a:stretch>
              </p:blipFill>
              <p:spPr>
                <a:xfrm>
                  <a:off x="8109450" y="2417227"/>
                  <a:ext cx="572760" cy="371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4">
              <p14:nvContentPartPr>
                <p14:cNvPr id="224" name="Ink 223">
                  <a:extLst>
                    <a:ext uri="{FF2B5EF4-FFF2-40B4-BE49-F238E27FC236}">
                      <a16:creationId xmlns:a16="http://schemas.microsoft.com/office/drawing/2014/main" id="{10ECA67D-B7D8-4C28-9098-7FFC8AB0CC59}"/>
                    </a:ext>
                  </a:extLst>
                </p14:cNvPr>
                <p14:cNvContentPartPr/>
                <p14:nvPr/>
              </p14:nvContentPartPr>
              <p14:xfrm>
                <a:off x="8707410" y="2622787"/>
                <a:ext cx="183240" cy="158760"/>
              </p14:xfrm>
            </p:contentPart>
          </mc:Choice>
          <mc:Fallback>
            <p:pic>
              <p:nvPicPr>
                <p:cNvPr id="224" name="Ink 223">
                  <a:extLst>
                    <a:ext uri="{FF2B5EF4-FFF2-40B4-BE49-F238E27FC236}">
                      <a16:creationId xmlns:a16="http://schemas.microsoft.com/office/drawing/2014/main" id="{10ECA67D-B7D8-4C28-9098-7FFC8AB0CC59}"/>
                    </a:ext>
                  </a:extLst>
                </p:cNvPr>
                <p:cNvPicPr/>
                <p:nvPr/>
              </p:nvPicPr>
              <p:blipFill>
                <a:blip r:embed="rId315"/>
                <a:stretch>
                  <a:fillRect/>
                </a:stretch>
              </p:blipFill>
              <p:spPr>
                <a:xfrm>
                  <a:off x="8698410" y="2614147"/>
                  <a:ext cx="200880" cy="176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6">
              <p14:nvContentPartPr>
                <p14:cNvPr id="225" name="Ink 224">
                  <a:extLst>
                    <a:ext uri="{FF2B5EF4-FFF2-40B4-BE49-F238E27FC236}">
                      <a16:creationId xmlns:a16="http://schemas.microsoft.com/office/drawing/2014/main" id="{925FC6DD-0DF1-4A2D-AC88-D986D7DC57F4}"/>
                    </a:ext>
                  </a:extLst>
                </p14:cNvPr>
                <p14:cNvContentPartPr/>
                <p14:nvPr/>
              </p14:nvContentPartPr>
              <p14:xfrm>
                <a:off x="8933490" y="2481667"/>
                <a:ext cx="61560" cy="271080"/>
              </p14:xfrm>
            </p:contentPart>
          </mc:Choice>
          <mc:Fallback>
            <p:pic>
              <p:nvPicPr>
                <p:cNvPr id="225" name="Ink 224">
                  <a:extLst>
                    <a:ext uri="{FF2B5EF4-FFF2-40B4-BE49-F238E27FC236}">
                      <a16:creationId xmlns:a16="http://schemas.microsoft.com/office/drawing/2014/main" id="{925FC6DD-0DF1-4A2D-AC88-D986D7DC57F4}"/>
                    </a:ext>
                  </a:extLst>
                </p:cNvPr>
                <p:cNvPicPr/>
                <p:nvPr/>
              </p:nvPicPr>
              <p:blipFill>
                <a:blip r:embed="rId317"/>
                <a:stretch>
                  <a:fillRect/>
                </a:stretch>
              </p:blipFill>
              <p:spPr>
                <a:xfrm>
                  <a:off x="8924850" y="2473027"/>
                  <a:ext cx="79200" cy="2887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31" name="Group 230">
            <a:extLst>
              <a:ext uri="{FF2B5EF4-FFF2-40B4-BE49-F238E27FC236}">
                <a16:creationId xmlns:a16="http://schemas.microsoft.com/office/drawing/2014/main" id="{87B58CBB-7508-4FE4-8751-5A600D87BF8F}"/>
              </a:ext>
            </a:extLst>
          </p:cNvPr>
          <p:cNvGrpSpPr/>
          <p:nvPr/>
        </p:nvGrpSpPr>
        <p:grpSpPr>
          <a:xfrm>
            <a:off x="9281610" y="2426947"/>
            <a:ext cx="755280" cy="331200"/>
            <a:chOff x="9281610" y="2426947"/>
            <a:chExt cx="755280" cy="3312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18">
              <p14:nvContentPartPr>
                <p14:cNvPr id="227" name="Ink 226">
                  <a:extLst>
                    <a:ext uri="{FF2B5EF4-FFF2-40B4-BE49-F238E27FC236}">
                      <a16:creationId xmlns:a16="http://schemas.microsoft.com/office/drawing/2014/main" id="{25C674BE-94AE-43FA-AF1B-7E0DFE031617}"/>
                    </a:ext>
                  </a:extLst>
                </p14:cNvPr>
                <p14:cNvContentPartPr/>
                <p14:nvPr/>
              </p14:nvContentPartPr>
              <p14:xfrm>
                <a:off x="9281610" y="2427667"/>
                <a:ext cx="168840" cy="271440"/>
              </p14:xfrm>
            </p:contentPart>
          </mc:Choice>
          <mc:Fallback>
            <p:pic>
              <p:nvPicPr>
                <p:cNvPr id="227" name="Ink 226">
                  <a:extLst>
                    <a:ext uri="{FF2B5EF4-FFF2-40B4-BE49-F238E27FC236}">
                      <a16:creationId xmlns:a16="http://schemas.microsoft.com/office/drawing/2014/main" id="{25C674BE-94AE-43FA-AF1B-7E0DFE031617}"/>
                    </a:ext>
                  </a:extLst>
                </p:cNvPr>
                <p:cNvPicPr/>
                <p:nvPr/>
              </p:nvPicPr>
              <p:blipFill>
                <a:blip r:embed="rId319"/>
                <a:stretch>
                  <a:fillRect/>
                </a:stretch>
              </p:blipFill>
              <p:spPr>
                <a:xfrm>
                  <a:off x="9272610" y="2418667"/>
                  <a:ext cx="186480" cy="289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0">
              <p14:nvContentPartPr>
                <p14:cNvPr id="228" name="Ink 227">
                  <a:extLst>
                    <a:ext uri="{FF2B5EF4-FFF2-40B4-BE49-F238E27FC236}">
                      <a16:creationId xmlns:a16="http://schemas.microsoft.com/office/drawing/2014/main" id="{2AC24950-30DE-49EF-8C19-3B2EAF83B915}"/>
                    </a:ext>
                  </a:extLst>
                </p14:cNvPr>
                <p14:cNvContentPartPr/>
                <p14:nvPr/>
              </p14:nvContentPartPr>
              <p14:xfrm>
                <a:off x="9473850" y="2496427"/>
                <a:ext cx="158760" cy="133920"/>
              </p14:xfrm>
            </p:contentPart>
          </mc:Choice>
          <mc:Fallback>
            <p:pic>
              <p:nvPicPr>
                <p:cNvPr id="228" name="Ink 227">
                  <a:extLst>
                    <a:ext uri="{FF2B5EF4-FFF2-40B4-BE49-F238E27FC236}">
                      <a16:creationId xmlns:a16="http://schemas.microsoft.com/office/drawing/2014/main" id="{2AC24950-30DE-49EF-8C19-3B2EAF83B915}"/>
                    </a:ext>
                  </a:extLst>
                </p:cNvPr>
                <p:cNvPicPr/>
                <p:nvPr/>
              </p:nvPicPr>
              <p:blipFill>
                <a:blip r:embed="rId321"/>
                <a:stretch>
                  <a:fillRect/>
                </a:stretch>
              </p:blipFill>
              <p:spPr>
                <a:xfrm>
                  <a:off x="9465210" y="2487787"/>
                  <a:ext cx="176400" cy="15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2">
              <p14:nvContentPartPr>
                <p14:cNvPr id="229" name="Ink 228">
                  <a:extLst>
                    <a:ext uri="{FF2B5EF4-FFF2-40B4-BE49-F238E27FC236}">
                      <a16:creationId xmlns:a16="http://schemas.microsoft.com/office/drawing/2014/main" id="{4AF32C60-0271-4CB1-AD25-117E2B40FF94}"/>
                    </a:ext>
                  </a:extLst>
                </p14:cNvPr>
                <p14:cNvContentPartPr/>
                <p14:nvPr/>
              </p14:nvContentPartPr>
              <p14:xfrm>
                <a:off x="9622530" y="2589667"/>
                <a:ext cx="84960" cy="42840"/>
              </p14:xfrm>
            </p:contentPart>
          </mc:Choice>
          <mc:Fallback>
            <p:pic>
              <p:nvPicPr>
                <p:cNvPr id="229" name="Ink 228">
                  <a:extLst>
                    <a:ext uri="{FF2B5EF4-FFF2-40B4-BE49-F238E27FC236}">
                      <a16:creationId xmlns:a16="http://schemas.microsoft.com/office/drawing/2014/main" id="{4AF32C60-0271-4CB1-AD25-117E2B40FF94}"/>
                    </a:ext>
                  </a:extLst>
                </p:cNvPr>
                <p:cNvPicPr/>
                <p:nvPr/>
              </p:nvPicPr>
              <p:blipFill>
                <a:blip r:embed="rId323"/>
                <a:stretch>
                  <a:fillRect/>
                </a:stretch>
              </p:blipFill>
              <p:spPr>
                <a:xfrm>
                  <a:off x="9613890" y="2580667"/>
                  <a:ext cx="102600" cy="60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4">
              <p14:nvContentPartPr>
                <p14:cNvPr id="230" name="Ink 229">
                  <a:extLst>
                    <a:ext uri="{FF2B5EF4-FFF2-40B4-BE49-F238E27FC236}">
                      <a16:creationId xmlns:a16="http://schemas.microsoft.com/office/drawing/2014/main" id="{BDA68477-5658-41F8-85B2-4C6C9B41DE1C}"/>
                    </a:ext>
                  </a:extLst>
                </p14:cNvPr>
                <p14:cNvContentPartPr/>
                <p14:nvPr/>
              </p14:nvContentPartPr>
              <p14:xfrm>
                <a:off x="9784530" y="2426947"/>
                <a:ext cx="252360" cy="331200"/>
              </p14:xfrm>
            </p:contentPart>
          </mc:Choice>
          <mc:Fallback>
            <p:pic>
              <p:nvPicPr>
                <p:cNvPr id="230" name="Ink 229">
                  <a:extLst>
                    <a:ext uri="{FF2B5EF4-FFF2-40B4-BE49-F238E27FC236}">
                      <a16:creationId xmlns:a16="http://schemas.microsoft.com/office/drawing/2014/main" id="{BDA68477-5658-41F8-85B2-4C6C9B41DE1C}"/>
                    </a:ext>
                  </a:extLst>
                </p:cNvPr>
                <p:cNvPicPr/>
                <p:nvPr/>
              </p:nvPicPr>
              <p:blipFill>
                <a:blip r:embed="rId325"/>
                <a:stretch>
                  <a:fillRect/>
                </a:stretch>
              </p:blipFill>
              <p:spPr>
                <a:xfrm>
                  <a:off x="9775890" y="2418307"/>
                  <a:ext cx="270000" cy="3488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326">
            <p14:nvContentPartPr>
              <p14:cNvPr id="232" name="Ink 231">
                <a:extLst>
                  <a:ext uri="{FF2B5EF4-FFF2-40B4-BE49-F238E27FC236}">
                    <a16:creationId xmlns:a16="http://schemas.microsoft.com/office/drawing/2014/main" id="{78255D75-D9BF-42A6-B801-272012BDA563}"/>
                  </a:ext>
                </a:extLst>
              </p14:cNvPr>
              <p14:cNvContentPartPr/>
              <p14:nvPr/>
            </p14:nvContentPartPr>
            <p14:xfrm>
              <a:off x="8017290" y="2199067"/>
              <a:ext cx="2215440" cy="720360"/>
            </p14:xfrm>
          </p:contentPart>
        </mc:Choice>
        <mc:Fallback>
          <p:pic>
            <p:nvPicPr>
              <p:cNvPr id="232" name="Ink 231">
                <a:extLst>
                  <a:ext uri="{FF2B5EF4-FFF2-40B4-BE49-F238E27FC236}">
                    <a16:creationId xmlns:a16="http://schemas.microsoft.com/office/drawing/2014/main" id="{78255D75-D9BF-42A6-B801-272012BDA563}"/>
                  </a:ext>
                </a:extLst>
              </p:cNvPr>
              <p:cNvPicPr/>
              <p:nvPr/>
            </p:nvPicPr>
            <p:blipFill>
              <a:blip r:embed="rId327"/>
              <a:stretch>
                <a:fillRect/>
              </a:stretch>
            </p:blipFill>
            <p:spPr>
              <a:xfrm>
                <a:off x="8008650" y="2190427"/>
                <a:ext cx="2233080" cy="73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28">
            <p14:nvContentPartPr>
              <p14:cNvPr id="233" name="Ink 232">
                <a:extLst>
                  <a:ext uri="{FF2B5EF4-FFF2-40B4-BE49-F238E27FC236}">
                    <a16:creationId xmlns:a16="http://schemas.microsoft.com/office/drawing/2014/main" id="{8A415D6A-461B-4A4C-B718-CD27B4FC1A58}"/>
                  </a:ext>
                </a:extLst>
              </p14:cNvPr>
              <p14:cNvContentPartPr/>
              <p14:nvPr/>
            </p14:nvContentPartPr>
            <p14:xfrm>
              <a:off x="2189250" y="968227"/>
              <a:ext cx="15480" cy="8280"/>
            </p14:xfrm>
          </p:contentPart>
        </mc:Choice>
        <mc:Fallback>
          <p:pic>
            <p:nvPicPr>
              <p:cNvPr id="233" name="Ink 232">
                <a:extLst>
                  <a:ext uri="{FF2B5EF4-FFF2-40B4-BE49-F238E27FC236}">
                    <a16:creationId xmlns:a16="http://schemas.microsoft.com/office/drawing/2014/main" id="{8A415D6A-461B-4A4C-B718-CD27B4FC1A58}"/>
                  </a:ext>
                </a:extLst>
              </p:cNvPr>
              <p:cNvPicPr/>
              <p:nvPr/>
            </p:nvPicPr>
            <p:blipFill>
              <a:blip r:embed="rId329"/>
              <a:stretch>
                <a:fillRect/>
              </a:stretch>
            </p:blipFill>
            <p:spPr>
              <a:xfrm>
                <a:off x="2180250" y="959227"/>
                <a:ext cx="33120" cy="25920"/>
              </a:xfrm>
              <a:prstGeom prst="rect">
                <a:avLst/>
              </a:prstGeom>
            </p:spPr>
          </p:pic>
        </mc:Fallback>
      </mc:AlternateContent>
      <p:grpSp>
        <p:nvGrpSpPr>
          <p:cNvPr id="238" name="Group 237">
            <a:extLst>
              <a:ext uri="{FF2B5EF4-FFF2-40B4-BE49-F238E27FC236}">
                <a16:creationId xmlns:a16="http://schemas.microsoft.com/office/drawing/2014/main" id="{54D3275A-6ADE-493A-B025-6BE33F2E0D17}"/>
              </a:ext>
            </a:extLst>
          </p:cNvPr>
          <p:cNvGrpSpPr/>
          <p:nvPr/>
        </p:nvGrpSpPr>
        <p:grpSpPr>
          <a:xfrm>
            <a:off x="2088090" y="680227"/>
            <a:ext cx="2196720" cy="500760"/>
            <a:chOff x="2088090" y="680227"/>
            <a:chExt cx="2196720" cy="5007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30">
              <p14:nvContentPartPr>
                <p14:cNvPr id="235" name="Ink 234">
                  <a:extLst>
                    <a:ext uri="{FF2B5EF4-FFF2-40B4-BE49-F238E27FC236}">
                      <a16:creationId xmlns:a16="http://schemas.microsoft.com/office/drawing/2014/main" id="{BF7DF254-A005-4AFE-8715-A248F1C7741A}"/>
                    </a:ext>
                  </a:extLst>
                </p14:cNvPr>
                <p14:cNvContentPartPr/>
                <p14:nvPr/>
              </p14:nvContentPartPr>
              <p14:xfrm>
                <a:off x="2088090" y="680227"/>
                <a:ext cx="1850400" cy="500760"/>
              </p14:xfrm>
            </p:contentPart>
          </mc:Choice>
          <mc:Fallback>
            <p:pic>
              <p:nvPicPr>
                <p:cNvPr id="235" name="Ink 234">
                  <a:extLst>
                    <a:ext uri="{FF2B5EF4-FFF2-40B4-BE49-F238E27FC236}">
                      <a16:creationId xmlns:a16="http://schemas.microsoft.com/office/drawing/2014/main" id="{BF7DF254-A005-4AFE-8715-A248F1C7741A}"/>
                    </a:ext>
                  </a:extLst>
                </p:cNvPr>
                <p:cNvPicPr/>
                <p:nvPr/>
              </p:nvPicPr>
              <p:blipFill>
                <a:blip r:embed="rId331"/>
                <a:stretch>
                  <a:fillRect/>
                </a:stretch>
              </p:blipFill>
              <p:spPr>
                <a:xfrm>
                  <a:off x="2079090" y="671227"/>
                  <a:ext cx="1868040" cy="518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2">
              <p14:nvContentPartPr>
                <p14:cNvPr id="236" name="Ink 235">
                  <a:extLst>
                    <a:ext uri="{FF2B5EF4-FFF2-40B4-BE49-F238E27FC236}">
                      <a16:creationId xmlns:a16="http://schemas.microsoft.com/office/drawing/2014/main" id="{95652466-7913-4EC4-9247-04C1EF16271F}"/>
                    </a:ext>
                  </a:extLst>
                </p14:cNvPr>
                <p14:cNvContentPartPr/>
                <p14:nvPr/>
              </p14:nvContentPartPr>
              <p14:xfrm>
                <a:off x="3892050" y="1135987"/>
                <a:ext cx="37080" cy="29880"/>
              </p14:xfrm>
            </p:contentPart>
          </mc:Choice>
          <mc:Fallback>
            <p:pic>
              <p:nvPicPr>
                <p:cNvPr id="236" name="Ink 235">
                  <a:extLst>
                    <a:ext uri="{FF2B5EF4-FFF2-40B4-BE49-F238E27FC236}">
                      <a16:creationId xmlns:a16="http://schemas.microsoft.com/office/drawing/2014/main" id="{95652466-7913-4EC4-9247-04C1EF16271F}"/>
                    </a:ext>
                  </a:extLst>
                </p:cNvPr>
                <p:cNvPicPr/>
                <p:nvPr/>
              </p:nvPicPr>
              <p:blipFill>
                <a:blip r:embed="rId333"/>
                <a:stretch>
                  <a:fillRect/>
                </a:stretch>
              </p:blipFill>
              <p:spPr>
                <a:xfrm>
                  <a:off x="3883050" y="1126987"/>
                  <a:ext cx="54720" cy="47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4">
              <p14:nvContentPartPr>
                <p14:cNvPr id="237" name="Ink 236">
                  <a:extLst>
                    <a:ext uri="{FF2B5EF4-FFF2-40B4-BE49-F238E27FC236}">
                      <a16:creationId xmlns:a16="http://schemas.microsoft.com/office/drawing/2014/main" id="{93BD00E5-F6AC-451E-B70F-EFCD9F45F79E}"/>
                    </a:ext>
                  </a:extLst>
                </p14:cNvPr>
                <p14:cNvContentPartPr/>
                <p14:nvPr/>
              </p14:nvContentPartPr>
              <p14:xfrm>
                <a:off x="2240010" y="680227"/>
                <a:ext cx="2044800" cy="463320"/>
              </p14:xfrm>
            </p:contentPart>
          </mc:Choice>
          <mc:Fallback>
            <p:pic>
              <p:nvPicPr>
                <p:cNvPr id="237" name="Ink 236">
                  <a:extLst>
                    <a:ext uri="{FF2B5EF4-FFF2-40B4-BE49-F238E27FC236}">
                      <a16:creationId xmlns:a16="http://schemas.microsoft.com/office/drawing/2014/main" id="{93BD00E5-F6AC-451E-B70F-EFCD9F45F79E}"/>
                    </a:ext>
                  </a:extLst>
                </p:cNvPr>
                <p:cNvPicPr/>
                <p:nvPr/>
              </p:nvPicPr>
              <p:blipFill>
                <a:blip r:embed="rId335"/>
                <a:stretch>
                  <a:fillRect/>
                </a:stretch>
              </p:blipFill>
              <p:spPr>
                <a:xfrm>
                  <a:off x="2231010" y="671227"/>
                  <a:ext cx="2062440" cy="4809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40" name="Group 239">
            <a:extLst>
              <a:ext uri="{FF2B5EF4-FFF2-40B4-BE49-F238E27FC236}">
                <a16:creationId xmlns:a16="http://schemas.microsoft.com/office/drawing/2014/main" id="{AD14ED9C-E796-41D7-AA8F-16ED3D6B9D01}"/>
              </a:ext>
            </a:extLst>
          </p:cNvPr>
          <p:cNvGrpSpPr/>
          <p:nvPr/>
        </p:nvGrpSpPr>
        <p:grpSpPr>
          <a:xfrm>
            <a:off x="2072250" y="802267"/>
            <a:ext cx="2441520" cy="402120"/>
            <a:chOff x="2072250" y="802267"/>
            <a:chExt cx="2441520" cy="4021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36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FA9DC24F-CE9E-4DD5-8D15-1E0944A74997}"/>
                    </a:ext>
                  </a:extLst>
                </p14:cNvPr>
                <p14:cNvContentPartPr/>
                <p14:nvPr/>
              </p14:nvContentPartPr>
              <p14:xfrm>
                <a:off x="2175570" y="955267"/>
                <a:ext cx="332640" cy="148320"/>
              </p14:xfrm>
            </p:contentPart>
          </mc:Choice>
          <mc:Fallback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FA9DC24F-CE9E-4DD5-8D15-1E0944A74997}"/>
                    </a:ext>
                  </a:extLst>
                </p:cNvPr>
                <p:cNvPicPr/>
                <p:nvPr/>
              </p:nvPicPr>
              <p:blipFill>
                <a:blip r:embed="rId337"/>
                <a:stretch>
                  <a:fillRect/>
                </a:stretch>
              </p:blipFill>
              <p:spPr>
                <a:xfrm>
                  <a:off x="2166570" y="946267"/>
                  <a:ext cx="350280" cy="165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8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59DFE60F-B762-4815-81F9-6BC15E728310}"/>
                    </a:ext>
                  </a:extLst>
                </p14:cNvPr>
                <p14:cNvContentPartPr/>
                <p14:nvPr/>
              </p14:nvContentPartPr>
              <p14:xfrm>
                <a:off x="2552490" y="976147"/>
                <a:ext cx="134640" cy="75240"/>
              </p14:xfrm>
            </p:contentPart>
          </mc:Choice>
          <mc:Fallback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59DFE60F-B762-4815-81F9-6BC15E728310}"/>
                    </a:ext>
                  </a:extLst>
                </p:cNvPr>
                <p:cNvPicPr/>
                <p:nvPr/>
              </p:nvPicPr>
              <p:blipFill>
                <a:blip r:embed="rId339"/>
                <a:stretch>
                  <a:fillRect/>
                </a:stretch>
              </p:blipFill>
              <p:spPr>
                <a:xfrm>
                  <a:off x="2543490" y="967147"/>
                  <a:ext cx="152280" cy="92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0">
              <p14:nvContentPartPr>
                <p14:cNvPr id="30" name="Ink 29">
                  <a:extLst>
                    <a:ext uri="{FF2B5EF4-FFF2-40B4-BE49-F238E27FC236}">
                      <a16:creationId xmlns:a16="http://schemas.microsoft.com/office/drawing/2014/main" id="{BE1CC3CA-B3D9-441F-B08C-6752C2749925}"/>
                    </a:ext>
                  </a:extLst>
                </p14:cNvPr>
                <p14:cNvContentPartPr/>
                <p14:nvPr/>
              </p14:nvContentPartPr>
              <p14:xfrm>
                <a:off x="2747250" y="802267"/>
                <a:ext cx="76320" cy="204840"/>
              </p14:xfrm>
            </p:contentPart>
          </mc:Choice>
          <mc:Fallback>
            <p:pic>
              <p:nvPicPr>
                <p:cNvPr id="30" name="Ink 29">
                  <a:extLst>
                    <a:ext uri="{FF2B5EF4-FFF2-40B4-BE49-F238E27FC236}">
                      <a16:creationId xmlns:a16="http://schemas.microsoft.com/office/drawing/2014/main" id="{BE1CC3CA-B3D9-441F-B08C-6752C2749925}"/>
                    </a:ext>
                  </a:extLst>
                </p:cNvPr>
                <p:cNvPicPr/>
                <p:nvPr/>
              </p:nvPicPr>
              <p:blipFill>
                <a:blip r:embed="rId341"/>
                <a:stretch>
                  <a:fillRect/>
                </a:stretch>
              </p:blipFill>
              <p:spPr>
                <a:xfrm>
                  <a:off x="2738250" y="793267"/>
                  <a:ext cx="93960" cy="222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2">
              <p14:nvContentPartPr>
                <p14:cNvPr id="31" name="Ink 30">
                  <a:extLst>
                    <a:ext uri="{FF2B5EF4-FFF2-40B4-BE49-F238E27FC236}">
                      <a16:creationId xmlns:a16="http://schemas.microsoft.com/office/drawing/2014/main" id="{38B1C4C7-5363-4EEE-83DD-D7803DEFA190}"/>
                    </a:ext>
                  </a:extLst>
                </p14:cNvPr>
                <p14:cNvContentPartPr/>
                <p14:nvPr/>
              </p14:nvContentPartPr>
              <p14:xfrm>
                <a:off x="3158010" y="874987"/>
                <a:ext cx="155520" cy="196560"/>
              </p14:xfrm>
            </p:contentPart>
          </mc:Choice>
          <mc:Fallback>
            <p:pic>
              <p:nvPicPr>
                <p:cNvPr id="31" name="Ink 30">
                  <a:extLst>
                    <a:ext uri="{FF2B5EF4-FFF2-40B4-BE49-F238E27FC236}">
                      <a16:creationId xmlns:a16="http://schemas.microsoft.com/office/drawing/2014/main" id="{38B1C4C7-5363-4EEE-83DD-D7803DEFA190}"/>
                    </a:ext>
                  </a:extLst>
                </p:cNvPr>
                <p:cNvPicPr/>
                <p:nvPr/>
              </p:nvPicPr>
              <p:blipFill>
                <a:blip r:embed="rId343"/>
                <a:stretch>
                  <a:fillRect/>
                </a:stretch>
              </p:blipFill>
              <p:spPr>
                <a:xfrm>
                  <a:off x="3149010" y="866347"/>
                  <a:ext cx="173160" cy="214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4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6B63F754-9179-4606-88A8-DCF15AC8AACF}"/>
                    </a:ext>
                  </a:extLst>
                </p14:cNvPr>
                <p14:cNvContentPartPr/>
                <p14:nvPr/>
              </p14:nvContentPartPr>
              <p14:xfrm>
                <a:off x="3344130" y="937267"/>
                <a:ext cx="115200" cy="92880"/>
              </p14:xfrm>
            </p:contentPart>
          </mc:Choice>
          <mc:Fallback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6B63F754-9179-4606-88A8-DCF15AC8AACF}"/>
                    </a:ext>
                  </a:extLst>
                </p:cNvPr>
                <p:cNvPicPr/>
                <p:nvPr/>
              </p:nvPicPr>
              <p:blipFill>
                <a:blip r:embed="rId345"/>
                <a:stretch>
                  <a:fillRect/>
                </a:stretch>
              </p:blipFill>
              <p:spPr>
                <a:xfrm>
                  <a:off x="3335130" y="928267"/>
                  <a:ext cx="132840" cy="110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6">
              <p14:nvContentPartPr>
                <p14:cNvPr id="33" name="Ink 32">
                  <a:extLst>
                    <a:ext uri="{FF2B5EF4-FFF2-40B4-BE49-F238E27FC236}">
                      <a16:creationId xmlns:a16="http://schemas.microsoft.com/office/drawing/2014/main" id="{4F700D3B-208B-4349-AC08-D2A271D7B04B}"/>
                    </a:ext>
                  </a:extLst>
                </p14:cNvPr>
                <p14:cNvContentPartPr/>
                <p14:nvPr/>
              </p14:nvContentPartPr>
              <p14:xfrm>
                <a:off x="3503250" y="811627"/>
                <a:ext cx="638280" cy="248040"/>
              </p14:xfrm>
            </p:contentPart>
          </mc:Choice>
          <mc:Fallback>
            <p:pic>
              <p:nvPicPr>
                <p:cNvPr id="33" name="Ink 32">
                  <a:extLst>
                    <a:ext uri="{FF2B5EF4-FFF2-40B4-BE49-F238E27FC236}">
                      <a16:creationId xmlns:a16="http://schemas.microsoft.com/office/drawing/2014/main" id="{4F700D3B-208B-4349-AC08-D2A271D7B04B}"/>
                    </a:ext>
                  </a:extLst>
                </p:cNvPr>
                <p:cNvPicPr/>
                <p:nvPr/>
              </p:nvPicPr>
              <p:blipFill>
                <a:blip r:embed="rId347"/>
                <a:stretch>
                  <a:fillRect/>
                </a:stretch>
              </p:blipFill>
              <p:spPr>
                <a:xfrm>
                  <a:off x="3494610" y="802987"/>
                  <a:ext cx="655920" cy="265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8">
              <p14:nvContentPartPr>
                <p14:cNvPr id="239" name="Ink 238">
                  <a:extLst>
                    <a:ext uri="{FF2B5EF4-FFF2-40B4-BE49-F238E27FC236}">
                      <a16:creationId xmlns:a16="http://schemas.microsoft.com/office/drawing/2014/main" id="{E7EB0281-9705-4F3C-AC31-F978A5CB5D86}"/>
                    </a:ext>
                  </a:extLst>
                </p14:cNvPr>
                <p14:cNvContentPartPr/>
                <p14:nvPr/>
              </p14:nvContentPartPr>
              <p14:xfrm>
                <a:off x="2072250" y="1125187"/>
                <a:ext cx="2441520" cy="79200"/>
              </p14:xfrm>
            </p:contentPart>
          </mc:Choice>
          <mc:Fallback>
            <p:pic>
              <p:nvPicPr>
                <p:cNvPr id="239" name="Ink 238">
                  <a:extLst>
                    <a:ext uri="{FF2B5EF4-FFF2-40B4-BE49-F238E27FC236}">
                      <a16:creationId xmlns:a16="http://schemas.microsoft.com/office/drawing/2014/main" id="{E7EB0281-9705-4F3C-AC31-F978A5CB5D86}"/>
                    </a:ext>
                  </a:extLst>
                </p:cNvPr>
                <p:cNvPicPr/>
                <p:nvPr/>
              </p:nvPicPr>
              <p:blipFill>
                <a:blip r:embed="rId349"/>
                <a:stretch>
                  <a:fillRect/>
                </a:stretch>
              </p:blipFill>
              <p:spPr>
                <a:xfrm>
                  <a:off x="2063250" y="1116187"/>
                  <a:ext cx="2459160" cy="968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350">
            <p14:nvContentPartPr>
              <p14:cNvPr id="241" name="Ink 240">
                <a:extLst>
                  <a:ext uri="{FF2B5EF4-FFF2-40B4-BE49-F238E27FC236}">
                    <a16:creationId xmlns:a16="http://schemas.microsoft.com/office/drawing/2014/main" id="{2D351255-93EC-4EF6-8A53-51DC469E9CD2}"/>
                  </a:ext>
                </a:extLst>
              </p14:cNvPr>
              <p14:cNvContentPartPr/>
              <p14:nvPr/>
            </p14:nvContentPartPr>
            <p14:xfrm>
              <a:off x="2165850" y="1151827"/>
              <a:ext cx="2121840" cy="620640"/>
            </p14:xfrm>
          </p:contentPart>
        </mc:Choice>
        <mc:Fallback>
          <p:pic>
            <p:nvPicPr>
              <p:cNvPr id="241" name="Ink 240">
                <a:extLst>
                  <a:ext uri="{FF2B5EF4-FFF2-40B4-BE49-F238E27FC236}">
                    <a16:creationId xmlns:a16="http://schemas.microsoft.com/office/drawing/2014/main" id="{2D351255-93EC-4EF6-8A53-51DC469E9CD2}"/>
                  </a:ext>
                </a:extLst>
              </p:cNvPr>
              <p:cNvPicPr/>
              <p:nvPr/>
            </p:nvPicPr>
            <p:blipFill>
              <a:blip r:embed="rId351"/>
              <a:stretch>
                <a:fillRect/>
              </a:stretch>
            </p:blipFill>
            <p:spPr>
              <a:xfrm>
                <a:off x="2157210" y="1143187"/>
                <a:ext cx="2139480" cy="638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52">
            <p14:nvContentPartPr>
              <p14:cNvPr id="242" name="Ink 241">
                <a:extLst>
                  <a:ext uri="{FF2B5EF4-FFF2-40B4-BE49-F238E27FC236}">
                    <a16:creationId xmlns:a16="http://schemas.microsoft.com/office/drawing/2014/main" id="{600E88EE-8ECB-4479-B1AC-59DAF74E8465}"/>
                  </a:ext>
                </a:extLst>
              </p14:cNvPr>
              <p14:cNvContentPartPr/>
              <p14:nvPr/>
            </p14:nvContentPartPr>
            <p14:xfrm>
              <a:off x="5706810" y="859147"/>
              <a:ext cx="1233360" cy="966600"/>
            </p14:xfrm>
          </p:contentPart>
        </mc:Choice>
        <mc:Fallback>
          <p:pic>
            <p:nvPicPr>
              <p:cNvPr id="242" name="Ink 241">
                <a:extLst>
                  <a:ext uri="{FF2B5EF4-FFF2-40B4-BE49-F238E27FC236}">
                    <a16:creationId xmlns:a16="http://schemas.microsoft.com/office/drawing/2014/main" id="{600E88EE-8ECB-4479-B1AC-59DAF74E8465}"/>
                  </a:ext>
                </a:extLst>
              </p:cNvPr>
              <p:cNvPicPr/>
              <p:nvPr/>
            </p:nvPicPr>
            <p:blipFill>
              <a:blip r:embed="rId353"/>
              <a:stretch>
                <a:fillRect/>
              </a:stretch>
            </p:blipFill>
            <p:spPr>
              <a:xfrm>
                <a:off x="5697810" y="850507"/>
                <a:ext cx="1251000" cy="984240"/>
              </a:xfrm>
              <a:prstGeom prst="rect">
                <a:avLst/>
              </a:prstGeom>
            </p:spPr>
          </p:pic>
        </mc:Fallback>
      </mc:AlternateContent>
      <p:grpSp>
        <p:nvGrpSpPr>
          <p:cNvPr id="248" name="Group 247">
            <a:extLst>
              <a:ext uri="{FF2B5EF4-FFF2-40B4-BE49-F238E27FC236}">
                <a16:creationId xmlns:a16="http://schemas.microsoft.com/office/drawing/2014/main" id="{CC6A1929-5F47-4186-ADEC-1FB2C5320743}"/>
              </a:ext>
            </a:extLst>
          </p:cNvPr>
          <p:cNvGrpSpPr/>
          <p:nvPr/>
        </p:nvGrpSpPr>
        <p:grpSpPr>
          <a:xfrm>
            <a:off x="92610" y="3888547"/>
            <a:ext cx="460440" cy="492480"/>
            <a:chOff x="92610" y="3888547"/>
            <a:chExt cx="460440" cy="4924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54">
              <p14:nvContentPartPr>
                <p14:cNvPr id="246" name="Ink 245">
                  <a:extLst>
                    <a:ext uri="{FF2B5EF4-FFF2-40B4-BE49-F238E27FC236}">
                      <a16:creationId xmlns:a16="http://schemas.microsoft.com/office/drawing/2014/main" id="{8E450596-7F09-49E4-ACE4-41865DB411F9}"/>
                    </a:ext>
                  </a:extLst>
                </p14:cNvPr>
                <p14:cNvContentPartPr/>
                <p14:nvPr/>
              </p14:nvContentPartPr>
              <p14:xfrm>
                <a:off x="164610" y="4015267"/>
                <a:ext cx="182520" cy="246600"/>
              </p14:xfrm>
            </p:contentPart>
          </mc:Choice>
          <mc:Fallback>
            <p:pic>
              <p:nvPicPr>
                <p:cNvPr id="246" name="Ink 245">
                  <a:extLst>
                    <a:ext uri="{FF2B5EF4-FFF2-40B4-BE49-F238E27FC236}">
                      <a16:creationId xmlns:a16="http://schemas.microsoft.com/office/drawing/2014/main" id="{8E450596-7F09-49E4-ACE4-41865DB411F9}"/>
                    </a:ext>
                  </a:extLst>
                </p:cNvPr>
                <p:cNvPicPr/>
                <p:nvPr/>
              </p:nvPicPr>
              <p:blipFill>
                <a:blip r:embed="rId355"/>
                <a:stretch>
                  <a:fillRect/>
                </a:stretch>
              </p:blipFill>
              <p:spPr>
                <a:xfrm>
                  <a:off x="155970" y="4006627"/>
                  <a:ext cx="200160" cy="264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6">
              <p14:nvContentPartPr>
                <p14:cNvPr id="247" name="Ink 246">
                  <a:extLst>
                    <a:ext uri="{FF2B5EF4-FFF2-40B4-BE49-F238E27FC236}">
                      <a16:creationId xmlns:a16="http://schemas.microsoft.com/office/drawing/2014/main" id="{0B0275B7-1E54-4234-A842-A45B86C61F11}"/>
                    </a:ext>
                  </a:extLst>
                </p14:cNvPr>
                <p14:cNvContentPartPr/>
                <p14:nvPr/>
              </p14:nvContentPartPr>
              <p14:xfrm>
                <a:off x="92610" y="3888547"/>
                <a:ext cx="460440" cy="492480"/>
              </p14:xfrm>
            </p:contentPart>
          </mc:Choice>
          <mc:Fallback>
            <p:pic>
              <p:nvPicPr>
                <p:cNvPr id="247" name="Ink 246">
                  <a:extLst>
                    <a:ext uri="{FF2B5EF4-FFF2-40B4-BE49-F238E27FC236}">
                      <a16:creationId xmlns:a16="http://schemas.microsoft.com/office/drawing/2014/main" id="{0B0275B7-1E54-4234-A842-A45B86C61F11}"/>
                    </a:ext>
                  </a:extLst>
                </p:cNvPr>
                <p:cNvPicPr/>
                <p:nvPr/>
              </p:nvPicPr>
              <p:blipFill>
                <a:blip r:embed="rId357"/>
                <a:stretch>
                  <a:fillRect/>
                </a:stretch>
              </p:blipFill>
              <p:spPr>
                <a:xfrm>
                  <a:off x="83610" y="3879907"/>
                  <a:ext cx="478080" cy="5101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358">
            <p14:nvContentPartPr>
              <p14:cNvPr id="360" name="Ink 359">
                <a:extLst>
                  <a:ext uri="{FF2B5EF4-FFF2-40B4-BE49-F238E27FC236}">
                    <a16:creationId xmlns:a16="http://schemas.microsoft.com/office/drawing/2014/main" id="{5381A145-21FE-4CB8-B4DC-0AF7E6DA0C35}"/>
                  </a:ext>
                </a:extLst>
              </p14:cNvPr>
              <p14:cNvContentPartPr/>
              <p14:nvPr/>
            </p14:nvContentPartPr>
            <p14:xfrm>
              <a:off x="7403850" y="925747"/>
              <a:ext cx="1213200" cy="832680"/>
            </p14:xfrm>
          </p:contentPart>
        </mc:Choice>
        <mc:Fallback>
          <p:pic>
            <p:nvPicPr>
              <p:cNvPr id="360" name="Ink 359">
                <a:extLst>
                  <a:ext uri="{FF2B5EF4-FFF2-40B4-BE49-F238E27FC236}">
                    <a16:creationId xmlns:a16="http://schemas.microsoft.com/office/drawing/2014/main" id="{5381A145-21FE-4CB8-B4DC-0AF7E6DA0C35}"/>
                  </a:ext>
                </a:extLst>
              </p:cNvPr>
              <p:cNvPicPr/>
              <p:nvPr/>
            </p:nvPicPr>
            <p:blipFill>
              <a:blip r:embed="rId359"/>
              <a:stretch>
                <a:fillRect/>
              </a:stretch>
            </p:blipFill>
            <p:spPr>
              <a:xfrm>
                <a:off x="7394850" y="917107"/>
                <a:ext cx="1230840" cy="850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60">
            <p14:nvContentPartPr>
              <p14:cNvPr id="388" name="Ink 387">
                <a:extLst>
                  <a:ext uri="{FF2B5EF4-FFF2-40B4-BE49-F238E27FC236}">
                    <a16:creationId xmlns:a16="http://schemas.microsoft.com/office/drawing/2014/main" id="{683FAC3F-8F84-4308-AA1B-6D5DD8BD5276}"/>
                  </a:ext>
                </a:extLst>
              </p14:cNvPr>
              <p14:cNvContentPartPr/>
              <p14:nvPr/>
            </p14:nvContentPartPr>
            <p14:xfrm>
              <a:off x="7913970" y="4861987"/>
              <a:ext cx="155160" cy="574920"/>
            </p14:xfrm>
          </p:contentPart>
        </mc:Choice>
        <mc:Fallback>
          <p:pic>
            <p:nvPicPr>
              <p:cNvPr id="388" name="Ink 387">
                <a:extLst>
                  <a:ext uri="{FF2B5EF4-FFF2-40B4-BE49-F238E27FC236}">
                    <a16:creationId xmlns:a16="http://schemas.microsoft.com/office/drawing/2014/main" id="{683FAC3F-8F84-4308-AA1B-6D5DD8BD5276}"/>
                  </a:ext>
                </a:extLst>
              </p:cNvPr>
              <p:cNvPicPr/>
              <p:nvPr/>
            </p:nvPicPr>
            <p:blipFill>
              <a:blip r:embed="rId361"/>
              <a:stretch>
                <a:fillRect/>
              </a:stretch>
            </p:blipFill>
            <p:spPr>
              <a:xfrm>
                <a:off x="7904970" y="4852987"/>
                <a:ext cx="172800" cy="592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62">
            <p14:nvContentPartPr>
              <p14:cNvPr id="389" name="Ink 388">
                <a:extLst>
                  <a:ext uri="{FF2B5EF4-FFF2-40B4-BE49-F238E27FC236}">
                    <a16:creationId xmlns:a16="http://schemas.microsoft.com/office/drawing/2014/main" id="{4B460BFB-C870-4FB5-A489-FA1D3F2DF219}"/>
                  </a:ext>
                </a:extLst>
              </p14:cNvPr>
              <p14:cNvContentPartPr/>
              <p14:nvPr/>
            </p14:nvContentPartPr>
            <p14:xfrm>
              <a:off x="7878690" y="4861267"/>
              <a:ext cx="1386000" cy="621360"/>
            </p14:xfrm>
          </p:contentPart>
        </mc:Choice>
        <mc:Fallback>
          <p:pic>
            <p:nvPicPr>
              <p:cNvPr id="389" name="Ink 388">
                <a:extLst>
                  <a:ext uri="{FF2B5EF4-FFF2-40B4-BE49-F238E27FC236}">
                    <a16:creationId xmlns:a16="http://schemas.microsoft.com/office/drawing/2014/main" id="{4B460BFB-C870-4FB5-A489-FA1D3F2DF219}"/>
                  </a:ext>
                </a:extLst>
              </p:cNvPr>
              <p:cNvPicPr/>
              <p:nvPr/>
            </p:nvPicPr>
            <p:blipFill>
              <a:blip r:embed="rId363"/>
              <a:stretch>
                <a:fillRect/>
              </a:stretch>
            </p:blipFill>
            <p:spPr>
              <a:xfrm>
                <a:off x="7869690" y="4852267"/>
                <a:ext cx="1403640" cy="639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64">
            <p14:nvContentPartPr>
              <p14:cNvPr id="390" name="Ink 389">
                <a:extLst>
                  <a:ext uri="{FF2B5EF4-FFF2-40B4-BE49-F238E27FC236}">
                    <a16:creationId xmlns:a16="http://schemas.microsoft.com/office/drawing/2014/main" id="{9D3C4086-EF8D-41B6-B031-9F3219228441}"/>
                  </a:ext>
                </a:extLst>
              </p14:cNvPr>
              <p14:cNvContentPartPr/>
              <p14:nvPr/>
            </p14:nvContentPartPr>
            <p14:xfrm>
              <a:off x="9047970" y="833587"/>
              <a:ext cx="1468080" cy="870480"/>
            </p14:xfrm>
          </p:contentPart>
        </mc:Choice>
        <mc:Fallback>
          <p:pic>
            <p:nvPicPr>
              <p:cNvPr id="390" name="Ink 389">
                <a:extLst>
                  <a:ext uri="{FF2B5EF4-FFF2-40B4-BE49-F238E27FC236}">
                    <a16:creationId xmlns:a16="http://schemas.microsoft.com/office/drawing/2014/main" id="{9D3C4086-EF8D-41B6-B031-9F3219228441}"/>
                  </a:ext>
                </a:extLst>
              </p:cNvPr>
              <p:cNvPicPr/>
              <p:nvPr/>
            </p:nvPicPr>
            <p:blipFill>
              <a:blip r:embed="rId365"/>
              <a:stretch>
                <a:fillRect/>
              </a:stretch>
            </p:blipFill>
            <p:spPr>
              <a:xfrm>
                <a:off x="9038970" y="824947"/>
                <a:ext cx="1485720" cy="888120"/>
              </a:xfrm>
              <a:prstGeom prst="rect">
                <a:avLst/>
              </a:prstGeom>
            </p:spPr>
          </p:pic>
        </mc:Fallback>
      </mc:AlternateContent>
      <p:grpSp>
        <p:nvGrpSpPr>
          <p:cNvPr id="402" name="Group 401">
            <a:extLst>
              <a:ext uri="{FF2B5EF4-FFF2-40B4-BE49-F238E27FC236}">
                <a16:creationId xmlns:a16="http://schemas.microsoft.com/office/drawing/2014/main" id="{AAB5E355-83EA-497F-A62E-1E4EB25B7597}"/>
              </a:ext>
            </a:extLst>
          </p:cNvPr>
          <p:cNvGrpSpPr/>
          <p:nvPr/>
        </p:nvGrpSpPr>
        <p:grpSpPr>
          <a:xfrm>
            <a:off x="7104690" y="2901067"/>
            <a:ext cx="1888920" cy="1025640"/>
            <a:chOff x="7104690" y="2901067"/>
            <a:chExt cx="1888920" cy="10256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66">
              <p14:nvContentPartPr>
                <p14:cNvPr id="391" name="Ink 390">
                  <a:extLst>
                    <a:ext uri="{FF2B5EF4-FFF2-40B4-BE49-F238E27FC236}">
                      <a16:creationId xmlns:a16="http://schemas.microsoft.com/office/drawing/2014/main" id="{5EAC2E5B-0BC6-45AB-85CB-5414434CF631}"/>
                    </a:ext>
                  </a:extLst>
                </p14:cNvPr>
                <p14:cNvContentPartPr/>
                <p14:nvPr/>
              </p14:nvContentPartPr>
              <p14:xfrm>
                <a:off x="7921530" y="2901067"/>
                <a:ext cx="1072080" cy="631440"/>
              </p14:xfrm>
            </p:contentPart>
          </mc:Choice>
          <mc:Fallback>
            <p:pic>
              <p:nvPicPr>
                <p:cNvPr id="391" name="Ink 390">
                  <a:extLst>
                    <a:ext uri="{FF2B5EF4-FFF2-40B4-BE49-F238E27FC236}">
                      <a16:creationId xmlns:a16="http://schemas.microsoft.com/office/drawing/2014/main" id="{5EAC2E5B-0BC6-45AB-85CB-5414434CF631}"/>
                    </a:ext>
                  </a:extLst>
                </p:cNvPr>
                <p:cNvPicPr/>
                <p:nvPr/>
              </p:nvPicPr>
              <p:blipFill>
                <a:blip r:embed="rId367"/>
                <a:stretch>
                  <a:fillRect/>
                </a:stretch>
              </p:blipFill>
              <p:spPr>
                <a:xfrm>
                  <a:off x="7912530" y="2892427"/>
                  <a:ext cx="1089720" cy="649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8">
              <p14:nvContentPartPr>
                <p14:cNvPr id="392" name="Ink 391">
                  <a:extLst>
                    <a:ext uri="{FF2B5EF4-FFF2-40B4-BE49-F238E27FC236}">
                      <a16:creationId xmlns:a16="http://schemas.microsoft.com/office/drawing/2014/main" id="{A01B8ECF-D247-40FC-8331-5637D3015F32}"/>
                    </a:ext>
                  </a:extLst>
                </p14:cNvPr>
                <p14:cNvContentPartPr/>
                <p14:nvPr/>
              </p14:nvContentPartPr>
              <p14:xfrm>
                <a:off x="7877250" y="3371227"/>
                <a:ext cx="244800" cy="229320"/>
              </p14:xfrm>
            </p:contentPart>
          </mc:Choice>
          <mc:Fallback>
            <p:pic>
              <p:nvPicPr>
                <p:cNvPr id="392" name="Ink 391">
                  <a:extLst>
                    <a:ext uri="{FF2B5EF4-FFF2-40B4-BE49-F238E27FC236}">
                      <a16:creationId xmlns:a16="http://schemas.microsoft.com/office/drawing/2014/main" id="{A01B8ECF-D247-40FC-8331-5637D3015F32}"/>
                    </a:ext>
                  </a:extLst>
                </p:cNvPr>
                <p:cNvPicPr/>
                <p:nvPr/>
              </p:nvPicPr>
              <p:blipFill>
                <a:blip r:embed="rId369"/>
                <a:stretch>
                  <a:fillRect/>
                </a:stretch>
              </p:blipFill>
              <p:spPr>
                <a:xfrm>
                  <a:off x="7868610" y="3362587"/>
                  <a:ext cx="262440" cy="246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0">
              <p14:nvContentPartPr>
                <p14:cNvPr id="394" name="Ink 393">
                  <a:extLst>
                    <a:ext uri="{FF2B5EF4-FFF2-40B4-BE49-F238E27FC236}">
                      <a16:creationId xmlns:a16="http://schemas.microsoft.com/office/drawing/2014/main" id="{6078C1D9-2231-459B-811C-CA6333D6B295}"/>
                    </a:ext>
                  </a:extLst>
                </p14:cNvPr>
                <p14:cNvContentPartPr/>
                <p14:nvPr/>
              </p14:nvContentPartPr>
              <p14:xfrm>
                <a:off x="7104690" y="3441427"/>
                <a:ext cx="208800" cy="177120"/>
              </p14:xfrm>
            </p:contentPart>
          </mc:Choice>
          <mc:Fallback>
            <p:pic>
              <p:nvPicPr>
                <p:cNvPr id="394" name="Ink 393">
                  <a:extLst>
                    <a:ext uri="{FF2B5EF4-FFF2-40B4-BE49-F238E27FC236}">
                      <a16:creationId xmlns:a16="http://schemas.microsoft.com/office/drawing/2014/main" id="{6078C1D9-2231-459B-811C-CA6333D6B295}"/>
                    </a:ext>
                  </a:extLst>
                </p:cNvPr>
                <p:cNvPicPr/>
                <p:nvPr/>
              </p:nvPicPr>
              <p:blipFill>
                <a:blip r:embed="rId371"/>
                <a:stretch>
                  <a:fillRect/>
                </a:stretch>
              </p:blipFill>
              <p:spPr>
                <a:xfrm>
                  <a:off x="7095690" y="3432427"/>
                  <a:ext cx="226440" cy="194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2">
              <p14:nvContentPartPr>
                <p14:cNvPr id="395" name="Ink 394">
                  <a:extLst>
                    <a:ext uri="{FF2B5EF4-FFF2-40B4-BE49-F238E27FC236}">
                      <a16:creationId xmlns:a16="http://schemas.microsoft.com/office/drawing/2014/main" id="{F7DC400B-C9A4-4B98-9CD5-21CB1E815DC5}"/>
                    </a:ext>
                  </a:extLst>
                </p14:cNvPr>
                <p14:cNvContentPartPr/>
                <p14:nvPr/>
              </p14:nvContentPartPr>
              <p14:xfrm>
                <a:off x="7317810" y="3467707"/>
                <a:ext cx="199800" cy="148680"/>
              </p14:xfrm>
            </p:contentPart>
          </mc:Choice>
          <mc:Fallback>
            <p:pic>
              <p:nvPicPr>
                <p:cNvPr id="395" name="Ink 394">
                  <a:extLst>
                    <a:ext uri="{FF2B5EF4-FFF2-40B4-BE49-F238E27FC236}">
                      <a16:creationId xmlns:a16="http://schemas.microsoft.com/office/drawing/2014/main" id="{F7DC400B-C9A4-4B98-9CD5-21CB1E815DC5}"/>
                    </a:ext>
                  </a:extLst>
                </p:cNvPr>
                <p:cNvPicPr/>
                <p:nvPr/>
              </p:nvPicPr>
              <p:blipFill>
                <a:blip r:embed="rId373"/>
                <a:stretch>
                  <a:fillRect/>
                </a:stretch>
              </p:blipFill>
              <p:spPr>
                <a:xfrm>
                  <a:off x="7308810" y="3458707"/>
                  <a:ext cx="217440" cy="166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4">
              <p14:nvContentPartPr>
                <p14:cNvPr id="396" name="Ink 395">
                  <a:extLst>
                    <a:ext uri="{FF2B5EF4-FFF2-40B4-BE49-F238E27FC236}">
                      <a16:creationId xmlns:a16="http://schemas.microsoft.com/office/drawing/2014/main" id="{3E748832-B931-41E6-9587-E59E66B8BEA3}"/>
                    </a:ext>
                  </a:extLst>
                </p14:cNvPr>
                <p14:cNvContentPartPr/>
                <p14:nvPr/>
              </p14:nvContentPartPr>
              <p14:xfrm>
                <a:off x="7510770" y="3432427"/>
                <a:ext cx="86400" cy="183600"/>
              </p14:xfrm>
            </p:contentPart>
          </mc:Choice>
          <mc:Fallback>
            <p:pic>
              <p:nvPicPr>
                <p:cNvPr id="396" name="Ink 395">
                  <a:extLst>
                    <a:ext uri="{FF2B5EF4-FFF2-40B4-BE49-F238E27FC236}">
                      <a16:creationId xmlns:a16="http://schemas.microsoft.com/office/drawing/2014/main" id="{3E748832-B931-41E6-9587-E59E66B8BEA3}"/>
                    </a:ext>
                  </a:extLst>
                </p:cNvPr>
                <p:cNvPicPr/>
                <p:nvPr/>
              </p:nvPicPr>
              <p:blipFill>
                <a:blip r:embed="rId375"/>
                <a:stretch>
                  <a:fillRect/>
                </a:stretch>
              </p:blipFill>
              <p:spPr>
                <a:xfrm>
                  <a:off x="7502130" y="3423427"/>
                  <a:ext cx="104040" cy="201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6">
              <p14:nvContentPartPr>
                <p14:cNvPr id="397" name="Ink 396">
                  <a:extLst>
                    <a:ext uri="{FF2B5EF4-FFF2-40B4-BE49-F238E27FC236}">
                      <a16:creationId xmlns:a16="http://schemas.microsoft.com/office/drawing/2014/main" id="{4E344A18-C864-4342-ADFE-DB66E584E709}"/>
                    </a:ext>
                  </a:extLst>
                </p14:cNvPr>
                <p14:cNvContentPartPr/>
                <p14:nvPr/>
              </p14:nvContentPartPr>
              <p14:xfrm>
                <a:off x="7578090" y="3419467"/>
                <a:ext cx="142920" cy="218160"/>
              </p14:xfrm>
            </p:contentPart>
          </mc:Choice>
          <mc:Fallback>
            <p:pic>
              <p:nvPicPr>
                <p:cNvPr id="397" name="Ink 396">
                  <a:extLst>
                    <a:ext uri="{FF2B5EF4-FFF2-40B4-BE49-F238E27FC236}">
                      <a16:creationId xmlns:a16="http://schemas.microsoft.com/office/drawing/2014/main" id="{4E344A18-C864-4342-ADFE-DB66E584E709}"/>
                    </a:ext>
                  </a:extLst>
                </p:cNvPr>
                <p:cNvPicPr/>
                <p:nvPr/>
              </p:nvPicPr>
              <p:blipFill>
                <a:blip r:embed="rId377"/>
                <a:stretch>
                  <a:fillRect/>
                </a:stretch>
              </p:blipFill>
              <p:spPr>
                <a:xfrm>
                  <a:off x="7569090" y="3410827"/>
                  <a:ext cx="160560" cy="235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8">
              <p14:nvContentPartPr>
                <p14:cNvPr id="398" name="Ink 397">
                  <a:extLst>
                    <a:ext uri="{FF2B5EF4-FFF2-40B4-BE49-F238E27FC236}">
                      <a16:creationId xmlns:a16="http://schemas.microsoft.com/office/drawing/2014/main" id="{2C0B2133-096A-4BE5-86F0-B79553F0330F}"/>
                    </a:ext>
                  </a:extLst>
                </p14:cNvPr>
                <p14:cNvContentPartPr/>
                <p14:nvPr/>
              </p14:nvContentPartPr>
              <p14:xfrm>
                <a:off x="7233570" y="3708187"/>
                <a:ext cx="156960" cy="190440"/>
              </p14:xfrm>
            </p:contentPart>
          </mc:Choice>
          <mc:Fallback>
            <p:pic>
              <p:nvPicPr>
                <p:cNvPr id="398" name="Ink 397">
                  <a:extLst>
                    <a:ext uri="{FF2B5EF4-FFF2-40B4-BE49-F238E27FC236}">
                      <a16:creationId xmlns:a16="http://schemas.microsoft.com/office/drawing/2014/main" id="{2C0B2133-096A-4BE5-86F0-B79553F0330F}"/>
                    </a:ext>
                  </a:extLst>
                </p:cNvPr>
                <p:cNvPicPr/>
                <p:nvPr/>
              </p:nvPicPr>
              <p:blipFill>
                <a:blip r:embed="rId379"/>
                <a:stretch>
                  <a:fillRect/>
                </a:stretch>
              </p:blipFill>
              <p:spPr>
                <a:xfrm>
                  <a:off x="7224570" y="3699547"/>
                  <a:ext cx="174600" cy="208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0">
              <p14:nvContentPartPr>
                <p14:cNvPr id="399" name="Ink 398">
                  <a:extLst>
                    <a:ext uri="{FF2B5EF4-FFF2-40B4-BE49-F238E27FC236}">
                      <a16:creationId xmlns:a16="http://schemas.microsoft.com/office/drawing/2014/main" id="{079E3F2C-8570-4F12-87A9-7CF52CA40FF6}"/>
                    </a:ext>
                  </a:extLst>
                </p14:cNvPr>
                <p14:cNvContentPartPr/>
                <p14:nvPr/>
              </p14:nvContentPartPr>
              <p14:xfrm>
                <a:off x="7442370" y="3789547"/>
                <a:ext cx="81000" cy="72360"/>
              </p14:xfrm>
            </p:contentPart>
          </mc:Choice>
          <mc:Fallback>
            <p:pic>
              <p:nvPicPr>
                <p:cNvPr id="399" name="Ink 398">
                  <a:extLst>
                    <a:ext uri="{FF2B5EF4-FFF2-40B4-BE49-F238E27FC236}">
                      <a16:creationId xmlns:a16="http://schemas.microsoft.com/office/drawing/2014/main" id="{079E3F2C-8570-4F12-87A9-7CF52CA40FF6}"/>
                    </a:ext>
                  </a:extLst>
                </p:cNvPr>
                <p:cNvPicPr/>
                <p:nvPr/>
              </p:nvPicPr>
              <p:blipFill>
                <a:blip r:embed="rId381"/>
                <a:stretch>
                  <a:fillRect/>
                </a:stretch>
              </p:blipFill>
              <p:spPr>
                <a:xfrm>
                  <a:off x="7433730" y="3780907"/>
                  <a:ext cx="98640" cy="90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2">
              <p14:nvContentPartPr>
                <p14:cNvPr id="400" name="Ink 399">
                  <a:extLst>
                    <a:ext uri="{FF2B5EF4-FFF2-40B4-BE49-F238E27FC236}">
                      <a16:creationId xmlns:a16="http://schemas.microsoft.com/office/drawing/2014/main" id="{AB62C1E3-1FDA-433C-A635-22B2F7F51D31}"/>
                    </a:ext>
                  </a:extLst>
                </p14:cNvPr>
                <p14:cNvContentPartPr/>
                <p14:nvPr/>
              </p14:nvContentPartPr>
              <p14:xfrm>
                <a:off x="7525890" y="3825187"/>
                <a:ext cx="20880" cy="45360"/>
              </p14:xfrm>
            </p:contentPart>
          </mc:Choice>
          <mc:Fallback>
            <p:pic>
              <p:nvPicPr>
                <p:cNvPr id="400" name="Ink 399">
                  <a:extLst>
                    <a:ext uri="{FF2B5EF4-FFF2-40B4-BE49-F238E27FC236}">
                      <a16:creationId xmlns:a16="http://schemas.microsoft.com/office/drawing/2014/main" id="{AB62C1E3-1FDA-433C-A635-22B2F7F51D31}"/>
                    </a:ext>
                  </a:extLst>
                </p:cNvPr>
                <p:cNvPicPr/>
                <p:nvPr/>
              </p:nvPicPr>
              <p:blipFill>
                <a:blip r:embed="rId383"/>
                <a:stretch>
                  <a:fillRect/>
                </a:stretch>
              </p:blipFill>
              <p:spPr>
                <a:xfrm>
                  <a:off x="7517250" y="3816187"/>
                  <a:ext cx="38520" cy="63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4">
              <p14:nvContentPartPr>
                <p14:cNvPr id="401" name="Ink 400">
                  <a:extLst>
                    <a:ext uri="{FF2B5EF4-FFF2-40B4-BE49-F238E27FC236}">
                      <a16:creationId xmlns:a16="http://schemas.microsoft.com/office/drawing/2014/main" id="{3DE3D4D4-803B-4423-8F43-2A2D7A61D855}"/>
                    </a:ext>
                  </a:extLst>
                </p14:cNvPr>
                <p14:cNvContentPartPr/>
                <p14:nvPr/>
              </p14:nvContentPartPr>
              <p14:xfrm>
                <a:off x="7628850" y="3748507"/>
                <a:ext cx="191880" cy="178200"/>
              </p14:xfrm>
            </p:contentPart>
          </mc:Choice>
          <mc:Fallback>
            <p:pic>
              <p:nvPicPr>
                <p:cNvPr id="401" name="Ink 400">
                  <a:extLst>
                    <a:ext uri="{FF2B5EF4-FFF2-40B4-BE49-F238E27FC236}">
                      <a16:creationId xmlns:a16="http://schemas.microsoft.com/office/drawing/2014/main" id="{3DE3D4D4-803B-4423-8F43-2A2D7A61D855}"/>
                    </a:ext>
                  </a:extLst>
                </p:cNvPr>
                <p:cNvPicPr/>
                <p:nvPr/>
              </p:nvPicPr>
              <p:blipFill>
                <a:blip r:embed="rId385"/>
                <a:stretch>
                  <a:fillRect/>
                </a:stretch>
              </p:blipFill>
              <p:spPr>
                <a:xfrm>
                  <a:off x="7619850" y="3739507"/>
                  <a:ext cx="209520" cy="1958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444" name="Group 443">
            <a:extLst>
              <a:ext uri="{FF2B5EF4-FFF2-40B4-BE49-F238E27FC236}">
                <a16:creationId xmlns:a16="http://schemas.microsoft.com/office/drawing/2014/main" id="{F795D919-21B3-441D-9035-E9C13B9012A6}"/>
              </a:ext>
            </a:extLst>
          </p:cNvPr>
          <p:cNvGrpSpPr/>
          <p:nvPr/>
        </p:nvGrpSpPr>
        <p:grpSpPr>
          <a:xfrm>
            <a:off x="3124170" y="2836987"/>
            <a:ext cx="3836880" cy="1279800"/>
            <a:chOff x="3124170" y="2836987"/>
            <a:chExt cx="3836880" cy="12798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86">
              <p14:nvContentPartPr>
                <p14:cNvPr id="403" name="Ink 402">
                  <a:extLst>
                    <a:ext uri="{FF2B5EF4-FFF2-40B4-BE49-F238E27FC236}">
                      <a16:creationId xmlns:a16="http://schemas.microsoft.com/office/drawing/2014/main" id="{447F2056-0BB4-42D1-B8D9-91A9A6E5D3F1}"/>
                    </a:ext>
                  </a:extLst>
                </p14:cNvPr>
                <p14:cNvContentPartPr/>
                <p14:nvPr/>
              </p14:nvContentPartPr>
              <p14:xfrm>
                <a:off x="3153690" y="3267187"/>
                <a:ext cx="476640" cy="236160"/>
              </p14:xfrm>
            </p:contentPart>
          </mc:Choice>
          <mc:Fallback>
            <p:pic>
              <p:nvPicPr>
                <p:cNvPr id="403" name="Ink 402">
                  <a:extLst>
                    <a:ext uri="{FF2B5EF4-FFF2-40B4-BE49-F238E27FC236}">
                      <a16:creationId xmlns:a16="http://schemas.microsoft.com/office/drawing/2014/main" id="{447F2056-0BB4-42D1-B8D9-91A9A6E5D3F1}"/>
                    </a:ext>
                  </a:extLst>
                </p:cNvPr>
                <p:cNvPicPr/>
                <p:nvPr/>
              </p:nvPicPr>
              <p:blipFill>
                <a:blip r:embed="rId387"/>
                <a:stretch>
                  <a:fillRect/>
                </a:stretch>
              </p:blipFill>
              <p:spPr>
                <a:xfrm>
                  <a:off x="3145050" y="3258547"/>
                  <a:ext cx="494280" cy="253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8">
              <p14:nvContentPartPr>
                <p14:cNvPr id="404" name="Ink 403">
                  <a:extLst>
                    <a:ext uri="{FF2B5EF4-FFF2-40B4-BE49-F238E27FC236}">
                      <a16:creationId xmlns:a16="http://schemas.microsoft.com/office/drawing/2014/main" id="{C01B6C7E-CEF6-4704-A8AD-6E7865635908}"/>
                    </a:ext>
                  </a:extLst>
                </p14:cNvPr>
                <p14:cNvContentPartPr/>
                <p14:nvPr/>
              </p14:nvContentPartPr>
              <p14:xfrm>
                <a:off x="3744450" y="3405067"/>
                <a:ext cx="158040" cy="192240"/>
              </p14:xfrm>
            </p:contentPart>
          </mc:Choice>
          <mc:Fallback>
            <p:pic>
              <p:nvPicPr>
                <p:cNvPr id="404" name="Ink 403">
                  <a:extLst>
                    <a:ext uri="{FF2B5EF4-FFF2-40B4-BE49-F238E27FC236}">
                      <a16:creationId xmlns:a16="http://schemas.microsoft.com/office/drawing/2014/main" id="{C01B6C7E-CEF6-4704-A8AD-6E7865635908}"/>
                    </a:ext>
                  </a:extLst>
                </p:cNvPr>
                <p:cNvPicPr/>
                <p:nvPr/>
              </p:nvPicPr>
              <p:blipFill>
                <a:blip r:embed="rId389"/>
                <a:stretch>
                  <a:fillRect/>
                </a:stretch>
              </p:blipFill>
              <p:spPr>
                <a:xfrm>
                  <a:off x="3735810" y="3396067"/>
                  <a:ext cx="175680" cy="20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0">
              <p14:nvContentPartPr>
                <p14:cNvPr id="405" name="Ink 404">
                  <a:extLst>
                    <a:ext uri="{FF2B5EF4-FFF2-40B4-BE49-F238E27FC236}">
                      <a16:creationId xmlns:a16="http://schemas.microsoft.com/office/drawing/2014/main" id="{1D7DF759-8EA4-4C75-9D10-DA1A8ECC6BAF}"/>
                    </a:ext>
                  </a:extLst>
                </p14:cNvPr>
                <p14:cNvContentPartPr/>
                <p14:nvPr/>
              </p14:nvContentPartPr>
              <p14:xfrm>
                <a:off x="3930210" y="3462667"/>
                <a:ext cx="144720" cy="128880"/>
              </p14:xfrm>
            </p:contentPart>
          </mc:Choice>
          <mc:Fallback>
            <p:pic>
              <p:nvPicPr>
                <p:cNvPr id="405" name="Ink 404">
                  <a:extLst>
                    <a:ext uri="{FF2B5EF4-FFF2-40B4-BE49-F238E27FC236}">
                      <a16:creationId xmlns:a16="http://schemas.microsoft.com/office/drawing/2014/main" id="{1D7DF759-8EA4-4C75-9D10-DA1A8ECC6BAF}"/>
                    </a:ext>
                  </a:extLst>
                </p:cNvPr>
                <p:cNvPicPr/>
                <p:nvPr/>
              </p:nvPicPr>
              <p:blipFill>
                <a:blip r:embed="rId391"/>
                <a:stretch>
                  <a:fillRect/>
                </a:stretch>
              </p:blipFill>
              <p:spPr>
                <a:xfrm>
                  <a:off x="3921210" y="3454027"/>
                  <a:ext cx="162360" cy="146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2">
              <p14:nvContentPartPr>
                <p14:cNvPr id="406" name="Ink 405">
                  <a:extLst>
                    <a:ext uri="{FF2B5EF4-FFF2-40B4-BE49-F238E27FC236}">
                      <a16:creationId xmlns:a16="http://schemas.microsoft.com/office/drawing/2014/main" id="{CC924A69-DD64-40D4-9D0D-A090EC755489}"/>
                    </a:ext>
                  </a:extLst>
                </p14:cNvPr>
                <p14:cNvContentPartPr/>
                <p14:nvPr/>
              </p14:nvContentPartPr>
              <p14:xfrm>
                <a:off x="4114530" y="3440347"/>
                <a:ext cx="222480" cy="155160"/>
              </p14:xfrm>
            </p:contentPart>
          </mc:Choice>
          <mc:Fallback>
            <p:pic>
              <p:nvPicPr>
                <p:cNvPr id="406" name="Ink 405">
                  <a:extLst>
                    <a:ext uri="{FF2B5EF4-FFF2-40B4-BE49-F238E27FC236}">
                      <a16:creationId xmlns:a16="http://schemas.microsoft.com/office/drawing/2014/main" id="{CC924A69-DD64-40D4-9D0D-A090EC755489}"/>
                    </a:ext>
                  </a:extLst>
                </p:cNvPr>
                <p:cNvPicPr/>
                <p:nvPr/>
              </p:nvPicPr>
              <p:blipFill>
                <a:blip r:embed="rId393"/>
                <a:stretch>
                  <a:fillRect/>
                </a:stretch>
              </p:blipFill>
              <p:spPr>
                <a:xfrm>
                  <a:off x="4105530" y="3431347"/>
                  <a:ext cx="240120" cy="172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4">
              <p14:nvContentPartPr>
                <p14:cNvPr id="420" name="Ink 419">
                  <a:extLst>
                    <a:ext uri="{FF2B5EF4-FFF2-40B4-BE49-F238E27FC236}">
                      <a16:creationId xmlns:a16="http://schemas.microsoft.com/office/drawing/2014/main" id="{7937DB7A-E94D-4921-A3E0-97E7C5760446}"/>
                    </a:ext>
                  </a:extLst>
                </p14:cNvPr>
                <p14:cNvContentPartPr/>
                <p14:nvPr/>
              </p14:nvContentPartPr>
              <p14:xfrm>
                <a:off x="5781690" y="3065227"/>
                <a:ext cx="181080" cy="372600"/>
              </p14:xfrm>
            </p:contentPart>
          </mc:Choice>
          <mc:Fallback>
            <p:pic>
              <p:nvPicPr>
                <p:cNvPr id="420" name="Ink 419">
                  <a:extLst>
                    <a:ext uri="{FF2B5EF4-FFF2-40B4-BE49-F238E27FC236}">
                      <a16:creationId xmlns:a16="http://schemas.microsoft.com/office/drawing/2014/main" id="{7937DB7A-E94D-4921-A3E0-97E7C5760446}"/>
                    </a:ext>
                  </a:extLst>
                </p:cNvPr>
                <p:cNvPicPr/>
                <p:nvPr/>
              </p:nvPicPr>
              <p:blipFill>
                <a:blip r:embed="rId395"/>
                <a:stretch>
                  <a:fillRect/>
                </a:stretch>
              </p:blipFill>
              <p:spPr>
                <a:xfrm>
                  <a:off x="5773050" y="3056227"/>
                  <a:ext cx="198720" cy="390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6">
              <p14:nvContentPartPr>
                <p14:cNvPr id="421" name="Ink 420">
                  <a:extLst>
                    <a:ext uri="{FF2B5EF4-FFF2-40B4-BE49-F238E27FC236}">
                      <a16:creationId xmlns:a16="http://schemas.microsoft.com/office/drawing/2014/main" id="{26E7047E-D93A-4CE0-8AA2-4EFC8F3B3E45}"/>
                    </a:ext>
                  </a:extLst>
                </p14:cNvPr>
                <p14:cNvContentPartPr/>
                <p14:nvPr/>
              </p14:nvContentPartPr>
              <p14:xfrm>
                <a:off x="6006690" y="3399307"/>
                <a:ext cx="6480" cy="28080"/>
              </p14:xfrm>
            </p:contentPart>
          </mc:Choice>
          <mc:Fallback>
            <p:pic>
              <p:nvPicPr>
                <p:cNvPr id="421" name="Ink 420">
                  <a:extLst>
                    <a:ext uri="{FF2B5EF4-FFF2-40B4-BE49-F238E27FC236}">
                      <a16:creationId xmlns:a16="http://schemas.microsoft.com/office/drawing/2014/main" id="{26E7047E-D93A-4CE0-8AA2-4EFC8F3B3E45}"/>
                    </a:ext>
                  </a:extLst>
                </p:cNvPr>
                <p:cNvPicPr/>
                <p:nvPr/>
              </p:nvPicPr>
              <p:blipFill>
                <a:blip r:embed="rId397"/>
                <a:stretch>
                  <a:fillRect/>
                </a:stretch>
              </p:blipFill>
              <p:spPr>
                <a:xfrm>
                  <a:off x="5997690" y="3390667"/>
                  <a:ext cx="24120" cy="45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8">
              <p14:nvContentPartPr>
                <p14:cNvPr id="422" name="Ink 421">
                  <a:extLst>
                    <a:ext uri="{FF2B5EF4-FFF2-40B4-BE49-F238E27FC236}">
                      <a16:creationId xmlns:a16="http://schemas.microsoft.com/office/drawing/2014/main" id="{7A2F36C2-DCF6-42F9-9DE2-D92AACBAB251}"/>
                    </a:ext>
                  </a:extLst>
                </p14:cNvPr>
                <p14:cNvContentPartPr/>
                <p14:nvPr/>
              </p14:nvContentPartPr>
              <p14:xfrm>
                <a:off x="6092730" y="3152707"/>
                <a:ext cx="98280" cy="270720"/>
              </p14:xfrm>
            </p:contentPart>
          </mc:Choice>
          <mc:Fallback>
            <p:pic>
              <p:nvPicPr>
                <p:cNvPr id="422" name="Ink 421">
                  <a:extLst>
                    <a:ext uri="{FF2B5EF4-FFF2-40B4-BE49-F238E27FC236}">
                      <a16:creationId xmlns:a16="http://schemas.microsoft.com/office/drawing/2014/main" id="{7A2F36C2-DCF6-42F9-9DE2-D92AACBAB251}"/>
                    </a:ext>
                  </a:extLst>
                </p:cNvPr>
                <p:cNvPicPr/>
                <p:nvPr/>
              </p:nvPicPr>
              <p:blipFill>
                <a:blip r:embed="rId399"/>
                <a:stretch>
                  <a:fillRect/>
                </a:stretch>
              </p:blipFill>
              <p:spPr>
                <a:xfrm>
                  <a:off x="6084090" y="3143707"/>
                  <a:ext cx="115920" cy="288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0">
              <p14:nvContentPartPr>
                <p14:cNvPr id="423" name="Ink 422">
                  <a:extLst>
                    <a:ext uri="{FF2B5EF4-FFF2-40B4-BE49-F238E27FC236}">
                      <a16:creationId xmlns:a16="http://schemas.microsoft.com/office/drawing/2014/main" id="{7648BDAE-D261-43FE-A75B-290F80BF7359}"/>
                    </a:ext>
                  </a:extLst>
                </p14:cNvPr>
                <p14:cNvContentPartPr/>
                <p14:nvPr/>
              </p14:nvContentPartPr>
              <p14:xfrm>
                <a:off x="6128370" y="3159907"/>
                <a:ext cx="78120" cy="21240"/>
              </p14:xfrm>
            </p:contentPart>
          </mc:Choice>
          <mc:Fallback>
            <p:pic>
              <p:nvPicPr>
                <p:cNvPr id="423" name="Ink 422">
                  <a:extLst>
                    <a:ext uri="{FF2B5EF4-FFF2-40B4-BE49-F238E27FC236}">
                      <a16:creationId xmlns:a16="http://schemas.microsoft.com/office/drawing/2014/main" id="{7648BDAE-D261-43FE-A75B-290F80BF7359}"/>
                    </a:ext>
                  </a:extLst>
                </p:cNvPr>
                <p:cNvPicPr/>
                <p:nvPr/>
              </p:nvPicPr>
              <p:blipFill>
                <a:blip r:embed="rId401"/>
                <a:stretch>
                  <a:fillRect/>
                </a:stretch>
              </p:blipFill>
              <p:spPr>
                <a:xfrm>
                  <a:off x="6119370" y="3151267"/>
                  <a:ext cx="95760" cy="3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2">
              <p14:nvContentPartPr>
                <p14:cNvPr id="424" name="Ink 423">
                  <a:extLst>
                    <a:ext uri="{FF2B5EF4-FFF2-40B4-BE49-F238E27FC236}">
                      <a16:creationId xmlns:a16="http://schemas.microsoft.com/office/drawing/2014/main" id="{952FF8C6-C9C5-4373-9DA8-BEBF5C3343CB}"/>
                    </a:ext>
                  </a:extLst>
                </p14:cNvPr>
                <p14:cNvContentPartPr/>
                <p14:nvPr/>
              </p14:nvContentPartPr>
              <p14:xfrm>
                <a:off x="6247530" y="3267187"/>
                <a:ext cx="89640" cy="145440"/>
              </p14:xfrm>
            </p:contentPart>
          </mc:Choice>
          <mc:Fallback>
            <p:pic>
              <p:nvPicPr>
                <p:cNvPr id="424" name="Ink 423">
                  <a:extLst>
                    <a:ext uri="{FF2B5EF4-FFF2-40B4-BE49-F238E27FC236}">
                      <a16:creationId xmlns:a16="http://schemas.microsoft.com/office/drawing/2014/main" id="{952FF8C6-C9C5-4373-9DA8-BEBF5C3343CB}"/>
                    </a:ext>
                  </a:extLst>
                </p:cNvPr>
                <p:cNvPicPr/>
                <p:nvPr/>
              </p:nvPicPr>
              <p:blipFill>
                <a:blip r:embed="rId403"/>
                <a:stretch>
                  <a:fillRect/>
                </a:stretch>
              </p:blipFill>
              <p:spPr>
                <a:xfrm>
                  <a:off x="6238530" y="3258187"/>
                  <a:ext cx="107280" cy="163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4">
              <p14:nvContentPartPr>
                <p14:cNvPr id="425" name="Ink 424">
                  <a:extLst>
                    <a:ext uri="{FF2B5EF4-FFF2-40B4-BE49-F238E27FC236}">
                      <a16:creationId xmlns:a16="http://schemas.microsoft.com/office/drawing/2014/main" id="{21892BF0-8A0F-4AEB-A708-A3210EF4D101}"/>
                    </a:ext>
                  </a:extLst>
                </p14:cNvPr>
                <p14:cNvContentPartPr/>
                <p14:nvPr/>
              </p14:nvContentPartPr>
              <p14:xfrm>
                <a:off x="6218010" y="3382387"/>
                <a:ext cx="114840" cy="244800"/>
              </p14:xfrm>
            </p:contentPart>
          </mc:Choice>
          <mc:Fallback>
            <p:pic>
              <p:nvPicPr>
                <p:cNvPr id="425" name="Ink 424">
                  <a:extLst>
                    <a:ext uri="{FF2B5EF4-FFF2-40B4-BE49-F238E27FC236}">
                      <a16:creationId xmlns:a16="http://schemas.microsoft.com/office/drawing/2014/main" id="{21892BF0-8A0F-4AEB-A708-A3210EF4D101}"/>
                    </a:ext>
                  </a:extLst>
                </p:cNvPr>
                <p:cNvPicPr/>
                <p:nvPr/>
              </p:nvPicPr>
              <p:blipFill>
                <a:blip r:embed="rId405"/>
                <a:stretch>
                  <a:fillRect/>
                </a:stretch>
              </p:blipFill>
              <p:spPr>
                <a:xfrm>
                  <a:off x="6209370" y="3373387"/>
                  <a:ext cx="132480" cy="262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6">
              <p14:nvContentPartPr>
                <p14:cNvPr id="426" name="Ink 425">
                  <a:extLst>
                    <a:ext uri="{FF2B5EF4-FFF2-40B4-BE49-F238E27FC236}">
                      <a16:creationId xmlns:a16="http://schemas.microsoft.com/office/drawing/2014/main" id="{14315FC0-9992-4BD3-AFC4-B9233473D0BA}"/>
                    </a:ext>
                  </a:extLst>
                </p14:cNvPr>
                <p14:cNvContentPartPr/>
                <p14:nvPr/>
              </p14:nvContentPartPr>
              <p14:xfrm>
                <a:off x="6423210" y="3060187"/>
                <a:ext cx="91080" cy="403920"/>
              </p14:xfrm>
            </p:contentPart>
          </mc:Choice>
          <mc:Fallback>
            <p:pic>
              <p:nvPicPr>
                <p:cNvPr id="426" name="Ink 425">
                  <a:extLst>
                    <a:ext uri="{FF2B5EF4-FFF2-40B4-BE49-F238E27FC236}">
                      <a16:creationId xmlns:a16="http://schemas.microsoft.com/office/drawing/2014/main" id="{14315FC0-9992-4BD3-AFC4-B9233473D0BA}"/>
                    </a:ext>
                  </a:extLst>
                </p:cNvPr>
                <p:cNvPicPr/>
                <p:nvPr/>
              </p:nvPicPr>
              <p:blipFill>
                <a:blip r:embed="rId407"/>
                <a:stretch>
                  <a:fillRect/>
                </a:stretch>
              </p:blipFill>
              <p:spPr>
                <a:xfrm>
                  <a:off x="6414570" y="3051187"/>
                  <a:ext cx="108720" cy="42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8">
              <p14:nvContentPartPr>
                <p14:cNvPr id="427" name="Ink 426">
                  <a:extLst>
                    <a:ext uri="{FF2B5EF4-FFF2-40B4-BE49-F238E27FC236}">
                      <a16:creationId xmlns:a16="http://schemas.microsoft.com/office/drawing/2014/main" id="{58BE75CB-CBBA-4A33-AD44-2A62940F6CD3}"/>
                    </a:ext>
                  </a:extLst>
                </p14:cNvPr>
                <p14:cNvContentPartPr/>
                <p14:nvPr/>
              </p14:nvContentPartPr>
              <p14:xfrm>
                <a:off x="6498810" y="3276547"/>
                <a:ext cx="264240" cy="151200"/>
              </p14:xfrm>
            </p:contentPart>
          </mc:Choice>
          <mc:Fallback>
            <p:pic>
              <p:nvPicPr>
                <p:cNvPr id="427" name="Ink 426">
                  <a:extLst>
                    <a:ext uri="{FF2B5EF4-FFF2-40B4-BE49-F238E27FC236}">
                      <a16:creationId xmlns:a16="http://schemas.microsoft.com/office/drawing/2014/main" id="{58BE75CB-CBBA-4A33-AD44-2A62940F6CD3}"/>
                    </a:ext>
                  </a:extLst>
                </p:cNvPr>
                <p:cNvPicPr/>
                <p:nvPr/>
              </p:nvPicPr>
              <p:blipFill>
                <a:blip r:embed="rId409"/>
                <a:stretch>
                  <a:fillRect/>
                </a:stretch>
              </p:blipFill>
              <p:spPr>
                <a:xfrm>
                  <a:off x="6490170" y="3267547"/>
                  <a:ext cx="281880" cy="168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0">
              <p14:nvContentPartPr>
                <p14:cNvPr id="428" name="Ink 427">
                  <a:extLst>
                    <a:ext uri="{FF2B5EF4-FFF2-40B4-BE49-F238E27FC236}">
                      <a16:creationId xmlns:a16="http://schemas.microsoft.com/office/drawing/2014/main" id="{7C1D5014-3C12-4910-9A5C-5CF45CC1C730}"/>
                    </a:ext>
                  </a:extLst>
                </p14:cNvPr>
                <p14:cNvContentPartPr/>
                <p14:nvPr/>
              </p14:nvContentPartPr>
              <p14:xfrm>
                <a:off x="6864930" y="3178627"/>
                <a:ext cx="49320" cy="205200"/>
              </p14:xfrm>
            </p:contentPart>
          </mc:Choice>
          <mc:Fallback>
            <p:pic>
              <p:nvPicPr>
                <p:cNvPr id="428" name="Ink 427">
                  <a:extLst>
                    <a:ext uri="{FF2B5EF4-FFF2-40B4-BE49-F238E27FC236}">
                      <a16:creationId xmlns:a16="http://schemas.microsoft.com/office/drawing/2014/main" id="{7C1D5014-3C12-4910-9A5C-5CF45CC1C730}"/>
                    </a:ext>
                  </a:extLst>
                </p:cNvPr>
                <p:cNvPicPr/>
                <p:nvPr/>
              </p:nvPicPr>
              <p:blipFill>
                <a:blip r:embed="rId411"/>
                <a:stretch>
                  <a:fillRect/>
                </a:stretch>
              </p:blipFill>
              <p:spPr>
                <a:xfrm>
                  <a:off x="6856290" y="3169627"/>
                  <a:ext cx="66960" cy="222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2">
              <p14:nvContentPartPr>
                <p14:cNvPr id="429" name="Ink 428">
                  <a:extLst>
                    <a:ext uri="{FF2B5EF4-FFF2-40B4-BE49-F238E27FC236}">
                      <a16:creationId xmlns:a16="http://schemas.microsoft.com/office/drawing/2014/main" id="{A0414185-56EF-40D2-859B-122DC413B3E4}"/>
                    </a:ext>
                  </a:extLst>
                </p14:cNvPr>
                <p14:cNvContentPartPr/>
                <p14:nvPr/>
              </p14:nvContentPartPr>
              <p14:xfrm>
                <a:off x="6598530" y="3255307"/>
                <a:ext cx="229680" cy="163080"/>
              </p14:xfrm>
            </p:contentPart>
          </mc:Choice>
          <mc:Fallback>
            <p:pic>
              <p:nvPicPr>
                <p:cNvPr id="429" name="Ink 428">
                  <a:extLst>
                    <a:ext uri="{FF2B5EF4-FFF2-40B4-BE49-F238E27FC236}">
                      <a16:creationId xmlns:a16="http://schemas.microsoft.com/office/drawing/2014/main" id="{A0414185-56EF-40D2-859B-122DC413B3E4}"/>
                    </a:ext>
                  </a:extLst>
                </p:cNvPr>
                <p:cNvPicPr/>
                <p:nvPr/>
              </p:nvPicPr>
              <p:blipFill>
                <a:blip r:embed="rId413"/>
                <a:stretch>
                  <a:fillRect/>
                </a:stretch>
              </p:blipFill>
              <p:spPr>
                <a:xfrm>
                  <a:off x="6589890" y="3246307"/>
                  <a:ext cx="247320" cy="180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4">
              <p14:nvContentPartPr>
                <p14:cNvPr id="407" name="Ink 406">
                  <a:extLst>
                    <a:ext uri="{FF2B5EF4-FFF2-40B4-BE49-F238E27FC236}">
                      <a16:creationId xmlns:a16="http://schemas.microsoft.com/office/drawing/2014/main" id="{7F930F88-4D84-4F74-AE20-5E95A82E95AF}"/>
                    </a:ext>
                  </a:extLst>
                </p14:cNvPr>
                <p14:cNvContentPartPr/>
                <p14:nvPr/>
              </p14:nvContentPartPr>
              <p14:xfrm>
                <a:off x="4595850" y="3260707"/>
                <a:ext cx="102960" cy="13320"/>
              </p14:xfrm>
            </p:contentPart>
          </mc:Choice>
          <mc:Fallback>
            <p:pic>
              <p:nvPicPr>
                <p:cNvPr id="407" name="Ink 406">
                  <a:extLst>
                    <a:ext uri="{FF2B5EF4-FFF2-40B4-BE49-F238E27FC236}">
                      <a16:creationId xmlns:a16="http://schemas.microsoft.com/office/drawing/2014/main" id="{7F930F88-4D84-4F74-AE20-5E95A82E95AF}"/>
                    </a:ext>
                  </a:extLst>
                </p:cNvPr>
                <p:cNvPicPr/>
                <p:nvPr/>
              </p:nvPicPr>
              <p:blipFill>
                <a:blip r:embed="rId415"/>
                <a:stretch>
                  <a:fillRect/>
                </a:stretch>
              </p:blipFill>
              <p:spPr>
                <a:xfrm>
                  <a:off x="4587210" y="3251707"/>
                  <a:ext cx="120600" cy="30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6">
              <p14:nvContentPartPr>
                <p14:cNvPr id="408" name="Ink 407">
                  <a:extLst>
                    <a:ext uri="{FF2B5EF4-FFF2-40B4-BE49-F238E27FC236}">
                      <a16:creationId xmlns:a16="http://schemas.microsoft.com/office/drawing/2014/main" id="{C213B5C0-50C0-49DC-8C11-17D8CC13AC9A}"/>
                    </a:ext>
                  </a:extLst>
                </p14:cNvPr>
                <p14:cNvContentPartPr/>
                <p14:nvPr/>
              </p14:nvContentPartPr>
              <p14:xfrm>
                <a:off x="4613490" y="3367987"/>
                <a:ext cx="110520" cy="17280"/>
              </p14:xfrm>
            </p:contentPart>
          </mc:Choice>
          <mc:Fallback>
            <p:pic>
              <p:nvPicPr>
                <p:cNvPr id="408" name="Ink 407">
                  <a:extLst>
                    <a:ext uri="{FF2B5EF4-FFF2-40B4-BE49-F238E27FC236}">
                      <a16:creationId xmlns:a16="http://schemas.microsoft.com/office/drawing/2014/main" id="{C213B5C0-50C0-49DC-8C11-17D8CC13AC9A}"/>
                    </a:ext>
                  </a:extLst>
                </p:cNvPr>
                <p:cNvPicPr/>
                <p:nvPr/>
              </p:nvPicPr>
              <p:blipFill>
                <a:blip r:embed="rId417"/>
                <a:stretch>
                  <a:fillRect/>
                </a:stretch>
              </p:blipFill>
              <p:spPr>
                <a:xfrm>
                  <a:off x="4604490" y="3358987"/>
                  <a:ext cx="128160" cy="34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8">
              <p14:nvContentPartPr>
                <p14:cNvPr id="411" name="Ink 410">
                  <a:extLst>
                    <a:ext uri="{FF2B5EF4-FFF2-40B4-BE49-F238E27FC236}">
                      <a16:creationId xmlns:a16="http://schemas.microsoft.com/office/drawing/2014/main" id="{657DFD48-B9D7-40D2-A876-6AB8859969FD}"/>
                    </a:ext>
                  </a:extLst>
                </p14:cNvPr>
                <p14:cNvContentPartPr/>
                <p14:nvPr/>
              </p14:nvContentPartPr>
              <p14:xfrm>
                <a:off x="4796730" y="3085387"/>
                <a:ext cx="528840" cy="362160"/>
              </p14:xfrm>
            </p:contentPart>
          </mc:Choice>
          <mc:Fallback>
            <p:pic>
              <p:nvPicPr>
                <p:cNvPr id="411" name="Ink 410">
                  <a:extLst>
                    <a:ext uri="{FF2B5EF4-FFF2-40B4-BE49-F238E27FC236}">
                      <a16:creationId xmlns:a16="http://schemas.microsoft.com/office/drawing/2014/main" id="{657DFD48-B9D7-40D2-A876-6AB8859969FD}"/>
                    </a:ext>
                  </a:extLst>
                </p:cNvPr>
                <p:cNvPicPr/>
                <p:nvPr/>
              </p:nvPicPr>
              <p:blipFill>
                <a:blip r:embed="rId419"/>
                <a:stretch>
                  <a:fillRect/>
                </a:stretch>
              </p:blipFill>
              <p:spPr>
                <a:xfrm>
                  <a:off x="4787730" y="3076387"/>
                  <a:ext cx="546480" cy="379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0">
              <p14:nvContentPartPr>
                <p14:cNvPr id="412" name="Ink 411">
                  <a:extLst>
                    <a:ext uri="{FF2B5EF4-FFF2-40B4-BE49-F238E27FC236}">
                      <a16:creationId xmlns:a16="http://schemas.microsoft.com/office/drawing/2014/main" id="{0353453B-1190-4BE3-8A09-8B98C3B2A982}"/>
                    </a:ext>
                  </a:extLst>
                </p14:cNvPr>
                <p14:cNvContentPartPr/>
                <p14:nvPr/>
              </p14:nvContentPartPr>
              <p14:xfrm>
                <a:off x="5369130" y="3200227"/>
                <a:ext cx="46800" cy="218160"/>
              </p14:xfrm>
            </p:contentPart>
          </mc:Choice>
          <mc:Fallback>
            <p:pic>
              <p:nvPicPr>
                <p:cNvPr id="412" name="Ink 411">
                  <a:extLst>
                    <a:ext uri="{FF2B5EF4-FFF2-40B4-BE49-F238E27FC236}">
                      <a16:creationId xmlns:a16="http://schemas.microsoft.com/office/drawing/2014/main" id="{0353453B-1190-4BE3-8A09-8B98C3B2A982}"/>
                    </a:ext>
                  </a:extLst>
                </p:cNvPr>
                <p:cNvPicPr/>
                <p:nvPr/>
              </p:nvPicPr>
              <p:blipFill>
                <a:blip r:embed="rId421"/>
                <a:stretch>
                  <a:fillRect/>
                </a:stretch>
              </p:blipFill>
              <p:spPr>
                <a:xfrm>
                  <a:off x="5360490" y="3191227"/>
                  <a:ext cx="64440" cy="235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2">
              <p14:nvContentPartPr>
                <p14:cNvPr id="413" name="Ink 412">
                  <a:extLst>
                    <a:ext uri="{FF2B5EF4-FFF2-40B4-BE49-F238E27FC236}">
                      <a16:creationId xmlns:a16="http://schemas.microsoft.com/office/drawing/2014/main" id="{F22EA212-ED28-4CDF-A9FE-134DF364F516}"/>
                    </a:ext>
                  </a:extLst>
                </p14:cNvPr>
                <p14:cNvContentPartPr/>
                <p14:nvPr/>
              </p14:nvContentPartPr>
              <p14:xfrm>
                <a:off x="5508450" y="3266467"/>
                <a:ext cx="29880" cy="36000"/>
              </p14:xfrm>
            </p:contentPart>
          </mc:Choice>
          <mc:Fallback>
            <p:pic>
              <p:nvPicPr>
                <p:cNvPr id="413" name="Ink 412">
                  <a:extLst>
                    <a:ext uri="{FF2B5EF4-FFF2-40B4-BE49-F238E27FC236}">
                      <a16:creationId xmlns:a16="http://schemas.microsoft.com/office/drawing/2014/main" id="{F22EA212-ED28-4CDF-A9FE-134DF364F516}"/>
                    </a:ext>
                  </a:extLst>
                </p:cNvPr>
                <p:cNvPicPr/>
                <p:nvPr/>
              </p:nvPicPr>
              <p:blipFill>
                <a:blip r:embed="rId423"/>
                <a:stretch>
                  <a:fillRect/>
                </a:stretch>
              </p:blipFill>
              <p:spPr>
                <a:xfrm>
                  <a:off x="5499450" y="3257827"/>
                  <a:ext cx="47520" cy="53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4">
              <p14:nvContentPartPr>
                <p14:cNvPr id="415" name="Ink 414">
                  <a:extLst>
                    <a:ext uri="{FF2B5EF4-FFF2-40B4-BE49-F238E27FC236}">
                      <a16:creationId xmlns:a16="http://schemas.microsoft.com/office/drawing/2014/main" id="{AD292ACF-D2CF-4275-9C4D-9D575CF990AF}"/>
                    </a:ext>
                  </a:extLst>
                </p14:cNvPr>
                <p14:cNvContentPartPr/>
                <p14:nvPr/>
              </p14:nvContentPartPr>
              <p14:xfrm>
                <a:off x="5641290" y="3135787"/>
                <a:ext cx="108360" cy="254520"/>
              </p14:xfrm>
            </p:contentPart>
          </mc:Choice>
          <mc:Fallback>
            <p:pic>
              <p:nvPicPr>
                <p:cNvPr id="415" name="Ink 414">
                  <a:extLst>
                    <a:ext uri="{FF2B5EF4-FFF2-40B4-BE49-F238E27FC236}">
                      <a16:creationId xmlns:a16="http://schemas.microsoft.com/office/drawing/2014/main" id="{AD292ACF-D2CF-4275-9C4D-9D575CF990AF}"/>
                    </a:ext>
                  </a:extLst>
                </p:cNvPr>
                <p:cNvPicPr/>
                <p:nvPr/>
              </p:nvPicPr>
              <p:blipFill>
                <a:blip r:embed="rId425"/>
                <a:stretch>
                  <a:fillRect/>
                </a:stretch>
              </p:blipFill>
              <p:spPr>
                <a:xfrm>
                  <a:off x="5632290" y="3127147"/>
                  <a:ext cx="126000" cy="272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6">
              <p14:nvContentPartPr>
                <p14:cNvPr id="416" name="Ink 415">
                  <a:extLst>
                    <a:ext uri="{FF2B5EF4-FFF2-40B4-BE49-F238E27FC236}">
                      <a16:creationId xmlns:a16="http://schemas.microsoft.com/office/drawing/2014/main" id="{23EB4B17-2245-419E-881A-965A1DF17DF3}"/>
                    </a:ext>
                  </a:extLst>
                </p14:cNvPr>
                <p14:cNvContentPartPr/>
                <p14:nvPr/>
              </p14:nvContentPartPr>
              <p14:xfrm>
                <a:off x="5659650" y="3085747"/>
                <a:ext cx="100080" cy="30960"/>
              </p14:xfrm>
            </p:contentPart>
          </mc:Choice>
          <mc:Fallback>
            <p:pic>
              <p:nvPicPr>
                <p:cNvPr id="416" name="Ink 415">
                  <a:extLst>
                    <a:ext uri="{FF2B5EF4-FFF2-40B4-BE49-F238E27FC236}">
                      <a16:creationId xmlns:a16="http://schemas.microsoft.com/office/drawing/2014/main" id="{23EB4B17-2245-419E-881A-965A1DF17DF3}"/>
                    </a:ext>
                  </a:extLst>
                </p:cNvPr>
                <p:cNvPicPr/>
                <p:nvPr/>
              </p:nvPicPr>
              <p:blipFill>
                <a:blip r:embed="rId427"/>
                <a:stretch>
                  <a:fillRect/>
                </a:stretch>
              </p:blipFill>
              <p:spPr>
                <a:xfrm>
                  <a:off x="5650650" y="3077107"/>
                  <a:ext cx="117720" cy="48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8">
              <p14:nvContentPartPr>
                <p14:cNvPr id="430" name="Ink 429">
                  <a:extLst>
                    <a:ext uri="{FF2B5EF4-FFF2-40B4-BE49-F238E27FC236}">
                      <a16:creationId xmlns:a16="http://schemas.microsoft.com/office/drawing/2014/main" id="{B44EEBB7-82A6-4FC4-B49D-F4420BF726BE}"/>
                    </a:ext>
                  </a:extLst>
                </p14:cNvPr>
                <p14:cNvContentPartPr/>
                <p14:nvPr/>
              </p14:nvContentPartPr>
              <p14:xfrm>
                <a:off x="5118210" y="3337387"/>
                <a:ext cx="230760" cy="156240"/>
              </p14:xfrm>
            </p:contentPart>
          </mc:Choice>
          <mc:Fallback>
            <p:pic>
              <p:nvPicPr>
                <p:cNvPr id="430" name="Ink 429">
                  <a:extLst>
                    <a:ext uri="{FF2B5EF4-FFF2-40B4-BE49-F238E27FC236}">
                      <a16:creationId xmlns:a16="http://schemas.microsoft.com/office/drawing/2014/main" id="{B44EEBB7-82A6-4FC4-B49D-F4420BF726BE}"/>
                    </a:ext>
                  </a:extLst>
                </p:cNvPr>
                <p:cNvPicPr/>
                <p:nvPr/>
              </p:nvPicPr>
              <p:blipFill>
                <a:blip r:embed="rId429"/>
                <a:stretch>
                  <a:fillRect/>
                </a:stretch>
              </p:blipFill>
              <p:spPr>
                <a:xfrm>
                  <a:off x="5109570" y="3328387"/>
                  <a:ext cx="248400" cy="173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30">
              <p14:nvContentPartPr>
                <p14:cNvPr id="431" name="Ink 430">
                  <a:extLst>
                    <a:ext uri="{FF2B5EF4-FFF2-40B4-BE49-F238E27FC236}">
                      <a16:creationId xmlns:a16="http://schemas.microsoft.com/office/drawing/2014/main" id="{E0818B68-B8B8-47AA-8F0D-00819562455F}"/>
                    </a:ext>
                  </a:extLst>
                </p14:cNvPr>
                <p14:cNvContentPartPr/>
                <p14:nvPr/>
              </p14:nvContentPartPr>
              <p14:xfrm>
                <a:off x="5732730" y="3649867"/>
                <a:ext cx="138240" cy="10080"/>
              </p14:xfrm>
            </p:contentPart>
          </mc:Choice>
          <mc:Fallback>
            <p:pic>
              <p:nvPicPr>
                <p:cNvPr id="431" name="Ink 430">
                  <a:extLst>
                    <a:ext uri="{FF2B5EF4-FFF2-40B4-BE49-F238E27FC236}">
                      <a16:creationId xmlns:a16="http://schemas.microsoft.com/office/drawing/2014/main" id="{E0818B68-B8B8-47AA-8F0D-00819562455F}"/>
                    </a:ext>
                  </a:extLst>
                </p:cNvPr>
                <p:cNvPicPr/>
                <p:nvPr/>
              </p:nvPicPr>
              <p:blipFill>
                <a:blip r:embed="rId431"/>
                <a:stretch>
                  <a:fillRect/>
                </a:stretch>
              </p:blipFill>
              <p:spPr>
                <a:xfrm>
                  <a:off x="5723730" y="3641227"/>
                  <a:ext cx="155880" cy="27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32">
              <p14:nvContentPartPr>
                <p14:cNvPr id="432" name="Ink 431">
                  <a:extLst>
                    <a:ext uri="{FF2B5EF4-FFF2-40B4-BE49-F238E27FC236}">
                      <a16:creationId xmlns:a16="http://schemas.microsoft.com/office/drawing/2014/main" id="{EE536550-92D4-41DA-8F67-E5EF4EBE9C66}"/>
                    </a:ext>
                  </a:extLst>
                </p14:cNvPr>
                <p14:cNvContentPartPr/>
                <p14:nvPr/>
              </p14:nvContentPartPr>
              <p14:xfrm>
                <a:off x="5749290" y="3744547"/>
                <a:ext cx="115920" cy="7200"/>
              </p14:xfrm>
            </p:contentPart>
          </mc:Choice>
          <mc:Fallback>
            <p:pic>
              <p:nvPicPr>
                <p:cNvPr id="432" name="Ink 431">
                  <a:extLst>
                    <a:ext uri="{FF2B5EF4-FFF2-40B4-BE49-F238E27FC236}">
                      <a16:creationId xmlns:a16="http://schemas.microsoft.com/office/drawing/2014/main" id="{EE536550-92D4-41DA-8F67-E5EF4EBE9C66}"/>
                    </a:ext>
                  </a:extLst>
                </p:cNvPr>
                <p:cNvPicPr/>
                <p:nvPr/>
              </p:nvPicPr>
              <p:blipFill>
                <a:blip r:embed="rId433"/>
                <a:stretch>
                  <a:fillRect/>
                </a:stretch>
              </p:blipFill>
              <p:spPr>
                <a:xfrm>
                  <a:off x="5740290" y="3735547"/>
                  <a:ext cx="133560" cy="24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34">
              <p14:nvContentPartPr>
                <p14:cNvPr id="436" name="Ink 435">
                  <a:extLst>
                    <a:ext uri="{FF2B5EF4-FFF2-40B4-BE49-F238E27FC236}">
                      <a16:creationId xmlns:a16="http://schemas.microsoft.com/office/drawing/2014/main" id="{871CB235-2B1A-4D59-96C9-9425F9FDCD63}"/>
                    </a:ext>
                  </a:extLst>
                </p14:cNvPr>
                <p14:cNvContentPartPr/>
                <p14:nvPr/>
              </p14:nvContentPartPr>
              <p14:xfrm>
                <a:off x="6053490" y="3593707"/>
                <a:ext cx="33480" cy="272880"/>
              </p14:xfrm>
            </p:contentPart>
          </mc:Choice>
          <mc:Fallback>
            <p:pic>
              <p:nvPicPr>
                <p:cNvPr id="436" name="Ink 435">
                  <a:extLst>
                    <a:ext uri="{FF2B5EF4-FFF2-40B4-BE49-F238E27FC236}">
                      <a16:creationId xmlns:a16="http://schemas.microsoft.com/office/drawing/2014/main" id="{871CB235-2B1A-4D59-96C9-9425F9FDCD63}"/>
                    </a:ext>
                  </a:extLst>
                </p:cNvPr>
                <p:cNvPicPr/>
                <p:nvPr/>
              </p:nvPicPr>
              <p:blipFill>
                <a:blip r:embed="rId435"/>
                <a:stretch>
                  <a:fillRect/>
                </a:stretch>
              </p:blipFill>
              <p:spPr>
                <a:xfrm>
                  <a:off x="6044850" y="3584707"/>
                  <a:ext cx="51120" cy="290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36">
              <p14:nvContentPartPr>
                <p14:cNvPr id="437" name="Ink 436">
                  <a:extLst>
                    <a:ext uri="{FF2B5EF4-FFF2-40B4-BE49-F238E27FC236}">
                      <a16:creationId xmlns:a16="http://schemas.microsoft.com/office/drawing/2014/main" id="{0712C84C-1E91-43DF-B140-0980FB60BC40}"/>
                    </a:ext>
                  </a:extLst>
                </p14:cNvPr>
                <p14:cNvContentPartPr/>
                <p14:nvPr/>
              </p14:nvContentPartPr>
              <p14:xfrm>
                <a:off x="6140970" y="3607747"/>
                <a:ext cx="19080" cy="298800"/>
              </p14:xfrm>
            </p:contentPart>
          </mc:Choice>
          <mc:Fallback>
            <p:pic>
              <p:nvPicPr>
                <p:cNvPr id="437" name="Ink 436">
                  <a:extLst>
                    <a:ext uri="{FF2B5EF4-FFF2-40B4-BE49-F238E27FC236}">
                      <a16:creationId xmlns:a16="http://schemas.microsoft.com/office/drawing/2014/main" id="{0712C84C-1E91-43DF-B140-0980FB60BC40}"/>
                    </a:ext>
                  </a:extLst>
                </p:cNvPr>
                <p:cNvPicPr/>
                <p:nvPr/>
              </p:nvPicPr>
              <p:blipFill>
                <a:blip r:embed="rId437"/>
                <a:stretch>
                  <a:fillRect/>
                </a:stretch>
              </p:blipFill>
              <p:spPr>
                <a:xfrm>
                  <a:off x="6132330" y="3599107"/>
                  <a:ext cx="36720" cy="316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38">
              <p14:nvContentPartPr>
                <p14:cNvPr id="438" name="Ink 437">
                  <a:extLst>
                    <a:ext uri="{FF2B5EF4-FFF2-40B4-BE49-F238E27FC236}">
                      <a16:creationId xmlns:a16="http://schemas.microsoft.com/office/drawing/2014/main" id="{EAA98ECA-F263-4D03-8141-3152FB884F4C}"/>
                    </a:ext>
                  </a:extLst>
                </p14:cNvPr>
                <p14:cNvContentPartPr/>
                <p14:nvPr/>
              </p14:nvContentPartPr>
              <p14:xfrm>
                <a:off x="6245370" y="3601987"/>
                <a:ext cx="109800" cy="255600"/>
              </p14:xfrm>
            </p:contentPart>
          </mc:Choice>
          <mc:Fallback>
            <p:pic>
              <p:nvPicPr>
                <p:cNvPr id="438" name="Ink 437">
                  <a:extLst>
                    <a:ext uri="{FF2B5EF4-FFF2-40B4-BE49-F238E27FC236}">
                      <a16:creationId xmlns:a16="http://schemas.microsoft.com/office/drawing/2014/main" id="{EAA98ECA-F263-4D03-8141-3152FB884F4C}"/>
                    </a:ext>
                  </a:extLst>
                </p:cNvPr>
                <p:cNvPicPr/>
                <p:nvPr/>
              </p:nvPicPr>
              <p:blipFill>
                <a:blip r:embed="rId439"/>
                <a:stretch>
                  <a:fillRect/>
                </a:stretch>
              </p:blipFill>
              <p:spPr>
                <a:xfrm>
                  <a:off x="6236730" y="3592987"/>
                  <a:ext cx="127440" cy="273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0">
              <p14:nvContentPartPr>
                <p14:cNvPr id="439" name="Ink 438">
                  <a:extLst>
                    <a:ext uri="{FF2B5EF4-FFF2-40B4-BE49-F238E27FC236}">
                      <a16:creationId xmlns:a16="http://schemas.microsoft.com/office/drawing/2014/main" id="{4F55B43E-9355-4360-A464-D2AE445FED5F}"/>
                    </a:ext>
                  </a:extLst>
                </p14:cNvPr>
                <p14:cNvContentPartPr/>
                <p14:nvPr/>
              </p14:nvContentPartPr>
              <p14:xfrm>
                <a:off x="6292170" y="3751387"/>
                <a:ext cx="92880" cy="52920"/>
              </p14:xfrm>
            </p:contentPart>
          </mc:Choice>
          <mc:Fallback>
            <p:pic>
              <p:nvPicPr>
                <p:cNvPr id="439" name="Ink 438">
                  <a:extLst>
                    <a:ext uri="{FF2B5EF4-FFF2-40B4-BE49-F238E27FC236}">
                      <a16:creationId xmlns:a16="http://schemas.microsoft.com/office/drawing/2014/main" id="{4F55B43E-9355-4360-A464-D2AE445FED5F}"/>
                    </a:ext>
                  </a:extLst>
                </p:cNvPr>
                <p:cNvPicPr/>
                <p:nvPr/>
              </p:nvPicPr>
              <p:blipFill>
                <a:blip r:embed="rId441"/>
                <a:stretch>
                  <a:fillRect/>
                </a:stretch>
              </p:blipFill>
              <p:spPr>
                <a:xfrm>
                  <a:off x="6283170" y="3742747"/>
                  <a:ext cx="110520" cy="70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2">
              <p14:nvContentPartPr>
                <p14:cNvPr id="440" name="Ink 439">
                  <a:extLst>
                    <a:ext uri="{FF2B5EF4-FFF2-40B4-BE49-F238E27FC236}">
                      <a16:creationId xmlns:a16="http://schemas.microsoft.com/office/drawing/2014/main" id="{0BEAC928-59A0-406B-9BD2-468745A1DC23}"/>
                    </a:ext>
                  </a:extLst>
                </p14:cNvPr>
                <p14:cNvContentPartPr/>
                <p14:nvPr/>
              </p14:nvContentPartPr>
              <p14:xfrm>
                <a:off x="6447330" y="3730867"/>
                <a:ext cx="92160" cy="116280"/>
              </p14:xfrm>
            </p:contentPart>
          </mc:Choice>
          <mc:Fallback>
            <p:pic>
              <p:nvPicPr>
                <p:cNvPr id="440" name="Ink 439">
                  <a:extLst>
                    <a:ext uri="{FF2B5EF4-FFF2-40B4-BE49-F238E27FC236}">
                      <a16:creationId xmlns:a16="http://schemas.microsoft.com/office/drawing/2014/main" id="{0BEAC928-59A0-406B-9BD2-468745A1DC23}"/>
                    </a:ext>
                  </a:extLst>
                </p:cNvPr>
                <p:cNvPicPr/>
                <p:nvPr/>
              </p:nvPicPr>
              <p:blipFill>
                <a:blip r:embed="rId443"/>
                <a:stretch>
                  <a:fillRect/>
                </a:stretch>
              </p:blipFill>
              <p:spPr>
                <a:xfrm>
                  <a:off x="6438330" y="3722227"/>
                  <a:ext cx="109800" cy="133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4">
              <p14:nvContentPartPr>
                <p14:cNvPr id="441" name="Ink 440">
                  <a:extLst>
                    <a:ext uri="{FF2B5EF4-FFF2-40B4-BE49-F238E27FC236}">
                      <a16:creationId xmlns:a16="http://schemas.microsoft.com/office/drawing/2014/main" id="{688E462F-2B19-46EB-A686-C1A2CA42405A}"/>
                    </a:ext>
                  </a:extLst>
                </p14:cNvPr>
                <p14:cNvContentPartPr/>
                <p14:nvPr/>
              </p14:nvContentPartPr>
              <p14:xfrm>
                <a:off x="6370650" y="3796027"/>
                <a:ext cx="170640" cy="302400"/>
              </p14:xfrm>
            </p:contentPart>
          </mc:Choice>
          <mc:Fallback>
            <p:pic>
              <p:nvPicPr>
                <p:cNvPr id="441" name="Ink 440">
                  <a:extLst>
                    <a:ext uri="{FF2B5EF4-FFF2-40B4-BE49-F238E27FC236}">
                      <a16:creationId xmlns:a16="http://schemas.microsoft.com/office/drawing/2014/main" id="{688E462F-2B19-46EB-A686-C1A2CA42405A}"/>
                    </a:ext>
                  </a:extLst>
                </p:cNvPr>
                <p:cNvPicPr/>
                <p:nvPr/>
              </p:nvPicPr>
              <p:blipFill>
                <a:blip r:embed="rId445"/>
                <a:stretch>
                  <a:fillRect/>
                </a:stretch>
              </p:blipFill>
              <p:spPr>
                <a:xfrm>
                  <a:off x="6362010" y="3787027"/>
                  <a:ext cx="188280" cy="320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6">
              <p14:nvContentPartPr>
                <p14:cNvPr id="443" name="Ink 442">
                  <a:extLst>
                    <a:ext uri="{FF2B5EF4-FFF2-40B4-BE49-F238E27FC236}">
                      <a16:creationId xmlns:a16="http://schemas.microsoft.com/office/drawing/2014/main" id="{CC4B1B63-CD6A-402A-9B6F-C9DE9DE4F0C9}"/>
                    </a:ext>
                  </a:extLst>
                </p14:cNvPr>
                <p14:cNvContentPartPr/>
                <p14:nvPr/>
              </p14:nvContentPartPr>
              <p14:xfrm>
                <a:off x="3124170" y="2836987"/>
                <a:ext cx="3836880" cy="1279800"/>
              </p14:xfrm>
            </p:contentPart>
          </mc:Choice>
          <mc:Fallback>
            <p:pic>
              <p:nvPicPr>
                <p:cNvPr id="443" name="Ink 442">
                  <a:extLst>
                    <a:ext uri="{FF2B5EF4-FFF2-40B4-BE49-F238E27FC236}">
                      <a16:creationId xmlns:a16="http://schemas.microsoft.com/office/drawing/2014/main" id="{CC4B1B63-CD6A-402A-9B6F-C9DE9DE4F0C9}"/>
                    </a:ext>
                  </a:extLst>
                </p:cNvPr>
                <p:cNvPicPr/>
                <p:nvPr/>
              </p:nvPicPr>
              <p:blipFill>
                <a:blip r:embed="rId447"/>
                <a:stretch>
                  <a:fillRect/>
                </a:stretch>
              </p:blipFill>
              <p:spPr>
                <a:xfrm>
                  <a:off x="3115530" y="2827987"/>
                  <a:ext cx="3854520" cy="12974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448">
            <p14:nvContentPartPr>
              <p14:cNvPr id="500" name="Ink 499">
                <a:extLst>
                  <a:ext uri="{FF2B5EF4-FFF2-40B4-BE49-F238E27FC236}">
                    <a16:creationId xmlns:a16="http://schemas.microsoft.com/office/drawing/2014/main" id="{EB25FBD0-C5D8-42C7-BFFA-EA5592DC5399}"/>
                  </a:ext>
                </a:extLst>
              </p14:cNvPr>
              <p14:cNvContentPartPr/>
              <p14:nvPr/>
            </p14:nvContentPartPr>
            <p14:xfrm>
              <a:off x="5557050" y="6338347"/>
              <a:ext cx="1634040" cy="524880"/>
            </p14:xfrm>
          </p:contentPart>
        </mc:Choice>
        <mc:Fallback>
          <p:pic>
            <p:nvPicPr>
              <p:cNvPr id="500" name="Ink 499">
                <a:extLst>
                  <a:ext uri="{FF2B5EF4-FFF2-40B4-BE49-F238E27FC236}">
                    <a16:creationId xmlns:a16="http://schemas.microsoft.com/office/drawing/2014/main" id="{EB25FBD0-C5D8-42C7-BFFA-EA5592DC5399}"/>
                  </a:ext>
                </a:extLst>
              </p:cNvPr>
              <p:cNvPicPr/>
              <p:nvPr/>
            </p:nvPicPr>
            <p:blipFill>
              <a:blip r:embed="rId449"/>
              <a:stretch>
                <a:fillRect/>
              </a:stretch>
            </p:blipFill>
            <p:spPr>
              <a:xfrm>
                <a:off x="5548050" y="6329707"/>
                <a:ext cx="1651680" cy="542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50">
            <p14:nvContentPartPr>
              <p14:cNvPr id="501" name="Ink 500">
                <a:extLst>
                  <a:ext uri="{FF2B5EF4-FFF2-40B4-BE49-F238E27FC236}">
                    <a16:creationId xmlns:a16="http://schemas.microsoft.com/office/drawing/2014/main" id="{E21F0D66-2221-4CD6-B1E7-A48156734D38}"/>
                  </a:ext>
                </a:extLst>
              </p14:cNvPr>
              <p14:cNvContentPartPr/>
              <p14:nvPr/>
            </p14:nvContentPartPr>
            <p14:xfrm>
              <a:off x="2285010" y="5965387"/>
              <a:ext cx="1275840" cy="692280"/>
            </p14:xfrm>
          </p:contentPart>
        </mc:Choice>
        <mc:Fallback>
          <p:pic>
            <p:nvPicPr>
              <p:cNvPr id="501" name="Ink 500">
                <a:extLst>
                  <a:ext uri="{FF2B5EF4-FFF2-40B4-BE49-F238E27FC236}">
                    <a16:creationId xmlns:a16="http://schemas.microsoft.com/office/drawing/2014/main" id="{E21F0D66-2221-4CD6-B1E7-A48156734D38}"/>
                  </a:ext>
                </a:extLst>
              </p:cNvPr>
              <p:cNvPicPr/>
              <p:nvPr/>
            </p:nvPicPr>
            <p:blipFill>
              <a:blip r:embed="rId451"/>
              <a:stretch>
                <a:fillRect/>
              </a:stretch>
            </p:blipFill>
            <p:spPr>
              <a:xfrm>
                <a:off x="2276010" y="5956387"/>
                <a:ext cx="1293480" cy="709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52">
            <p14:nvContentPartPr>
              <p14:cNvPr id="503" name="Ink 502">
                <a:extLst>
                  <a:ext uri="{FF2B5EF4-FFF2-40B4-BE49-F238E27FC236}">
                    <a16:creationId xmlns:a16="http://schemas.microsoft.com/office/drawing/2014/main" id="{BDACCE1B-9B78-4346-9C2E-8270A5D33A7F}"/>
                  </a:ext>
                </a:extLst>
              </p14:cNvPr>
              <p14:cNvContentPartPr/>
              <p14:nvPr/>
            </p14:nvContentPartPr>
            <p14:xfrm>
              <a:off x="4052610" y="5917507"/>
              <a:ext cx="1109160" cy="812520"/>
            </p14:xfrm>
          </p:contentPart>
        </mc:Choice>
        <mc:Fallback>
          <p:pic>
            <p:nvPicPr>
              <p:cNvPr id="503" name="Ink 502">
                <a:extLst>
                  <a:ext uri="{FF2B5EF4-FFF2-40B4-BE49-F238E27FC236}">
                    <a16:creationId xmlns:a16="http://schemas.microsoft.com/office/drawing/2014/main" id="{BDACCE1B-9B78-4346-9C2E-8270A5D33A7F}"/>
                  </a:ext>
                </a:extLst>
              </p:cNvPr>
              <p:cNvPicPr/>
              <p:nvPr/>
            </p:nvPicPr>
            <p:blipFill>
              <a:blip r:embed="rId453"/>
              <a:stretch>
                <a:fillRect/>
              </a:stretch>
            </p:blipFill>
            <p:spPr>
              <a:xfrm>
                <a:off x="4043970" y="5908867"/>
                <a:ext cx="1126800" cy="830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54">
            <p14:nvContentPartPr>
              <p14:cNvPr id="504" name="Ink 503">
                <a:extLst>
                  <a:ext uri="{FF2B5EF4-FFF2-40B4-BE49-F238E27FC236}">
                    <a16:creationId xmlns:a16="http://schemas.microsoft.com/office/drawing/2014/main" id="{638B414D-09F2-42D1-9F2E-AE9C34B2846D}"/>
                  </a:ext>
                </a:extLst>
              </p14:cNvPr>
              <p14:cNvContentPartPr/>
              <p14:nvPr/>
            </p14:nvContentPartPr>
            <p14:xfrm>
              <a:off x="7510770" y="5543107"/>
              <a:ext cx="135720" cy="1331280"/>
            </p14:xfrm>
          </p:contentPart>
        </mc:Choice>
        <mc:Fallback>
          <p:pic>
            <p:nvPicPr>
              <p:cNvPr id="504" name="Ink 503">
                <a:extLst>
                  <a:ext uri="{FF2B5EF4-FFF2-40B4-BE49-F238E27FC236}">
                    <a16:creationId xmlns:a16="http://schemas.microsoft.com/office/drawing/2014/main" id="{638B414D-09F2-42D1-9F2E-AE9C34B2846D}"/>
                  </a:ext>
                </a:extLst>
              </p:cNvPr>
              <p:cNvPicPr/>
              <p:nvPr/>
            </p:nvPicPr>
            <p:blipFill>
              <a:blip r:embed="rId455"/>
              <a:stretch>
                <a:fillRect/>
              </a:stretch>
            </p:blipFill>
            <p:spPr>
              <a:xfrm>
                <a:off x="7502130" y="5534107"/>
                <a:ext cx="153360" cy="1348920"/>
              </a:xfrm>
              <a:prstGeom prst="rect">
                <a:avLst/>
              </a:prstGeom>
            </p:spPr>
          </p:pic>
        </mc:Fallback>
      </mc:AlternateContent>
      <p:grpSp>
        <p:nvGrpSpPr>
          <p:cNvPr id="583" name="Group 582">
            <a:extLst>
              <a:ext uri="{FF2B5EF4-FFF2-40B4-BE49-F238E27FC236}">
                <a16:creationId xmlns:a16="http://schemas.microsoft.com/office/drawing/2014/main" id="{3DEB887E-1A3C-46BC-92AA-63AB274FE03A}"/>
              </a:ext>
            </a:extLst>
          </p:cNvPr>
          <p:cNvGrpSpPr/>
          <p:nvPr/>
        </p:nvGrpSpPr>
        <p:grpSpPr>
          <a:xfrm>
            <a:off x="863730" y="3667867"/>
            <a:ext cx="10282320" cy="3220560"/>
            <a:chOff x="863730" y="3667867"/>
            <a:chExt cx="10282320" cy="32205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56">
              <p14:nvContentPartPr>
                <p14:cNvPr id="460" name="Ink 459">
                  <a:extLst>
                    <a:ext uri="{FF2B5EF4-FFF2-40B4-BE49-F238E27FC236}">
                      <a16:creationId xmlns:a16="http://schemas.microsoft.com/office/drawing/2014/main" id="{A5786F59-8F6D-4F47-BBE0-6CEA6C7E43A6}"/>
                    </a:ext>
                  </a:extLst>
                </p14:cNvPr>
                <p14:cNvContentPartPr/>
                <p14:nvPr/>
              </p14:nvContentPartPr>
              <p14:xfrm>
                <a:off x="2353050" y="6202627"/>
                <a:ext cx="90000" cy="275040"/>
              </p14:xfrm>
            </p:contentPart>
          </mc:Choice>
          <mc:Fallback>
            <p:pic>
              <p:nvPicPr>
                <p:cNvPr id="460" name="Ink 459">
                  <a:extLst>
                    <a:ext uri="{FF2B5EF4-FFF2-40B4-BE49-F238E27FC236}">
                      <a16:creationId xmlns:a16="http://schemas.microsoft.com/office/drawing/2014/main" id="{A5786F59-8F6D-4F47-BBE0-6CEA6C7E43A6}"/>
                    </a:ext>
                  </a:extLst>
                </p:cNvPr>
                <p:cNvPicPr/>
                <p:nvPr/>
              </p:nvPicPr>
              <p:blipFill>
                <a:blip r:embed="rId457"/>
                <a:stretch>
                  <a:fillRect/>
                </a:stretch>
              </p:blipFill>
              <p:spPr>
                <a:xfrm>
                  <a:off x="2344050" y="6193987"/>
                  <a:ext cx="107640" cy="292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58">
              <p14:nvContentPartPr>
                <p14:cNvPr id="461" name="Ink 460">
                  <a:extLst>
                    <a:ext uri="{FF2B5EF4-FFF2-40B4-BE49-F238E27FC236}">
                      <a16:creationId xmlns:a16="http://schemas.microsoft.com/office/drawing/2014/main" id="{433A008F-0C79-4D52-B96B-49970DA6EF5D}"/>
                    </a:ext>
                  </a:extLst>
                </p14:cNvPr>
                <p14:cNvContentPartPr/>
                <p14:nvPr/>
              </p14:nvContentPartPr>
              <p14:xfrm>
                <a:off x="2515770" y="6198307"/>
                <a:ext cx="402840" cy="279360"/>
              </p14:xfrm>
            </p:contentPart>
          </mc:Choice>
          <mc:Fallback>
            <p:pic>
              <p:nvPicPr>
                <p:cNvPr id="461" name="Ink 460">
                  <a:extLst>
                    <a:ext uri="{FF2B5EF4-FFF2-40B4-BE49-F238E27FC236}">
                      <a16:creationId xmlns:a16="http://schemas.microsoft.com/office/drawing/2014/main" id="{433A008F-0C79-4D52-B96B-49970DA6EF5D}"/>
                    </a:ext>
                  </a:extLst>
                </p:cNvPr>
                <p:cNvPicPr/>
                <p:nvPr/>
              </p:nvPicPr>
              <p:blipFill>
                <a:blip r:embed="rId459"/>
                <a:stretch>
                  <a:fillRect/>
                </a:stretch>
              </p:blipFill>
              <p:spPr>
                <a:xfrm>
                  <a:off x="2506770" y="6189667"/>
                  <a:ext cx="420480" cy="297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0">
              <p14:nvContentPartPr>
                <p14:cNvPr id="462" name="Ink 461">
                  <a:extLst>
                    <a:ext uri="{FF2B5EF4-FFF2-40B4-BE49-F238E27FC236}">
                      <a16:creationId xmlns:a16="http://schemas.microsoft.com/office/drawing/2014/main" id="{E342019B-684D-4B3C-89D4-B96B056704E2}"/>
                    </a:ext>
                  </a:extLst>
                </p14:cNvPr>
                <p14:cNvContentPartPr/>
                <p14:nvPr/>
              </p14:nvContentPartPr>
              <p14:xfrm>
                <a:off x="2971170" y="6267787"/>
                <a:ext cx="148320" cy="239400"/>
              </p14:xfrm>
            </p:contentPart>
          </mc:Choice>
          <mc:Fallback>
            <p:pic>
              <p:nvPicPr>
                <p:cNvPr id="462" name="Ink 461">
                  <a:extLst>
                    <a:ext uri="{FF2B5EF4-FFF2-40B4-BE49-F238E27FC236}">
                      <a16:creationId xmlns:a16="http://schemas.microsoft.com/office/drawing/2014/main" id="{E342019B-684D-4B3C-89D4-B96B056704E2}"/>
                    </a:ext>
                  </a:extLst>
                </p:cNvPr>
                <p:cNvPicPr/>
                <p:nvPr/>
              </p:nvPicPr>
              <p:blipFill>
                <a:blip r:embed="rId461"/>
                <a:stretch>
                  <a:fillRect/>
                </a:stretch>
              </p:blipFill>
              <p:spPr>
                <a:xfrm>
                  <a:off x="2962170" y="6259147"/>
                  <a:ext cx="165960" cy="257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2">
              <p14:nvContentPartPr>
                <p14:cNvPr id="463" name="Ink 462">
                  <a:extLst>
                    <a:ext uri="{FF2B5EF4-FFF2-40B4-BE49-F238E27FC236}">
                      <a16:creationId xmlns:a16="http://schemas.microsoft.com/office/drawing/2014/main" id="{06783101-A1EB-4B9B-9EC1-8EE2861CA1CF}"/>
                    </a:ext>
                  </a:extLst>
                </p14:cNvPr>
                <p14:cNvContentPartPr/>
                <p14:nvPr/>
              </p14:nvContentPartPr>
              <p14:xfrm>
                <a:off x="3231810" y="6287227"/>
                <a:ext cx="88200" cy="171360"/>
              </p14:xfrm>
            </p:contentPart>
          </mc:Choice>
          <mc:Fallback>
            <p:pic>
              <p:nvPicPr>
                <p:cNvPr id="463" name="Ink 462">
                  <a:extLst>
                    <a:ext uri="{FF2B5EF4-FFF2-40B4-BE49-F238E27FC236}">
                      <a16:creationId xmlns:a16="http://schemas.microsoft.com/office/drawing/2014/main" id="{06783101-A1EB-4B9B-9EC1-8EE2861CA1CF}"/>
                    </a:ext>
                  </a:extLst>
                </p:cNvPr>
                <p:cNvPicPr/>
                <p:nvPr/>
              </p:nvPicPr>
              <p:blipFill>
                <a:blip r:embed="rId463"/>
                <a:stretch>
                  <a:fillRect/>
                </a:stretch>
              </p:blipFill>
              <p:spPr>
                <a:xfrm>
                  <a:off x="3222810" y="6278587"/>
                  <a:ext cx="105840" cy="189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4">
              <p14:nvContentPartPr>
                <p14:cNvPr id="464" name="Ink 463">
                  <a:extLst>
                    <a:ext uri="{FF2B5EF4-FFF2-40B4-BE49-F238E27FC236}">
                      <a16:creationId xmlns:a16="http://schemas.microsoft.com/office/drawing/2014/main" id="{302AB5AD-4CD2-489A-8042-1D1D97882B97}"/>
                    </a:ext>
                  </a:extLst>
                </p14:cNvPr>
                <p14:cNvContentPartPr/>
                <p14:nvPr/>
              </p14:nvContentPartPr>
              <p14:xfrm>
                <a:off x="3312450" y="6278587"/>
                <a:ext cx="116280" cy="489240"/>
              </p14:xfrm>
            </p:contentPart>
          </mc:Choice>
          <mc:Fallback>
            <p:pic>
              <p:nvPicPr>
                <p:cNvPr id="464" name="Ink 463">
                  <a:extLst>
                    <a:ext uri="{FF2B5EF4-FFF2-40B4-BE49-F238E27FC236}">
                      <a16:creationId xmlns:a16="http://schemas.microsoft.com/office/drawing/2014/main" id="{302AB5AD-4CD2-489A-8042-1D1D97882B97}"/>
                    </a:ext>
                  </a:extLst>
                </p:cNvPr>
                <p:cNvPicPr/>
                <p:nvPr/>
              </p:nvPicPr>
              <p:blipFill>
                <a:blip r:embed="rId465"/>
                <a:stretch>
                  <a:fillRect/>
                </a:stretch>
              </p:blipFill>
              <p:spPr>
                <a:xfrm>
                  <a:off x="3303810" y="6269947"/>
                  <a:ext cx="133920" cy="506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6">
              <p14:nvContentPartPr>
                <p14:cNvPr id="465" name="Ink 464">
                  <a:extLst>
                    <a:ext uri="{FF2B5EF4-FFF2-40B4-BE49-F238E27FC236}">
                      <a16:creationId xmlns:a16="http://schemas.microsoft.com/office/drawing/2014/main" id="{1798CA97-B907-4927-A713-33DD4A19667D}"/>
                    </a:ext>
                  </a:extLst>
                </p14:cNvPr>
                <p14:cNvContentPartPr/>
                <p14:nvPr/>
              </p14:nvContentPartPr>
              <p14:xfrm>
                <a:off x="3332970" y="6263107"/>
                <a:ext cx="78480" cy="277920"/>
              </p14:xfrm>
            </p:contentPart>
          </mc:Choice>
          <mc:Fallback>
            <p:pic>
              <p:nvPicPr>
                <p:cNvPr id="465" name="Ink 464">
                  <a:extLst>
                    <a:ext uri="{FF2B5EF4-FFF2-40B4-BE49-F238E27FC236}">
                      <a16:creationId xmlns:a16="http://schemas.microsoft.com/office/drawing/2014/main" id="{1798CA97-B907-4927-A713-33DD4A19667D}"/>
                    </a:ext>
                  </a:extLst>
                </p:cNvPr>
                <p:cNvPicPr/>
                <p:nvPr/>
              </p:nvPicPr>
              <p:blipFill>
                <a:blip r:embed="rId467"/>
                <a:stretch>
                  <a:fillRect/>
                </a:stretch>
              </p:blipFill>
              <p:spPr>
                <a:xfrm>
                  <a:off x="3324330" y="6254467"/>
                  <a:ext cx="96120" cy="295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8">
              <p14:nvContentPartPr>
                <p14:cNvPr id="466" name="Ink 465">
                  <a:extLst>
                    <a:ext uri="{FF2B5EF4-FFF2-40B4-BE49-F238E27FC236}">
                      <a16:creationId xmlns:a16="http://schemas.microsoft.com/office/drawing/2014/main" id="{8A752603-EC19-4C1E-ABEE-675BAA39AA85}"/>
                    </a:ext>
                  </a:extLst>
                </p14:cNvPr>
                <p14:cNvContentPartPr/>
                <p14:nvPr/>
              </p14:nvContentPartPr>
              <p14:xfrm>
                <a:off x="3677130" y="6146467"/>
                <a:ext cx="322560" cy="99000"/>
              </p14:xfrm>
            </p:contentPart>
          </mc:Choice>
          <mc:Fallback>
            <p:pic>
              <p:nvPicPr>
                <p:cNvPr id="466" name="Ink 465">
                  <a:extLst>
                    <a:ext uri="{FF2B5EF4-FFF2-40B4-BE49-F238E27FC236}">
                      <a16:creationId xmlns:a16="http://schemas.microsoft.com/office/drawing/2014/main" id="{8A752603-EC19-4C1E-ABEE-675BAA39AA85}"/>
                    </a:ext>
                  </a:extLst>
                </p:cNvPr>
                <p:cNvPicPr/>
                <p:nvPr/>
              </p:nvPicPr>
              <p:blipFill>
                <a:blip r:embed="rId469"/>
                <a:stretch>
                  <a:fillRect/>
                </a:stretch>
              </p:blipFill>
              <p:spPr>
                <a:xfrm>
                  <a:off x="3668130" y="6137827"/>
                  <a:ext cx="340200" cy="116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70">
              <p14:nvContentPartPr>
                <p14:cNvPr id="468" name="Ink 467">
                  <a:extLst>
                    <a:ext uri="{FF2B5EF4-FFF2-40B4-BE49-F238E27FC236}">
                      <a16:creationId xmlns:a16="http://schemas.microsoft.com/office/drawing/2014/main" id="{28340EB0-3765-4F14-9714-0E172E4B19B1}"/>
                    </a:ext>
                  </a:extLst>
                </p14:cNvPr>
                <p14:cNvContentPartPr/>
                <p14:nvPr/>
              </p14:nvContentPartPr>
              <p14:xfrm>
                <a:off x="4177890" y="6185347"/>
                <a:ext cx="132480" cy="322560"/>
              </p14:xfrm>
            </p:contentPart>
          </mc:Choice>
          <mc:Fallback>
            <p:pic>
              <p:nvPicPr>
                <p:cNvPr id="468" name="Ink 467">
                  <a:extLst>
                    <a:ext uri="{FF2B5EF4-FFF2-40B4-BE49-F238E27FC236}">
                      <a16:creationId xmlns:a16="http://schemas.microsoft.com/office/drawing/2014/main" id="{28340EB0-3765-4F14-9714-0E172E4B19B1}"/>
                    </a:ext>
                  </a:extLst>
                </p:cNvPr>
                <p:cNvPicPr/>
                <p:nvPr/>
              </p:nvPicPr>
              <p:blipFill>
                <a:blip r:embed="rId471"/>
                <a:stretch>
                  <a:fillRect/>
                </a:stretch>
              </p:blipFill>
              <p:spPr>
                <a:xfrm>
                  <a:off x="4168890" y="6176707"/>
                  <a:ext cx="150120" cy="34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72">
              <p14:nvContentPartPr>
                <p14:cNvPr id="469" name="Ink 468">
                  <a:extLst>
                    <a:ext uri="{FF2B5EF4-FFF2-40B4-BE49-F238E27FC236}">
                      <a16:creationId xmlns:a16="http://schemas.microsoft.com/office/drawing/2014/main" id="{6ECDC2C9-EA0C-4142-AD54-F98C506B0835}"/>
                    </a:ext>
                  </a:extLst>
                </p14:cNvPr>
                <p14:cNvContentPartPr/>
                <p14:nvPr/>
              </p14:nvContentPartPr>
              <p14:xfrm>
                <a:off x="4386330" y="6206587"/>
                <a:ext cx="93960" cy="333000"/>
              </p14:xfrm>
            </p:contentPart>
          </mc:Choice>
          <mc:Fallback>
            <p:pic>
              <p:nvPicPr>
                <p:cNvPr id="469" name="Ink 468">
                  <a:extLst>
                    <a:ext uri="{FF2B5EF4-FFF2-40B4-BE49-F238E27FC236}">
                      <a16:creationId xmlns:a16="http://schemas.microsoft.com/office/drawing/2014/main" id="{6ECDC2C9-EA0C-4142-AD54-F98C506B0835}"/>
                    </a:ext>
                  </a:extLst>
                </p:cNvPr>
                <p:cNvPicPr/>
                <p:nvPr/>
              </p:nvPicPr>
              <p:blipFill>
                <a:blip r:embed="rId473"/>
                <a:stretch>
                  <a:fillRect/>
                </a:stretch>
              </p:blipFill>
              <p:spPr>
                <a:xfrm>
                  <a:off x="4377690" y="6197947"/>
                  <a:ext cx="111600" cy="350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74">
              <p14:nvContentPartPr>
                <p14:cNvPr id="470" name="Ink 469">
                  <a:extLst>
                    <a:ext uri="{FF2B5EF4-FFF2-40B4-BE49-F238E27FC236}">
                      <a16:creationId xmlns:a16="http://schemas.microsoft.com/office/drawing/2014/main" id="{B7D20FF0-A04B-4D2E-911C-09E0FDAF1F6A}"/>
                    </a:ext>
                  </a:extLst>
                </p14:cNvPr>
                <p14:cNvContentPartPr/>
                <p14:nvPr/>
              </p14:nvContentPartPr>
              <p14:xfrm>
                <a:off x="4524210" y="6151147"/>
                <a:ext cx="194040" cy="352440"/>
              </p14:xfrm>
            </p:contentPart>
          </mc:Choice>
          <mc:Fallback>
            <p:pic>
              <p:nvPicPr>
                <p:cNvPr id="470" name="Ink 469">
                  <a:extLst>
                    <a:ext uri="{FF2B5EF4-FFF2-40B4-BE49-F238E27FC236}">
                      <a16:creationId xmlns:a16="http://schemas.microsoft.com/office/drawing/2014/main" id="{B7D20FF0-A04B-4D2E-911C-09E0FDAF1F6A}"/>
                    </a:ext>
                  </a:extLst>
                </p:cNvPr>
                <p:cNvPicPr/>
                <p:nvPr/>
              </p:nvPicPr>
              <p:blipFill>
                <a:blip r:embed="rId475"/>
                <a:stretch>
                  <a:fillRect/>
                </a:stretch>
              </p:blipFill>
              <p:spPr>
                <a:xfrm>
                  <a:off x="4515210" y="6142147"/>
                  <a:ext cx="211680" cy="370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76">
              <p14:nvContentPartPr>
                <p14:cNvPr id="471" name="Ink 470">
                  <a:extLst>
                    <a:ext uri="{FF2B5EF4-FFF2-40B4-BE49-F238E27FC236}">
                      <a16:creationId xmlns:a16="http://schemas.microsoft.com/office/drawing/2014/main" id="{5CD48129-3765-4021-AC36-128B15880FE6}"/>
                    </a:ext>
                  </a:extLst>
                </p14:cNvPr>
                <p14:cNvContentPartPr/>
                <p14:nvPr/>
              </p14:nvContentPartPr>
              <p14:xfrm>
                <a:off x="4659570" y="6311707"/>
                <a:ext cx="110520" cy="59040"/>
              </p14:xfrm>
            </p:contentPart>
          </mc:Choice>
          <mc:Fallback>
            <p:pic>
              <p:nvPicPr>
                <p:cNvPr id="471" name="Ink 470">
                  <a:extLst>
                    <a:ext uri="{FF2B5EF4-FFF2-40B4-BE49-F238E27FC236}">
                      <a16:creationId xmlns:a16="http://schemas.microsoft.com/office/drawing/2014/main" id="{5CD48129-3765-4021-AC36-128B15880FE6}"/>
                    </a:ext>
                  </a:extLst>
                </p:cNvPr>
                <p:cNvPicPr/>
                <p:nvPr/>
              </p:nvPicPr>
              <p:blipFill>
                <a:blip r:embed="rId477"/>
                <a:stretch>
                  <a:fillRect/>
                </a:stretch>
              </p:blipFill>
              <p:spPr>
                <a:xfrm>
                  <a:off x="4650570" y="6303067"/>
                  <a:ext cx="128160" cy="76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78">
              <p14:nvContentPartPr>
                <p14:cNvPr id="472" name="Ink 471">
                  <a:extLst>
                    <a:ext uri="{FF2B5EF4-FFF2-40B4-BE49-F238E27FC236}">
                      <a16:creationId xmlns:a16="http://schemas.microsoft.com/office/drawing/2014/main" id="{52BE06B1-12E3-4B9B-A763-532D914B1222}"/>
                    </a:ext>
                  </a:extLst>
                </p14:cNvPr>
                <p14:cNvContentPartPr/>
                <p14:nvPr/>
              </p14:nvContentPartPr>
              <p14:xfrm>
                <a:off x="4903650" y="6280747"/>
                <a:ext cx="140760" cy="191880"/>
              </p14:xfrm>
            </p:contentPart>
          </mc:Choice>
          <mc:Fallback>
            <p:pic>
              <p:nvPicPr>
                <p:cNvPr id="472" name="Ink 471">
                  <a:extLst>
                    <a:ext uri="{FF2B5EF4-FFF2-40B4-BE49-F238E27FC236}">
                      <a16:creationId xmlns:a16="http://schemas.microsoft.com/office/drawing/2014/main" id="{52BE06B1-12E3-4B9B-A763-532D914B1222}"/>
                    </a:ext>
                  </a:extLst>
                </p:cNvPr>
                <p:cNvPicPr/>
                <p:nvPr/>
              </p:nvPicPr>
              <p:blipFill>
                <a:blip r:embed="rId479"/>
                <a:stretch>
                  <a:fillRect/>
                </a:stretch>
              </p:blipFill>
              <p:spPr>
                <a:xfrm>
                  <a:off x="4895010" y="6272107"/>
                  <a:ext cx="158400" cy="209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0">
              <p14:nvContentPartPr>
                <p14:cNvPr id="473" name="Ink 472">
                  <a:extLst>
                    <a:ext uri="{FF2B5EF4-FFF2-40B4-BE49-F238E27FC236}">
                      <a16:creationId xmlns:a16="http://schemas.microsoft.com/office/drawing/2014/main" id="{E0975568-E80D-4367-8EB9-1A5A57962A11}"/>
                    </a:ext>
                  </a:extLst>
                </p14:cNvPr>
                <p14:cNvContentPartPr/>
                <p14:nvPr/>
              </p14:nvContentPartPr>
              <p14:xfrm>
                <a:off x="4942890" y="6395587"/>
                <a:ext cx="122760" cy="420840"/>
              </p14:xfrm>
            </p:contentPart>
          </mc:Choice>
          <mc:Fallback>
            <p:pic>
              <p:nvPicPr>
                <p:cNvPr id="473" name="Ink 472">
                  <a:extLst>
                    <a:ext uri="{FF2B5EF4-FFF2-40B4-BE49-F238E27FC236}">
                      <a16:creationId xmlns:a16="http://schemas.microsoft.com/office/drawing/2014/main" id="{E0975568-E80D-4367-8EB9-1A5A57962A11}"/>
                    </a:ext>
                  </a:extLst>
                </p:cNvPr>
                <p:cNvPicPr/>
                <p:nvPr/>
              </p:nvPicPr>
              <p:blipFill>
                <a:blip r:embed="rId481"/>
                <a:stretch>
                  <a:fillRect/>
                </a:stretch>
              </p:blipFill>
              <p:spPr>
                <a:xfrm>
                  <a:off x="4933890" y="6386587"/>
                  <a:ext cx="140400" cy="438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2">
              <p14:nvContentPartPr>
                <p14:cNvPr id="474" name="Ink 473">
                  <a:extLst>
                    <a:ext uri="{FF2B5EF4-FFF2-40B4-BE49-F238E27FC236}">
                      <a16:creationId xmlns:a16="http://schemas.microsoft.com/office/drawing/2014/main" id="{1B3CBF0B-CA19-4A6A-B0A8-AB9B784E38CC}"/>
                    </a:ext>
                  </a:extLst>
                </p14:cNvPr>
                <p14:cNvContentPartPr/>
                <p14:nvPr/>
              </p14:nvContentPartPr>
              <p14:xfrm>
                <a:off x="5296410" y="6220627"/>
                <a:ext cx="109080" cy="25560"/>
              </p14:xfrm>
            </p:contentPart>
          </mc:Choice>
          <mc:Fallback>
            <p:pic>
              <p:nvPicPr>
                <p:cNvPr id="474" name="Ink 473">
                  <a:extLst>
                    <a:ext uri="{FF2B5EF4-FFF2-40B4-BE49-F238E27FC236}">
                      <a16:creationId xmlns:a16="http://schemas.microsoft.com/office/drawing/2014/main" id="{1B3CBF0B-CA19-4A6A-B0A8-AB9B784E38CC}"/>
                    </a:ext>
                  </a:extLst>
                </p:cNvPr>
                <p:cNvPicPr/>
                <p:nvPr/>
              </p:nvPicPr>
              <p:blipFill>
                <a:blip r:embed="rId483"/>
                <a:stretch>
                  <a:fillRect/>
                </a:stretch>
              </p:blipFill>
              <p:spPr>
                <a:xfrm>
                  <a:off x="5287770" y="6211987"/>
                  <a:ext cx="126720" cy="43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4">
              <p14:nvContentPartPr>
                <p14:cNvPr id="475" name="Ink 474">
                  <a:extLst>
                    <a:ext uri="{FF2B5EF4-FFF2-40B4-BE49-F238E27FC236}">
                      <a16:creationId xmlns:a16="http://schemas.microsoft.com/office/drawing/2014/main" id="{754B52B2-9FB5-4FFC-A0A6-4102BE1C8146}"/>
                    </a:ext>
                  </a:extLst>
                </p14:cNvPr>
                <p14:cNvContentPartPr/>
                <p14:nvPr/>
              </p14:nvContentPartPr>
              <p14:xfrm>
                <a:off x="5328090" y="6288307"/>
                <a:ext cx="131040" cy="6840"/>
              </p14:xfrm>
            </p:contentPart>
          </mc:Choice>
          <mc:Fallback>
            <p:pic>
              <p:nvPicPr>
                <p:cNvPr id="475" name="Ink 474">
                  <a:extLst>
                    <a:ext uri="{FF2B5EF4-FFF2-40B4-BE49-F238E27FC236}">
                      <a16:creationId xmlns:a16="http://schemas.microsoft.com/office/drawing/2014/main" id="{754B52B2-9FB5-4FFC-A0A6-4102BE1C8146}"/>
                    </a:ext>
                  </a:extLst>
                </p:cNvPr>
                <p:cNvPicPr/>
                <p:nvPr/>
              </p:nvPicPr>
              <p:blipFill>
                <a:blip r:embed="rId485"/>
                <a:stretch>
                  <a:fillRect/>
                </a:stretch>
              </p:blipFill>
              <p:spPr>
                <a:xfrm>
                  <a:off x="5319090" y="6279307"/>
                  <a:ext cx="148680" cy="24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6">
              <p14:nvContentPartPr>
                <p14:cNvPr id="478" name="Ink 477">
                  <a:extLst>
                    <a:ext uri="{FF2B5EF4-FFF2-40B4-BE49-F238E27FC236}">
                      <a16:creationId xmlns:a16="http://schemas.microsoft.com/office/drawing/2014/main" id="{8EAEA1FD-9C9F-4F5C-8A2E-911C20155745}"/>
                    </a:ext>
                  </a:extLst>
                </p14:cNvPr>
                <p14:cNvContentPartPr/>
                <p14:nvPr/>
              </p14:nvContentPartPr>
              <p14:xfrm>
                <a:off x="5521410" y="6136027"/>
                <a:ext cx="167040" cy="371160"/>
              </p14:xfrm>
            </p:contentPart>
          </mc:Choice>
          <mc:Fallback>
            <p:pic>
              <p:nvPicPr>
                <p:cNvPr id="478" name="Ink 477">
                  <a:extLst>
                    <a:ext uri="{FF2B5EF4-FFF2-40B4-BE49-F238E27FC236}">
                      <a16:creationId xmlns:a16="http://schemas.microsoft.com/office/drawing/2014/main" id="{8EAEA1FD-9C9F-4F5C-8A2E-911C20155745}"/>
                    </a:ext>
                  </a:extLst>
                </p:cNvPr>
                <p:cNvPicPr/>
                <p:nvPr/>
              </p:nvPicPr>
              <p:blipFill>
                <a:blip r:embed="rId487"/>
                <a:stretch>
                  <a:fillRect/>
                </a:stretch>
              </p:blipFill>
              <p:spPr>
                <a:xfrm>
                  <a:off x="5512410" y="6127027"/>
                  <a:ext cx="184680" cy="388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8">
              <p14:nvContentPartPr>
                <p14:cNvPr id="479" name="Ink 478">
                  <a:extLst>
                    <a:ext uri="{FF2B5EF4-FFF2-40B4-BE49-F238E27FC236}">
                      <a16:creationId xmlns:a16="http://schemas.microsoft.com/office/drawing/2014/main" id="{824E04B8-AA4A-4042-BC7F-4E7E5D4CD3FB}"/>
                    </a:ext>
                  </a:extLst>
                </p14:cNvPr>
                <p14:cNvContentPartPr/>
                <p14:nvPr/>
              </p14:nvContentPartPr>
              <p14:xfrm>
                <a:off x="5760810" y="6222067"/>
                <a:ext cx="152640" cy="242280"/>
              </p14:xfrm>
            </p:contentPart>
          </mc:Choice>
          <mc:Fallback>
            <p:pic>
              <p:nvPicPr>
                <p:cNvPr id="479" name="Ink 478">
                  <a:extLst>
                    <a:ext uri="{FF2B5EF4-FFF2-40B4-BE49-F238E27FC236}">
                      <a16:creationId xmlns:a16="http://schemas.microsoft.com/office/drawing/2014/main" id="{824E04B8-AA4A-4042-BC7F-4E7E5D4CD3FB}"/>
                    </a:ext>
                  </a:extLst>
                </p:cNvPr>
                <p:cNvPicPr/>
                <p:nvPr/>
              </p:nvPicPr>
              <p:blipFill>
                <a:blip r:embed="rId489"/>
                <a:stretch>
                  <a:fillRect/>
                </a:stretch>
              </p:blipFill>
              <p:spPr>
                <a:xfrm>
                  <a:off x="5751810" y="6213067"/>
                  <a:ext cx="170280" cy="259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90">
              <p14:nvContentPartPr>
                <p14:cNvPr id="480" name="Ink 479">
                  <a:extLst>
                    <a:ext uri="{FF2B5EF4-FFF2-40B4-BE49-F238E27FC236}">
                      <a16:creationId xmlns:a16="http://schemas.microsoft.com/office/drawing/2014/main" id="{AD975287-D560-4714-BE33-7965B887C714}"/>
                    </a:ext>
                  </a:extLst>
                </p14:cNvPr>
                <p14:cNvContentPartPr/>
                <p14:nvPr/>
              </p14:nvContentPartPr>
              <p14:xfrm>
                <a:off x="5955930" y="6155827"/>
                <a:ext cx="141480" cy="298080"/>
              </p14:xfrm>
            </p:contentPart>
          </mc:Choice>
          <mc:Fallback>
            <p:pic>
              <p:nvPicPr>
                <p:cNvPr id="480" name="Ink 479">
                  <a:extLst>
                    <a:ext uri="{FF2B5EF4-FFF2-40B4-BE49-F238E27FC236}">
                      <a16:creationId xmlns:a16="http://schemas.microsoft.com/office/drawing/2014/main" id="{AD975287-D560-4714-BE33-7965B887C714}"/>
                    </a:ext>
                  </a:extLst>
                </p:cNvPr>
                <p:cNvPicPr/>
                <p:nvPr/>
              </p:nvPicPr>
              <p:blipFill>
                <a:blip r:embed="rId491"/>
                <a:stretch>
                  <a:fillRect/>
                </a:stretch>
              </p:blipFill>
              <p:spPr>
                <a:xfrm>
                  <a:off x="5947290" y="6147187"/>
                  <a:ext cx="159120" cy="315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92">
              <p14:nvContentPartPr>
                <p14:cNvPr id="481" name="Ink 480">
                  <a:extLst>
                    <a:ext uri="{FF2B5EF4-FFF2-40B4-BE49-F238E27FC236}">
                      <a16:creationId xmlns:a16="http://schemas.microsoft.com/office/drawing/2014/main" id="{5CA81216-5CB2-4CBC-A713-1D3A2FCCEBED}"/>
                    </a:ext>
                  </a:extLst>
                </p14:cNvPr>
                <p14:cNvContentPartPr/>
                <p14:nvPr/>
              </p14:nvContentPartPr>
              <p14:xfrm>
                <a:off x="6144930" y="6096427"/>
                <a:ext cx="189000" cy="325080"/>
              </p14:xfrm>
            </p:contentPart>
          </mc:Choice>
          <mc:Fallback>
            <p:pic>
              <p:nvPicPr>
                <p:cNvPr id="481" name="Ink 480">
                  <a:extLst>
                    <a:ext uri="{FF2B5EF4-FFF2-40B4-BE49-F238E27FC236}">
                      <a16:creationId xmlns:a16="http://schemas.microsoft.com/office/drawing/2014/main" id="{5CA81216-5CB2-4CBC-A713-1D3A2FCCEBED}"/>
                    </a:ext>
                  </a:extLst>
                </p:cNvPr>
                <p:cNvPicPr/>
                <p:nvPr/>
              </p:nvPicPr>
              <p:blipFill>
                <a:blip r:embed="rId493"/>
                <a:stretch>
                  <a:fillRect/>
                </a:stretch>
              </p:blipFill>
              <p:spPr>
                <a:xfrm>
                  <a:off x="6135930" y="6087787"/>
                  <a:ext cx="206640" cy="342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94">
              <p14:nvContentPartPr>
                <p14:cNvPr id="482" name="Ink 481">
                  <a:extLst>
                    <a:ext uri="{FF2B5EF4-FFF2-40B4-BE49-F238E27FC236}">
                      <a16:creationId xmlns:a16="http://schemas.microsoft.com/office/drawing/2014/main" id="{6CBDD432-F644-4DB4-ACDC-0C60D7006330}"/>
                    </a:ext>
                  </a:extLst>
                </p14:cNvPr>
                <p14:cNvContentPartPr/>
                <p14:nvPr/>
              </p14:nvContentPartPr>
              <p14:xfrm>
                <a:off x="6419970" y="6260587"/>
                <a:ext cx="97920" cy="140040"/>
              </p14:xfrm>
            </p:contentPart>
          </mc:Choice>
          <mc:Fallback>
            <p:pic>
              <p:nvPicPr>
                <p:cNvPr id="482" name="Ink 481">
                  <a:extLst>
                    <a:ext uri="{FF2B5EF4-FFF2-40B4-BE49-F238E27FC236}">
                      <a16:creationId xmlns:a16="http://schemas.microsoft.com/office/drawing/2014/main" id="{6CBDD432-F644-4DB4-ACDC-0C60D7006330}"/>
                    </a:ext>
                  </a:extLst>
                </p:cNvPr>
                <p:cNvPicPr/>
                <p:nvPr/>
              </p:nvPicPr>
              <p:blipFill>
                <a:blip r:embed="rId495"/>
                <a:stretch>
                  <a:fillRect/>
                </a:stretch>
              </p:blipFill>
              <p:spPr>
                <a:xfrm>
                  <a:off x="6411330" y="6251587"/>
                  <a:ext cx="115560" cy="157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96">
              <p14:nvContentPartPr>
                <p14:cNvPr id="483" name="Ink 482">
                  <a:extLst>
                    <a:ext uri="{FF2B5EF4-FFF2-40B4-BE49-F238E27FC236}">
                      <a16:creationId xmlns:a16="http://schemas.microsoft.com/office/drawing/2014/main" id="{0FCE3D33-D74B-434C-A87E-CAFEE3E6A8AF}"/>
                    </a:ext>
                  </a:extLst>
                </p14:cNvPr>
                <p14:cNvContentPartPr/>
                <p14:nvPr/>
              </p14:nvContentPartPr>
              <p14:xfrm>
                <a:off x="6490890" y="6284347"/>
                <a:ext cx="81360" cy="381960"/>
              </p14:xfrm>
            </p:contentPart>
          </mc:Choice>
          <mc:Fallback>
            <p:pic>
              <p:nvPicPr>
                <p:cNvPr id="483" name="Ink 482">
                  <a:extLst>
                    <a:ext uri="{FF2B5EF4-FFF2-40B4-BE49-F238E27FC236}">
                      <a16:creationId xmlns:a16="http://schemas.microsoft.com/office/drawing/2014/main" id="{0FCE3D33-D74B-434C-A87E-CAFEE3E6A8AF}"/>
                    </a:ext>
                  </a:extLst>
                </p:cNvPr>
                <p:cNvPicPr/>
                <p:nvPr/>
              </p:nvPicPr>
              <p:blipFill>
                <a:blip r:embed="rId497"/>
                <a:stretch>
                  <a:fillRect/>
                </a:stretch>
              </p:blipFill>
              <p:spPr>
                <a:xfrm>
                  <a:off x="6482250" y="6275347"/>
                  <a:ext cx="99000" cy="399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98">
              <p14:nvContentPartPr>
                <p14:cNvPr id="484" name="Ink 483">
                  <a:extLst>
                    <a:ext uri="{FF2B5EF4-FFF2-40B4-BE49-F238E27FC236}">
                      <a16:creationId xmlns:a16="http://schemas.microsoft.com/office/drawing/2014/main" id="{04B655C5-3473-4F1F-9AE2-99E480B9943E}"/>
                    </a:ext>
                  </a:extLst>
                </p14:cNvPr>
                <p14:cNvContentPartPr/>
                <p14:nvPr/>
              </p14:nvContentPartPr>
              <p14:xfrm>
                <a:off x="6872490" y="6212347"/>
                <a:ext cx="143640" cy="31320"/>
              </p14:xfrm>
            </p:contentPart>
          </mc:Choice>
          <mc:Fallback>
            <p:pic>
              <p:nvPicPr>
                <p:cNvPr id="484" name="Ink 483">
                  <a:extLst>
                    <a:ext uri="{FF2B5EF4-FFF2-40B4-BE49-F238E27FC236}">
                      <a16:creationId xmlns:a16="http://schemas.microsoft.com/office/drawing/2014/main" id="{04B655C5-3473-4F1F-9AE2-99E480B9943E}"/>
                    </a:ext>
                  </a:extLst>
                </p:cNvPr>
                <p:cNvPicPr/>
                <p:nvPr/>
              </p:nvPicPr>
              <p:blipFill>
                <a:blip r:embed="rId499"/>
                <a:stretch>
                  <a:fillRect/>
                </a:stretch>
              </p:blipFill>
              <p:spPr>
                <a:xfrm>
                  <a:off x="6863490" y="6203347"/>
                  <a:ext cx="161280" cy="48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00">
              <p14:nvContentPartPr>
                <p14:cNvPr id="485" name="Ink 484">
                  <a:extLst>
                    <a:ext uri="{FF2B5EF4-FFF2-40B4-BE49-F238E27FC236}">
                      <a16:creationId xmlns:a16="http://schemas.microsoft.com/office/drawing/2014/main" id="{A8594427-E72D-4A42-9688-3839197A8CD3}"/>
                    </a:ext>
                  </a:extLst>
                </p14:cNvPr>
                <p14:cNvContentPartPr/>
                <p14:nvPr/>
              </p14:nvContentPartPr>
              <p14:xfrm>
                <a:off x="6878610" y="6305227"/>
                <a:ext cx="72000" cy="2880"/>
              </p14:xfrm>
            </p:contentPart>
          </mc:Choice>
          <mc:Fallback>
            <p:pic>
              <p:nvPicPr>
                <p:cNvPr id="485" name="Ink 484">
                  <a:extLst>
                    <a:ext uri="{FF2B5EF4-FFF2-40B4-BE49-F238E27FC236}">
                      <a16:creationId xmlns:a16="http://schemas.microsoft.com/office/drawing/2014/main" id="{A8594427-E72D-4A42-9688-3839197A8CD3}"/>
                    </a:ext>
                  </a:extLst>
                </p:cNvPr>
                <p:cNvPicPr/>
                <p:nvPr/>
              </p:nvPicPr>
              <p:blipFill>
                <a:blip r:embed="rId501"/>
                <a:stretch>
                  <a:fillRect/>
                </a:stretch>
              </p:blipFill>
              <p:spPr>
                <a:xfrm>
                  <a:off x="6869610" y="6296587"/>
                  <a:ext cx="89640" cy="20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02">
              <p14:nvContentPartPr>
                <p14:cNvPr id="488" name="Ink 487">
                  <a:extLst>
                    <a:ext uri="{FF2B5EF4-FFF2-40B4-BE49-F238E27FC236}">
                      <a16:creationId xmlns:a16="http://schemas.microsoft.com/office/drawing/2014/main" id="{5FB6F1DD-EB98-406C-9B68-E33BB4713C20}"/>
                    </a:ext>
                  </a:extLst>
                </p14:cNvPr>
                <p14:cNvContentPartPr/>
                <p14:nvPr/>
              </p14:nvContentPartPr>
              <p14:xfrm>
                <a:off x="5274810" y="6565507"/>
                <a:ext cx="102600" cy="25920"/>
              </p14:xfrm>
            </p:contentPart>
          </mc:Choice>
          <mc:Fallback>
            <p:pic>
              <p:nvPicPr>
                <p:cNvPr id="488" name="Ink 487">
                  <a:extLst>
                    <a:ext uri="{FF2B5EF4-FFF2-40B4-BE49-F238E27FC236}">
                      <a16:creationId xmlns:a16="http://schemas.microsoft.com/office/drawing/2014/main" id="{5FB6F1DD-EB98-406C-9B68-E33BB4713C20}"/>
                    </a:ext>
                  </a:extLst>
                </p:cNvPr>
                <p:cNvPicPr/>
                <p:nvPr/>
              </p:nvPicPr>
              <p:blipFill>
                <a:blip r:embed="rId503"/>
                <a:stretch>
                  <a:fillRect/>
                </a:stretch>
              </p:blipFill>
              <p:spPr>
                <a:xfrm>
                  <a:off x="5266170" y="6556507"/>
                  <a:ext cx="120240" cy="43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04">
              <p14:nvContentPartPr>
                <p14:cNvPr id="489" name="Ink 488">
                  <a:extLst>
                    <a:ext uri="{FF2B5EF4-FFF2-40B4-BE49-F238E27FC236}">
                      <a16:creationId xmlns:a16="http://schemas.microsoft.com/office/drawing/2014/main" id="{CA8043E9-D3C4-46F3-993B-00479AF56EA9}"/>
                    </a:ext>
                  </a:extLst>
                </p14:cNvPr>
                <p14:cNvContentPartPr/>
                <p14:nvPr/>
              </p14:nvContentPartPr>
              <p14:xfrm>
                <a:off x="5283090" y="6652267"/>
                <a:ext cx="133200" cy="22320"/>
              </p14:xfrm>
            </p:contentPart>
          </mc:Choice>
          <mc:Fallback>
            <p:pic>
              <p:nvPicPr>
                <p:cNvPr id="489" name="Ink 488">
                  <a:extLst>
                    <a:ext uri="{FF2B5EF4-FFF2-40B4-BE49-F238E27FC236}">
                      <a16:creationId xmlns:a16="http://schemas.microsoft.com/office/drawing/2014/main" id="{CA8043E9-D3C4-46F3-993B-00479AF56EA9}"/>
                    </a:ext>
                  </a:extLst>
                </p:cNvPr>
                <p:cNvPicPr/>
                <p:nvPr/>
              </p:nvPicPr>
              <p:blipFill>
                <a:blip r:embed="rId505"/>
                <a:stretch>
                  <a:fillRect/>
                </a:stretch>
              </p:blipFill>
              <p:spPr>
                <a:xfrm>
                  <a:off x="5274090" y="6643627"/>
                  <a:ext cx="150840" cy="39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06">
              <p14:nvContentPartPr>
                <p14:cNvPr id="491" name="Ink 490">
                  <a:extLst>
                    <a:ext uri="{FF2B5EF4-FFF2-40B4-BE49-F238E27FC236}">
                      <a16:creationId xmlns:a16="http://schemas.microsoft.com/office/drawing/2014/main" id="{9F8AC24B-6ACC-4BFA-A4BF-6E218DF8D215}"/>
                    </a:ext>
                  </a:extLst>
                </p14:cNvPr>
                <p14:cNvContentPartPr/>
                <p14:nvPr/>
              </p14:nvContentPartPr>
              <p14:xfrm>
                <a:off x="5638770" y="6499627"/>
                <a:ext cx="97200" cy="291960"/>
              </p14:xfrm>
            </p:contentPart>
          </mc:Choice>
          <mc:Fallback>
            <p:pic>
              <p:nvPicPr>
                <p:cNvPr id="491" name="Ink 490">
                  <a:extLst>
                    <a:ext uri="{FF2B5EF4-FFF2-40B4-BE49-F238E27FC236}">
                      <a16:creationId xmlns:a16="http://schemas.microsoft.com/office/drawing/2014/main" id="{9F8AC24B-6ACC-4BFA-A4BF-6E218DF8D215}"/>
                    </a:ext>
                  </a:extLst>
                </p:cNvPr>
                <p:cNvPicPr/>
                <p:nvPr/>
              </p:nvPicPr>
              <p:blipFill>
                <a:blip r:embed="rId507"/>
                <a:stretch>
                  <a:fillRect/>
                </a:stretch>
              </p:blipFill>
              <p:spPr>
                <a:xfrm>
                  <a:off x="5630130" y="6490627"/>
                  <a:ext cx="114840" cy="309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08">
              <p14:nvContentPartPr>
                <p14:cNvPr id="492" name="Ink 491">
                  <a:extLst>
                    <a:ext uri="{FF2B5EF4-FFF2-40B4-BE49-F238E27FC236}">
                      <a16:creationId xmlns:a16="http://schemas.microsoft.com/office/drawing/2014/main" id="{7B5F09CA-36EC-4478-811F-2079CD8899B1}"/>
                    </a:ext>
                  </a:extLst>
                </p14:cNvPr>
                <p14:cNvContentPartPr/>
                <p14:nvPr/>
              </p14:nvContentPartPr>
              <p14:xfrm>
                <a:off x="5849010" y="6802387"/>
                <a:ext cx="29880" cy="18000"/>
              </p14:xfrm>
            </p:contentPart>
          </mc:Choice>
          <mc:Fallback>
            <p:pic>
              <p:nvPicPr>
                <p:cNvPr id="492" name="Ink 491">
                  <a:extLst>
                    <a:ext uri="{FF2B5EF4-FFF2-40B4-BE49-F238E27FC236}">
                      <a16:creationId xmlns:a16="http://schemas.microsoft.com/office/drawing/2014/main" id="{7B5F09CA-36EC-4478-811F-2079CD8899B1}"/>
                    </a:ext>
                  </a:extLst>
                </p:cNvPr>
                <p:cNvPicPr/>
                <p:nvPr/>
              </p:nvPicPr>
              <p:blipFill>
                <a:blip r:embed="rId509"/>
                <a:stretch>
                  <a:fillRect/>
                </a:stretch>
              </p:blipFill>
              <p:spPr>
                <a:xfrm>
                  <a:off x="5840010" y="6793747"/>
                  <a:ext cx="47520" cy="35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10">
              <p14:nvContentPartPr>
                <p14:cNvPr id="493" name="Ink 492">
                  <a:extLst>
                    <a:ext uri="{FF2B5EF4-FFF2-40B4-BE49-F238E27FC236}">
                      <a16:creationId xmlns:a16="http://schemas.microsoft.com/office/drawing/2014/main" id="{BBB84A6D-9A74-4538-89BA-94B06A18D203}"/>
                    </a:ext>
                  </a:extLst>
                </p14:cNvPr>
                <p14:cNvContentPartPr/>
                <p14:nvPr/>
              </p14:nvContentPartPr>
              <p14:xfrm>
                <a:off x="5942610" y="6509707"/>
                <a:ext cx="131040" cy="217800"/>
              </p14:xfrm>
            </p:contentPart>
          </mc:Choice>
          <mc:Fallback>
            <p:pic>
              <p:nvPicPr>
                <p:cNvPr id="493" name="Ink 492">
                  <a:extLst>
                    <a:ext uri="{FF2B5EF4-FFF2-40B4-BE49-F238E27FC236}">
                      <a16:creationId xmlns:a16="http://schemas.microsoft.com/office/drawing/2014/main" id="{BBB84A6D-9A74-4538-89BA-94B06A18D203}"/>
                    </a:ext>
                  </a:extLst>
                </p:cNvPr>
                <p:cNvPicPr/>
                <p:nvPr/>
              </p:nvPicPr>
              <p:blipFill>
                <a:blip r:embed="rId511"/>
                <a:stretch>
                  <a:fillRect/>
                </a:stretch>
              </p:blipFill>
              <p:spPr>
                <a:xfrm>
                  <a:off x="5933610" y="6500707"/>
                  <a:ext cx="148680" cy="235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12">
              <p14:nvContentPartPr>
                <p14:cNvPr id="494" name="Ink 493">
                  <a:extLst>
                    <a:ext uri="{FF2B5EF4-FFF2-40B4-BE49-F238E27FC236}">
                      <a16:creationId xmlns:a16="http://schemas.microsoft.com/office/drawing/2014/main" id="{36194FCD-7E0A-4D5E-8C2D-0A94122148E9}"/>
                    </a:ext>
                  </a:extLst>
                </p14:cNvPr>
                <p14:cNvContentPartPr/>
                <p14:nvPr/>
              </p14:nvContentPartPr>
              <p14:xfrm>
                <a:off x="6137370" y="6463627"/>
                <a:ext cx="132480" cy="245160"/>
              </p14:xfrm>
            </p:contentPart>
          </mc:Choice>
          <mc:Fallback>
            <p:pic>
              <p:nvPicPr>
                <p:cNvPr id="494" name="Ink 493">
                  <a:extLst>
                    <a:ext uri="{FF2B5EF4-FFF2-40B4-BE49-F238E27FC236}">
                      <a16:creationId xmlns:a16="http://schemas.microsoft.com/office/drawing/2014/main" id="{36194FCD-7E0A-4D5E-8C2D-0A94122148E9}"/>
                    </a:ext>
                  </a:extLst>
                </p:cNvPr>
                <p:cNvPicPr/>
                <p:nvPr/>
              </p:nvPicPr>
              <p:blipFill>
                <a:blip r:embed="rId513"/>
                <a:stretch>
                  <a:fillRect/>
                </a:stretch>
              </p:blipFill>
              <p:spPr>
                <a:xfrm>
                  <a:off x="6128370" y="6454987"/>
                  <a:ext cx="150120" cy="262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14">
              <p14:nvContentPartPr>
                <p14:cNvPr id="495" name="Ink 494">
                  <a:extLst>
                    <a:ext uri="{FF2B5EF4-FFF2-40B4-BE49-F238E27FC236}">
                      <a16:creationId xmlns:a16="http://schemas.microsoft.com/office/drawing/2014/main" id="{EACC94CF-0894-4907-9245-3E00C792950E}"/>
                    </a:ext>
                  </a:extLst>
                </p14:cNvPr>
                <p14:cNvContentPartPr/>
                <p14:nvPr/>
              </p14:nvContentPartPr>
              <p14:xfrm>
                <a:off x="6283890" y="6452827"/>
                <a:ext cx="137520" cy="268560"/>
              </p14:xfrm>
            </p:contentPart>
          </mc:Choice>
          <mc:Fallback>
            <p:pic>
              <p:nvPicPr>
                <p:cNvPr id="495" name="Ink 494">
                  <a:extLst>
                    <a:ext uri="{FF2B5EF4-FFF2-40B4-BE49-F238E27FC236}">
                      <a16:creationId xmlns:a16="http://schemas.microsoft.com/office/drawing/2014/main" id="{EACC94CF-0894-4907-9245-3E00C792950E}"/>
                    </a:ext>
                  </a:extLst>
                </p:cNvPr>
                <p:cNvPicPr/>
                <p:nvPr/>
              </p:nvPicPr>
              <p:blipFill>
                <a:blip r:embed="rId515"/>
                <a:stretch>
                  <a:fillRect/>
                </a:stretch>
              </p:blipFill>
              <p:spPr>
                <a:xfrm>
                  <a:off x="6274890" y="6443827"/>
                  <a:ext cx="155160" cy="286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16">
              <p14:nvContentPartPr>
                <p14:cNvPr id="496" name="Ink 495">
                  <a:extLst>
                    <a:ext uri="{FF2B5EF4-FFF2-40B4-BE49-F238E27FC236}">
                      <a16:creationId xmlns:a16="http://schemas.microsoft.com/office/drawing/2014/main" id="{8980F93B-1E38-4390-A9F7-0263256B29C5}"/>
                    </a:ext>
                  </a:extLst>
                </p14:cNvPr>
                <p14:cNvContentPartPr/>
                <p14:nvPr/>
              </p14:nvContentPartPr>
              <p14:xfrm>
                <a:off x="6632730" y="6447067"/>
                <a:ext cx="30240" cy="295200"/>
              </p14:xfrm>
            </p:contentPart>
          </mc:Choice>
          <mc:Fallback>
            <p:pic>
              <p:nvPicPr>
                <p:cNvPr id="496" name="Ink 495">
                  <a:extLst>
                    <a:ext uri="{FF2B5EF4-FFF2-40B4-BE49-F238E27FC236}">
                      <a16:creationId xmlns:a16="http://schemas.microsoft.com/office/drawing/2014/main" id="{8980F93B-1E38-4390-A9F7-0263256B29C5}"/>
                    </a:ext>
                  </a:extLst>
                </p:cNvPr>
                <p:cNvPicPr/>
                <p:nvPr/>
              </p:nvPicPr>
              <p:blipFill>
                <a:blip r:embed="rId517"/>
                <a:stretch>
                  <a:fillRect/>
                </a:stretch>
              </p:blipFill>
              <p:spPr>
                <a:xfrm>
                  <a:off x="6623730" y="6438067"/>
                  <a:ext cx="47880" cy="312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18">
              <p14:nvContentPartPr>
                <p14:cNvPr id="497" name="Ink 496">
                  <a:extLst>
                    <a:ext uri="{FF2B5EF4-FFF2-40B4-BE49-F238E27FC236}">
                      <a16:creationId xmlns:a16="http://schemas.microsoft.com/office/drawing/2014/main" id="{2AAB7E20-87CA-4E38-BF2B-99C8380D8B11}"/>
                    </a:ext>
                  </a:extLst>
                </p14:cNvPr>
                <p14:cNvContentPartPr/>
                <p14:nvPr/>
              </p14:nvContentPartPr>
              <p14:xfrm>
                <a:off x="6626970" y="6590707"/>
                <a:ext cx="288720" cy="150480"/>
              </p14:xfrm>
            </p:contentPart>
          </mc:Choice>
          <mc:Fallback>
            <p:pic>
              <p:nvPicPr>
                <p:cNvPr id="497" name="Ink 496">
                  <a:extLst>
                    <a:ext uri="{FF2B5EF4-FFF2-40B4-BE49-F238E27FC236}">
                      <a16:creationId xmlns:a16="http://schemas.microsoft.com/office/drawing/2014/main" id="{2AAB7E20-87CA-4E38-BF2B-99C8380D8B11}"/>
                    </a:ext>
                  </a:extLst>
                </p:cNvPr>
                <p:cNvPicPr/>
                <p:nvPr/>
              </p:nvPicPr>
              <p:blipFill>
                <a:blip r:embed="rId519"/>
                <a:stretch>
                  <a:fillRect/>
                </a:stretch>
              </p:blipFill>
              <p:spPr>
                <a:xfrm>
                  <a:off x="6618330" y="6581707"/>
                  <a:ext cx="306360" cy="168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20">
              <p14:nvContentPartPr>
                <p14:cNvPr id="498" name="Ink 497">
                  <a:extLst>
                    <a:ext uri="{FF2B5EF4-FFF2-40B4-BE49-F238E27FC236}">
                      <a16:creationId xmlns:a16="http://schemas.microsoft.com/office/drawing/2014/main" id="{4313702A-15B7-46F0-885B-87D2EF78E5B7}"/>
                    </a:ext>
                  </a:extLst>
                </p14:cNvPr>
                <p14:cNvContentPartPr/>
                <p14:nvPr/>
              </p14:nvContentPartPr>
              <p14:xfrm>
                <a:off x="6907050" y="6658387"/>
                <a:ext cx="54000" cy="158040"/>
              </p14:xfrm>
            </p:contentPart>
          </mc:Choice>
          <mc:Fallback>
            <p:pic>
              <p:nvPicPr>
                <p:cNvPr id="498" name="Ink 497">
                  <a:extLst>
                    <a:ext uri="{FF2B5EF4-FFF2-40B4-BE49-F238E27FC236}">
                      <a16:creationId xmlns:a16="http://schemas.microsoft.com/office/drawing/2014/main" id="{4313702A-15B7-46F0-885B-87D2EF78E5B7}"/>
                    </a:ext>
                  </a:extLst>
                </p:cNvPr>
                <p:cNvPicPr/>
                <p:nvPr/>
              </p:nvPicPr>
              <p:blipFill>
                <a:blip r:embed="rId521"/>
                <a:stretch>
                  <a:fillRect/>
                </a:stretch>
              </p:blipFill>
              <p:spPr>
                <a:xfrm>
                  <a:off x="6898050" y="6649387"/>
                  <a:ext cx="71640" cy="175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22">
              <p14:nvContentPartPr>
                <p14:cNvPr id="253" name="Ink 252">
                  <a:extLst>
                    <a:ext uri="{FF2B5EF4-FFF2-40B4-BE49-F238E27FC236}">
                      <a16:creationId xmlns:a16="http://schemas.microsoft.com/office/drawing/2014/main" id="{84B9D8E4-CCCE-45AA-86B7-2D2E3C024B44}"/>
                    </a:ext>
                  </a:extLst>
                </p14:cNvPr>
                <p14:cNvContentPartPr/>
                <p14:nvPr/>
              </p14:nvContentPartPr>
              <p14:xfrm>
                <a:off x="2010690" y="3972067"/>
                <a:ext cx="143640" cy="167760"/>
              </p14:xfrm>
            </p:contentPart>
          </mc:Choice>
          <mc:Fallback>
            <p:pic>
              <p:nvPicPr>
                <p:cNvPr id="253" name="Ink 252">
                  <a:extLst>
                    <a:ext uri="{FF2B5EF4-FFF2-40B4-BE49-F238E27FC236}">
                      <a16:creationId xmlns:a16="http://schemas.microsoft.com/office/drawing/2014/main" id="{84B9D8E4-CCCE-45AA-86B7-2D2E3C024B44}"/>
                    </a:ext>
                  </a:extLst>
                </p:cNvPr>
                <p:cNvPicPr/>
                <p:nvPr/>
              </p:nvPicPr>
              <p:blipFill>
                <a:blip r:embed="rId523"/>
                <a:stretch>
                  <a:fillRect/>
                </a:stretch>
              </p:blipFill>
              <p:spPr>
                <a:xfrm>
                  <a:off x="2001690" y="3963067"/>
                  <a:ext cx="161280" cy="185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24">
              <p14:nvContentPartPr>
                <p14:cNvPr id="254" name="Ink 253">
                  <a:extLst>
                    <a:ext uri="{FF2B5EF4-FFF2-40B4-BE49-F238E27FC236}">
                      <a16:creationId xmlns:a16="http://schemas.microsoft.com/office/drawing/2014/main" id="{87E2CAEE-B1FC-47C6-854E-8B598BAFB081}"/>
                    </a:ext>
                  </a:extLst>
                </p14:cNvPr>
                <p14:cNvContentPartPr/>
                <p14:nvPr/>
              </p14:nvContentPartPr>
              <p14:xfrm>
                <a:off x="2272770" y="3731227"/>
                <a:ext cx="53640" cy="533160"/>
              </p14:xfrm>
            </p:contentPart>
          </mc:Choice>
          <mc:Fallback>
            <p:pic>
              <p:nvPicPr>
                <p:cNvPr id="254" name="Ink 253">
                  <a:extLst>
                    <a:ext uri="{FF2B5EF4-FFF2-40B4-BE49-F238E27FC236}">
                      <a16:creationId xmlns:a16="http://schemas.microsoft.com/office/drawing/2014/main" id="{87E2CAEE-B1FC-47C6-854E-8B598BAFB081}"/>
                    </a:ext>
                  </a:extLst>
                </p:cNvPr>
                <p:cNvPicPr/>
                <p:nvPr/>
              </p:nvPicPr>
              <p:blipFill>
                <a:blip r:embed="rId525"/>
                <a:stretch>
                  <a:fillRect/>
                </a:stretch>
              </p:blipFill>
              <p:spPr>
                <a:xfrm>
                  <a:off x="2264130" y="3722227"/>
                  <a:ext cx="71280" cy="550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26">
              <p14:nvContentPartPr>
                <p14:cNvPr id="255" name="Ink 254">
                  <a:extLst>
                    <a:ext uri="{FF2B5EF4-FFF2-40B4-BE49-F238E27FC236}">
                      <a16:creationId xmlns:a16="http://schemas.microsoft.com/office/drawing/2014/main" id="{407E603D-BE6F-4ED4-8582-20E624151387}"/>
                    </a:ext>
                  </a:extLst>
                </p14:cNvPr>
                <p14:cNvContentPartPr/>
                <p14:nvPr/>
              </p14:nvContentPartPr>
              <p14:xfrm>
                <a:off x="2267010" y="4104547"/>
                <a:ext cx="135720" cy="30960"/>
              </p14:xfrm>
            </p:contentPart>
          </mc:Choice>
          <mc:Fallback>
            <p:pic>
              <p:nvPicPr>
                <p:cNvPr id="255" name="Ink 254">
                  <a:extLst>
                    <a:ext uri="{FF2B5EF4-FFF2-40B4-BE49-F238E27FC236}">
                      <a16:creationId xmlns:a16="http://schemas.microsoft.com/office/drawing/2014/main" id="{407E603D-BE6F-4ED4-8582-20E624151387}"/>
                    </a:ext>
                  </a:extLst>
                </p:cNvPr>
                <p:cNvPicPr/>
                <p:nvPr/>
              </p:nvPicPr>
              <p:blipFill>
                <a:blip r:embed="rId527"/>
                <a:stretch>
                  <a:fillRect/>
                </a:stretch>
              </p:blipFill>
              <p:spPr>
                <a:xfrm>
                  <a:off x="2258010" y="4095547"/>
                  <a:ext cx="153360" cy="48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28">
              <p14:nvContentPartPr>
                <p14:cNvPr id="258" name="Ink 257">
                  <a:extLst>
                    <a:ext uri="{FF2B5EF4-FFF2-40B4-BE49-F238E27FC236}">
                      <a16:creationId xmlns:a16="http://schemas.microsoft.com/office/drawing/2014/main" id="{5849924B-C827-413E-B946-2498C7D8D21E}"/>
                    </a:ext>
                  </a:extLst>
                </p14:cNvPr>
                <p14:cNvContentPartPr/>
                <p14:nvPr/>
              </p14:nvContentPartPr>
              <p14:xfrm>
                <a:off x="2719890" y="3907987"/>
                <a:ext cx="177480" cy="199440"/>
              </p14:xfrm>
            </p:contentPart>
          </mc:Choice>
          <mc:Fallback>
            <p:pic>
              <p:nvPicPr>
                <p:cNvPr id="258" name="Ink 257">
                  <a:extLst>
                    <a:ext uri="{FF2B5EF4-FFF2-40B4-BE49-F238E27FC236}">
                      <a16:creationId xmlns:a16="http://schemas.microsoft.com/office/drawing/2014/main" id="{5849924B-C827-413E-B946-2498C7D8D21E}"/>
                    </a:ext>
                  </a:extLst>
                </p:cNvPr>
                <p:cNvPicPr/>
                <p:nvPr/>
              </p:nvPicPr>
              <p:blipFill>
                <a:blip r:embed="rId529"/>
                <a:stretch>
                  <a:fillRect/>
                </a:stretch>
              </p:blipFill>
              <p:spPr>
                <a:xfrm>
                  <a:off x="2710890" y="3899347"/>
                  <a:ext cx="195120" cy="217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30">
              <p14:nvContentPartPr>
                <p14:cNvPr id="259" name="Ink 258">
                  <a:extLst>
                    <a:ext uri="{FF2B5EF4-FFF2-40B4-BE49-F238E27FC236}">
                      <a16:creationId xmlns:a16="http://schemas.microsoft.com/office/drawing/2014/main" id="{B5B1A53B-2234-46E3-9FFC-83B48D6B1BAF}"/>
                    </a:ext>
                  </a:extLst>
                </p14:cNvPr>
                <p14:cNvContentPartPr/>
                <p14:nvPr/>
              </p14:nvContentPartPr>
              <p14:xfrm>
                <a:off x="2912850" y="3964507"/>
                <a:ext cx="137520" cy="115200"/>
              </p14:xfrm>
            </p:contentPart>
          </mc:Choice>
          <mc:Fallback>
            <p:pic>
              <p:nvPicPr>
                <p:cNvPr id="259" name="Ink 258">
                  <a:extLst>
                    <a:ext uri="{FF2B5EF4-FFF2-40B4-BE49-F238E27FC236}">
                      <a16:creationId xmlns:a16="http://schemas.microsoft.com/office/drawing/2014/main" id="{B5B1A53B-2234-46E3-9FFC-83B48D6B1BAF}"/>
                    </a:ext>
                  </a:extLst>
                </p:cNvPr>
                <p:cNvPicPr/>
                <p:nvPr/>
              </p:nvPicPr>
              <p:blipFill>
                <a:blip r:embed="rId531"/>
                <a:stretch>
                  <a:fillRect/>
                </a:stretch>
              </p:blipFill>
              <p:spPr>
                <a:xfrm>
                  <a:off x="2904210" y="3955507"/>
                  <a:ext cx="155160" cy="132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32">
              <p14:nvContentPartPr>
                <p14:cNvPr id="260" name="Ink 259">
                  <a:extLst>
                    <a:ext uri="{FF2B5EF4-FFF2-40B4-BE49-F238E27FC236}">
                      <a16:creationId xmlns:a16="http://schemas.microsoft.com/office/drawing/2014/main" id="{B8615B3F-463D-4324-B3E5-C94916332174}"/>
                    </a:ext>
                  </a:extLst>
                </p14:cNvPr>
                <p14:cNvContentPartPr/>
                <p14:nvPr/>
              </p14:nvContentPartPr>
              <p14:xfrm>
                <a:off x="3092490" y="3827707"/>
                <a:ext cx="23040" cy="250560"/>
              </p14:xfrm>
            </p:contentPart>
          </mc:Choice>
          <mc:Fallback>
            <p:pic>
              <p:nvPicPr>
                <p:cNvPr id="260" name="Ink 259">
                  <a:extLst>
                    <a:ext uri="{FF2B5EF4-FFF2-40B4-BE49-F238E27FC236}">
                      <a16:creationId xmlns:a16="http://schemas.microsoft.com/office/drawing/2014/main" id="{B8615B3F-463D-4324-B3E5-C94916332174}"/>
                    </a:ext>
                  </a:extLst>
                </p:cNvPr>
                <p:cNvPicPr/>
                <p:nvPr/>
              </p:nvPicPr>
              <p:blipFill>
                <a:blip r:embed="rId533"/>
                <a:stretch>
                  <a:fillRect/>
                </a:stretch>
              </p:blipFill>
              <p:spPr>
                <a:xfrm>
                  <a:off x="3083850" y="3818707"/>
                  <a:ext cx="40680" cy="268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34">
              <p14:nvContentPartPr>
                <p14:cNvPr id="261" name="Ink 260">
                  <a:extLst>
                    <a:ext uri="{FF2B5EF4-FFF2-40B4-BE49-F238E27FC236}">
                      <a16:creationId xmlns:a16="http://schemas.microsoft.com/office/drawing/2014/main" id="{82439250-42D3-4955-AB7D-28E3AE4F750E}"/>
                    </a:ext>
                  </a:extLst>
                </p14:cNvPr>
                <p14:cNvContentPartPr/>
                <p14:nvPr/>
              </p14:nvContentPartPr>
              <p14:xfrm>
                <a:off x="3158730" y="3844987"/>
                <a:ext cx="703800" cy="289800"/>
              </p14:xfrm>
            </p:contentPart>
          </mc:Choice>
          <mc:Fallback>
            <p:pic>
              <p:nvPicPr>
                <p:cNvPr id="261" name="Ink 260">
                  <a:extLst>
                    <a:ext uri="{FF2B5EF4-FFF2-40B4-BE49-F238E27FC236}">
                      <a16:creationId xmlns:a16="http://schemas.microsoft.com/office/drawing/2014/main" id="{82439250-42D3-4955-AB7D-28E3AE4F750E}"/>
                    </a:ext>
                  </a:extLst>
                </p:cNvPr>
                <p:cNvPicPr/>
                <p:nvPr/>
              </p:nvPicPr>
              <p:blipFill>
                <a:blip r:embed="rId535"/>
                <a:stretch>
                  <a:fillRect/>
                </a:stretch>
              </p:blipFill>
              <p:spPr>
                <a:xfrm>
                  <a:off x="3150090" y="3835987"/>
                  <a:ext cx="721440" cy="307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36">
              <p14:nvContentPartPr>
                <p14:cNvPr id="262" name="Ink 261">
                  <a:extLst>
                    <a:ext uri="{FF2B5EF4-FFF2-40B4-BE49-F238E27FC236}">
                      <a16:creationId xmlns:a16="http://schemas.microsoft.com/office/drawing/2014/main" id="{472087AF-1F73-4C51-AB76-8DD66EFBC14C}"/>
                    </a:ext>
                  </a:extLst>
                </p14:cNvPr>
                <p14:cNvContentPartPr/>
                <p14:nvPr/>
              </p14:nvContentPartPr>
              <p14:xfrm>
                <a:off x="3669930" y="3954787"/>
                <a:ext cx="220680" cy="44280"/>
              </p14:xfrm>
            </p:contentPart>
          </mc:Choice>
          <mc:Fallback>
            <p:pic>
              <p:nvPicPr>
                <p:cNvPr id="262" name="Ink 261">
                  <a:extLst>
                    <a:ext uri="{FF2B5EF4-FFF2-40B4-BE49-F238E27FC236}">
                      <a16:creationId xmlns:a16="http://schemas.microsoft.com/office/drawing/2014/main" id="{472087AF-1F73-4C51-AB76-8DD66EFBC14C}"/>
                    </a:ext>
                  </a:extLst>
                </p:cNvPr>
                <p:cNvPicPr/>
                <p:nvPr/>
              </p:nvPicPr>
              <p:blipFill>
                <a:blip r:embed="rId537"/>
                <a:stretch>
                  <a:fillRect/>
                </a:stretch>
              </p:blipFill>
              <p:spPr>
                <a:xfrm>
                  <a:off x="3661290" y="3945787"/>
                  <a:ext cx="238320" cy="61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38">
              <p14:nvContentPartPr>
                <p14:cNvPr id="263" name="Ink 262">
                  <a:extLst>
                    <a:ext uri="{FF2B5EF4-FFF2-40B4-BE49-F238E27FC236}">
                      <a16:creationId xmlns:a16="http://schemas.microsoft.com/office/drawing/2014/main" id="{AE6B2255-959F-4423-AF01-6A7AD9ED4428}"/>
                    </a:ext>
                  </a:extLst>
                </p14:cNvPr>
                <p14:cNvContentPartPr/>
                <p14:nvPr/>
              </p14:nvContentPartPr>
              <p14:xfrm>
                <a:off x="4241250" y="3902947"/>
                <a:ext cx="56880" cy="173880"/>
              </p14:xfrm>
            </p:contentPart>
          </mc:Choice>
          <mc:Fallback>
            <p:pic>
              <p:nvPicPr>
                <p:cNvPr id="263" name="Ink 262">
                  <a:extLst>
                    <a:ext uri="{FF2B5EF4-FFF2-40B4-BE49-F238E27FC236}">
                      <a16:creationId xmlns:a16="http://schemas.microsoft.com/office/drawing/2014/main" id="{AE6B2255-959F-4423-AF01-6A7AD9ED4428}"/>
                    </a:ext>
                  </a:extLst>
                </p:cNvPr>
                <p:cNvPicPr/>
                <p:nvPr/>
              </p:nvPicPr>
              <p:blipFill>
                <a:blip r:embed="rId539"/>
                <a:stretch>
                  <a:fillRect/>
                </a:stretch>
              </p:blipFill>
              <p:spPr>
                <a:xfrm>
                  <a:off x="4232610" y="3893947"/>
                  <a:ext cx="74520" cy="191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0">
              <p14:nvContentPartPr>
                <p14:cNvPr id="264" name="Ink 263">
                  <a:extLst>
                    <a:ext uri="{FF2B5EF4-FFF2-40B4-BE49-F238E27FC236}">
                      <a16:creationId xmlns:a16="http://schemas.microsoft.com/office/drawing/2014/main" id="{23ED0A9A-CE43-4AB7-A941-2B909F1290C8}"/>
                    </a:ext>
                  </a:extLst>
                </p14:cNvPr>
                <p14:cNvContentPartPr/>
                <p14:nvPr/>
              </p14:nvContentPartPr>
              <p14:xfrm>
                <a:off x="4262490" y="3828067"/>
                <a:ext cx="15480" cy="23040"/>
              </p14:xfrm>
            </p:contentPart>
          </mc:Choice>
          <mc:Fallback>
            <p:pic>
              <p:nvPicPr>
                <p:cNvPr id="264" name="Ink 263">
                  <a:extLst>
                    <a:ext uri="{FF2B5EF4-FFF2-40B4-BE49-F238E27FC236}">
                      <a16:creationId xmlns:a16="http://schemas.microsoft.com/office/drawing/2014/main" id="{23ED0A9A-CE43-4AB7-A941-2B909F1290C8}"/>
                    </a:ext>
                  </a:extLst>
                </p:cNvPr>
                <p:cNvPicPr/>
                <p:nvPr/>
              </p:nvPicPr>
              <p:blipFill>
                <a:blip r:embed="rId541"/>
                <a:stretch>
                  <a:fillRect/>
                </a:stretch>
              </p:blipFill>
              <p:spPr>
                <a:xfrm>
                  <a:off x="4253490" y="3819067"/>
                  <a:ext cx="33120" cy="40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2">
              <p14:nvContentPartPr>
                <p14:cNvPr id="265" name="Ink 264">
                  <a:extLst>
                    <a:ext uri="{FF2B5EF4-FFF2-40B4-BE49-F238E27FC236}">
                      <a16:creationId xmlns:a16="http://schemas.microsoft.com/office/drawing/2014/main" id="{02B12B58-2CCE-43ED-814B-1F006D4CC660}"/>
                    </a:ext>
                  </a:extLst>
                </p14:cNvPr>
                <p14:cNvContentPartPr/>
                <p14:nvPr/>
              </p14:nvContentPartPr>
              <p14:xfrm>
                <a:off x="4320450" y="3915187"/>
                <a:ext cx="223560" cy="167040"/>
              </p14:xfrm>
            </p:contentPart>
          </mc:Choice>
          <mc:Fallback>
            <p:pic>
              <p:nvPicPr>
                <p:cNvPr id="265" name="Ink 264">
                  <a:extLst>
                    <a:ext uri="{FF2B5EF4-FFF2-40B4-BE49-F238E27FC236}">
                      <a16:creationId xmlns:a16="http://schemas.microsoft.com/office/drawing/2014/main" id="{02B12B58-2CCE-43ED-814B-1F006D4CC660}"/>
                    </a:ext>
                  </a:extLst>
                </p:cNvPr>
                <p:cNvPicPr/>
                <p:nvPr/>
              </p:nvPicPr>
              <p:blipFill>
                <a:blip r:embed="rId543"/>
                <a:stretch>
                  <a:fillRect/>
                </a:stretch>
              </p:blipFill>
              <p:spPr>
                <a:xfrm>
                  <a:off x="4311810" y="3906187"/>
                  <a:ext cx="241200" cy="184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4">
              <p14:nvContentPartPr>
                <p14:cNvPr id="271" name="Ink 270">
                  <a:extLst>
                    <a:ext uri="{FF2B5EF4-FFF2-40B4-BE49-F238E27FC236}">
                      <a16:creationId xmlns:a16="http://schemas.microsoft.com/office/drawing/2014/main" id="{296298BD-D609-4E65-88AC-8178CCB4B89F}"/>
                    </a:ext>
                  </a:extLst>
                </p14:cNvPr>
                <p14:cNvContentPartPr/>
                <p14:nvPr/>
              </p14:nvContentPartPr>
              <p14:xfrm>
                <a:off x="5057010" y="3667867"/>
                <a:ext cx="77400" cy="385560"/>
              </p14:xfrm>
            </p:contentPart>
          </mc:Choice>
          <mc:Fallback>
            <p:pic>
              <p:nvPicPr>
                <p:cNvPr id="271" name="Ink 270">
                  <a:extLst>
                    <a:ext uri="{FF2B5EF4-FFF2-40B4-BE49-F238E27FC236}">
                      <a16:creationId xmlns:a16="http://schemas.microsoft.com/office/drawing/2014/main" id="{296298BD-D609-4E65-88AC-8178CCB4B89F}"/>
                    </a:ext>
                  </a:extLst>
                </p:cNvPr>
                <p:cNvPicPr/>
                <p:nvPr/>
              </p:nvPicPr>
              <p:blipFill>
                <a:blip r:embed="rId545"/>
                <a:stretch>
                  <a:fillRect/>
                </a:stretch>
              </p:blipFill>
              <p:spPr>
                <a:xfrm>
                  <a:off x="5048370" y="3658867"/>
                  <a:ext cx="95040" cy="403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6">
              <p14:nvContentPartPr>
                <p14:cNvPr id="272" name="Ink 271">
                  <a:extLst>
                    <a:ext uri="{FF2B5EF4-FFF2-40B4-BE49-F238E27FC236}">
                      <a16:creationId xmlns:a16="http://schemas.microsoft.com/office/drawing/2014/main" id="{DAD023C5-C3BA-498C-95F6-5B756195EBD9}"/>
                    </a:ext>
                  </a:extLst>
                </p14:cNvPr>
                <p14:cNvContentPartPr/>
                <p14:nvPr/>
              </p14:nvContentPartPr>
              <p14:xfrm>
                <a:off x="5136210" y="3848947"/>
                <a:ext cx="341280" cy="219960"/>
              </p14:xfrm>
            </p:contentPart>
          </mc:Choice>
          <mc:Fallback>
            <p:pic>
              <p:nvPicPr>
                <p:cNvPr id="272" name="Ink 271">
                  <a:extLst>
                    <a:ext uri="{FF2B5EF4-FFF2-40B4-BE49-F238E27FC236}">
                      <a16:creationId xmlns:a16="http://schemas.microsoft.com/office/drawing/2014/main" id="{DAD023C5-C3BA-498C-95F6-5B756195EBD9}"/>
                    </a:ext>
                  </a:extLst>
                </p:cNvPr>
                <p:cNvPicPr/>
                <p:nvPr/>
              </p:nvPicPr>
              <p:blipFill>
                <a:blip r:embed="rId547"/>
                <a:stretch>
                  <a:fillRect/>
                </a:stretch>
              </p:blipFill>
              <p:spPr>
                <a:xfrm>
                  <a:off x="5127570" y="3840307"/>
                  <a:ext cx="358920" cy="237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8">
              <p14:nvContentPartPr>
                <p14:cNvPr id="273" name="Ink 272">
                  <a:extLst>
                    <a:ext uri="{FF2B5EF4-FFF2-40B4-BE49-F238E27FC236}">
                      <a16:creationId xmlns:a16="http://schemas.microsoft.com/office/drawing/2014/main" id="{CE9E65CB-5D8E-40A8-9DF0-27B60A297DC8}"/>
                    </a:ext>
                  </a:extLst>
                </p14:cNvPr>
                <p14:cNvContentPartPr/>
                <p14:nvPr/>
              </p14:nvContentPartPr>
              <p14:xfrm>
                <a:off x="5363370" y="4001227"/>
                <a:ext cx="191160" cy="312120"/>
              </p14:xfrm>
            </p:contentPart>
          </mc:Choice>
          <mc:Fallback>
            <p:pic>
              <p:nvPicPr>
                <p:cNvPr id="273" name="Ink 272">
                  <a:extLst>
                    <a:ext uri="{FF2B5EF4-FFF2-40B4-BE49-F238E27FC236}">
                      <a16:creationId xmlns:a16="http://schemas.microsoft.com/office/drawing/2014/main" id="{CE9E65CB-5D8E-40A8-9DF0-27B60A297DC8}"/>
                    </a:ext>
                  </a:extLst>
                </p:cNvPr>
                <p:cNvPicPr/>
                <p:nvPr/>
              </p:nvPicPr>
              <p:blipFill>
                <a:blip r:embed="rId549"/>
                <a:stretch>
                  <a:fillRect/>
                </a:stretch>
              </p:blipFill>
              <p:spPr>
                <a:xfrm>
                  <a:off x="5354370" y="3992587"/>
                  <a:ext cx="208800" cy="329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50">
              <p14:nvContentPartPr>
                <p14:cNvPr id="249" name="Ink 248">
                  <a:extLst>
                    <a:ext uri="{FF2B5EF4-FFF2-40B4-BE49-F238E27FC236}">
                      <a16:creationId xmlns:a16="http://schemas.microsoft.com/office/drawing/2014/main" id="{B62F7541-C882-4A01-B726-C18C0070B525}"/>
                    </a:ext>
                  </a:extLst>
                </p14:cNvPr>
                <p14:cNvContentPartPr/>
                <p14:nvPr/>
              </p14:nvContentPartPr>
              <p14:xfrm>
                <a:off x="863730" y="4034347"/>
                <a:ext cx="256320" cy="178560"/>
              </p14:xfrm>
            </p:contentPart>
          </mc:Choice>
          <mc:Fallback>
            <p:pic>
              <p:nvPicPr>
                <p:cNvPr id="249" name="Ink 248">
                  <a:extLst>
                    <a:ext uri="{FF2B5EF4-FFF2-40B4-BE49-F238E27FC236}">
                      <a16:creationId xmlns:a16="http://schemas.microsoft.com/office/drawing/2014/main" id="{B62F7541-C882-4A01-B726-C18C0070B525}"/>
                    </a:ext>
                  </a:extLst>
                </p:cNvPr>
                <p:cNvPicPr/>
                <p:nvPr/>
              </p:nvPicPr>
              <p:blipFill>
                <a:blip r:embed="rId551"/>
                <a:stretch>
                  <a:fillRect/>
                </a:stretch>
              </p:blipFill>
              <p:spPr>
                <a:xfrm>
                  <a:off x="854730" y="4025347"/>
                  <a:ext cx="273960" cy="196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52">
              <p14:nvContentPartPr>
                <p14:cNvPr id="250" name="Ink 249">
                  <a:extLst>
                    <a:ext uri="{FF2B5EF4-FFF2-40B4-BE49-F238E27FC236}">
                      <a16:creationId xmlns:a16="http://schemas.microsoft.com/office/drawing/2014/main" id="{94707992-CE8B-4516-8989-D3A06891EB00}"/>
                    </a:ext>
                  </a:extLst>
                </p14:cNvPr>
                <p14:cNvContentPartPr/>
                <p14:nvPr/>
              </p14:nvContentPartPr>
              <p14:xfrm>
                <a:off x="1169730" y="4045147"/>
                <a:ext cx="243000" cy="136800"/>
              </p14:xfrm>
            </p:contentPart>
          </mc:Choice>
          <mc:Fallback>
            <p:pic>
              <p:nvPicPr>
                <p:cNvPr id="250" name="Ink 249">
                  <a:extLst>
                    <a:ext uri="{FF2B5EF4-FFF2-40B4-BE49-F238E27FC236}">
                      <a16:creationId xmlns:a16="http://schemas.microsoft.com/office/drawing/2014/main" id="{94707992-CE8B-4516-8989-D3A06891EB00}"/>
                    </a:ext>
                  </a:extLst>
                </p:cNvPr>
                <p:cNvPicPr/>
                <p:nvPr/>
              </p:nvPicPr>
              <p:blipFill>
                <a:blip r:embed="rId553"/>
                <a:stretch>
                  <a:fillRect/>
                </a:stretch>
              </p:blipFill>
              <p:spPr>
                <a:xfrm>
                  <a:off x="1161090" y="4036147"/>
                  <a:ext cx="260640" cy="154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54">
              <p14:nvContentPartPr>
                <p14:cNvPr id="251" name="Ink 250">
                  <a:extLst>
                    <a:ext uri="{FF2B5EF4-FFF2-40B4-BE49-F238E27FC236}">
                      <a16:creationId xmlns:a16="http://schemas.microsoft.com/office/drawing/2014/main" id="{B529BCE6-03CF-472E-BA6E-6E40FE75120D}"/>
                    </a:ext>
                  </a:extLst>
                </p14:cNvPr>
                <p14:cNvContentPartPr/>
                <p14:nvPr/>
              </p14:nvContentPartPr>
              <p14:xfrm>
                <a:off x="1415970" y="4019947"/>
                <a:ext cx="127800" cy="161280"/>
              </p14:xfrm>
            </p:contentPart>
          </mc:Choice>
          <mc:Fallback>
            <p:pic>
              <p:nvPicPr>
                <p:cNvPr id="251" name="Ink 250">
                  <a:extLst>
                    <a:ext uri="{FF2B5EF4-FFF2-40B4-BE49-F238E27FC236}">
                      <a16:creationId xmlns:a16="http://schemas.microsoft.com/office/drawing/2014/main" id="{B529BCE6-03CF-472E-BA6E-6E40FE75120D}"/>
                    </a:ext>
                  </a:extLst>
                </p:cNvPr>
                <p:cNvPicPr/>
                <p:nvPr/>
              </p:nvPicPr>
              <p:blipFill>
                <a:blip r:embed="rId555"/>
                <a:stretch>
                  <a:fillRect/>
                </a:stretch>
              </p:blipFill>
              <p:spPr>
                <a:xfrm>
                  <a:off x="1407330" y="4011307"/>
                  <a:ext cx="145440" cy="178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56">
              <p14:nvContentPartPr>
                <p14:cNvPr id="252" name="Ink 251">
                  <a:extLst>
                    <a:ext uri="{FF2B5EF4-FFF2-40B4-BE49-F238E27FC236}">
                      <a16:creationId xmlns:a16="http://schemas.microsoft.com/office/drawing/2014/main" id="{84F191F3-2F3E-45DD-A070-E10BB7B4DBEA}"/>
                    </a:ext>
                  </a:extLst>
                </p14:cNvPr>
                <p14:cNvContentPartPr/>
                <p14:nvPr/>
              </p14:nvContentPartPr>
              <p14:xfrm>
                <a:off x="1577970" y="3979267"/>
                <a:ext cx="141480" cy="237960"/>
              </p14:xfrm>
            </p:contentPart>
          </mc:Choice>
          <mc:Fallback>
            <p:pic>
              <p:nvPicPr>
                <p:cNvPr id="252" name="Ink 251">
                  <a:extLst>
                    <a:ext uri="{FF2B5EF4-FFF2-40B4-BE49-F238E27FC236}">
                      <a16:creationId xmlns:a16="http://schemas.microsoft.com/office/drawing/2014/main" id="{84F191F3-2F3E-45DD-A070-E10BB7B4DBEA}"/>
                    </a:ext>
                  </a:extLst>
                </p:cNvPr>
                <p:cNvPicPr/>
                <p:nvPr/>
              </p:nvPicPr>
              <p:blipFill>
                <a:blip r:embed="rId557"/>
                <a:stretch>
                  <a:fillRect/>
                </a:stretch>
              </p:blipFill>
              <p:spPr>
                <a:xfrm>
                  <a:off x="1568970" y="3970267"/>
                  <a:ext cx="159120" cy="25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58">
              <p14:nvContentPartPr>
                <p14:cNvPr id="275" name="Ink 274">
                  <a:extLst>
                    <a:ext uri="{FF2B5EF4-FFF2-40B4-BE49-F238E27FC236}">
                      <a16:creationId xmlns:a16="http://schemas.microsoft.com/office/drawing/2014/main" id="{1FD53E0A-5A67-4D1D-988B-CDBDA7A2AFDB}"/>
                    </a:ext>
                  </a:extLst>
                </p14:cNvPr>
                <p14:cNvContentPartPr/>
                <p14:nvPr/>
              </p14:nvContentPartPr>
              <p14:xfrm>
                <a:off x="1079370" y="4495507"/>
                <a:ext cx="86760" cy="142200"/>
              </p14:xfrm>
            </p:contentPart>
          </mc:Choice>
          <mc:Fallback>
            <p:pic>
              <p:nvPicPr>
                <p:cNvPr id="275" name="Ink 274">
                  <a:extLst>
                    <a:ext uri="{FF2B5EF4-FFF2-40B4-BE49-F238E27FC236}">
                      <a16:creationId xmlns:a16="http://schemas.microsoft.com/office/drawing/2014/main" id="{1FD53E0A-5A67-4D1D-988B-CDBDA7A2AFDB}"/>
                    </a:ext>
                  </a:extLst>
                </p:cNvPr>
                <p:cNvPicPr/>
                <p:nvPr/>
              </p:nvPicPr>
              <p:blipFill>
                <a:blip r:embed="rId559"/>
                <a:stretch>
                  <a:fillRect/>
                </a:stretch>
              </p:blipFill>
              <p:spPr>
                <a:xfrm>
                  <a:off x="1070730" y="4486507"/>
                  <a:ext cx="104400" cy="159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0">
              <p14:nvContentPartPr>
                <p14:cNvPr id="276" name="Ink 275">
                  <a:extLst>
                    <a:ext uri="{FF2B5EF4-FFF2-40B4-BE49-F238E27FC236}">
                      <a16:creationId xmlns:a16="http://schemas.microsoft.com/office/drawing/2014/main" id="{E44FF7FE-881E-4362-B0E0-C0E10F9B4FCA}"/>
                    </a:ext>
                  </a:extLst>
                </p14:cNvPr>
                <p14:cNvContentPartPr/>
                <p14:nvPr/>
              </p14:nvContentPartPr>
              <p14:xfrm>
                <a:off x="1192050" y="4530067"/>
                <a:ext cx="124200" cy="65520"/>
              </p14:xfrm>
            </p:contentPart>
          </mc:Choice>
          <mc:Fallback>
            <p:pic>
              <p:nvPicPr>
                <p:cNvPr id="276" name="Ink 275">
                  <a:extLst>
                    <a:ext uri="{FF2B5EF4-FFF2-40B4-BE49-F238E27FC236}">
                      <a16:creationId xmlns:a16="http://schemas.microsoft.com/office/drawing/2014/main" id="{E44FF7FE-881E-4362-B0E0-C0E10F9B4FCA}"/>
                    </a:ext>
                  </a:extLst>
                </p:cNvPr>
                <p:cNvPicPr/>
                <p:nvPr/>
              </p:nvPicPr>
              <p:blipFill>
                <a:blip r:embed="rId561"/>
                <a:stretch>
                  <a:fillRect/>
                </a:stretch>
              </p:blipFill>
              <p:spPr>
                <a:xfrm>
                  <a:off x="1183410" y="4521427"/>
                  <a:ext cx="141840" cy="83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2">
              <p14:nvContentPartPr>
                <p14:cNvPr id="277" name="Ink 276">
                  <a:extLst>
                    <a:ext uri="{FF2B5EF4-FFF2-40B4-BE49-F238E27FC236}">
                      <a16:creationId xmlns:a16="http://schemas.microsoft.com/office/drawing/2014/main" id="{57F71CE1-F3F1-41DE-8FC7-B554FE260590}"/>
                    </a:ext>
                  </a:extLst>
                </p14:cNvPr>
                <p14:cNvContentPartPr/>
                <p14:nvPr/>
              </p14:nvContentPartPr>
              <p14:xfrm>
                <a:off x="1354770" y="4310467"/>
                <a:ext cx="107280" cy="320400"/>
              </p14:xfrm>
            </p:contentPart>
          </mc:Choice>
          <mc:Fallback>
            <p:pic>
              <p:nvPicPr>
                <p:cNvPr id="277" name="Ink 276">
                  <a:extLst>
                    <a:ext uri="{FF2B5EF4-FFF2-40B4-BE49-F238E27FC236}">
                      <a16:creationId xmlns:a16="http://schemas.microsoft.com/office/drawing/2014/main" id="{57F71CE1-F3F1-41DE-8FC7-B554FE260590}"/>
                    </a:ext>
                  </a:extLst>
                </p:cNvPr>
                <p:cNvPicPr/>
                <p:nvPr/>
              </p:nvPicPr>
              <p:blipFill>
                <a:blip r:embed="rId563"/>
                <a:stretch>
                  <a:fillRect/>
                </a:stretch>
              </p:blipFill>
              <p:spPr>
                <a:xfrm>
                  <a:off x="1345770" y="4301827"/>
                  <a:ext cx="124920" cy="338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4">
              <p14:nvContentPartPr>
                <p14:cNvPr id="279" name="Ink 278">
                  <a:extLst>
                    <a:ext uri="{FF2B5EF4-FFF2-40B4-BE49-F238E27FC236}">
                      <a16:creationId xmlns:a16="http://schemas.microsoft.com/office/drawing/2014/main" id="{E1FD0F41-D4E8-41E8-BDCF-F9527BFBC83C}"/>
                    </a:ext>
                  </a:extLst>
                </p14:cNvPr>
                <p14:cNvContentPartPr/>
                <p14:nvPr/>
              </p14:nvContentPartPr>
              <p14:xfrm>
                <a:off x="1711530" y="4455187"/>
                <a:ext cx="134640" cy="156240"/>
              </p14:xfrm>
            </p:contentPart>
          </mc:Choice>
          <mc:Fallback>
            <p:pic>
              <p:nvPicPr>
                <p:cNvPr id="279" name="Ink 278">
                  <a:extLst>
                    <a:ext uri="{FF2B5EF4-FFF2-40B4-BE49-F238E27FC236}">
                      <a16:creationId xmlns:a16="http://schemas.microsoft.com/office/drawing/2014/main" id="{E1FD0F41-D4E8-41E8-BDCF-F9527BFBC83C}"/>
                    </a:ext>
                  </a:extLst>
                </p:cNvPr>
                <p:cNvPicPr/>
                <p:nvPr/>
              </p:nvPicPr>
              <p:blipFill>
                <a:blip r:embed="rId565"/>
                <a:stretch>
                  <a:fillRect/>
                </a:stretch>
              </p:blipFill>
              <p:spPr>
                <a:xfrm>
                  <a:off x="1702530" y="4446187"/>
                  <a:ext cx="152280" cy="173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6">
              <p14:nvContentPartPr>
                <p14:cNvPr id="280" name="Ink 279">
                  <a:extLst>
                    <a:ext uri="{FF2B5EF4-FFF2-40B4-BE49-F238E27FC236}">
                      <a16:creationId xmlns:a16="http://schemas.microsoft.com/office/drawing/2014/main" id="{433284F4-47BF-4BC7-A241-8A8992394476}"/>
                    </a:ext>
                  </a:extLst>
                </p14:cNvPr>
                <p14:cNvContentPartPr/>
                <p14:nvPr/>
              </p14:nvContentPartPr>
              <p14:xfrm>
                <a:off x="1894410" y="4438987"/>
                <a:ext cx="136440" cy="182880"/>
              </p14:xfrm>
            </p:contentPart>
          </mc:Choice>
          <mc:Fallback>
            <p:pic>
              <p:nvPicPr>
                <p:cNvPr id="280" name="Ink 279">
                  <a:extLst>
                    <a:ext uri="{FF2B5EF4-FFF2-40B4-BE49-F238E27FC236}">
                      <a16:creationId xmlns:a16="http://schemas.microsoft.com/office/drawing/2014/main" id="{433284F4-47BF-4BC7-A241-8A8992394476}"/>
                    </a:ext>
                  </a:extLst>
                </p:cNvPr>
                <p:cNvPicPr/>
                <p:nvPr/>
              </p:nvPicPr>
              <p:blipFill>
                <a:blip r:embed="rId567"/>
                <a:stretch>
                  <a:fillRect/>
                </a:stretch>
              </p:blipFill>
              <p:spPr>
                <a:xfrm>
                  <a:off x="1885770" y="4429987"/>
                  <a:ext cx="154080" cy="200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8">
              <p14:nvContentPartPr>
                <p14:cNvPr id="281" name="Ink 280">
                  <a:extLst>
                    <a:ext uri="{FF2B5EF4-FFF2-40B4-BE49-F238E27FC236}">
                      <a16:creationId xmlns:a16="http://schemas.microsoft.com/office/drawing/2014/main" id="{4211BFCF-BAB8-4F83-802A-D45C2B1553DD}"/>
                    </a:ext>
                  </a:extLst>
                </p14:cNvPr>
                <p14:cNvContentPartPr/>
                <p14:nvPr/>
              </p14:nvContentPartPr>
              <p14:xfrm>
                <a:off x="2075130" y="4451227"/>
                <a:ext cx="155160" cy="121680"/>
              </p14:xfrm>
            </p:contentPart>
          </mc:Choice>
          <mc:Fallback>
            <p:pic>
              <p:nvPicPr>
                <p:cNvPr id="281" name="Ink 280">
                  <a:extLst>
                    <a:ext uri="{FF2B5EF4-FFF2-40B4-BE49-F238E27FC236}">
                      <a16:creationId xmlns:a16="http://schemas.microsoft.com/office/drawing/2014/main" id="{4211BFCF-BAB8-4F83-802A-D45C2B1553DD}"/>
                    </a:ext>
                  </a:extLst>
                </p:cNvPr>
                <p:cNvPicPr/>
                <p:nvPr/>
              </p:nvPicPr>
              <p:blipFill>
                <a:blip r:embed="rId569"/>
                <a:stretch>
                  <a:fillRect/>
                </a:stretch>
              </p:blipFill>
              <p:spPr>
                <a:xfrm>
                  <a:off x="2066130" y="4442227"/>
                  <a:ext cx="172800" cy="139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70">
              <p14:nvContentPartPr>
                <p14:cNvPr id="290" name="Ink 289">
                  <a:extLst>
                    <a:ext uri="{FF2B5EF4-FFF2-40B4-BE49-F238E27FC236}">
                      <a16:creationId xmlns:a16="http://schemas.microsoft.com/office/drawing/2014/main" id="{46FD6D15-9ACD-4F2E-B6AD-3A1A4A40157D}"/>
                    </a:ext>
                  </a:extLst>
                </p14:cNvPr>
                <p14:cNvContentPartPr/>
                <p14:nvPr/>
              </p14:nvContentPartPr>
              <p14:xfrm>
                <a:off x="4131090" y="4283827"/>
                <a:ext cx="244440" cy="176400"/>
              </p14:xfrm>
            </p:contentPart>
          </mc:Choice>
          <mc:Fallback>
            <p:pic>
              <p:nvPicPr>
                <p:cNvPr id="290" name="Ink 289">
                  <a:extLst>
                    <a:ext uri="{FF2B5EF4-FFF2-40B4-BE49-F238E27FC236}">
                      <a16:creationId xmlns:a16="http://schemas.microsoft.com/office/drawing/2014/main" id="{46FD6D15-9ACD-4F2E-B6AD-3A1A4A40157D}"/>
                    </a:ext>
                  </a:extLst>
                </p:cNvPr>
                <p:cNvPicPr/>
                <p:nvPr/>
              </p:nvPicPr>
              <p:blipFill>
                <a:blip r:embed="rId571"/>
                <a:stretch>
                  <a:fillRect/>
                </a:stretch>
              </p:blipFill>
              <p:spPr>
                <a:xfrm>
                  <a:off x="4122450" y="4274827"/>
                  <a:ext cx="262080" cy="194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72">
              <p14:nvContentPartPr>
                <p14:cNvPr id="291" name="Ink 290">
                  <a:extLst>
                    <a:ext uri="{FF2B5EF4-FFF2-40B4-BE49-F238E27FC236}">
                      <a16:creationId xmlns:a16="http://schemas.microsoft.com/office/drawing/2014/main" id="{657AAF33-B3B0-4E56-852E-C033482E1618}"/>
                    </a:ext>
                  </a:extLst>
                </p14:cNvPr>
                <p14:cNvContentPartPr/>
                <p14:nvPr/>
              </p14:nvContentPartPr>
              <p14:xfrm>
                <a:off x="4427370" y="4259347"/>
                <a:ext cx="226800" cy="200880"/>
              </p14:xfrm>
            </p:contentPart>
          </mc:Choice>
          <mc:Fallback>
            <p:pic>
              <p:nvPicPr>
                <p:cNvPr id="291" name="Ink 290">
                  <a:extLst>
                    <a:ext uri="{FF2B5EF4-FFF2-40B4-BE49-F238E27FC236}">
                      <a16:creationId xmlns:a16="http://schemas.microsoft.com/office/drawing/2014/main" id="{657AAF33-B3B0-4E56-852E-C033482E1618}"/>
                    </a:ext>
                  </a:extLst>
                </p:cNvPr>
                <p:cNvPicPr/>
                <p:nvPr/>
              </p:nvPicPr>
              <p:blipFill>
                <a:blip r:embed="rId573"/>
                <a:stretch>
                  <a:fillRect/>
                </a:stretch>
              </p:blipFill>
              <p:spPr>
                <a:xfrm>
                  <a:off x="4418370" y="4250707"/>
                  <a:ext cx="244440" cy="218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74">
              <p14:nvContentPartPr>
                <p14:cNvPr id="292" name="Ink 291">
                  <a:extLst>
                    <a:ext uri="{FF2B5EF4-FFF2-40B4-BE49-F238E27FC236}">
                      <a16:creationId xmlns:a16="http://schemas.microsoft.com/office/drawing/2014/main" id="{DFE16A67-ACD4-4F28-A2B0-C0EF0623B31F}"/>
                    </a:ext>
                  </a:extLst>
                </p14:cNvPr>
                <p14:cNvContentPartPr/>
                <p14:nvPr/>
              </p14:nvContentPartPr>
              <p14:xfrm>
                <a:off x="4679370" y="4291747"/>
                <a:ext cx="638640" cy="209880"/>
              </p14:xfrm>
            </p:contentPart>
          </mc:Choice>
          <mc:Fallback>
            <p:pic>
              <p:nvPicPr>
                <p:cNvPr id="292" name="Ink 291">
                  <a:extLst>
                    <a:ext uri="{FF2B5EF4-FFF2-40B4-BE49-F238E27FC236}">
                      <a16:creationId xmlns:a16="http://schemas.microsoft.com/office/drawing/2014/main" id="{DFE16A67-ACD4-4F28-A2B0-C0EF0623B31F}"/>
                    </a:ext>
                  </a:extLst>
                </p:cNvPr>
                <p:cNvPicPr/>
                <p:nvPr/>
              </p:nvPicPr>
              <p:blipFill>
                <a:blip r:embed="rId575"/>
                <a:stretch>
                  <a:fillRect/>
                </a:stretch>
              </p:blipFill>
              <p:spPr>
                <a:xfrm>
                  <a:off x="4670370" y="4282747"/>
                  <a:ext cx="656280" cy="227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76">
              <p14:nvContentPartPr>
                <p14:cNvPr id="293" name="Ink 292">
                  <a:extLst>
                    <a:ext uri="{FF2B5EF4-FFF2-40B4-BE49-F238E27FC236}">
                      <a16:creationId xmlns:a16="http://schemas.microsoft.com/office/drawing/2014/main" id="{1EDE2B20-FF00-4DFE-8BE4-FDD539E70A92}"/>
                    </a:ext>
                  </a:extLst>
                </p14:cNvPr>
                <p14:cNvContentPartPr/>
                <p14:nvPr/>
              </p14:nvContentPartPr>
              <p14:xfrm>
                <a:off x="5345730" y="4344667"/>
                <a:ext cx="394920" cy="173160"/>
              </p14:xfrm>
            </p:contentPart>
          </mc:Choice>
          <mc:Fallback>
            <p:pic>
              <p:nvPicPr>
                <p:cNvPr id="293" name="Ink 292">
                  <a:extLst>
                    <a:ext uri="{FF2B5EF4-FFF2-40B4-BE49-F238E27FC236}">
                      <a16:creationId xmlns:a16="http://schemas.microsoft.com/office/drawing/2014/main" id="{1EDE2B20-FF00-4DFE-8BE4-FDD539E70A92}"/>
                    </a:ext>
                  </a:extLst>
                </p:cNvPr>
                <p:cNvPicPr/>
                <p:nvPr/>
              </p:nvPicPr>
              <p:blipFill>
                <a:blip r:embed="rId577"/>
                <a:stretch>
                  <a:fillRect/>
                </a:stretch>
              </p:blipFill>
              <p:spPr>
                <a:xfrm>
                  <a:off x="5336730" y="4335667"/>
                  <a:ext cx="412560" cy="190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78">
              <p14:nvContentPartPr>
                <p14:cNvPr id="295" name="Ink 294">
                  <a:extLst>
                    <a:ext uri="{FF2B5EF4-FFF2-40B4-BE49-F238E27FC236}">
                      <a16:creationId xmlns:a16="http://schemas.microsoft.com/office/drawing/2014/main" id="{A15DB24A-FBB3-4156-AEAC-601365B19422}"/>
                    </a:ext>
                  </a:extLst>
                </p14:cNvPr>
                <p14:cNvContentPartPr/>
                <p14:nvPr/>
              </p14:nvContentPartPr>
              <p14:xfrm>
                <a:off x="6091290" y="4189147"/>
                <a:ext cx="34560" cy="194760"/>
              </p14:xfrm>
            </p:contentPart>
          </mc:Choice>
          <mc:Fallback>
            <p:pic>
              <p:nvPicPr>
                <p:cNvPr id="295" name="Ink 294">
                  <a:extLst>
                    <a:ext uri="{FF2B5EF4-FFF2-40B4-BE49-F238E27FC236}">
                      <a16:creationId xmlns:a16="http://schemas.microsoft.com/office/drawing/2014/main" id="{A15DB24A-FBB3-4156-AEAC-601365B19422}"/>
                    </a:ext>
                  </a:extLst>
                </p:cNvPr>
                <p:cNvPicPr/>
                <p:nvPr/>
              </p:nvPicPr>
              <p:blipFill>
                <a:blip r:embed="rId579"/>
                <a:stretch>
                  <a:fillRect/>
                </a:stretch>
              </p:blipFill>
              <p:spPr>
                <a:xfrm>
                  <a:off x="6082290" y="4180147"/>
                  <a:ext cx="52200" cy="212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80">
              <p14:nvContentPartPr>
                <p14:cNvPr id="296" name="Ink 295">
                  <a:extLst>
                    <a:ext uri="{FF2B5EF4-FFF2-40B4-BE49-F238E27FC236}">
                      <a16:creationId xmlns:a16="http://schemas.microsoft.com/office/drawing/2014/main" id="{A26BEF02-B26E-4CFB-9ADC-226286DEBB67}"/>
                    </a:ext>
                  </a:extLst>
                </p14:cNvPr>
                <p14:cNvContentPartPr/>
                <p14:nvPr/>
              </p14:nvContentPartPr>
              <p14:xfrm>
                <a:off x="6018210" y="4211827"/>
                <a:ext cx="354960" cy="223560"/>
              </p14:xfrm>
            </p:contentPart>
          </mc:Choice>
          <mc:Fallback>
            <p:pic>
              <p:nvPicPr>
                <p:cNvPr id="296" name="Ink 295">
                  <a:extLst>
                    <a:ext uri="{FF2B5EF4-FFF2-40B4-BE49-F238E27FC236}">
                      <a16:creationId xmlns:a16="http://schemas.microsoft.com/office/drawing/2014/main" id="{A26BEF02-B26E-4CFB-9ADC-226286DEBB67}"/>
                    </a:ext>
                  </a:extLst>
                </p:cNvPr>
                <p:cNvPicPr/>
                <p:nvPr/>
              </p:nvPicPr>
              <p:blipFill>
                <a:blip r:embed="rId581"/>
                <a:stretch>
                  <a:fillRect/>
                </a:stretch>
              </p:blipFill>
              <p:spPr>
                <a:xfrm>
                  <a:off x="6009210" y="4203187"/>
                  <a:ext cx="372600" cy="241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82">
              <p14:nvContentPartPr>
                <p14:cNvPr id="297" name="Ink 296">
                  <a:extLst>
                    <a:ext uri="{FF2B5EF4-FFF2-40B4-BE49-F238E27FC236}">
                      <a16:creationId xmlns:a16="http://schemas.microsoft.com/office/drawing/2014/main" id="{FFB9E6F8-98B3-4DF1-A538-898B27E9C304}"/>
                    </a:ext>
                  </a:extLst>
                </p14:cNvPr>
                <p14:cNvContentPartPr/>
                <p14:nvPr/>
              </p14:nvContentPartPr>
              <p14:xfrm>
                <a:off x="6468210" y="4268347"/>
                <a:ext cx="79920" cy="165960"/>
              </p14:xfrm>
            </p:contentPart>
          </mc:Choice>
          <mc:Fallback>
            <p:pic>
              <p:nvPicPr>
                <p:cNvPr id="297" name="Ink 296">
                  <a:extLst>
                    <a:ext uri="{FF2B5EF4-FFF2-40B4-BE49-F238E27FC236}">
                      <a16:creationId xmlns:a16="http://schemas.microsoft.com/office/drawing/2014/main" id="{FFB9E6F8-98B3-4DF1-A538-898B27E9C304}"/>
                    </a:ext>
                  </a:extLst>
                </p:cNvPr>
                <p:cNvPicPr/>
                <p:nvPr/>
              </p:nvPicPr>
              <p:blipFill>
                <a:blip r:embed="rId583"/>
                <a:stretch>
                  <a:fillRect/>
                </a:stretch>
              </p:blipFill>
              <p:spPr>
                <a:xfrm>
                  <a:off x="6459210" y="4259707"/>
                  <a:ext cx="97560" cy="183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84">
              <p14:nvContentPartPr>
                <p14:cNvPr id="298" name="Ink 297">
                  <a:extLst>
                    <a:ext uri="{FF2B5EF4-FFF2-40B4-BE49-F238E27FC236}">
                      <a16:creationId xmlns:a16="http://schemas.microsoft.com/office/drawing/2014/main" id="{2703B135-CFB8-49AB-A74B-DA2DAE3126FB}"/>
                    </a:ext>
                  </a:extLst>
                </p14:cNvPr>
                <p14:cNvContentPartPr/>
                <p14:nvPr/>
              </p14:nvContentPartPr>
              <p14:xfrm>
                <a:off x="6795450" y="4253947"/>
                <a:ext cx="266760" cy="157680"/>
              </p14:xfrm>
            </p:contentPart>
          </mc:Choice>
          <mc:Fallback>
            <p:pic>
              <p:nvPicPr>
                <p:cNvPr id="298" name="Ink 297">
                  <a:extLst>
                    <a:ext uri="{FF2B5EF4-FFF2-40B4-BE49-F238E27FC236}">
                      <a16:creationId xmlns:a16="http://schemas.microsoft.com/office/drawing/2014/main" id="{2703B135-CFB8-49AB-A74B-DA2DAE3126FB}"/>
                    </a:ext>
                  </a:extLst>
                </p:cNvPr>
                <p:cNvPicPr/>
                <p:nvPr/>
              </p:nvPicPr>
              <p:blipFill>
                <a:blip r:embed="rId585"/>
                <a:stretch>
                  <a:fillRect/>
                </a:stretch>
              </p:blipFill>
              <p:spPr>
                <a:xfrm>
                  <a:off x="6786450" y="4245307"/>
                  <a:ext cx="284400" cy="175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86">
              <p14:nvContentPartPr>
                <p14:cNvPr id="299" name="Ink 298">
                  <a:extLst>
                    <a:ext uri="{FF2B5EF4-FFF2-40B4-BE49-F238E27FC236}">
                      <a16:creationId xmlns:a16="http://schemas.microsoft.com/office/drawing/2014/main" id="{860FE621-F013-424F-A76E-5F45540EE6FD}"/>
                    </a:ext>
                  </a:extLst>
                </p14:cNvPr>
                <p14:cNvContentPartPr/>
                <p14:nvPr/>
              </p14:nvContentPartPr>
              <p14:xfrm>
                <a:off x="7107570" y="4274107"/>
                <a:ext cx="174240" cy="149040"/>
              </p14:xfrm>
            </p:contentPart>
          </mc:Choice>
          <mc:Fallback>
            <p:pic>
              <p:nvPicPr>
                <p:cNvPr id="299" name="Ink 298">
                  <a:extLst>
                    <a:ext uri="{FF2B5EF4-FFF2-40B4-BE49-F238E27FC236}">
                      <a16:creationId xmlns:a16="http://schemas.microsoft.com/office/drawing/2014/main" id="{860FE621-F013-424F-A76E-5F45540EE6FD}"/>
                    </a:ext>
                  </a:extLst>
                </p:cNvPr>
                <p:cNvPicPr/>
                <p:nvPr/>
              </p:nvPicPr>
              <p:blipFill>
                <a:blip r:embed="rId587"/>
                <a:stretch>
                  <a:fillRect/>
                </a:stretch>
              </p:blipFill>
              <p:spPr>
                <a:xfrm>
                  <a:off x="7098930" y="4265107"/>
                  <a:ext cx="191880" cy="166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88">
              <p14:nvContentPartPr>
                <p14:cNvPr id="300" name="Ink 299">
                  <a:extLst>
                    <a:ext uri="{FF2B5EF4-FFF2-40B4-BE49-F238E27FC236}">
                      <a16:creationId xmlns:a16="http://schemas.microsoft.com/office/drawing/2014/main" id="{41606F7E-987C-43DD-9599-F00BCA3069F6}"/>
                    </a:ext>
                  </a:extLst>
                </p14:cNvPr>
                <p14:cNvContentPartPr/>
                <p14:nvPr/>
              </p14:nvContentPartPr>
              <p14:xfrm>
                <a:off x="7298370" y="4265107"/>
                <a:ext cx="154800" cy="142560"/>
              </p14:xfrm>
            </p:contentPart>
          </mc:Choice>
          <mc:Fallback>
            <p:pic>
              <p:nvPicPr>
                <p:cNvPr id="300" name="Ink 299">
                  <a:extLst>
                    <a:ext uri="{FF2B5EF4-FFF2-40B4-BE49-F238E27FC236}">
                      <a16:creationId xmlns:a16="http://schemas.microsoft.com/office/drawing/2014/main" id="{41606F7E-987C-43DD-9599-F00BCA3069F6}"/>
                    </a:ext>
                  </a:extLst>
                </p:cNvPr>
                <p:cNvPicPr/>
                <p:nvPr/>
              </p:nvPicPr>
              <p:blipFill>
                <a:blip r:embed="rId589"/>
                <a:stretch>
                  <a:fillRect/>
                </a:stretch>
              </p:blipFill>
              <p:spPr>
                <a:xfrm>
                  <a:off x="7289370" y="4256467"/>
                  <a:ext cx="172440" cy="16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90">
              <p14:nvContentPartPr>
                <p14:cNvPr id="301" name="Ink 300">
                  <a:extLst>
                    <a:ext uri="{FF2B5EF4-FFF2-40B4-BE49-F238E27FC236}">
                      <a16:creationId xmlns:a16="http://schemas.microsoft.com/office/drawing/2014/main" id="{4929AA9D-A1F1-410C-8432-271BEA1FCA9C}"/>
                    </a:ext>
                  </a:extLst>
                </p14:cNvPr>
                <p14:cNvContentPartPr/>
                <p14:nvPr/>
              </p14:nvContentPartPr>
              <p14:xfrm>
                <a:off x="7426170" y="4262587"/>
                <a:ext cx="146520" cy="159840"/>
              </p14:xfrm>
            </p:contentPart>
          </mc:Choice>
          <mc:Fallback>
            <p:pic>
              <p:nvPicPr>
                <p:cNvPr id="301" name="Ink 300">
                  <a:extLst>
                    <a:ext uri="{FF2B5EF4-FFF2-40B4-BE49-F238E27FC236}">
                      <a16:creationId xmlns:a16="http://schemas.microsoft.com/office/drawing/2014/main" id="{4929AA9D-A1F1-410C-8432-271BEA1FCA9C}"/>
                    </a:ext>
                  </a:extLst>
                </p:cNvPr>
                <p:cNvPicPr/>
                <p:nvPr/>
              </p:nvPicPr>
              <p:blipFill>
                <a:blip r:embed="rId591"/>
                <a:stretch>
                  <a:fillRect/>
                </a:stretch>
              </p:blipFill>
              <p:spPr>
                <a:xfrm>
                  <a:off x="7417530" y="4253587"/>
                  <a:ext cx="164160" cy="177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92">
              <p14:nvContentPartPr>
                <p14:cNvPr id="302" name="Ink 301">
                  <a:extLst>
                    <a:ext uri="{FF2B5EF4-FFF2-40B4-BE49-F238E27FC236}">
                      <a16:creationId xmlns:a16="http://schemas.microsoft.com/office/drawing/2014/main" id="{E2B8BCAB-73DD-48BB-99AC-26076473EEFA}"/>
                    </a:ext>
                  </a:extLst>
                </p14:cNvPr>
                <p14:cNvContentPartPr/>
                <p14:nvPr/>
              </p14:nvContentPartPr>
              <p14:xfrm>
                <a:off x="7691130" y="4255387"/>
                <a:ext cx="171720" cy="143280"/>
              </p14:xfrm>
            </p:contentPart>
          </mc:Choice>
          <mc:Fallback>
            <p:pic>
              <p:nvPicPr>
                <p:cNvPr id="302" name="Ink 301">
                  <a:extLst>
                    <a:ext uri="{FF2B5EF4-FFF2-40B4-BE49-F238E27FC236}">
                      <a16:creationId xmlns:a16="http://schemas.microsoft.com/office/drawing/2014/main" id="{E2B8BCAB-73DD-48BB-99AC-26076473EEFA}"/>
                    </a:ext>
                  </a:extLst>
                </p:cNvPr>
                <p:cNvPicPr/>
                <p:nvPr/>
              </p:nvPicPr>
              <p:blipFill>
                <a:blip r:embed="rId593"/>
                <a:stretch>
                  <a:fillRect/>
                </a:stretch>
              </p:blipFill>
              <p:spPr>
                <a:xfrm>
                  <a:off x="7682490" y="4246387"/>
                  <a:ext cx="189360" cy="160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94">
              <p14:nvContentPartPr>
                <p14:cNvPr id="303" name="Ink 302">
                  <a:extLst>
                    <a:ext uri="{FF2B5EF4-FFF2-40B4-BE49-F238E27FC236}">
                      <a16:creationId xmlns:a16="http://schemas.microsoft.com/office/drawing/2014/main" id="{C89055E9-A3DD-4B1F-93FD-79C2156BA929}"/>
                    </a:ext>
                  </a:extLst>
                </p14:cNvPr>
                <p14:cNvContentPartPr/>
                <p14:nvPr/>
              </p14:nvContentPartPr>
              <p14:xfrm>
                <a:off x="7861410" y="4110667"/>
                <a:ext cx="72000" cy="405360"/>
              </p14:xfrm>
            </p:contentPart>
          </mc:Choice>
          <mc:Fallback>
            <p:pic>
              <p:nvPicPr>
                <p:cNvPr id="303" name="Ink 302">
                  <a:extLst>
                    <a:ext uri="{FF2B5EF4-FFF2-40B4-BE49-F238E27FC236}">
                      <a16:creationId xmlns:a16="http://schemas.microsoft.com/office/drawing/2014/main" id="{C89055E9-A3DD-4B1F-93FD-79C2156BA929}"/>
                    </a:ext>
                  </a:extLst>
                </p:cNvPr>
                <p:cNvPicPr/>
                <p:nvPr/>
              </p:nvPicPr>
              <p:blipFill>
                <a:blip r:embed="rId595"/>
                <a:stretch>
                  <a:fillRect/>
                </a:stretch>
              </p:blipFill>
              <p:spPr>
                <a:xfrm>
                  <a:off x="7852770" y="4101667"/>
                  <a:ext cx="89640" cy="423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96">
              <p14:nvContentPartPr>
                <p14:cNvPr id="304" name="Ink 303">
                  <a:extLst>
                    <a:ext uri="{FF2B5EF4-FFF2-40B4-BE49-F238E27FC236}">
                      <a16:creationId xmlns:a16="http://schemas.microsoft.com/office/drawing/2014/main" id="{69EEA18D-4150-4E00-A654-F9A17F160BC3}"/>
                    </a:ext>
                  </a:extLst>
                </p14:cNvPr>
                <p14:cNvContentPartPr/>
                <p14:nvPr/>
              </p14:nvContentPartPr>
              <p14:xfrm>
                <a:off x="7889130" y="4409827"/>
                <a:ext cx="54000" cy="2880"/>
              </p14:xfrm>
            </p:contentPart>
          </mc:Choice>
          <mc:Fallback>
            <p:pic>
              <p:nvPicPr>
                <p:cNvPr id="304" name="Ink 303">
                  <a:extLst>
                    <a:ext uri="{FF2B5EF4-FFF2-40B4-BE49-F238E27FC236}">
                      <a16:creationId xmlns:a16="http://schemas.microsoft.com/office/drawing/2014/main" id="{69EEA18D-4150-4E00-A654-F9A17F160BC3}"/>
                    </a:ext>
                  </a:extLst>
                </p:cNvPr>
                <p:cNvPicPr/>
                <p:nvPr/>
              </p:nvPicPr>
              <p:blipFill>
                <a:blip r:embed="rId597"/>
                <a:stretch>
                  <a:fillRect/>
                </a:stretch>
              </p:blipFill>
              <p:spPr>
                <a:xfrm>
                  <a:off x="7880130" y="4401187"/>
                  <a:ext cx="71640" cy="20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98">
              <p14:nvContentPartPr>
                <p14:cNvPr id="306" name="Ink 305">
                  <a:extLst>
                    <a:ext uri="{FF2B5EF4-FFF2-40B4-BE49-F238E27FC236}">
                      <a16:creationId xmlns:a16="http://schemas.microsoft.com/office/drawing/2014/main" id="{50366EDF-B70F-458D-AA4E-8A450795A872}"/>
                    </a:ext>
                  </a:extLst>
                </p14:cNvPr>
                <p14:cNvContentPartPr/>
                <p14:nvPr/>
              </p14:nvContentPartPr>
              <p14:xfrm>
                <a:off x="8319330" y="4051267"/>
                <a:ext cx="109080" cy="308880"/>
              </p14:xfrm>
            </p:contentPart>
          </mc:Choice>
          <mc:Fallback>
            <p:pic>
              <p:nvPicPr>
                <p:cNvPr id="306" name="Ink 305">
                  <a:extLst>
                    <a:ext uri="{FF2B5EF4-FFF2-40B4-BE49-F238E27FC236}">
                      <a16:creationId xmlns:a16="http://schemas.microsoft.com/office/drawing/2014/main" id="{50366EDF-B70F-458D-AA4E-8A450795A872}"/>
                    </a:ext>
                  </a:extLst>
                </p:cNvPr>
                <p:cNvPicPr/>
                <p:nvPr/>
              </p:nvPicPr>
              <p:blipFill>
                <a:blip r:embed="rId599"/>
                <a:stretch>
                  <a:fillRect/>
                </a:stretch>
              </p:blipFill>
              <p:spPr>
                <a:xfrm>
                  <a:off x="8310330" y="4042267"/>
                  <a:ext cx="126720" cy="326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00">
              <p14:nvContentPartPr>
                <p14:cNvPr id="307" name="Ink 306">
                  <a:extLst>
                    <a:ext uri="{FF2B5EF4-FFF2-40B4-BE49-F238E27FC236}">
                      <a16:creationId xmlns:a16="http://schemas.microsoft.com/office/drawing/2014/main" id="{0DF1F1F5-F23B-4D00-8827-EC11B44BE075}"/>
                    </a:ext>
                  </a:extLst>
                </p14:cNvPr>
                <p14:cNvContentPartPr/>
                <p14:nvPr/>
              </p14:nvContentPartPr>
              <p14:xfrm>
                <a:off x="8569890" y="4027507"/>
                <a:ext cx="178560" cy="296640"/>
              </p14:xfrm>
            </p:contentPart>
          </mc:Choice>
          <mc:Fallback>
            <p:pic>
              <p:nvPicPr>
                <p:cNvPr id="307" name="Ink 306">
                  <a:extLst>
                    <a:ext uri="{FF2B5EF4-FFF2-40B4-BE49-F238E27FC236}">
                      <a16:creationId xmlns:a16="http://schemas.microsoft.com/office/drawing/2014/main" id="{0DF1F1F5-F23B-4D00-8827-EC11B44BE075}"/>
                    </a:ext>
                  </a:extLst>
                </p:cNvPr>
                <p:cNvPicPr/>
                <p:nvPr/>
              </p:nvPicPr>
              <p:blipFill>
                <a:blip r:embed="rId601"/>
                <a:stretch>
                  <a:fillRect/>
                </a:stretch>
              </p:blipFill>
              <p:spPr>
                <a:xfrm>
                  <a:off x="8560890" y="4018867"/>
                  <a:ext cx="196200" cy="31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02">
              <p14:nvContentPartPr>
                <p14:cNvPr id="308" name="Ink 307">
                  <a:extLst>
                    <a:ext uri="{FF2B5EF4-FFF2-40B4-BE49-F238E27FC236}">
                      <a16:creationId xmlns:a16="http://schemas.microsoft.com/office/drawing/2014/main" id="{45A0A508-2AD0-43E8-AB99-E5BA1000F907}"/>
                    </a:ext>
                  </a:extLst>
                </p14:cNvPr>
                <p14:cNvContentPartPr/>
                <p14:nvPr/>
              </p14:nvContentPartPr>
              <p14:xfrm>
                <a:off x="8975970" y="4114987"/>
                <a:ext cx="195840" cy="226440"/>
              </p14:xfrm>
            </p:contentPart>
          </mc:Choice>
          <mc:Fallback>
            <p:pic>
              <p:nvPicPr>
                <p:cNvPr id="308" name="Ink 307">
                  <a:extLst>
                    <a:ext uri="{FF2B5EF4-FFF2-40B4-BE49-F238E27FC236}">
                      <a16:creationId xmlns:a16="http://schemas.microsoft.com/office/drawing/2014/main" id="{45A0A508-2AD0-43E8-AB99-E5BA1000F907}"/>
                    </a:ext>
                  </a:extLst>
                </p:cNvPr>
                <p:cNvPicPr/>
                <p:nvPr/>
              </p:nvPicPr>
              <p:blipFill>
                <a:blip r:embed="rId603"/>
                <a:stretch>
                  <a:fillRect/>
                </a:stretch>
              </p:blipFill>
              <p:spPr>
                <a:xfrm>
                  <a:off x="8966970" y="4106347"/>
                  <a:ext cx="213480" cy="24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04">
              <p14:nvContentPartPr>
                <p14:cNvPr id="309" name="Ink 308">
                  <a:extLst>
                    <a:ext uri="{FF2B5EF4-FFF2-40B4-BE49-F238E27FC236}">
                      <a16:creationId xmlns:a16="http://schemas.microsoft.com/office/drawing/2014/main" id="{B7D4FD7F-52B2-43A5-8836-AAC6DF8167A3}"/>
                    </a:ext>
                  </a:extLst>
                </p14:cNvPr>
                <p14:cNvContentPartPr/>
                <p14:nvPr/>
              </p14:nvContentPartPr>
              <p14:xfrm>
                <a:off x="9159930" y="4189147"/>
                <a:ext cx="177840" cy="100800"/>
              </p14:xfrm>
            </p:contentPart>
          </mc:Choice>
          <mc:Fallback>
            <p:pic>
              <p:nvPicPr>
                <p:cNvPr id="309" name="Ink 308">
                  <a:extLst>
                    <a:ext uri="{FF2B5EF4-FFF2-40B4-BE49-F238E27FC236}">
                      <a16:creationId xmlns:a16="http://schemas.microsoft.com/office/drawing/2014/main" id="{B7D4FD7F-52B2-43A5-8836-AAC6DF8167A3}"/>
                    </a:ext>
                  </a:extLst>
                </p:cNvPr>
                <p:cNvPicPr/>
                <p:nvPr/>
              </p:nvPicPr>
              <p:blipFill>
                <a:blip r:embed="rId605"/>
                <a:stretch>
                  <a:fillRect/>
                </a:stretch>
              </p:blipFill>
              <p:spPr>
                <a:xfrm>
                  <a:off x="9151290" y="4180147"/>
                  <a:ext cx="195480" cy="118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06">
              <p14:nvContentPartPr>
                <p14:cNvPr id="310" name="Ink 309">
                  <a:extLst>
                    <a:ext uri="{FF2B5EF4-FFF2-40B4-BE49-F238E27FC236}">
                      <a16:creationId xmlns:a16="http://schemas.microsoft.com/office/drawing/2014/main" id="{8E4ED377-DE2F-4A37-908A-ABC5C1587B75}"/>
                    </a:ext>
                  </a:extLst>
                </p14:cNvPr>
                <p14:cNvContentPartPr/>
                <p14:nvPr/>
              </p14:nvContentPartPr>
              <p14:xfrm>
                <a:off x="9404010" y="3992587"/>
                <a:ext cx="536400" cy="271440"/>
              </p14:xfrm>
            </p:contentPart>
          </mc:Choice>
          <mc:Fallback>
            <p:pic>
              <p:nvPicPr>
                <p:cNvPr id="310" name="Ink 309">
                  <a:extLst>
                    <a:ext uri="{FF2B5EF4-FFF2-40B4-BE49-F238E27FC236}">
                      <a16:creationId xmlns:a16="http://schemas.microsoft.com/office/drawing/2014/main" id="{8E4ED377-DE2F-4A37-908A-ABC5C1587B75}"/>
                    </a:ext>
                  </a:extLst>
                </p:cNvPr>
                <p:cNvPicPr/>
                <p:nvPr/>
              </p:nvPicPr>
              <p:blipFill>
                <a:blip r:embed="rId607"/>
                <a:stretch>
                  <a:fillRect/>
                </a:stretch>
              </p:blipFill>
              <p:spPr>
                <a:xfrm>
                  <a:off x="9395010" y="3983947"/>
                  <a:ext cx="554040" cy="289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08">
              <p14:nvContentPartPr>
                <p14:cNvPr id="311" name="Ink 310">
                  <a:extLst>
                    <a:ext uri="{FF2B5EF4-FFF2-40B4-BE49-F238E27FC236}">
                      <a16:creationId xmlns:a16="http://schemas.microsoft.com/office/drawing/2014/main" id="{6F7401C7-C642-410C-BECE-B5C470F310FB}"/>
                    </a:ext>
                  </a:extLst>
                </p14:cNvPr>
                <p14:cNvContentPartPr/>
                <p14:nvPr/>
              </p14:nvContentPartPr>
              <p14:xfrm>
                <a:off x="9805410" y="4131907"/>
                <a:ext cx="225360" cy="62280"/>
              </p14:xfrm>
            </p:contentPart>
          </mc:Choice>
          <mc:Fallback>
            <p:pic>
              <p:nvPicPr>
                <p:cNvPr id="311" name="Ink 310">
                  <a:extLst>
                    <a:ext uri="{FF2B5EF4-FFF2-40B4-BE49-F238E27FC236}">
                      <a16:creationId xmlns:a16="http://schemas.microsoft.com/office/drawing/2014/main" id="{6F7401C7-C642-410C-BECE-B5C470F310FB}"/>
                    </a:ext>
                  </a:extLst>
                </p:cNvPr>
                <p:cNvPicPr/>
                <p:nvPr/>
              </p:nvPicPr>
              <p:blipFill>
                <a:blip r:embed="rId609"/>
                <a:stretch>
                  <a:fillRect/>
                </a:stretch>
              </p:blipFill>
              <p:spPr>
                <a:xfrm>
                  <a:off x="9796770" y="4123267"/>
                  <a:ext cx="243000" cy="79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10">
              <p14:nvContentPartPr>
                <p14:cNvPr id="312" name="Ink 311">
                  <a:extLst>
                    <a:ext uri="{FF2B5EF4-FFF2-40B4-BE49-F238E27FC236}">
                      <a16:creationId xmlns:a16="http://schemas.microsoft.com/office/drawing/2014/main" id="{4EBD9297-88FA-4941-A3BC-224C549724B9}"/>
                    </a:ext>
                  </a:extLst>
                </p14:cNvPr>
                <p14:cNvContentPartPr/>
                <p14:nvPr/>
              </p14:nvContentPartPr>
              <p14:xfrm>
                <a:off x="10049850" y="4068907"/>
                <a:ext cx="12240" cy="59400"/>
              </p14:xfrm>
            </p:contentPart>
          </mc:Choice>
          <mc:Fallback>
            <p:pic>
              <p:nvPicPr>
                <p:cNvPr id="312" name="Ink 311">
                  <a:extLst>
                    <a:ext uri="{FF2B5EF4-FFF2-40B4-BE49-F238E27FC236}">
                      <a16:creationId xmlns:a16="http://schemas.microsoft.com/office/drawing/2014/main" id="{4EBD9297-88FA-4941-A3BC-224C549724B9}"/>
                    </a:ext>
                  </a:extLst>
                </p:cNvPr>
                <p:cNvPicPr/>
                <p:nvPr/>
              </p:nvPicPr>
              <p:blipFill>
                <a:blip r:embed="rId611"/>
                <a:stretch>
                  <a:fillRect/>
                </a:stretch>
              </p:blipFill>
              <p:spPr>
                <a:xfrm>
                  <a:off x="10041210" y="4059907"/>
                  <a:ext cx="29880" cy="77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12">
              <p14:nvContentPartPr>
                <p14:cNvPr id="313" name="Ink 312">
                  <a:extLst>
                    <a:ext uri="{FF2B5EF4-FFF2-40B4-BE49-F238E27FC236}">
                      <a16:creationId xmlns:a16="http://schemas.microsoft.com/office/drawing/2014/main" id="{66ECAEEF-95E9-4937-9211-C85EF4952D5C}"/>
                    </a:ext>
                  </a:extLst>
                </p14:cNvPr>
                <p14:cNvContentPartPr/>
                <p14:nvPr/>
              </p14:nvContentPartPr>
              <p14:xfrm>
                <a:off x="10093050" y="4079347"/>
                <a:ext cx="171360" cy="161280"/>
              </p14:xfrm>
            </p:contentPart>
          </mc:Choice>
          <mc:Fallback>
            <p:pic>
              <p:nvPicPr>
                <p:cNvPr id="313" name="Ink 312">
                  <a:extLst>
                    <a:ext uri="{FF2B5EF4-FFF2-40B4-BE49-F238E27FC236}">
                      <a16:creationId xmlns:a16="http://schemas.microsoft.com/office/drawing/2014/main" id="{66ECAEEF-95E9-4937-9211-C85EF4952D5C}"/>
                    </a:ext>
                  </a:extLst>
                </p:cNvPr>
                <p:cNvPicPr/>
                <p:nvPr/>
              </p:nvPicPr>
              <p:blipFill>
                <a:blip r:embed="rId613"/>
                <a:stretch>
                  <a:fillRect/>
                </a:stretch>
              </p:blipFill>
              <p:spPr>
                <a:xfrm>
                  <a:off x="10084050" y="4070347"/>
                  <a:ext cx="189000" cy="178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14">
              <p14:nvContentPartPr>
                <p14:cNvPr id="314" name="Ink 313">
                  <a:extLst>
                    <a:ext uri="{FF2B5EF4-FFF2-40B4-BE49-F238E27FC236}">
                      <a16:creationId xmlns:a16="http://schemas.microsoft.com/office/drawing/2014/main" id="{9FA6FF57-16D0-42EA-98E5-A1625776012F}"/>
                    </a:ext>
                  </a:extLst>
                </p14:cNvPr>
                <p14:cNvContentPartPr/>
                <p14:nvPr/>
              </p14:nvContentPartPr>
              <p14:xfrm>
                <a:off x="10339650" y="4053787"/>
                <a:ext cx="211680" cy="170280"/>
              </p14:xfrm>
            </p:contentPart>
          </mc:Choice>
          <mc:Fallback>
            <p:pic>
              <p:nvPicPr>
                <p:cNvPr id="314" name="Ink 313">
                  <a:extLst>
                    <a:ext uri="{FF2B5EF4-FFF2-40B4-BE49-F238E27FC236}">
                      <a16:creationId xmlns:a16="http://schemas.microsoft.com/office/drawing/2014/main" id="{9FA6FF57-16D0-42EA-98E5-A1625776012F}"/>
                    </a:ext>
                  </a:extLst>
                </p:cNvPr>
                <p:cNvPicPr/>
                <p:nvPr/>
              </p:nvPicPr>
              <p:blipFill>
                <a:blip r:embed="rId615"/>
                <a:stretch>
                  <a:fillRect/>
                </a:stretch>
              </p:blipFill>
              <p:spPr>
                <a:xfrm>
                  <a:off x="10331010" y="4045147"/>
                  <a:ext cx="229320" cy="187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16">
              <p14:nvContentPartPr>
                <p14:cNvPr id="284" name="Ink 283">
                  <a:extLst>
                    <a:ext uri="{FF2B5EF4-FFF2-40B4-BE49-F238E27FC236}">
                      <a16:creationId xmlns:a16="http://schemas.microsoft.com/office/drawing/2014/main" id="{8081439F-6779-4715-9371-40C06CB86603}"/>
                    </a:ext>
                  </a:extLst>
                </p14:cNvPr>
                <p14:cNvContentPartPr/>
                <p14:nvPr/>
              </p14:nvContentPartPr>
              <p14:xfrm>
                <a:off x="3333330" y="4259707"/>
                <a:ext cx="160560" cy="220680"/>
              </p14:xfrm>
            </p:contentPart>
          </mc:Choice>
          <mc:Fallback>
            <p:pic>
              <p:nvPicPr>
                <p:cNvPr id="284" name="Ink 283">
                  <a:extLst>
                    <a:ext uri="{FF2B5EF4-FFF2-40B4-BE49-F238E27FC236}">
                      <a16:creationId xmlns:a16="http://schemas.microsoft.com/office/drawing/2014/main" id="{8081439F-6779-4715-9371-40C06CB86603}"/>
                    </a:ext>
                  </a:extLst>
                </p:cNvPr>
                <p:cNvPicPr/>
                <p:nvPr/>
              </p:nvPicPr>
              <p:blipFill>
                <a:blip r:embed="rId617"/>
                <a:stretch>
                  <a:fillRect/>
                </a:stretch>
              </p:blipFill>
              <p:spPr>
                <a:xfrm>
                  <a:off x="3324330" y="4250707"/>
                  <a:ext cx="178200" cy="238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18">
              <p14:nvContentPartPr>
                <p14:cNvPr id="285" name="Ink 284">
                  <a:extLst>
                    <a:ext uri="{FF2B5EF4-FFF2-40B4-BE49-F238E27FC236}">
                      <a16:creationId xmlns:a16="http://schemas.microsoft.com/office/drawing/2014/main" id="{C1CD6105-E294-46D5-BB87-07B772984E6D}"/>
                    </a:ext>
                  </a:extLst>
                </p14:cNvPr>
                <p14:cNvContentPartPr/>
                <p14:nvPr/>
              </p14:nvContentPartPr>
              <p14:xfrm>
                <a:off x="3230010" y="4360867"/>
                <a:ext cx="208800" cy="60120"/>
              </p14:xfrm>
            </p:contentPart>
          </mc:Choice>
          <mc:Fallback>
            <p:pic>
              <p:nvPicPr>
                <p:cNvPr id="285" name="Ink 284">
                  <a:extLst>
                    <a:ext uri="{FF2B5EF4-FFF2-40B4-BE49-F238E27FC236}">
                      <a16:creationId xmlns:a16="http://schemas.microsoft.com/office/drawing/2014/main" id="{C1CD6105-E294-46D5-BB87-07B772984E6D}"/>
                    </a:ext>
                  </a:extLst>
                </p:cNvPr>
                <p:cNvPicPr/>
                <p:nvPr/>
              </p:nvPicPr>
              <p:blipFill>
                <a:blip r:embed="rId619"/>
                <a:stretch>
                  <a:fillRect/>
                </a:stretch>
              </p:blipFill>
              <p:spPr>
                <a:xfrm>
                  <a:off x="3221010" y="4351867"/>
                  <a:ext cx="226440" cy="77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20">
              <p14:nvContentPartPr>
                <p14:cNvPr id="286" name="Ink 285">
                  <a:extLst>
                    <a:ext uri="{FF2B5EF4-FFF2-40B4-BE49-F238E27FC236}">
                      <a16:creationId xmlns:a16="http://schemas.microsoft.com/office/drawing/2014/main" id="{9A614621-37E9-4AEF-BA11-8284C3A82B16}"/>
                    </a:ext>
                  </a:extLst>
                </p14:cNvPr>
                <p14:cNvContentPartPr/>
                <p14:nvPr/>
              </p14:nvContentPartPr>
              <p14:xfrm>
                <a:off x="3522690" y="4316947"/>
                <a:ext cx="168480" cy="134280"/>
              </p14:xfrm>
            </p:contentPart>
          </mc:Choice>
          <mc:Fallback>
            <p:pic>
              <p:nvPicPr>
                <p:cNvPr id="286" name="Ink 285">
                  <a:extLst>
                    <a:ext uri="{FF2B5EF4-FFF2-40B4-BE49-F238E27FC236}">
                      <a16:creationId xmlns:a16="http://schemas.microsoft.com/office/drawing/2014/main" id="{9A614621-37E9-4AEF-BA11-8284C3A82B16}"/>
                    </a:ext>
                  </a:extLst>
                </p:cNvPr>
                <p:cNvPicPr/>
                <p:nvPr/>
              </p:nvPicPr>
              <p:blipFill>
                <a:blip r:embed="rId621"/>
                <a:stretch>
                  <a:fillRect/>
                </a:stretch>
              </p:blipFill>
              <p:spPr>
                <a:xfrm>
                  <a:off x="3514050" y="4307947"/>
                  <a:ext cx="186120" cy="151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22">
              <p14:nvContentPartPr>
                <p14:cNvPr id="282" name="Ink 281">
                  <a:extLst>
                    <a:ext uri="{FF2B5EF4-FFF2-40B4-BE49-F238E27FC236}">
                      <a16:creationId xmlns:a16="http://schemas.microsoft.com/office/drawing/2014/main" id="{AB981836-8281-4E7A-B1D6-69273E3CEF88}"/>
                    </a:ext>
                  </a:extLst>
                </p14:cNvPr>
                <p14:cNvContentPartPr/>
                <p14:nvPr/>
              </p14:nvContentPartPr>
              <p14:xfrm>
                <a:off x="2598570" y="4414507"/>
                <a:ext cx="117360" cy="107280"/>
              </p14:xfrm>
            </p:contentPart>
          </mc:Choice>
          <mc:Fallback>
            <p:pic>
              <p:nvPicPr>
                <p:cNvPr id="282" name="Ink 281">
                  <a:extLst>
                    <a:ext uri="{FF2B5EF4-FFF2-40B4-BE49-F238E27FC236}">
                      <a16:creationId xmlns:a16="http://schemas.microsoft.com/office/drawing/2014/main" id="{AB981836-8281-4E7A-B1D6-69273E3CEF88}"/>
                    </a:ext>
                  </a:extLst>
                </p:cNvPr>
                <p:cNvPicPr/>
                <p:nvPr/>
              </p:nvPicPr>
              <p:blipFill>
                <a:blip r:embed="rId623"/>
                <a:stretch>
                  <a:fillRect/>
                </a:stretch>
              </p:blipFill>
              <p:spPr>
                <a:xfrm>
                  <a:off x="2589570" y="4405507"/>
                  <a:ext cx="135000" cy="124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24">
              <p14:nvContentPartPr>
                <p14:cNvPr id="283" name="Ink 282">
                  <a:extLst>
                    <a:ext uri="{FF2B5EF4-FFF2-40B4-BE49-F238E27FC236}">
                      <a16:creationId xmlns:a16="http://schemas.microsoft.com/office/drawing/2014/main" id="{799E9500-936C-4085-A3FD-F8DF7B16580C}"/>
                    </a:ext>
                  </a:extLst>
                </p14:cNvPr>
                <p14:cNvContentPartPr/>
                <p14:nvPr/>
              </p14:nvContentPartPr>
              <p14:xfrm>
                <a:off x="2690730" y="4249627"/>
                <a:ext cx="161280" cy="274320"/>
              </p14:xfrm>
            </p:contentPart>
          </mc:Choice>
          <mc:Fallback>
            <p:pic>
              <p:nvPicPr>
                <p:cNvPr id="283" name="Ink 282">
                  <a:extLst>
                    <a:ext uri="{FF2B5EF4-FFF2-40B4-BE49-F238E27FC236}">
                      <a16:creationId xmlns:a16="http://schemas.microsoft.com/office/drawing/2014/main" id="{799E9500-936C-4085-A3FD-F8DF7B16580C}"/>
                    </a:ext>
                  </a:extLst>
                </p:cNvPr>
                <p:cNvPicPr/>
                <p:nvPr/>
              </p:nvPicPr>
              <p:blipFill>
                <a:blip r:embed="rId625"/>
                <a:stretch>
                  <a:fillRect/>
                </a:stretch>
              </p:blipFill>
              <p:spPr>
                <a:xfrm>
                  <a:off x="2681730" y="4240987"/>
                  <a:ext cx="178920" cy="291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26">
              <p14:nvContentPartPr>
                <p14:cNvPr id="316" name="Ink 315">
                  <a:extLst>
                    <a:ext uri="{FF2B5EF4-FFF2-40B4-BE49-F238E27FC236}">
                      <a16:creationId xmlns:a16="http://schemas.microsoft.com/office/drawing/2014/main" id="{BE545479-3E6E-4511-8AD7-C1062968BC72}"/>
                    </a:ext>
                  </a:extLst>
                </p14:cNvPr>
                <p14:cNvContentPartPr/>
                <p14:nvPr/>
              </p14:nvContentPartPr>
              <p14:xfrm>
                <a:off x="2655450" y="4588747"/>
                <a:ext cx="132480" cy="205560"/>
              </p14:xfrm>
            </p:contentPart>
          </mc:Choice>
          <mc:Fallback>
            <p:pic>
              <p:nvPicPr>
                <p:cNvPr id="316" name="Ink 315">
                  <a:extLst>
                    <a:ext uri="{FF2B5EF4-FFF2-40B4-BE49-F238E27FC236}">
                      <a16:creationId xmlns:a16="http://schemas.microsoft.com/office/drawing/2014/main" id="{BE545479-3E6E-4511-8AD7-C1062968BC72}"/>
                    </a:ext>
                  </a:extLst>
                </p:cNvPr>
                <p:cNvPicPr/>
                <p:nvPr/>
              </p:nvPicPr>
              <p:blipFill>
                <a:blip r:embed="rId627"/>
                <a:stretch>
                  <a:fillRect/>
                </a:stretch>
              </p:blipFill>
              <p:spPr>
                <a:xfrm>
                  <a:off x="2646450" y="4579747"/>
                  <a:ext cx="150120" cy="223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28">
              <p14:nvContentPartPr>
                <p14:cNvPr id="318" name="Ink 317">
                  <a:extLst>
                    <a:ext uri="{FF2B5EF4-FFF2-40B4-BE49-F238E27FC236}">
                      <a16:creationId xmlns:a16="http://schemas.microsoft.com/office/drawing/2014/main" id="{CFEF7295-C70E-4B2F-BBA9-B328F549C77E}"/>
                    </a:ext>
                  </a:extLst>
                </p14:cNvPr>
                <p14:cNvContentPartPr/>
                <p14:nvPr/>
              </p14:nvContentPartPr>
              <p14:xfrm>
                <a:off x="2550690" y="4842547"/>
                <a:ext cx="110520" cy="204480"/>
              </p14:xfrm>
            </p:contentPart>
          </mc:Choice>
          <mc:Fallback>
            <p:pic>
              <p:nvPicPr>
                <p:cNvPr id="318" name="Ink 317">
                  <a:extLst>
                    <a:ext uri="{FF2B5EF4-FFF2-40B4-BE49-F238E27FC236}">
                      <a16:creationId xmlns:a16="http://schemas.microsoft.com/office/drawing/2014/main" id="{CFEF7295-C70E-4B2F-BBA9-B328F549C77E}"/>
                    </a:ext>
                  </a:extLst>
                </p:cNvPr>
                <p:cNvPicPr/>
                <p:nvPr/>
              </p:nvPicPr>
              <p:blipFill>
                <a:blip r:embed="rId629"/>
                <a:stretch>
                  <a:fillRect/>
                </a:stretch>
              </p:blipFill>
              <p:spPr>
                <a:xfrm>
                  <a:off x="2542050" y="4833547"/>
                  <a:ext cx="128160" cy="222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30">
              <p14:nvContentPartPr>
                <p14:cNvPr id="319" name="Ink 318">
                  <a:extLst>
                    <a:ext uri="{FF2B5EF4-FFF2-40B4-BE49-F238E27FC236}">
                      <a16:creationId xmlns:a16="http://schemas.microsoft.com/office/drawing/2014/main" id="{2D0D739F-C8A5-45C3-BA6D-44978B4CAF9F}"/>
                    </a:ext>
                  </a:extLst>
                </p14:cNvPr>
                <p14:cNvContentPartPr/>
                <p14:nvPr/>
              </p14:nvContentPartPr>
              <p14:xfrm>
                <a:off x="2707290" y="4910947"/>
                <a:ext cx="172800" cy="135720"/>
              </p14:xfrm>
            </p:contentPart>
          </mc:Choice>
          <mc:Fallback>
            <p:pic>
              <p:nvPicPr>
                <p:cNvPr id="319" name="Ink 318">
                  <a:extLst>
                    <a:ext uri="{FF2B5EF4-FFF2-40B4-BE49-F238E27FC236}">
                      <a16:creationId xmlns:a16="http://schemas.microsoft.com/office/drawing/2014/main" id="{2D0D739F-C8A5-45C3-BA6D-44978B4CAF9F}"/>
                    </a:ext>
                  </a:extLst>
                </p:cNvPr>
                <p:cNvPicPr/>
                <p:nvPr/>
              </p:nvPicPr>
              <p:blipFill>
                <a:blip r:embed="rId631"/>
                <a:stretch>
                  <a:fillRect/>
                </a:stretch>
              </p:blipFill>
              <p:spPr>
                <a:xfrm>
                  <a:off x="2698290" y="4902307"/>
                  <a:ext cx="190440" cy="153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32">
              <p14:nvContentPartPr>
                <p14:cNvPr id="320" name="Ink 319">
                  <a:extLst>
                    <a:ext uri="{FF2B5EF4-FFF2-40B4-BE49-F238E27FC236}">
                      <a16:creationId xmlns:a16="http://schemas.microsoft.com/office/drawing/2014/main" id="{802F7F0B-2F0D-4C58-96B3-B633FE2851A5}"/>
                    </a:ext>
                  </a:extLst>
                </p14:cNvPr>
                <p14:cNvContentPartPr/>
                <p14:nvPr/>
              </p14:nvContentPartPr>
              <p14:xfrm>
                <a:off x="2922930" y="4839667"/>
                <a:ext cx="146520" cy="213840"/>
              </p14:xfrm>
            </p:contentPart>
          </mc:Choice>
          <mc:Fallback>
            <p:pic>
              <p:nvPicPr>
                <p:cNvPr id="320" name="Ink 319">
                  <a:extLst>
                    <a:ext uri="{FF2B5EF4-FFF2-40B4-BE49-F238E27FC236}">
                      <a16:creationId xmlns:a16="http://schemas.microsoft.com/office/drawing/2014/main" id="{802F7F0B-2F0D-4C58-96B3-B633FE2851A5}"/>
                    </a:ext>
                  </a:extLst>
                </p:cNvPr>
                <p:cNvPicPr/>
                <p:nvPr/>
              </p:nvPicPr>
              <p:blipFill>
                <a:blip r:embed="rId633"/>
                <a:stretch>
                  <a:fillRect/>
                </a:stretch>
              </p:blipFill>
              <p:spPr>
                <a:xfrm>
                  <a:off x="2913930" y="4830667"/>
                  <a:ext cx="164160" cy="231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34">
              <p14:nvContentPartPr>
                <p14:cNvPr id="322" name="Ink 321">
                  <a:extLst>
                    <a:ext uri="{FF2B5EF4-FFF2-40B4-BE49-F238E27FC236}">
                      <a16:creationId xmlns:a16="http://schemas.microsoft.com/office/drawing/2014/main" id="{45B7BE4F-14A0-47F4-AE7C-3DC9AA4B225C}"/>
                    </a:ext>
                  </a:extLst>
                </p14:cNvPr>
                <p14:cNvContentPartPr/>
                <p14:nvPr/>
              </p14:nvContentPartPr>
              <p14:xfrm>
                <a:off x="3365010" y="4869907"/>
                <a:ext cx="124920" cy="121680"/>
              </p14:xfrm>
            </p:contentPart>
          </mc:Choice>
          <mc:Fallback>
            <p:pic>
              <p:nvPicPr>
                <p:cNvPr id="322" name="Ink 321">
                  <a:extLst>
                    <a:ext uri="{FF2B5EF4-FFF2-40B4-BE49-F238E27FC236}">
                      <a16:creationId xmlns:a16="http://schemas.microsoft.com/office/drawing/2014/main" id="{45B7BE4F-14A0-47F4-AE7C-3DC9AA4B225C}"/>
                    </a:ext>
                  </a:extLst>
                </p:cNvPr>
                <p:cNvPicPr/>
                <p:nvPr/>
              </p:nvPicPr>
              <p:blipFill>
                <a:blip r:embed="rId635"/>
                <a:stretch>
                  <a:fillRect/>
                </a:stretch>
              </p:blipFill>
              <p:spPr>
                <a:xfrm>
                  <a:off x="3356370" y="4861267"/>
                  <a:ext cx="142560" cy="139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36">
              <p14:nvContentPartPr>
                <p14:cNvPr id="323" name="Ink 322">
                  <a:extLst>
                    <a:ext uri="{FF2B5EF4-FFF2-40B4-BE49-F238E27FC236}">
                      <a16:creationId xmlns:a16="http://schemas.microsoft.com/office/drawing/2014/main" id="{F207B89F-57DD-4E21-871E-6B3054855254}"/>
                    </a:ext>
                  </a:extLst>
                </p14:cNvPr>
                <p14:cNvContentPartPr/>
                <p14:nvPr/>
              </p14:nvContentPartPr>
              <p14:xfrm>
                <a:off x="3495690" y="4725547"/>
                <a:ext cx="105840" cy="291600"/>
              </p14:xfrm>
            </p:contentPart>
          </mc:Choice>
          <mc:Fallback>
            <p:pic>
              <p:nvPicPr>
                <p:cNvPr id="323" name="Ink 322">
                  <a:extLst>
                    <a:ext uri="{FF2B5EF4-FFF2-40B4-BE49-F238E27FC236}">
                      <a16:creationId xmlns:a16="http://schemas.microsoft.com/office/drawing/2014/main" id="{F207B89F-57DD-4E21-871E-6B3054855254}"/>
                    </a:ext>
                  </a:extLst>
                </p:cNvPr>
                <p:cNvPicPr/>
                <p:nvPr/>
              </p:nvPicPr>
              <p:blipFill>
                <a:blip r:embed="rId637"/>
                <a:stretch>
                  <a:fillRect/>
                </a:stretch>
              </p:blipFill>
              <p:spPr>
                <a:xfrm>
                  <a:off x="3487050" y="4716547"/>
                  <a:ext cx="123480" cy="309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38">
              <p14:nvContentPartPr>
                <p14:cNvPr id="324" name="Ink 323">
                  <a:extLst>
                    <a:ext uri="{FF2B5EF4-FFF2-40B4-BE49-F238E27FC236}">
                      <a16:creationId xmlns:a16="http://schemas.microsoft.com/office/drawing/2014/main" id="{4F938DA4-DFE2-41B1-84D3-4BD5B3029037}"/>
                    </a:ext>
                  </a:extLst>
                </p14:cNvPr>
                <p14:cNvContentPartPr/>
                <p14:nvPr/>
              </p14:nvContentPartPr>
              <p14:xfrm>
                <a:off x="3527370" y="4962787"/>
                <a:ext cx="125640" cy="28440"/>
              </p14:xfrm>
            </p:contentPart>
          </mc:Choice>
          <mc:Fallback>
            <p:pic>
              <p:nvPicPr>
                <p:cNvPr id="324" name="Ink 323">
                  <a:extLst>
                    <a:ext uri="{FF2B5EF4-FFF2-40B4-BE49-F238E27FC236}">
                      <a16:creationId xmlns:a16="http://schemas.microsoft.com/office/drawing/2014/main" id="{4F938DA4-DFE2-41B1-84D3-4BD5B3029037}"/>
                    </a:ext>
                  </a:extLst>
                </p:cNvPr>
                <p:cNvPicPr/>
                <p:nvPr/>
              </p:nvPicPr>
              <p:blipFill>
                <a:blip r:embed="rId639"/>
                <a:stretch>
                  <a:fillRect/>
                </a:stretch>
              </p:blipFill>
              <p:spPr>
                <a:xfrm>
                  <a:off x="3518370" y="4953787"/>
                  <a:ext cx="143280" cy="46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40">
              <p14:nvContentPartPr>
                <p14:cNvPr id="352" name="Ink 351">
                  <a:extLst>
                    <a:ext uri="{FF2B5EF4-FFF2-40B4-BE49-F238E27FC236}">
                      <a16:creationId xmlns:a16="http://schemas.microsoft.com/office/drawing/2014/main" id="{177D23DA-0580-47BA-A07C-6B68B2D75060}"/>
                    </a:ext>
                  </a:extLst>
                </p14:cNvPr>
                <p14:cNvContentPartPr/>
                <p14:nvPr/>
              </p14:nvContentPartPr>
              <p14:xfrm>
                <a:off x="2380410" y="5157547"/>
                <a:ext cx="165600" cy="255240"/>
              </p14:xfrm>
            </p:contentPart>
          </mc:Choice>
          <mc:Fallback>
            <p:pic>
              <p:nvPicPr>
                <p:cNvPr id="352" name="Ink 351">
                  <a:extLst>
                    <a:ext uri="{FF2B5EF4-FFF2-40B4-BE49-F238E27FC236}">
                      <a16:creationId xmlns:a16="http://schemas.microsoft.com/office/drawing/2014/main" id="{177D23DA-0580-47BA-A07C-6B68B2D75060}"/>
                    </a:ext>
                  </a:extLst>
                </p:cNvPr>
                <p:cNvPicPr/>
                <p:nvPr/>
              </p:nvPicPr>
              <p:blipFill>
                <a:blip r:embed="rId641"/>
                <a:stretch>
                  <a:fillRect/>
                </a:stretch>
              </p:blipFill>
              <p:spPr>
                <a:xfrm>
                  <a:off x="2371410" y="5148547"/>
                  <a:ext cx="183240" cy="272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42">
              <p14:nvContentPartPr>
                <p14:cNvPr id="353" name="Ink 352">
                  <a:extLst>
                    <a:ext uri="{FF2B5EF4-FFF2-40B4-BE49-F238E27FC236}">
                      <a16:creationId xmlns:a16="http://schemas.microsoft.com/office/drawing/2014/main" id="{2DE207AB-F7F8-4317-B0FB-87567787EB9C}"/>
                    </a:ext>
                  </a:extLst>
                </p14:cNvPr>
                <p14:cNvContentPartPr/>
                <p14:nvPr/>
              </p14:nvContentPartPr>
              <p14:xfrm>
                <a:off x="2628810" y="5207587"/>
                <a:ext cx="119880" cy="180360"/>
              </p14:xfrm>
            </p:contentPart>
          </mc:Choice>
          <mc:Fallback>
            <p:pic>
              <p:nvPicPr>
                <p:cNvPr id="353" name="Ink 352">
                  <a:extLst>
                    <a:ext uri="{FF2B5EF4-FFF2-40B4-BE49-F238E27FC236}">
                      <a16:creationId xmlns:a16="http://schemas.microsoft.com/office/drawing/2014/main" id="{2DE207AB-F7F8-4317-B0FB-87567787EB9C}"/>
                    </a:ext>
                  </a:extLst>
                </p:cNvPr>
                <p:cNvPicPr/>
                <p:nvPr/>
              </p:nvPicPr>
              <p:blipFill>
                <a:blip r:embed="rId643"/>
                <a:stretch>
                  <a:fillRect/>
                </a:stretch>
              </p:blipFill>
              <p:spPr>
                <a:xfrm>
                  <a:off x="2620170" y="5198947"/>
                  <a:ext cx="137520" cy="19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44">
              <p14:nvContentPartPr>
                <p14:cNvPr id="354" name="Ink 353">
                  <a:extLst>
                    <a:ext uri="{FF2B5EF4-FFF2-40B4-BE49-F238E27FC236}">
                      <a16:creationId xmlns:a16="http://schemas.microsoft.com/office/drawing/2014/main" id="{B362C03F-6D73-469C-9677-0B6E3CD25869}"/>
                    </a:ext>
                  </a:extLst>
                </p14:cNvPr>
                <p14:cNvContentPartPr/>
                <p14:nvPr/>
              </p14:nvContentPartPr>
              <p14:xfrm>
                <a:off x="2776770" y="5209027"/>
                <a:ext cx="194400" cy="196200"/>
              </p14:xfrm>
            </p:contentPart>
          </mc:Choice>
          <mc:Fallback>
            <p:pic>
              <p:nvPicPr>
                <p:cNvPr id="354" name="Ink 353">
                  <a:extLst>
                    <a:ext uri="{FF2B5EF4-FFF2-40B4-BE49-F238E27FC236}">
                      <a16:creationId xmlns:a16="http://schemas.microsoft.com/office/drawing/2014/main" id="{B362C03F-6D73-469C-9677-0B6E3CD25869}"/>
                    </a:ext>
                  </a:extLst>
                </p:cNvPr>
                <p:cNvPicPr/>
                <p:nvPr/>
              </p:nvPicPr>
              <p:blipFill>
                <a:blip r:embed="rId645"/>
                <a:stretch>
                  <a:fillRect/>
                </a:stretch>
              </p:blipFill>
              <p:spPr>
                <a:xfrm>
                  <a:off x="2767770" y="5200387"/>
                  <a:ext cx="212040" cy="213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46">
              <p14:nvContentPartPr>
                <p14:cNvPr id="355" name="Ink 354">
                  <a:extLst>
                    <a:ext uri="{FF2B5EF4-FFF2-40B4-BE49-F238E27FC236}">
                      <a16:creationId xmlns:a16="http://schemas.microsoft.com/office/drawing/2014/main" id="{D6740E29-1F6A-4F82-85E0-CC1C19C4C409}"/>
                    </a:ext>
                  </a:extLst>
                </p14:cNvPr>
                <p14:cNvContentPartPr/>
                <p14:nvPr/>
              </p14:nvContentPartPr>
              <p14:xfrm>
                <a:off x="2976570" y="5167627"/>
                <a:ext cx="172080" cy="244800"/>
              </p14:xfrm>
            </p:contentPart>
          </mc:Choice>
          <mc:Fallback>
            <p:pic>
              <p:nvPicPr>
                <p:cNvPr id="355" name="Ink 354">
                  <a:extLst>
                    <a:ext uri="{FF2B5EF4-FFF2-40B4-BE49-F238E27FC236}">
                      <a16:creationId xmlns:a16="http://schemas.microsoft.com/office/drawing/2014/main" id="{D6740E29-1F6A-4F82-85E0-CC1C19C4C409}"/>
                    </a:ext>
                  </a:extLst>
                </p:cNvPr>
                <p:cNvPicPr/>
                <p:nvPr/>
              </p:nvPicPr>
              <p:blipFill>
                <a:blip r:embed="rId647"/>
                <a:stretch>
                  <a:fillRect/>
                </a:stretch>
              </p:blipFill>
              <p:spPr>
                <a:xfrm>
                  <a:off x="2967570" y="5158987"/>
                  <a:ext cx="189720" cy="262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48">
              <p14:nvContentPartPr>
                <p14:cNvPr id="357" name="Ink 356">
                  <a:extLst>
                    <a:ext uri="{FF2B5EF4-FFF2-40B4-BE49-F238E27FC236}">
                      <a16:creationId xmlns:a16="http://schemas.microsoft.com/office/drawing/2014/main" id="{96851B90-34C7-421B-88AF-6D8646AFB095}"/>
                    </a:ext>
                  </a:extLst>
                </p14:cNvPr>
                <p14:cNvContentPartPr/>
                <p14:nvPr/>
              </p14:nvContentPartPr>
              <p14:xfrm>
                <a:off x="3291570" y="5236027"/>
                <a:ext cx="204840" cy="148320"/>
              </p14:xfrm>
            </p:contentPart>
          </mc:Choice>
          <mc:Fallback>
            <p:pic>
              <p:nvPicPr>
                <p:cNvPr id="357" name="Ink 356">
                  <a:extLst>
                    <a:ext uri="{FF2B5EF4-FFF2-40B4-BE49-F238E27FC236}">
                      <a16:creationId xmlns:a16="http://schemas.microsoft.com/office/drawing/2014/main" id="{96851B90-34C7-421B-88AF-6D8646AFB095}"/>
                    </a:ext>
                  </a:extLst>
                </p:cNvPr>
                <p:cNvPicPr/>
                <p:nvPr/>
              </p:nvPicPr>
              <p:blipFill>
                <a:blip r:embed="rId649"/>
                <a:stretch>
                  <a:fillRect/>
                </a:stretch>
              </p:blipFill>
              <p:spPr>
                <a:xfrm>
                  <a:off x="3282570" y="5227387"/>
                  <a:ext cx="222480" cy="165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50">
              <p14:nvContentPartPr>
                <p14:cNvPr id="358" name="Ink 357">
                  <a:extLst>
                    <a:ext uri="{FF2B5EF4-FFF2-40B4-BE49-F238E27FC236}">
                      <a16:creationId xmlns:a16="http://schemas.microsoft.com/office/drawing/2014/main" id="{CDA1EEEF-E5D9-4D8A-A4A0-577F9F61D513}"/>
                    </a:ext>
                  </a:extLst>
                </p14:cNvPr>
                <p14:cNvContentPartPr/>
                <p14:nvPr/>
              </p14:nvContentPartPr>
              <p14:xfrm>
                <a:off x="3579930" y="5104627"/>
                <a:ext cx="148680" cy="340200"/>
              </p14:xfrm>
            </p:contentPart>
          </mc:Choice>
          <mc:Fallback>
            <p:pic>
              <p:nvPicPr>
                <p:cNvPr id="358" name="Ink 357">
                  <a:extLst>
                    <a:ext uri="{FF2B5EF4-FFF2-40B4-BE49-F238E27FC236}">
                      <a16:creationId xmlns:a16="http://schemas.microsoft.com/office/drawing/2014/main" id="{CDA1EEEF-E5D9-4D8A-A4A0-577F9F61D513}"/>
                    </a:ext>
                  </a:extLst>
                </p:cNvPr>
                <p:cNvPicPr/>
                <p:nvPr/>
              </p:nvPicPr>
              <p:blipFill>
                <a:blip r:embed="rId651"/>
                <a:stretch>
                  <a:fillRect/>
                </a:stretch>
              </p:blipFill>
              <p:spPr>
                <a:xfrm>
                  <a:off x="3571290" y="5095627"/>
                  <a:ext cx="166320" cy="357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52">
              <p14:nvContentPartPr>
                <p14:cNvPr id="325" name="Ink 324">
                  <a:extLst>
                    <a:ext uri="{FF2B5EF4-FFF2-40B4-BE49-F238E27FC236}">
                      <a16:creationId xmlns:a16="http://schemas.microsoft.com/office/drawing/2014/main" id="{3D3EB6B3-4ED7-4323-835B-D0F99D1BA26C}"/>
                    </a:ext>
                  </a:extLst>
                </p14:cNvPr>
                <p14:cNvContentPartPr/>
                <p14:nvPr/>
              </p14:nvContentPartPr>
              <p14:xfrm>
                <a:off x="3926610" y="4821307"/>
                <a:ext cx="169560" cy="182880"/>
              </p14:xfrm>
            </p:contentPart>
          </mc:Choice>
          <mc:Fallback>
            <p:pic>
              <p:nvPicPr>
                <p:cNvPr id="325" name="Ink 324">
                  <a:extLst>
                    <a:ext uri="{FF2B5EF4-FFF2-40B4-BE49-F238E27FC236}">
                      <a16:creationId xmlns:a16="http://schemas.microsoft.com/office/drawing/2014/main" id="{3D3EB6B3-4ED7-4323-835B-D0F99D1BA26C}"/>
                    </a:ext>
                  </a:extLst>
                </p:cNvPr>
                <p:cNvPicPr/>
                <p:nvPr/>
              </p:nvPicPr>
              <p:blipFill>
                <a:blip r:embed="rId653"/>
                <a:stretch>
                  <a:fillRect/>
                </a:stretch>
              </p:blipFill>
              <p:spPr>
                <a:xfrm>
                  <a:off x="3917610" y="4812307"/>
                  <a:ext cx="187200" cy="200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54">
              <p14:nvContentPartPr>
                <p14:cNvPr id="326" name="Ink 325">
                  <a:extLst>
                    <a:ext uri="{FF2B5EF4-FFF2-40B4-BE49-F238E27FC236}">
                      <a16:creationId xmlns:a16="http://schemas.microsoft.com/office/drawing/2014/main" id="{8BB6E976-9875-4660-90AB-2A081BE9BEEC}"/>
                    </a:ext>
                  </a:extLst>
                </p14:cNvPr>
                <p14:cNvContentPartPr/>
                <p14:nvPr/>
              </p14:nvContentPartPr>
              <p14:xfrm>
                <a:off x="4085010" y="4834267"/>
                <a:ext cx="88200" cy="124200"/>
              </p14:xfrm>
            </p:contentPart>
          </mc:Choice>
          <mc:Fallback>
            <p:pic>
              <p:nvPicPr>
                <p:cNvPr id="326" name="Ink 325">
                  <a:extLst>
                    <a:ext uri="{FF2B5EF4-FFF2-40B4-BE49-F238E27FC236}">
                      <a16:creationId xmlns:a16="http://schemas.microsoft.com/office/drawing/2014/main" id="{8BB6E976-9875-4660-90AB-2A081BE9BEEC}"/>
                    </a:ext>
                  </a:extLst>
                </p:cNvPr>
                <p:cNvPicPr/>
                <p:nvPr/>
              </p:nvPicPr>
              <p:blipFill>
                <a:blip r:embed="rId655"/>
                <a:stretch>
                  <a:fillRect/>
                </a:stretch>
              </p:blipFill>
              <p:spPr>
                <a:xfrm>
                  <a:off x="4076370" y="4825627"/>
                  <a:ext cx="105840" cy="141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56">
              <p14:nvContentPartPr>
                <p14:cNvPr id="327" name="Ink 326">
                  <a:extLst>
                    <a:ext uri="{FF2B5EF4-FFF2-40B4-BE49-F238E27FC236}">
                      <a16:creationId xmlns:a16="http://schemas.microsoft.com/office/drawing/2014/main" id="{D039747B-3AF4-4414-A782-13FD0EF65BC0}"/>
                    </a:ext>
                  </a:extLst>
                </p14:cNvPr>
                <p14:cNvContentPartPr/>
                <p14:nvPr/>
              </p14:nvContentPartPr>
              <p14:xfrm>
                <a:off x="4221810" y="4697467"/>
                <a:ext cx="627480" cy="262080"/>
              </p14:xfrm>
            </p:contentPart>
          </mc:Choice>
          <mc:Fallback>
            <p:pic>
              <p:nvPicPr>
                <p:cNvPr id="327" name="Ink 326">
                  <a:extLst>
                    <a:ext uri="{FF2B5EF4-FFF2-40B4-BE49-F238E27FC236}">
                      <a16:creationId xmlns:a16="http://schemas.microsoft.com/office/drawing/2014/main" id="{D039747B-3AF4-4414-A782-13FD0EF65BC0}"/>
                    </a:ext>
                  </a:extLst>
                </p:cNvPr>
                <p:cNvPicPr/>
                <p:nvPr/>
              </p:nvPicPr>
              <p:blipFill>
                <a:blip r:embed="rId657"/>
                <a:stretch>
                  <a:fillRect/>
                </a:stretch>
              </p:blipFill>
              <p:spPr>
                <a:xfrm>
                  <a:off x="4212810" y="4688827"/>
                  <a:ext cx="645120" cy="279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58">
              <p14:nvContentPartPr>
                <p14:cNvPr id="328" name="Ink 327">
                  <a:extLst>
                    <a:ext uri="{FF2B5EF4-FFF2-40B4-BE49-F238E27FC236}">
                      <a16:creationId xmlns:a16="http://schemas.microsoft.com/office/drawing/2014/main" id="{98D1C11F-78AD-44AF-9838-B371015DF59F}"/>
                    </a:ext>
                  </a:extLst>
                </p14:cNvPr>
                <p14:cNvContentPartPr/>
                <p14:nvPr/>
              </p14:nvContentPartPr>
              <p14:xfrm>
                <a:off x="4890330" y="4721947"/>
                <a:ext cx="1800" cy="38880"/>
              </p14:xfrm>
            </p:contentPart>
          </mc:Choice>
          <mc:Fallback>
            <p:pic>
              <p:nvPicPr>
                <p:cNvPr id="328" name="Ink 327">
                  <a:extLst>
                    <a:ext uri="{FF2B5EF4-FFF2-40B4-BE49-F238E27FC236}">
                      <a16:creationId xmlns:a16="http://schemas.microsoft.com/office/drawing/2014/main" id="{98D1C11F-78AD-44AF-9838-B371015DF59F}"/>
                    </a:ext>
                  </a:extLst>
                </p:cNvPr>
                <p:cNvPicPr/>
                <p:nvPr/>
              </p:nvPicPr>
              <p:blipFill>
                <a:blip r:embed="rId659"/>
                <a:stretch>
                  <a:fillRect/>
                </a:stretch>
              </p:blipFill>
              <p:spPr>
                <a:xfrm>
                  <a:off x="4881690" y="4712947"/>
                  <a:ext cx="19440" cy="56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60">
              <p14:nvContentPartPr>
                <p14:cNvPr id="329" name="Ink 328">
                  <a:extLst>
                    <a:ext uri="{FF2B5EF4-FFF2-40B4-BE49-F238E27FC236}">
                      <a16:creationId xmlns:a16="http://schemas.microsoft.com/office/drawing/2014/main" id="{8CBB1E49-B3C9-42BE-82AA-FB8339355E83}"/>
                    </a:ext>
                  </a:extLst>
                </p14:cNvPr>
                <p14:cNvContentPartPr/>
                <p14:nvPr/>
              </p14:nvContentPartPr>
              <p14:xfrm>
                <a:off x="4909770" y="4796827"/>
                <a:ext cx="109800" cy="110880"/>
              </p14:xfrm>
            </p:contentPart>
          </mc:Choice>
          <mc:Fallback>
            <p:pic>
              <p:nvPicPr>
                <p:cNvPr id="329" name="Ink 328">
                  <a:extLst>
                    <a:ext uri="{FF2B5EF4-FFF2-40B4-BE49-F238E27FC236}">
                      <a16:creationId xmlns:a16="http://schemas.microsoft.com/office/drawing/2014/main" id="{8CBB1E49-B3C9-42BE-82AA-FB8339355E83}"/>
                    </a:ext>
                  </a:extLst>
                </p:cNvPr>
                <p:cNvPicPr/>
                <p:nvPr/>
              </p:nvPicPr>
              <p:blipFill>
                <a:blip r:embed="rId661"/>
                <a:stretch>
                  <a:fillRect/>
                </a:stretch>
              </p:blipFill>
              <p:spPr>
                <a:xfrm>
                  <a:off x="4901130" y="4788187"/>
                  <a:ext cx="127440" cy="128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62">
              <p14:nvContentPartPr>
                <p14:cNvPr id="330" name="Ink 329">
                  <a:extLst>
                    <a:ext uri="{FF2B5EF4-FFF2-40B4-BE49-F238E27FC236}">
                      <a16:creationId xmlns:a16="http://schemas.microsoft.com/office/drawing/2014/main" id="{C2F6CBA2-7EE9-4CD5-85DB-92BA5ABAEB85}"/>
                    </a:ext>
                  </a:extLst>
                </p14:cNvPr>
                <p14:cNvContentPartPr/>
                <p14:nvPr/>
              </p14:nvContentPartPr>
              <p14:xfrm>
                <a:off x="5055570" y="4770907"/>
                <a:ext cx="147600" cy="129960"/>
              </p14:xfrm>
            </p:contentPart>
          </mc:Choice>
          <mc:Fallback>
            <p:pic>
              <p:nvPicPr>
                <p:cNvPr id="330" name="Ink 329">
                  <a:extLst>
                    <a:ext uri="{FF2B5EF4-FFF2-40B4-BE49-F238E27FC236}">
                      <a16:creationId xmlns:a16="http://schemas.microsoft.com/office/drawing/2014/main" id="{C2F6CBA2-7EE9-4CD5-85DB-92BA5ABAEB85}"/>
                    </a:ext>
                  </a:extLst>
                </p:cNvPr>
                <p:cNvPicPr/>
                <p:nvPr/>
              </p:nvPicPr>
              <p:blipFill>
                <a:blip r:embed="rId663"/>
                <a:stretch>
                  <a:fillRect/>
                </a:stretch>
              </p:blipFill>
              <p:spPr>
                <a:xfrm>
                  <a:off x="5046930" y="4762267"/>
                  <a:ext cx="165240" cy="147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64">
              <p14:nvContentPartPr>
                <p14:cNvPr id="333" name="Ink 332">
                  <a:extLst>
                    <a:ext uri="{FF2B5EF4-FFF2-40B4-BE49-F238E27FC236}">
                      <a16:creationId xmlns:a16="http://schemas.microsoft.com/office/drawing/2014/main" id="{1450B93E-A81B-434A-AD27-AE21BFB1BC6C}"/>
                    </a:ext>
                  </a:extLst>
                </p14:cNvPr>
                <p14:cNvContentPartPr/>
                <p14:nvPr/>
              </p14:nvContentPartPr>
              <p14:xfrm>
                <a:off x="5489010" y="4811947"/>
                <a:ext cx="1800" cy="4320"/>
              </p14:xfrm>
            </p:contentPart>
          </mc:Choice>
          <mc:Fallback>
            <p:pic>
              <p:nvPicPr>
                <p:cNvPr id="333" name="Ink 332">
                  <a:extLst>
                    <a:ext uri="{FF2B5EF4-FFF2-40B4-BE49-F238E27FC236}">
                      <a16:creationId xmlns:a16="http://schemas.microsoft.com/office/drawing/2014/main" id="{1450B93E-A81B-434A-AD27-AE21BFB1BC6C}"/>
                    </a:ext>
                  </a:extLst>
                </p:cNvPr>
                <p:cNvPicPr/>
                <p:nvPr/>
              </p:nvPicPr>
              <p:blipFill>
                <a:blip r:embed="rId665"/>
                <a:stretch>
                  <a:fillRect/>
                </a:stretch>
              </p:blipFill>
              <p:spPr>
                <a:xfrm>
                  <a:off x="5480010" y="4803307"/>
                  <a:ext cx="19440" cy="21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66">
              <p14:nvContentPartPr>
                <p14:cNvPr id="334" name="Ink 333">
                  <a:extLst>
                    <a:ext uri="{FF2B5EF4-FFF2-40B4-BE49-F238E27FC236}">
                      <a16:creationId xmlns:a16="http://schemas.microsoft.com/office/drawing/2014/main" id="{8F0B5D4A-77E7-4C5E-AF75-93289386569C}"/>
                    </a:ext>
                  </a:extLst>
                </p14:cNvPr>
                <p14:cNvContentPartPr/>
                <p14:nvPr/>
              </p14:nvContentPartPr>
              <p14:xfrm>
                <a:off x="5537970" y="4692427"/>
                <a:ext cx="293760" cy="254520"/>
              </p14:xfrm>
            </p:contentPart>
          </mc:Choice>
          <mc:Fallback>
            <p:pic>
              <p:nvPicPr>
                <p:cNvPr id="334" name="Ink 333">
                  <a:extLst>
                    <a:ext uri="{FF2B5EF4-FFF2-40B4-BE49-F238E27FC236}">
                      <a16:creationId xmlns:a16="http://schemas.microsoft.com/office/drawing/2014/main" id="{8F0B5D4A-77E7-4C5E-AF75-93289386569C}"/>
                    </a:ext>
                  </a:extLst>
                </p:cNvPr>
                <p:cNvPicPr/>
                <p:nvPr/>
              </p:nvPicPr>
              <p:blipFill>
                <a:blip r:embed="rId667"/>
                <a:stretch>
                  <a:fillRect/>
                </a:stretch>
              </p:blipFill>
              <p:spPr>
                <a:xfrm>
                  <a:off x="5528970" y="4683787"/>
                  <a:ext cx="311400" cy="272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68">
              <p14:nvContentPartPr>
                <p14:cNvPr id="335" name="Ink 334">
                  <a:extLst>
                    <a:ext uri="{FF2B5EF4-FFF2-40B4-BE49-F238E27FC236}">
                      <a16:creationId xmlns:a16="http://schemas.microsoft.com/office/drawing/2014/main" id="{3035DDA0-9470-4184-A763-CDD0FB5C46AE}"/>
                    </a:ext>
                  </a:extLst>
                </p14:cNvPr>
                <p14:cNvContentPartPr/>
                <p14:nvPr/>
              </p14:nvContentPartPr>
              <p14:xfrm>
                <a:off x="5804370" y="4849027"/>
                <a:ext cx="104400" cy="59400"/>
              </p14:xfrm>
            </p:contentPart>
          </mc:Choice>
          <mc:Fallback>
            <p:pic>
              <p:nvPicPr>
                <p:cNvPr id="335" name="Ink 334">
                  <a:extLst>
                    <a:ext uri="{FF2B5EF4-FFF2-40B4-BE49-F238E27FC236}">
                      <a16:creationId xmlns:a16="http://schemas.microsoft.com/office/drawing/2014/main" id="{3035DDA0-9470-4184-A763-CDD0FB5C46AE}"/>
                    </a:ext>
                  </a:extLst>
                </p:cNvPr>
                <p:cNvPicPr/>
                <p:nvPr/>
              </p:nvPicPr>
              <p:blipFill>
                <a:blip r:embed="rId669"/>
                <a:stretch>
                  <a:fillRect/>
                </a:stretch>
              </p:blipFill>
              <p:spPr>
                <a:xfrm>
                  <a:off x="5795370" y="4840387"/>
                  <a:ext cx="122040" cy="77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70">
              <p14:nvContentPartPr>
                <p14:cNvPr id="336" name="Ink 335">
                  <a:extLst>
                    <a:ext uri="{FF2B5EF4-FFF2-40B4-BE49-F238E27FC236}">
                      <a16:creationId xmlns:a16="http://schemas.microsoft.com/office/drawing/2014/main" id="{F8FD4427-E209-4DDA-B0D2-BD9F24067EDD}"/>
                    </a:ext>
                  </a:extLst>
                </p14:cNvPr>
                <p14:cNvContentPartPr/>
                <p14:nvPr/>
              </p14:nvContentPartPr>
              <p14:xfrm>
                <a:off x="5899410" y="4776307"/>
                <a:ext cx="171720" cy="171360"/>
              </p14:xfrm>
            </p:contentPart>
          </mc:Choice>
          <mc:Fallback>
            <p:pic>
              <p:nvPicPr>
                <p:cNvPr id="336" name="Ink 335">
                  <a:extLst>
                    <a:ext uri="{FF2B5EF4-FFF2-40B4-BE49-F238E27FC236}">
                      <a16:creationId xmlns:a16="http://schemas.microsoft.com/office/drawing/2014/main" id="{F8FD4427-E209-4DDA-B0D2-BD9F24067EDD}"/>
                    </a:ext>
                  </a:extLst>
                </p:cNvPr>
                <p:cNvPicPr/>
                <p:nvPr/>
              </p:nvPicPr>
              <p:blipFill>
                <a:blip r:embed="rId671"/>
                <a:stretch>
                  <a:fillRect/>
                </a:stretch>
              </p:blipFill>
              <p:spPr>
                <a:xfrm>
                  <a:off x="5890770" y="4767667"/>
                  <a:ext cx="189360" cy="189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72">
              <p14:nvContentPartPr>
                <p14:cNvPr id="338" name="Ink 337">
                  <a:extLst>
                    <a:ext uri="{FF2B5EF4-FFF2-40B4-BE49-F238E27FC236}">
                      <a16:creationId xmlns:a16="http://schemas.microsoft.com/office/drawing/2014/main" id="{A6F4E30D-5DB4-4C5C-818F-18D5134269F7}"/>
                    </a:ext>
                  </a:extLst>
                </p14:cNvPr>
                <p14:cNvContentPartPr/>
                <p14:nvPr/>
              </p14:nvContentPartPr>
              <p14:xfrm>
                <a:off x="6299730" y="4789627"/>
                <a:ext cx="223560" cy="120240"/>
              </p14:xfrm>
            </p:contentPart>
          </mc:Choice>
          <mc:Fallback>
            <p:pic>
              <p:nvPicPr>
                <p:cNvPr id="338" name="Ink 337">
                  <a:extLst>
                    <a:ext uri="{FF2B5EF4-FFF2-40B4-BE49-F238E27FC236}">
                      <a16:creationId xmlns:a16="http://schemas.microsoft.com/office/drawing/2014/main" id="{A6F4E30D-5DB4-4C5C-818F-18D5134269F7}"/>
                    </a:ext>
                  </a:extLst>
                </p:cNvPr>
                <p:cNvPicPr/>
                <p:nvPr/>
              </p:nvPicPr>
              <p:blipFill>
                <a:blip r:embed="rId673"/>
                <a:stretch>
                  <a:fillRect/>
                </a:stretch>
              </p:blipFill>
              <p:spPr>
                <a:xfrm>
                  <a:off x="6290730" y="4780987"/>
                  <a:ext cx="241200" cy="137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74">
              <p14:nvContentPartPr>
                <p14:cNvPr id="339" name="Ink 338">
                  <a:extLst>
                    <a:ext uri="{FF2B5EF4-FFF2-40B4-BE49-F238E27FC236}">
                      <a16:creationId xmlns:a16="http://schemas.microsoft.com/office/drawing/2014/main" id="{1AE6CA27-50B7-4CD3-BF25-F60741D67CCB}"/>
                    </a:ext>
                  </a:extLst>
                </p14:cNvPr>
                <p14:cNvContentPartPr/>
                <p14:nvPr/>
              </p14:nvContentPartPr>
              <p14:xfrm>
                <a:off x="6577650" y="4809427"/>
                <a:ext cx="170640" cy="94320"/>
              </p14:xfrm>
            </p:contentPart>
          </mc:Choice>
          <mc:Fallback>
            <p:pic>
              <p:nvPicPr>
                <p:cNvPr id="339" name="Ink 338">
                  <a:extLst>
                    <a:ext uri="{FF2B5EF4-FFF2-40B4-BE49-F238E27FC236}">
                      <a16:creationId xmlns:a16="http://schemas.microsoft.com/office/drawing/2014/main" id="{1AE6CA27-50B7-4CD3-BF25-F60741D67CCB}"/>
                    </a:ext>
                  </a:extLst>
                </p:cNvPr>
                <p:cNvPicPr/>
                <p:nvPr/>
              </p:nvPicPr>
              <p:blipFill>
                <a:blip r:embed="rId675"/>
                <a:stretch>
                  <a:fillRect/>
                </a:stretch>
              </p:blipFill>
              <p:spPr>
                <a:xfrm>
                  <a:off x="6568650" y="4800787"/>
                  <a:ext cx="188280" cy="111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76">
              <p14:nvContentPartPr>
                <p14:cNvPr id="340" name="Ink 339">
                  <a:extLst>
                    <a:ext uri="{FF2B5EF4-FFF2-40B4-BE49-F238E27FC236}">
                      <a16:creationId xmlns:a16="http://schemas.microsoft.com/office/drawing/2014/main" id="{20CB69B8-EA5E-431E-B456-A20EE16345E8}"/>
                    </a:ext>
                  </a:extLst>
                </p14:cNvPr>
                <p14:cNvContentPartPr/>
                <p14:nvPr/>
              </p14:nvContentPartPr>
              <p14:xfrm>
                <a:off x="6785010" y="4776307"/>
                <a:ext cx="133920" cy="135720"/>
              </p14:xfrm>
            </p:contentPart>
          </mc:Choice>
          <mc:Fallback>
            <p:pic>
              <p:nvPicPr>
                <p:cNvPr id="340" name="Ink 339">
                  <a:extLst>
                    <a:ext uri="{FF2B5EF4-FFF2-40B4-BE49-F238E27FC236}">
                      <a16:creationId xmlns:a16="http://schemas.microsoft.com/office/drawing/2014/main" id="{20CB69B8-EA5E-431E-B456-A20EE16345E8}"/>
                    </a:ext>
                  </a:extLst>
                </p:cNvPr>
                <p:cNvPicPr/>
                <p:nvPr/>
              </p:nvPicPr>
              <p:blipFill>
                <a:blip r:embed="rId677"/>
                <a:stretch>
                  <a:fillRect/>
                </a:stretch>
              </p:blipFill>
              <p:spPr>
                <a:xfrm>
                  <a:off x="6776010" y="4767307"/>
                  <a:ext cx="151560" cy="153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78">
              <p14:nvContentPartPr>
                <p14:cNvPr id="341" name="Ink 340">
                  <a:extLst>
                    <a:ext uri="{FF2B5EF4-FFF2-40B4-BE49-F238E27FC236}">
                      <a16:creationId xmlns:a16="http://schemas.microsoft.com/office/drawing/2014/main" id="{BF40A70B-3535-42F6-B4D0-C452315B7709}"/>
                    </a:ext>
                  </a:extLst>
                </p14:cNvPr>
                <p14:cNvContentPartPr/>
                <p14:nvPr/>
              </p14:nvContentPartPr>
              <p14:xfrm>
                <a:off x="6911010" y="4822027"/>
                <a:ext cx="160560" cy="95040"/>
              </p14:xfrm>
            </p:contentPart>
          </mc:Choice>
          <mc:Fallback>
            <p:pic>
              <p:nvPicPr>
                <p:cNvPr id="341" name="Ink 340">
                  <a:extLst>
                    <a:ext uri="{FF2B5EF4-FFF2-40B4-BE49-F238E27FC236}">
                      <a16:creationId xmlns:a16="http://schemas.microsoft.com/office/drawing/2014/main" id="{BF40A70B-3535-42F6-B4D0-C452315B7709}"/>
                    </a:ext>
                  </a:extLst>
                </p:cNvPr>
                <p:cNvPicPr/>
                <p:nvPr/>
              </p:nvPicPr>
              <p:blipFill>
                <a:blip r:embed="rId679"/>
                <a:stretch>
                  <a:fillRect/>
                </a:stretch>
              </p:blipFill>
              <p:spPr>
                <a:xfrm>
                  <a:off x="6902370" y="4813027"/>
                  <a:ext cx="178200" cy="112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80">
              <p14:nvContentPartPr>
                <p14:cNvPr id="342" name="Ink 341">
                  <a:extLst>
                    <a:ext uri="{FF2B5EF4-FFF2-40B4-BE49-F238E27FC236}">
                      <a16:creationId xmlns:a16="http://schemas.microsoft.com/office/drawing/2014/main" id="{3F5D635E-EC59-4639-8A9E-3814E560440C}"/>
                    </a:ext>
                  </a:extLst>
                </p14:cNvPr>
                <p14:cNvContentPartPr/>
                <p14:nvPr/>
              </p14:nvContentPartPr>
              <p14:xfrm>
                <a:off x="7273170" y="4792147"/>
                <a:ext cx="108000" cy="90720"/>
              </p14:xfrm>
            </p:contentPart>
          </mc:Choice>
          <mc:Fallback>
            <p:pic>
              <p:nvPicPr>
                <p:cNvPr id="342" name="Ink 341">
                  <a:extLst>
                    <a:ext uri="{FF2B5EF4-FFF2-40B4-BE49-F238E27FC236}">
                      <a16:creationId xmlns:a16="http://schemas.microsoft.com/office/drawing/2014/main" id="{3F5D635E-EC59-4639-8A9E-3814E560440C}"/>
                    </a:ext>
                  </a:extLst>
                </p:cNvPr>
                <p:cNvPicPr/>
                <p:nvPr/>
              </p:nvPicPr>
              <p:blipFill>
                <a:blip r:embed="rId681"/>
                <a:stretch>
                  <a:fillRect/>
                </a:stretch>
              </p:blipFill>
              <p:spPr>
                <a:xfrm>
                  <a:off x="7264170" y="4783507"/>
                  <a:ext cx="125640" cy="108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82">
              <p14:nvContentPartPr>
                <p14:cNvPr id="343" name="Ink 342">
                  <a:extLst>
                    <a:ext uri="{FF2B5EF4-FFF2-40B4-BE49-F238E27FC236}">
                      <a16:creationId xmlns:a16="http://schemas.microsoft.com/office/drawing/2014/main" id="{2BA401FC-4847-477D-B866-1E4A6A385CC7}"/>
                    </a:ext>
                  </a:extLst>
                </p14:cNvPr>
                <p14:cNvContentPartPr/>
                <p14:nvPr/>
              </p14:nvContentPartPr>
              <p14:xfrm>
                <a:off x="7429410" y="4645627"/>
                <a:ext cx="66960" cy="367560"/>
              </p14:xfrm>
            </p:contentPart>
          </mc:Choice>
          <mc:Fallback>
            <p:pic>
              <p:nvPicPr>
                <p:cNvPr id="343" name="Ink 342">
                  <a:extLst>
                    <a:ext uri="{FF2B5EF4-FFF2-40B4-BE49-F238E27FC236}">
                      <a16:creationId xmlns:a16="http://schemas.microsoft.com/office/drawing/2014/main" id="{2BA401FC-4847-477D-B866-1E4A6A385CC7}"/>
                    </a:ext>
                  </a:extLst>
                </p:cNvPr>
                <p:cNvPicPr/>
                <p:nvPr/>
              </p:nvPicPr>
              <p:blipFill>
                <a:blip r:embed="rId683"/>
                <a:stretch>
                  <a:fillRect/>
                </a:stretch>
              </p:blipFill>
              <p:spPr>
                <a:xfrm>
                  <a:off x="7420410" y="4636627"/>
                  <a:ext cx="84600" cy="385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84">
              <p14:nvContentPartPr>
                <p14:cNvPr id="344" name="Ink 343">
                  <a:extLst>
                    <a:ext uri="{FF2B5EF4-FFF2-40B4-BE49-F238E27FC236}">
                      <a16:creationId xmlns:a16="http://schemas.microsoft.com/office/drawing/2014/main" id="{751BF051-D193-4134-96E0-C34D3DD9A12E}"/>
                    </a:ext>
                  </a:extLst>
                </p14:cNvPr>
                <p14:cNvContentPartPr/>
                <p14:nvPr/>
              </p14:nvContentPartPr>
              <p14:xfrm>
                <a:off x="7383330" y="4915267"/>
                <a:ext cx="129600" cy="17280"/>
              </p14:xfrm>
            </p:contentPart>
          </mc:Choice>
          <mc:Fallback>
            <p:pic>
              <p:nvPicPr>
                <p:cNvPr id="344" name="Ink 343">
                  <a:extLst>
                    <a:ext uri="{FF2B5EF4-FFF2-40B4-BE49-F238E27FC236}">
                      <a16:creationId xmlns:a16="http://schemas.microsoft.com/office/drawing/2014/main" id="{751BF051-D193-4134-96E0-C34D3DD9A12E}"/>
                    </a:ext>
                  </a:extLst>
                </p:cNvPr>
                <p:cNvPicPr/>
                <p:nvPr/>
              </p:nvPicPr>
              <p:blipFill>
                <a:blip r:embed="rId685"/>
                <a:stretch>
                  <a:fillRect/>
                </a:stretch>
              </p:blipFill>
              <p:spPr>
                <a:xfrm>
                  <a:off x="7374330" y="4906267"/>
                  <a:ext cx="147240" cy="34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86">
              <p14:nvContentPartPr>
                <p14:cNvPr id="361" name="Ink 360">
                  <a:extLst>
                    <a:ext uri="{FF2B5EF4-FFF2-40B4-BE49-F238E27FC236}">
                      <a16:creationId xmlns:a16="http://schemas.microsoft.com/office/drawing/2014/main" id="{381A9927-073E-4E9D-8557-25B968582273}"/>
                    </a:ext>
                  </a:extLst>
                </p14:cNvPr>
                <p14:cNvContentPartPr/>
                <p14:nvPr/>
              </p14:nvContentPartPr>
              <p14:xfrm>
                <a:off x="3913290" y="5217307"/>
                <a:ext cx="74520" cy="93600"/>
              </p14:xfrm>
            </p:contentPart>
          </mc:Choice>
          <mc:Fallback>
            <p:pic>
              <p:nvPicPr>
                <p:cNvPr id="361" name="Ink 360">
                  <a:extLst>
                    <a:ext uri="{FF2B5EF4-FFF2-40B4-BE49-F238E27FC236}">
                      <a16:creationId xmlns:a16="http://schemas.microsoft.com/office/drawing/2014/main" id="{381A9927-073E-4E9D-8557-25B968582273}"/>
                    </a:ext>
                  </a:extLst>
                </p:cNvPr>
                <p:cNvPicPr/>
                <p:nvPr/>
              </p:nvPicPr>
              <p:blipFill>
                <a:blip r:embed="rId687"/>
                <a:stretch>
                  <a:fillRect/>
                </a:stretch>
              </p:blipFill>
              <p:spPr>
                <a:xfrm>
                  <a:off x="3904290" y="5208667"/>
                  <a:ext cx="92160" cy="111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88">
              <p14:nvContentPartPr>
                <p14:cNvPr id="362" name="Ink 361">
                  <a:extLst>
                    <a:ext uri="{FF2B5EF4-FFF2-40B4-BE49-F238E27FC236}">
                      <a16:creationId xmlns:a16="http://schemas.microsoft.com/office/drawing/2014/main" id="{8153E60A-62BC-4AE6-9D70-78D66749E74F}"/>
                    </a:ext>
                  </a:extLst>
                </p14:cNvPr>
                <p14:cNvContentPartPr/>
                <p14:nvPr/>
              </p14:nvContentPartPr>
              <p14:xfrm>
                <a:off x="3968010" y="5087347"/>
                <a:ext cx="110160" cy="348120"/>
              </p14:xfrm>
            </p:contentPart>
          </mc:Choice>
          <mc:Fallback>
            <p:pic>
              <p:nvPicPr>
                <p:cNvPr id="362" name="Ink 361">
                  <a:extLst>
                    <a:ext uri="{FF2B5EF4-FFF2-40B4-BE49-F238E27FC236}">
                      <a16:creationId xmlns:a16="http://schemas.microsoft.com/office/drawing/2014/main" id="{8153E60A-62BC-4AE6-9D70-78D66749E74F}"/>
                    </a:ext>
                  </a:extLst>
                </p:cNvPr>
                <p:cNvPicPr/>
                <p:nvPr/>
              </p:nvPicPr>
              <p:blipFill>
                <a:blip r:embed="rId689"/>
                <a:stretch>
                  <a:fillRect/>
                </a:stretch>
              </p:blipFill>
              <p:spPr>
                <a:xfrm>
                  <a:off x="3959010" y="5078347"/>
                  <a:ext cx="127800" cy="365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90">
              <p14:nvContentPartPr>
                <p14:cNvPr id="363" name="Ink 362">
                  <a:extLst>
                    <a:ext uri="{FF2B5EF4-FFF2-40B4-BE49-F238E27FC236}">
                      <a16:creationId xmlns:a16="http://schemas.microsoft.com/office/drawing/2014/main" id="{C8E7AD73-109A-4C31-92D0-653079DD1498}"/>
                    </a:ext>
                  </a:extLst>
                </p14:cNvPr>
                <p14:cNvContentPartPr/>
                <p14:nvPr/>
              </p14:nvContentPartPr>
              <p14:xfrm>
                <a:off x="4042170" y="5387227"/>
                <a:ext cx="47880" cy="12240"/>
              </p14:xfrm>
            </p:contentPart>
          </mc:Choice>
          <mc:Fallback>
            <p:pic>
              <p:nvPicPr>
                <p:cNvPr id="363" name="Ink 362">
                  <a:extLst>
                    <a:ext uri="{FF2B5EF4-FFF2-40B4-BE49-F238E27FC236}">
                      <a16:creationId xmlns:a16="http://schemas.microsoft.com/office/drawing/2014/main" id="{C8E7AD73-109A-4C31-92D0-653079DD1498}"/>
                    </a:ext>
                  </a:extLst>
                </p:cNvPr>
                <p:cNvPicPr/>
                <p:nvPr/>
              </p:nvPicPr>
              <p:blipFill>
                <a:blip r:embed="rId691"/>
                <a:stretch>
                  <a:fillRect/>
                </a:stretch>
              </p:blipFill>
              <p:spPr>
                <a:xfrm>
                  <a:off x="4033170" y="5378587"/>
                  <a:ext cx="65520" cy="2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92">
              <p14:nvContentPartPr>
                <p14:cNvPr id="364" name="Ink 363">
                  <a:extLst>
                    <a:ext uri="{FF2B5EF4-FFF2-40B4-BE49-F238E27FC236}">
                      <a16:creationId xmlns:a16="http://schemas.microsoft.com/office/drawing/2014/main" id="{87154C1C-89B4-46E8-B501-D721FC054BC4}"/>
                    </a:ext>
                  </a:extLst>
                </p14:cNvPr>
                <p14:cNvContentPartPr/>
                <p14:nvPr/>
              </p14:nvContentPartPr>
              <p14:xfrm>
                <a:off x="4302450" y="5195707"/>
                <a:ext cx="115200" cy="120960"/>
              </p14:xfrm>
            </p:contentPart>
          </mc:Choice>
          <mc:Fallback>
            <p:pic>
              <p:nvPicPr>
                <p:cNvPr id="364" name="Ink 363">
                  <a:extLst>
                    <a:ext uri="{FF2B5EF4-FFF2-40B4-BE49-F238E27FC236}">
                      <a16:creationId xmlns:a16="http://schemas.microsoft.com/office/drawing/2014/main" id="{87154C1C-89B4-46E8-B501-D721FC054BC4}"/>
                    </a:ext>
                  </a:extLst>
                </p:cNvPr>
                <p:cNvPicPr/>
                <p:nvPr/>
              </p:nvPicPr>
              <p:blipFill>
                <a:blip r:embed="rId693"/>
                <a:stretch>
                  <a:fillRect/>
                </a:stretch>
              </p:blipFill>
              <p:spPr>
                <a:xfrm>
                  <a:off x="4293810" y="5186707"/>
                  <a:ext cx="132840" cy="138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94">
              <p14:nvContentPartPr>
                <p14:cNvPr id="365" name="Ink 364">
                  <a:extLst>
                    <a:ext uri="{FF2B5EF4-FFF2-40B4-BE49-F238E27FC236}">
                      <a16:creationId xmlns:a16="http://schemas.microsoft.com/office/drawing/2014/main" id="{DA5C2BE6-DFEA-4A61-AD9B-C5108CEE5E11}"/>
                    </a:ext>
                  </a:extLst>
                </p14:cNvPr>
                <p14:cNvContentPartPr/>
                <p14:nvPr/>
              </p14:nvContentPartPr>
              <p14:xfrm>
                <a:off x="4432770" y="5146747"/>
                <a:ext cx="100800" cy="147960"/>
              </p14:xfrm>
            </p:contentPart>
          </mc:Choice>
          <mc:Fallback>
            <p:pic>
              <p:nvPicPr>
                <p:cNvPr id="365" name="Ink 364">
                  <a:extLst>
                    <a:ext uri="{FF2B5EF4-FFF2-40B4-BE49-F238E27FC236}">
                      <a16:creationId xmlns:a16="http://schemas.microsoft.com/office/drawing/2014/main" id="{DA5C2BE6-DFEA-4A61-AD9B-C5108CEE5E11}"/>
                    </a:ext>
                  </a:extLst>
                </p:cNvPr>
                <p:cNvPicPr/>
                <p:nvPr/>
              </p:nvPicPr>
              <p:blipFill>
                <a:blip r:embed="rId695"/>
                <a:stretch>
                  <a:fillRect/>
                </a:stretch>
              </p:blipFill>
              <p:spPr>
                <a:xfrm>
                  <a:off x="4424130" y="5137747"/>
                  <a:ext cx="118440" cy="16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96">
              <p14:nvContentPartPr>
                <p14:cNvPr id="366" name="Ink 365">
                  <a:extLst>
                    <a:ext uri="{FF2B5EF4-FFF2-40B4-BE49-F238E27FC236}">
                      <a16:creationId xmlns:a16="http://schemas.microsoft.com/office/drawing/2014/main" id="{26BBBC95-DFE1-45A7-8084-7D46C0C27E6E}"/>
                    </a:ext>
                  </a:extLst>
                </p14:cNvPr>
                <p14:cNvContentPartPr/>
                <p14:nvPr/>
              </p14:nvContentPartPr>
              <p14:xfrm>
                <a:off x="4578570" y="5048827"/>
                <a:ext cx="498240" cy="239760"/>
              </p14:xfrm>
            </p:contentPart>
          </mc:Choice>
          <mc:Fallback>
            <p:pic>
              <p:nvPicPr>
                <p:cNvPr id="366" name="Ink 365">
                  <a:extLst>
                    <a:ext uri="{FF2B5EF4-FFF2-40B4-BE49-F238E27FC236}">
                      <a16:creationId xmlns:a16="http://schemas.microsoft.com/office/drawing/2014/main" id="{26BBBC95-DFE1-45A7-8084-7D46C0C27E6E}"/>
                    </a:ext>
                  </a:extLst>
                </p:cNvPr>
                <p:cNvPicPr/>
                <p:nvPr/>
              </p:nvPicPr>
              <p:blipFill>
                <a:blip r:embed="rId697"/>
                <a:stretch>
                  <a:fillRect/>
                </a:stretch>
              </p:blipFill>
              <p:spPr>
                <a:xfrm>
                  <a:off x="4569570" y="5039827"/>
                  <a:ext cx="515880" cy="257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98">
              <p14:nvContentPartPr>
                <p14:cNvPr id="367" name="Ink 366">
                  <a:extLst>
                    <a:ext uri="{FF2B5EF4-FFF2-40B4-BE49-F238E27FC236}">
                      <a16:creationId xmlns:a16="http://schemas.microsoft.com/office/drawing/2014/main" id="{D6A85A61-7BB3-49B7-8A8B-21E4F2940E5B}"/>
                    </a:ext>
                  </a:extLst>
                </p14:cNvPr>
                <p14:cNvContentPartPr/>
                <p14:nvPr/>
              </p14:nvContentPartPr>
              <p14:xfrm>
                <a:off x="5079330" y="5093827"/>
                <a:ext cx="3240" cy="29520"/>
              </p14:xfrm>
            </p:contentPart>
          </mc:Choice>
          <mc:Fallback>
            <p:pic>
              <p:nvPicPr>
                <p:cNvPr id="367" name="Ink 366">
                  <a:extLst>
                    <a:ext uri="{FF2B5EF4-FFF2-40B4-BE49-F238E27FC236}">
                      <a16:creationId xmlns:a16="http://schemas.microsoft.com/office/drawing/2014/main" id="{D6A85A61-7BB3-49B7-8A8B-21E4F2940E5B}"/>
                    </a:ext>
                  </a:extLst>
                </p:cNvPr>
                <p:cNvPicPr/>
                <p:nvPr/>
              </p:nvPicPr>
              <p:blipFill>
                <a:blip r:embed="rId699"/>
                <a:stretch>
                  <a:fillRect/>
                </a:stretch>
              </p:blipFill>
              <p:spPr>
                <a:xfrm>
                  <a:off x="5070330" y="5085187"/>
                  <a:ext cx="20880" cy="4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00">
              <p14:nvContentPartPr>
                <p14:cNvPr id="368" name="Ink 367">
                  <a:extLst>
                    <a:ext uri="{FF2B5EF4-FFF2-40B4-BE49-F238E27FC236}">
                      <a16:creationId xmlns:a16="http://schemas.microsoft.com/office/drawing/2014/main" id="{3324EDAA-8B2C-4C1A-BA73-EB2FC8B6CAC2}"/>
                    </a:ext>
                  </a:extLst>
                </p14:cNvPr>
                <p14:cNvContentPartPr/>
                <p14:nvPr/>
              </p14:nvContentPartPr>
              <p14:xfrm>
                <a:off x="5146290" y="5129827"/>
                <a:ext cx="101160" cy="140040"/>
              </p14:xfrm>
            </p:contentPart>
          </mc:Choice>
          <mc:Fallback>
            <p:pic>
              <p:nvPicPr>
                <p:cNvPr id="368" name="Ink 367">
                  <a:extLst>
                    <a:ext uri="{FF2B5EF4-FFF2-40B4-BE49-F238E27FC236}">
                      <a16:creationId xmlns:a16="http://schemas.microsoft.com/office/drawing/2014/main" id="{3324EDAA-8B2C-4C1A-BA73-EB2FC8B6CAC2}"/>
                    </a:ext>
                  </a:extLst>
                </p:cNvPr>
                <p:cNvPicPr/>
                <p:nvPr/>
              </p:nvPicPr>
              <p:blipFill>
                <a:blip r:embed="rId701"/>
                <a:stretch>
                  <a:fillRect/>
                </a:stretch>
              </p:blipFill>
              <p:spPr>
                <a:xfrm>
                  <a:off x="5137650" y="5121187"/>
                  <a:ext cx="118800" cy="157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02">
              <p14:nvContentPartPr>
                <p14:cNvPr id="369" name="Ink 368">
                  <a:extLst>
                    <a:ext uri="{FF2B5EF4-FFF2-40B4-BE49-F238E27FC236}">
                      <a16:creationId xmlns:a16="http://schemas.microsoft.com/office/drawing/2014/main" id="{C783999E-F429-4CDE-89EB-C3A9E814F0D5}"/>
                    </a:ext>
                  </a:extLst>
                </p14:cNvPr>
                <p14:cNvContentPartPr/>
                <p14:nvPr/>
              </p14:nvContentPartPr>
              <p14:xfrm>
                <a:off x="5296410" y="5139187"/>
                <a:ext cx="125640" cy="117000"/>
              </p14:xfrm>
            </p:contentPart>
          </mc:Choice>
          <mc:Fallback>
            <p:pic>
              <p:nvPicPr>
                <p:cNvPr id="369" name="Ink 368">
                  <a:extLst>
                    <a:ext uri="{FF2B5EF4-FFF2-40B4-BE49-F238E27FC236}">
                      <a16:creationId xmlns:a16="http://schemas.microsoft.com/office/drawing/2014/main" id="{C783999E-F429-4CDE-89EB-C3A9E814F0D5}"/>
                    </a:ext>
                  </a:extLst>
                </p:cNvPr>
                <p:cNvPicPr/>
                <p:nvPr/>
              </p:nvPicPr>
              <p:blipFill>
                <a:blip r:embed="rId703"/>
                <a:stretch>
                  <a:fillRect/>
                </a:stretch>
              </p:blipFill>
              <p:spPr>
                <a:xfrm>
                  <a:off x="5287770" y="5130187"/>
                  <a:ext cx="143280" cy="134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04">
              <p14:nvContentPartPr>
                <p14:cNvPr id="370" name="Ink 369">
                  <a:extLst>
                    <a:ext uri="{FF2B5EF4-FFF2-40B4-BE49-F238E27FC236}">
                      <a16:creationId xmlns:a16="http://schemas.microsoft.com/office/drawing/2014/main" id="{E403E0EA-8CD4-40FA-99B0-3632E592FF94}"/>
                    </a:ext>
                  </a:extLst>
                </p14:cNvPr>
                <p14:cNvContentPartPr/>
                <p14:nvPr/>
              </p14:nvContentPartPr>
              <p14:xfrm>
                <a:off x="5637690" y="5016787"/>
                <a:ext cx="290520" cy="248400"/>
              </p14:xfrm>
            </p:contentPart>
          </mc:Choice>
          <mc:Fallback>
            <p:pic>
              <p:nvPicPr>
                <p:cNvPr id="370" name="Ink 369">
                  <a:extLst>
                    <a:ext uri="{FF2B5EF4-FFF2-40B4-BE49-F238E27FC236}">
                      <a16:creationId xmlns:a16="http://schemas.microsoft.com/office/drawing/2014/main" id="{E403E0EA-8CD4-40FA-99B0-3632E592FF94}"/>
                    </a:ext>
                  </a:extLst>
                </p:cNvPr>
                <p:cNvPicPr/>
                <p:nvPr/>
              </p:nvPicPr>
              <p:blipFill>
                <a:blip r:embed="rId705"/>
                <a:stretch>
                  <a:fillRect/>
                </a:stretch>
              </p:blipFill>
              <p:spPr>
                <a:xfrm>
                  <a:off x="5628690" y="5007787"/>
                  <a:ext cx="308160" cy="266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06">
              <p14:nvContentPartPr>
                <p14:cNvPr id="371" name="Ink 370">
                  <a:extLst>
                    <a:ext uri="{FF2B5EF4-FFF2-40B4-BE49-F238E27FC236}">
                      <a16:creationId xmlns:a16="http://schemas.microsoft.com/office/drawing/2014/main" id="{8C97E5C6-76B8-420C-A07A-E3C3291CB264}"/>
                    </a:ext>
                  </a:extLst>
                </p14:cNvPr>
                <p14:cNvContentPartPr/>
                <p14:nvPr/>
              </p14:nvContentPartPr>
              <p14:xfrm>
                <a:off x="5923170" y="5211547"/>
                <a:ext cx="28800" cy="82080"/>
              </p14:xfrm>
            </p:contentPart>
          </mc:Choice>
          <mc:Fallback>
            <p:pic>
              <p:nvPicPr>
                <p:cNvPr id="371" name="Ink 370">
                  <a:extLst>
                    <a:ext uri="{FF2B5EF4-FFF2-40B4-BE49-F238E27FC236}">
                      <a16:creationId xmlns:a16="http://schemas.microsoft.com/office/drawing/2014/main" id="{8C97E5C6-76B8-420C-A07A-E3C3291CB264}"/>
                    </a:ext>
                  </a:extLst>
                </p:cNvPr>
                <p:cNvPicPr/>
                <p:nvPr/>
              </p:nvPicPr>
              <p:blipFill>
                <a:blip r:embed="rId707"/>
                <a:stretch>
                  <a:fillRect/>
                </a:stretch>
              </p:blipFill>
              <p:spPr>
                <a:xfrm>
                  <a:off x="5914170" y="5202907"/>
                  <a:ext cx="46440" cy="99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08">
              <p14:nvContentPartPr>
                <p14:cNvPr id="372" name="Ink 371">
                  <a:extLst>
                    <a:ext uri="{FF2B5EF4-FFF2-40B4-BE49-F238E27FC236}">
                      <a16:creationId xmlns:a16="http://schemas.microsoft.com/office/drawing/2014/main" id="{7D6828B8-B55B-4F3F-AA7E-F5CA5041C028}"/>
                    </a:ext>
                  </a:extLst>
                </p14:cNvPr>
                <p14:cNvContentPartPr/>
                <p14:nvPr/>
              </p14:nvContentPartPr>
              <p14:xfrm>
                <a:off x="6004530" y="5156107"/>
                <a:ext cx="103680" cy="110160"/>
              </p14:xfrm>
            </p:contentPart>
          </mc:Choice>
          <mc:Fallback>
            <p:pic>
              <p:nvPicPr>
                <p:cNvPr id="372" name="Ink 371">
                  <a:extLst>
                    <a:ext uri="{FF2B5EF4-FFF2-40B4-BE49-F238E27FC236}">
                      <a16:creationId xmlns:a16="http://schemas.microsoft.com/office/drawing/2014/main" id="{7D6828B8-B55B-4F3F-AA7E-F5CA5041C028}"/>
                    </a:ext>
                  </a:extLst>
                </p:cNvPr>
                <p:cNvPicPr/>
                <p:nvPr/>
              </p:nvPicPr>
              <p:blipFill>
                <a:blip r:embed="rId709"/>
                <a:stretch>
                  <a:fillRect/>
                </a:stretch>
              </p:blipFill>
              <p:spPr>
                <a:xfrm>
                  <a:off x="5995530" y="5147107"/>
                  <a:ext cx="121320" cy="127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10">
              <p14:nvContentPartPr>
                <p14:cNvPr id="373" name="Ink 372">
                  <a:extLst>
                    <a:ext uri="{FF2B5EF4-FFF2-40B4-BE49-F238E27FC236}">
                      <a16:creationId xmlns:a16="http://schemas.microsoft.com/office/drawing/2014/main" id="{7C1682A0-3470-4BDA-8857-FC682FDC4C21}"/>
                    </a:ext>
                  </a:extLst>
                </p14:cNvPr>
                <p14:cNvContentPartPr/>
                <p14:nvPr/>
              </p14:nvContentPartPr>
              <p14:xfrm>
                <a:off x="6238530" y="5096707"/>
                <a:ext cx="234360" cy="163080"/>
              </p14:xfrm>
            </p:contentPart>
          </mc:Choice>
          <mc:Fallback>
            <p:pic>
              <p:nvPicPr>
                <p:cNvPr id="373" name="Ink 372">
                  <a:extLst>
                    <a:ext uri="{FF2B5EF4-FFF2-40B4-BE49-F238E27FC236}">
                      <a16:creationId xmlns:a16="http://schemas.microsoft.com/office/drawing/2014/main" id="{7C1682A0-3470-4BDA-8857-FC682FDC4C21}"/>
                    </a:ext>
                  </a:extLst>
                </p:cNvPr>
                <p:cNvPicPr/>
                <p:nvPr/>
              </p:nvPicPr>
              <p:blipFill>
                <a:blip r:embed="rId711"/>
                <a:stretch>
                  <a:fillRect/>
                </a:stretch>
              </p:blipFill>
              <p:spPr>
                <a:xfrm>
                  <a:off x="6229530" y="5087707"/>
                  <a:ext cx="252000" cy="180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12">
              <p14:nvContentPartPr>
                <p14:cNvPr id="374" name="Ink 373">
                  <a:extLst>
                    <a:ext uri="{FF2B5EF4-FFF2-40B4-BE49-F238E27FC236}">
                      <a16:creationId xmlns:a16="http://schemas.microsoft.com/office/drawing/2014/main" id="{F3229FB3-061C-42E5-A551-7AE998886F42}"/>
                    </a:ext>
                  </a:extLst>
                </p14:cNvPr>
                <p14:cNvContentPartPr/>
                <p14:nvPr/>
              </p14:nvContentPartPr>
              <p14:xfrm>
                <a:off x="6530490" y="5130187"/>
                <a:ext cx="142920" cy="142920"/>
              </p14:xfrm>
            </p:contentPart>
          </mc:Choice>
          <mc:Fallback>
            <p:pic>
              <p:nvPicPr>
                <p:cNvPr id="374" name="Ink 373">
                  <a:extLst>
                    <a:ext uri="{FF2B5EF4-FFF2-40B4-BE49-F238E27FC236}">
                      <a16:creationId xmlns:a16="http://schemas.microsoft.com/office/drawing/2014/main" id="{F3229FB3-061C-42E5-A551-7AE998886F42}"/>
                    </a:ext>
                  </a:extLst>
                </p:cNvPr>
                <p:cNvPicPr/>
                <p:nvPr/>
              </p:nvPicPr>
              <p:blipFill>
                <a:blip r:embed="rId713"/>
                <a:stretch>
                  <a:fillRect/>
                </a:stretch>
              </p:blipFill>
              <p:spPr>
                <a:xfrm>
                  <a:off x="6521490" y="5121187"/>
                  <a:ext cx="160560" cy="160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14">
              <p14:nvContentPartPr>
                <p14:cNvPr id="375" name="Ink 374">
                  <a:extLst>
                    <a:ext uri="{FF2B5EF4-FFF2-40B4-BE49-F238E27FC236}">
                      <a16:creationId xmlns:a16="http://schemas.microsoft.com/office/drawing/2014/main" id="{4CFDFDFB-05D8-4EF6-AC39-AA31B110E975}"/>
                    </a:ext>
                  </a:extLst>
                </p14:cNvPr>
                <p14:cNvContentPartPr/>
                <p14:nvPr/>
              </p14:nvContentPartPr>
              <p14:xfrm>
                <a:off x="6711930" y="5146027"/>
                <a:ext cx="91080" cy="117720"/>
              </p14:xfrm>
            </p:contentPart>
          </mc:Choice>
          <mc:Fallback>
            <p:pic>
              <p:nvPicPr>
                <p:cNvPr id="375" name="Ink 374">
                  <a:extLst>
                    <a:ext uri="{FF2B5EF4-FFF2-40B4-BE49-F238E27FC236}">
                      <a16:creationId xmlns:a16="http://schemas.microsoft.com/office/drawing/2014/main" id="{4CFDFDFB-05D8-4EF6-AC39-AA31B110E975}"/>
                    </a:ext>
                  </a:extLst>
                </p:cNvPr>
                <p:cNvPicPr/>
                <p:nvPr/>
              </p:nvPicPr>
              <p:blipFill>
                <a:blip r:embed="rId715"/>
                <a:stretch>
                  <a:fillRect/>
                </a:stretch>
              </p:blipFill>
              <p:spPr>
                <a:xfrm>
                  <a:off x="6703290" y="5137027"/>
                  <a:ext cx="108720" cy="135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16">
              <p14:nvContentPartPr>
                <p14:cNvPr id="376" name="Ink 375">
                  <a:extLst>
                    <a:ext uri="{FF2B5EF4-FFF2-40B4-BE49-F238E27FC236}">
                      <a16:creationId xmlns:a16="http://schemas.microsoft.com/office/drawing/2014/main" id="{D5A21E3F-0BB9-461F-AD06-8D9B442FD886}"/>
                    </a:ext>
                  </a:extLst>
                </p14:cNvPr>
                <p14:cNvContentPartPr/>
                <p14:nvPr/>
              </p14:nvContentPartPr>
              <p14:xfrm>
                <a:off x="6853050" y="5079427"/>
                <a:ext cx="93960" cy="186480"/>
              </p14:xfrm>
            </p:contentPart>
          </mc:Choice>
          <mc:Fallback>
            <p:pic>
              <p:nvPicPr>
                <p:cNvPr id="376" name="Ink 375">
                  <a:extLst>
                    <a:ext uri="{FF2B5EF4-FFF2-40B4-BE49-F238E27FC236}">
                      <a16:creationId xmlns:a16="http://schemas.microsoft.com/office/drawing/2014/main" id="{D5A21E3F-0BB9-461F-AD06-8D9B442FD886}"/>
                    </a:ext>
                  </a:extLst>
                </p:cNvPr>
                <p:cNvPicPr/>
                <p:nvPr/>
              </p:nvPicPr>
              <p:blipFill>
                <a:blip r:embed="rId717"/>
                <a:stretch>
                  <a:fillRect/>
                </a:stretch>
              </p:blipFill>
              <p:spPr>
                <a:xfrm>
                  <a:off x="6844410" y="5070427"/>
                  <a:ext cx="111600" cy="204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18">
              <p14:nvContentPartPr>
                <p14:cNvPr id="377" name="Ink 376">
                  <a:extLst>
                    <a:ext uri="{FF2B5EF4-FFF2-40B4-BE49-F238E27FC236}">
                      <a16:creationId xmlns:a16="http://schemas.microsoft.com/office/drawing/2014/main" id="{50A98695-1FE9-4626-8D8F-C91AA1D7E6DF}"/>
                    </a:ext>
                  </a:extLst>
                </p14:cNvPr>
                <p14:cNvContentPartPr/>
                <p14:nvPr/>
              </p14:nvContentPartPr>
              <p14:xfrm>
                <a:off x="7180290" y="5141707"/>
                <a:ext cx="143640" cy="119160"/>
              </p14:xfrm>
            </p:contentPart>
          </mc:Choice>
          <mc:Fallback>
            <p:pic>
              <p:nvPicPr>
                <p:cNvPr id="377" name="Ink 376">
                  <a:extLst>
                    <a:ext uri="{FF2B5EF4-FFF2-40B4-BE49-F238E27FC236}">
                      <a16:creationId xmlns:a16="http://schemas.microsoft.com/office/drawing/2014/main" id="{50A98695-1FE9-4626-8D8F-C91AA1D7E6DF}"/>
                    </a:ext>
                  </a:extLst>
                </p:cNvPr>
                <p:cNvPicPr/>
                <p:nvPr/>
              </p:nvPicPr>
              <p:blipFill>
                <a:blip r:embed="rId719"/>
                <a:stretch>
                  <a:fillRect/>
                </a:stretch>
              </p:blipFill>
              <p:spPr>
                <a:xfrm>
                  <a:off x="7171650" y="5133067"/>
                  <a:ext cx="161280" cy="136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20">
              <p14:nvContentPartPr>
                <p14:cNvPr id="378" name="Ink 377">
                  <a:extLst>
                    <a:ext uri="{FF2B5EF4-FFF2-40B4-BE49-F238E27FC236}">
                      <a16:creationId xmlns:a16="http://schemas.microsoft.com/office/drawing/2014/main" id="{AE4CC16C-2F20-41EA-A958-8F38DD4A2C45}"/>
                    </a:ext>
                  </a:extLst>
                </p14:cNvPr>
                <p14:cNvContentPartPr/>
                <p14:nvPr/>
              </p14:nvContentPartPr>
              <p14:xfrm>
                <a:off x="7298010" y="5057467"/>
                <a:ext cx="100440" cy="270000"/>
              </p14:xfrm>
            </p:contentPart>
          </mc:Choice>
          <mc:Fallback>
            <p:pic>
              <p:nvPicPr>
                <p:cNvPr id="378" name="Ink 377">
                  <a:extLst>
                    <a:ext uri="{FF2B5EF4-FFF2-40B4-BE49-F238E27FC236}">
                      <a16:creationId xmlns:a16="http://schemas.microsoft.com/office/drawing/2014/main" id="{AE4CC16C-2F20-41EA-A958-8F38DD4A2C45}"/>
                    </a:ext>
                  </a:extLst>
                </p:cNvPr>
                <p:cNvPicPr/>
                <p:nvPr/>
              </p:nvPicPr>
              <p:blipFill>
                <a:blip r:embed="rId721"/>
                <a:stretch>
                  <a:fillRect/>
                </a:stretch>
              </p:blipFill>
              <p:spPr>
                <a:xfrm>
                  <a:off x="7289370" y="5048467"/>
                  <a:ext cx="118080" cy="287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22">
              <p14:nvContentPartPr>
                <p14:cNvPr id="379" name="Ink 378">
                  <a:extLst>
                    <a:ext uri="{FF2B5EF4-FFF2-40B4-BE49-F238E27FC236}">
                      <a16:creationId xmlns:a16="http://schemas.microsoft.com/office/drawing/2014/main" id="{2A37B826-42F6-4DFC-AC08-8650D418F620}"/>
                    </a:ext>
                  </a:extLst>
                </p14:cNvPr>
                <p14:cNvContentPartPr/>
                <p14:nvPr/>
              </p14:nvContentPartPr>
              <p14:xfrm>
                <a:off x="7345530" y="5272387"/>
                <a:ext cx="131400" cy="16560"/>
              </p14:xfrm>
            </p:contentPart>
          </mc:Choice>
          <mc:Fallback>
            <p:pic>
              <p:nvPicPr>
                <p:cNvPr id="379" name="Ink 378">
                  <a:extLst>
                    <a:ext uri="{FF2B5EF4-FFF2-40B4-BE49-F238E27FC236}">
                      <a16:creationId xmlns:a16="http://schemas.microsoft.com/office/drawing/2014/main" id="{2A37B826-42F6-4DFC-AC08-8650D418F620}"/>
                    </a:ext>
                  </a:extLst>
                </p:cNvPr>
                <p:cNvPicPr/>
                <p:nvPr/>
              </p:nvPicPr>
              <p:blipFill>
                <a:blip r:embed="rId723"/>
                <a:stretch>
                  <a:fillRect/>
                </a:stretch>
              </p:blipFill>
              <p:spPr>
                <a:xfrm>
                  <a:off x="7336890" y="5263387"/>
                  <a:ext cx="149040" cy="34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24">
              <p14:nvContentPartPr>
                <p14:cNvPr id="345" name="Ink 344">
                  <a:extLst>
                    <a:ext uri="{FF2B5EF4-FFF2-40B4-BE49-F238E27FC236}">
                      <a16:creationId xmlns:a16="http://schemas.microsoft.com/office/drawing/2014/main" id="{13268A25-5F2E-4541-A36A-95E85E73167E}"/>
                    </a:ext>
                  </a:extLst>
                </p14:cNvPr>
                <p14:cNvContentPartPr/>
                <p14:nvPr/>
              </p14:nvContentPartPr>
              <p14:xfrm>
                <a:off x="8085330" y="4624747"/>
                <a:ext cx="77760" cy="243360"/>
              </p14:xfrm>
            </p:contentPart>
          </mc:Choice>
          <mc:Fallback>
            <p:pic>
              <p:nvPicPr>
                <p:cNvPr id="345" name="Ink 344">
                  <a:extLst>
                    <a:ext uri="{FF2B5EF4-FFF2-40B4-BE49-F238E27FC236}">
                      <a16:creationId xmlns:a16="http://schemas.microsoft.com/office/drawing/2014/main" id="{13268A25-5F2E-4541-A36A-95E85E73167E}"/>
                    </a:ext>
                  </a:extLst>
                </p:cNvPr>
                <p:cNvPicPr/>
                <p:nvPr/>
              </p:nvPicPr>
              <p:blipFill>
                <a:blip r:embed="rId725"/>
                <a:stretch>
                  <a:fillRect/>
                </a:stretch>
              </p:blipFill>
              <p:spPr>
                <a:xfrm>
                  <a:off x="8076690" y="4615747"/>
                  <a:ext cx="95400" cy="261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26">
              <p14:nvContentPartPr>
                <p14:cNvPr id="346" name="Ink 345">
                  <a:extLst>
                    <a:ext uri="{FF2B5EF4-FFF2-40B4-BE49-F238E27FC236}">
                      <a16:creationId xmlns:a16="http://schemas.microsoft.com/office/drawing/2014/main" id="{889EB9EB-7B31-4344-9B5D-7D4B81BA24FB}"/>
                    </a:ext>
                  </a:extLst>
                </p14:cNvPr>
                <p14:cNvContentPartPr/>
                <p14:nvPr/>
              </p14:nvContentPartPr>
              <p14:xfrm>
                <a:off x="8255250" y="4865947"/>
                <a:ext cx="47880" cy="30960"/>
              </p14:xfrm>
            </p:contentPart>
          </mc:Choice>
          <mc:Fallback>
            <p:pic>
              <p:nvPicPr>
                <p:cNvPr id="346" name="Ink 345">
                  <a:extLst>
                    <a:ext uri="{FF2B5EF4-FFF2-40B4-BE49-F238E27FC236}">
                      <a16:creationId xmlns:a16="http://schemas.microsoft.com/office/drawing/2014/main" id="{889EB9EB-7B31-4344-9B5D-7D4B81BA24FB}"/>
                    </a:ext>
                  </a:extLst>
                </p:cNvPr>
                <p:cNvPicPr/>
                <p:nvPr/>
              </p:nvPicPr>
              <p:blipFill>
                <a:blip r:embed="rId727"/>
                <a:stretch>
                  <a:fillRect/>
                </a:stretch>
              </p:blipFill>
              <p:spPr>
                <a:xfrm>
                  <a:off x="8246250" y="4857307"/>
                  <a:ext cx="65520" cy="48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28">
              <p14:nvContentPartPr>
                <p14:cNvPr id="347" name="Ink 346">
                  <a:extLst>
                    <a:ext uri="{FF2B5EF4-FFF2-40B4-BE49-F238E27FC236}">
                      <a16:creationId xmlns:a16="http://schemas.microsoft.com/office/drawing/2014/main" id="{8DCEA3E2-AB8A-4C36-9450-053BFE65B8EA}"/>
                    </a:ext>
                  </a:extLst>
                </p14:cNvPr>
                <p14:cNvContentPartPr/>
                <p14:nvPr/>
              </p14:nvContentPartPr>
              <p14:xfrm>
                <a:off x="8396370" y="4586227"/>
                <a:ext cx="251640" cy="273600"/>
              </p14:xfrm>
            </p:contentPart>
          </mc:Choice>
          <mc:Fallback>
            <p:pic>
              <p:nvPicPr>
                <p:cNvPr id="347" name="Ink 346">
                  <a:extLst>
                    <a:ext uri="{FF2B5EF4-FFF2-40B4-BE49-F238E27FC236}">
                      <a16:creationId xmlns:a16="http://schemas.microsoft.com/office/drawing/2014/main" id="{8DCEA3E2-AB8A-4C36-9450-053BFE65B8EA}"/>
                    </a:ext>
                  </a:extLst>
                </p:cNvPr>
                <p:cNvPicPr/>
                <p:nvPr/>
              </p:nvPicPr>
              <p:blipFill>
                <a:blip r:embed="rId729"/>
                <a:stretch>
                  <a:fillRect/>
                </a:stretch>
              </p:blipFill>
              <p:spPr>
                <a:xfrm>
                  <a:off x="8387370" y="4577227"/>
                  <a:ext cx="269280" cy="291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30">
              <p14:nvContentPartPr>
                <p14:cNvPr id="348" name="Ink 347">
                  <a:extLst>
                    <a:ext uri="{FF2B5EF4-FFF2-40B4-BE49-F238E27FC236}">
                      <a16:creationId xmlns:a16="http://schemas.microsoft.com/office/drawing/2014/main" id="{54395426-3A14-416D-A72D-7DBDE93137A9}"/>
                    </a:ext>
                  </a:extLst>
                </p14:cNvPr>
                <p14:cNvContentPartPr/>
                <p14:nvPr/>
              </p14:nvContentPartPr>
              <p14:xfrm>
                <a:off x="8668890" y="4720147"/>
                <a:ext cx="197640" cy="150120"/>
              </p14:xfrm>
            </p:contentPart>
          </mc:Choice>
          <mc:Fallback>
            <p:pic>
              <p:nvPicPr>
                <p:cNvPr id="348" name="Ink 347">
                  <a:extLst>
                    <a:ext uri="{FF2B5EF4-FFF2-40B4-BE49-F238E27FC236}">
                      <a16:creationId xmlns:a16="http://schemas.microsoft.com/office/drawing/2014/main" id="{54395426-3A14-416D-A72D-7DBDE93137A9}"/>
                    </a:ext>
                  </a:extLst>
                </p:cNvPr>
                <p:cNvPicPr/>
                <p:nvPr/>
              </p:nvPicPr>
              <p:blipFill>
                <a:blip r:embed="rId731"/>
                <a:stretch>
                  <a:fillRect/>
                </a:stretch>
              </p:blipFill>
              <p:spPr>
                <a:xfrm>
                  <a:off x="8659890" y="4711507"/>
                  <a:ext cx="215280" cy="167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32">
              <p14:nvContentPartPr>
                <p14:cNvPr id="349" name="Ink 348">
                  <a:extLst>
                    <a:ext uri="{FF2B5EF4-FFF2-40B4-BE49-F238E27FC236}">
                      <a16:creationId xmlns:a16="http://schemas.microsoft.com/office/drawing/2014/main" id="{F5E7096F-391B-4CC5-A643-8F5A6E6907CA}"/>
                    </a:ext>
                  </a:extLst>
                </p14:cNvPr>
                <p14:cNvContentPartPr/>
                <p14:nvPr/>
              </p14:nvContentPartPr>
              <p14:xfrm>
                <a:off x="8650890" y="4832107"/>
                <a:ext cx="150840" cy="335160"/>
              </p14:xfrm>
            </p:contentPart>
          </mc:Choice>
          <mc:Fallback>
            <p:pic>
              <p:nvPicPr>
                <p:cNvPr id="349" name="Ink 348">
                  <a:extLst>
                    <a:ext uri="{FF2B5EF4-FFF2-40B4-BE49-F238E27FC236}">
                      <a16:creationId xmlns:a16="http://schemas.microsoft.com/office/drawing/2014/main" id="{F5E7096F-391B-4CC5-A643-8F5A6E6907CA}"/>
                    </a:ext>
                  </a:extLst>
                </p:cNvPr>
                <p:cNvPicPr/>
                <p:nvPr/>
              </p:nvPicPr>
              <p:blipFill>
                <a:blip r:embed="rId733"/>
                <a:stretch>
                  <a:fillRect/>
                </a:stretch>
              </p:blipFill>
              <p:spPr>
                <a:xfrm>
                  <a:off x="8642250" y="4823107"/>
                  <a:ext cx="168480" cy="352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34">
              <p14:nvContentPartPr>
                <p14:cNvPr id="380" name="Ink 379">
                  <a:extLst>
                    <a:ext uri="{FF2B5EF4-FFF2-40B4-BE49-F238E27FC236}">
                      <a16:creationId xmlns:a16="http://schemas.microsoft.com/office/drawing/2014/main" id="{CF004757-B5F0-4A2E-8479-53168E58EF85}"/>
                    </a:ext>
                  </a:extLst>
                </p14:cNvPr>
                <p14:cNvContentPartPr/>
                <p14:nvPr/>
              </p14:nvContentPartPr>
              <p14:xfrm>
                <a:off x="8011170" y="4986187"/>
                <a:ext cx="124920" cy="236520"/>
              </p14:xfrm>
            </p:contentPart>
          </mc:Choice>
          <mc:Fallback>
            <p:pic>
              <p:nvPicPr>
                <p:cNvPr id="380" name="Ink 379">
                  <a:extLst>
                    <a:ext uri="{FF2B5EF4-FFF2-40B4-BE49-F238E27FC236}">
                      <a16:creationId xmlns:a16="http://schemas.microsoft.com/office/drawing/2014/main" id="{CF004757-B5F0-4A2E-8479-53168E58EF85}"/>
                    </a:ext>
                  </a:extLst>
                </p:cNvPr>
                <p:cNvPicPr/>
                <p:nvPr/>
              </p:nvPicPr>
              <p:blipFill>
                <a:blip r:embed="rId735"/>
                <a:stretch>
                  <a:fillRect/>
                </a:stretch>
              </p:blipFill>
              <p:spPr>
                <a:xfrm>
                  <a:off x="8002530" y="4977187"/>
                  <a:ext cx="142560" cy="254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36">
              <p14:nvContentPartPr>
                <p14:cNvPr id="381" name="Ink 380">
                  <a:extLst>
                    <a:ext uri="{FF2B5EF4-FFF2-40B4-BE49-F238E27FC236}">
                      <a16:creationId xmlns:a16="http://schemas.microsoft.com/office/drawing/2014/main" id="{8A2DF477-922D-44F4-9CE3-BEDBAE5B3C7F}"/>
                    </a:ext>
                  </a:extLst>
                </p14:cNvPr>
                <p14:cNvContentPartPr/>
                <p14:nvPr/>
              </p14:nvContentPartPr>
              <p14:xfrm>
                <a:off x="8172810" y="4972867"/>
                <a:ext cx="403560" cy="249840"/>
              </p14:xfrm>
            </p:contentPart>
          </mc:Choice>
          <mc:Fallback>
            <p:pic>
              <p:nvPicPr>
                <p:cNvPr id="381" name="Ink 380">
                  <a:extLst>
                    <a:ext uri="{FF2B5EF4-FFF2-40B4-BE49-F238E27FC236}">
                      <a16:creationId xmlns:a16="http://schemas.microsoft.com/office/drawing/2014/main" id="{8A2DF477-922D-44F4-9CE3-BEDBAE5B3C7F}"/>
                    </a:ext>
                  </a:extLst>
                </p:cNvPr>
                <p:cNvPicPr/>
                <p:nvPr/>
              </p:nvPicPr>
              <p:blipFill>
                <a:blip r:embed="rId737"/>
                <a:stretch>
                  <a:fillRect/>
                </a:stretch>
              </p:blipFill>
              <p:spPr>
                <a:xfrm>
                  <a:off x="8164170" y="4964227"/>
                  <a:ext cx="421200" cy="267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38">
              <p14:nvContentPartPr>
                <p14:cNvPr id="382" name="Ink 381">
                  <a:extLst>
                    <a:ext uri="{FF2B5EF4-FFF2-40B4-BE49-F238E27FC236}">
                      <a16:creationId xmlns:a16="http://schemas.microsoft.com/office/drawing/2014/main" id="{D1702570-4DA6-4C27-9925-408D05820E96}"/>
                    </a:ext>
                  </a:extLst>
                </p14:cNvPr>
                <p14:cNvContentPartPr/>
                <p14:nvPr/>
              </p14:nvContentPartPr>
              <p14:xfrm>
                <a:off x="8585730" y="5044867"/>
                <a:ext cx="229680" cy="187200"/>
              </p14:xfrm>
            </p:contentPart>
          </mc:Choice>
          <mc:Fallback>
            <p:pic>
              <p:nvPicPr>
                <p:cNvPr id="382" name="Ink 381">
                  <a:extLst>
                    <a:ext uri="{FF2B5EF4-FFF2-40B4-BE49-F238E27FC236}">
                      <a16:creationId xmlns:a16="http://schemas.microsoft.com/office/drawing/2014/main" id="{D1702570-4DA6-4C27-9925-408D05820E96}"/>
                    </a:ext>
                  </a:extLst>
                </p:cNvPr>
                <p:cNvPicPr/>
                <p:nvPr/>
              </p:nvPicPr>
              <p:blipFill>
                <a:blip r:embed="rId739"/>
                <a:stretch>
                  <a:fillRect/>
                </a:stretch>
              </p:blipFill>
              <p:spPr>
                <a:xfrm>
                  <a:off x="8576730" y="5035867"/>
                  <a:ext cx="247320" cy="204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40">
              <p14:nvContentPartPr>
                <p14:cNvPr id="383" name="Ink 382">
                  <a:extLst>
                    <a:ext uri="{FF2B5EF4-FFF2-40B4-BE49-F238E27FC236}">
                      <a16:creationId xmlns:a16="http://schemas.microsoft.com/office/drawing/2014/main" id="{0D9D99BA-A9DD-484E-9EA1-15CE6EED7858}"/>
                    </a:ext>
                  </a:extLst>
                </p14:cNvPr>
                <p14:cNvContentPartPr/>
                <p14:nvPr/>
              </p14:nvContentPartPr>
              <p14:xfrm>
                <a:off x="8844570" y="5104987"/>
                <a:ext cx="196920" cy="146520"/>
              </p14:xfrm>
            </p:contentPart>
          </mc:Choice>
          <mc:Fallback>
            <p:pic>
              <p:nvPicPr>
                <p:cNvPr id="383" name="Ink 382">
                  <a:extLst>
                    <a:ext uri="{FF2B5EF4-FFF2-40B4-BE49-F238E27FC236}">
                      <a16:creationId xmlns:a16="http://schemas.microsoft.com/office/drawing/2014/main" id="{0D9D99BA-A9DD-484E-9EA1-15CE6EED7858}"/>
                    </a:ext>
                  </a:extLst>
                </p:cNvPr>
                <p:cNvPicPr/>
                <p:nvPr/>
              </p:nvPicPr>
              <p:blipFill>
                <a:blip r:embed="rId741"/>
                <a:stretch>
                  <a:fillRect/>
                </a:stretch>
              </p:blipFill>
              <p:spPr>
                <a:xfrm>
                  <a:off x="8835570" y="5096347"/>
                  <a:ext cx="214560" cy="164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42">
              <p14:nvContentPartPr>
                <p14:cNvPr id="384" name="Ink 383">
                  <a:extLst>
                    <a:ext uri="{FF2B5EF4-FFF2-40B4-BE49-F238E27FC236}">
                      <a16:creationId xmlns:a16="http://schemas.microsoft.com/office/drawing/2014/main" id="{FC466355-04FB-41E9-B2E6-6A4EF616140F}"/>
                    </a:ext>
                  </a:extLst>
                </p14:cNvPr>
                <p14:cNvContentPartPr/>
                <p14:nvPr/>
              </p14:nvContentPartPr>
              <p14:xfrm>
                <a:off x="8893890" y="5210107"/>
                <a:ext cx="181440" cy="321840"/>
              </p14:xfrm>
            </p:contentPart>
          </mc:Choice>
          <mc:Fallback>
            <p:pic>
              <p:nvPicPr>
                <p:cNvPr id="384" name="Ink 383">
                  <a:extLst>
                    <a:ext uri="{FF2B5EF4-FFF2-40B4-BE49-F238E27FC236}">
                      <a16:creationId xmlns:a16="http://schemas.microsoft.com/office/drawing/2014/main" id="{FC466355-04FB-41E9-B2E6-6A4EF616140F}"/>
                    </a:ext>
                  </a:extLst>
                </p:cNvPr>
                <p:cNvPicPr/>
                <p:nvPr/>
              </p:nvPicPr>
              <p:blipFill>
                <a:blip r:embed="rId743"/>
                <a:stretch>
                  <a:fillRect/>
                </a:stretch>
              </p:blipFill>
              <p:spPr>
                <a:xfrm>
                  <a:off x="8885250" y="5201467"/>
                  <a:ext cx="199080" cy="339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44">
              <p14:nvContentPartPr>
                <p14:cNvPr id="445" name="Ink 444">
                  <a:extLst>
                    <a:ext uri="{FF2B5EF4-FFF2-40B4-BE49-F238E27FC236}">
                      <a16:creationId xmlns:a16="http://schemas.microsoft.com/office/drawing/2014/main" id="{52078DF7-B7CB-48B1-BF31-C58AEC2D6047}"/>
                    </a:ext>
                  </a:extLst>
                </p14:cNvPr>
                <p14:cNvContentPartPr/>
                <p14:nvPr/>
              </p14:nvContentPartPr>
              <p14:xfrm>
                <a:off x="1116450" y="5599267"/>
                <a:ext cx="219600" cy="317880"/>
              </p14:xfrm>
            </p:contentPart>
          </mc:Choice>
          <mc:Fallback>
            <p:pic>
              <p:nvPicPr>
                <p:cNvPr id="445" name="Ink 444">
                  <a:extLst>
                    <a:ext uri="{FF2B5EF4-FFF2-40B4-BE49-F238E27FC236}">
                      <a16:creationId xmlns:a16="http://schemas.microsoft.com/office/drawing/2014/main" id="{52078DF7-B7CB-48B1-BF31-C58AEC2D6047}"/>
                    </a:ext>
                  </a:extLst>
                </p:cNvPr>
                <p:cNvPicPr/>
                <p:nvPr/>
              </p:nvPicPr>
              <p:blipFill>
                <a:blip r:embed="rId745"/>
                <a:stretch>
                  <a:fillRect/>
                </a:stretch>
              </p:blipFill>
              <p:spPr>
                <a:xfrm>
                  <a:off x="1107450" y="5590267"/>
                  <a:ext cx="237240" cy="335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46">
              <p14:nvContentPartPr>
                <p14:cNvPr id="446" name="Ink 445">
                  <a:extLst>
                    <a:ext uri="{FF2B5EF4-FFF2-40B4-BE49-F238E27FC236}">
                      <a16:creationId xmlns:a16="http://schemas.microsoft.com/office/drawing/2014/main" id="{F1CAD0BA-C613-497E-AEC2-ED707D253EF1}"/>
                    </a:ext>
                  </a:extLst>
                </p14:cNvPr>
                <p14:cNvContentPartPr/>
                <p14:nvPr/>
              </p14:nvContentPartPr>
              <p14:xfrm>
                <a:off x="1440450" y="5500987"/>
                <a:ext cx="135720" cy="472680"/>
              </p14:xfrm>
            </p:contentPart>
          </mc:Choice>
          <mc:Fallback>
            <p:pic>
              <p:nvPicPr>
                <p:cNvPr id="446" name="Ink 445">
                  <a:extLst>
                    <a:ext uri="{FF2B5EF4-FFF2-40B4-BE49-F238E27FC236}">
                      <a16:creationId xmlns:a16="http://schemas.microsoft.com/office/drawing/2014/main" id="{F1CAD0BA-C613-497E-AEC2-ED707D253EF1}"/>
                    </a:ext>
                  </a:extLst>
                </p:cNvPr>
                <p:cNvPicPr/>
                <p:nvPr/>
              </p:nvPicPr>
              <p:blipFill>
                <a:blip r:embed="rId747"/>
                <a:stretch>
                  <a:fillRect/>
                </a:stretch>
              </p:blipFill>
              <p:spPr>
                <a:xfrm>
                  <a:off x="1431810" y="5492347"/>
                  <a:ext cx="153360" cy="490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48">
              <p14:nvContentPartPr>
                <p14:cNvPr id="448" name="Ink 447">
                  <a:extLst>
                    <a:ext uri="{FF2B5EF4-FFF2-40B4-BE49-F238E27FC236}">
                      <a16:creationId xmlns:a16="http://schemas.microsoft.com/office/drawing/2014/main" id="{5FF4D709-2B1A-4696-A582-BFED6A6A2371}"/>
                    </a:ext>
                  </a:extLst>
                </p14:cNvPr>
                <p14:cNvContentPartPr/>
                <p14:nvPr/>
              </p14:nvContentPartPr>
              <p14:xfrm>
                <a:off x="1798650" y="5673067"/>
                <a:ext cx="284760" cy="196920"/>
              </p14:xfrm>
            </p:contentPart>
          </mc:Choice>
          <mc:Fallback>
            <p:pic>
              <p:nvPicPr>
                <p:cNvPr id="448" name="Ink 447">
                  <a:extLst>
                    <a:ext uri="{FF2B5EF4-FFF2-40B4-BE49-F238E27FC236}">
                      <a16:creationId xmlns:a16="http://schemas.microsoft.com/office/drawing/2014/main" id="{5FF4D709-2B1A-4696-A582-BFED6A6A2371}"/>
                    </a:ext>
                  </a:extLst>
                </p:cNvPr>
                <p:cNvPicPr/>
                <p:nvPr/>
              </p:nvPicPr>
              <p:blipFill>
                <a:blip r:embed="rId749"/>
                <a:stretch>
                  <a:fillRect/>
                </a:stretch>
              </p:blipFill>
              <p:spPr>
                <a:xfrm>
                  <a:off x="1789650" y="5664427"/>
                  <a:ext cx="302400" cy="214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50">
              <p14:nvContentPartPr>
                <p14:cNvPr id="449" name="Ink 448">
                  <a:extLst>
                    <a:ext uri="{FF2B5EF4-FFF2-40B4-BE49-F238E27FC236}">
                      <a16:creationId xmlns:a16="http://schemas.microsoft.com/office/drawing/2014/main" id="{AE03293A-0507-4201-9D2E-6C2455868522}"/>
                    </a:ext>
                  </a:extLst>
                </p14:cNvPr>
                <p14:cNvContentPartPr/>
                <p14:nvPr/>
              </p14:nvContentPartPr>
              <p14:xfrm>
                <a:off x="2121930" y="5666947"/>
                <a:ext cx="197280" cy="205200"/>
              </p14:xfrm>
            </p:contentPart>
          </mc:Choice>
          <mc:Fallback>
            <p:pic>
              <p:nvPicPr>
                <p:cNvPr id="449" name="Ink 448">
                  <a:extLst>
                    <a:ext uri="{FF2B5EF4-FFF2-40B4-BE49-F238E27FC236}">
                      <a16:creationId xmlns:a16="http://schemas.microsoft.com/office/drawing/2014/main" id="{AE03293A-0507-4201-9D2E-6C2455868522}"/>
                    </a:ext>
                  </a:extLst>
                </p:cNvPr>
                <p:cNvPicPr/>
                <p:nvPr/>
              </p:nvPicPr>
              <p:blipFill>
                <a:blip r:embed="rId751"/>
                <a:stretch>
                  <a:fillRect/>
                </a:stretch>
              </p:blipFill>
              <p:spPr>
                <a:xfrm>
                  <a:off x="2113290" y="5657947"/>
                  <a:ext cx="214920" cy="222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52">
              <p14:nvContentPartPr>
                <p14:cNvPr id="450" name="Ink 449">
                  <a:extLst>
                    <a:ext uri="{FF2B5EF4-FFF2-40B4-BE49-F238E27FC236}">
                      <a16:creationId xmlns:a16="http://schemas.microsoft.com/office/drawing/2014/main" id="{0D20072A-0589-4E3B-B31D-A6C70FD8C354}"/>
                    </a:ext>
                  </a:extLst>
                </p14:cNvPr>
                <p14:cNvContentPartPr/>
                <p14:nvPr/>
              </p14:nvContentPartPr>
              <p14:xfrm>
                <a:off x="2377530" y="5682067"/>
                <a:ext cx="752760" cy="218160"/>
              </p14:xfrm>
            </p:contentPart>
          </mc:Choice>
          <mc:Fallback>
            <p:pic>
              <p:nvPicPr>
                <p:cNvPr id="450" name="Ink 449">
                  <a:extLst>
                    <a:ext uri="{FF2B5EF4-FFF2-40B4-BE49-F238E27FC236}">
                      <a16:creationId xmlns:a16="http://schemas.microsoft.com/office/drawing/2014/main" id="{0D20072A-0589-4E3B-B31D-A6C70FD8C354}"/>
                    </a:ext>
                  </a:extLst>
                </p:cNvPr>
                <p:cNvPicPr/>
                <p:nvPr/>
              </p:nvPicPr>
              <p:blipFill>
                <a:blip r:embed="rId753"/>
                <a:stretch>
                  <a:fillRect/>
                </a:stretch>
              </p:blipFill>
              <p:spPr>
                <a:xfrm>
                  <a:off x="2368890" y="5673067"/>
                  <a:ext cx="770400" cy="235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54">
              <p14:nvContentPartPr>
                <p14:cNvPr id="451" name="Ink 450">
                  <a:extLst>
                    <a:ext uri="{FF2B5EF4-FFF2-40B4-BE49-F238E27FC236}">
                      <a16:creationId xmlns:a16="http://schemas.microsoft.com/office/drawing/2014/main" id="{D96AEF1B-4226-4E12-B289-D8BECB4318DA}"/>
                    </a:ext>
                  </a:extLst>
                </p14:cNvPr>
                <p14:cNvContentPartPr/>
                <p14:nvPr/>
              </p14:nvContentPartPr>
              <p14:xfrm>
                <a:off x="3189330" y="5655067"/>
                <a:ext cx="399600" cy="295200"/>
              </p14:xfrm>
            </p:contentPart>
          </mc:Choice>
          <mc:Fallback>
            <p:pic>
              <p:nvPicPr>
                <p:cNvPr id="451" name="Ink 450">
                  <a:extLst>
                    <a:ext uri="{FF2B5EF4-FFF2-40B4-BE49-F238E27FC236}">
                      <a16:creationId xmlns:a16="http://schemas.microsoft.com/office/drawing/2014/main" id="{D96AEF1B-4226-4E12-B289-D8BECB4318DA}"/>
                    </a:ext>
                  </a:extLst>
                </p:cNvPr>
                <p:cNvPicPr/>
                <p:nvPr/>
              </p:nvPicPr>
              <p:blipFill>
                <a:blip r:embed="rId755"/>
                <a:stretch>
                  <a:fillRect/>
                </a:stretch>
              </p:blipFill>
              <p:spPr>
                <a:xfrm>
                  <a:off x="3180330" y="5646067"/>
                  <a:ext cx="417240" cy="312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56">
              <p14:nvContentPartPr>
                <p14:cNvPr id="453" name="Ink 452">
                  <a:extLst>
                    <a:ext uri="{FF2B5EF4-FFF2-40B4-BE49-F238E27FC236}">
                      <a16:creationId xmlns:a16="http://schemas.microsoft.com/office/drawing/2014/main" id="{7BCA8315-A665-4C7C-840F-CE050CBA090B}"/>
                    </a:ext>
                  </a:extLst>
                </p14:cNvPr>
                <p14:cNvContentPartPr/>
                <p14:nvPr/>
              </p14:nvContentPartPr>
              <p14:xfrm>
                <a:off x="3959370" y="5719507"/>
                <a:ext cx="407880" cy="198720"/>
              </p14:xfrm>
            </p:contentPart>
          </mc:Choice>
          <mc:Fallback>
            <p:pic>
              <p:nvPicPr>
                <p:cNvPr id="453" name="Ink 452">
                  <a:extLst>
                    <a:ext uri="{FF2B5EF4-FFF2-40B4-BE49-F238E27FC236}">
                      <a16:creationId xmlns:a16="http://schemas.microsoft.com/office/drawing/2014/main" id="{7BCA8315-A665-4C7C-840F-CE050CBA090B}"/>
                    </a:ext>
                  </a:extLst>
                </p:cNvPr>
                <p:cNvPicPr/>
                <p:nvPr/>
              </p:nvPicPr>
              <p:blipFill>
                <a:blip r:embed="rId757"/>
                <a:stretch>
                  <a:fillRect/>
                </a:stretch>
              </p:blipFill>
              <p:spPr>
                <a:xfrm>
                  <a:off x="3950370" y="5710507"/>
                  <a:ext cx="425520" cy="21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58">
              <p14:nvContentPartPr>
                <p14:cNvPr id="454" name="Ink 453">
                  <a:extLst>
                    <a:ext uri="{FF2B5EF4-FFF2-40B4-BE49-F238E27FC236}">
                      <a16:creationId xmlns:a16="http://schemas.microsoft.com/office/drawing/2014/main" id="{8B7372CC-A49A-4B5A-9D54-931B7465568E}"/>
                    </a:ext>
                  </a:extLst>
                </p14:cNvPr>
                <p14:cNvContentPartPr/>
                <p14:nvPr/>
              </p14:nvContentPartPr>
              <p14:xfrm>
                <a:off x="4599090" y="5767747"/>
                <a:ext cx="148680" cy="180000"/>
              </p14:xfrm>
            </p:contentPart>
          </mc:Choice>
          <mc:Fallback>
            <p:pic>
              <p:nvPicPr>
                <p:cNvPr id="454" name="Ink 453">
                  <a:extLst>
                    <a:ext uri="{FF2B5EF4-FFF2-40B4-BE49-F238E27FC236}">
                      <a16:creationId xmlns:a16="http://schemas.microsoft.com/office/drawing/2014/main" id="{8B7372CC-A49A-4B5A-9D54-931B7465568E}"/>
                    </a:ext>
                  </a:extLst>
                </p:cNvPr>
                <p:cNvPicPr/>
                <p:nvPr/>
              </p:nvPicPr>
              <p:blipFill>
                <a:blip r:embed="rId759"/>
                <a:stretch>
                  <a:fillRect/>
                </a:stretch>
              </p:blipFill>
              <p:spPr>
                <a:xfrm>
                  <a:off x="4590450" y="5758747"/>
                  <a:ext cx="166320" cy="197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60">
              <p14:nvContentPartPr>
                <p14:cNvPr id="455" name="Ink 454">
                  <a:extLst>
                    <a:ext uri="{FF2B5EF4-FFF2-40B4-BE49-F238E27FC236}">
                      <a16:creationId xmlns:a16="http://schemas.microsoft.com/office/drawing/2014/main" id="{4232F921-2ECB-4BCE-A966-0869853F9FE9}"/>
                    </a:ext>
                  </a:extLst>
                </p14:cNvPr>
                <p14:cNvContentPartPr/>
                <p14:nvPr/>
              </p14:nvContentPartPr>
              <p14:xfrm>
                <a:off x="4781610" y="5832907"/>
                <a:ext cx="98640" cy="78480"/>
              </p14:xfrm>
            </p:contentPart>
          </mc:Choice>
          <mc:Fallback>
            <p:pic>
              <p:nvPicPr>
                <p:cNvPr id="455" name="Ink 454">
                  <a:extLst>
                    <a:ext uri="{FF2B5EF4-FFF2-40B4-BE49-F238E27FC236}">
                      <a16:creationId xmlns:a16="http://schemas.microsoft.com/office/drawing/2014/main" id="{4232F921-2ECB-4BCE-A966-0869853F9FE9}"/>
                    </a:ext>
                  </a:extLst>
                </p:cNvPr>
                <p:cNvPicPr/>
                <p:nvPr/>
              </p:nvPicPr>
              <p:blipFill>
                <a:blip r:embed="rId761"/>
                <a:stretch>
                  <a:fillRect/>
                </a:stretch>
              </p:blipFill>
              <p:spPr>
                <a:xfrm>
                  <a:off x="4772970" y="5824267"/>
                  <a:ext cx="116280" cy="96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62">
              <p14:nvContentPartPr>
                <p14:cNvPr id="456" name="Ink 455">
                  <a:extLst>
                    <a:ext uri="{FF2B5EF4-FFF2-40B4-BE49-F238E27FC236}">
                      <a16:creationId xmlns:a16="http://schemas.microsoft.com/office/drawing/2014/main" id="{0456D125-C15F-4439-8A66-4E30C421D59D}"/>
                    </a:ext>
                  </a:extLst>
                </p14:cNvPr>
                <p14:cNvContentPartPr/>
                <p14:nvPr/>
              </p14:nvContentPartPr>
              <p14:xfrm>
                <a:off x="4932090" y="5654707"/>
                <a:ext cx="32400" cy="301680"/>
              </p14:xfrm>
            </p:contentPart>
          </mc:Choice>
          <mc:Fallback>
            <p:pic>
              <p:nvPicPr>
                <p:cNvPr id="456" name="Ink 455">
                  <a:extLst>
                    <a:ext uri="{FF2B5EF4-FFF2-40B4-BE49-F238E27FC236}">
                      <a16:creationId xmlns:a16="http://schemas.microsoft.com/office/drawing/2014/main" id="{0456D125-C15F-4439-8A66-4E30C421D59D}"/>
                    </a:ext>
                  </a:extLst>
                </p:cNvPr>
                <p:cNvPicPr/>
                <p:nvPr/>
              </p:nvPicPr>
              <p:blipFill>
                <a:blip r:embed="rId763"/>
                <a:stretch>
                  <a:fillRect/>
                </a:stretch>
              </p:blipFill>
              <p:spPr>
                <a:xfrm>
                  <a:off x="4923450" y="5646067"/>
                  <a:ext cx="50040" cy="319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64">
              <p14:nvContentPartPr>
                <p14:cNvPr id="457" name="Ink 456">
                  <a:extLst>
                    <a:ext uri="{FF2B5EF4-FFF2-40B4-BE49-F238E27FC236}">
                      <a16:creationId xmlns:a16="http://schemas.microsoft.com/office/drawing/2014/main" id="{EE1F55A1-F079-4E7E-9F18-18EF7D42444C}"/>
                    </a:ext>
                  </a:extLst>
                </p14:cNvPr>
                <p14:cNvContentPartPr/>
                <p14:nvPr/>
              </p14:nvContentPartPr>
              <p14:xfrm>
                <a:off x="5039010" y="5676667"/>
                <a:ext cx="790560" cy="293400"/>
              </p14:xfrm>
            </p:contentPart>
          </mc:Choice>
          <mc:Fallback>
            <p:pic>
              <p:nvPicPr>
                <p:cNvPr id="457" name="Ink 456">
                  <a:extLst>
                    <a:ext uri="{FF2B5EF4-FFF2-40B4-BE49-F238E27FC236}">
                      <a16:creationId xmlns:a16="http://schemas.microsoft.com/office/drawing/2014/main" id="{EE1F55A1-F079-4E7E-9F18-18EF7D42444C}"/>
                    </a:ext>
                  </a:extLst>
                </p:cNvPr>
                <p:cNvPicPr/>
                <p:nvPr/>
              </p:nvPicPr>
              <p:blipFill>
                <a:blip r:embed="rId765"/>
                <a:stretch>
                  <a:fillRect/>
                </a:stretch>
              </p:blipFill>
              <p:spPr>
                <a:xfrm>
                  <a:off x="5030370" y="5667667"/>
                  <a:ext cx="808200" cy="311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66">
              <p14:nvContentPartPr>
                <p14:cNvPr id="458" name="Ink 457">
                  <a:extLst>
                    <a:ext uri="{FF2B5EF4-FFF2-40B4-BE49-F238E27FC236}">
                      <a16:creationId xmlns:a16="http://schemas.microsoft.com/office/drawing/2014/main" id="{F47F2A62-7167-422B-A780-DF10C888C72E}"/>
                    </a:ext>
                  </a:extLst>
                </p14:cNvPr>
                <p14:cNvContentPartPr/>
                <p14:nvPr/>
              </p14:nvContentPartPr>
              <p14:xfrm>
                <a:off x="5711850" y="5843707"/>
                <a:ext cx="109080" cy="12240"/>
              </p14:xfrm>
            </p:contentPart>
          </mc:Choice>
          <mc:Fallback>
            <p:pic>
              <p:nvPicPr>
                <p:cNvPr id="458" name="Ink 457">
                  <a:extLst>
                    <a:ext uri="{FF2B5EF4-FFF2-40B4-BE49-F238E27FC236}">
                      <a16:creationId xmlns:a16="http://schemas.microsoft.com/office/drawing/2014/main" id="{F47F2A62-7167-422B-A780-DF10C888C72E}"/>
                    </a:ext>
                  </a:extLst>
                </p:cNvPr>
                <p:cNvPicPr/>
                <p:nvPr/>
              </p:nvPicPr>
              <p:blipFill>
                <a:blip r:embed="rId767"/>
                <a:stretch>
                  <a:fillRect/>
                </a:stretch>
              </p:blipFill>
              <p:spPr>
                <a:xfrm>
                  <a:off x="5702850" y="5834707"/>
                  <a:ext cx="126720" cy="2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68">
              <p14:nvContentPartPr>
                <p14:cNvPr id="505" name="Ink 504">
                  <a:extLst>
                    <a:ext uri="{FF2B5EF4-FFF2-40B4-BE49-F238E27FC236}">
                      <a16:creationId xmlns:a16="http://schemas.microsoft.com/office/drawing/2014/main" id="{C95A0AD5-4B9E-4DFA-8A17-E04E2E6A836F}"/>
                    </a:ext>
                  </a:extLst>
                </p14:cNvPr>
                <p14:cNvContentPartPr/>
                <p14:nvPr/>
              </p14:nvContentPartPr>
              <p14:xfrm>
                <a:off x="7528050" y="5389747"/>
                <a:ext cx="3618000" cy="218880"/>
              </p14:xfrm>
            </p:contentPart>
          </mc:Choice>
          <mc:Fallback>
            <p:pic>
              <p:nvPicPr>
                <p:cNvPr id="505" name="Ink 504">
                  <a:extLst>
                    <a:ext uri="{FF2B5EF4-FFF2-40B4-BE49-F238E27FC236}">
                      <a16:creationId xmlns:a16="http://schemas.microsoft.com/office/drawing/2014/main" id="{C95A0AD5-4B9E-4DFA-8A17-E04E2E6A836F}"/>
                    </a:ext>
                  </a:extLst>
                </p:cNvPr>
                <p:cNvPicPr/>
                <p:nvPr/>
              </p:nvPicPr>
              <p:blipFill>
                <a:blip r:embed="rId769"/>
                <a:stretch>
                  <a:fillRect/>
                </a:stretch>
              </p:blipFill>
              <p:spPr>
                <a:xfrm>
                  <a:off x="7519410" y="5381107"/>
                  <a:ext cx="3635640" cy="236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70">
              <p14:nvContentPartPr>
                <p14:cNvPr id="507" name="Ink 506">
                  <a:extLst>
                    <a:ext uri="{FF2B5EF4-FFF2-40B4-BE49-F238E27FC236}">
                      <a16:creationId xmlns:a16="http://schemas.microsoft.com/office/drawing/2014/main" id="{E0D91F1F-1B40-4F28-9495-250451C89EC1}"/>
                    </a:ext>
                  </a:extLst>
                </p14:cNvPr>
                <p14:cNvContentPartPr/>
                <p14:nvPr/>
              </p14:nvContentPartPr>
              <p14:xfrm>
                <a:off x="7732530" y="5764507"/>
                <a:ext cx="326520" cy="263880"/>
              </p14:xfrm>
            </p:contentPart>
          </mc:Choice>
          <mc:Fallback>
            <p:pic>
              <p:nvPicPr>
                <p:cNvPr id="507" name="Ink 506">
                  <a:extLst>
                    <a:ext uri="{FF2B5EF4-FFF2-40B4-BE49-F238E27FC236}">
                      <a16:creationId xmlns:a16="http://schemas.microsoft.com/office/drawing/2014/main" id="{E0D91F1F-1B40-4F28-9495-250451C89EC1}"/>
                    </a:ext>
                  </a:extLst>
                </p:cNvPr>
                <p:cNvPicPr/>
                <p:nvPr/>
              </p:nvPicPr>
              <p:blipFill>
                <a:blip r:embed="rId771"/>
                <a:stretch>
                  <a:fillRect/>
                </a:stretch>
              </p:blipFill>
              <p:spPr>
                <a:xfrm>
                  <a:off x="7723890" y="5755867"/>
                  <a:ext cx="344160" cy="281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72">
              <p14:nvContentPartPr>
                <p14:cNvPr id="508" name="Ink 507">
                  <a:extLst>
                    <a:ext uri="{FF2B5EF4-FFF2-40B4-BE49-F238E27FC236}">
                      <a16:creationId xmlns:a16="http://schemas.microsoft.com/office/drawing/2014/main" id="{83DE2F78-907D-4824-9A6E-C0648981AD4E}"/>
                    </a:ext>
                  </a:extLst>
                </p14:cNvPr>
                <p14:cNvContentPartPr/>
                <p14:nvPr/>
              </p14:nvContentPartPr>
              <p14:xfrm>
                <a:off x="8241570" y="5756587"/>
                <a:ext cx="106200" cy="55800"/>
              </p14:xfrm>
            </p:contentPart>
          </mc:Choice>
          <mc:Fallback>
            <p:pic>
              <p:nvPicPr>
                <p:cNvPr id="508" name="Ink 507">
                  <a:extLst>
                    <a:ext uri="{FF2B5EF4-FFF2-40B4-BE49-F238E27FC236}">
                      <a16:creationId xmlns:a16="http://schemas.microsoft.com/office/drawing/2014/main" id="{83DE2F78-907D-4824-9A6E-C0648981AD4E}"/>
                    </a:ext>
                  </a:extLst>
                </p:cNvPr>
                <p:cNvPicPr/>
                <p:nvPr/>
              </p:nvPicPr>
              <p:blipFill>
                <a:blip r:embed="rId773"/>
                <a:stretch>
                  <a:fillRect/>
                </a:stretch>
              </p:blipFill>
              <p:spPr>
                <a:xfrm>
                  <a:off x="8232570" y="5747587"/>
                  <a:ext cx="123840" cy="73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74">
              <p14:nvContentPartPr>
                <p14:cNvPr id="509" name="Ink 508">
                  <a:extLst>
                    <a:ext uri="{FF2B5EF4-FFF2-40B4-BE49-F238E27FC236}">
                      <a16:creationId xmlns:a16="http://schemas.microsoft.com/office/drawing/2014/main" id="{93F61A4E-C892-4605-9014-266604F0755F}"/>
                    </a:ext>
                  </a:extLst>
                </p14:cNvPr>
                <p14:cNvContentPartPr/>
                <p14:nvPr/>
              </p14:nvContentPartPr>
              <p14:xfrm>
                <a:off x="8280090" y="5866027"/>
                <a:ext cx="111960" cy="12240"/>
              </p14:xfrm>
            </p:contentPart>
          </mc:Choice>
          <mc:Fallback>
            <p:pic>
              <p:nvPicPr>
                <p:cNvPr id="509" name="Ink 508">
                  <a:extLst>
                    <a:ext uri="{FF2B5EF4-FFF2-40B4-BE49-F238E27FC236}">
                      <a16:creationId xmlns:a16="http://schemas.microsoft.com/office/drawing/2014/main" id="{93F61A4E-C892-4605-9014-266604F0755F}"/>
                    </a:ext>
                  </a:extLst>
                </p:cNvPr>
                <p:cNvPicPr/>
                <p:nvPr/>
              </p:nvPicPr>
              <p:blipFill>
                <a:blip r:embed="rId775"/>
                <a:stretch>
                  <a:fillRect/>
                </a:stretch>
              </p:blipFill>
              <p:spPr>
                <a:xfrm>
                  <a:off x="8271450" y="5857387"/>
                  <a:ext cx="129600" cy="2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76">
              <p14:nvContentPartPr>
                <p14:cNvPr id="510" name="Ink 509">
                  <a:extLst>
                    <a:ext uri="{FF2B5EF4-FFF2-40B4-BE49-F238E27FC236}">
                      <a16:creationId xmlns:a16="http://schemas.microsoft.com/office/drawing/2014/main" id="{1FDDBB62-ED38-48AE-9928-C4172C9AC873}"/>
                    </a:ext>
                  </a:extLst>
                </p14:cNvPr>
                <p14:cNvContentPartPr/>
                <p14:nvPr/>
              </p14:nvContentPartPr>
              <p14:xfrm>
                <a:off x="8567010" y="5618707"/>
                <a:ext cx="224280" cy="167040"/>
              </p14:xfrm>
            </p:contentPart>
          </mc:Choice>
          <mc:Fallback>
            <p:pic>
              <p:nvPicPr>
                <p:cNvPr id="510" name="Ink 509">
                  <a:extLst>
                    <a:ext uri="{FF2B5EF4-FFF2-40B4-BE49-F238E27FC236}">
                      <a16:creationId xmlns:a16="http://schemas.microsoft.com/office/drawing/2014/main" id="{1FDDBB62-ED38-48AE-9928-C4172C9AC873}"/>
                    </a:ext>
                  </a:extLst>
                </p:cNvPr>
                <p:cNvPicPr/>
                <p:nvPr/>
              </p:nvPicPr>
              <p:blipFill>
                <a:blip r:embed="rId777"/>
                <a:stretch>
                  <a:fillRect/>
                </a:stretch>
              </p:blipFill>
              <p:spPr>
                <a:xfrm>
                  <a:off x="8558010" y="5610067"/>
                  <a:ext cx="241920" cy="184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78">
              <p14:nvContentPartPr>
                <p14:cNvPr id="511" name="Ink 510">
                  <a:extLst>
                    <a:ext uri="{FF2B5EF4-FFF2-40B4-BE49-F238E27FC236}">
                      <a16:creationId xmlns:a16="http://schemas.microsoft.com/office/drawing/2014/main" id="{F3CEECB2-18F3-48A0-98E5-E61ED2C9FB74}"/>
                    </a:ext>
                  </a:extLst>
                </p14:cNvPr>
                <p14:cNvContentPartPr/>
                <p14:nvPr/>
              </p14:nvContentPartPr>
              <p14:xfrm>
                <a:off x="8843130" y="5641387"/>
                <a:ext cx="101160" cy="112320"/>
              </p14:xfrm>
            </p:contentPart>
          </mc:Choice>
          <mc:Fallback>
            <p:pic>
              <p:nvPicPr>
                <p:cNvPr id="511" name="Ink 510">
                  <a:extLst>
                    <a:ext uri="{FF2B5EF4-FFF2-40B4-BE49-F238E27FC236}">
                      <a16:creationId xmlns:a16="http://schemas.microsoft.com/office/drawing/2014/main" id="{F3CEECB2-18F3-48A0-98E5-E61ED2C9FB74}"/>
                    </a:ext>
                  </a:extLst>
                </p:cNvPr>
                <p:cNvPicPr/>
                <p:nvPr/>
              </p:nvPicPr>
              <p:blipFill>
                <a:blip r:embed="rId779"/>
                <a:stretch>
                  <a:fillRect/>
                </a:stretch>
              </p:blipFill>
              <p:spPr>
                <a:xfrm>
                  <a:off x="8834130" y="5632387"/>
                  <a:ext cx="118800" cy="129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80">
              <p14:nvContentPartPr>
                <p14:cNvPr id="512" name="Ink 511">
                  <a:extLst>
                    <a:ext uri="{FF2B5EF4-FFF2-40B4-BE49-F238E27FC236}">
                      <a16:creationId xmlns:a16="http://schemas.microsoft.com/office/drawing/2014/main" id="{3CC6CDF2-6F64-4DBF-A447-F5348AF9E276}"/>
                    </a:ext>
                  </a:extLst>
                </p14:cNvPr>
                <p14:cNvContentPartPr/>
                <p14:nvPr/>
              </p14:nvContentPartPr>
              <p14:xfrm>
                <a:off x="9025290" y="5568667"/>
                <a:ext cx="38160" cy="232560"/>
              </p14:xfrm>
            </p:contentPart>
          </mc:Choice>
          <mc:Fallback>
            <p:pic>
              <p:nvPicPr>
                <p:cNvPr id="512" name="Ink 511">
                  <a:extLst>
                    <a:ext uri="{FF2B5EF4-FFF2-40B4-BE49-F238E27FC236}">
                      <a16:creationId xmlns:a16="http://schemas.microsoft.com/office/drawing/2014/main" id="{3CC6CDF2-6F64-4DBF-A447-F5348AF9E276}"/>
                    </a:ext>
                  </a:extLst>
                </p:cNvPr>
                <p:cNvPicPr/>
                <p:nvPr/>
              </p:nvPicPr>
              <p:blipFill>
                <a:blip r:embed="rId781"/>
                <a:stretch>
                  <a:fillRect/>
                </a:stretch>
              </p:blipFill>
              <p:spPr>
                <a:xfrm>
                  <a:off x="9016650" y="5559667"/>
                  <a:ext cx="55800" cy="25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82">
              <p14:nvContentPartPr>
                <p14:cNvPr id="513" name="Ink 512">
                  <a:extLst>
                    <a:ext uri="{FF2B5EF4-FFF2-40B4-BE49-F238E27FC236}">
                      <a16:creationId xmlns:a16="http://schemas.microsoft.com/office/drawing/2014/main" id="{B51FDEDA-1DE8-4488-B909-C977296B7818}"/>
                    </a:ext>
                  </a:extLst>
                </p14:cNvPr>
                <p14:cNvContentPartPr/>
                <p14:nvPr/>
              </p14:nvContentPartPr>
              <p14:xfrm>
                <a:off x="9139050" y="5608627"/>
                <a:ext cx="87480" cy="158040"/>
              </p14:xfrm>
            </p:contentPart>
          </mc:Choice>
          <mc:Fallback>
            <p:pic>
              <p:nvPicPr>
                <p:cNvPr id="513" name="Ink 512">
                  <a:extLst>
                    <a:ext uri="{FF2B5EF4-FFF2-40B4-BE49-F238E27FC236}">
                      <a16:creationId xmlns:a16="http://schemas.microsoft.com/office/drawing/2014/main" id="{B51FDEDA-1DE8-4488-B909-C977296B7818}"/>
                    </a:ext>
                  </a:extLst>
                </p:cNvPr>
                <p:cNvPicPr/>
                <p:nvPr/>
              </p:nvPicPr>
              <p:blipFill>
                <a:blip r:embed="rId783"/>
                <a:stretch>
                  <a:fillRect/>
                </a:stretch>
              </p:blipFill>
              <p:spPr>
                <a:xfrm>
                  <a:off x="9130050" y="5599987"/>
                  <a:ext cx="105120" cy="175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84">
              <p14:nvContentPartPr>
                <p14:cNvPr id="514" name="Ink 513">
                  <a:extLst>
                    <a:ext uri="{FF2B5EF4-FFF2-40B4-BE49-F238E27FC236}">
                      <a16:creationId xmlns:a16="http://schemas.microsoft.com/office/drawing/2014/main" id="{189A675A-399E-4D45-9D64-A661FD5BDF36}"/>
                    </a:ext>
                  </a:extLst>
                </p14:cNvPr>
                <p14:cNvContentPartPr/>
                <p14:nvPr/>
              </p14:nvContentPartPr>
              <p14:xfrm>
                <a:off x="9258210" y="5657587"/>
                <a:ext cx="72720" cy="81360"/>
              </p14:xfrm>
            </p:contentPart>
          </mc:Choice>
          <mc:Fallback>
            <p:pic>
              <p:nvPicPr>
                <p:cNvPr id="514" name="Ink 513">
                  <a:extLst>
                    <a:ext uri="{FF2B5EF4-FFF2-40B4-BE49-F238E27FC236}">
                      <a16:creationId xmlns:a16="http://schemas.microsoft.com/office/drawing/2014/main" id="{189A675A-399E-4D45-9D64-A661FD5BDF36}"/>
                    </a:ext>
                  </a:extLst>
                </p:cNvPr>
                <p:cNvPicPr/>
                <p:nvPr/>
              </p:nvPicPr>
              <p:blipFill>
                <a:blip r:embed="rId785"/>
                <a:stretch>
                  <a:fillRect/>
                </a:stretch>
              </p:blipFill>
              <p:spPr>
                <a:xfrm>
                  <a:off x="9249210" y="5648587"/>
                  <a:ext cx="90360" cy="99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86">
              <p14:nvContentPartPr>
                <p14:cNvPr id="515" name="Ink 514">
                  <a:extLst>
                    <a:ext uri="{FF2B5EF4-FFF2-40B4-BE49-F238E27FC236}">
                      <a16:creationId xmlns:a16="http://schemas.microsoft.com/office/drawing/2014/main" id="{E96DAF12-18D4-4190-A0E0-19CB16AA1936}"/>
                    </a:ext>
                  </a:extLst>
                </p14:cNvPr>
                <p14:cNvContentPartPr/>
                <p14:nvPr/>
              </p14:nvContentPartPr>
              <p14:xfrm>
                <a:off x="9342810" y="5671627"/>
                <a:ext cx="50760" cy="64080"/>
              </p14:xfrm>
            </p:contentPart>
          </mc:Choice>
          <mc:Fallback>
            <p:pic>
              <p:nvPicPr>
                <p:cNvPr id="515" name="Ink 514">
                  <a:extLst>
                    <a:ext uri="{FF2B5EF4-FFF2-40B4-BE49-F238E27FC236}">
                      <a16:creationId xmlns:a16="http://schemas.microsoft.com/office/drawing/2014/main" id="{E96DAF12-18D4-4190-A0E0-19CB16AA1936}"/>
                    </a:ext>
                  </a:extLst>
                </p:cNvPr>
                <p:cNvPicPr/>
                <p:nvPr/>
              </p:nvPicPr>
              <p:blipFill>
                <a:blip r:embed="rId787"/>
                <a:stretch>
                  <a:fillRect/>
                </a:stretch>
              </p:blipFill>
              <p:spPr>
                <a:xfrm>
                  <a:off x="9333810" y="5662987"/>
                  <a:ext cx="68400" cy="81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88">
              <p14:nvContentPartPr>
                <p14:cNvPr id="516" name="Ink 515">
                  <a:extLst>
                    <a:ext uri="{FF2B5EF4-FFF2-40B4-BE49-F238E27FC236}">
                      <a16:creationId xmlns:a16="http://schemas.microsoft.com/office/drawing/2014/main" id="{EAD68B33-E59B-4889-B1DE-838765882E86}"/>
                    </a:ext>
                  </a:extLst>
                </p14:cNvPr>
                <p14:cNvContentPartPr/>
                <p14:nvPr/>
              </p14:nvContentPartPr>
              <p14:xfrm>
                <a:off x="9446490" y="5623747"/>
                <a:ext cx="134280" cy="156960"/>
              </p14:xfrm>
            </p:contentPart>
          </mc:Choice>
          <mc:Fallback>
            <p:pic>
              <p:nvPicPr>
                <p:cNvPr id="516" name="Ink 515">
                  <a:extLst>
                    <a:ext uri="{FF2B5EF4-FFF2-40B4-BE49-F238E27FC236}">
                      <a16:creationId xmlns:a16="http://schemas.microsoft.com/office/drawing/2014/main" id="{EAD68B33-E59B-4889-B1DE-838765882E86}"/>
                    </a:ext>
                  </a:extLst>
                </p:cNvPr>
                <p:cNvPicPr/>
                <p:nvPr/>
              </p:nvPicPr>
              <p:blipFill>
                <a:blip r:embed="rId789"/>
                <a:stretch>
                  <a:fillRect/>
                </a:stretch>
              </p:blipFill>
              <p:spPr>
                <a:xfrm>
                  <a:off x="9437850" y="5615107"/>
                  <a:ext cx="151920" cy="174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90">
              <p14:nvContentPartPr>
                <p14:cNvPr id="517" name="Ink 516">
                  <a:extLst>
                    <a:ext uri="{FF2B5EF4-FFF2-40B4-BE49-F238E27FC236}">
                      <a16:creationId xmlns:a16="http://schemas.microsoft.com/office/drawing/2014/main" id="{DCAC6F67-759A-4E5E-A42F-205980E3367F}"/>
                    </a:ext>
                  </a:extLst>
                </p14:cNvPr>
                <p14:cNvContentPartPr/>
                <p14:nvPr/>
              </p14:nvContentPartPr>
              <p14:xfrm>
                <a:off x="8439210" y="5829667"/>
                <a:ext cx="1170720" cy="26280"/>
              </p14:xfrm>
            </p:contentPart>
          </mc:Choice>
          <mc:Fallback>
            <p:pic>
              <p:nvPicPr>
                <p:cNvPr id="517" name="Ink 516">
                  <a:extLst>
                    <a:ext uri="{FF2B5EF4-FFF2-40B4-BE49-F238E27FC236}">
                      <a16:creationId xmlns:a16="http://schemas.microsoft.com/office/drawing/2014/main" id="{DCAC6F67-759A-4E5E-A42F-205980E3367F}"/>
                    </a:ext>
                  </a:extLst>
                </p:cNvPr>
                <p:cNvPicPr/>
                <p:nvPr/>
              </p:nvPicPr>
              <p:blipFill>
                <a:blip r:embed="rId791"/>
                <a:stretch>
                  <a:fillRect/>
                </a:stretch>
              </p:blipFill>
              <p:spPr>
                <a:xfrm>
                  <a:off x="8430570" y="5820667"/>
                  <a:ext cx="1188360" cy="43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92">
              <p14:nvContentPartPr>
                <p14:cNvPr id="518" name="Ink 517">
                  <a:extLst>
                    <a:ext uri="{FF2B5EF4-FFF2-40B4-BE49-F238E27FC236}">
                      <a16:creationId xmlns:a16="http://schemas.microsoft.com/office/drawing/2014/main" id="{C3D822CC-E464-48D1-8E94-E5A55430719E}"/>
                    </a:ext>
                  </a:extLst>
                </p14:cNvPr>
                <p14:cNvContentPartPr/>
                <p14:nvPr/>
              </p14:nvContentPartPr>
              <p14:xfrm>
                <a:off x="8616690" y="5876467"/>
                <a:ext cx="58320" cy="191880"/>
              </p14:xfrm>
            </p:contentPart>
          </mc:Choice>
          <mc:Fallback>
            <p:pic>
              <p:nvPicPr>
                <p:cNvPr id="518" name="Ink 517">
                  <a:extLst>
                    <a:ext uri="{FF2B5EF4-FFF2-40B4-BE49-F238E27FC236}">
                      <a16:creationId xmlns:a16="http://schemas.microsoft.com/office/drawing/2014/main" id="{C3D822CC-E464-48D1-8E94-E5A55430719E}"/>
                    </a:ext>
                  </a:extLst>
                </p:cNvPr>
                <p:cNvPicPr/>
                <p:nvPr/>
              </p:nvPicPr>
              <p:blipFill>
                <a:blip r:embed="rId793"/>
                <a:stretch>
                  <a:fillRect/>
                </a:stretch>
              </p:blipFill>
              <p:spPr>
                <a:xfrm>
                  <a:off x="8607690" y="5867467"/>
                  <a:ext cx="75960" cy="209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94">
              <p14:nvContentPartPr>
                <p14:cNvPr id="519" name="Ink 518">
                  <a:extLst>
                    <a:ext uri="{FF2B5EF4-FFF2-40B4-BE49-F238E27FC236}">
                      <a16:creationId xmlns:a16="http://schemas.microsoft.com/office/drawing/2014/main" id="{3428E6F6-C017-4608-9505-E31CD0B225DE}"/>
                    </a:ext>
                  </a:extLst>
                </p14:cNvPr>
                <p14:cNvContentPartPr/>
                <p14:nvPr/>
              </p14:nvContentPartPr>
              <p14:xfrm>
                <a:off x="8677530" y="5948107"/>
                <a:ext cx="91440" cy="114120"/>
              </p14:xfrm>
            </p:contentPart>
          </mc:Choice>
          <mc:Fallback>
            <p:pic>
              <p:nvPicPr>
                <p:cNvPr id="519" name="Ink 518">
                  <a:extLst>
                    <a:ext uri="{FF2B5EF4-FFF2-40B4-BE49-F238E27FC236}">
                      <a16:creationId xmlns:a16="http://schemas.microsoft.com/office/drawing/2014/main" id="{3428E6F6-C017-4608-9505-E31CD0B225DE}"/>
                    </a:ext>
                  </a:extLst>
                </p:cNvPr>
                <p:cNvPicPr/>
                <p:nvPr/>
              </p:nvPicPr>
              <p:blipFill>
                <a:blip r:embed="rId795"/>
                <a:stretch>
                  <a:fillRect/>
                </a:stretch>
              </p:blipFill>
              <p:spPr>
                <a:xfrm>
                  <a:off x="8668530" y="5939467"/>
                  <a:ext cx="109080" cy="131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96">
              <p14:nvContentPartPr>
                <p14:cNvPr id="520" name="Ink 519">
                  <a:extLst>
                    <a:ext uri="{FF2B5EF4-FFF2-40B4-BE49-F238E27FC236}">
                      <a16:creationId xmlns:a16="http://schemas.microsoft.com/office/drawing/2014/main" id="{EF47DB90-A050-4F0B-80BD-E45AC4E6F4F8}"/>
                    </a:ext>
                  </a:extLst>
                </p14:cNvPr>
                <p14:cNvContentPartPr/>
                <p14:nvPr/>
              </p14:nvContentPartPr>
              <p14:xfrm>
                <a:off x="8806050" y="5925067"/>
                <a:ext cx="119880" cy="131760"/>
              </p14:xfrm>
            </p:contentPart>
          </mc:Choice>
          <mc:Fallback>
            <p:pic>
              <p:nvPicPr>
                <p:cNvPr id="520" name="Ink 519">
                  <a:extLst>
                    <a:ext uri="{FF2B5EF4-FFF2-40B4-BE49-F238E27FC236}">
                      <a16:creationId xmlns:a16="http://schemas.microsoft.com/office/drawing/2014/main" id="{EF47DB90-A050-4F0B-80BD-E45AC4E6F4F8}"/>
                    </a:ext>
                  </a:extLst>
                </p:cNvPr>
                <p:cNvPicPr/>
                <p:nvPr/>
              </p:nvPicPr>
              <p:blipFill>
                <a:blip r:embed="rId797"/>
                <a:stretch>
                  <a:fillRect/>
                </a:stretch>
              </p:blipFill>
              <p:spPr>
                <a:xfrm>
                  <a:off x="8797410" y="5916067"/>
                  <a:ext cx="137520" cy="149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98">
              <p14:nvContentPartPr>
                <p14:cNvPr id="521" name="Ink 520">
                  <a:extLst>
                    <a:ext uri="{FF2B5EF4-FFF2-40B4-BE49-F238E27FC236}">
                      <a16:creationId xmlns:a16="http://schemas.microsoft.com/office/drawing/2014/main" id="{1E084E02-E699-4E56-9E64-9ECD11583D60}"/>
                    </a:ext>
                  </a:extLst>
                </p14:cNvPr>
                <p14:cNvContentPartPr/>
                <p14:nvPr/>
              </p14:nvContentPartPr>
              <p14:xfrm>
                <a:off x="8924490" y="5986627"/>
                <a:ext cx="30240" cy="182520"/>
              </p14:xfrm>
            </p:contentPart>
          </mc:Choice>
          <mc:Fallback>
            <p:pic>
              <p:nvPicPr>
                <p:cNvPr id="521" name="Ink 520">
                  <a:extLst>
                    <a:ext uri="{FF2B5EF4-FFF2-40B4-BE49-F238E27FC236}">
                      <a16:creationId xmlns:a16="http://schemas.microsoft.com/office/drawing/2014/main" id="{1E084E02-E699-4E56-9E64-9ECD11583D60}"/>
                    </a:ext>
                  </a:extLst>
                </p:cNvPr>
                <p:cNvPicPr/>
                <p:nvPr/>
              </p:nvPicPr>
              <p:blipFill>
                <a:blip r:embed="rId799"/>
                <a:stretch>
                  <a:fillRect/>
                </a:stretch>
              </p:blipFill>
              <p:spPr>
                <a:xfrm>
                  <a:off x="8915850" y="5977987"/>
                  <a:ext cx="47880" cy="200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00">
              <p14:nvContentPartPr>
                <p14:cNvPr id="522" name="Ink 521">
                  <a:extLst>
                    <a:ext uri="{FF2B5EF4-FFF2-40B4-BE49-F238E27FC236}">
                      <a16:creationId xmlns:a16="http://schemas.microsoft.com/office/drawing/2014/main" id="{3F90EBFB-700A-40B6-B4BC-1C050B14367E}"/>
                    </a:ext>
                  </a:extLst>
                </p14:cNvPr>
                <p14:cNvContentPartPr/>
                <p14:nvPr/>
              </p14:nvContentPartPr>
              <p14:xfrm>
                <a:off x="8973810" y="5921107"/>
                <a:ext cx="103680" cy="147600"/>
              </p14:xfrm>
            </p:contentPart>
          </mc:Choice>
          <mc:Fallback>
            <p:pic>
              <p:nvPicPr>
                <p:cNvPr id="522" name="Ink 521">
                  <a:extLst>
                    <a:ext uri="{FF2B5EF4-FFF2-40B4-BE49-F238E27FC236}">
                      <a16:creationId xmlns:a16="http://schemas.microsoft.com/office/drawing/2014/main" id="{3F90EBFB-700A-40B6-B4BC-1C050B14367E}"/>
                    </a:ext>
                  </a:extLst>
                </p:cNvPr>
                <p:cNvPicPr/>
                <p:nvPr/>
              </p:nvPicPr>
              <p:blipFill>
                <a:blip r:embed="rId801"/>
                <a:stretch>
                  <a:fillRect/>
                </a:stretch>
              </p:blipFill>
              <p:spPr>
                <a:xfrm>
                  <a:off x="8964810" y="5912107"/>
                  <a:ext cx="121320" cy="165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02">
              <p14:nvContentPartPr>
                <p14:cNvPr id="523" name="Ink 522">
                  <a:extLst>
                    <a:ext uri="{FF2B5EF4-FFF2-40B4-BE49-F238E27FC236}">
                      <a16:creationId xmlns:a16="http://schemas.microsoft.com/office/drawing/2014/main" id="{556DD906-7E07-4559-A25A-888B2A7B9FA7}"/>
                    </a:ext>
                  </a:extLst>
                </p14:cNvPr>
                <p14:cNvContentPartPr/>
                <p14:nvPr/>
              </p14:nvContentPartPr>
              <p14:xfrm>
                <a:off x="9079290" y="5933707"/>
                <a:ext cx="77760" cy="132120"/>
              </p14:xfrm>
            </p:contentPart>
          </mc:Choice>
          <mc:Fallback>
            <p:pic>
              <p:nvPicPr>
                <p:cNvPr id="523" name="Ink 522">
                  <a:extLst>
                    <a:ext uri="{FF2B5EF4-FFF2-40B4-BE49-F238E27FC236}">
                      <a16:creationId xmlns:a16="http://schemas.microsoft.com/office/drawing/2014/main" id="{556DD906-7E07-4559-A25A-888B2A7B9FA7}"/>
                    </a:ext>
                  </a:extLst>
                </p:cNvPr>
                <p:cNvPicPr/>
                <p:nvPr/>
              </p:nvPicPr>
              <p:blipFill>
                <a:blip r:embed="rId803"/>
                <a:stretch>
                  <a:fillRect/>
                </a:stretch>
              </p:blipFill>
              <p:spPr>
                <a:xfrm>
                  <a:off x="9070650" y="5925067"/>
                  <a:ext cx="95400" cy="149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04">
              <p14:nvContentPartPr>
                <p14:cNvPr id="524" name="Ink 523">
                  <a:extLst>
                    <a:ext uri="{FF2B5EF4-FFF2-40B4-BE49-F238E27FC236}">
                      <a16:creationId xmlns:a16="http://schemas.microsoft.com/office/drawing/2014/main" id="{1C6DE4B9-AEAE-4178-A4E6-C6B8AE5902A8}"/>
                    </a:ext>
                  </a:extLst>
                </p14:cNvPr>
                <p14:cNvContentPartPr/>
                <p14:nvPr/>
              </p14:nvContentPartPr>
              <p14:xfrm>
                <a:off x="9184770" y="5869987"/>
                <a:ext cx="17280" cy="167400"/>
              </p14:xfrm>
            </p:contentPart>
          </mc:Choice>
          <mc:Fallback>
            <p:pic>
              <p:nvPicPr>
                <p:cNvPr id="524" name="Ink 523">
                  <a:extLst>
                    <a:ext uri="{FF2B5EF4-FFF2-40B4-BE49-F238E27FC236}">
                      <a16:creationId xmlns:a16="http://schemas.microsoft.com/office/drawing/2014/main" id="{1C6DE4B9-AEAE-4178-A4E6-C6B8AE5902A8}"/>
                    </a:ext>
                  </a:extLst>
                </p:cNvPr>
                <p:cNvPicPr/>
                <p:nvPr/>
              </p:nvPicPr>
              <p:blipFill>
                <a:blip r:embed="rId805"/>
                <a:stretch>
                  <a:fillRect/>
                </a:stretch>
              </p:blipFill>
              <p:spPr>
                <a:xfrm>
                  <a:off x="9175770" y="5861347"/>
                  <a:ext cx="34920" cy="185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06">
              <p14:nvContentPartPr>
                <p14:cNvPr id="525" name="Ink 524">
                  <a:extLst>
                    <a:ext uri="{FF2B5EF4-FFF2-40B4-BE49-F238E27FC236}">
                      <a16:creationId xmlns:a16="http://schemas.microsoft.com/office/drawing/2014/main" id="{672E96BE-1B9A-413A-B4B7-8D0DA314FC5F}"/>
                    </a:ext>
                  </a:extLst>
                </p14:cNvPr>
                <p14:cNvContentPartPr/>
                <p14:nvPr/>
              </p14:nvContentPartPr>
              <p14:xfrm>
                <a:off x="9250650" y="5894107"/>
                <a:ext cx="288720" cy="156600"/>
              </p14:xfrm>
            </p:contentPart>
          </mc:Choice>
          <mc:Fallback>
            <p:pic>
              <p:nvPicPr>
                <p:cNvPr id="525" name="Ink 524">
                  <a:extLst>
                    <a:ext uri="{FF2B5EF4-FFF2-40B4-BE49-F238E27FC236}">
                      <a16:creationId xmlns:a16="http://schemas.microsoft.com/office/drawing/2014/main" id="{672E96BE-1B9A-413A-B4B7-8D0DA314FC5F}"/>
                    </a:ext>
                  </a:extLst>
                </p:cNvPr>
                <p:cNvPicPr/>
                <p:nvPr/>
              </p:nvPicPr>
              <p:blipFill>
                <a:blip r:embed="rId807"/>
                <a:stretch>
                  <a:fillRect/>
                </a:stretch>
              </p:blipFill>
              <p:spPr>
                <a:xfrm>
                  <a:off x="9241650" y="5885107"/>
                  <a:ext cx="306360" cy="174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08">
              <p14:nvContentPartPr>
                <p14:cNvPr id="526" name="Ink 525">
                  <a:extLst>
                    <a:ext uri="{FF2B5EF4-FFF2-40B4-BE49-F238E27FC236}">
                      <a16:creationId xmlns:a16="http://schemas.microsoft.com/office/drawing/2014/main" id="{B928F821-CEA8-4BE0-B83A-809C43125A3D}"/>
                    </a:ext>
                  </a:extLst>
                </p14:cNvPr>
                <p14:cNvContentPartPr/>
                <p14:nvPr/>
              </p14:nvContentPartPr>
              <p14:xfrm>
                <a:off x="9589770" y="5867467"/>
                <a:ext cx="16920" cy="178560"/>
              </p14:xfrm>
            </p:contentPart>
          </mc:Choice>
          <mc:Fallback>
            <p:pic>
              <p:nvPicPr>
                <p:cNvPr id="526" name="Ink 525">
                  <a:extLst>
                    <a:ext uri="{FF2B5EF4-FFF2-40B4-BE49-F238E27FC236}">
                      <a16:creationId xmlns:a16="http://schemas.microsoft.com/office/drawing/2014/main" id="{B928F821-CEA8-4BE0-B83A-809C43125A3D}"/>
                    </a:ext>
                  </a:extLst>
                </p:cNvPr>
                <p:cNvPicPr/>
                <p:nvPr/>
              </p:nvPicPr>
              <p:blipFill>
                <a:blip r:embed="rId809"/>
                <a:stretch>
                  <a:fillRect/>
                </a:stretch>
              </p:blipFill>
              <p:spPr>
                <a:xfrm>
                  <a:off x="9580770" y="5858827"/>
                  <a:ext cx="34560" cy="196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10">
              <p14:nvContentPartPr>
                <p14:cNvPr id="527" name="Ink 526">
                  <a:extLst>
                    <a:ext uri="{FF2B5EF4-FFF2-40B4-BE49-F238E27FC236}">
                      <a16:creationId xmlns:a16="http://schemas.microsoft.com/office/drawing/2014/main" id="{206AFDE8-BCDE-4BBF-9311-C4D7D8742DBA}"/>
                    </a:ext>
                  </a:extLst>
                </p14:cNvPr>
                <p14:cNvContentPartPr/>
                <p14:nvPr/>
              </p14:nvContentPartPr>
              <p14:xfrm>
                <a:off x="9564570" y="5960347"/>
                <a:ext cx="54000" cy="12240"/>
              </p14:xfrm>
            </p:contentPart>
          </mc:Choice>
          <mc:Fallback>
            <p:pic>
              <p:nvPicPr>
                <p:cNvPr id="527" name="Ink 526">
                  <a:extLst>
                    <a:ext uri="{FF2B5EF4-FFF2-40B4-BE49-F238E27FC236}">
                      <a16:creationId xmlns:a16="http://schemas.microsoft.com/office/drawing/2014/main" id="{206AFDE8-BCDE-4BBF-9311-C4D7D8742DBA}"/>
                    </a:ext>
                  </a:extLst>
                </p:cNvPr>
                <p:cNvPicPr/>
                <p:nvPr/>
              </p:nvPicPr>
              <p:blipFill>
                <a:blip r:embed="rId811"/>
                <a:stretch>
                  <a:fillRect/>
                </a:stretch>
              </p:blipFill>
              <p:spPr>
                <a:xfrm>
                  <a:off x="9555930" y="5951347"/>
                  <a:ext cx="71640" cy="2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12">
              <p14:nvContentPartPr>
                <p14:cNvPr id="528" name="Ink 527">
                  <a:extLst>
                    <a:ext uri="{FF2B5EF4-FFF2-40B4-BE49-F238E27FC236}">
                      <a16:creationId xmlns:a16="http://schemas.microsoft.com/office/drawing/2014/main" id="{BCEB71D5-09DC-4D75-AEC5-B9B4467DE90B}"/>
                    </a:ext>
                  </a:extLst>
                </p14:cNvPr>
                <p14:cNvContentPartPr/>
                <p14:nvPr/>
              </p14:nvContentPartPr>
              <p14:xfrm>
                <a:off x="9881730" y="5752267"/>
                <a:ext cx="91080" cy="99360"/>
              </p14:xfrm>
            </p:contentPart>
          </mc:Choice>
          <mc:Fallback>
            <p:pic>
              <p:nvPicPr>
                <p:cNvPr id="528" name="Ink 527">
                  <a:extLst>
                    <a:ext uri="{FF2B5EF4-FFF2-40B4-BE49-F238E27FC236}">
                      <a16:creationId xmlns:a16="http://schemas.microsoft.com/office/drawing/2014/main" id="{BCEB71D5-09DC-4D75-AEC5-B9B4467DE90B}"/>
                    </a:ext>
                  </a:extLst>
                </p:cNvPr>
                <p:cNvPicPr/>
                <p:nvPr/>
              </p:nvPicPr>
              <p:blipFill>
                <a:blip r:embed="rId813"/>
                <a:stretch>
                  <a:fillRect/>
                </a:stretch>
              </p:blipFill>
              <p:spPr>
                <a:xfrm>
                  <a:off x="9872730" y="5743627"/>
                  <a:ext cx="108720" cy="117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14">
              <p14:nvContentPartPr>
                <p14:cNvPr id="529" name="Ink 528">
                  <a:extLst>
                    <a:ext uri="{FF2B5EF4-FFF2-40B4-BE49-F238E27FC236}">
                      <a16:creationId xmlns:a16="http://schemas.microsoft.com/office/drawing/2014/main" id="{0858E738-A485-4951-977A-33E1A613997C}"/>
                    </a:ext>
                  </a:extLst>
                </p14:cNvPr>
                <p14:cNvContentPartPr/>
                <p14:nvPr/>
              </p14:nvContentPartPr>
              <p14:xfrm>
                <a:off x="8198370" y="6377227"/>
                <a:ext cx="159480" cy="29160"/>
              </p14:xfrm>
            </p:contentPart>
          </mc:Choice>
          <mc:Fallback>
            <p:pic>
              <p:nvPicPr>
                <p:cNvPr id="529" name="Ink 528">
                  <a:extLst>
                    <a:ext uri="{FF2B5EF4-FFF2-40B4-BE49-F238E27FC236}">
                      <a16:creationId xmlns:a16="http://schemas.microsoft.com/office/drawing/2014/main" id="{0858E738-A485-4951-977A-33E1A613997C}"/>
                    </a:ext>
                  </a:extLst>
                </p:cNvPr>
                <p:cNvPicPr/>
                <p:nvPr/>
              </p:nvPicPr>
              <p:blipFill>
                <a:blip r:embed="rId815"/>
                <a:stretch>
                  <a:fillRect/>
                </a:stretch>
              </p:blipFill>
              <p:spPr>
                <a:xfrm>
                  <a:off x="8189730" y="6368227"/>
                  <a:ext cx="177120" cy="46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16">
              <p14:nvContentPartPr>
                <p14:cNvPr id="530" name="Ink 529">
                  <a:extLst>
                    <a:ext uri="{FF2B5EF4-FFF2-40B4-BE49-F238E27FC236}">
                      <a16:creationId xmlns:a16="http://schemas.microsoft.com/office/drawing/2014/main" id="{F1E47033-0B17-4C6D-9286-127B02628859}"/>
                    </a:ext>
                  </a:extLst>
                </p14:cNvPr>
                <p14:cNvContentPartPr/>
                <p14:nvPr/>
              </p14:nvContentPartPr>
              <p14:xfrm>
                <a:off x="8235450" y="6449587"/>
                <a:ext cx="91440" cy="9720"/>
              </p14:xfrm>
            </p:contentPart>
          </mc:Choice>
          <mc:Fallback>
            <p:pic>
              <p:nvPicPr>
                <p:cNvPr id="530" name="Ink 529">
                  <a:extLst>
                    <a:ext uri="{FF2B5EF4-FFF2-40B4-BE49-F238E27FC236}">
                      <a16:creationId xmlns:a16="http://schemas.microsoft.com/office/drawing/2014/main" id="{F1E47033-0B17-4C6D-9286-127B02628859}"/>
                    </a:ext>
                  </a:extLst>
                </p:cNvPr>
                <p:cNvPicPr/>
                <p:nvPr/>
              </p:nvPicPr>
              <p:blipFill>
                <a:blip r:embed="rId817"/>
                <a:stretch>
                  <a:fillRect/>
                </a:stretch>
              </p:blipFill>
              <p:spPr>
                <a:xfrm>
                  <a:off x="8226810" y="6440587"/>
                  <a:ext cx="109080" cy="27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18">
              <p14:nvContentPartPr>
                <p14:cNvPr id="533" name="Ink 532">
                  <a:extLst>
                    <a:ext uri="{FF2B5EF4-FFF2-40B4-BE49-F238E27FC236}">
                      <a16:creationId xmlns:a16="http://schemas.microsoft.com/office/drawing/2014/main" id="{339C676C-CE98-4A85-B55B-866EDBC83328}"/>
                    </a:ext>
                  </a:extLst>
                </p14:cNvPr>
                <p14:cNvContentPartPr/>
                <p14:nvPr/>
              </p14:nvContentPartPr>
              <p14:xfrm>
                <a:off x="8497530" y="6208027"/>
                <a:ext cx="160920" cy="221040"/>
              </p14:xfrm>
            </p:contentPart>
          </mc:Choice>
          <mc:Fallback>
            <p:pic>
              <p:nvPicPr>
                <p:cNvPr id="533" name="Ink 532">
                  <a:extLst>
                    <a:ext uri="{FF2B5EF4-FFF2-40B4-BE49-F238E27FC236}">
                      <a16:creationId xmlns:a16="http://schemas.microsoft.com/office/drawing/2014/main" id="{339C676C-CE98-4A85-B55B-866EDBC83328}"/>
                    </a:ext>
                  </a:extLst>
                </p:cNvPr>
                <p:cNvPicPr/>
                <p:nvPr/>
              </p:nvPicPr>
              <p:blipFill>
                <a:blip r:embed="rId819"/>
                <a:stretch>
                  <a:fillRect/>
                </a:stretch>
              </p:blipFill>
              <p:spPr>
                <a:xfrm>
                  <a:off x="8488890" y="6199027"/>
                  <a:ext cx="178560" cy="238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20">
              <p14:nvContentPartPr>
                <p14:cNvPr id="534" name="Ink 533">
                  <a:extLst>
                    <a:ext uri="{FF2B5EF4-FFF2-40B4-BE49-F238E27FC236}">
                      <a16:creationId xmlns:a16="http://schemas.microsoft.com/office/drawing/2014/main" id="{1402A414-87E1-4367-BBDB-4BD8E2A283C3}"/>
                    </a:ext>
                  </a:extLst>
                </p14:cNvPr>
                <p14:cNvContentPartPr/>
                <p14:nvPr/>
              </p14:nvContentPartPr>
              <p14:xfrm>
                <a:off x="8727210" y="6256627"/>
                <a:ext cx="330120" cy="132480"/>
              </p14:xfrm>
            </p:contentPart>
          </mc:Choice>
          <mc:Fallback>
            <p:pic>
              <p:nvPicPr>
                <p:cNvPr id="534" name="Ink 533">
                  <a:extLst>
                    <a:ext uri="{FF2B5EF4-FFF2-40B4-BE49-F238E27FC236}">
                      <a16:creationId xmlns:a16="http://schemas.microsoft.com/office/drawing/2014/main" id="{1402A414-87E1-4367-BBDB-4BD8E2A283C3}"/>
                    </a:ext>
                  </a:extLst>
                </p:cNvPr>
                <p:cNvPicPr/>
                <p:nvPr/>
              </p:nvPicPr>
              <p:blipFill>
                <a:blip r:embed="rId821"/>
                <a:stretch>
                  <a:fillRect/>
                </a:stretch>
              </p:blipFill>
              <p:spPr>
                <a:xfrm>
                  <a:off x="8718210" y="6247627"/>
                  <a:ext cx="347760" cy="150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22">
              <p14:nvContentPartPr>
                <p14:cNvPr id="535" name="Ink 534">
                  <a:extLst>
                    <a:ext uri="{FF2B5EF4-FFF2-40B4-BE49-F238E27FC236}">
                      <a16:creationId xmlns:a16="http://schemas.microsoft.com/office/drawing/2014/main" id="{E2915788-0564-4178-B338-CDE0EF8F82E5}"/>
                    </a:ext>
                  </a:extLst>
                </p14:cNvPr>
                <p14:cNvContentPartPr/>
                <p14:nvPr/>
              </p14:nvContentPartPr>
              <p14:xfrm>
                <a:off x="9128970" y="6202987"/>
                <a:ext cx="9360" cy="155520"/>
              </p14:xfrm>
            </p:contentPart>
          </mc:Choice>
          <mc:Fallback>
            <p:pic>
              <p:nvPicPr>
                <p:cNvPr id="535" name="Ink 534">
                  <a:extLst>
                    <a:ext uri="{FF2B5EF4-FFF2-40B4-BE49-F238E27FC236}">
                      <a16:creationId xmlns:a16="http://schemas.microsoft.com/office/drawing/2014/main" id="{E2915788-0564-4178-B338-CDE0EF8F82E5}"/>
                    </a:ext>
                  </a:extLst>
                </p:cNvPr>
                <p:cNvPicPr/>
                <p:nvPr/>
              </p:nvPicPr>
              <p:blipFill>
                <a:blip r:embed="rId823"/>
                <a:stretch>
                  <a:fillRect/>
                </a:stretch>
              </p:blipFill>
              <p:spPr>
                <a:xfrm>
                  <a:off x="9120330" y="6194347"/>
                  <a:ext cx="27000" cy="173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24">
              <p14:nvContentPartPr>
                <p14:cNvPr id="536" name="Ink 535">
                  <a:extLst>
                    <a:ext uri="{FF2B5EF4-FFF2-40B4-BE49-F238E27FC236}">
                      <a16:creationId xmlns:a16="http://schemas.microsoft.com/office/drawing/2014/main" id="{AA97A0D1-4E2A-4F12-A272-67B7C0DBE077}"/>
                    </a:ext>
                  </a:extLst>
                </p14:cNvPr>
                <p14:cNvContentPartPr/>
                <p14:nvPr/>
              </p14:nvContentPartPr>
              <p14:xfrm>
                <a:off x="9254610" y="6222427"/>
                <a:ext cx="118080" cy="152640"/>
              </p14:xfrm>
            </p:contentPart>
          </mc:Choice>
          <mc:Fallback>
            <p:pic>
              <p:nvPicPr>
                <p:cNvPr id="536" name="Ink 535">
                  <a:extLst>
                    <a:ext uri="{FF2B5EF4-FFF2-40B4-BE49-F238E27FC236}">
                      <a16:creationId xmlns:a16="http://schemas.microsoft.com/office/drawing/2014/main" id="{AA97A0D1-4E2A-4F12-A272-67B7C0DBE077}"/>
                    </a:ext>
                  </a:extLst>
                </p:cNvPr>
                <p:cNvPicPr/>
                <p:nvPr/>
              </p:nvPicPr>
              <p:blipFill>
                <a:blip r:embed="rId825"/>
                <a:stretch>
                  <a:fillRect/>
                </a:stretch>
              </p:blipFill>
              <p:spPr>
                <a:xfrm>
                  <a:off x="9245610" y="6213427"/>
                  <a:ext cx="135720" cy="170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26">
              <p14:nvContentPartPr>
                <p14:cNvPr id="537" name="Ink 536">
                  <a:extLst>
                    <a:ext uri="{FF2B5EF4-FFF2-40B4-BE49-F238E27FC236}">
                      <a16:creationId xmlns:a16="http://schemas.microsoft.com/office/drawing/2014/main" id="{B15CACA2-DB4D-449D-86BF-1A0E1632BB7F}"/>
                    </a:ext>
                  </a:extLst>
                </p14:cNvPr>
                <p14:cNvContentPartPr/>
                <p14:nvPr/>
              </p14:nvContentPartPr>
              <p14:xfrm>
                <a:off x="9445410" y="6247627"/>
                <a:ext cx="70200" cy="74880"/>
              </p14:xfrm>
            </p:contentPart>
          </mc:Choice>
          <mc:Fallback>
            <p:pic>
              <p:nvPicPr>
                <p:cNvPr id="537" name="Ink 536">
                  <a:extLst>
                    <a:ext uri="{FF2B5EF4-FFF2-40B4-BE49-F238E27FC236}">
                      <a16:creationId xmlns:a16="http://schemas.microsoft.com/office/drawing/2014/main" id="{B15CACA2-DB4D-449D-86BF-1A0E1632BB7F}"/>
                    </a:ext>
                  </a:extLst>
                </p:cNvPr>
                <p:cNvPicPr/>
                <p:nvPr/>
              </p:nvPicPr>
              <p:blipFill>
                <a:blip r:embed="rId827"/>
                <a:stretch>
                  <a:fillRect/>
                </a:stretch>
              </p:blipFill>
              <p:spPr>
                <a:xfrm>
                  <a:off x="9436770" y="6238987"/>
                  <a:ext cx="87840" cy="92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28">
              <p14:nvContentPartPr>
                <p14:cNvPr id="538" name="Ink 537">
                  <a:extLst>
                    <a:ext uri="{FF2B5EF4-FFF2-40B4-BE49-F238E27FC236}">
                      <a16:creationId xmlns:a16="http://schemas.microsoft.com/office/drawing/2014/main" id="{49F9EE30-C492-4B77-97BB-5EAD6D9912A2}"/>
                    </a:ext>
                  </a:extLst>
                </p14:cNvPr>
                <p14:cNvContentPartPr/>
                <p14:nvPr/>
              </p14:nvContentPartPr>
              <p14:xfrm>
                <a:off x="9523170" y="6286867"/>
                <a:ext cx="23760" cy="18720"/>
              </p14:xfrm>
            </p:contentPart>
          </mc:Choice>
          <mc:Fallback>
            <p:pic>
              <p:nvPicPr>
                <p:cNvPr id="538" name="Ink 537">
                  <a:extLst>
                    <a:ext uri="{FF2B5EF4-FFF2-40B4-BE49-F238E27FC236}">
                      <a16:creationId xmlns:a16="http://schemas.microsoft.com/office/drawing/2014/main" id="{49F9EE30-C492-4B77-97BB-5EAD6D9912A2}"/>
                    </a:ext>
                  </a:extLst>
                </p:cNvPr>
                <p:cNvPicPr/>
                <p:nvPr/>
              </p:nvPicPr>
              <p:blipFill>
                <a:blip r:embed="rId829"/>
                <a:stretch>
                  <a:fillRect/>
                </a:stretch>
              </p:blipFill>
              <p:spPr>
                <a:xfrm>
                  <a:off x="9514170" y="6277867"/>
                  <a:ext cx="41400" cy="3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30">
              <p14:nvContentPartPr>
                <p14:cNvPr id="539" name="Ink 538">
                  <a:extLst>
                    <a:ext uri="{FF2B5EF4-FFF2-40B4-BE49-F238E27FC236}">
                      <a16:creationId xmlns:a16="http://schemas.microsoft.com/office/drawing/2014/main" id="{9785E160-EB9D-4D7A-B22C-5168DCF071CE}"/>
                    </a:ext>
                  </a:extLst>
                </p14:cNvPr>
                <p14:cNvContentPartPr/>
                <p14:nvPr/>
              </p14:nvContentPartPr>
              <p14:xfrm>
                <a:off x="9576450" y="6201907"/>
                <a:ext cx="151200" cy="156960"/>
              </p14:xfrm>
            </p:contentPart>
          </mc:Choice>
          <mc:Fallback>
            <p:pic>
              <p:nvPicPr>
                <p:cNvPr id="539" name="Ink 538">
                  <a:extLst>
                    <a:ext uri="{FF2B5EF4-FFF2-40B4-BE49-F238E27FC236}">
                      <a16:creationId xmlns:a16="http://schemas.microsoft.com/office/drawing/2014/main" id="{9785E160-EB9D-4D7A-B22C-5168DCF071CE}"/>
                    </a:ext>
                  </a:extLst>
                </p:cNvPr>
                <p:cNvPicPr/>
                <p:nvPr/>
              </p:nvPicPr>
              <p:blipFill>
                <a:blip r:embed="rId831"/>
                <a:stretch>
                  <a:fillRect/>
                </a:stretch>
              </p:blipFill>
              <p:spPr>
                <a:xfrm>
                  <a:off x="9567450" y="6193267"/>
                  <a:ext cx="168840" cy="174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32">
              <p14:nvContentPartPr>
                <p14:cNvPr id="540" name="Ink 539">
                  <a:extLst>
                    <a:ext uri="{FF2B5EF4-FFF2-40B4-BE49-F238E27FC236}">
                      <a16:creationId xmlns:a16="http://schemas.microsoft.com/office/drawing/2014/main" id="{FFDE35EF-A382-4270-8460-19835E2AACF6}"/>
                    </a:ext>
                  </a:extLst>
                </p14:cNvPr>
                <p14:cNvContentPartPr/>
                <p14:nvPr/>
              </p14:nvContentPartPr>
              <p14:xfrm>
                <a:off x="8429130" y="6401347"/>
                <a:ext cx="1436040" cy="80280"/>
              </p14:xfrm>
            </p:contentPart>
          </mc:Choice>
          <mc:Fallback>
            <p:pic>
              <p:nvPicPr>
                <p:cNvPr id="540" name="Ink 539">
                  <a:extLst>
                    <a:ext uri="{FF2B5EF4-FFF2-40B4-BE49-F238E27FC236}">
                      <a16:creationId xmlns:a16="http://schemas.microsoft.com/office/drawing/2014/main" id="{FFDE35EF-A382-4270-8460-19835E2AACF6}"/>
                    </a:ext>
                  </a:extLst>
                </p:cNvPr>
                <p:cNvPicPr/>
                <p:nvPr/>
              </p:nvPicPr>
              <p:blipFill>
                <a:blip r:embed="rId833"/>
                <a:stretch>
                  <a:fillRect/>
                </a:stretch>
              </p:blipFill>
              <p:spPr>
                <a:xfrm>
                  <a:off x="8420490" y="6392347"/>
                  <a:ext cx="1453680" cy="97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34">
              <p14:nvContentPartPr>
                <p14:cNvPr id="542" name="Ink 541">
                  <a:extLst>
                    <a:ext uri="{FF2B5EF4-FFF2-40B4-BE49-F238E27FC236}">
                      <a16:creationId xmlns:a16="http://schemas.microsoft.com/office/drawing/2014/main" id="{8FD9DBDC-09BF-4E0E-AD7E-C9D9B31E1B59}"/>
                    </a:ext>
                  </a:extLst>
                </p14:cNvPr>
                <p14:cNvContentPartPr/>
                <p14:nvPr/>
              </p14:nvContentPartPr>
              <p14:xfrm>
                <a:off x="8439210" y="6570187"/>
                <a:ext cx="90360" cy="169560"/>
              </p14:xfrm>
            </p:contentPart>
          </mc:Choice>
          <mc:Fallback>
            <p:pic>
              <p:nvPicPr>
                <p:cNvPr id="542" name="Ink 541">
                  <a:extLst>
                    <a:ext uri="{FF2B5EF4-FFF2-40B4-BE49-F238E27FC236}">
                      <a16:creationId xmlns:a16="http://schemas.microsoft.com/office/drawing/2014/main" id="{8FD9DBDC-09BF-4E0E-AD7E-C9D9B31E1B59}"/>
                    </a:ext>
                  </a:extLst>
                </p:cNvPr>
                <p:cNvPicPr/>
                <p:nvPr/>
              </p:nvPicPr>
              <p:blipFill>
                <a:blip r:embed="rId835"/>
                <a:stretch>
                  <a:fillRect/>
                </a:stretch>
              </p:blipFill>
              <p:spPr>
                <a:xfrm>
                  <a:off x="8430570" y="6561547"/>
                  <a:ext cx="108000" cy="187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36">
              <p14:nvContentPartPr>
                <p14:cNvPr id="543" name="Ink 542">
                  <a:extLst>
                    <a:ext uri="{FF2B5EF4-FFF2-40B4-BE49-F238E27FC236}">
                      <a16:creationId xmlns:a16="http://schemas.microsoft.com/office/drawing/2014/main" id="{FB38A842-52D4-4A84-872C-10FBD15C3DD5}"/>
                    </a:ext>
                  </a:extLst>
                </p14:cNvPr>
                <p14:cNvContentPartPr/>
                <p14:nvPr/>
              </p14:nvContentPartPr>
              <p14:xfrm>
                <a:off x="8615250" y="6706267"/>
                <a:ext cx="12240" cy="28080"/>
              </p14:xfrm>
            </p:contentPart>
          </mc:Choice>
          <mc:Fallback>
            <p:pic>
              <p:nvPicPr>
                <p:cNvPr id="543" name="Ink 542">
                  <a:extLst>
                    <a:ext uri="{FF2B5EF4-FFF2-40B4-BE49-F238E27FC236}">
                      <a16:creationId xmlns:a16="http://schemas.microsoft.com/office/drawing/2014/main" id="{FB38A842-52D4-4A84-872C-10FBD15C3DD5}"/>
                    </a:ext>
                  </a:extLst>
                </p:cNvPr>
                <p:cNvPicPr/>
                <p:nvPr/>
              </p:nvPicPr>
              <p:blipFill>
                <a:blip r:embed="rId837"/>
                <a:stretch>
                  <a:fillRect/>
                </a:stretch>
              </p:blipFill>
              <p:spPr>
                <a:xfrm>
                  <a:off x="8606250" y="6697627"/>
                  <a:ext cx="29880" cy="45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38">
              <p14:nvContentPartPr>
                <p14:cNvPr id="545" name="Ink 544">
                  <a:extLst>
                    <a:ext uri="{FF2B5EF4-FFF2-40B4-BE49-F238E27FC236}">
                      <a16:creationId xmlns:a16="http://schemas.microsoft.com/office/drawing/2014/main" id="{E13BA633-703A-4448-8814-4BA040732B5E}"/>
                    </a:ext>
                  </a:extLst>
                </p14:cNvPr>
                <p14:cNvContentPartPr/>
                <p14:nvPr/>
              </p14:nvContentPartPr>
              <p14:xfrm>
                <a:off x="8710290" y="6535267"/>
                <a:ext cx="145800" cy="182520"/>
              </p14:xfrm>
            </p:contentPart>
          </mc:Choice>
          <mc:Fallback>
            <p:pic>
              <p:nvPicPr>
                <p:cNvPr id="545" name="Ink 544">
                  <a:extLst>
                    <a:ext uri="{FF2B5EF4-FFF2-40B4-BE49-F238E27FC236}">
                      <a16:creationId xmlns:a16="http://schemas.microsoft.com/office/drawing/2014/main" id="{E13BA633-703A-4448-8814-4BA040732B5E}"/>
                    </a:ext>
                  </a:extLst>
                </p:cNvPr>
                <p:cNvPicPr/>
                <p:nvPr/>
              </p:nvPicPr>
              <p:blipFill>
                <a:blip r:embed="rId839"/>
                <a:stretch>
                  <a:fillRect/>
                </a:stretch>
              </p:blipFill>
              <p:spPr>
                <a:xfrm>
                  <a:off x="8701290" y="6526627"/>
                  <a:ext cx="163440" cy="200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40">
              <p14:nvContentPartPr>
                <p14:cNvPr id="546" name="Ink 545">
                  <a:extLst>
                    <a:ext uri="{FF2B5EF4-FFF2-40B4-BE49-F238E27FC236}">
                      <a16:creationId xmlns:a16="http://schemas.microsoft.com/office/drawing/2014/main" id="{227DCC9B-4504-4BEA-9679-531580E608F1}"/>
                    </a:ext>
                  </a:extLst>
                </p14:cNvPr>
                <p14:cNvContentPartPr/>
                <p14:nvPr/>
              </p14:nvContentPartPr>
              <p14:xfrm>
                <a:off x="8935650" y="6494947"/>
                <a:ext cx="95400" cy="248040"/>
              </p14:xfrm>
            </p:contentPart>
          </mc:Choice>
          <mc:Fallback>
            <p:pic>
              <p:nvPicPr>
                <p:cNvPr id="546" name="Ink 545">
                  <a:extLst>
                    <a:ext uri="{FF2B5EF4-FFF2-40B4-BE49-F238E27FC236}">
                      <a16:creationId xmlns:a16="http://schemas.microsoft.com/office/drawing/2014/main" id="{227DCC9B-4504-4BEA-9679-531580E608F1}"/>
                    </a:ext>
                  </a:extLst>
                </p:cNvPr>
                <p:cNvPicPr/>
                <p:nvPr/>
              </p:nvPicPr>
              <p:blipFill>
                <a:blip r:embed="rId841"/>
                <a:stretch>
                  <a:fillRect/>
                </a:stretch>
              </p:blipFill>
              <p:spPr>
                <a:xfrm>
                  <a:off x="8927010" y="6486307"/>
                  <a:ext cx="113040" cy="265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42">
              <p14:nvContentPartPr>
                <p14:cNvPr id="547" name="Ink 546">
                  <a:extLst>
                    <a:ext uri="{FF2B5EF4-FFF2-40B4-BE49-F238E27FC236}">
                      <a16:creationId xmlns:a16="http://schemas.microsoft.com/office/drawing/2014/main" id="{0F5AE718-5929-4854-89F0-AB9051E3C28E}"/>
                    </a:ext>
                  </a:extLst>
                </p14:cNvPr>
                <p14:cNvContentPartPr/>
                <p14:nvPr/>
              </p14:nvContentPartPr>
              <p14:xfrm>
                <a:off x="9086850" y="6494227"/>
                <a:ext cx="146160" cy="207360"/>
              </p14:xfrm>
            </p:contentPart>
          </mc:Choice>
          <mc:Fallback>
            <p:pic>
              <p:nvPicPr>
                <p:cNvPr id="547" name="Ink 546">
                  <a:extLst>
                    <a:ext uri="{FF2B5EF4-FFF2-40B4-BE49-F238E27FC236}">
                      <a16:creationId xmlns:a16="http://schemas.microsoft.com/office/drawing/2014/main" id="{0F5AE718-5929-4854-89F0-AB9051E3C28E}"/>
                    </a:ext>
                  </a:extLst>
                </p:cNvPr>
                <p:cNvPicPr/>
                <p:nvPr/>
              </p:nvPicPr>
              <p:blipFill>
                <a:blip r:embed="rId843"/>
                <a:stretch>
                  <a:fillRect/>
                </a:stretch>
              </p:blipFill>
              <p:spPr>
                <a:xfrm>
                  <a:off x="9078210" y="6485587"/>
                  <a:ext cx="163800" cy="225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44">
              <p14:nvContentPartPr>
                <p14:cNvPr id="548" name="Ink 547">
                  <a:extLst>
                    <a:ext uri="{FF2B5EF4-FFF2-40B4-BE49-F238E27FC236}">
                      <a16:creationId xmlns:a16="http://schemas.microsoft.com/office/drawing/2014/main" id="{0BEADECD-11DC-4406-868B-3C3567015FF0}"/>
                    </a:ext>
                  </a:extLst>
                </p14:cNvPr>
                <p14:cNvContentPartPr/>
                <p14:nvPr/>
              </p14:nvContentPartPr>
              <p14:xfrm>
                <a:off x="9287370" y="6504307"/>
                <a:ext cx="36720" cy="202320"/>
              </p14:xfrm>
            </p:contentPart>
          </mc:Choice>
          <mc:Fallback>
            <p:pic>
              <p:nvPicPr>
                <p:cNvPr id="548" name="Ink 547">
                  <a:extLst>
                    <a:ext uri="{FF2B5EF4-FFF2-40B4-BE49-F238E27FC236}">
                      <a16:creationId xmlns:a16="http://schemas.microsoft.com/office/drawing/2014/main" id="{0BEADECD-11DC-4406-868B-3C3567015FF0}"/>
                    </a:ext>
                  </a:extLst>
                </p:cNvPr>
                <p:cNvPicPr/>
                <p:nvPr/>
              </p:nvPicPr>
              <p:blipFill>
                <a:blip r:embed="rId845"/>
                <a:stretch>
                  <a:fillRect/>
                </a:stretch>
              </p:blipFill>
              <p:spPr>
                <a:xfrm>
                  <a:off x="9278730" y="6495667"/>
                  <a:ext cx="54360" cy="219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46">
              <p14:nvContentPartPr>
                <p14:cNvPr id="549" name="Ink 548">
                  <a:extLst>
                    <a:ext uri="{FF2B5EF4-FFF2-40B4-BE49-F238E27FC236}">
                      <a16:creationId xmlns:a16="http://schemas.microsoft.com/office/drawing/2014/main" id="{88AAEBE5-E3D7-4629-ADE7-F30CC85038D5}"/>
                    </a:ext>
                  </a:extLst>
                </p14:cNvPr>
                <p14:cNvContentPartPr/>
                <p14:nvPr/>
              </p14:nvContentPartPr>
              <p14:xfrm>
                <a:off x="9301770" y="6605827"/>
                <a:ext cx="212400" cy="111240"/>
              </p14:xfrm>
            </p:contentPart>
          </mc:Choice>
          <mc:Fallback>
            <p:pic>
              <p:nvPicPr>
                <p:cNvPr id="549" name="Ink 548">
                  <a:extLst>
                    <a:ext uri="{FF2B5EF4-FFF2-40B4-BE49-F238E27FC236}">
                      <a16:creationId xmlns:a16="http://schemas.microsoft.com/office/drawing/2014/main" id="{88AAEBE5-E3D7-4629-ADE7-F30CC85038D5}"/>
                    </a:ext>
                  </a:extLst>
                </p:cNvPr>
                <p:cNvPicPr/>
                <p:nvPr/>
              </p:nvPicPr>
              <p:blipFill>
                <a:blip r:embed="rId847"/>
                <a:stretch>
                  <a:fillRect/>
                </a:stretch>
              </p:blipFill>
              <p:spPr>
                <a:xfrm>
                  <a:off x="9292770" y="6597187"/>
                  <a:ext cx="230040" cy="12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48">
              <p14:nvContentPartPr>
                <p14:cNvPr id="550" name="Ink 549">
                  <a:extLst>
                    <a:ext uri="{FF2B5EF4-FFF2-40B4-BE49-F238E27FC236}">
                      <a16:creationId xmlns:a16="http://schemas.microsoft.com/office/drawing/2014/main" id="{0E706E3C-73F9-47EB-86E0-A6AB178CF1FB}"/>
                    </a:ext>
                  </a:extLst>
                </p14:cNvPr>
                <p14:cNvContentPartPr/>
                <p14:nvPr/>
              </p14:nvContentPartPr>
              <p14:xfrm>
                <a:off x="9418770" y="6645427"/>
                <a:ext cx="147240" cy="225000"/>
              </p14:xfrm>
            </p:contentPart>
          </mc:Choice>
          <mc:Fallback>
            <p:pic>
              <p:nvPicPr>
                <p:cNvPr id="550" name="Ink 549">
                  <a:extLst>
                    <a:ext uri="{FF2B5EF4-FFF2-40B4-BE49-F238E27FC236}">
                      <a16:creationId xmlns:a16="http://schemas.microsoft.com/office/drawing/2014/main" id="{0E706E3C-73F9-47EB-86E0-A6AB178CF1FB}"/>
                    </a:ext>
                  </a:extLst>
                </p:cNvPr>
                <p:cNvPicPr/>
                <p:nvPr/>
              </p:nvPicPr>
              <p:blipFill>
                <a:blip r:embed="rId849"/>
                <a:stretch>
                  <a:fillRect/>
                </a:stretch>
              </p:blipFill>
              <p:spPr>
                <a:xfrm>
                  <a:off x="9410130" y="6636427"/>
                  <a:ext cx="164880" cy="242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50">
              <p14:nvContentPartPr>
                <p14:cNvPr id="551" name="Ink 550">
                  <a:extLst>
                    <a:ext uri="{FF2B5EF4-FFF2-40B4-BE49-F238E27FC236}">
                      <a16:creationId xmlns:a16="http://schemas.microsoft.com/office/drawing/2014/main" id="{1A8C2F9E-31BE-494A-A399-7AF3FE1B6B30}"/>
                    </a:ext>
                  </a:extLst>
                </p14:cNvPr>
                <p14:cNvContentPartPr/>
                <p14:nvPr/>
              </p14:nvContentPartPr>
              <p14:xfrm>
                <a:off x="9870930" y="6352027"/>
                <a:ext cx="79560" cy="32040"/>
              </p14:xfrm>
            </p:contentPart>
          </mc:Choice>
          <mc:Fallback>
            <p:pic>
              <p:nvPicPr>
                <p:cNvPr id="551" name="Ink 550">
                  <a:extLst>
                    <a:ext uri="{FF2B5EF4-FFF2-40B4-BE49-F238E27FC236}">
                      <a16:creationId xmlns:a16="http://schemas.microsoft.com/office/drawing/2014/main" id="{1A8C2F9E-31BE-494A-A399-7AF3FE1B6B30}"/>
                    </a:ext>
                  </a:extLst>
                </p:cNvPr>
                <p:cNvPicPr/>
                <p:nvPr/>
              </p:nvPicPr>
              <p:blipFill>
                <a:blip r:embed="rId851"/>
                <a:stretch>
                  <a:fillRect/>
                </a:stretch>
              </p:blipFill>
              <p:spPr>
                <a:xfrm>
                  <a:off x="9862290" y="6343027"/>
                  <a:ext cx="97200" cy="49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52">
              <p14:nvContentPartPr>
                <p14:cNvPr id="552" name="Ink 551">
                  <a:extLst>
                    <a:ext uri="{FF2B5EF4-FFF2-40B4-BE49-F238E27FC236}">
                      <a16:creationId xmlns:a16="http://schemas.microsoft.com/office/drawing/2014/main" id="{DC0A2D4E-4891-48E0-9D73-76718D14C330}"/>
                    </a:ext>
                  </a:extLst>
                </p14:cNvPr>
                <p14:cNvContentPartPr/>
                <p14:nvPr/>
              </p14:nvContentPartPr>
              <p14:xfrm>
                <a:off x="9848970" y="6474427"/>
                <a:ext cx="57960" cy="6840"/>
              </p14:xfrm>
            </p:contentPart>
          </mc:Choice>
          <mc:Fallback>
            <p:pic>
              <p:nvPicPr>
                <p:cNvPr id="552" name="Ink 551">
                  <a:extLst>
                    <a:ext uri="{FF2B5EF4-FFF2-40B4-BE49-F238E27FC236}">
                      <a16:creationId xmlns:a16="http://schemas.microsoft.com/office/drawing/2014/main" id="{DC0A2D4E-4891-48E0-9D73-76718D14C330}"/>
                    </a:ext>
                  </a:extLst>
                </p:cNvPr>
                <p:cNvPicPr/>
                <p:nvPr/>
              </p:nvPicPr>
              <p:blipFill>
                <a:blip r:embed="rId853"/>
                <a:stretch>
                  <a:fillRect/>
                </a:stretch>
              </p:blipFill>
              <p:spPr>
                <a:xfrm>
                  <a:off x="9840330" y="6465787"/>
                  <a:ext cx="75600" cy="24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54">
              <p14:nvContentPartPr>
                <p14:cNvPr id="554" name="Ink 553">
                  <a:extLst>
                    <a:ext uri="{FF2B5EF4-FFF2-40B4-BE49-F238E27FC236}">
                      <a16:creationId xmlns:a16="http://schemas.microsoft.com/office/drawing/2014/main" id="{CE2A0C3A-DA06-4347-8D80-CA7425C5F8E3}"/>
                    </a:ext>
                  </a:extLst>
                </p14:cNvPr>
                <p14:cNvContentPartPr/>
                <p14:nvPr/>
              </p14:nvContentPartPr>
              <p14:xfrm>
                <a:off x="9981810" y="6262027"/>
                <a:ext cx="118800" cy="411120"/>
              </p14:xfrm>
            </p:contentPart>
          </mc:Choice>
          <mc:Fallback>
            <p:pic>
              <p:nvPicPr>
                <p:cNvPr id="554" name="Ink 553">
                  <a:extLst>
                    <a:ext uri="{FF2B5EF4-FFF2-40B4-BE49-F238E27FC236}">
                      <a16:creationId xmlns:a16="http://schemas.microsoft.com/office/drawing/2014/main" id="{CE2A0C3A-DA06-4347-8D80-CA7425C5F8E3}"/>
                    </a:ext>
                  </a:extLst>
                </p:cNvPr>
                <p:cNvPicPr/>
                <p:nvPr/>
              </p:nvPicPr>
              <p:blipFill>
                <a:blip r:embed="rId855"/>
                <a:stretch>
                  <a:fillRect/>
                </a:stretch>
              </p:blipFill>
              <p:spPr>
                <a:xfrm>
                  <a:off x="9972810" y="6253027"/>
                  <a:ext cx="136440" cy="428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56">
              <p14:nvContentPartPr>
                <p14:cNvPr id="555" name="Ink 554">
                  <a:extLst>
                    <a:ext uri="{FF2B5EF4-FFF2-40B4-BE49-F238E27FC236}">
                      <a16:creationId xmlns:a16="http://schemas.microsoft.com/office/drawing/2014/main" id="{629C38A4-702A-43D0-868A-4E348959DF82}"/>
                    </a:ext>
                  </a:extLst>
                </p14:cNvPr>
                <p14:cNvContentPartPr/>
                <p14:nvPr/>
              </p14:nvContentPartPr>
              <p14:xfrm>
                <a:off x="10217970" y="6642907"/>
                <a:ext cx="6480" cy="71640"/>
              </p14:xfrm>
            </p:contentPart>
          </mc:Choice>
          <mc:Fallback>
            <p:pic>
              <p:nvPicPr>
                <p:cNvPr id="555" name="Ink 554">
                  <a:extLst>
                    <a:ext uri="{FF2B5EF4-FFF2-40B4-BE49-F238E27FC236}">
                      <a16:creationId xmlns:a16="http://schemas.microsoft.com/office/drawing/2014/main" id="{629C38A4-702A-43D0-868A-4E348959DF82}"/>
                    </a:ext>
                  </a:extLst>
                </p:cNvPr>
                <p:cNvPicPr/>
                <p:nvPr/>
              </p:nvPicPr>
              <p:blipFill>
                <a:blip r:embed="rId857"/>
                <a:stretch>
                  <a:fillRect/>
                </a:stretch>
              </p:blipFill>
              <p:spPr>
                <a:xfrm>
                  <a:off x="10208970" y="6633907"/>
                  <a:ext cx="24120" cy="89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58">
              <p14:nvContentPartPr>
                <p14:cNvPr id="556" name="Ink 555">
                  <a:extLst>
                    <a:ext uri="{FF2B5EF4-FFF2-40B4-BE49-F238E27FC236}">
                      <a16:creationId xmlns:a16="http://schemas.microsoft.com/office/drawing/2014/main" id="{6EE194E9-4818-4A45-9C49-F2ED749B9208}"/>
                    </a:ext>
                  </a:extLst>
                </p14:cNvPr>
                <p14:cNvContentPartPr/>
                <p14:nvPr/>
              </p14:nvContentPartPr>
              <p14:xfrm>
                <a:off x="10204650" y="6268147"/>
                <a:ext cx="143280" cy="374400"/>
              </p14:xfrm>
            </p:contentPart>
          </mc:Choice>
          <mc:Fallback>
            <p:pic>
              <p:nvPicPr>
                <p:cNvPr id="556" name="Ink 555">
                  <a:extLst>
                    <a:ext uri="{FF2B5EF4-FFF2-40B4-BE49-F238E27FC236}">
                      <a16:creationId xmlns:a16="http://schemas.microsoft.com/office/drawing/2014/main" id="{6EE194E9-4818-4A45-9C49-F2ED749B9208}"/>
                    </a:ext>
                  </a:extLst>
                </p:cNvPr>
                <p:cNvPicPr/>
                <p:nvPr/>
              </p:nvPicPr>
              <p:blipFill>
                <a:blip r:embed="rId859"/>
                <a:stretch>
                  <a:fillRect/>
                </a:stretch>
              </p:blipFill>
              <p:spPr>
                <a:xfrm>
                  <a:off x="10195650" y="6259507"/>
                  <a:ext cx="160920" cy="392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60">
              <p14:nvContentPartPr>
                <p14:cNvPr id="557" name="Ink 556">
                  <a:extLst>
                    <a:ext uri="{FF2B5EF4-FFF2-40B4-BE49-F238E27FC236}">
                      <a16:creationId xmlns:a16="http://schemas.microsoft.com/office/drawing/2014/main" id="{74F33BE4-D555-4161-8DD4-AA076D279033}"/>
                    </a:ext>
                  </a:extLst>
                </p14:cNvPr>
                <p14:cNvContentPartPr/>
                <p14:nvPr/>
              </p14:nvContentPartPr>
              <p14:xfrm>
                <a:off x="10374570" y="6261667"/>
                <a:ext cx="216720" cy="359640"/>
              </p14:xfrm>
            </p:contentPart>
          </mc:Choice>
          <mc:Fallback>
            <p:pic>
              <p:nvPicPr>
                <p:cNvPr id="557" name="Ink 556">
                  <a:extLst>
                    <a:ext uri="{FF2B5EF4-FFF2-40B4-BE49-F238E27FC236}">
                      <a16:creationId xmlns:a16="http://schemas.microsoft.com/office/drawing/2014/main" id="{74F33BE4-D555-4161-8DD4-AA076D279033}"/>
                    </a:ext>
                  </a:extLst>
                </p:cNvPr>
                <p:cNvPicPr/>
                <p:nvPr/>
              </p:nvPicPr>
              <p:blipFill>
                <a:blip r:embed="rId861"/>
                <a:stretch>
                  <a:fillRect/>
                </a:stretch>
              </p:blipFill>
              <p:spPr>
                <a:xfrm>
                  <a:off x="10365570" y="6253027"/>
                  <a:ext cx="234360" cy="377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62">
              <p14:nvContentPartPr>
                <p14:cNvPr id="558" name="Ink 557">
                  <a:extLst>
                    <a:ext uri="{FF2B5EF4-FFF2-40B4-BE49-F238E27FC236}">
                      <a16:creationId xmlns:a16="http://schemas.microsoft.com/office/drawing/2014/main" id="{E4401BE2-1839-4364-A60E-D470F40B4A84}"/>
                    </a:ext>
                  </a:extLst>
                </p14:cNvPr>
                <p14:cNvContentPartPr/>
                <p14:nvPr/>
              </p14:nvContentPartPr>
              <p14:xfrm>
                <a:off x="10371690" y="6222427"/>
                <a:ext cx="212760" cy="60840"/>
              </p14:xfrm>
            </p:contentPart>
          </mc:Choice>
          <mc:Fallback>
            <p:pic>
              <p:nvPicPr>
                <p:cNvPr id="558" name="Ink 557">
                  <a:extLst>
                    <a:ext uri="{FF2B5EF4-FFF2-40B4-BE49-F238E27FC236}">
                      <a16:creationId xmlns:a16="http://schemas.microsoft.com/office/drawing/2014/main" id="{E4401BE2-1839-4364-A60E-D470F40B4A84}"/>
                    </a:ext>
                  </a:extLst>
                </p:cNvPr>
                <p:cNvPicPr/>
                <p:nvPr/>
              </p:nvPicPr>
              <p:blipFill>
                <a:blip r:embed="rId863"/>
                <a:stretch>
                  <a:fillRect/>
                </a:stretch>
              </p:blipFill>
              <p:spPr>
                <a:xfrm>
                  <a:off x="10363050" y="6213427"/>
                  <a:ext cx="230400" cy="78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64">
              <p14:nvContentPartPr>
                <p14:cNvPr id="559" name="Ink 558">
                  <a:extLst>
                    <a:ext uri="{FF2B5EF4-FFF2-40B4-BE49-F238E27FC236}">
                      <a16:creationId xmlns:a16="http://schemas.microsoft.com/office/drawing/2014/main" id="{9F3AD265-EA00-4B5D-A1A9-44AAA6E9CB6C}"/>
                    </a:ext>
                  </a:extLst>
                </p14:cNvPr>
                <p14:cNvContentPartPr/>
                <p14:nvPr/>
              </p14:nvContentPartPr>
              <p14:xfrm>
                <a:off x="10667250" y="6103267"/>
                <a:ext cx="171720" cy="217080"/>
              </p14:xfrm>
            </p:contentPart>
          </mc:Choice>
          <mc:Fallback>
            <p:pic>
              <p:nvPicPr>
                <p:cNvPr id="559" name="Ink 558">
                  <a:extLst>
                    <a:ext uri="{FF2B5EF4-FFF2-40B4-BE49-F238E27FC236}">
                      <a16:creationId xmlns:a16="http://schemas.microsoft.com/office/drawing/2014/main" id="{9F3AD265-EA00-4B5D-A1A9-44AAA6E9CB6C}"/>
                    </a:ext>
                  </a:extLst>
                </p:cNvPr>
                <p:cNvPicPr/>
                <p:nvPr/>
              </p:nvPicPr>
              <p:blipFill>
                <a:blip r:embed="rId865"/>
                <a:stretch>
                  <a:fillRect/>
                </a:stretch>
              </p:blipFill>
              <p:spPr>
                <a:xfrm>
                  <a:off x="10658250" y="6094267"/>
                  <a:ext cx="189360" cy="234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66">
              <p14:nvContentPartPr>
                <p14:cNvPr id="560" name="Ink 559">
                  <a:extLst>
                    <a:ext uri="{FF2B5EF4-FFF2-40B4-BE49-F238E27FC236}">
                      <a16:creationId xmlns:a16="http://schemas.microsoft.com/office/drawing/2014/main" id="{64EFACA6-EFE5-42D1-87EA-3180043C54EB}"/>
                    </a:ext>
                  </a:extLst>
                </p14:cNvPr>
                <p14:cNvContentPartPr/>
                <p14:nvPr/>
              </p14:nvContentPartPr>
              <p14:xfrm>
                <a:off x="10895130" y="6116227"/>
                <a:ext cx="84240" cy="163800"/>
              </p14:xfrm>
            </p:contentPart>
          </mc:Choice>
          <mc:Fallback>
            <p:pic>
              <p:nvPicPr>
                <p:cNvPr id="560" name="Ink 559">
                  <a:extLst>
                    <a:ext uri="{FF2B5EF4-FFF2-40B4-BE49-F238E27FC236}">
                      <a16:creationId xmlns:a16="http://schemas.microsoft.com/office/drawing/2014/main" id="{64EFACA6-EFE5-42D1-87EA-3180043C54EB}"/>
                    </a:ext>
                  </a:extLst>
                </p:cNvPr>
                <p:cNvPicPr/>
                <p:nvPr/>
              </p:nvPicPr>
              <p:blipFill>
                <a:blip r:embed="rId867"/>
                <a:stretch>
                  <a:fillRect/>
                </a:stretch>
              </p:blipFill>
              <p:spPr>
                <a:xfrm>
                  <a:off x="10886490" y="6107587"/>
                  <a:ext cx="101880" cy="181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68">
              <p14:nvContentPartPr>
                <p14:cNvPr id="566" name="Ink 565">
                  <a:extLst>
                    <a:ext uri="{FF2B5EF4-FFF2-40B4-BE49-F238E27FC236}">
                      <a16:creationId xmlns:a16="http://schemas.microsoft.com/office/drawing/2014/main" id="{83FC3175-529A-4BAB-A94D-21AFF7629173}"/>
                    </a:ext>
                  </a:extLst>
                </p14:cNvPr>
                <p14:cNvContentPartPr/>
                <p14:nvPr/>
              </p14:nvContentPartPr>
              <p14:xfrm>
                <a:off x="10999530" y="5975107"/>
                <a:ext cx="66600" cy="303840"/>
              </p14:xfrm>
            </p:contentPart>
          </mc:Choice>
          <mc:Fallback>
            <p:pic>
              <p:nvPicPr>
                <p:cNvPr id="566" name="Ink 565">
                  <a:extLst>
                    <a:ext uri="{FF2B5EF4-FFF2-40B4-BE49-F238E27FC236}">
                      <a16:creationId xmlns:a16="http://schemas.microsoft.com/office/drawing/2014/main" id="{83FC3175-529A-4BAB-A94D-21AFF7629173}"/>
                    </a:ext>
                  </a:extLst>
                </p:cNvPr>
                <p:cNvPicPr/>
                <p:nvPr/>
              </p:nvPicPr>
              <p:blipFill>
                <a:blip r:embed="rId869"/>
                <a:stretch>
                  <a:fillRect/>
                </a:stretch>
              </p:blipFill>
              <p:spPr>
                <a:xfrm>
                  <a:off x="10990890" y="5966467"/>
                  <a:ext cx="84240" cy="321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70">
              <p14:nvContentPartPr>
                <p14:cNvPr id="568" name="Ink 567">
                  <a:extLst>
                    <a:ext uri="{FF2B5EF4-FFF2-40B4-BE49-F238E27FC236}">
                      <a16:creationId xmlns:a16="http://schemas.microsoft.com/office/drawing/2014/main" id="{C79A450D-817A-4F8B-A2CD-370F37885BF4}"/>
                    </a:ext>
                  </a:extLst>
                </p14:cNvPr>
                <p14:cNvContentPartPr/>
                <p14:nvPr/>
              </p14:nvContentPartPr>
              <p14:xfrm>
                <a:off x="10668330" y="6362827"/>
                <a:ext cx="423720" cy="47520"/>
              </p14:xfrm>
            </p:contentPart>
          </mc:Choice>
          <mc:Fallback>
            <p:pic>
              <p:nvPicPr>
                <p:cNvPr id="568" name="Ink 567">
                  <a:extLst>
                    <a:ext uri="{FF2B5EF4-FFF2-40B4-BE49-F238E27FC236}">
                      <a16:creationId xmlns:a16="http://schemas.microsoft.com/office/drawing/2014/main" id="{C79A450D-817A-4F8B-A2CD-370F37885BF4}"/>
                    </a:ext>
                  </a:extLst>
                </p:cNvPr>
                <p:cNvPicPr/>
                <p:nvPr/>
              </p:nvPicPr>
              <p:blipFill>
                <a:blip r:embed="rId871"/>
                <a:stretch>
                  <a:fillRect/>
                </a:stretch>
              </p:blipFill>
              <p:spPr>
                <a:xfrm>
                  <a:off x="10659330" y="6354187"/>
                  <a:ext cx="441360" cy="65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72">
              <p14:nvContentPartPr>
                <p14:cNvPr id="569" name="Ink 568">
                  <a:extLst>
                    <a:ext uri="{FF2B5EF4-FFF2-40B4-BE49-F238E27FC236}">
                      <a16:creationId xmlns:a16="http://schemas.microsoft.com/office/drawing/2014/main" id="{0C827CEE-E276-4D0D-AEA8-5F2A45C49DD7}"/>
                    </a:ext>
                  </a:extLst>
                </p14:cNvPr>
                <p14:cNvContentPartPr/>
                <p14:nvPr/>
              </p14:nvContentPartPr>
              <p14:xfrm>
                <a:off x="10766250" y="6461827"/>
                <a:ext cx="29880" cy="245880"/>
              </p14:xfrm>
            </p:contentPart>
          </mc:Choice>
          <mc:Fallback>
            <p:pic>
              <p:nvPicPr>
                <p:cNvPr id="569" name="Ink 568">
                  <a:extLst>
                    <a:ext uri="{FF2B5EF4-FFF2-40B4-BE49-F238E27FC236}">
                      <a16:creationId xmlns:a16="http://schemas.microsoft.com/office/drawing/2014/main" id="{0C827CEE-E276-4D0D-AEA8-5F2A45C49DD7}"/>
                    </a:ext>
                  </a:extLst>
                </p:cNvPr>
                <p:cNvPicPr/>
                <p:nvPr/>
              </p:nvPicPr>
              <p:blipFill>
                <a:blip r:embed="rId873"/>
                <a:stretch>
                  <a:fillRect/>
                </a:stretch>
              </p:blipFill>
              <p:spPr>
                <a:xfrm>
                  <a:off x="10757250" y="6452827"/>
                  <a:ext cx="47520" cy="263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74">
              <p14:nvContentPartPr>
                <p14:cNvPr id="570" name="Ink 569">
                  <a:extLst>
                    <a:ext uri="{FF2B5EF4-FFF2-40B4-BE49-F238E27FC236}">
                      <a16:creationId xmlns:a16="http://schemas.microsoft.com/office/drawing/2014/main" id="{3A4538B6-7544-464B-9CB2-54FA4306160E}"/>
                    </a:ext>
                  </a:extLst>
                </p14:cNvPr>
                <p14:cNvContentPartPr/>
                <p14:nvPr/>
              </p14:nvContentPartPr>
              <p14:xfrm>
                <a:off x="10784970" y="6587107"/>
                <a:ext cx="278280" cy="124920"/>
              </p14:xfrm>
            </p:contentPart>
          </mc:Choice>
          <mc:Fallback>
            <p:pic>
              <p:nvPicPr>
                <p:cNvPr id="570" name="Ink 569">
                  <a:extLst>
                    <a:ext uri="{FF2B5EF4-FFF2-40B4-BE49-F238E27FC236}">
                      <a16:creationId xmlns:a16="http://schemas.microsoft.com/office/drawing/2014/main" id="{3A4538B6-7544-464B-9CB2-54FA4306160E}"/>
                    </a:ext>
                  </a:extLst>
                </p:cNvPr>
                <p:cNvPicPr/>
                <p:nvPr/>
              </p:nvPicPr>
              <p:blipFill>
                <a:blip r:embed="rId875"/>
                <a:stretch>
                  <a:fillRect/>
                </a:stretch>
              </p:blipFill>
              <p:spPr>
                <a:xfrm>
                  <a:off x="10775970" y="6578467"/>
                  <a:ext cx="295920" cy="142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76">
              <p14:nvContentPartPr>
                <p14:cNvPr id="571" name="Ink 570">
                  <a:extLst>
                    <a:ext uri="{FF2B5EF4-FFF2-40B4-BE49-F238E27FC236}">
                      <a16:creationId xmlns:a16="http://schemas.microsoft.com/office/drawing/2014/main" id="{6D16B55D-0D37-43B7-9350-6BCAF2102B12}"/>
                    </a:ext>
                  </a:extLst>
                </p14:cNvPr>
                <p14:cNvContentPartPr/>
                <p14:nvPr/>
              </p14:nvContentPartPr>
              <p14:xfrm>
                <a:off x="10914210" y="6736507"/>
                <a:ext cx="129600" cy="151920"/>
              </p14:xfrm>
            </p:contentPart>
          </mc:Choice>
          <mc:Fallback>
            <p:pic>
              <p:nvPicPr>
                <p:cNvPr id="571" name="Ink 570">
                  <a:extLst>
                    <a:ext uri="{FF2B5EF4-FFF2-40B4-BE49-F238E27FC236}">
                      <a16:creationId xmlns:a16="http://schemas.microsoft.com/office/drawing/2014/main" id="{6D16B55D-0D37-43B7-9350-6BCAF2102B12}"/>
                    </a:ext>
                  </a:extLst>
                </p:cNvPr>
                <p:cNvPicPr/>
                <p:nvPr/>
              </p:nvPicPr>
              <p:blipFill>
                <a:blip r:embed="rId877"/>
                <a:stretch>
                  <a:fillRect/>
                </a:stretch>
              </p:blipFill>
              <p:spPr>
                <a:xfrm>
                  <a:off x="10905210" y="6727507"/>
                  <a:ext cx="147240" cy="169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78">
              <p14:nvContentPartPr>
                <p14:cNvPr id="572" name="Ink 571">
                  <a:extLst>
                    <a:ext uri="{FF2B5EF4-FFF2-40B4-BE49-F238E27FC236}">
                      <a16:creationId xmlns:a16="http://schemas.microsoft.com/office/drawing/2014/main" id="{C2A2060A-0A09-43E3-9AF1-E07F5083F5A5}"/>
                    </a:ext>
                  </a:extLst>
                </p14:cNvPr>
                <p14:cNvContentPartPr/>
                <p14:nvPr/>
              </p14:nvContentPartPr>
              <p14:xfrm>
                <a:off x="9964890" y="6240787"/>
                <a:ext cx="155160" cy="429120"/>
              </p14:xfrm>
            </p:contentPart>
          </mc:Choice>
          <mc:Fallback>
            <p:pic>
              <p:nvPicPr>
                <p:cNvPr id="572" name="Ink 571">
                  <a:extLst>
                    <a:ext uri="{FF2B5EF4-FFF2-40B4-BE49-F238E27FC236}">
                      <a16:creationId xmlns:a16="http://schemas.microsoft.com/office/drawing/2014/main" id="{C2A2060A-0A09-43E3-9AF1-E07F5083F5A5}"/>
                    </a:ext>
                  </a:extLst>
                </p:cNvPr>
                <p:cNvPicPr/>
                <p:nvPr/>
              </p:nvPicPr>
              <p:blipFill>
                <a:blip r:embed="rId879"/>
                <a:stretch>
                  <a:fillRect/>
                </a:stretch>
              </p:blipFill>
              <p:spPr>
                <a:xfrm>
                  <a:off x="9955890" y="6231787"/>
                  <a:ext cx="172800" cy="446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80">
              <p14:nvContentPartPr>
                <p14:cNvPr id="573" name="Ink 572">
                  <a:extLst>
                    <a:ext uri="{FF2B5EF4-FFF2-40B4-BE49-F238E27FC236}">
                      <a16:creationId xmlns:a16="http://schemas.microsoft.com/office/drawing/2014/main" id="{09FEF394-CE19-4F8F-8868-3A749F0ADD00}"/>
                    </a:ext>
                  </a:extLst>
                </p14:cNvPr>
                <p14:cNvContentPartPr/>
                <p14:nvPr/>
              </p14:nvContentPartPr>
              <p14:xfrm>
                <a:off x="10179090" y="6630307"/>
                <a:ext cx="59400" cy="64800"/>
              </p14:xfrm>
            </p:contentPart>
          </mc:Choice>
          <mc:Fallback>
            <p:pic>
              <p:nvPicPr>
                <p:cNvPr id="573" name="Ink 572">
                  <a:extLst>
                    <a:ext uri="{FF2B5EF4-FFF2-40B4-BE49-F238E27FC236}">
                      <a16:creationId xmlns:a16="http://schemas.microsoft.com/office/drawing/2014/main" id="{09FEF394-CE19-4F8F-8868-3A749F0ADD00}"/>
                    </a:ext>
                  </a:extLst>
                </p:cNvPr>
                <p:cNvPicPr/>
                <p:nvPr/>
              </p:nvPicPr>
              <p:blipFill>
                <a:blip r:embed="rId881"/>
                <a:stretch>
                  <a:fillRect/>
                </a:stretch>
              </p:blipFill>
              <p:spPr>
                <a:xfrm>
                  <a:off x="10170450" y="6621307"/>
                  <a:ext cx="77040" cy="82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82">
              <p14:nvContentPartPr>
                <p14:cNvPr id="574" name="Ink 573">
                  <a:extLst>
                    <a:ext uri="{FF2B5EF4-FFF2-40B4-BE49-F238E27FC236}">
                      <a16:creationId xmlns:a16="http://schemas.microsoft.com/office/drawing/2014/main" id="{C04D7B6D-367D-436D-B7D1-5F8EC400D48F}"/>
                    </a:ext>
                  </a:extLst>
                </p14:cNvPr>
                <p14:cNvContentPartPr/>
                <p14:nvPr/>
              </p14:nvContentPartPr>
              <p14:xfrm>
                <a:off x="10197810" y="6240787"/>
                <a:ext cx="184680" cy="436320"/>
              </p14:xfrm>
            </p:contentPart>
          </mc:Choice>
          <mc:Fallback>
            <p:pic>
              <p:nvPicPr>
                <p:cNvPr id="574" name="Ink 573">
                  <a:extLst>
                    <a:ext uri="{FF2B5EF4-FFF2-40B4-BE49-F238E27FC236}">
                      <a16:creationId xmlns:a16="http://schemas.microsoft.com/office/drawing/2014/main" id="{C04D7B6D-367D-436D-B7D1-5F8EC400D48F}"/>
                    </a:ext>
                  </a:extLst>
                </p:cNvPr>
                <p:cNvPicPr/>
                <p:nvPr/>
              </p:nvPicPr>
              <p:blipFill>
                <a:blip r:embed="rId883"/>
                <a:stretch>
                  <a:fillRect/>
                </a:stretch>
              </p:blipFill>
              <p:spPr>
                <a:xfrm>
                  <a:off x="10189170" y="6232147"/>
                  <a:ext cx="202320" cy="453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84">
              <p14:nvContentPartPr>
                <p14:cNvPr id="575" name="Ink 574">
                  <a:extLst>
                    <a:ext uri="{FF2B5EF4-FFF2-40B4-BE49-F238E27FC236}">
                      <a16:creationId xmlns:a16="http://schemas.microsoft.com/office/drawing/2014/main" id="{9AA65B10-2CBC-468D-B2D8-9D3188CCFB9A}"/>
                    </a:ext>
                  </a:extLst>
                </p14:cNvPr>
                <p14:cNvContentPartPr/>
                <p14:nvPr/>
              </p14:nvContentPartPr>
              <p14:xfrm>
                <a:off x="10381770" y="6235027"/>
                <a:ext cx="259560" cy="416520"/>
              </p14:xfrm>
            </p:contentPart>
          </mc:Choice>
          <mc:Fallback>
            <p:pic>
              <p:nvPicPr>
                <p:cNvPr id="575" name="Ink 574">
                  <a:extLst>
                    <a:ext uri="{FF2B5EF4-FFF2-40B4-BE49-F238E27FC236}">
                      <a16:creationId xmlns:a16="http://schemas.microsoft.com/office/drawing/2014/main" id="{9AA65B10-2CBC-468D-B2D8-9D3188CCFB9A}"/>
                    </a:ext>
                  </a:extLst>
                </p:cNvPr>
                <p:cNvPicPr/>
                <p:nvPr/>
              </p:nvPicPr>
              <p:blipFill>
                <a:blip r:embed="rId885"/>
                <a:stretch>
                  <a:fillRect/>
                </a:stretch>
              </p:blipFill>
              <p:spPr>
                <a:xfrm>
                  <a:off x="10372770" y="6226387"/>
                  <a:ext cx="277200" cy="434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86">
              <p14:nvContentPartPr>
                <p14:cNvPr id="576" name="Ink 575">
                  <a:extLst>
                    <a:ext uri="{FF2B5EF4-FFF2-40B4-BE49-F238E27FC236}">
                      <a16:creationId xmlns:a16="http://schemas.microsoft.com/office/drawing/2014/main" id="{9C971420-1F49-49C1-A558-87505EE45199}"/>
                    </a:ext>
                  </a:extLst>
                </p14:cNvPr>
                <p14:cNvContentPartPr/>
                <p14:nvPr/>
              </p14:nvContentPartPr>
              <p14:xfrm>
                <a:off x="10665450" y="6102187"/>
                <a:ext cx="191160" cy="209880"/>
              </p14:xfrm>
            </p:contentPart>
          </mc:Choice>
          <mc:Fallback>
            <p:pic>
              <p:nvPicPr>
                <p:cNvPr id="576" name="Ink 575">
                  <a:extLst>
                    <a:ext uri="{FF2B5EF4-FFF2-40B4-BE49-F238E27FC236}">
                      <a16:creationId xmlns:a16="http://schemas.microsoft.com/office/drawing/2014/main" id="{9C971420-1F49-49C1-A558-87505EE45199}"/>
                    </a:ext>
                  </a:extLst>
                </p:cNvPr>
                <p:cNvPicPr/>
                <p:nvPr/>
              </p:nvPicPr>
              <p:blipFill>
                <a:blip r:embed="rId887"/>
                <a:stretch>
                  <a:fillRect/>
                </a:stretch>
              </p:blipFill>
              <p:spPr>
                <a:xfrm>
                  <a:off x="10656810" y="6093547"/>
                  <a:ext cx="208800" cy="227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88">
              <p14:nvContentPartPr>
                <p14:cNvPr id="577" name="Ink 576">
                  <a:extLst>
                    <a:ext uri="{FF2B5EF4-FFF2-40B4-BE49-F238E27FC236}">
                      <a16:creationId xmlns:a16="http://schemas.microsoft.com/office/drawing/2014/main" id="{391A37C6-4EFE-4354-8E7A-0517326BC402}"/>
                    </a:ext>
                  </a:extLst>
                </p14:cNvPr>
                <p14:cNvContentPartPr/>
                <p14:nvPr/>
              </p14:nvContentPartPr>
              <p14:xfrm>
                <a:off x="10880370" y="6105787"/>
                <a:ext cx="78840" cy="171000"/>
              </p14:xfrm>
            </p:contentPart>
          </mc:Choice>
          <mc:Fallback>
            <p:pic>
              <p:nvPicPr>
                <p:cNvPr id="577" name="Ink 576">
                  <a:extLst>
                    <a:ext uri="{FF2B5EF4-FFF2-40B4-BE49-F238E27FC236}">
                      <a16:creationId xmlns:a16="http://schemas.microsoft.com/office/drawing/2014/main" id="{391A37C6-4EFE-4354-8E7A-0517326BC402}"/>
                    </a:ext>
                  </a:extLst>
                </p:cNvPr>
                <p:cNvPicPr/>
                <p:nvPr/>
              </p:nvPicPr>
              <p:blipFill>
                <a:blip r:embed="rId889"/>
                <a:stretch>
                  <a:fillRect/>
                </a:stretch>
              </p:blipFill>
              <p:spPr>
                <a:xfrm>
                  <a:off x="10871370" y="6097147"/>
                  <a:ext cx="96480" cy="188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90">
              <p14:nvContentPartPr>
                <p14:cNvPr id="578" name="Ink 577">
                  <a:extLst>
                    <a:ext uri="{FF2B5EF4-FFF2-40B4-BE49-F238E27FC236}">
                      <a16:creationId xmlns:a16="http://schemas.microsoft.com/office/drawing/2014/main" id="{E4C75F51-497C-42C5-8DAE-325E1482A97D}"/>
                    </a:ext>
                  </a:extLst>
                </p14:cNvPr>
                <p14:cNvContentPartPr/>
                <p14:nvPr/>
              </p14:nvContentPartPr>
              <p14:xfrm>
                <a:off x="10985850" y="6014707"/>
                <a:ext cx="77400" cy="308520"/>
              </p14:xfrm>
            </p:contentPart>
          </mc:Choice>
          <mc:Fallback>
            <p:pic>
              <p:nvPicPr>
                <p:cNvPr id="578" name="Ink 577">
                  <a:extLst>
                    <a:ext uri="{FF2B5EF4-FFF2-40B4-BE49-F238E27FC236}">
                      <a16:creationId xmlns:a16="http://schemas.microsoft.com/office/drawing/2014/main" id="{E4C75F51-497C-42C5-8DAE-325E1482A97D}"/>
                    </a:ext>
                  </a:extLst>
                </p:cNvPr>
                <p:cNvPicPr/>
                <p:nvPr/>
              </p:nvPicPr>
              <p:blipFill>
                <a:blip r:embed="rId891"/>
                <a:stretch>
                  <a:fillRect/>
                </a:stretch>
              </p:blipFill>
              <p:spPr>
                <a:xfrm>
                  <a:off x="10976850" y="6005707"/>
                  <a:ext cx="95040" cy="326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92">
              <p14:nvContentPartPr>
                <p14:cNvPr id="579" name="Ink 578">
                  <a:extLst>
                    <a:ext uri="{FF2B5EF4-FFF2-40B4-BE49-F238E27FC236}">
                      <a16:creationId xmlns:a16="http://schemas.microsoft.com/office/drawing/2014/main" id="{0A8D1DBC-5C34-4C13-8D7D-855175CFAE66}"/>
                    </a:ext>
                  </a:extLst>
                </p14:cNvPr>
                <p14:cNvContentPartPr/>
                <p14:nvPr/>
              </p14:nvContentPartPr>
              <p14:xfrm>
                <a:off x="10713690" y="6339787"/>
                <a:ext cx="352800" cy="79920"/>
              </p14:xfrm>
            </p:contentPart>
          </mc:Choice>
          <mc:Fallback>
            <p:pic>
              <p:nvPicPr>
                <p:cNvPr id="579" name="Ink 578">
                  <a:extLst>
                    <a:ext uri="{FF2B5EF4-FFF2-40B4-BE49-F238E27FC236}">
                      <a16:creationId xmlns:a16="http://schemas.microsoft.com/office/drawing/2014/main" id="{0A8D1DBC-5C34-4C13-8D7D-855175CFAE66}"/>
                    </a:ext>
                  </a:extLst>
                </p:cNvPr>
                <p:cNvPicPr/>
                <p:nvPr/>
              </p:nvPicPr>
              <p:blipFill>
                <a:blip r:embed="rId893"/>
                <a:stretch>
                  <a:fillRect/>
                </a:stretch>
              </p:blipFill>
              <p:spPr>
                <a:xfrm>
                  <a:off x="10704690" y="6331147"/>
                  <a:ext cx="370440" cy="97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94">
              <p14:nvContentPartPr>
                <p14:cNvPr id="580" name="Ink 579">
                  <a:extLst>
                    <a:ext uri="{FF2B5EF4-FFF2-40B4-BE49-F238E27FC236}">
                      <a16:creationId xmlns:a16="http://schemas.microsoft.com/office/drawing/2014/main" id="{B2202FC9-4C01-44CB-BCB7-46AD13D97940}"/>
                    </a:ext>
                  </a:extLst>
                </p14:cNvPr>
                <p14:cNvContentPartPr/>
                <p14:nvPr/>
              </p14:nvContentPartPr>
              <p14:xfrm>
                <a:off x="10762290" y="6445627"/>
                <a:ext cx="61560" cy="263520"/>
              </p14:xfrm>
            </p:contentPart>
          </mc:Choice>
          <mc:Fallback>
            <p:pic>
              <p:nvPicPr>
                <p:cNvPr id="580" name="Ink 579">
                  <a:extLst>
                    <a:ext uri="{FF2B5EF4-FFF2-40B4-BE49-F238E27FC236}">
                      <a16:creationId xmlns:a16="http://schemas.microsoft.com/office/drawing/2014/main" id="{B2202FC9-4C01-44CB-BCB7-46AD13D97940}"/>
                    </a:ext>
                  </a:extLst>
                </p:cNvPr>
                <p:cNvPicPr/>
                <p:nvPr/>
              </p:nvPicPr>
              <p:blipFill>
                <a:blip r:embed="rId895"/>
                <a:stretch>
                  <a:fillRect/>
                </a:stretch>
              </p:blipFill>
              <p:spPr>
                <a:xfrm>
                  <a:off x="10753650" y="6436627"/>
                  <a:ext cx="79200" cy="281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96">
              <p14:nvContentPartPr>
                <p14:cNvPr id="581" name="Ink 580">
                  <a:extLst>
                    <a:ext uri="{FF2B5EF4-FFF2-40B4-BE49-F238E27FC236}">
                      <a16:creationId xmlns:a16="http://schemas.microsoft.com/office/drawing/2014/main" id="{7E228ABA-F7E3-4971-AECA-7D8CABC3551B}"/>
                    </a:ext>
                  </a:extLst>
                </p14:cNvPr>
                <p14:cNvContentPartPr/>
                <p14:nvPr/>
              </p14:nvContentPartPr>
              <p14:xfrm>
                <a:off x="10802970" y="6550747"/>
                <a:ext cx="163440" cy="158760"/>
              </p14:xfrm>
            </p:contentPart>
          </mc:Choice>
          <mc:Fallback>
            <p:pic>
              <p:nvPicPr>
                <p:cNvPr id="581" name="Ink 580">
                  <a:extLst>
                    <a:ext uri="{FF2B5EF4-FFF2-40B4-BE49-F238E27FC236}">
                      <a16:creationId xmlns:a16="http://schemas.microsoft.com/office/drawing/2014/main" id="{7E228ABA-F7E3-4971-AECA-7D8CABC3551B}"/>
                    </a:ext>
                  </a:extLst>
                </p:cNvPr>
                <p:cNvPicPr/>
                <p:nvPr/>
              </p:nvPicPr>
              <p:blipFill>
                <a:blip r:embed="rId897"/>
                <a:stretch>
                  <a:fillRect/>
                </a:stretch>
              </p:blipFill>
              <p:spPr>
                <a:xfrm>
                  <a:off x="10794330" y="6541747"/>
                  <a:ext cx="181080" cy="176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98">
              <p14:nvContentPartPr>
                <p14:cNvPr id="582" name="Ink 581">
                  <a:extLst>
                    <a:ext uri="{FF2B5EF4-FFF2-40B4-BE49-F238E27FC236}">
                      <a16:creationId xmlns:a16="http://schemas.microsoft.com/office/drawing/2014/main" id="{6A9CC2E4-39D9-45E9-9A31-AEA430F2FCE2}"/>
                    </a:ext>
                  </a:extLst>
                </p14:cNvPr>
                <p14:cNvContentPartPr/>
                <p14:nvPr/>
              </p14:nvContentPartPr>
              <p14:xfrm>
                <a:off x="10951650" y="6560467"/>
                <a:ext cx="104400" cy="298080"/>
              </p14:xfrm>
            </p:contentPart>
          </mc:Choice>
          <mc:Fallback>
            <p:pic>
              <p:nvPicPr>
                <p:cNvPr id="582" name="Ink 581">
                  <a:extLst>
                    <a:ext uri="{FF2B5EF4-FFF2-40B4-BE49-F238E27FC236}">
                      <a16:creationId xmlns:a16="http://schemas.microsoft.com/office/drawing/2014/main" id="{6A9CC2E4-39D9-45E9-9A31-AEA430F2FCE2}"/>
                    </a:ext>
                  </a:extLst>
                </p:cNvPr>
                <p:cNvPicPr/>
                <p:nvPr/>
              </p:nvPicPr>
              <p:blipFill>
                <a:blip r:embed="rId899"/>
                <a:stretch>
                  <a:fillRect/>
                </a:stretch>
              </p:blipFill>
              <p:spPr>
                <a:xfrm>
                  <a:off x="10943010" y="6551467"/>
                  <a:ext cx="122040" cy="31572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26633127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7033FE4B-4556-4006-A649-71F047A0D390}"/>
              </a:ext>
            </a:extLst>
          </p:cNvPr>
          <p:cNvGrpSpPr/>
          <p:nvPr/>
        </p:nvGrpSpPr>
        <p:grpSpPr>
          <a:xfrm>
            <a:off x="583290" y="194587"/>
            <a:ext cx="3372840" cy="542880"/>
            <a:chOff x="583290" y="194587"/>
            <a:chExt cx="3372840" cy="5428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C9E43936-F6E6-435C-8EC2-809B2043EFDF}"/>
                    </a:ext>
                  </a:extLst>
                </p14:cNvPr>
                <p14:cNvContentPartPr/>
                <p14:nvPr/>
              </p14:nvContentPartPr>
              <p14:xfrm>
                <a:off x="583290" y="194587"/>
                <a:ext cx="1697400" cy="480960"/>
              </p14:xfrm>
            </p:contentPart>
          </mc:Choice>
          <mc:Fallback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C9E43936-F6E6-435C-8EC2-809B2043EFDF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574290" y="185947"/>
                  <a:ext cx="1715040" cy="498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3AA24C37-A94A-4F4E-8879-DE13FFFF2B7B}"/>
                    </a:ext>
                  </a:extLst>
                </p14:cNvPr>
                <p14:cNvContentPartPr/>
                <p14:nvPr/>
              </p14:nvContentPartPr>
              <p14:xfrm>
                <a:off x="2429010" y="302587"/>
                <a:ext cx="34560" cy="66600"/>
              </p14:xfrm>
            </p:contentPart>
          </mc:Choice>
          <mc:Fallback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3AA24C37-A94A-4F4E-8879-DE13FFFF2B7B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2420370" y="293947"/>
                  <a:ext cx="52200" cy="84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58E55EA0-8842-4E87-84D2-7EDF889BD9AC}"/>
                    </a:ext>
                  </a:extLst>
                </p14:cNvPr>
                <p14:cNvContentPartPr/>
                <p14:nvPr/>
              </p14:nvContentPartPr>
              <p14:xfrm>
                <a:off x="2498490" y="440827"/>
                <a:ext cx="153000" cy="252720"/>
              </p14:xfrm>
            </p:contentPart>
          </mc:Choice>
          <mc:Fallback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58E55EA0-8842-4E87-84D2-7EDF889BD9AC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2489490" y="431827"/>
                  <a:ext cx="170640" cy="270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C9BBCA16-7B2F-4359-88BD-54A91F4A5BC5}"/>
                    </a:ext>
                  </a:extLst>
                </p14:cNvPr>
                <p14:cNvContentPartPr/>
                <p14:nvPr/>
              </p14:nvContentPartPr>
              <p14:xfrm>
                <a:off x="3227130" y="386107"/>
                <a:ext cx="729000" cy="351360"/>
              </p14:xfrm>
            </p:contentPart>
          </mc:Choice>
          <mc:Fallback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C9BBCA16-7B2F-4359-88BD-54A91F4A5BC5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3218490" y="377107"/>
                  <a:ext cx="746640" cy="369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F3849EB-E38A-4B3A-BA5E-46D3D0B739EE}"/>
              </a:ext>
            </a:extLst>
          </p:cNvPr>
          <p:cNvGrpSpPr/>
          <p:nvPr/>
        </p:nvGrpSpPr>
        <p:grpSpPr>
          <a:xfrm>
            <a:off x="1082970" y="1222027"/>
            <a:ext cx="1328760" cy="422280"/>
            <a:chOff x="1082970" y="1222027"/>
            <a:chExt cx="1328760" cy="4222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0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C138E26B-7568-4B16-8269-ED7DA0AA55C1}"/>
                    </a:ext>
                  </a:extLst>
                </p14:cNvPr>
                <p14:cNvContentPartPr/>
                <p14:nvPr/>
              </p14:nvContentPartPr>
              <p14:xfrm>
                <a:off x="1082970" y="1337587"/>
                <a:ext cx="263520" cy="245880"/>
              </p14:xfrm>
            </p:contentPart>
          </mc:Choice>
          <mc:Fallback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C138E26B-7568-4B16-8269-ED7DA0AA55C1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073970" y="1328587"/>
                  <a:ext cx="281160" cy="263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103FBD52-D891-4A9B-A343-3A2318432B47}"/>
                    </a:ext>
                  </a:extLst>
                </p14:cNvPr>
                <p14:cNvContentPartPr/>
                <p14:nvPr/>
              </p14:nvContentPartPr>
              <p14:xfrm>
                <a:off x="1431810" y="1353787"/>
                <a:ext cx="197640" cy="290520"/>
              </p14:xfrm>
            </p:contentPart>
          </mc:Choice>
          <mc:Fallback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103FBD52-D891-4A9B-A343-3A2318432B47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1422810" y="1344787"/>
                  <a:ext cx="215280" cy="308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5E2DC1FD-DDAC-4CB9-B3A9-075D5D88EADA}"/>
                    </a:ext>
                  </a:extLst>
                </p14:cNvPr>
                <p14:cNvContentPartPr/>
                <p14:nvPr/>
              </p14:nvContentPartPr>
              <p14:xfrm>
                <a:off x="1670130" y="1292947"/>
                <a:ext cx="666360" cy="177480"/>
              </p14:xfrm>
            </p:contentPart>
          </mc:Choice>
          <mc:Fallback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5E2DC1FD-DDAC-4CB9-B3A9-075D5D88EADA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1661130" y="1284307"/>
                  <a:ext cx="684000" cy="195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75DB92C5-B137-497E-B221-35CA174F5C62}"/>
                    </a:ext>
                  </a:extLst>
                </p14:cNvPr>
                <p14:cNvContentPartPr/>
                <p14:nvPr/>
              </p14:nvContentPartPr>
              <p14:xfrm>
                <a:off x="2304090" y="1222027"/>
                <a:ext cx="107640" cy="300960"/>
              </p14:xfrm>
            </p:contentPart>
          </mc:Choice>
          <mc:Fallback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75DB92C5-B137-497E-B221-35CA174F5C62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2295090" y="1213027"/>
                  <a:ext cx="125280" cy="3186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8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51B7736E-F850-48C4-9B67-FF77E3C74AB6}"/>
                  </a:ext>
                </a:extLst>
              </p14:cNvPr>
              <p14:cNvContentPartPr/>
              <p14:nvPr/>
            </p14:nvContentPartPr>
            <p14:xfrm>
              <a:off x="2969370" y="1146427"/>
              <a:ext cx="625320" cy="412920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51B7736E-F850-48C4-9B67-FF77E3C74AB6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2960730" y="1137427"/>
                <a:ext cx="642960" cy="430560"/>
              </a:xfrm>
              <a:prstGeom prst="rect">
                <a:avLst/>
              </a:prstGeom>
            </p:spPr>
          </p:pic>
        </mc:Fallback>
      </mc:AlternateContent>
      <p:grpSp>
        <p:nvGrpSpPr>
          <p:cNvPr id="27" name="Group 26">
            <a:extLst>
              <a:ext uri="{FF2B5EF4-FFF2-40B4-BE49-F238E27FC236}">
                <a16:creationId xmlns:a16="http://schemas.microsoft.com/office/drawing/2014/main" id="{4D4833CA-7D39-4672-82FF-22977E60571E}"/>
              </a:ext>
            </a:extLst>
          </p:cNvPr>
          <p:cNvGrpSpPr/>
          <p:nvPr/>
        </p:nvGrpSpPr>
        <p:grpSpPr>
          <a:xfrm>
            <a:off x="4441770" y="739267"/>
            <a:ext cx="1587240" cy="997200"/>
            <a:chOff x="4441770" y="739267"/>
            <a:chExt cx="1587240" cy="9972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0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A5D24356-0521-4D8D-A13C-F5449CB6B293}"/>
                    </a:ext>
                  </a:extLst>
                </p14:cNvPr>
                <p14:cNvContentPartPr/>
                <p14:nvPr/>
              </p14:nvContentPartPr>
              <p14:xfrm>
                <a:off x="4485330" y="750427"/>
                <a:ext cx="906480" cy="677160"/>
              </p14:xfrm>
            </p:contentPart>
          </mc:Choice>
          <mc:Fallback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A5D24356-0521-4D8D-A13C-F5449CB6B293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4476690" y="741427"/>
                  <a:ext cx="924120" cy="694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75E2C17E-C103-42E7-AEFE-626589455F38}"/>
                    </a:ext>
                  </a:extLst>
                </p14:cNvPr>
                <p14:cNvContentPartPr/>
                <p14:nvPr/>
              </p14:nvContentPartPr>
              <p14:xfrm>
                <a:off x="5014170" y="915667"/>
                <a:ext cx="60480" cy="239040"/>
              </p14:xfrm>
            </p:contentPart>
          </mc:Choice>
          <mc:Fallback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75E2C17E-C103-42E7-AEFE-626589455F38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5005170" y="907027"/>
                  <a:ext cx="78120" cy="256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DC3E9464-A72A-48C1-A07F-3C485B0FA643}"/>
                    </a:ext>
                  </a:extLst>
                </p14:cNvPr>
                <p14:cNvContentPartPr/>
                <p14:nvPr/>
              </p14:nvContentPartPr>
              <p14:xfrm>
                <a:off x="4920570" y="913867"/>
                <a:ext cx="352080" cy="259200"/>
              </p14:xfrm>
            </p:contentPart>
          </mc:Choice>
          <mc:Fallback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DC3E9464-A72A-48C1-A07F-3C485B0FA643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4911570" y="905227"/>
                  <a:ext cx="369720" cy="276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">
              <p14:nvContentPartPr>
                <p14:cNvPr id="21" name="Ink 20">
                  <a:extLst>
                    <a:ext uri="{FF2B5EF4-FFF2-40B4-BE49-F238E27FC236}">
                      <a16:creationId xmlns:a16="http://schemas.microsoft.com/office/drawing/2014/main" id="{84A185EC-A5FA-4C29-B60C-96A0E4C77EB0}"/>
                    </a:ext>
                  </a:extLst>
                </p14:cNvPr>
                <p14:cNvContentPartPr/>
                <p14:nvPr/>
              </p14:nvContentPartPr>
              <p14:xfrm>
                <a:off x="4659570" y="1225267"/>
                <a:ext cx="1146600" cy="127440"/>
              </p14:xfrm>
            </p:contentPart>
          </mc:Choice>
          <mc:Fallback>
            <p:pic>
              <p:nvPicPr>
                <p:cNvPr id="21" name="Ink 20">
                  <a:extLst>
                    <a:ext uri="{FF2B5EF4-FFF2-40B4-BE49-F238E27FC236}">
                      <a16:creationId xmlns:a16="http://schemas.microsoft.com/office/drawing/2014/main" id="{84A185EC-A5FA-4C29-B60C-96A0E4C77EB0}"/>
                    </a:ext>
                  </a:extLst>
                </p:cNvPr>
                <p:cNvPicPr/>
                <p:nvPr/>
              </p:nvPicPr>
              <p:blipFill>
                <a:blip r:embed="rId27"/>
                <a:stretch>
                  <a:fillRect/>
                </a:stretch>
              </p:blipFill>
              <p:spPr>
                <a:xfrm>
                  <a:off x="4650570" y="1216627"/>
                  <a:ext cx="1164240" cy="145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813A2FC3-47E1-470D-AC57-F10E5CF715A3}"/>
                    </a:ext>
                  </a:extLst>
                </p14:cNvPr>
                <p14:cNvContentPartPr/>
                <p14:nvPr/>
              </p14:nvContentPartPr>
              <p14:xfrm>
                <a:off x="4789170" y="1359547"/>
                <a:ext cx="282960" cy="280800"/>
              </p14:xfrm>
            </p:contentPart>
          </mc:Choice>
          <mc:Fallback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813A2FC3-47E1-470D-AC57-F10E5CF715A3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4780530" y="1350907"/>
                  <a:ext cx="300600" cy="298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">
              <p14:nvContentPartPr>
                <p14:cNvPr id="23" name="Ink 22">
                  <a:extLst>
                    <a:ext uri="{FF2B5EF4-FFF2-40B4-BE49-F238E27FC236}">
                      <a16:creationId xmlns:a16="http://schemas.microsoft.com/office/drawing/2014/main" id="{3A3C1D05-4533-4AA6-A665-1FB61114C1BA}"/>
                    </a:ext>
                  </a:extLst>
                </p14:cNvPr>
                <p14:cNvContentPartPr/>
                <p14:nvPr/>
              </p14:nvContentPartPr>
              <p14:xfrm>
                <a:off x="5162850" y="1372867"/>
                <a:ext cx="220320" cy="338760"/>
              </p14:xfrm>
            </p:contentPart>
          </mc:Choice>
          <mc:Fallback>
            <p:pic>
              <p:nvPicPr>
                <p:cNvPr id="23" name="Ink 22">
                  <a:extLst>
                    <a:ext uri="{FF2B5EF4-FFF2-40B4-BE49-F238E27FC236}">
                      <a16:creationId xmlns:a16="http://schemas.microsoft.com/office/drawing/2014/main" id="{3A3C1D05-4533-4AA6-A665-1FB61114C1BA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5154210" y="1364227"/>
                  <a:ext cx="237960" cy="356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">
              <p14:nvContentPartPr>
                <p14:cNvPr id="24" name="Ink 23">
                  <a:extLst>
                    <a:ext uri="{FF2B5EF4-FFF2-40B4-BE49-F238E27FC236}">
                      <a16:creationId xmlns:a16="http://schemas.microsoft.com/office/drawing/2014/main" id="{9FEEE6C1-43EE-454B-9C16-14AECFD87594}"/>
                    </a:ext>
                  </a:extLst>
                </p14:cNvPr>
                <p14:cNvContentPartPr/>
                <p14:nvPr/>
              </p14:nvContentPartPr>
              <p14:xfrm>
                <a:off x="4441770" y="1246147"/>
                <a:ext cx="87840" cy="490320"/>
              </p14:xfrm>
            </p:contentPart>
          </mc:Choice>
          <mc:Fallback>
            <p:pic>
              <p:nvPicPr>
                <p:cNvPr id="24" name="Ink 23">
                  <a:extLst>
                    <a:ext uri="{FF2B5EF4-FFF2-40B4-BE49-F238E27FC236}">
                      <a16:creationId xmlns:a16="http://schemas.microsoft.com/office/drawing/2014/main" id="{9FEEE6C1-43EE-454B-9C16-14AECFD87594}"/>
                    </a:ext>
                  </a:extLst>
                </p:cNvPr>
                <p:cNvPicPr/>
                <p:nvPr/>
              </p:nvPicPr>
              <p:blipFill>
                <a:blip r:embed="rId33"/>
                <a:stretch>
                  <a:fillRect/>
                </a:stretch>
              </p:blipFill>
              <p:spPr>
                <a:xfrm>
                  <a:off x="4432770" y="1237147"/>
                  <a:ext cx="105480" cy="507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5895F97F-B3B6-42A4-8409-7AD667DA96EA}"/>
                    </a:ext>
                  </a:extLst>
                </p14:cNvPr>
                <p14:cNvContentPartPr/>
                <p14:nvPr/>
              </p14:nvContentPartPr>
              <p14:xfrm>
                <a:off x="4759290" y="739267"/>
                <a:ext cx="1269720" cy="185760"/>
              </p14:xfrm>
            </p:contentPart>
          </mc:Choice>
          <mc:Fallback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5895F97F-B3B6-42A4-8409-7AD667DA96EA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4750290" y="730627"/>
                  <a:ext cx="1287360" cy="2034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1ADE1E59-2F89-4A0F-8D23-3833BEEC96FF}"/>
              </a:ext>
            </a:extLst>
          </p:cNvPr>
          <p:cNvGrpSpPr/>
          <p:nvPr/>
        </p:nvGrpSpPr>
        <p:grpSpPr>
          <a:xfrm>
            <a:off x="1448730" y="2102227"/>
            <a:ext cx="636480" cy="668160"/>
            <a:chOff x="1448730" y="2102227"/>
            <a:chExt cx="636480" cy="6681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6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73AB48D8-B6EE-49E5-B0F2-834595E9A674}"/>
                    </a:ext>
                  </a:extLst>
                </p14:cNvPr>
                <p14:cNvContentPartPr/>
                <p14:nvPr/>
              </p14:nvContentPartPr>
              <p14:xfrm>
                <a:off x="1493010" y="2102227"/>
                <a:ext cx="14760" cy="546480"/>
              </p14:xfrm>
            </p:contentPart>
          </mc:Choice>
          <mc:Fallback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73AB48D8-B6EE-49E5-B0F2-834595E9A674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1484370" y="2093227"/>
                  <a:ext cx="32400" cy="564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372C3922-11C3-44A8-94DD-B643117E9AE7}"/>
                    </a:ext>
                  </a:extLst>
                </p14:cNvPr>
                <p14:cNvContentPartPr/>
                <p14:nvPr/>
              </p14:nvContentPartPr>
              <p14:xfrm>
                <a:off x="1448730" y="2131387"/>
                <a:ext cx="407880" cy="437760"/>
              </p14:xfrm>
            </p:contentPart>
          </mc:Choice>
          <mc:Fallback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372C3922-11C3-44A8-94DD-B643117E9AE7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1440090" y="2122747"/>
                  <a:ext cx="425520" cy="455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">
              <p14:nvContentPartPr>
                <p14:cNvPr id="30" name="Ink 29">
                  <a:extLst>
                    <a:ext uri="{FF2B5EF4-FFF2-40B4-BE49-F238E27FC236}">
                      <a16:creationId xmlns:a16="http://schemas.microsoft.com/office/drawing/2014/main" id="{0AFB2720-41BD-4AB5-AC38-041D10D40B96}"/>
                    </a:ext>
                  </a:extLst>
                </p14:cNvPr>
                <p14:cNvContentPartPr/>
                <p14:nvPr/>
              </p14:nvContentPartPr>
              <p14:xfrm>
                <a:off x="1948770" y="2430547"/>
                <a:ext cx="136440" cy="339840"/>
              </p14:xfrm>
            </p:contentPart>
          </mc:Choice>
          <mc:Fallback>
            <p:pic>
              <p:nvPicPr>
                <p:cNvPr id="30" name="Ink 29">
                  <a:extLst>
                    <a:ext uri="{FF2B5EF4-FFF2-40B4-BE49-F238E27FC236}">
                      <a16:creationId xmlns:a16="http://schemas.microsoft.com/office/drawing/2014/main" id="{0AFB2720-41BD-4AB5-AC38-041D10D40B96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1940130" y="2421907"/>
                  <a:ext cx="154080" cy="357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78D2B3FA-74EC-4591-BAB2-F6BCA82ECED4}"/>
                    </a:ext>
                  </a:extLst>
                </p14:cNvPr>
                <p14:cNvContentPartPr/>
                <p14:nvPr/>
              </p14:nvContentPartPr>
              <p14:xfrm>
                <a:off x="1841130" y="2516947"/>
                <a:ext cx="5040" cy="47880"/>
              </p14:xfrm>
            </p:contentPart>
          </mc:Choice>
          <mc:Fallback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78D2B3FA-74EC-4591-BAB2-F6BCA82ECED4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1832490" y="2508307"/>
                  <a:ext cx="22680" cy="655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2C3548A1-95C3-4FD3-B910-F8A721ABA72B}"/>
              </a:ext>
            </a:extLst>
          </p:cNvPr>
          <p:cNvGrpSpPr/>
          <p:nvPr/>
        </p:nvGrpSpPr>
        <p:grpSpPr>
          <a:xfrm>
            <a:off x="2813130" y="2048947"/>
            <a:ext cx="1621440" cy="632520"/>
            <a:chOff x="2813130" y="2048947"/>
            <a:chExt cx="1621440" cy="6325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4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50BD0EC0-A78D-4D0F-A6EC-03CA753A4799}"/>
                    </a:ext>
                  </a:extLst>
                </p14:cNvPr>
                <p14:cNvContentPartPr/>
                <p14:nvPr/>
              </p14:nvContentPartPr>
              <p14:xfrm>
                <a:off x="2813130" y="2267467"/>
                <a:ext cx="236880" cy="212400"/>
              </p14:xfrm>
            </p:contentPart>
          </mc:Choice>
          <mc:Fallback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50BD0EC0-A78D-4D0F-A6EC-03CA753A4799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2804490" y="2258467"/>
                  <a:ext cx="254520" cy="230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A205A58C-C30B-47B7-B2E0-F3CC8CE6006F}"/>
                    </a:ext>
                  </a:extLst>
                </p14:cNvPr>
                <p14:cNvContentPartPr/>
                <p14:nvPr/>
              </p14:nvContentPartPr>
              <p14:xfrm>
                <a:off x="3103650" y="2272867"/>
                <a:ext cx="223200" cy="168840"/>
              </p14:xfrm>
            </p:contentPart>
          </mc:Choice>
          <mc:Fallback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A205A58C-C30B-47B7-B2E0-F3CC8CE6006F}"/>
                    </a:ext>
                  </a:extLst>
                </p:cNvPr>
                <p:cNvPicPr/>
                <p:nvPr/>
              </p:nvPicPr>
              <p:blipFill>
                <a:blip r:embed="rId47"/>
                <a:stretch>
                  <a:fillRect/>
                </a:stretch>
              </p:blipFill>
              <p:spPr>
                <a:xfrm>
                  <a:off x="3094650" y="2264227"/>
                  <a:ext cx="240840" cy="186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">
              <p14:nvContentPartPr>
                <p14:cNvPr id="36" name="Ink 35">
                  <a:extLst>
                    <a:ext uri="{FF2B5EF4-FFF2-40B4-BE49-F238E27FC236}">
                      <a16:creationId xmlns:a16="http://schemas.microsoft.com/office/drawing/2014/main" id="{D387EA26-E9F4-46B3-B3B2-9F9CE27746E5}"/>
                    </a:ext>
                  </a:extLst>
                </p14:cNvPr>
                <p14:cNvContentPartPr/>
                <p14:nvPr/>
              </p14:nvContentPartPr>
              <p14:xfrm>
                <a:off x="4015530" y="2097187"/>
                <a:ext cx="19440" cy="339840"/>
              </p14:xfrm>
            </p:contentPart>
          </mc:Choice>
          <mc:Fallback>
            <p:pic>
              <p:nvPicPr>
                <p:cNvPr id="36" name="Ink 35">
                  <a:extLst>
                    <a:ext uri="{FF2B5EF4-FFF2-40B4-BE49-F238E27FC236}">
                      <a16:creationId xmlns:a16="http://schemas.microsoft.com/office/drawing/2014/main" id="{D387EA26-E9F4-46B3-B3B2-9F9CE27746E5}"/>
                    </a:ext>
                  </a:extLst>
                </p:cNvPr>
                <p:cNvPicPr/>
                <p:nvPr/>
              </p:nvPicPr>
              <p:blipFill>
                <a:blip r:embed="rId49"/>
                <a:stretch>
                  <a:fillRect/>
                </a:stretch>
              </p:blipFill>
              <p:spPr>
                <a:xfrm>
                  <a:off x="4006890" y="2088547"/>
                  <a:ext cx="37080" cy="357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0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978DEBDE-8360-4BF9-93EA-C4AA1C3F9D3F}"/>
                    </a:ext>
                  </a:extLst>
                </p14:cNvPr>
                <p14:cNvContentPartPr/>
                <p14:nvPr/>
              </p14:nvContentPartPr>
              <p14:xfrm>
                <a:off x="4012650" y="2312107"/>
                <a:ext cx="107640" cy="58320"/>
              </p14:xfrm>
            </p:contentPart>
          </mc:Choice>
          <mc:Fallback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978DEBDE-8360-4BF9-93EA-C4AA1C3F9D3F}"/>
                    </a:ext>
                  </a:extLst>
                </p:cNvPr>
                <p:cNvPicPr/>
                <p:nvPr/>
              </p:nvPicPr>
              <p:blipFill>
                <a:blip r:embed="rId51"/>
                <a:stretch>
                  <a:fillRect/>
                </a:stretch>
              </p:blipFill>
              <p:spPr>
                <a:xfrm>
                  <a:off x="4003650" y="2303467"/>
                  <a:ext cx="125280" cy="75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2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A6DE25CC-DA36-4ACD-8330-4388EDEC0E22}"/>
                    </a:ext>
                  </a:extLst>
                </p14:cNvPr>
                <p14:cNvContentPartPr/>
                <p14:nvPr/>
              </p14:nvContentPartPr>
              <p14:xfrm>
                <a:off x="3619170" y="2048947"/>
                <a:ext cx="286560" cy="418320"/>
              </p14:xfrm>
            </p:contentPart>
          </mc:Choice>
          <mc:Fallback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A6DE25CC-DA36-4ACD-8330-4388EDEC0E22}"/>
                    </a:ext>
                  </a:extLst>
                </p:cNvPr>
                <p:cNvPicPr/>
                <p:nvPr/>
              </p:nvPicPr>
              <p:blipFill>
                <a:blip r:embed="rId53"/>
                <a:stretch>
                  <a:fillRect/>
                </a:stretch>
              </p:blipFill>
              <p:spPr>
                <a:xfrm>
                  <a:off x="3610170" y="2039947"/>
                  <a:ext cx="304200" cy="435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">
              <p14:nvContentPartPr>
                <p14:cNvPr id="39" name="Ink 38">
                  <a:extLst>
                    <a:ext uri="{FF2B5EF4-FFF2-40B4-BE49-F238E27FC236}">
                      <a16:creationId xmlns:a16="http://schemas.microsoft.com/office/drawing/2014/main" id="{975C014B-C22B-45C6-9E27-2B6AFF1C19FF}"/>
                    </a:ext>
                  </a:extLst>
                </p14:cNvPr>
                <p14:cNvContentPartPr/>
                <p14:nvPr/>
              </p14:nvContentPartPr>
              <p14:xfrm>
                <a:off x="4118490" y="2068747"/>
                <a:ext cx="22320" cy="351000"/>
              </p14:xfrm>
            </p:contentPart>
          </mc:Choice>
          <mc:Fallback>
            <p:pic>
              <p:nvPicPr>
                <p:cNvPr id="39" name="Ink 38">
                  <a:extLst>
                    <a:ext uri="{FF2B5EF4-FFF2-40B4-BE49-F238E27FC236}">
                      <a16:creationId xmlns:a16="http://schemas.microsoft.com/office/drawing/2014/main" id="{975C014B-C22B-45C6-9E27-2B6AFF1C19FF}"/>
                    </a:ext>
                  </a:extLst>
                </p:cNvPr>
                <p:cNvPicPr/>
                <p:nvPr/>
              </p:nvPicPr>
              <p:blipFill>
                <a:blip r:embed="rId55"/>
                <a:stretch>
                  <a:fillRect/>
                </a:stretch>
              </p:blipFill>
              <p:spPr>
                <a:xfrm>
                  <a:off x="4109490" y="2059747"/>
                  <a:ext cx="39960" cy="368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">
              <p14:nvContentPartPr>
                <p14:cNvPr id="40" name="Ink 39">
                  <a:extLst>
                    <a:ext uri="{FF2B5EF4-FFF2-40B4-BE49-F238E27FC236}">
                      <a16:creationId xmlns:a16="http://schemas.microsoft.com/office/drawing/2014/main" id="{91506FE3-197E-44B0-8F70-DE20B8A11D1C}"/>
                    </a:ext>
                  </a:extLst>
                </p14:cNvPr>
                <p14:cNvContentPartPr/>
                <p14:nvPr/>
              </p14:nvContentPartPr>
              <p14:xfrm>
                <a:off x="4290210" y="2277547"/>
                <a:ext cx="144360" cy="403920"/>
              </p14:xfrm>
            </p:contentPart>
          </mc:Choice>
          <mc:Fallback>
            <p:pic>
              <p:nvPicPr>
                <p:cNvPr id="40" name="Ink 39">
                  <a:extLst>
                    <a:ext uri="{FF2B5EF4-FFF2-40B4-BE49-F238E27FC236}">
                      <a16:creationId xmlns:a16="http://schemas.microsoft.com/office/drawing/2014/main" id="{91506FE3-197E-44B0-8F70-DE20B8A11D1C}"/>
                    </a:ext>
                  </a:extLst>
                </p:cNvPr>
                <p:cNvPicPr/>
                <p:nvPr/>
              </p:nvPicPr>
              <p:blipFill>
                <a:blip r:embed="rId57"/>
                <a:stretch>
                  <a:fillRect/>
                </a:stretch>
              </p:blipFill>
              <p:spPr>
                <a:xfrm>
                  <a:off x="4281570" y="2268907"/>
                  <a:ext cx="162000" cy="42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8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23462BDF-DB1C-453A-A4F6-F16FD27A4257}"/>
                    </a:ext>
                  </a:extLst>
                </p14:cNvPr>
                <p14:cNvContentPartPr/>
                <p14:nvPr/>
              </p14:nvContentPartPr>
              <p14:xfrm>
                <a:off x="4141890" y="2383387"/>
                <a:ext cx="3240" cy="9720"/>
              </p14:xfrm>
            </p:contentPart>
          </mc:Choice>
          <mc:Fallback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23462BDF-DB1C-453A-A4F6-F16FD27A4257}"/>
                    </a:ext>
                  </a:extLst>
                </p:cNvPr>
                <p:cNvPicPr/>
                <p:nvPr/>
              </p:nvPicPr>
              <p:blipFill>
                <a:blip r:embed="rId59"/>
                <a:stretch>
                  <a:fillRect/>
                </a:stretch>
              </p:blipFill>
              <p:spPr>
                <a:xfrm>
                  <a:off x="4132890" y="2374387"/>
                  <a:ext cx="20880" cy="273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46" name="Group 45">
            <a:extLst>
              <a:ext uri="{FF2B5EF4-FFF2-40B4-BE49-F238E27FC236}">
                <a16:creationId xmlns:a16="http://schemas.microsoft.com/office/drawing/2014/main" id="{B47BAAC5-448A-4E1E-B412-B37A15B38D6F}"/>
              </a:ext>
            </a:extLst>
          </p:cNvPr>
          <p:cNvGrpSpPr/>
          <p:nvPr/>
        </p:nvGrpSpPr>
        <p:grpSpPr>
          <a:xfrm>
            <a:off x="840690" y="2966227"/>
            <a:ext cx="685440" cy="441360"/>
            <a:chOff x="840690" y="2966227"/>
            <a:chExt cx="685440" cy="441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60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4D6D72A4-91B7-414E-A58C-43C81112CCCC}"/>
                    </a:ext>
                  </a:extLst>
                </p14:cNvPr>
                <p14:cNvContentPartPr/>
                <p14:nvPr/>
              </p14:nvContentPartPr>
              <p14:xfrm>
                <a:off x="840690" y="2966227"/>
                <a:ext cx="244440" cy="364320"/>
              </p14:xfrm>
            </p:contentPart>
          </mc:Choice>
          <mc:Fallback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4D6D72A4-91B7-414E-A58C-43C81112CCCC}"/>
                    </a:ext>
                  </a:extLst>
                </p:cNvPr>
                <p:cNvPicPr/>
                <p:nvPr/>
              </p:nvPicPr>
              <p:blipFill>
                <a:blip r:embed="rId61"/>
                <a:stretch>
                  <a:fillRect/>
                </a:stretch>
              </p:blipFill>
              <p:spPr>
                <a:xfrm>
                  <a:off x="832050" y="2957227"/>
                  <a:ext cx="262080" cy="381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2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039D63E1-EFE3-4BA7-8D3C-C4FDC3B45210}"/>
                    </a:ext>
                  </a:extLst>
                </p14:cNvPr>
                <p14:cNvContentPartPr/>
                <p14:nvPr/>
              </p14:nvContentPartPr>
              <p14:xfrm>
                <a:off x="1166130" y="3019867"/>
                <a:ext cx="360000" cy="387720"/>
              </p14:xfrm>
            </p:contentPart>
          </mc:Choice>
          <mc:Fallback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039D63E1-EFE3-4BA7-8D3C-C4FDC3B45210}"/>
                    </a:ext>
                  </a:extLst>
                </p:cNvPr>
                <p:cNvPicPr/>
                <p:nvPr/>
              </p:nvPicPr>
              <p:blipFill>
                <a:blip r:embed="rId63"/>
                <a:stretch>
                  <a:fillRect/>
                </a:stretch>
              </p:blipFill>
              <p:spPr>
                <a:xfrm>
                  <a:off x="1157490" y="3011227"/>
                  <a:ext cx="377640" cy="4053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2" name="Group 51">
            <a:extLst>
              <a:ext uri="{FF2B5EF4-FFF2-40B4-BE49-F238E27FC236}">
                <a16:creationId xmlns:a16="http://schemas.microsoft.com/office/drawing/2014/main" id="{49416CBD-E53A-42ED-9AD1-EF2105577A44}"/>
              </a:ext>
            </a:extLst>
          </p:cNvPr>
          <p:cNvGrpSpPr/>
          <p:nvPr/>
        </p:nvGrpSpPr>
        <p:grpSpPr>
          <a:xfrm>
            <a:off x="1619370" y="2836267"/>
            <a:ext cx="1153440" cy="776160"/>
            <a:chOff x="1619370" y="2836267"/>
            <a:chExt cx="1153440" cy="7761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64">
              <p14:nvContentPartPr>
                <p14:cNvPr id="47" name="Ink 46">
                  <a:extLst>
                    <a:ext uri="{FF2B5EF4-FFF2-40B4-BE49-F238E27FC236}">
                      <a16:creationId xmlns:a16="http://schemas.microsoft.com/office/drawing/2014/main" id="{2EC0F91A-68D0-42EF-AFA5-0771237570C9}"/>
                    </a:ext>
                  </a:extLst>
                </p14:cNvPr>
                <p14:cNvContentPartPr/>
                <p14:nvPr/>
              </p14:nvContentPartPr>
              <p14:xfrm>
                <a:off x="1619370" y="3036787"/>
                <a:ext cx="129960" cy="28440"/>
              </p14:xfrm>
            </p:contentPart>
          </mc:Choice>
          <mc:Fallback>
            <p:pic>
              <p:nvPicPr>
                <p:cNvPr id="47" name="Ink 46">
                  <a:extLst>
                    <a:ext uri="{FF2B5EF4-FFF2-40B4-BE49-F238E27FC236}">
                      <a16:creationId xmlns:a16="http://schemas.microsoft.com/office/drawing/2014/main" id="{2EC0F91A-68D0-42EF-AFA5-0771237570C9}"/>
                    </a:ext>
                  </a:extLst>
                </p:cNvPr>
                <p:cNvPicPr/>
                <p:nvPr/>
              </p:nvPicPr>
              <p:blipFill>
                <a:blip r:embed="rId65"/>
                <a:stretch>
                  <a:fillRect/>
                </a:stretch>
              </p:blipFill>
              <p:spPr>
                <a:xfrm>
                  <a:off x="1610730" y="3028147"/>
                  <a:ext cx="147600" cy="46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6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F0C06222-8633-4D91-AA32-D2637F30A661}"/>
                    </a:ext>
                  </a:extLst>
                </p14:cNvPr>
                <p14:cNvContentPartPr/>
                <p14:nvPr/>
              </p14:nvContentPartPr>
              <p14:xfrm>
                <a:off x="1659330" y="3140107"/>
                <a:ext cx="120960" cy="27000"/>
              </p14:xfrm>
            </p:contentPart>
          </mc:Choice>
          <mc:Fallback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F0C06222-8633-4D91-AA32-D2637F30A661}"/>
                    </a:ext>
                  </a:extLst>
                </p:cNvPr>
                <p:cNvPicPr/>
                <p:nvPr/>
              </p:nvPicPr>
              <p:blipFill>
                <a:blip r:embed="rId67"/>
                <a:stretch>
                  <a:fillRect/>
                </a:stretch>
              </p:blipFill>
              <p:spPr>
                <a:xfrm>
                  <a:off x="1650690" y="3131107"/>
                  <a:ext cx="138600" cy="44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8">
              <p14:nvContentPartPr>
                <p14:cNvPr id="49" name="Ink 48">
                  <a:extLst>
                    <a:ext uri="{FF2B5EF4-FFF2-40B4-BE49-F238E27FC236}">
                      <a16:creationId xmlns:a16="http://schemas.microsoft.com/office/drawing/2014/main" id="{A8303BF3-B903-413F-8CCD-3ACA089C944C}"/>
                    </a:ext>
                  </a:extLst>
                </p14:cNvPr>
                <p14:cNvContentPartPr/>
                <p14:nvPr/>
              </p14:nvContentPartPr>
              <p14:xfrm>
                <a:off x="1915650" y="2987827"/>
                <a:ext cx="782640" cy="624600"/>
              </p14:xfrm>
            </p:contentPart>
          </mc:Choice>
          <mc:Fallback>
            <p:pic>
              <p:nvPicPr>
                <p:cNvPr id="49" name="Ink 48">
                  <a:extLst>
                    <a:ext uri="{FF2B5EF4-FFF2-40B4-BE49-F238E27FC236}">
                      <a16:creationId xmlns:a16="http://schemas.microsoft.com/office/drawing/2014/main" id="{A8303BF3-B903-413F-8CCD-3ACA089C944C}"/>
                    </a:ext>
                  </a:extLst>
                </p:cNvPr>
                <p:cNvPicPr/>
                <p:nvPr/>
              </p:nvPicPr>
              <p:blipFill>
                <a:blip r:embed="rId69"/>
                <a:stretch>
                  <a:fillRect/>
                </a:stretch>
              </p:blipFill>
              <p:spPr>
                <a:xfrm>
                  <a:off x="1906650" y="2978827"/>
                  <a:ext cx="800280" cy="642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0">
              <p14:nvContentPartPr>
                <p14:cNvPr id="50" name="Ink 49">
                  <a:extLst>
                    <a:ext uri="{FF2B5EF4-FFF2-40B4-BE49-F238E27FC236}">
                      <a16:creationId xmlns:a16="http://schemas.microsoft.com/office/drawing/2014/main" id="{B67722E3-2929-4E23-8F3F-6F87562CDB14}"/>
                    </a:ext>
                  </a:extLst>
                </p14:cNvPr>
                <p14:cNvContentPartPr/>
                <p14:nvPr/>
              </p14:nvContentPartPr>
              <p14:xfrm>
                <a:off x="2693970" y="3085387"/>
                <a:ext cx="78840" cy="257400"/>
              </p14:xfrm>
            </p:contentPart>
          </mc:Choice>
          <mc:Fallback>
            <p:pic>
              <p:nvPicPr>
                <p:cNvPr id="50" name="Ink 49">
                  <a:extLst>
                    <a:ext uri="{FF2B5EF4-FFF2-40B4-BE49-F238E27FC236}">
                      <a16:creationId xmlns:a16="http://schemas.microsoft.com/office/drawing/2014/main" id="{B67722E3-2929-4E23-8F3F-6F87562CDB14}"/>
                    </a:ext>
                  </a:extLst>
                </p:cNvPr>
                <p:cNvPicPr/>
                <p:nvPr/>
              </p:nvPicPr>
              <p:blipFill>
                <a:blip r:embed="rId71"/>
                <a:stretch>
                  <a:fillRect/>
                </a:stretch>
              </p:blipFill>
              <p:spPr>
                <a:xfrm>
                  <a:off x="2685330" y="3076387"/>
                  <a:ext cx="96480" cy="275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2">
              <p14:nvContentPartPr>
                <p14:cNvPr id="51" name="Ink 50">
                  <a:extLst>
                    <a:ext uri="{FF2B5EF4-FFF2-40B4-BE49-F238E27FC236}">
                      <a16:creationId xmlns:a16="http://schemas.microsoft.com/office/drawing/2014/main" id="{B8183CBA-CC73-494A-8B35-7A82364E8250}"/>
                    </a:ext>
                  </a:extLst>
                </p14:cNvPr>
                <p14:cNvContentPartPr/>
                <p14:nvPr/>
              </p14:nvContentPartPr>
              <p14:xfrm>
                <a:off x="2322090" y="2836267"/>
                <a:ext cx="54000" cy="613440"/>
              </p14:xfrm>
            </p:contentPart>
          </mc:Choice>
          <mc:Fallback>
            <p:pic>
              <p:nvPicPr>
                <p:cNvPr id="51" name="Ink 50">
                  <a:extLst>
                    <a:ext uri="{FF2B5EF4-FFF2-40B4-BE49-F238E27FC236}">
                      <a16:creationId xmlns:a16="http://schemas.microsoft.com/office/drawing/2014/main" id="{B8183CBA-CC73-494A-8B35-7A82364E8250}"/>
                    </a:ext>
                  </a:extLst>
                </p:cNvPr>
                <p:cNvPicPr/>
                <p:nvPr/>
              </p:nvPicPr>
              <p:blipFill>
                <a:blip r:embed="rId73"/>
                <a:stretch>
                  <a:fillRect/>
                </a:stretch>
              </p:blipFill>
              <p:spPr>
                <a:xfrm>
                  <a:off x="2313090" y="2827627"/>
                  <a:ext cx="71640" cy="6310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9" name="Group 58">
            <a:extLst>
              <a:ext uri="{FF2B5EF4-FFF2-40B4-BE49-F238E27FC236}">
                <a16:creationId xmlns:a16="http://schemas.microsoft.com/office/drawing/2014/main" id="{CED0EF59-0133-4057-91A5-134E56D39059}"/>
              </a:ext>
            </a:extLst>
          </p:cNvPr>
          <p:cNvGrpSpPr/>
          <p:nvPr/>
        </p:nvGrpSpPr>
        <p:grpSpPr>
          <a:xfrm>
            <a:off x="3516930" y="2848867"/>
            <a:ext cx="1131480" cy="812160"/>
            <a:chOff x="3516930" y="2848867"/>
            <a:chExt cx="1131480" cy="8121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74">
              <p14:nvContentPartPr>
                <p14:cNvPr id="53" name="Ink 52">
                  <a:extLst>
                    <a:ext uri="{FF2B5EF4-FFF2-40B4-BE49-F238E27FC236}">
                      <a16:creationId xmlns:a16="http://schemas.microsoft.com/office/drawing/2014/main" id="{3A82A5F7-778F-488B-9D8C-38802B0187A1}"/>
                    </a:ext>
                  </a:extLst>
                </p14:cNvPr>
                <p14:cNvContentPartPr/>
                <p14:nvPr/>
              </p14:nvContentPartPr>
              <p14:xfrm>
                <a:off x="3516930" y="2910427"/>
                <a:ext cx="145800" cy="419040"/>
              </p14:xfrm>
            </p:contentPart>
          </mc:Choice>
          <mc:Fallback>
            <p:pic>
              <p:nvPicPr>
                <p:cNvPr id="53" name="Ink 52">
                  <a:extLst>
                    <a:ext uri="{FF2B5EF4-FFF2-40B4-BE49-F238E27FC236}">
                      <a16:creationId xmlns:a16="http://schemas.microsoft.com/office/drawing/2014/main" id="{3A82A5F7-778F-488B-9D8C-38802B0187A1}"/>
                    </a:ext>
                  </a:extLst>
                </p:cNvPr>
                <p:cNvPicPr/>
                <p:nvPr/>
              </p:nvPicPr>
              <p:blipFill>
                <a:blip r:embed="rId75"/>
                <a:stretch>
                  <a:fillRect/>
                </a:stretch>
              </p:blipFill>
              <p:spPr>
                <a:xfrm>
                  <a:off x="3507930" y="2901787"/>
                  <a:ext cx="163440" cy="436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6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7A648C2A-DEE0-4087-A634-6DF1F93A9F30}"/>
                    </a:ext>
                  </a:extLst>
                </p14:cNvPr>
                <p14:cNvContentPartPr/>
                <p14:nvPr/>
              </p14:nvContentPartPr>
              <p14:xfrm>
                <a:off x="3732930" y="2982787"/>
                <a:ext cx="155880" cy="313560"/>
              </p14:xfrm>
            </p:contentPart>
          </mc:Choice>
          <mc:Fallback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7A648C2A-DEE0-4087-A634-6DF1F93A9F30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3723930" y="2973787"/>
                  <a:ext cx="173520" cy="331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8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3DA93B1D-BA8E-428A-85F9-7CD08AFAA7AA}"/>
                    </a:ext>
                  </a:extLst>
                </p14:cNvPr>
                <p14:cNvContentPartPr/>
                <p14:nvPr/>
              </p14:nvContentPartPr>
              <p14:xfrm>
                <a:off x="3924450" y="3162067"/>
                <a:ext cx="142560" cy="498960"/>
              </p14:xfrm>
            </p:contentPart>
          </mc:Choice>
          <mc:Fallback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3DA93B1D-BA8E-428A-85F9-7CD08AFAA7AA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3915810" y="3153067"/>
                  <a:ext cx="160200" cy="516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0">
              <p14:nvContentPartPr>
                <p14:cNvPr id="56" name="Ink 55">
                  <a:extLst>
                    <a:ext uri="{FF2B5EF4-FFF2-40B4-BE49-F238E27FC236}">
                      <a16:creationId xmlns:a16="http://schemas.microsoft.com/office/drawing/2014/main" id="{430F6A54-64D7-4E32-A0BA-7C5C71765918}"/>
                    </a:ext>
                  </a:extLst>
                </p14:cNvPr>
                <p14:cNvContentPartPr/>
                <p14:nvPr/>
              </p14:nvContentPartPr>
              <p14:xfrm>
                <a:off x="4150890" y="2848867"/>
                <a:ext cx="47880" cy="509040"/>
              </p14:xfrm>
            </p:contentPart>
          </mc:Choice>
          <mc:Fallback>
            <p:pic>
              <p:nvPicPr>
                <p:cNvPr id="56" name="Ink 55">
                  <a:extLst>
                    <a:ext uri="{FF2B5EF4-FFF2-40B4-BE49-F238E27FC236}">
                      <a16:creationId xmlns:a16="http://schemas.microsoft.com/office/drawing/2014/main" id="{430F6A54-64D7-4E32-A0BA-7C5C71765918}"/>
                    </a:ext>
                  </a:extLst>
                </p:cNvPr>
                <p:cNvPicPr/>
                <p:nvPr/>
              </p:nvPicPr>
              <p:blipFill>
                <a:blip r:embed="rId81"/>
                <a:stretch>
                  <a:fillRect/>
                </a:stretch>
              </p:blipFill>
              <p:spPr>
                <a:xfrm>
                  <a:off x="4141890" y="2840227"/>
                  <a:ext cx="65520" cy="526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2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46620FCD-04DE-4948-9022-0236E33DDC8F}"/>
                    </a:ext>
                  </a:extLst>
                </p14:cNvPr>
                <p14:cNvContentPartPr/>
                <p14:nvPr/>
              </p14:nvContentPartPr>
              <p14:xfrm>
                <a:off x="4222530" y="3099067"/>
                <a:ext cx="285120" cy="182520"/>
              </p14:xfrm>
            </p:contentPart>
          </mc:Choice>
          <mc:Fallback>
            <p:pic>
              <p:nvPicPr>
                <p:cNvPr id="57" name="Ink 56">
                  <a:extLst>
                    <a:ext uri="{FF2B5EF4-FFF2-40B4-BE49-F238E27FC236}">
                      <a16:creationId xmlns:a16="http://schemas.microsoft.com/office/drawing/2014/main" id="{46620FCD-04DE-4948-9022-0236E33DDC8F}"/>
                    </a:ext>
                  </a:extLst>
                </p:cNvPr>
                <p:cNvPicPr/>
                <p:nvPr/>
              </p:nvPicPr>
              <p:blipFill>
                <a:blip r:embed="rId83"/>
                <a:stretch>
                  <a:fillRect/>
                </a:stretch>
              </p:blipFill>
              <p:spPr>
                <a:xfrm>
                  <a:off x="4213530" y="3090067"/>
                  <a:ext cx="302760" cy="200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4">
              <p14:nvContentPartPr>
                <p14:cNvPr id="58" name="Ink 57">
                  <a:extLst>
                    <a:ext uri="{FF2B5EF4-FFF2-40B4-BE49-F238E27FC236}">
                      <a16:creationId xmlns:a16="http://schemas.microsoft.com/office/drawing/2014/main" id="{36E8CC86-3BCC-494E-92A2-5ABBFE6E3308}"/>
                    </a:ext>
                  </a:extLst>
                </p14:cNvPr>
                <p14:cNvContentPartPr/>
                <p14:nvPr/>
              </p14:nvContentPartPr>
              <p14:xfrm>
                <a:off x="4494330" y="3014107"/>
                <a:ext cx="154080" cy="288720"/>
              </p14:xfrm>
            </p:contentPart>
          </mc:Choice>
          <mc:Fallback>
            <p:pic>
              <p:nvPicPr>
                <p:cNvPr id="58" name="Ink 57">
                  <a:extLst>
                    <a:ext uri="{FF2B5EF4-FFF2-40B4-BE49-F238E27FC236}">
                      <a16:creationId xmlns:a16="http://schemas.microsoft.com/office/drawing/2014/main" id="{36E8CC86-3BCC-494E-92A2-5ABBFE6E3308}"/>
                    </a:ext>
                  </a:extLst>
                </p:cNvPr>
                <p:cNvPicPr/>
                <p:nvPr/>
              </p:nvPicPr>
              <p:blipFill>
                <a:blip r:embed="rId85"/>
                <a:stretch>
                  <a:fillRect/>
                </a:stretch>
              </p:blipFill>
              <p:spPr>
                <a:xfrm>
                  <a:off x="4485330" y="3005467"/>
                  <a:ext cx="171720" cy="3063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1" name="Group 70">
            <a:extLst>
              <a:ext uri="{FF2B5EF4-FFF2-40B4-BE49-F238E27FC236}">
                <a16:creationId xmlns:a16="http://schemas.microsoft.com/office/drawing/2014/main" id="{53B54E90-720D-4BD4-9928-8CF3AEE5657B}"/>
              </a:ext>
            </a:extLst>
          </p:cNvPr>
          <p:cNvGrpSpPr/>
          <p:nvPr/>
        </p:nvGrpSpPr>
        <p:grpSpPr>
          <a:xfrm>
            <a:off x="845730" y="3658507"/>
            <a:ext cx="2190600" cy="1186920"/>
            <a:chOff x="845730" y="3658507"/>
            <a:chExt cx="2190600" cy="11869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86">
              <p14:nvContentPartPr>
                <p14:cNvPr id="60" name="Ink 59">
                  <a:extLst>
                    <a:ext uri="{FF2B5EF4-FFF2-40B4-BE49-F238E27FC236}">
                      <a16:creationId xmlns:a16="http://schemas.microsoft.com/office/drawing/2014/main" id="{C7B24ED3-8479-4FA2-9488-F500AF0D0C3D}"/>
                    </a:ext>
                  </a:extLst>
                </p14:cNvPr>
                <p14:cNvContentPartPr/>
                <p14:nvPr/>
              </p14:nvContentPartPr>
              <p14:xfrm>
                <a:off x="845730" y="3681547"/>
                <a:ext cx="1083600" cy="948240"/>
              </p14:xfrm>
            </p:contentPart>
          </mc:Choice>
          <mc:Fallback>
            <p:pic>
              <p:nvPicPr>
                <p:cNvPr id="60" name="Ink 59">
                  <a:extLst>
                    <a:ext uri="{FF2B5EF4-FFF2-40B4-BE49-F238E27FC236}">
                      <a16:creationId xmlns:a16="http://schemas.microsoft.com/office/drawing/2014/main" id="{C7B24ED3-8479-4FA2-9488-F500AF0D0C3D}"/>
                    </a:ext>
                  </a:extLst>
                </p:cNvPr>
                <p:cNvPicPr/>
                <p:nvPr/>
              </p:nvPicPr>
              <p:blipFill>
                <a:blip r:embed="rId87"/>
                <a:stretch>
                  <a:fillRect/>
                </a:stretch>
              </p:blipFill>
              <p:spPr>
                <a:xfrm>
                  <a:off x="836730" y="3672547"/>
                  <a:ext cx="1101240" cy="965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8">
              <p14:nvContentPartPr>
                <p14:cNvPr id="61" name="Ink 60">
                  <a:extLst>
                    <a:ext uri="{FF2B5EF4-FFF2-40B4-BE49-F238E27FC236}">
                      <a16:creationId xmlns:a16="http://schemas.microsoft.com/office/drawing/2014/main" id="{025A9825-59CD-4447-9638-0153DD6E9A4A}"/>
                    </a:ext>
                  </a:extLst>
                </p14:cNvPr>
                <p14:cNvContentPartPr/>
                <p14:nvPr/>
              </p14:nvContentPartPr>
              <p14:xfrm>
                <a:off x="973890" y="4624387"/>
                <a:ext cx="29880" cy="221040"/>
              </p14:xfrm>
            </p:contentPart>
          </mc:Choice>
          <mc:Fallback>
            <p:pic>
              <p:nvPicPr>
                <p:cNvPr id="61" name="Ink 60">
                  <a:extLst>
                    <a:ext uri="{FF2B5EF4-FFF2-40B4-BE49-F238E27FC236}">
                      <a16:creationId xmlns:a16="http://schemas.microsoft.com/office/drawing/2014/main" id="{025A9825-59CD-4447-9638-0153DD6E9A4A}"/>
                    </a:ext>
                  </a:extLst>
                </p:cNvPr>
                <p:cNvPicPr/>
                <p:nvPr/>
              </p:nvPicPr>
              <p:blipFill>
                <a:blip r:embed="rId89"/>
                <a:stretch>
                  <a:fillRect/>
                </a:stretch>
              </p:blipFill>
              <p:spPr>
                <a:xfrm>
                  <a:off x="964890" y="4615387"/>
                  <a:ext cx="47520" cy="238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0">
              <p14:nvContentPartPr>
                <p14:cNvPr id="63" name="Ink 62">
                  <a:extLst>
                    <a:ext uri="{FF2B5EF4-FFF2-40B4-BE49-F238E27FC236}">
                      <a16:creationId xmlns:a16="http://schemas.microsoft.com/office/drawing/2014/main" id="{8B7E56B8-C634-45B6-89EA-71AAF4CD1FF9}"/>
                    </a:ext>
                  </a:extLst>
                </p14:cNvPr>
                <p14:cNvContentPartPr/>
                <p14:nvPr/>
              </p14:nvContentPartPr>
              <p14:xfrm>
                <a:off x="1284930" y="3817627"/>
                <a:ext cx="196920" cy="297360"/>
              </p14:xfrm>
            </p:contentPart>
          </mc:Choice>
          <mc:Fallback>
            <p:pic>
              <p:nvPicPr>
                <p:cNvPr id="63" name="Ink 62">
                  <a:extLst>
                    <a:ext uri="{FF2B5EF4-FFF2-40B4-BE49-F238E27FC236}">
                      <a16:creationId xmlns:a16="http://schemas.microsoft.com/office/drawing/2014/main" id="{8B7E56B8-C634-45B6-89EA-71AAF4CD1FF9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1275930" y="3808627"/>
                  <a:ext cx="214560" cy="315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2">
              <p14:nvContentPartPr>
                <p14:cNvPr id="64" name="Ink 63">
                  <a:extLst>
                    <a:ext uri="{FF2B5EF4-FFF2-40B4-BE49-F238E27FC236}">
                      <a16:creationId xmlns:a16="http://schemas.microsoft.com/office/drawing/2014/main" id="{1A399373-CD2E-4C0E-B61B-CA0EC4ED98E9}"/>
                    </a:ext>
                  </a:extLst>
                </p14:cNvPr>
                <p14:cNvContentPartPr/>
                <p14:nvPr/>
              </p14:nvContentPartPr>
              <p14:xfrm>
                <a:off x="1192050" y="4162507"/>
                <a:ext cx="637200" cy="64080"/>
              </p14:xfrm>
            </p:contentPart>
          </mc:Choice>
          <mc:Fallback>
            <p:pic>
              <p:nvPicPr>
                <p:cNvPr id="64" name="Ink 63">
                  <a:extLst>
                    <a:ext uri="{FF2B5EF4-FFF2-40B4-BE49-F238E27FC236}">
                      <a16:creationId xmlns:a16="http://schemas.microsoft.com/office/drawing/2014/main" id="{1A399373-CD2E-4C0E-B61B-CA0EC4ED98E9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1183410" y="4153507"/>
                  <a:ext cx="654840" cy="81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4">
              <p14:nvContentPartPr>
                <p14:cNvPr id="65" name="Ink 64">
                  <a:extLst>
                    <a:ext uri="{FF2B5EF4-FFF2-40B4-BE49-F238E27FC236}">
                      <a16:creationId xmlns:a16="http://schemas.microsoft.com/office/drawing/2014/main" id="{2B6CE830-7ADB-4715-91AB-21D504C3A70B}"/>
                    </a:ext>
                  </a:extLst>
                </p14:cNvPr>
                <p14:cNvContentPartPr/>
                <p14:nvPr/>
              </p14:nvContentPartPr>
              <p14:xfrm>
                <a:off x="1307610" y="4370227"/>
                <a:ext cx="260280" cy="407880"/>
              </p14:xfrm>
            </p:contentPart>
          </mc:Choice>
          <mc:Fallback>
            <p:pic>
              <p:nvPicPr>
                <p:cNvPr id="65" name="Ink 64">
                  <a:extLst>
                    <a:ext uri="{FF2B5EF4-FFF2-40B4-BE49-F238E27FC236}">
                      <a16:creationId xmlns:a16="http://schemas.microsoft.com/office/drawing/2014/main" id="{2B6CE830-7ADB-4715-91AB-21D504C3A70B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1298610" y="4361227"/>
                  <a:ext cx="277920" cy="425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6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320AF32D-24DC-4DBC-8D42-4BCB8BA68F28}"/>
                    </a:ext>
                  </a:extLst>
                </p14:cNvPr>
                <p14:cNvContentPartPr/>
                <p14:nvPr/>
              </p14:nvContentPartPr>
              <p14:xfrm>
                <a:off x="1867770" y="3658507"/>
                <a:ext cx="223200" cy="196200"/>
              </p14:xfrm>
            </p:contentPart>
          </mc:Choice>
          <mc:Fallback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320AF32D-24DC-4DBC-8D42-4BCB8BA68F28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1858770" y="3649867"/>
                  <a:ext cx="240840" cy="213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8">
              <p14:nvContentPartPr>
                <p14:cNvPr id="68" name="Ink 67">
                  <a:extLst>
                    <a:ext uri="{FF2B5EF4-FFF2-40B4-BE49-F238E27FC236}">
                      <a16:creationId xmlns:a16="http://schemas.microsoft.com/office/drawing/2014/main" id="{AD5D139F-86CD-460F-A60C-02BC25A05A6E}"/>
                    </a:ext>
                  </a:extLst>
                </p14:cNvPr>
                <p14:cNvContentPartPr/>
                <p14:nvPr/>
              </p14:nvContentPartPr>
              <p14:xfrm>
                <a:off x="2435130" y="4059187"/>
                <a:ext cx="315720" cy="223920"/>
              </p14:xfrm>
            </p:contentPart>
          </mc:Choice>
          <mc:Fallback>
            <p:pic>
              <p:nvPicPr>
                <p:cNvPr id="68" name="Ink 67">
                  <a:extLst>
                    <a:ext uri="{FF2B5EF4-FFF2-40B4-BE49-F238E27FC236}">
                      <a16:creationId xmlns:a16="http://schemas.microsoft.com/office/drawing/2014/main" id="{AD5D139F-86CD-460F-A60C-02BC25A05A6E}"/>
                    </a:ext>
                  </a:extLst>
                </p:cNvPr>
                <p:cNvPicPr/>
                <p:nvPr/>
              </p:nvPicPr>
              <p:blipFill>
                <a:blip r:embed="rId99"/>
                <a:stretch>
                  <a:fillRect/>
                </a:stretch>
              </p:blipFill>
              <p:spPr>
                <a:xfrm>
                  <a:off x="2426490" y="4050547"/>
                  <a:ext cx="333360" cy="24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0">
              <p14:nvContentPartPr>
                <p14:cNvPr id="69" name="Ink 68">
                  <a:extLst>
                    <a:ext uri="{FF2B5EF4-FFF2-40B4-BE49-F238E27FC236}">
                      <a16:creationId xmlns:a16="http://schemas.microsoft.com/office/drawing/2014/main" id="{E213846C-8109-44A0-9B17-E2000C8B2F4B}"/>
                    </a:ext>
                  </a:extLst>
                </p14:cNvPr>
                <p14:cNvContentPartPr/>
                <p14:nvPr/>
              </p14:nvContentPartPr>
              <p14:xfrm>
                <a:off x="2862450" y="4022107"/>
                <a:ext cx="173880" cy="254520"/>
              </p14:xfrm>
            </p:contentPart>
          </mc:Choice>
          <mc:Fallback>
            <p:pic>
              <p:nvPicPr>
                <p:cNvPr id="69" name="Ink 68">
                  <a:extLst>
                    <a:ext uri="{FF2B5EF4-FFF2-40B4-BE49-F238E27FC236}">
                      <a16:creationId xmlns:a16="http://schemas.microsoft.com/office/drawing/2014/main" id="{E213846C-8109-44A0-9B17-E2000C8B2F4B}"/>
                    </a:ext>
                  </a:extLst>
                </p:cNvPr>
                <p:cNvPicPr/>
                <p:nvPr/>
              </p:nvPicPr>
              <p:blipFill>
                <a:blip r:embed="rId101"/>
                <a:stretch>
                  <a:fillRect/>
                </a:stretch>
              </p:blipFill>
              <p:spPr>
                <a:xfrm>
                  <a:off x="2853810" y="4013467"/>
                  <a:ext cx="191520" cy="2721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2353486D-78F7-4A1F-B2CF-CFEEA7B477EE}"/>
              </a:ext>
            </a:extLst>
          </p:cNvPr>
          <p:cNvGrpSpPr/>
          <p:nvPr/>
        </p:nvGrpSpPr>
        <p:grpSpPr>
          <a:xfrm>
            <a:off x="3720690" y="3553747"/>
            <a:ext cx="1154520" cy="1074600"/>
            <a:chOff x="3720690" y="3553747"/>
            <a:chExt cx="1154520" cy="10746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02">
              <p14:nvContentPartPr>
                <p14:cNvPr id="70" name="Ink 69">
                  <a:extLst>
                    <a:ext uri="{FF2B5EF4-FFF2-40B4-BE49-F238E27FC236}">
                      <a16:creationId xmlns:a16="http://schemas.microsoft.com/office/drawing/2014/main" id="{E6E00E98-50FA-4713-8B58-ABD3754BE636}"/>
                    </a:ext>
                  </a:extLst>
                </p14:cNvPr>
                <p14:cNvContentPartPr/>
                <p14:nvPr/>
              </p14:nvContentPartPr>
              <p14:xfrm>
                <a:off x="3720690" y="3597667"/>
                <a:ext cx="807840" cy="1030680"/>
              </p14:xfrm>
            </p:contentPart>
          </mc:Choice>
          <mc:Fallback>
            <p:pic>
              <p:nvPicPr>
                <p:cNvPr id="70" name="Ink 69">
                  <a:extLst>
                    <a:ext uri="{FF2B5EF4-FFF2-40B4-BE49-F238E27FC236}">
                      <a16:creationId xmlns:a16="http://schemas.microsoft.com/office/drawing/2014/main" id="{E6E00E98-50FA-4713-8B58-ABD3754BE636}"/>
                    </a:ext>
                  </a:extLst>
                </p:cNvPr>
                <p:cNvPicPr/>
                <p:nvPr/>
              </p:nvPicPr>
              <p:blipFill>
                <a:blip r:embed="rId103"/>
                <a:stretch>
                  <a:fillRect/>
                </a:stretch>
              </p:blipFill>
              <p:spPr>
                <a:xfrm>
                  <a:off x="3711690" y="3588667"/>
                  <a:ext cx="825480" cy="1048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4">
              <p14:nvContentPartPr>
                <p14:cNvPr id="72" name="Ink 71">
                  <a:extLst>
                    <a:ext uri="{FF2B5EF4-FFF2-40B4-BE49-F238E27FC236}">
                      <a16:creationId xmlns:a16="http://schemas.microsoft.com/office/drawing/2014/main" id="{323D2A40-5E3B-46C4-A706-C46CB02E5983}"/>
                    </a:ext>
                  </a:extLst>
                </p14:cNvPr>
                <p14:cNvContentPartPr/>
                <p14:nvPr/>
              </p14:nvContentPartPr>
              <p14:xfrm>
                <a:off x="4253490" y="3779827"/>
                <a:ext cx="25920" cy="222840"/>
              </p14:xfrm>
            </p:contentPart>
          </mc:Choice>
          <mc:Fallback>
            <p:pic>
              <p:nvPicPr>
                <p:cNvPr id="72" name="Ink 71">
                  <a:extLst>
                    <a:ext uri="{FF2B5EF4-FFF2-40B4-BE49-F238E27FC236}">
                      <a16:creationId xmlns:a16="http://schemas.microsoft.com/office/drawing/2014/main" id="{323D2A40-5E3B-46C4-A706-C46CB02E5983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4244490" y="3770827"/>
                  <a:ext cx="43560" cy="240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6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08243ED2-3152-4444-B7F3-37A9078ED451}"/>
                    </a:ext>
                  </a:extLst>
                </p14:cNvPr>
                <p14:cNvContentPartPr/>
                <p14:nvPr/>
              </p14:nvContentPartPr>
              <p14:xfrm>
                <a:off x="4110570" y="4009147"/>
                <a:ext cx="685080" cy="39960"/>
              </p14:xfrm>
            </p:contentPart>
          </mc:Choice>
          <mc:Fallback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08243ED2-3152-4444-B7F3-37A9078ED451}"/>
                    </a:ext>
                  </a:extLst>
                </p:cNvPr>
                <p:cNvPicPr/>
                <p:nvPr/>
              </p:nvPicPr>
              <p:blipFill>
                <a:blip r:embed="rId107"/>
                <a:stretch>
                  <a:fillRect/>
                </a:stretch>
              </p:blipFill>
              <p:spPr>
                <a:xfrm>
                  <a:off x="4101930" y="4000507"/>
                  <a:ext cx="702720" cy="57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8">
              <p14:nvContentPartPr>
                <p14:cNvPr id="75" name="Ink 74">
                  <a:extLst>
                    <a:ext uri="{FF2B5EF4-FFF2-40B4-BE49-F238E27FC236}">
                      <a16:creationId xmlns:a16="http://schemas.microsoft.com/office/drawing/2014/main" id="{D98CBD37-F9E9-4718-980C-A338B1E34668}"/>
                    </a:ext>
                  </a:extLst>
                </p14:cNvPr>
                <p14:cNvContentPartPr/>
                <p14:nvPr/>
              </p14:nvContentPartPr>
              <p14:xfrm>
                <a:off x="4208130" y="4182667"/>
                <a:ext cx="23760" cy="357480"/>
              </p14:xfrm>
            </p:contentPart>
          </mc:Choice>
          <mc:Fallback>
            <p:pic>
              <p:nvPicPr>
                <p:cNvPr id="75" name="Ink 74">
                  <a:extLst>
                    <a:ext uri="{FF2B5EF4-FFF2-40B4-BE49-F238E27FC236}">
                      <a16:creationId xmlns:a16="http://schemas.microsoft.com/office/drawing/2014/main" id="{D98CBD37-F9E9-4718-980C-A338B1E34668}"/>
                    </a:ext>
                  </a:extLst>
                </p:cNvPr>
                <p:cNvPicPr/>
                <p:nvPr/>
              </p:nvPicPr>
              <p:blipFill>
                <a:blip r:embed="rId109"/>
                <a:stretch>
                  <a:fillRect/>
                </a:stretch>
              </p:blipFill>
              <p:spPr>
                <a:xfrm>
                  <a:off x="4199130" y="4173667"/>
                  <a:ext cx="41400" cy="375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0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DCA773FF-8F61-49BF-9B3C-71EAB06FBAC2}"/>
                    </a:ext>
                  </a:extLst>
                </p14:cNvPr>
                <p14:cNvContentPartPr/>
                <p14:nvPr/>
              </p14:nvContentPartPr>
              <p14:xfrm>
                <a:off x="4284810" y="4240627"/>
                <a:ext cx="254880" cy="362160"/>
              </p14:xfrm>
            </p:contentPart>
          </mc:Choice>
          <mc:Fallback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DCA773FF-8F61-49BF-9B3C-71EAB06FBAC2}"/>
                    </a:ext>
                  </a:extLst>
                </p:cNvPr>
                <p:cNvPicPr/>
                <p:nvPr/>
              </p:nvPicPr>
              <p:blipFill>
                <a:blip r:embed="rId111"/>
                <a:stretch>
                  <a:fillRect/>
                </a:stretch>
              </p:blipFill>
              <p:spPr>
                <a:xfrm>
                  <a:off x="4275810" y="4231987"/>
                  <a:ext cx="272520" cy="379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2">
              <p14:nvContentPartPr>
                <p14:cNvPr id="77" name="Ink 76">
                  <a:extLst>
                    <a:ext uri="{FF2B5EF4-FFF2-40B4-BE49-F238E27FC236}">
                      <a16:creationId xmlns:a16="http://schemas.microsoft.com/office/drawing/2014/main" id="{FFBF3039-14EA-4D62-A5E8-2F131837718D}"/>
                    </a:ext>
                  </a:extLst>
                </p14:cNvPr>
                <p14:cNvContentPartPr/>
                <p14:nvPr/>
              </p14:nvContentPartPr>
              <p14:xfrm>
                <a:off x="4448250" y="3553747"/>
                <a:ext cx="426960" cy="200520"/>
              </p14:xfrm>
            </p:contentPart>
          </mc:Choice>
          <mc:Fallback>
            <p:pic>
              <p:nvPicPr>
                <p:cNvPr id="77" name="Ink 76">
                  <a:extLst>
                    <a:ext uri="{FF2B5EF4-FFF2-40B4-BE49-F238E27FC236}">
                      <a16:creationId xmlns:a16="http://schemas.microsoft.com/office/drawing/2014/main" id="{FFBF3039-14EA-4D62-A5E8-2F131837718D}"/>
                    </a:ext>
                  </a:extLst>
                </p:cNvPr>
                <p:cNvPicPr/>
                <p:nvPr/>
              </p:nvPicPr>
              <p:blipFill>
                <a:blip r:embed="rId113"/>
                <a:stretch>
                  <a:fillRect/>
                </a:stretch>
              </p:blipFill>
              <p:spPr>
                <a:xfrm>
                  <a:off x="4439250" y="3544747"/>
                  <a:ext cx="444600" cy="2181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83" name="Group 82">
            <a:extLst>
              <a:ext uri="{FF2B5EF4-FFF2-40B4-BE49-F238E27FC236}">
                <a16:creationId xmlns:a16="http://schemas.microsoft.com/office/drawing/2014/main" id="{7793395F-E478-448F-895B-70359A3E9BF7}"/>
              </a:ext>
            </a:extLst>
          </p:cNvPr>
          <p:cNvGrpSpPr/>
          <p:nvPr/>
        </p:nvGrpSpPr>
        <p:grpSpPr>
          <a:xfrm>
            <a:off x="1139490" y="5270947"/>
            <a:ext cx="639360" cy="609120"/>
            <a:chOff x="1139490" y="5270947"/>
            <a:chExt cx="639360" cy="6091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14">
              <p14:nvContentPartPr>
                <p14:cNvPr id="79" name="Ink 78">
                  <a:extLst>
                    <a:ext uri="{FF2B5EF4-FFF2-40B4-BE49-F238E27FC236}">
                      <a16:creationId xmlns:a16="http://schemas.microsoft.com/office/drawing/2014/main" id="{2ECB79C9-6546-413C-8571-2C1AD31D59F3}"/>
                    </a:ext>
                  </a:extLst>
                </p14:cNvPr>
                <p14:cNvContentPartPr/>
                <p14:nvPr/>
              </p14:nvContentPartPr>
              <p14:xfrm>
                <a:off x="1155330" y="5270947"/>
                <a:ext cx="47160" cy="426240"/>
              </p14:xfrm>
            </p:contentPart>
          </mc:Choice>
          <mc:Fallback>
            <p:pic>
              <p:nvPicPr>
                <p:cNvPr id="79" name="Ink 78">
                  <a:extLst>
                    <a:ext uri="{FF2B5EF4-FFF2-40B4-BE49-F238E27FC236}">
                      <a16:creationId xmlns:a16="http://schemas.microsoft.com/office/drawing/2014/main" id="{2ECB79C9-6546-413C-8571-2C1AD31D59F3}"/>
                    </a:ext>
                  </a:extLst>
                </p:cNvPr>
                <p:cNvPicPr/>
                <p:nvPr/>
              </p:nvPicPr>
              <p:blipFill>
                <a:blip r:embed="rId115"/>
                <a:stretch>
                  <a:fillRect/>
                </a:stretch>
              </p:blipFill>
              <p:spPr>
                <a:xfrm>
                  <a:off x="1146330" y="5262307"/>
                  <a:ext cx="64800" cy="443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6">
              <p14:nvContentPartPr>
                <p14:cNvPr id="80" name="Ink 79">
                  <a:extLst>
                    <a:ext uri="{FF2B5EF4-FFF2-40B4-BE49-F238E27FC236}">
                      <a16:creationId xmlns:a16="http://schemas.microsoft.com/office/drawing/2014/main" id="{237CAC38-B76F-4150-A824-B689A16A8DDC}"/>
                    </a:ext>
                  </a:extLst>
                </p14:cNvPr>
                <p14:cNvContentPartPr/>
                <p14:nvPr/>
              </p14:nvContentPartPr>
              <p14:xfrm>
                <a:off x="1139490" y="5272747"/>
                <a:ext cx="326880" cy="417960"/>
              </p14:xfrm>
            </p:contentPart>
          </mc:Choice>
          <mc:Fallback>
            <p:pic>
              <p:nvPicPr>
                <p:cNvPr id="80" name="Ink 79">
                  <a:extLst>
                    <a:ext uri="{FF2B5EF4-FFF2-40B4-BE49-F238E27FC236}">
                      <a16:creationId xmlns:a16="http://schemas.microsoft.com/office/drawing/2014/main" id="{237CAC38-B76F-4150-A824-B689A16A8DDC}"/>
                    </a:ext>
                  </a:extLst>
                </p:cNvPr>
                <p:cNvPicPr/>
                <p:nvPr/>
              </p:nvPicPr>
              <p:blipFill>
                <a:blip r:embed="rId117"/>
                <a:stretch>
                  <a:fillRect/>
                </a:stretch>
              </p:blipFill>
              <p:spPr>
                <a:xfrm>
                  <a:off x="1130490" y="5264107"/>
                  <a:ext cx="344520" cy="43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8">
              <p14:nvContentPartPr>
                <p14:cNvPr id="81" name="Ink 80">
                  <a:extLst>
                    <a:ext uri="{FF2B5EF4-FFF2-40B4-BE49-F238E27FC236}">
                      <a16:creationId xmlns:a16="http://schemas.microsoft.com/office/drawing/2014/main" id="{F0146892-AEBF-4E00-B625-9138D6E7A51F}"/>
                    </a:ext>
                  </a:extLst>
                </p14:cNvPr>
                <p14:cNvContentPartPr/>
                <p14:nvPr/>
              </p14:nvContentPartPr>
              <p14:xfrm>
                <a:off x="1574730" y="5526187"/>
                <a:ext cx="204120" cy="353880"/>
              </p14:xfrm>
            </p:contentPart>
          </mc:Choice>
          <mc:Fallback>
            <p:pic>
              <p:nvPicPr>
                <p:cNvPr id="81" name="Ink 80">
                  <a:extLst>
                    <a:ext uri="{FF2B5EF4-FFF2-40B4-BE49-F238E27FC236}">
                      <a16:creationId xmlns:a16="http://schemas.microsoft.com/office/drawing/2014/main" id="{F0146892-AEBF-4E00-B625-9138D6E7A51F}"/>
                    </a:ext>
                  </a:extLst>
                </p:cNvPr>
                <p:cNvPicPr/>
                <p:nvPr/>
              </p:nvPicPr>
              <p:blipFill>
                <a:blip r:embed="rId119"/>
                <a:stretch>
                  <a:fillRect/>
                </a:stretch>
              </p:blipFill>
              <p:spPr>
                <a:xfrm>
                  <a:off x="1566090" y="5517187"/>
                  <a:ext cx="221760" cy="371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0">
              <p14:nvContentPartPr>
                <p14:cNvPr id="82" name="Ink 81">
                  <a:extLst>
                    <a:ext uri="{FF2B5EF4-FFF2-40B4-BE49-F238E27FC236}">
                      <a16:creationId xmlns:a16="http://schemas.microsoft.com/office/drawing/2014/main" id="{1FFF44A0-70DE-4C05-AB88-71183B647B99}"/>
                    </a:ext>
                  </a:extLst>
                </p14:cNvPr>
                <p14:cNvContentPartPr/>
                <p14:nvPr/>
              </p14:nvContentPartPr>
              <p14:xfrm>
                <a:off x="1223730" y="5626627"/>
                <a:ext cx="3240" cy="86400"/>
              </p14:xfrm>
            </p:contentPart>
          </mc:Choice>
          <mc:Fallback>
            <p:pic>
              <p:nvPicPr>
                <p:cNvPr id="82" name="Ink 81">
                  <a:extLst>
                    <a:ext uri="{FF2B5EF4-FFF2-40B4-BE49-F238E27FC236}">
                      <a16:creationId xmlns:a16="http://schemas.microsoft.com/office/drawing/2014/main" id="{1FFF44A0-70DE-4C05-AB88-71183B647B99}"/>
                    </a:ext>
                  </a:extLst>
                </p:cNvPr>
                <p:cNvPicPr/>
                <p:nvPr/>
              </p:nvPicPr>
              <p:blipFill>
                <a:blip r:embed="rId121"/>
                <a:stretch>
                  <a:fillRect/>
                </a:stretch>
              </p:blipFill>
              <p:spPr>
                <a:xfrm>
                  <a:off x="1215090" y="5617987"/>
                  <a:ext cx="20880" cy="1040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90" name="Group 89">
            <a:extLst>
              <a:ext uri="{FF2B5EF4-FFF2-40B4-BE49-F238E27FC236}">
                <a16:creationId xmlns:a16="http://schemas.microsoft.com/office/drawing/2014/main" id="{2E402025-7B6C-4BCE-9C6F-3A0E8EB151F3}"/>
              </a:ext>
            </a:extLst>
          </p:cNvPr>
          <p:cNvGrpSpPr/>
          <p:nvPr/>
        </p:nvGrpSpPr>
        <p:grpSpPr>
          <a:xfrm>
            <a:off x="2329290" y="5144947"/>
            <a:ext cx="1064160" cy="704520"/>
            <a:chOff x="2329290" y="5144947"/>
            <a:chExt cx="1064160" cy="7045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22">
              <p14:nvContentPartPr>
                <p14:cNvPr id="87" name="Ink 86">
                  <a:extLst>
                    <a:ext uri="{FF2B5EF4-FFF2-40B4-BE49-F238E27FC236}">
                      <a16:creationId xmlns:a16="http://schemas.microsoft.com/office/drawing/2014/main" id="{DD859ADA-3DE1-41B1-B8FC-81957185C3CA}"/>
                    </a:ext>
                  </a:extLst>
                </p14:cNvPr>
                <p14:cNvContentPartPr/>
                <p14:nvPr/>
              </p14:nvContentPartPr>
              <p14:xfrm>
                <a:off x="2329290" y="5144947"/>
                <a:ext cx="460080" cy="704520"/>
              </p14:xfrm>
            </p:contentPart>
          </mc:Choice>
          <mc:Fallback>
            <p:pic>
              <p:nvPicPr>
                <p:cNvPr id="87" name="Ink 86">
                  <a:extLst>
                    <a:ext uri="{FF2B5EF4-FFF2-40B4-BE49-F238E27FC236}">
                      <a16:creationId xmlns:a16="http://schemas.microsoft.com/office/drawing/2014/main" id="{DD859ADA-3DE1-41B1-B8FC-81957185C3CA}"/>
                    </a:ext>
                  </a:extLst>
                </p:cNvPr>
                <p:cNvPicPr/>
                <p:nvPr/>
              </p:nvPicPr>
              <p:blipFill>
                <a:blip r:embed="rId123"/>
                <a:stretch>
                  <a:fillRect/>
                </a:stretch>
              </p:blipFill>
              <p:spPr>
                <a:xfrm>
                  <a:off x="2320650" y="5135947"/>
                  <a:ext cx="477720" cy="722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4">
              <p14:nvContentPartPr>
                <p14:cNvPr id="88" name="Ink 87">
                  <a:extLst>
                    <a:ext uri="{FF2B5EF4-FFF2-40B4-BE49-F238E27FC236}">
                      <a16:creationId xmlns:a16="http://schemas.microsoft.com/office/drawing/2014/main" id="{0FE1F7A4-9323-4123-A60A-74B1592F049C}"/>
                    </a:ext>
                  </a:extLst>
                </p14:cNvPr>
                <p14:cNvContentPartPr/>
                <p14:nvPr/>
              </p14:nvContentPartPr>
              <p14:xfrm>
                <a:off x="2808450" y="5506747"/>
                <a:ext cx="118440" cy="169200"/>
              </p14:xfrm>
            </p:contentPart>
          </mc:Choice>
          <mc:Fallback>
            <p:pic>
              <p:nvPicPr>
                <p:cNvPr id="88" name="Ink 87">
                  <a:extLst>
                    <a:ext uri="{FF2B5EF4-FFF2-40B4-BE49-F238E27FC236}">
                      <a16:creationId xmlns:a16="http://schemas.microsoft.com/office/drawing/2014/main" id="{0FE1F7A4-9323-4123-A60A-74B1592F049C}"/>
                    </a:ext>
                  </a:extLst>
                </p:cNvPr>
                <p:cNvPicPr/>
                <p:nvPr/>
              </p:nvPicPr>
              <p:blipFill>
                <a:blip r:embed="rId125"/>
                <a:stretch>
                  <a:fillRect/>
                </a:stretch>
              </p:blipFill>
              <p:spPr>
                <a:xfrm>
                  <a:off x="2799810" y="5498107"/>
                  <a:ext cx="136080" cy="186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6">
              <p14:nvContentPartPr>
                <p14:cNvPr id="89" name="Ink 88">
                  <a:extLst>
                    <a:ext uri="{FF2B5EF4-FFF2-40B4-BE49-F238E27FC236}">
                      <a16:creationId xmlns:a16="http://schemas.microsoft.com/office/drawing/2014/main" id="{9E1A79CE-1C14-4B1A-A00A-7E18BF81CBF6}"/>
                    </a:ext>
                  </a:extLst>
                </p14:cNvPr>
                <p14:cNvContentPartPr/>
                <p14:nvPr/>
              </p14:nvContentPartPr>
              <p14:xfrm>
                <a:off x="2988810" y="5389027"/>
                <a:ext cx="404640" cy="278640"/>
              </p14:xfrm>
            </p:contentPart>
          </mc:Choice>
          <mc:Fallback>
            <p:pic>
              <p:nvPicPr>
                <p:cNvPr id="89" name="Ink 88">
                  <a:extLst>
                    <a:ext uri="{FF2B5EF4-FFF2-40B4-BE49-F238E27FC236}">
                      <a16:creationId xmlns:a16="http://schemas.microsoft.com/office/drawing/2014/main" id="{9E1A79CE-1C14-4B1A-A00A-7E18BF81CBF6}"/>
                    </a:ext>
                  </a:extLst>
                </p:cNvPr>
                <p:cNvPicPr/>
                <p:nvPr/>
              </p:nvPicPr>
              <p:blipFill>
                <a:blip r:embed="rId127"/>
                <a:stretch>
                  <a:fillRect/>
                </a:stretch>
              </p:blipFill>
              <p:spPr>
                <a:xfrm>
                  <a:off x="2979810" y="5380027"/>
                  <a:ext cx="422280" cy="2962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28">
            <p14:nvContentPartPr>
              <p14:cNvPr id="91" name="Ink 90">
                <a:extLst>
                  <a:ext uri="{FF2B5EF4-FFF2-40B4-BE49-F238E27FC236}">
                    <a16:creationId xmlns:a16="http://schemas.microsoft.com/office/drawing/2014/main" id="{6947E250-FB4E-4880-9E90-143E46F7C598}"/>
                  </a:ext>
                </a:extLst>
              </p14:cNvPr>
              <p14:cNvContentPartPr/>
              <p14:nvPr/>
            </p14:nvContentPartPr>
            <p14:xfrm>
              <a:off x="3838410" y="5175547"/>
              <a:ext cx="860400" cy="448560"/>
            </p14:xfrm>
          </p:contentPart>
        </mc:Choice>
        <mc:Fallback>
          <p:pic>
            <p:nvPicPr>
              <p:cNvPr id="91" name="Ink 90">
                <a:extLst>
                  <a:ext uri="{FF2B5EF4-FFF2-40B4-BE49-F238E27FC236}">
                    <a16:creationId xmlns:a16="http://schemas.microsoft.com/office/drawing/2014/main" id="{6947E250-FB4E-4880-9E90-143E46F7C598}"/>
                  </a:ext>
                </a:extLst>
              </p:cNvPr>
              <p:cNvPicPr/>
              <p:nvPr/>
            </p:nvPicPr>
            <p:blipFill>
              <a:blip r:embed="rId129"/>
              <a:stretch>
                <a:fillRect/>
              </a:stretch>
            </p:blipFill>
            <p:spPr>
              <a:xfrm>
                <a:off x="3829410" y="5166907"/>
                <a:ext cx="878040" cy="466200"/>
              </a:xfrm>
              <a:prstGeom prst="rect">
                <a:avLst/>
              </a:prstGeom>
            </p:spPr>
          </p:pic>
        </mc:Fallback>
      </mc:AlternateContent>
      <p:grpSp>
        <p:nvGrpSpPr>
          <p:cNvPr id="94" name="Group 93">
            <a:extLst>
              <a:ext uri="{FF2B5EF4-FFF2-40B4-BE49-F238E27FC236}">
                <a16:creationId xmlns:a16="http://schemas.microsoft.com/office/drawing/2014/main" id="{4A312722-CC76-4DBA-BD6B-54BC40D21FA4}"/>
              </a:ext>
            </a:extLst>
          </p:cNvPr>
          <p:cNvGrpSpPr/>
          <p:nvPr/>
        </p:nvGrpSpPr>
        <p:grpSpPr>
          <a:xfrm>
            <a:off x="5133330" y="5039467"/>
            <a:ext cx="905400" cy="838800"/>
            <a:chOff x="5133330" y="5039467"/>
            <a:chExt cx="905400" cy="8388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30">
              <p14:nvContentPartPr>
                <p14:cNvPr id="92" name="Ink 91">
                  <a:extLst>
                    <a:ext uri="{FF2B5EF4-FFF2-40B4-BE49-F238E27FC236}">
                      <a16:creationId xmlns:a16="http://schemas.microsoft.com/office/drawing/2014/main" id="{B0A0518E-5D47-4C51-A070-B8E7D46A6BF4}"/>
                    </a:ext>
                  </a:extLst>
                </p14:cNvPr>
                <p14:cNvContentPartPr/>
                <p14:nvPr/>
              </p14:nvContentPartPr>
              <p14:xfrm>
                <a:off x="5133330" y="5039467"/>
                <a:ext cx="595440" cy="514080"/>
              </p14:xfrm>
            </p:contentPart>
          </mc:Choice>
          <mc:Fallback>
            <p:pic>
              <p:nvPicPr>
                <p:cNvPr id="92" name="Ink 91">
                  <a:extLst>
                    <a:ext uri="{FF2B5EF4-FFF2-40B4-BE49-F238E27FC236}">
                      <a16:creationId xmlns:a16="http://schemas.microsoft.com/office/drawing/2014/main" id="{B0A0518E-5D47-4C51-A070-B8E7D46A6BF4}"/>
                    </a:ext>
                  </a:extLst>
                </p:cNvPr>
                <p:cNvPicPr/>
                <p:nvPr/>
              </p:nvPicPr>
              <p:blipFill>
                <a:blip r:embed="rId131"/>
                <a:stretch>
                  <a:fillRect/>
                </a:stretch>
              </p:blipFill>
              <p:spPr>
                <a:xfrm>
                  <a:off x="5124330" y="5030827"/>
                  <a:ext cx="613080" cy="531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2">
              <p14:nvContentPartPr>
                <p14:cNvPr id="93" name="Ink 92">
                  <a:extLst>
                    <a:ext uri="{FF2B5EF4-FFF2-40B4-BE49-F238E27FC236}">
                      <a16:creationId xmlns:a16="http://schemas.microsoft.com/office/drawing/2014/main" id="{746AB81E-5578-4349-AFB1-84F4947833CD}"/>
                    </a:ext>
                  </a:extLst>
                </p14:cNvPr>
                <p14:cNvContentPartPr/>
                <p14:nvPr/>
              </p14:nvContentPartPr>
              <p14:xfrm>
                <a:off x="5838210" y="5435107"/>
                <a:ext cx="200520" cy="443160"/>
              </p14:xfrm>
            </p:contentPart>
          </mc:Choice>
          <mc:Fallback>
            <p:pic>
              <p:nvPicPr>
                <p:cNvPr id="93" name="Ink 92">
                  <a:extLst>
                    <a:ext uri="{FF2B5EF4-FFF2-40B4-BE49-F238E27FC236}">
                      <a16:creationId xmlns:a16="http://schemas.microsoft.com/office/drawing/2014/main" id="{746AB81E-5578-4349-AFB1-84F4947833CD}"/>
                    </a:ext>
                  </a:extLst>
                </p:cNvPr>
                <p:cNvPicPr/>
                <p:nvPr/>
              </p:nvPicPr>
              <p:blipFill>
                <a:blip r:embed="rId133"/>
                <a:stretch>
                  <a:fillRect/>
                </a:stretch>
              </p:blipFill>
              <p:spPr>
                <a:xfrm>
                  <a:off x="5829570" y="5426467"/>
                  <a:ext cx="218160" cy="4608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03" name="Group 102">
            <a:extLst>
              <a:ext uri="{FF2B5EF4-FFF2-40B4-BE49-F238E27FC236}">
                <a16:creationId xmlns:a16="http://schemas.microsoft.com/office/drawing/2014/main" id="{391BFCCF-3FBB-47AD-AD52-B2B98AC3C9AE}"/>
              </a:ext>
            </a:extLst>
          </p:cNvPr>
          <p:cNvGrpSpPr/>
          <p:nvPr/>
        </p:nvGrpSpPr>
        <p:grpSpPr>
          <a:xfrm>
            <a:off x="5382810" y="3976387"/>
            <a:ext cx="443160" cy="405720"/>
            <a:chOff x="5382810" y="3976387"/>
            <a:chExt cx="443160" cy="4057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34">
              <p14:nvContentPartPr>
                <p14:cNvPr id="95" name="Ink 94">
                  <a:extLst>
                    <a:ext uri="{FF2B5EF4-FFF2-40B4-BE49-F238E27FC236}">
                      <a16:creationId xmlns:a16="http://schemas.microsoft.com/office/drawing/2014/main" id="{D5EEA224-3764-40F2-8B9D-336A40047EA8}"/>
                    </a:ext>
                  </a:extLst>
                </p14:cNvPr>
                <p14:cNvContentPartPr/>
                <p14:nvPr/>
              </p14:nvContentPartPr>
              <p14:xfrm>
                <a:off x="5382810" y="4069627"/>
                <a:ext cx="232560" cy="27000"/>
              </p14:xfrm>
            </p:contentPart>
          </mc:Choice>
          <mc:Fallback>
            <p:pic>
              <p:nvPicPr>
                <p:cNvPr id="95" name="Ink 94">
                  <a:extLst>
                    <a:ext uri="{FF2B5EF4-FFF2-40B4-BE49-F238E27FC236}">
                      <a16:creationId xmlns:a16="http://schemas.microsoft.com/office/drawing/2014/main" id="{D5EEA224-3764-40F2-8B9D-336A40047EA8}"/>
                    </a:ext>
                  </a:extLst>
                </p:cNvPr>
                <p:cNvPicPr/>
                <p:nvPr/>
              </p:nvPicPr>
              <p:blipFill>
                <a:blip r:embed="rId135"/>
                <a:stretch>
                  <a:fillRect/>
                </a:stretch>
              </p:blipFill>
              <p:spPr>
                <a:xfrm>
                  <a:off x="5373810" y="4060987"/>
                  <a:ext cx="250200" cy="44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6">
              <p14:nvContentPartPr>
                <p14:cNvPr id="96" name="Ink 95">
                  <a:extLst>
                    <a:ext uri="{FF2B5EF4-FFF2-40B4-BE49-F238E27FC236}">
                      <a16:creationId xmlns:a16="http://schemas.microsoft.com/office/drawing/2014/main" id="{874DFB8B-7959-42B6-B589-1142049292E5}"/>
                    </a:ext>
                  </a:extLst>
                </p14:cNvPr>
                <p14:cNvContentPartPr/>
                <p14:nvPr/>
              </p14:nvContentPartPr>
              <p14:xfrm>
                <a:off x="5399370" y="4162507"/>
                <a:ext cx="284760" cy="16560"/>
              </p14:xfrm>
            </p:contentPart>
          </mc:Choice>
          <mc:Fallback>
            <p:pic>
              <p:nvPicPr>
                <p:cNvPr id="96" name="Ink 95">
                  <a:extLst>
                    <a:ext uri="{FF2B5EF4-FFF2-40B4-BE49-F238E27FC236}">
                      <a16:creationId xmlns:a16="http://schemas.microsoft.com/office/drawing/2014/main" id="{874DFB8B-7959-42B6-B589-1142049292E5}"/>
                    </a:ext>
                  </a:extLst>
                </p:cNvPr>
                <p:cNvPicPr/>
                <p:nvPr/>
              </p:nvPicPr>
              <p:blipFill>
                <a:blip r:embed="rId137"/>
                <a:stretch>
                  <a:fillRect/>
                </a:stretch>
              </p:blipFill>
              <p:spPr>
                <a:xfrm>
                  <a:off x="5390370" y="4153867"/>
                  <a:ext cx="302400" cy="34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8">
              <p14:nvContentPartPr>
                <p14:cNvPr id="97" name="Ink 96">
                  <a:extLst>
                    <a:ext uri="{FF2B5EF4-FFF2-40B4-BE49-F238E27FC236}">
                      <a16:creationId xmlns:a16="http://schemas.microsoft.com/office/drawing/2014/main" id="{8FF06B3F-1B7B-4EAA-9AFA-4243C9A3653F}"/>
                    </a:ext>
                  </a:extLst>
                </p14:cNvPr>
                <p14:cNvContentPartPr/>
                <p14:nvPr/>
              </p14:nvContentPartPr>
              <p14:xfrm>
                <a:off x="5572170" y="3976387"/>
                <a:ext cx="253800" cy="405720"/>
              </p14:xfrm>
            </p:contentPart>
          </mc:Choice>
          <mc:Fallback>
            <p:pic>
              <p:nvPicPr>
                <p:cNvPr id="97" name="Ink 96">
                  <a:extLst>
                    <a:ext uri="{FF2B5EF4-FFF2-40B4-BE49-F238E27FC236}">
                      <a16:creationId xmlns:a16="http://schemas.microsoft.com/office/drawing/2014/main" id="{8FF06B3F-1B7B-4EAA-9AFA-4243C9A3653F}"/>
                    </a:ext>
                  </a:extLst>
                </p:cNvPr>
                <p:cNvPicPr/>
                <p:nvPr/>
              </p:nvPicPr>
              <p:blipFill>
                <a:blip r:embed="rId139"/>
                <a:stretch>
                  <a:fillRect/>
                </a:stretch>
              </p:blipFill>
              <p:spPr>
                <a:xfrm>
                  <a:off x="5563530" y="3967387"/>
                  <a:ext cx="271440" cy="4233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02" name="Group 101">
            <a:extLst>
              <a:ext uri="{FF2B5EF4-FFF2-40B4-BE49-F238E27FC236}">
                <a16:creationId xmlns:a16="http://schemas.microsoft.com/office/drawing/2014/main" id="{BF2BE0F7-1D4D-44F5-B172-4B4ED45FC4E2}"/>
              </a:ext>
            </a:extLst>
          </p:cNvPr>
          <p:cNvGrpSpPr/>
          <p:nvPr/>
        </p:nvGrpSpPr>
        <p:grpSpPr>
          <a:xfrm>
            <a:off x="6330690" y="3986827"/>
            <a:ext cx="732960" cy="472680"/>
            <a:chOff x="6330690" y="3986827"/>
            <a:chExt cx="732960" cy="4726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40">
              <p14:nvContentPartPr>
                <p14:cNvPr id="98" name="Ink 97">
                  <a:extLst>
                    <a:ext uri="{FF2B5EF4-FFF2-40B4-BE49-F238E27FC236}">
                      <a16:creationId xmlns:a16="http://schemas.microsoft.com/office/drawing/2014/main" id="{62D2F8F7-B3C2-4F9F-A87C-4A266ECF2327}"/>
                    </a:ext>
                  </a:extLst>
                </p14:cNvPr>
                <p14:cNvContentPartPr/>
                <p14:nvPr/>
              </p14:nvContentPartPr>
              <p14:xfrm>
                <a:off x="6330690" y="4022827"/>
                <a:ext cx="285480" cy="402480"/>
              </p14:xfrm>
            </p:contentPart>
          </mc:Choice>
          <mc:Fallback>
            <p:pic>
              <p:nvPicPr>
                <p:cNvPr id="98" name="Ink 97">
                  <a:extLst>
                    <a:ext uri="{FF2B5EF4-FFF2-40B4-BE49-F238E27FC236}">
                      <a16:creationId xmlns:a16="http://schemas.microsoft.com/office/drawing/2014/main" id="{62D2F8F7-B3C2-4F9F-A87C-4A266ECF2327}"/>
                    </a:ext>
                  </a:extLst>
                </p:cNvPr>
                <p:cNvPicPr/>
                <p:nvPr/>
              </p:nvPicPr>
              <p:blipFill>
                <a:blip r:embed="rId141"/>
                <a:stretch>
                  <a:fillRect/>
                </a:stretch>
              </p:blipFill>
              <p:spPr>
                <a:xfrm>
                  <a:off x="6321690" y="4013827"/>
                  <a:ext cx="303120" cy="420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2">
              <p14:nvContentPartPr>
                <p14:cNvPr id="99" name="Ink 98">
                  <a:extLst>
                    <a:ext uri="{FF2B5EF4-FFF2-40B4-BE49-F238E27FC236}">
                      <a16:creationId xmlns:a16="http://schemas.microsoft.com/office/drawing/2014/main" id="{B91A7A61-D1E8-4908-909D-6E3DDB5532F4}"/>
                    </a:ext>
                  </a:extLst>
                </p14:cNvPr>
                <p14:cNvContentPartPr/>
                <p14:nvPr/>
              </p14:nvContentPartPr>
              <p14:xfrm>
                <a:off x="6626970" y="4415587"/>
                <a:ext cx="42840" cy="31680"/>
              </p14:xfrm>
            </p:contentPart>
          </mc:Choice>
          <mc:Fallback>
            <p:pic>
              <p:nvPicPr>
                <p:cNvPr id="99" name="Ink 98">
                  <a:extLst>
                    <a:ext uri="{FF2B5EF4-FFF2-40B4-BE49-F238E27FC236}">
                      <a16:creationId xmlns:a16="http://schemas.microsoft.com/office/drawing/2014/main" id="{B91A7A61-D1E8-4908-909D-6E3DDB5532F4}"/>
                    </a:ext>
                  </a:extLst>
                </p:cNvPr>
                <p:cNvPicPr/>
                <p:nvPr/>
              </p:nvPicPr>
              <p:blipFill>
                <a:blip r:embed="rId143"/>
                <a:stretch>
                  <a:fillRect/>
                </a:stretch>
              </p:blipFill>
              <p:spPr>
                <a:xfrm>
                  <a:off x="6618330" y="4406587"/>
                  <a:ext cx="60480" cy="49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4">
              <p14:nvContentPartPr>
                <p14:cNvPr id="100" name="Ink 99">
                  <a:extLst>
                    <a:ext uri="{FF2B5EF4-FFF2-40B4-BE49-F238E27FC236}">
                      <a16:creationId xmlns:a16="http://schemas.microsoft.com/office/drawing/2014/main" id="{2E07D110-5912-48D5-AF31-D6DFEB5A6B21}"/>
                    </a:ext>
                  </a:extLst>
                </p14:cNvPr>
                <p14:cNvContentPartPr/>
                <p14:nvPr/>
              </p14:nvContentPartPr>
              <p14:xfrm>
                <a:off x="6777450" y="3986827"/>
                <a:ext cx="226440" cy="472680"/>
              </p14:xfrm>
            </p:contentPart>
          </mc:Choice>
          <mc:Fallback>
            <p:pic>
              <p:nvPicPr>
                <p:cNvPr id="100" name="Ink 99">
                  <a:extLst>
                    <a:ext uri="{FF2B5EF4-FFF2-40B4-BE49-F238E27FC236}">
                      <a16:creationId xmlns:a16="http://schemas.microsoft.com/office/drawing/2014/main" id="{2E07D110-5912-48D5-AF31-D6DFEB5A6B21}"/>
                    </a:ext>
                  </a:extLst>
                </p:cNvPr>
                <p:cNvPicPr/>
                <p:nvPr/>
              </p:nvPicPr>
              <p:blipFill>
                <a:blip r:embed="rId145"/>
                <a:stretch>
                  <a:fillRect/>
                </a:stretch>
              </p:blipFill>
              <p:spPr>
                <a:xfrm>
                  <a:off x="6768810" y="3977827"/>
                  <a:ext cx="244080" cy="490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6">
              <p14:nvContentPartPr>
                <p14:cNvPr id="101" name="Ink 100">
                  <a:extLst>
                    <a:ext uri="{FF2B5EF4-FFF2-40B4-BE49-F238E27FC236}">
                      <a16:creationId xmlns:a16="http://schemas.microsoft.com/office/drawing/2014/main" id="{B2F41F14-8EBC-4180-A2DF-BC4CD5E8B4DC}"/>
                    </a:ext>
                  </a:extLst>
                </p14:cNvPr>
                <p14:cNvContentPartPr/>
                <p14:nvPr/>
              </p14:nvContentPartPr>
              <p14:xfrm>
                <a:off x="6835410" y="4291387"/>
                <a:ext cx="228240" cy="39960"/>
              </p14:xfrm>
            </p:contentPart>
          </mc:Choice>
          <mc:Fallback>
            <p:pic>
              <p:nvPicPr>
                <p:cNvPr id="101" name="Ink 100">
                  <a:extLst>
                    <a:ext uri="{FF2B5EF4-FFF2-40B4-BE49-F238E27FC236}">
                      <a16:creationId xmlns:a16="http://schemas.microsoft.com/office/drawing/2014/main" id="{B2F41F14-8EBC-4180-A2DF-BC4CD5E8B4DC}"/>
                    </a:ext>
                  </a:extLst>
                </p:cNvPr>
                <p:cNvPicPr/>
                <p:nvPr/>
              </p:nvPicPr>
              <p:blipFill>
                <a:blip r:embed="rId147"/>
                <a:stretch>
                  <a:fillRect/>
                </a:stretch>
              </p:blipFill>
              <p:spPr>
                <a:xfrm>
                  <a:off x="6826410" y="4282387"/>
                  <a:ext cx="245880" cy="576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06" name="Group 105">
            <a:extLst>
              <a:ext uri="{FF2B5EF4-FFF2-40B4-BE49-F238E27FC236}">
                <a16:creationId xmlns:a16="http://schemas.microsoft.com/office/drawing/2014/main" id="{D01A8323-6C19-464A-A6AE-4A2D90D03B83}"/>
              </a:ext>
            </a:extLst>
          </p:cNvPr>
          <p:cNvGrpSpPr/>
          <p:nvPr/>
        </p:nvGrpSpPr>
        <p:grpSpPr>
          <a:xfrm>
            <a:off x="7664130" y="4074307"/>
            <a:ext cx="621000" cy="365760"/>
            <a:chOff x="7664130" y="4074307"/>
            <a:chExt cx="621000" cy="3657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48">
              <p14:nvContentPartPr>
                <p14:cNvPr id="104" name="Ink 103">
                  <a:extLst>
                    <a:ext uri="{FF2B5EF4-FFF2-40B4-BE49-F238E27FC236}">
                      <a16:creationId xmlns:a16="http://schemas.microsoft.com/office/drawing/2014/main" id="{C39EFAAC-F2A1-446E-91FA-DBC741E1560A}"/>
                    </a:ext>
                  </a:extLst>
                </p14:cNvPr>
                <p14:cNvContentPartPr/>
                <p14:nvPr/>
              </p14:nvContentPartPr>
              <p14:xfrm>
                <a:off x="7664130" y="4074307"/>
                <a:ext cx="338400" cy="365760"/>
              </p14:xfrm>
            </p:contentPart>
          </mc:Choice>
          <mc:Fallback>
            <p:pic>
              <p:nvPicPr>
                <p:cNvPr id="104" name="Ink 103">
                  <a:extLst>
                    <a:ext uri="{FF2B5EF4-FFF2-40B4-BE49-F238E27FC236}">
                      <a16:creationId xmlns:a16="http://schemas.microsoft.com/office/drawing/2014/main" id="{C39EFAAC-F2A1-446E-91FA-DBC741E1560A}"/>
                    </a:ext>
                  </a:extLst>
                </p:cNvPr>
                <p:cNvPicPr/>
                <p:nvPr/>
              </p:nvPicPr>
              <p:blipFill>
                <a:blip r:embed="rId149"/>
                <a:stretch>
                  <a:fillRect/>
                </a:stretch>
              </p:blipFill>
              <p:spPr>
                <a:xfrm>
                  <a:off x="7655490" y="4065667"/>
                  <a:ext cx="356040" cy="38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0">
              <p14:nvContentPartPr>
                <p14:cNvPr id="105" name="Ink 104">
                  <a:extLst>
                    <a:ext uri="{FF2B5EF4-FFF2-40B4-BE49-F238E27FC236}">
                      <a16:creationId xmlns:a16="http://schemas.microsoft.com/office/drawing/2014/main" id="{891B99FF-AAE6-4183-8A16-9F07A089C069}"/>
                    </a:ext>
                  </a:extLst>
                </p14:cNvPr>
                <p14:cNvContentPartPr/>
                <p14:nvPr/>
              </p14:nvContentPartPr>
              <p14:xfrm>
                <a:off x="7993170" y="4140187"/>
                <a:ext cx="291960" cy="292320"/>
              </p14:xfrm>
            </p:contentPart>
          </mc:Choice>
          <mc:Fallback>
            <p:pic>
              <p:nvPicPr>
                <p:cNvPr id="105" name="Ink 104">
                  <a:extLst>
                    <a:ext uri="{FF2B5EF4-FFF2-40B4-BE49-F238E27FC236}">
                      <a16:creationId xmlns:a16="http://schemas.microsoft.com/office/drawing/2014/main" id="{891B99FF-AAE6-4183-8A16-9F07A089C069}"/>
                    </a:ext>
                  </a:extLst>
                </p:cNvPr>
                <p:cNvPicPr/>
                <p:nvPr/>
              </p:nvPicPr>
              <p:blipFill>
                <a:blip r:embed="rId151"/>
                <a:stretch>
                  <a:fillRect/>
                </a:stretch>
              </p:blipFill>
              <p:spPr>
                <a:xfrm>
                  <a:off x="7984530" y="4131187"/>
                  <a:ext cx="309600" cy="3099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12" name="Group 111">
            <a:extLst>
              <a:ext uri="{FF2B5EF4-FFF2-40B4-BE49-F238E27FC236}">
                <a16:creationId xmlns:a16="http://schemas.microsoft.com/office/drawing/2014/main" id="{521252B9-9450-49B3-B2CB-3540DC4DB69D}"/>
              </a:ext>
            </a:extLst>
          </p:cNvPr>
          <p:cNvGrpSpPr/>
          <p:nvPr/>
        </p:nvGrpSpPr>
        <p:grpSpPr>
          <a:xfrm>
            <a:off x="8859330" y="4050907"/>
            <a:ext cx="1162080" cy="430920"/>
            <a:chOff x="8859330" y="4050907"/>
            <a:chExt cx="1162080" cy="4309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52">
              <p14:nvContentPartPr>
                <p14:cNvPr id="107" name="Ink 106">
                  <a:extLst>
                    <a:ext uri="{FF2B5EF4-FFF2-40B4-BE49-F238E27FC236}">
                      <a16:creationId xmlns:a16="http://schemas.microsoft.com/office/drawing/2014/main" id="{B3F5CF2A-F257-4A78-9FD1-0CD45FB1E2F0}"/>
                    </a:ext>
                  </a:extLst>
                </p14:cNvPr>
                <p14:cNvContentPartPr/>
                <p14:nvPr/>
              </p14:nvContentPartPr>
              <p14:xfrm>
                <a:off x="8859330" y="4060267"/>
                <a:ext cx="297000" cy="390600"/>
              </p14:xfrm>
            </p:contentPart>
          </mc:Choice>
          <mc:Fallback>
            <p:pic>
              <p:nvPicPr>
                <p:cNvPr id="107" name="Ink 106">
                  <a:extLst>
                    <a:ext uri="{FF2B5EF4-FFF2-40B4-BE49-F238E27FC236}">
                      <a16:creationId xmlns:a16="http://schemas.microsoft.com/office/drawing/2014/main" id="{B3F5CF2A-F257-4A78-9FD1-0CD45FB1E2F0}"/>
                    </a:ext>
                  </a:extLst>
                </p:cNvPr>
                <p:cNvPicPr/>
                <p:nvPr/>
              </p:nvPicPr>
              <p:blipFill>
                <a:blip r:embed="rId153"/>
                <a:stretch>
                  <a:fillRect/>
                </a:stretch>
              </p:blipFill>
              <p:spPr>
                <a:xfrm>
                  <a:off x="8850330" y="4051627"/>
                  <a:ext cx="314640" cy="408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4">
              <p14:nvContentPartPr>
                <p14:cNvPr id="108" name="Ink 107">
                  <a:extLst>
                    <a:ext uri="{FF2B5EF4-FFF2-40B4-BE49-F238E27FC236}">
                      <a16:creationId xmlns:a16="http://schemas.microsoft.com/office/drawing/2014/main" id="{61456998-1237-4B17-8440-BE1F9AB58436}"/>
                    </a:ext>
                  </a:extLst>
                </p14:cNvPr>
                <p14:cNvContentPartPr/>
                <p14:nvPr/>
              </p14:nvContentPartPr>
              <p14:xfrm>
                <a:off x="9215010" y="4422787"/>
                <a:ext cx="10440" cy="59040"/>
              </p14:xfrm>
            </p:contentPart>
          </mc:Choice>
          <mc:Fallback>
            <p:pic>
              <p:nvPicPr>
                <p:cNvPr id="108" name="Ink 107">
                  <a:extLst>
                    <a:ext uri="{FF2B5EF4-FFF2-40B4-BE49-F238E27FC236}">
                      <a16:creationId xmlns:a16="http://schemas.microsoft.com/office/drawing/2014/main" id="{61456998-1237-4B17-8440-BE1F9AB58436}"/>
                    </a:ext>
                  </a:extLst>
                </p:cNvPr>
                <p:cNvPicPr/>
                <p:nvPr/>
              </p:nvPicPr>
              <p:blipFill>
                <a:blip r:embed="rId155"/>
                <a:stretch>
                  <a:fillRect/>
                </a:stretch>
              </p:blipFill>
              <p:spPr>
                <a:xfrm>
                  <a:off x="9206370" y="4414147"/>
                  <a:ext cx="28080" cy="76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6">
              <p14:nvContentPartPr>
                <p14:cNvPr id="109" name="Ink 108">
                  <a:extLst>
                    <a:ext uri="{FF2B5EF4-FFF2-40B4-BE49-F238E27FC236}">
                      <a16:creationId xmlns:a16="http://schemas.microsoft.com/office/drawing/2014/main" id="{39B72741-B55A-4DC4-A927-3B8881D6089C}"/>
                    </a:ext>
                  </a:extLst>
                </p14:cNvPr>
                <p14:cNvContentPartPr/>
                <p14:nvPr/>
              </p14:nvContentPartPr>
              <p14:xfrm>
                <a:off x="9356130" y="4050907"/>
                <a:ext cx="206640" cy="408600"/>
              </p14:xfrm>
            </p:contentPart>
          </mc:Choice>
          <mc:Fallback>
            <p:pic>
              <p:nvPicPr>
                <p:cNvPr id="109" name="Ink 108">
                  <a:extLst>
                    <a:ext uri="{FF2B5EF4-FFF2-40B4-BE49-F238E27FC236}">
                      <a16:creationId xmlns:a16="http://schemas.microsoft.com/office/drawing/2014/main" id="{39B72741-B55A-4DC4-A927-3B8881D6089C}"/>
                    </a:ext>
                  </a:extLst>
                </p:cNvPr>
                <p:cNvPicPr/>
                <p:nvPr/>
              </p:nvPicPr>
              <p:blipFill>
                <a:blip r:embed="rId157"/>
                <a:stretch>
                  <a:fillRect/>
                </a:stretch>
              </p:blipFill>
              <p:spPr>
                <a:xfrm>
                  <a:off x="9347490" y="4041907"/>
                  <a:ext cx="224280" cy="426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8">
              <p14:nvContentPartPr>
                <p14:cNvPr id="110" name="Ink 109">
                  <a:extLst>
                    <a:ext uri="{FF2B5EF4-FFF2-40B4-BE49-F238E27FC236}">
                      <a16:creationId xmlns:a16="http://schemas.microsoft.com/office/drawing/2014/main" id="{05105632-EED2-4295-9080-6FB8A3DA1FA6}"/>
                    </a:ext>
                  </a:extLst>
                </p14:cNvPr>
                <p14:cNvContentPartPr/>
                <p14:nvPr/>
              </p14:nvContentPartPr>
              <p14:xfrm>
                <a:off x="9658530" y="4078627"/>
                <a:ext cx="236520" cy="364680"/>
              </p14:xfrm>
            </p:contentPart>
          </mc:Choice>
          <mc:Fallback>
            <p:pic>
              <p:nvPicPr>
                <p:cNvPr id="110" name="Ink 109">
                  <a:extLst>
                    <a:ext uri="{FF2B5EF4-FFF2-40B4-BE49-F238E27FC236}">
                      <a16:creationId xmlns:a16="http://schemas.microsoft.com/office/drawing/2014/main" id="{05105632-EED2-4295-9080-6FB8A3DA1FA6}"/>
                    </a:ext>
                  </a:extLst>
                </p:cNvPr>
                <p:cNvPicPr/>
                <p:nvPr/>
              </p:nvPicPr>
              <p:blipFill>
                <a:blip r:embed="rId159"/>
                <a:stretch>
                  <a:fillRect/>
                </a:stretch>
              </p:blipFill>
              <p:spPr>
                <a:xfrm>
                  <a:off x="9649890" y="4069987"/>
                  <a:ext cx="254160" cy="382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0">
              <p14:nvContentPartPr>
                <p14:cNvPr id="111" name="Ink 110">
                  <a:extLst>
                    <a:ext uri="{FF2B5EF4-FFF2-40B4-BE49-F238E27FC236}">
                      <a16:creationId xmlns:a16="http://schemas.microsoft.com/office/drawing/2014/main" id="{1AF465FF-4A65-439E-B02D-5F1B4A488AD8}"/>
                    </a:ext>
                  </a:extLst>
                </p14:cNvPr>
                <p14:cNvContentPartPr/>
                <p14:nvPr/>
              </p14:nvContentPartPr>
              <p14:xfrm>
                <a:off x="9621090" y="4064947"/>
                <a:ext cx="400320" cy="46440"/>
              </p14:xfrm>
            </p:contentPart>
          </mc:Choice>
          <mc:Fallback>
            <p:pic>
              <p:nvPicPr>
                <p:cNvPr id="111" name="Ink 110">
                  <a:extLst>
                    <a:ext uri="{FF2B5EF4-FFF2-40B4-BE49-F238E27FC236}">
                      <a16:creationId xmlns:a16="http://schemas.microsoft.com/office/drawing/2014/main" id="{1AF465FF-4A65-439E-B02D-5F1B4A488AD8}"/>
                    </a:ext>
                  </a:extLst>
                </p:cNvPr>
                <p:cNvPicPr/>
                <p:nvPr/>
              </p:nvPicPr>
              <p:blipFill>
                <a:blip r:embed="rId161"/>
                <a:stretch>
                  <a:fillRect/>
                </a:stretch>
              </p:blipFill>
              <p:spPr>
                <a:xfrm>
                  <a:off x="9612450" y="4055947"/>
                  <a:ext cx="417960" cy="640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22" name="Group 121">
            <a:extLst>
              <a:ext uri="{FF2B5EF4-FFF2-40B4-BE49-F238E27FC236}">
                <a16:creationId xmlns:a16="http://schemas.microsoft.com/office/drawing/2014/main" id="{810B5739-4EBC-447B-9363-D3C557A5F467}"/>
              </a:ext>
            </a:extLst>
          </p:cNvPr>
          <p:cNvGrpSpPr/>
          <p:nvPr/>
        </p:nvGrpSpPr>
        <p:grpSpPr>
          <a:xfrm>
            <a:off x="10403730" y="4075387"/>
            <a:ext cx="446400" cy="313920"/>
            <a:chOff x="10403730" y="4075387"/>
            <a:chExt cx="446400" cy="3139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62">
              <p14:nvContentPartPr>
                <p14:cNvPr id="113" name="Ink 112">
                  <a:extLst>
                    <a:ext uri="{FF2B5EF4-FFF2-40B4-BE49-F238E27FC236}">
                      <a16:creationId xmlns:a16="http://schemas.microsoft.com/office/drawing/2014/main" id="{20077BA7-24B8-4D13-AF51-C56E7F3B7858}"/>
                    </a:ext>
                  </a:extLst>
                </p14:cNvPr>
                <p14:cNvContentPartPr/>
                <p14:nvPr/>
              </p14:nvContentPartPr>
              <p14:xfrm>
                <a:off x="10435050" y="4202467"/>
                <a:ext cx="279000" cy="13680"/>
              </p14:xfrm>
            </p:contentPart>
          </mc:Choice>
          <mc:Fallback>
            <p:pic>
              <p:nvPicPr>
                <p:cNvPr id="113" name="Ink 112">
                  <a:extLst>
                    <a:ext uri="{FF2B5EF4-FFF2-40B4-BE49-F238E27FC236}">
                      <a16:creationId xmlns:a16="http://schemas.microsoft.com/office/drawing/2014/main" id="{20077BA7-24B8-4D13-AF51-C56E7F3B7858}"/>
                    </a:ext>
                  </a:extLst>
                </p:cNvPr>
                <p:cNvPicPr/>
                <p:nvPr/>
              </p:nvPicPr>
              <p:blipFill>
                <a:blip r:embed="rId163"/>
                <a:stretch>
                  <a:fillRect/>
                </a:stretch>
              </p:blipFill>
              <p:spPr>
                <a:xfrm>
                  <a:off x="10426050" y="4193467"/>
                  <a:ext cx="296640" cy="31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4">
              <p14:nvContentPartPr>
                <p14:cNvPr id="114" name="Ink 113">
                  <a:extLst>
                    <a:ext uri="{FF2B5EF4-FFF2-40B4-BE49-F238E27FC236}">
                      <a16:creationId xmlns:a16="http://schemas.microsoft.com/office/drawing/2014/main" id="{1979B530-2009-4F1C-9CA1-73108F67244C}"/>
                    </a:ext>
                  </a:extLst>
                </p14:cNvPr>
                <p14:cNvContentPartPr/>
                <p14:nvPr/>
              </p14:nvContentPartPr>
              <p14:xfrm>
                <a:off x="10403730" y="4244587"/>
                <a:ext cx="357120" cy="23040"/>
              </p14:xfrm>
            </p:contentPart>
          </mc:Choice>
          <mc:Fallback>
            <p:pic>
              <p:nvPicPr>
                <p:cNvPr id="114" name="Ink 113">
                  <a:extLst>
                    <a:ext uri="{FF2B5EF4-FFF2-40B4-BE49-F238E27FC236}">
                      <a16:creationId xmlns:a16="http://schemas.microsoft.com/office/drawing/2014/main" id="{1979B530-2009-4F1C-9CA1-73108F67244C}"/>
                    </a:ext>
                  </a:extLst>
                </p:cNvPr>
                <p:cNvPicPr/>
                <p:nvPr/>
              </p:nvPicPr>
              <p:blipFill>
                <a:blip r:embed="rId165"/>
                <a:stretch>
                  <a:fillRect/>
                </a:stretch>
              </p:blipFill>
              <p:spPr>
                <a:xfrm>
                  <a:off x="10395090" y="4235947"/>
                  <a:ext cx="374760" cy="40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6">
              <p14:nvContentPartPr>
                <p14:cNvPr id="115" name="Ink 114">
                  <a:extLst>
                    <a:ext uri="{FF2B5EF4-FFF2-40B4-BE49-F238E27FC236}">
                      <a16:creationId xmlns:a16="http://schemas.microsoft.com/office/drawing/2014/main" id="{94965B25-916B-430C-886B-F8CFA0CE9C67}"/>
                    </a:ext>
                  </a:extLst>
                </p14:cNvPr>
                <p14:cNvContentPartPr/>
                <p14:nvPr/>
              </p14:nvContentPartPr>
              <p14:xfrm>
                <a:off x="10671930" y="4075387"/>
                <a:ext cx="178200" cy="313920"/>
              </p14:xfrm>
            </p:contentPart>
          </mc:Choice>
          <mc:Fallback>
            <p:pic>
              <p:nvPicPr>
                <p:cNvPr id="115" name="Ink 114">
                  <a:extLst>
                    <a:ext uri="{FF2B5EF4-FFF2-40B4-BE49-F238E27FC236}">
                      <a16:creationId xmlns:a16="http://schemas.microsoft.com/office/drawing/2014/main" id="{94965B25-916B-430C-886B-F8CFA0CE9C67}"/>
                    </a:ext>
                  </a:extLst>
                </p:cNvPr>
                <p:cNvPicPr/>
                <p:nvPr/>
              </p:nvPicPr>
              <p:blipFill>
                <a:blip r:embed="rId167"/>
                <a:stretch>
                  <a:fillRect/>
                </a:stretch>
              </p:blipFill>
              <p:spPr>
                <a:xfrm>
                  <a:off x="10662930" y="4066747"/>
                  <a:ext cx="195840" cy="33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8">
              <p14:nvContentPartPr>
                <p14:cNvPr id="116" name="Ink 115">
                  <a:extLst>
                    <a:ext uri="{FF2B5EF4-FFF2-40B4-BE49-F238E27FC236}">
                      <a16:creationId xmlns:a16="http://schemas.microsoft.com/office/drawing/2014/main" id="{0DD053E3-DF4B-46DC-B469-30D60E98BEBF}"/>
                    </a:ext>
                  </a:extLst>
                </p14:cNvPr>
                <p14:cNvContentPartPr/>
                <p14:nvPr/>
              </p14:nvContentPartPr>
              <p14:xfrm>
                <a:off x="10540530" y="4174387"/>
                <a:ext cx="81000" cy="133920"/>
              </p14:xfrm>
            </p:contentPart>
          </mc:Choice>
          <mc:Fallback>
            <p:pic>
              <p:nvPicPr>
                <p:cNvPr id="116" name="Ink 115">
                  <a:extLst>
                    <a:ext uri="{FF2B5EF4-FFF2-40B4-BE49-F238E27FC236}">
                      <a16:creationId xmlns:a16="http://schemas.microsoft.com/office/drawing/2014/main" id="{0DD053E3-DF4B-46DC-B469-30D60E98BEBF}"/>
                    </a:ext>
                  </a:extLst>
                </p:cNvPr>
                <p:cNvPicPr/>
                <p:nvPr/>
              </p:nvPicPr>
              <p:blipFill>
                <a:blip r:embed="rId169"/>
                <a:stretch>
                  <a:fillRect/>
                </a:stretch>
              </p:blipFill>
              <p:spPr>
                <a:xfrm>
                  <a:off x="10531890" y="4165747"/>
                  <a:ext cx="98640" cy="1515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21" name="Group 120">
            <a:extLst>
              <a:ext uri="{FF2B5EF4-FFF2-40B4-BE49-F238E27FC236}">
                <a16:creationId xmlns:a16="http://schemas.microsoft.com/office/drawing/2014/main" id="{2EB3E03C-FC56-469E-9EBF-E606B4524519}"/>
              </a:ext>
            </a:extLst>
          </p:cNvPr>
          <p:cNvGrpSpPr/>
          <p:nvPr/>
        </p:nvGrpSpPr>
        <p:grpSpPr>
          <a:xfrm>
            <a:off x="263610" y="5343667"/>
            <a:ext cx="523440" cy="437760"/>
            <a:chOff x="263610" y="5343667"/>
            <a:chExt cx="523440" cy="4377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70">
              <p14:nvContentPartPr>
                <p14:cNvPr id="117" name="Ink 116">
                  <a:extLst>
                    <a:ext uri="{FF2B5EF4-FFF2-40B4-BE49-F238E27FC236}">
                      <a16:creationId xmlns:a16="http://schemas.microsoft.com/office/drawing/2014/main" id="{918BA5F3-2706-4E1C-B75D-17F9FE224EEC}"/>
                    </a:ext>
                  </a:extLst>
                </p14:cNvPr>
                <p14:cNvContentPartPr/>
                <p14:nvPr/>
              </p14:nvContentPartPr>
              <p14:xfrm>
                <a:off x="293490" y="5481547"/>
                <a:ext cx="232560" cy="73080"/>
              </p14:xfrm>
            </p:contentPart>
          </mc:Choice>
          <mc:Fallback>
            <p:pic>
              <p:nvPicPr>
                <p:cNvPr id="117" name="Ink 116">
                  <a:extLst>
                    <a:ext uri="{FF2B5EF4-FFF2-40B4-BE49-F238E27FC236}">
                      <a16:creationId xmlns:a16="http://schemas.microsoft.com/office/drawing/2014/main" id="{918BA5F3-2706-4E1C-B75D-17F9FE224EEC}"/>
                    </a:ext>
                  </a:extLst>
                </p:cNvPr>
                <p:cNvPicPr/>
                <p:nvPr/>
              </p:nvPicPr>
              <p:blipFill>
                <a:blip r:embed="rId171"/>
                <a:stretch>
                  <a:fillRect/>
                </a:stretch>
              </p:blipFill>
              <p:spPr>
                <a:xfrm>
                  <a:off x="284490" y="5472547"/>
                  <a:ext cx="250200" cy="90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2">
              <p14:nvContentPartPr>
                <p14:cNvPr id="118" name="Ink 117">
                  <a:extLst>
                    <a:ext uri="{FF2B5EF4-FFF2-40B4-BE49-F238E27FC236}">
                      <a16:creationId xmlns:a16="http://schemas.microsoft.com/office/drawing/2014/main" id="{DB9F510B-54CC-41B5-B7BC-3B97122B9FA1}"/>
                    </a:ext>
                  </a:extLst>
                </p14:cNvPr>
                <p14:cNvContentPartPr/>
                <p14:nvPr/>
              </p14:nvContentPartPr>
              <p14:xfrm>
                <a:off x="263610" y="5594587"/>
                <a:ext cx="265320" cy="52560"/>
              </p14:xfrm>
            </p:contentPart>
          </mc:Choice>
          <mc:Fallback>
            <p:pic>
              <p:nvPicPr>
                <p:cNvPr id="118" name="Ink 117">
                  <a:extLst>
                    <a:ext uri="{FF2B5EF4-FFF2-40B4-BE49-F238E27FC236}">
                      <a16:creationId xmlns:a16="http://schemas.microsoft.com/office/drawing/2014/main" id="{DB9F510B-54CC-41B5-B7BC-3B97122B9FA1}"/>
                    </a:ext>
                  </a:extLst>
                </p:cNvPr>
                <p:cNvPicPr/>
                <p:nvPr/>
              </p:nvPicPr>
              <p:blipFill>
                <a:blip r:embed="rId173"/>
                <a:stretch>
                  <a:fillRect/>
                </a:stretch>
              </p:blipFill>
              <p:spPr>
                <a:xfrm>
                  <a:off x="254970" y="5585947"/>
                  <a:ext cx="282960" cy="7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4">
              <p14:nvContentPartPr>
                <p14:cNvPr id="119" name="Ink 118">
                  <a:extLst>
                    <a:ext uri="{FF2B5EF4-FFF2-40B4-BE49-F238E27FC236}">
                      <a16:creationId xmlns:a16="http://schemas.microsoft.com/office/drawing/2014/main" id="{18F5FE7A-C70F-4264-B61C-42E01146E245}"/>
                    </a:ext>
                  </a:extLst>
                </p14:cNvPr>
                <p14:cNvContentPartPr/>
                <p14:nvPr/>
              </p14:nvContentPartPr>
              <p14:xfrm>
                <a:off x="491490" y="5343667"/>
                <a:ext cx="295560" cy="437760"/>
              </p14:xfrm>
            </p:contentPart>
          </mc:Choice>
          <mc:Fallback>
            <p:pic>
              <p:nvPicPr>
                <p:cNvPr id="119" name="Ink 118">
                  <a:extLst>
                    <a:ext uri="{FF2B5EF4-FFF2-40B4-BE49-F238E27FC236}">
                      <a16:creationId xmlns:a16="http://schemas.microsoft.com/office/drawing/2014/main" id="{18F5FE7A-C70F-4264-B61C-42E01146E245}"/>
                    </a:ext>
                  </a:extLst>
                </p:cNvPr>
                <p:cNvPicPr/>
                <p:nvPr/>
              </p:nvPicPr>
              <p:blipFill>
                <a:blip r:embed="rId175"/>
                <a:stretch>
                  <a:fillRect/>
                </a:stretch>
              </p:blipFill>
              <p:spPr>
                <a:xfrm>
                  <a:off x="482850" y="5335027"/>
                  <a:ext cx="313200" cy="455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6">
              <p14:nvContentPartPr>
                <p14:cNvPr id="120" name="Ink 119">
                  <a:extLst>
                    <a:ext uri="{FF2B5EF4-FFF2-40B4-BE49-F238E27FC236}">
                      <a16:creationId xmlns:a16="http://schemas.microsoft.com/office/drawing/2014/main" id="{022B1A21-D19F-4964-98FA-ABC2A3425925}"/>
                    </a:ext>
                  </a:extLst>
                </p14:cNvPr>
                <p14:cNvContentPartPr/>
                <p14:nvPr/>
              </p14:nvContentPartPr>
              <p14:xfrm>
                <a:off x="506970" y="5449147"/>
                <a:ext cx="60840" cy="231120"/>
              </p14:xfrm>
            </p:contentPart>
          </mc:Choice>
          <mc:Fallback>
            <p:pic>
              <p:nvPicPr>
                <p:cNvPr id="120" name="Ink 119">
                  <a:extLst>
                    <a:ext uri="{FF2B5EF4-FFF2-40B4-BE49-F238E27FC236}">
                      <a16:creationId xmlns:a16="http://schemas.microsoft.com/office/drawing/2014/main" id="{022B1A21-D19F-4964-98FA-ABC2A3425925}"/>
                    </a:ext>
                  </a:extLst>
                </p:cNvPr>
                <p:cNvPicPr/>
                <p:nvPr/>
              </p:nvPicPr>
              <p:blipFill>
                <a:blip r:embed="rId177"/>
                <a:stretch>
                  <a:fillRect/>
                </a:stretch>
              </p:blipFill>
              <p:spPr>
                <a:xfrm>
                  <a:off x="497970" y="5440147"/>
                  <a:ext cx="78480" cy="24876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32576395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C8AA1254-CC5A-4058-8E95-7FAD5CEF60D4}"/>
              </a:ext>
            </a:extLst>
          </p:cNvPr>
          <p:cNvGrpSpPr/>
          <p:nvPr/>
        </p:nvGrpSpPr>
        <p:grpSpPr>
          <a:xfrm>
            <a:off x="953010" y="559987"/>
            <a:ext cx="774720" cy="801360"/>
            <a:chOff x="953010" y="559987"/>
            <a:chExt cx="774720" cy="801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">
              <p14:nvContentPartPr>
                <p14:cNvPr id="4" name="Ink 3">
                  <a:extLst>
                    <a:ext uri="{FF2B5EF4-FFF2-40B4-BE49-F238E27FC236}">
                      <a16:creationId xmlns:a16="http://schemas.microsoft.com/office/drawing/2014/main" id="{F38048CB-8C00-4E30-849E-F6622241ACA7}"/>
                    </a:ext>
                  </a:extLst>
                </p14:cNvPr>
                <p14:cNvContentPartPr/>
                <p14:nvPr/>
              </p14:nvContentPartPr>
              <p14:xfrm>
                <a:off x="953010" y="559987"/>
                <a:ext cx="370800" cy="494640"/>
              </p14:xfrm>
            </p:contentPart>
          </mc:Choice>
          <mc:Fallback>
            <p:pic>
              <p:nvPicPr>
                <p:cNvPr id="4" name="Ink 3">
                  <a:extLst>
                    <a:ext uri="{FF2B5EF4-FFF2-40B4-BE49-F238E27FC236}">
                      <a16:creationId xmlns:a16="http://schemas.microsoft.com/office/drawing/2014/main" id="{F38048CB-8C00-4E30-849E-F6622241ACA7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944370" y="550987"/>
                  <a:ext cx="388440" cy="512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369B3DD2-B5E2-4E3C-8B83-774438EACE57}"/>
                    </a:ext>
                  </a:extLst>
                </p14:cNvPr>
                <p14:cNvContentPartPr/>
                <p14:nvPr/>
              </p14:nvContentPartPr>
              <p14:xfrm>
                <a:off x="1378530" y="600307"/>
                <a:ext cx="349200" cy="761040"/>
              </p14:xfrm>
            </p:contentPart>
          </mc:Choice>
          <mc:Fallback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369B3DD2-B5E2-4E3C-8B83-774438EACE57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1369890" y="591667"/>
                  <a:ext cx="366840" cy="7786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605980A7-3868-44DE-9998-B3928A67196E}"/>
                  </a:ext>
                </a:extLst>
              </p14:cNvPr>
              <p14:cNvContentPartPr/>
              <p14:nvPr/>
            </p14:nvContentPartPr>
            <p14:xfrm>
              <a:off x="3605850" y="311227"/>
              <a:ext cx="241560" cy="31608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605980A7-3868-44DE-9998-B3928A67196E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3597210" y="302587"/>
                <a:ext cx="259200" cy="333720"/>
              </a:xfrm>
              <a:prstGeom prst="rect">
                <a:avLst/>
              </a:prstGeom>
            </p:spPr>
          </p:pic>
        </mc:Fallback>
      </mc:AlternateContent>
      <p:grpSp>
        <p:nvGrpSpPr>
          <p:cNvPr id="13" name="Group 12">
            <a:extLst>
              <a:ext uri="{FF2B5EF4-FFF2-40B4-BE49-F238E27FC236}">
                <a16:creationId xmlns:a16="http://schemas.microsoft.com/office/drawing/2014/main" id="{2478EC51-599F-4598-958D-22F496F5152C}"/>
              </a:ext>
            </a:extLst>
          </p:cNvPr>
          <p:cNvGrpSpPr/>
          <p:nvPr/>
        </p:nvGrpSpPr>
        <p:grpSpPr>
          <a:xfrm>
            <a:off x="4207410" y="271267"/>
            <a:ext cx="1080360" cy="367560"/>
            <a:chOff x="4207410" y="271267"/>
            <a:chExt cx="1080360" cy="3675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8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1650795E-CD25-4CD7-AC79-C5E1B709D964}"/>
                    </a:ext>
                  </a:extLst>
                </p14:cNvPr>
                <p14:cNvContentPartPr/>
                <p14:nvPr/>
              </p14:nvContentPartPr>
              <p14:xfrm>
                <a:off x="4207410" y="512827"/>
                <a:ext cx="232560" cy="15120"/>
              </p14:xfrm>
            </p:contentPart>
          </mc:Choice>
          <mc:Fallback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1650795E-CD25-4CD7-AC79-C5E1B709D964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4198410" y="503827"/>
                  <a:ext cx="250200" cy="32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A3F35D97-DB19-440A-AC46-4564326A1324}"/>
                    </a:ext>
                  </a:extLst>
                </p14:cNvPr>
                <p14:cNvContentPartPr/>
                <p14:nvPr/>
              </p14:nvContentPartPr>
              <p14:xfrm>
                <a:off x="4675050" y="349387"/>
                <a:ext cx="258480" cy="289440"/>
              </p14:xfrm>
            </p:contentPart>
          </mc:Choice>
          <mc:Fallback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A3F35D97-DB19-440A-AC46-4564326A1324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4666050" y="340387"/>
                  <a:ext cx="276120" cy="307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9A05621-AED0-497E-BA05-1AB1E3048A6F}"/>
                    </a:ext>
                  </a:extLst>
                </p14:cNvPr>
                <p14:cNvContentPartPr/>
                <p14:nvPr/>
              </p14:nvContentPartPr>
              <p14:xfrm>
                <a:off x="4720770" y="298987"/>
                <a:ext cx="283320" cy="50760"/>
              </p14:xfrm>
            </p:contentPart>
          </mc:Choice>
          <mc:Fallback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9A05621-AED0-497E-BA05-1AB1E3048A6F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4711770" y="289987"/>
                  <a:ext cx="300960" cy="68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">
              <p14:nvContentPartPr>
                <p14:cNvPr id="11" name="Ink 10">
                  <a:extLst>
                    <a:ext uri="{FF2B5EF4-FFF2-40B4-BE49-F238E27FC236}">
                      <a16:creationId xmlns:a16="http://schemas.microsoft.com/office/drawing/2014/main" id="{BF55199F-82DC-46B9-AB98-215EBA181C33}"/>
                    </a:ext>
                  </a:extLst>
                </p14:cNvPr>
                <p14:cNvContentPartPr/>
                <p14:nvPr/>
              </p14:nvContentPartPr>
              <p14:xfrm>
                <a:off x="5044770" y="372787"/>
                <a:ext cx="212400" cy="196560"/>
              </p14:xfrm>
            </p:contentPart>
          </mc:Choice>
          <mc:Fallback>
            <p:pic>
              <p:nvPicPr>
                <p:cNvPr id="11" name="Ink 10">
                  <a:extLst>
                    <a:ext uri="{FF2B5EF4-FFF2-40B4-BE49-F238E27FC236}">
                      <a16:creationId xmlns:a16="http://schemas.microsoft.com/office/drawing/2014/main" id="{BF55199F-82DC-46B9-AB98-215EBA181C33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5035770" y="364147"/>
                  <a:ext cx="230040" cy="214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2DA7ADFA-6D30-4A7F-899B-2A8195BD6E60}"/>
                    </a:ext>
                  </a:extLst>
                </p14:cNvPr>
                <p14:cNvContentPartPr/>
                <p14:nvPr/>
              </p14:nvContentPartPr>
              <p14:xfrm>
                <a:off x="5098770" y="271267"/>
                <a:ext cx="189000" cy="32040"/>
              </p14:xfrm>
            </p:contentPart>
          </mc:Choice>
          <mc:Fallback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2DA7ADFA-6D30-4A7F-899B-2A8195BD6E60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5089770" y="262267"/>
                  <a:ext cx="206640" cy="496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58E45F2-BC98-4DEE-9B29-314BE409C62F}"/>
              </a:ext>
            </a:extLst>
          </p:cNvPr>
          <p:cNvGrpSpPr/>
          <p:nvPr/>
        </p:nvGrpSpPr>
        <p:grpSpPr>
          <a:xfrm>
            <a:off x="3579210" y="793627"/>
            <a:ext cx="299520" cy="327240"/>
            <a:chOff x="3579210" y="793627"/>
            <a:chExt cx="299520" cy="3272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8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CD47C016-7A37-4944-B047-1C67FB080506}"/>
                    </a:ext>
                  </a:extLst>
                </p14:cNvPr>
                <p14:cNvContentPartPr/>
                <p14:nvPr/>
              </p14:nvContentPartPr>
              <p14:xfrm>
                <a:off x="3579210" y="802267"/>
                <a:ext cx="77760" cy="318600"/>
              </p14:xfrm>
            </p:contentPart>
          </mc:Choice>
          <mc:Fallback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CD47C016-7A37-4944-B047-1C67FB080506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3570210" y="793627"/>
                  <a:ext cx="95400" cy="336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FEED4BD3-ADC4-448F-A2A5-E0B48E4CFDD5}"/>
                    </a:ext>
                  </a:extLst>
                </p14:cNvPr>
                <p14:cNvContentPartPr/>
                <p14:nvPr/>
              </p14:nvContentPartPr>
              <p14:xfrm>
                <a:off x="3593250" y="793627"/>
                <a:ext cx="285480" cy="314280"/>
              </p14:xfrm>
            </p:contentPart>
          </mc:Choice>
          <mc:Fallback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FEED4BD3-ADC4-448F-A2A5-E0B48E4CFDD5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3584250" y="784987"/>
                  <a:ext cx="303120" cy="3319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2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7F540F33-3D50-40E6-8BA7-C554466D515B}"/>
                  </a:ext>
                </a:extLst>
              </p14:cNvPr>
              <p14:cNvContentPartPr/>
              <p14:nvPr/>
            </p14:nvContentPartPr>
            <p14:xfrm>
              <a:off x="4163130" y="957787"/>
              <a:ext cx="168480" cy="16920"/>
            </p14:xfrm>
          </p:contentPart>
        </mc:Choice>
        <mc:Fallback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7F540F33-3D50-40E6-8BA7-C554466D515B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4154130" y="948787"/>
                <a:ext cx="186120" cy="34560"/>
              </a:xfrm>
              <a:prstGeom prst="rect">
                <a:avLst/>
              </a:prstGeom>
            </p:spPr>
          </p:pic>
        </mc:Fallback>
      </mc:AlternateContent>
      <p:grpSp>
        <p:nvGrpSpPr>
          <p:cNvPr id="21" name="Group 20">
            <a:extLst>
              <a:ext uri="{FF2B5EF4-FFF2-40B4-BE49-F238E27FC236}">
                <a16:creationId xmlns:a16="http://schemas.microsoft.com/office/drawing/2014/main" id="{E96A4F0E-BB63-42A7-AD62-5E5335688B84}"/>
              </a:ext>
            </a:extLst>
          </p:cNvPr>
          <p:cNvGrpSpPr/>
          <p:nvPr/>
        </p:nvGrpSpPr>
        <p:grpSpPr>
          <a:xfrm>
            <a:off x="4641930" y="733867"/>
            <a:ext cx="604440" cy="353880"/>
            <a:chOff x="4641930" y="733867"/>
            <a:chExt cx="604440" cy="3538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4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5899D469-98BC-4B86-B49E-99AE2ED8F304}"/>
                    </a:ext>
                  </a:extLst>
                </p14:cNvPr>
                <p14:cNvContentPartPr/>
                <p14:nvPr/>
              </p14:nvContentPartPr>
              <p14:xfrm>
                <a:off x="4641930" y="826747"/>
                <a:ext cx="175680" cy="261000"/>
              </p14:xfrm>
            </p:contentPart>
          </mc:Choice>
          <mc:Fallback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5899D469-98BC-4B86-B49E-99AE2ED8F304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4633290" y="817747"/>
                  <a:ext cx="193320" cy="278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3A15665E-7709-433A-966E-063B27A96CF1}"/>
                    </a:ext>
                  </a:extLst>
                </p14:cNvPr>
                <p14:cNvContentPartPr/>
                <p14:nvPr/>
              </p14:nvContentPartPr>
              <p14:xfrm>
                <a:off x="5005890" y="815587"/>
                <a:ext cx="231480" cy="244800"/>
              </p14:xfrm>
            </p:contentPart>
          </mc:Choice>
          <mc:Fallback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3A15665E-7709-433A-966E-063B27A96CF1}"/>
                    </a:ext>
                  </a:extLst>
                </p:cNvPr>
                <p:cNvPicPr/>
                <p:nvPr/>
              </p:nvPicPr>
              <p:blipFill>
                <a:blip r:embed="rId27"/>
                <a:stretch>
                  <a:fillRect/>
                </a:stretch>
              </p:blipFill>
              <p:spPr>
                <a:xfrm>
                  <a:off x="4996890" y="806947"/>
                  <a:ext cx="249120" cy="262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31BE5503-079E-4B1B-AA2B-1F98972BD1D7}"/>
                    </a:ext>
                  </a:extLst>
                </p14:cNvPr>
                <p14:cNvContentPartPr/>
                <p14:nvPr/>
              </p14:nvContentPartPr>
              <p14:xfrm>
                <a:off x="5049810" y="733867"/>
                <a:ext cx="196560" cy="14040"/>
              </p14:xfrm>
            </p:contentPart>
          </mc:Choice>
          <mc:Fallback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31BE5503-079E-4B1B-AA2B-1F98972BD1D7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5040810" y="724867"/>
                  <a:ext cx="214200" cy="316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30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AEE7C35E-E73A-49AF-8357-BA880B9979A6}"/>
                  </a:ext>
                </a:extLst>
              </p14:cNvPr>
              <p14:cNvContentPartPr/>
              <p14:nvPr/>
            </p14:nvContentPartPr>
            <p14:xfrm>
              <a:off x="2491650" y="2221747"/>
              <a:ext cx="47160" cy="30960"/>
            </p14:xfrm>
          </p:contentPart>
        </mc:Choice>
        <mc:Fallback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AEE7C35E-E73A-49AF-8357-BA880B9979A6}"/>
                  </a:ext>
                </a:extLst>
              </p:cNvPr>
              <p:cNvPicPr/>
              <p:nvPr/>
            </p:nvPicPr>
            <p:blipFill>
              <a:blip r:embed="rId31"/>
              <a:stretch>
                <a:fillRect/>
              </a:stretch>
            </p:blipFill>
            <p:spPr>
              <a:xfrm>
                <a:off x="2482650" y="2213107"/>
                <a:ext cx="64800" cy="48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2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E0ED7142-1E24-4206-974D-044C978C4D56}"/>
                  </a:ext>
                </a:extLst>
              </p14:cNvPr>
              <p14:cNvContentPartPr/>
              <p14:nvPr/>
            </p14:nvContentPartPr>
            <p14:xfrm>
              <a:off x="2463210" y="2219947"/>
              <a:ext cx="61920" cy="59040"/>
            </p14:xfrm>
          </p:contentPart>
        </mc:Choice>
        <mc:Fallback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E0ED7142-1E24-4206-974D-044C978C4D56}"/>
                  </a:ext>
                </a:extLst>
              </p:cNvPr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2454210" y="2210947"/>
                <a:ext cx="79560" cy="76680"/>
              </a:xfrm>
              <a:prstGeom prst="rect">
                <a:avLst/>
              </a:prstGeom>
            </p:spPr>
          </p:pic>
        </mc:Fallback>
      </mc:AlternateContent>
      <p:grpSp>
        <p:nvGrpSpPr>
          <p:cNvPr id="55" name="Group 54">
            <a:extLst>
              <a:ext uri="{FF2B5EF4-FFF2-40B4-BE49-F238E27FC236}">
                <a16:creationId xmlns:a16="http://schemas.microsoft.com/office/drawing/2014/main" id="{BB1B365C-D7A4-49FC-9257-04CE3DEAA7DC}"/>
              </a:ext>
            </a:extLst>
          </p:cNvPr>
          <p:cNvGrpSpPr/>
          <p:nvPr/>
        </p:nvGrpSpPr>
        <p:grpSpPr>
          <a:xfrm>
            <a:off x="2771010" y="3011947"/>
            <a:ext cx="233640" cy="402480"/>
            <a:chOff x="2771010" y="3011947"/>
            <a:chExt cx="233640" cy="4024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4">
              <p14:nvContentPartPr>
                <p14:cNvPr id="52" name="Ink 51">
                  <a:extLst>
                    <a:ext uri="{FF2B5EF4-FFF2-40B4-BE49-F238E27FC236}">
                      <a16:creationId xmlns:a16="http://schemas.microsoft.com/office/drawing/2014/main" id="{B4BE8A19-A4A2-4CEB-BA68-3FCC2B62566E}"/>
                    </a:ext>
                  </a:extLst>
                </p14:cNvPr>
                <p14:cNvContentPartPr/>
                <p14:nvPr/>
              </p14:nvContentPartPr>
              <p14:xfrm>
                <a:off x="2783250" y="3011947"/>
                <a:ext cx="32760" cy="402480"/>
              </p14:xfrm>
            </p:contentPart>
          </mc:Choice>
          <mc:Fallback>
            <p:pic>
              <p:nvPicPr>
                <p:cNvPr id="52" name="Ink 51">
                  <a:extLst>
                    <a:ext uri="{FF2B5EF4-FFF2-40B4-BE49-F238E27FC236}">
                      <a16:creationId xmlns:a16="http://schemas.microsoft.com/office/drawing/2014/main" id="{B4BE8A19-A4A2-4CEB-BA68-3FCC2B62566E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2774250" y="3002947"/>
                  <a:ext cx="50400" cy="420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">
              <p14:nvContentPartPr>
                <p14:cNvPr id="53" name="Ink 52">
                  <a:extLst>
                    <a:ext uri="{FF2B5EF4-FFF2-40B4-BE49-F238E27FC236}">
                      <a16:creationId xmlns:a16="http://schemas.microsoft.com/office/drawing/2014/main" id="{2B89707C-0453-4E60-A65C-FAB7D254256C}"/>
                    </a:ext>
                  </a:extLst>
                </p14:cNvPr>
                <p14:cNvContentPartPr/>
                <p14:nvPr/>
              </p14:nvContentPartPr>
              <p14:xfrm>
                <a:off x="2771010" y="3070987"/>
                <a:ext cx="233640" cy="310320"/>
              </p14:xfrm>
            </p:contentPart>
          </mc:Choice>
          <mc:Fallback>
            <p:pic>
              <p:nvPicPr>
                <p:cNvPr id="53" name="Ink 52">
                  <a:extLst>
                    <a:ext uri="{FF2B5EF4-FFF2-40B4-BE49-F238E27FC236}">
                      <a16:creationId xmlns:a16="http://schemas.microsoft.com/office/drawing/2014/main" id="{2B89707C-0453-4E60-A65C-FAB7D254256C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2762370" y="3062347"/>
                  <a:ext cx="251280" cy="3279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38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61401825-3C61-4687-844E-D12772057371}"/>
                  </a:ext>
                </a:extLst>
              </p14:cNvPr>
              <p14:cNvContentPartPr/>
              <p14:nvPr/>
            </p14:nvContentPartPr>
            <p14:xfrm>
              <a:off x="2738610" y="2121667"/>
              <a:ext cx="45000" cy="344160"/>
            </p14:xfrm>
          </p:contentPart>
        </mc:Choice>
        <mc:Fallback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61401825-3C61-4687-844E-D12772057371}"/>
                  </a:ext>
                </a:extLst>
              </p:cNvPr>
              <p:cNvPicPr/>
              <p:nvPr/>
            </p:nvPicPr>
            <p:blipFill>
              <a:blip r:embed="rId39"/>
              <a:stretch>
                <a:fillRect/>
              </a:stretch>
            </p:blipFill>
            <p:spPr>
              <a:xfrm>
                <a:off x="2729610" y="2112667"/>
                <a:ext cx="62640" cy="361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0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DADF2E43-3FE3-45DB-8167-BEEDC16C1925}"/>
                  </a:ext>
                </a:extLst>
              </p14:cNvPr>
              <p14:cNvContentPartPr/>
              <p14:nvPr/>
            </p14:nvContentPartPr>
            <p14:xfrm>
              <a:off x="2735730" y="1853107"/>
              <a:ext cx="416160" cy="557280"/>
            </p14:xfrm>
          </p:contentPart>
        </mc:Choice>
        <mc:Fallback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DADF2E43-3FE3-45DB-8167-BEEDC16C1925}"/>
                  </a:ext>
                </a:extLst>
              </p:cNvPr>
              <p:cNvPicPr/>
              <p:nvPr/>
            </p:nvPicPr>
            <p:blipFill>
              <a:blip r:embed="rId41"/>
              <a:stretch>
                <a:fillRect/>
              </a:stretch>
            </p:blipFill>
            <p:spPr>
              <a:xfrm>
                <a:off x="2726730" y="1844107"/>
                <a:ext cx="433800" cy="57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2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5259296E-690A-4218-9047-C35A9A8AC1C0}"/>
                  </a:ext>
                </a:extLst>
              </p14:cNvPr>
              <p14:cNvContentPartPr/>
              <p14:nvPr/>
            </p14:nvContentPartPr>
            <p14:xfrm>
              <a:off x="2894850" y="2502547"/>
              <a:ext cx="29880" cy="35640"/>
            </p14:xfrm>
          </p:contentPart>
        </mc:Choice>
        <mc:Fallback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5259296E-690A-4218-9047-C35A9A8AC1C0}"/>
                  </a:ext>
                </a:extLst>
              </p:cNvPr>
              <p:cNvPicPr/>
              <p:nvPr/>
            </p:nvPicPr>
            <p:blipFill>
              <a:blip r:embed="rId43"/>
              <a:stretch>
                <a:fillRect/>
              </a:stretch>
            </p:blipFill>
            <p:spPr>
              <a:xfrm>
                <a:off x="2885850" y="2493907"/>
                <a:ext cx="47520" cy="53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4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FD25E2AC-7300-49B9-B5C7-9FB407AC712B}"/>
                  </a:ext>
                </a:extLst>
              </p14:cNvPr>
              <p14:cNvContentPartPr/>
              <p14:nvPr/>
            </p14:nvContentPartPr>
            <p14:xfrm>
              <a:off x="3281850" y="2177467"/>
              <a:ext cx="45000" cy="51480"/>
            </p14:xfrm>
          </p:contentPart>
        </mc:Choice>
        <mc:Fallback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FD25E2AC-7300-49B9-B5C7-9FB407AC712B}"/>
                  </a:ext>
                </a:extLst>
              </p:cNvPr>
              <p:cNvPicPr/>
              <p:nvPr/>
            </p:nvPicPr>
            <p:blipFill>
              <a:blip r:embed="rId45"/>
              <a:stretch>
                <a:fillRect/>
              </a:stretch>
            </p:blipFill>
            <p:spPr>
              <a:xfrm>
                <a:off x="3273210" y="2168467"/>
                <a:ext cx="62640" cy="69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6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D37DD2E8-AC60-4A9E-9BFB-C7CDFB3AF6B2}"/>
                  </a:ext>
                </a:extLst>
              </p14:cNvPr>
              <p14:cNvContentPartPr/>
              <p14:nvPr/>
            </p14:nvContentPartPr>
            <p14:xfrm>
              <a:off x="2893410" y="2496067"/>
              <a:ext cx="29880" cy="73440"/>
            </p14:xfrm>
          </p:contentPart>
        </mc:Choice>
        <mc:Fallback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D37DD2E8-AC60-4A9E-9BFB-C7CDFB3AF6B2}"/>
                  </a:ext>
                </a:extLst>
              </p:cNvPr>
              <p:cNvPicPr/>
              <p:nvPr/>
            </p:nvPicPr>
            <p:blipFill>
              <a:blip r:embed="rId47"/>
              <a:stretch>
                <a:fillRect/>
              </a:stretch>
            </p:blipFill>
            <p:spPr>
              <a:xfrm>
                <a:off x="2884410" y="2487067"/>
                <a:ext cx="47520" cy="91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8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A59BCB86-4559-4127-8867-9EFA4E76BB29}"/>
                  </a:ext>
                </a:extLst>
              </p14:cNvPr>
              <p14:cNvContentPartPr/>
              <p14:nvPr/>
            </p14:nvContentPartPr>
            <p14:xfrm>
              <a:off x="3271410" y="2212027"/>
              <a:ext cx="48240" cy="23400"/>
            </p14:xfrm>
          </p:contentPart>
        </mc:Choice>
        <mc:Fallback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A59BCB86-4559-4127-8867-9EFA4E76BB29}"/>
                  </a:ext>
                </a:extLst>
              </p:cNvPr>
              <p:cNvPicPr/>
              <p:nvPr/>
            </p:nvPicPr>
            <p:blipFill>
              <a:blip r:embed="rId49"/>
              <a:stretch>
                <a:fillRect/>
              </a:stretch>
            </p:blipFill>
            <p:spPr>
              <a:xfrm>
                <a:off x="3262770" y="2203027"/>
                <a:ext cx="65880" cy="41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0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6CB0C103-F39B-425B-9CC8-816456D3D122}"/>
                  </a:ext>
                </a:extLst>
              </p14:cNvPr>
              <p14:cNvContentPartPr/>
              <p14:nvPr/>
            </p14:nvContentPartPr>
            <p14:xfrm>
              <a:off x="2847330" y="1843747"/>
              <a:ext cx="16200" cy="52560"/>
            </p14:xfrm>
          </p:contentPart>
        </mc:Choice>
        <mc:Fallback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6CB0C103-F39B-425B-9CC8-816456D3D122}"/>
                  </a:ext>
                </a:extLst>
              </p:cNvPr>
              <p:cNvPicPr/>
              <p:nvPr/>
            </p:nvPicPr>
            <p:blipFill>
              <a:blip r:embed="rId51"/>
              <a:stretch>
                <a:fillRect/>
              </a:stretch>
            </p:blipFill>
            <p:spPr>
              <a:xfrm>
                <a:off x="2838330" y="1835107"/>
                <a:ext cx="33840" cy="70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2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AF3E4BE5-C6A4-4619-A5BD-3FA64F728B6F}"/>
                  </a:ext>
                </a:extLst>
              </p14:cNvPr>
              <p14:cNvContentPartPr/>
              <p14:nvPr/>
            </p14:nvContentPartPr>
            <p14:xfrm>
              <a:off x="3899610" y="1943107"/>
              <a:ext cx="30600" cy="406080"/>
            </p14:xfrm>
          </p:contentPart>
        </mc:Choice>
        <mc:Fallback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AF3E4BE5-C6A4-4619-A5BD-3FA64F728B6F}"/>
                  </a:ext>
                </a:extLst>
              </p:cNvPr>
              <p:cNvPicPr/>
              <p:nvPr/>
            </p:nvPicPr>
            <p:blipFill>
              <a:blip r:embed="rId53"/>
              <a:stretch>
                <a:fillRect/>
              </a:stretch>
            </p:blipFill>
            <p:spPr>
              <a:xfrm>
                <a:off x="3890970" y="1934107"/>
                <a:ext cx="48240" cy="423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4">
            <p14:nvContentPartPr>
              <p14:cNvPr id="49" name="Ink 48">
                <a:extLst>
                  <a:ext uri="{FF2B5EF4-FFF2-40B4-BE49-F238E27FC236}">
                    <a16:creationId xmlns:a16="http://schemas.microsoft.com/office/drawing/2014/main" id="{A4837F0E-1D97-4AB4-B12E-668993DFCBA4}"/>
                  </a:ext>
                </a:extLst>
              </p14:cNvPr>
              <p14:cNvContentPartPr/>
              <p14:nvPr/>
            </p14:nvContentPartPr>
            <p14:xfrm>
              <a:off x="3897810" y="1998907"/>
              <a:ext cx="221760" cy="356040"/>
            </p14:xfrm>
          </p:contentPart>
        </mc:Choice>
        <mc:Fallback>
          <p:pic>
            <p:nvPicPr>
              <p:cNvPr id="49" name="Ink 48">
                <a:extLst>
                  <a:ext uri="{FF2B5EF4-FFF2-40B4-BE49-F238E27FC236}">
                    <a16:creationId xmlns:a16="http://schemas.microsoft.com/office/drawing/2014/main" id="{A4837F0E-1D97-4AB4-B12E-668993DFCBA4}"/>
                  </a:ext>
                </a:extLst>
              </p:cNvPr>
              <p:cNvPicPr/>
              <p:nvPr/>
            </p:nvPicPr>
            <p:blipFill>
              <a:blip r:embed="rId55"/>
              <a:stretch>
                <a:fillRect/>
              </a:stretch>
            </p:blipFill>
            <p:spPr>
              <a:xfrm>
                <a:off x="3889170" y="1989907"/>
                <a:ext cx="239400" cy="373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6">
            <p14:nvContentPartPr>
              <p14:cNvPr id="50" name="Ink 49">
                <a:extLst>
                  <a:ext uri="{FF2B5EF4-FFF2-40B4-BE49-F238E27FC236}">
                    <a16:creationId xmlns:a16="http://schemas.microsoft.com/office/drawing/2014/main" id="{3BCA1CCF-82B1-47B8-BE88-CC717BAB2B28}"/>
                  </a:ext>
                </a:extLst>
              </p14:cNvPr>
              <p14:cNvContentPartPr/>
              <p14:nvPr/>
            </p14:nvContentPartPr>
            <p14:xfrm>
              <a:off x="3692610" y="2157667"/>
              <a:ext cx="45360" cy="49680"/>
            </p14:xfrm>
          </p:contentPart>
        </mc:Choice>
        <mc:Fallback>
          <p:pic>
            <p:nvPicPr>
              <p:cNvPr id="50" name="Ink 49">
                <a:extLst>
                  <a:ext uri="{FF2B5EF4-FFF2-40B4-BE49-F238E27FC236}">
                    <a16:creationId xmlns:a16="http://schemas.microsoft.com/office/drawing/2014/main" id="{3BCA1CCF-82B1-47B8-BE88-CC717BAB2B28}"/>
                  </a:ext>
                </a:extLst>
              </p:cNvPr>
              <p:cNvPicPr/>
              <p:nvPr/>
            </p:nvPicPr>
            <p:blipFill>
              <a:blip r:embed="rId57"/>
              <a:stretch>
                <a:fillRect/>
              </a:stretch>
            </p:blipFill>
            <p:spPr>
              <a:xfrm>
                <a:off x="3683610" y="2148667"/>
                <a:ext cx="63000" cy="67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8">
            <p14:nvContentPartPr>
              <p14:cNvPr id="54" name="Ink 53">
                <a:extLst>
                  <a:ext uri="{FF2B5EF4-FFF2-40B4-BE49-F238E27FC236}">
                    <a16:creationId xmlns:a16="http://schemas.microsoft.com/office/drawing/2014/main" id="{A19FE57C-8D60-4348-847B-A2796CBAE660}"/>
                  </a:ext>
                </a:extLst>
              </p14:cNvPr>
              <p14:cNvContentPartPr/>
              <p14:nvPr/>
            </p14:nvContentPartPr>
            <p14:xfrm>
              <a:off x="2856330" y="2821147"/>
              <a:ext cx="35640" cy="53640"/>
            </p14:xfrm>
          </p:contentPart>
        </mc:Choice>
        <mc:Fallback>
          <p:pic>
            <p:nvPicPr>
              <p:cNvPr id="54" name="Ink 53">
                <a:extLst>
                  <a:ext uri="{FF2B5EF4-FFF2-40B4-BE49-F238E27FC236}">
                    <a16:creationId xmlns:a16="http://schemas.microsoft.com/office/drawing/2014/main" id="{A19FE57C-8D60-4348-847B-A2796CBAE660}"/>
                  </a:ext>
                </a:extLst>
              </p:cNvPr>
              <p:cNvPicPr/>
              <p:nvPr/>
            </p:nvPicPr>
            <p:blipFill>
              <a:blip r:embed="rId59"/>
              <a:stretch>
                <a:fillRect/>
              </a:stretch>
            </p:blipFill>
            <p:spPr>
              <a:xfrm>
                <a:off x="2847330" y="2812147"/>
                <a:ext cx="53280" cy="71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0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491BC2E4-AF1A-42DA-87A4-E9C8B8EA9B35}"/>
                  </a:ext>
                </a:extLst>
              </p14:cNvPr>
              <p14:cNvContentPartPr/>
              <p14:nvPr/>
            </p14:nvContentPartPr>
            <p14:xfrm>
              <a:off x="2853450" y="2506507"/>
              <a:ext cx="68760" cy="348480"/>
            </p14:xfrm>
          </p:contentPart>
        </mc:Choice>
        <mc:Fallback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491BC2E4-AF1A-42DA-87A4-E9C8B8EA9B35}"/>
                  </a:ext>
                </a:extLst>
              </p:cNvPr>
              <p:cNvPicPr/>
              <p:nvPr/>
            </p:nvPicPr>
            <p:blipFill>
              <a:blip r:embed="rId61"/>
              <a:stretch>
                <a:fillRect/>
              </a:stretch>
            </p:blipFill>
            <p:spPr>
              <a:xfrm>
                <a:off x="2844450" y="2497507"/>
                <a:ext cx="86400" cy="366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2">
            <p14:nvContentPartPr>
              <p14:cNvPr id="61" name="Ink 60">
                <a:extLst>
                  <a:ext uri="{FF2B5EF4-FFF2-40B4-BE49-F238E27FC236}">
                    <a16:creationId xmlns:a16="http://schemas.microsoft.com/office/drawing/2014/main" id="{11904D7E-C2EF-4A07-84BF-9C2E5C58AF9B}"/>
                  </a:ext>
                </a:extLst>
              </p14:cNvPr>
              <p14:cNvContentPartPr/>
              <p14:nvPr/>
            </p14:nvContentPartPr>
            <p14:xfrm>
              <a:off x="3273570" y="2150827"/>
              <a:ext cx="486360" cy="81000"/>
            </p14:xfrm>
          </p:contentPart>
        </mc:Choice>
        <mc:Fallback>
          <p:pic>
            <p:nvPicPr>
              <p:cNvPr id="61" name="Ink 60">
                <a:extLst>
                  <a:ext uri="{FF2B5EF4-FFF2-40B4-BE49-F238E27FC236}">
                    <a16:creationId xmlns:a16="http://schemas.microsoft.com/office/drawing/2014/main" id="{11904D7E-C2EF-4A07-84BF-9C2E5C58AF9B}"/>
                  </a:ext>
                </a:extLst>
              </p:cNvPr>
              <p:cNvPicPr/>
              <p:nvPr/>
            </p:nvPicPr>
            <p:blipFill>
              <a:blip r:embed="rId63"/>
              <a:stretch>
                <a:fillRect/>
              </a:stretch>
            </p:blipFill>
            <p:spPr>
              <a:xfrm>
                <a:off x="3264570" y="2141827"/>
                <a:ext cx="504000" cy="98640"/>
              </a:xfrm>
              <a:prstGeom prst="rect">
                <a:avLst/>
              </a:prstGeom>
            </p:spPr>
          </p:pic>
        </mc:Fallback>
      </mc:AlternateContent>
      <p:grpSp>
        <p:nvGrpSpPr>
          <p:cNvPr id="63" name="Group 62">
            <a:extLst>
              <a:ext uri="{FF2B5EF4-FFF2-40B4-BE49-F238E27FC236}">
                <a16:creationId xmlns:a16="http://schemas.microsoft.com/office/drawing/2014/main" id="{6A767CA9-D486-4CEF-BCA0-5D11D4E07F13}"/>
              </a:ext>
            </a:extLst>
          </p:cNvPr>
          <p:cNvGrpSpPr/>
          <p:nvPr/>
        </p:nvGrpSpPr>
        <p:grpSpPr>
          <a:xfrm>
            <a:off x="1664010" y="2071987"/>
            <a:ext cx="871200" cy="343800"/>
            <a:chOff x="1664010" y="2071987"/>
            <a:chExt cx="871200" cy="3438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64">
              <p14:nvContentPartPr>
                <p14:cNvPr id="56" name="Ink 55">
                  <a:extLst>
                    <a:ext uri="{FF2B5EF4-FFF2-40B4-BE49-F238E27FC236}">
                      <a16:creationId xmlns:a16="http://schemas.microsoft.com/office/drawing/2014/main" id="{D30E22D4-BA67-49A9-8BBA-F8555C9BD80D}"/>
                    </a:ext>
                  </a:extLst>
                </p14:cNvPr>
                <p14:cNvContentPartPr/>
                <p14:nvPr/>
              </p14:nvContentPartPr>
              <p14:xfrm>
                <a:off x="1693890" y="2071987"/>
                <a:ext cx="9360" cy="343800"/>
              </p14:xfrm>
            </p:contentPart>
          </mc:Choice>
          <mc:Fallback>
            <p:pic>
              <p:nvPicPr>
                <p:cNvPr id="56" name="Ink 55">
                  <a:extLst>
                    <a:ext uri="{FF2B5EF4-FFF2-40B4-BE49-F238E27FC236}">
                      <a16:creationId xmlns:a16="http://schemas.microsoft.com/office/drawing/2014/main" id="{D30E22D4-BA67-49A9-8BBA-F8555C9BD80D}"/>
                    </a:ext>
                  </a:extLst>
                </p:cNvPr>
                <p:cNvPicPr/>
                <p:nvPr/>
              </p:nvPicPr>
              <p:blipFill>
                <a:blip r:embed="rId65"/>
                <a:stretch>
                  <a:fillRect/>
                </a:stretch>
              </p:blipFill>
              <p:spPr>
                <a:xfrm>
                  <a:off x="1685250" y="2063347"/>
                  <a:ext cx="27000" cy="361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6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FD9FD870-EB51-4800-B41D-9B6C071C6217}"/>
                    </a:ext>
                  </a:extLst>
                </p14:cNvPr>
                <p14:cNvContentPartPr/>
                <p14:nvPr/>
              </p14:nvContentPartPr>
              <p14:xfrm>
                <a:off x="1664010" y="2085307"/>
                <a:ext cx="235080" cy="305280"/>
              </p14:xfrm>
            </p:contentPart>
          </mc:Choice>
          <mc:Fallback>
            <p:pic>
              <p:nvPicPr>
                <p:cNvPr id="57" name="Ink 56">
                  <a:extLst>
                    <a:ext uri="{FF2B5EF4-FFF2-40B4-BE49-F238E27FC236}">
                      <a16:creationId xmlns:a16="http://schemas.microsoft.com/office/drawing/2014/main" id="{FD9FD870-EB51-4800-B41D-9B6C071C6217}"/>
                    </a:ext>
                  </a:extLst>
                </p:cNvPr>
                <p:cNvPicPr/>
                <p:nvPr/>
              </p:nvPicPr>
              <p:blipFill>
                <a:blip r:embed="rId67"/>
                <a:stretch>
                  <a:fillRect/>
                </a:stretch>
              </p:blipFill>
              <p:spPr>
                <a:xfrm>
                  <a:off x="1655010" y="2076307"/>
                  <a:ext cx="252720" cy="322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8">
              <p14:nvContentPartPr>
                <p14:cNvPr id="58" name="Ink 57">
                  <a:extLst>
                    <a:ext uri="{FF2B5EF4-FFF2-40B4-BE49-F238E27FC236}">
                      <a16:creationId xmlns:a16="http://schemas.microsoft.com/office/drawing/2014/main" id="{EC3D9AD1-7385-471D-BD8C-2FDC82D96D61}"/>
                    </a:ext>
                  </a:extLst>
                </p14:cNvPr>
                <p14:cNvContentPartPr/>
                <p14:nvPr/>
              </p14:nvContentPartPr>
              <p14:xfrm>
                <a:off x="2022930" y="2209147"/>
                <a:ext cx="95040" cy="45000"/>
              </p14:xfrm>
            </p:contentPart>
          </mc:Choice>
          <mc:Fallback>
            <p:pic>
              <p:nvPicPr>
                <p:cNvPr id="58" name="Ink 57">
                  <a:extLst>
                    <a:ext uri="{FF2B5EF4-FFF2-40B4-BE49-F238E27FC236}">
                      <a16:creationId xmlns:a16="http://schemas.microsoft.com/office/drawing/2014/main" id="{EC3D9AD1-7385-471D-BD8C-2FDC82D96D61}"/>
                    </a:ext>
                  </a:extLst>
                </p:cNvPr>
                <p:cNvPicPr/>
                <p:nvPr/>
              </p:nvPicPr>
              <p:blipFill>
                <a:blip r:embed="rId69"/>
                <a:stretch>
                  <a:fillRect/>
                </a:stretch>
              </p:blipFill>
              <p:spPr>
                <a:xfrm>
                  <a:off x="2014290" y="2200147"/>
                  <a:ext cx="112680" cy="62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0">
              <p14:nvContentPartPr>
                <p14:cNvPr id="62" name="Ink 61">
                  <a:extLst>
                    <a:ext uri="{FF2B5EF4-FFF2-40B4-BE49-F238E27FC236}">
                      <a16:creationId xmlns:a16="http://schemas.microsoft.com/office/drawing/2014/main" id="{E9267AEC-7A49-4E13-8B24-3B3E2EAEF3B5}"/>
                    </a:ext>
                  </a:extLst>
                </p14:cNvPr>
                <p14:cNvContentPartPr/>
                <p14:nvPr/>
              </p14:nvContentPartPr>
              <p14:xfrm>
                <a:off x="2058570" y="2222107"/>
                <a:ext cx="476640" cy="80280"/>
              </p14:xfrm>
            </p:contentPart>
          </mc:Choice>
          <mc:Fallback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E9267AEC-7A49-4E13-8B24-3B3E2EAEF3B5}"/>
                    </a:ext>
                  </a:extLst>
                </p:cNvPr>
                <p:cNvPicPr/>
                <p:nvPr/>
              </p:nvPicPr>
              <p:blipFill>
                <a:blip r:embed="rId71"/>
                <a:stretch>
                  <a:fillRect/>
                </a:stretch>
              </p:blipFill>
              <p:spPr>
                <a:xfrm>
                  <a:off x="2049930" y="2213107"/>
                  <a:ext cx="494280" cy="979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72">
            <p14:nvContentPartPr>
              <p14:cNvPr id="68" name="Ink 67">
                <a:extLst>
                  <a:ext uri="{FF2B5EF4-FFF2-40B4-BE49-F238E27FC236}">
                    <a16:creationId xmlns:a16="http://schemas.microsoft.com/office/drawing/2014/main" id="{2FE1D485-FF15-4684-A2D4-0597C5C7279D}"/>
                  </a:ext>
                </a:extLst>
              </p14:cNvPr>
              <p14:cNvContentPartPr/>
              <p14:nvPr/>
            </p14:nvContentPartPr>
            <p14:xfrm>
              <a:off x="2117970" y="2215267"/>
              <a:ext cx="337680" cy="54720"/>
            </p14:xfrm>
          </p:contentPart>
        </mc:Choice>
        <mc:Fallback>
          <p:pic>
            <p:nvPicPr>
              <p:cNvPr id="68" name="Ink 67">
                <a:extLst>
                  <a:ext uri="{FF2B5EF4-FFF2-40B4-BE49-F238E27FC236}">
                    <a16:creationId xmlns:a16="http://schemas.microsoft.com/office/drawing/2014/main" id="{2FE1D485-FF15-4684-A2D4-0597C5C7279D}"/>
                  </a:ext>
                </a:extLst>
              </p:cNvPr>
              <p:cNvPicPr/>
              <p:nvPr/>
            </p:nvPicPr>
            <p:blipFill>
              <a:blip r:embed="rId73"/>
              <a:stretch>
                <a:fillRect/>
              </a:stretch>
            </p:blipFill>
            <p:spPr>
              <a:xfrm>
                <a:off x="2109330" y="2206267"/>
                <a:ext cx="355320" cy="72360"/>
              </a:xfrm>
              <a:prstGeom prst="rect">
                <a:avLst/>
              </a:prstGeom>
            </p:spPr>
          </p:pic>
        </mc:Fallback>
      </mc:AlternateContent>
      <p:grpSp>
        <p:nvGrpSpPr>
          <p:cNvPr id="70" name="Group 69">
            <a:extLst>
              <a:ext uri="{FF2B5EF4-FFF2-40B4-BE49-F238E27FC236}">
                <a16:creationId xmlns:a16="http://schemas.microsoft.com/office/drawing/2014/main" id="{E4B7A640-50F1-4200-A3B1-D80C5257E39C}"/>
              </a:ext>
            </a:extLst>
          </p:cNvPr>
          <p:cNvGrpSpPr/>
          <p:nvPr/>
        </p:nvGrpSpPr>
        <p:grpSpPr>
          <a:xfrm>
            <a:off x="2802330" y="1765267"/>
            <a:ext cx="281160" cy="155880"/>
            <a:chOff x="2802330" y="1765267"/>
            <a:chExt cx="281160" cy="1558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74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8C396A54-EA16-4A91-9A19-0EA2FA6C5477}"/>
                    </a:ext>
                  </a:extLst>
                </p14:cNvPr>
                <p14:cNvContentPartPr/>
                <p14:nvPr/>
              </p14:nvContentPartPr>
              <p14:xfrm>
                <a:off x="2802330" y="1843747"/>
                <a:ext cx="97200" cy="77400"/>
              </p14:xfrm>
            </p:contentPart>
          </mc:Choice>
          <mc:Fallback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8C396A54-EA16-4A91-9A19-0EA2FA6C5477}"/>
                    </a:ext>
                  </a:extLst>
                </p:cNvPr>
                <p:cNvPicPr/>
                <p:nvPr/>
              </p:nvPicPr>
              <p:blipFill>
                <a:blip r:embed="rId75"/>
                <a:stretch>
                  <a:fillRect/>
                </a:stretch>
              </p:blipFill>
              <p:spPr>
                <a:xfrm>
                  <a:off x="2793330" y="1835107"/>
                  <a:ext cx="114840" cy="95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6">
              <p14:nvContentPartPr>
                <p14:cNvPr id="30" name="Ink 29">
                  <a:extLst>
                    <a:ext uri="{FF2B5EF4-FFF2-40B4-BE49-F238E27FC236}">
                      <a16:creationId xmlns:a16="http://schemas.microsoft.com/office/drawing/2014/main" id="{4E054C44-7264-46AC-8ED3-2D050AEAB9C7}"/>
                    </a:ext>
                  </a:extLst>
                </p14:cNvPr>
                <p14:cNvContentPartPr/>
                <p14:nvPr/>
              </p14:nvContentPartPr>
              <p14:xfrm>
                <a:off x="2835090" y="1822867"/>
                <a:ext cx="34560" cy="91800"/>
              </p14:xfrm>
            </p:contentPart>
          </mc:Choice>
          <mc:Fallback>
            <p:pic>
              <p:nvPicPr>
                <p:cNvPr id="30" name="Ink 29">
                  <a:extLst>
                    <a:ext uri="{FF2B5EF4-FFF2-40B4-BE49-F238E27FC236}">
                      <a16:creationId xmlns:a16="http://schemas.microsoft.com/office/drawing/2014/main" id="{4E054C44-7264-46AC-8ED3-2D050AEAB9C7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2826450" y="1813867"/>
                  <a:ext cx="52200" cy="109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8">
              <p14:nvContentPartPr>
                <p14:cNvPr id="31" name="Ink 30">
                  <a:extLst>
                    <a:ext uri="{FF2B5EF4-FFF2-40B4-BE49-F238E27FC236}">
                      <a16:creationId xmlns:a16="http://schemas.microsoft.com/office/drawing/2014/main" id="{200C3433-F74A-4363-8859-5FF2C2B07B9F}"/>
                    </a:ext>
                  </a:extLst>
                </p14:cNvPr>
                <p14:cNvContentPartPr/>
                <p14:nvPr/>
              </p14:nvContentPartPr>
              <p14:xfrm>
                <a:off x="3042090" y="1795147"/>
                <a:ext cx="41400" cy="28080"/>
              </p14:xfrm>
            </p:contentPart>
          </mc:Choice>
          <mc:Fallback>
            <p:pic>
              <p:nvPicPr>
                <p:cNvPr id="31" name="Ink 30">
                  <a:extLst>
                    <a:ext uri="{FF2B5EF4-FFF2-40B4-BE49-F238E27FC236}">
                      <a16:creationId xmlns:a16="http://schemas.microsoft.com/office/drawing/2014/main" id="{200C3433-F74A-4363-8859-5FF2C2B07B9F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3033090" y="1786147"/>
                  <a:ext cx="59040" cy="45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0">
              <p14:nvContentPartPr>
                <p14:cNvPr id="33" name="Ink 32">
                  <a:extLst>
                    <a:ext uri="{FF2B5EF4-FFF2-40B4-BE49-F238E27FC236}">
                      <a16:creationId xmlns:a16="http://schemas.microsoft.com/office/drawing/2014/main" id="{A18A996B-12A3-4B3B-A3EC-307132937E62}"/>
                    </a:ext>
                  </a:extLst>
                </p14:cNvPr>
                <p14:cNvContentPartPr/>
                <p14:nvPr/>
              </p14:nvContentPartPr>
              <p14:xfrm>
                <a:off x="3007890" y="1765267"/>
                <a:ext cx="56880" cy="66240"/>
              </p14:xfrm>
            </p:contentPart>
          </mc:Choice>
          <mc:Fallback>
            <p:pic>
              <p:nvPicPr>
                <p:cNvPr id="33" name="Ink 32">
                  <a:extLst>
                    <a:ext uri="{FF2B5EF4-FFF2-40B4-BE49-F238E27FC236}">
                      <a16:creationId xmlns:a16="http://schemas.microsoft.com/office/drawing/2014/main" id="{A18A996B-12A3-4B3B-A3EC-307132937E62}"/>
                    </a:ext>
                  </a:extLst>
                </p:cNvPr>
                <p:cNvPicPr/>
                <p:nvPr/>
              </p:nvPicPr>
              <p:blipFill>
                <a:blip r:embed="rId81"/>
                <a:stretch>
                  <a:fillRect/>
                </a:stretch>
              </p:blipFill>
              <p:spPr>
                <a:xfrm>
                  <a:off x="2999250" y="1756627"/>
                  <a:ext cx="74520" cy="83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2">
              <p14:nvContentPartPr>
                <p14:cNvPr id="40" name="Ink 39">
                  <a:extLst>
                    <a:ext uri="{FF2B5EF4-FFF2-40B4-BE49-F238E27FC236}">
                      <a16:creationId xmlns:a16="http://schemas.microsoft.com/office/drawing/2014/main" id="{824137A0-7EC4-4281-A302-87245CD04E91}"/>
                    </a:ext>
                  </a:extLst>
                </p14:cNvPr>
                <p14:cNvContentPartPr/>
                <p14:nvPr/>
              </p14:nvContentPartPr>
              <p14:xfrm>
                <a:off x="3030210" y="1788307"/>
                <a:ext cx="30240" cy="23760"/>
              </p14:xfrm>
            </p:contentPart>
          </mc:Choice>
          <mc:Fallback>
            <p:pic>
              <p:nvPicPr>
                <p:cNvPr id="40" name="Ink 39">
                  <a:extLst>
                    <a:ext uri="{FF2B5EF4-FFF2-40B4-BE49-F238E27FC236}">
                      <a16:creationId xmlns:a16="http://schemas.microsoft.com/office/drawing/2014/main" id="{824137A0-7EC4-4281-A302-87245CD04E91}"/>
                    </a:ext>
                  </a:extLst>
                </p:cNvPr>
                <p:cNvPicPr/>
                <p:nvPr/>
              </p:nvPicPr>
              <p:blipFill>
                <a:blip r:embed="rId83"/>
                <a:stretch>
                  <a:fillRect/>
                </a:stretch>
              </p:blipFill>
              <p:spPr>
                <a:xfrm>
                  <a:off x="3021210" y="1779667"/>
                  <a:ext cx="47880" cy="41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4">
              <p14:nvContentPartPr>
                <p14:cNvPr id="41" name="Ink 40">
                  <a:extLst>
                    <a:ext uri="{FF2B5EF4-FFF2-40B4-BE49-F238E27FC236}">
                      <a16:creationId xmlns:a16="http://schemas.microsoft.com/office/drawing/2014/main" id="{BEA19745-6889-444F-859E-4A266D9E1436}"/>
                    </a:ext>
                  </a:extLst>
                </p14:cNvPr>
                <p14:cNvContentPartPr/>
                <p14:nvPr/>
              </p14:nvContentPartPr>
              <p14:xfrm>
                <a:off x="2859210" y="1836187"/>
                <a:ext cx="17280" cy="39600"/>
              </p14:xfrm>
            </p:contentPart>
          </mc:Choice>
          <mc:Fallback>
            <p:pic>
              <p:nvPicPr>
                <p:cNvPr id="41" name="Ink 40">
                  <a:extLst>
                    <a:ext uri="{FF2B5EF4-FFF2-40B4-BE49-F238E27FC236}">
                      <a16:creationId xmlns:a16="http://schemas.microsoft.com/office/drawing/2014/main" id="{BEA19745-6889-444F-859E-4A266D9E1436}"/>
                    </a:ext>
                  </a:extLst>
                </p:cNvPr>
                <p:cNvPicPr/>
                <p:nvPr/>
              </p:nvPicPr>
              <p:blipFill>
                <a:blip r:embed="rId85"/>
                <a:stretch>
                  <a:fillRect/>
                </a:stretch>
              </p:blipFill>
              <p:spPr>
                <a:xfrm>
                  <a:off x="2850570" y="1827187"/>
                  <a:ext cx="34920" cy="57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6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F5144D6C-90C4-4277-88E7-9BAC47528080}"/>
                    </a:ext>
                  </a:extLst>
                </p14:cNvPr>
                <p14:cNvContentPartPr/>
                <p14:nvPr/>
              </p14:nvContentPartPr>
              <p14:xfrm>
                <a:off x="2849490" y="1853107"/>
                <a:ext cx="18720" cy="60840"/>
              </p14:xfrm>
            </p:contentPart>
          </mc:Choice>
          <mc:Fallback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F5144D6C-90C4-4277-88E7-9BAC47528080}"/>
                    </a:ext>
                  </a:extLst>
                </p:cNvPr>
                <p:cNvPicPr/>
                <p:nvPr/>
              </p:nvPicPr>
              <p:blipFill>
                <a:blip r:embed="rId87"/>
                <a:stretch>
                  <a:fillRect/>
                </a:stretch>
              </p:blipFill>
              <p:spPr>
                <a:xfrm>
                  <a:off x="2840490" y="1844107"/>
                  <a:ext cx="36360" cy="78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8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CC46BDA6-BEF5-458B-9A26-DACED866EDBB}"/>
                    </a:ext>
                  </a:extLst>
                </p14:cNvPr>
                <p14:cNvContentPartPr/>
                <p14:nvPr/>
              </p14:nvContentPartPr>
              <p14:xfrm>
                <a:off x="2842650" y="1858507"/>
                <a:ext cx="12240" cy="33480"/>
              </p14:xfrm>
            </p:contentPart>
          </mc:Choice>
          <mc:Fallback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CC46BDA6-BEF5-458B-9A26-DACED866EDBB}"/>
                    </a:ext>
                  </a:extLst>
                </p:cNvPr>
                <p:cNvPicPr/>
                <p:nvPr/>
              </p:nvPicPr>
              <p:blipFill>
                <a:blip r:embed="rId89"/>
                <a:stretch>
                  <a:fillRect/>
                </a:stretch>
              </p:blipFill>
              <p:spPr>
                <a:xfrm>
                  <a:off x="2834010" y="1849867"/>
                  <a:ext cx="29880" cy="51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0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4DFD8878-7FAC-4CAC-8950-62E473644DF9}"/>
                    </a:ext>
                  </a:extLst>
                </p14:cNvPr>
                <p14:cNvContentPartPr/>
                <p14:nvPr/>
              </p14:nvContentPartPr>
              <p14:xfrm>
                <a:off x="2863890" y="1858507"/>
                <a:ext cx="22320" cy="37080"/>
              </p14:xfrm>
            </p:contentPart>
          </mc:Choice>
          <mc:Fallback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4DFD8878-7FAC-4CAC-8950-62E473644DF9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2854890" y="1849867"/>
                  <a:ext cx="39960" cy="54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2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3E46FE45-6D61-49C6-8A20-48DD2DF66EB0}"/>
                    </a:ext>
                  </a:extLst>
                </p14:cNvPr>
                <p14:cNvContentPartPr/>
                <p14:nvPr/>
              </p14:nvContentPartPr>
              <p14:xfrm>
                <a:off x="2973330" y="1817467"/>
                <a:ext cx="64440" cy="37440"/>
              </p14:xfrm>
            </p:contentPart>
          </mc:Choice>
          <mc:Fallback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3E46FE45-6D61-49C6-8A20-48DD2DF66EB0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2964690" y="1808467"/>
                  <a:ext cx="82080" cy="55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4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C59958FF-AE9F-4444-99D0-F976230CF8FD}"/>
                    </a:ext>
                  </a:extLst>
                </p14:cNvPr>
                <p14:cNvContentPartPr/>
                <p14:nvPr/>
              </p14:nvContentPartPr>
              <p14:xfrm>
                <a:off x="3003930" y="1785427"/>
                <a:ext cx="31320" cy="38880"/>
              </p14:xfrm>
            </p:contentPart>
          </mc:Choice>
          <mc:Fallback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C59958FF-AE9F-4444-99D0-F976230CF8FD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2994930" y="1776787"/>
                  <a:ext cx="48960" cy="56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6">
              <p14:nvContentPartPr>
                <p14:cNvPr id="65" name="Ink 64">
                  <a:extLst>
                    <a:ext uri="{FF2B5EF4-FFF2-40B4-BE49-F238E27FC236}">
                      <a16:creationId xmlns:a16="http://schemas.microsoft.com/office/drawing/2014/main" id="{EB13E0D5-030B-4996-BECC-51EE07461B5C}"/>
                    </a:ext>
                  </a:extLst>
                </p14:cNvPr>
                <p14:cNvContentPartPr/>
                <p14:nvPr/>
              </p14:nvContentPartPr>
              <p14:xfrm>
                <a:off x="2837610" y="1836907"/>
                <a:ext cx="27720" cy="37440"/>
              </p14:xfrm>
            </p:contentPart>
          </mc:Choice>
          <mc:Fallback>
            <p:pic>
              <p:nvPicPr>
                <p:cNvPr id="65" name="Ink 64">
                  <a:extLst>
                    <a:ext uri="{FF2B5EF4-FFF2-40B4-BE49-F238E27FC236}">
                      <a16:creationId xmlns:a16="http://schemas.microsoft.com/office/drawing/2014/main" id="{EB13E0D5-030B-4996-BECC-51EE07461B5C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2828610" y="1828267"/>
                  <a:ext cx="45360" cy="55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8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FCFF4539-5A9A-4BC2-8F44-E0BAA4DBE805}"/>
                    </a:ext>
                  </a:extLst>
                </p14:cNvPr>
                <p14:cNvContentPartPr/>
                <p14:nvPr/>
              </p14:nvContentPartPr>
              <p14:xfrm>
                <a:off x="3021570" y="1776427"/>
                <a:ext cx="36000" cy="27000"/>
              </p14:xfrm>
            </p:contentPart>
          </mc:Choice>
          <mc:Fallback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FCFF4539-5A9A-4BC2-8F44-E0BAA4DBE805}"/>
                    </a:ext>
                  </a:extLst>
                </p:cNvPr>
                <p:cNvPicPr/>
                <p:nvPr/>
              </p:nvPicPr>
              <p:blipFill>
                <a:blip r:embed="rId99"/>
                <a:stretch>
                  <a:fillRect/>
                </a:stretch>
              </p:blipFill>
              <p:spPr>
                <a:xfrm>
                  <a:off x="3012570" y="1767427"/>
                  <a:ext cx="53640" cy="44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0">
              <p14:nvContentPartPr>
                <p14:cNvPr id="69" name="Ink 68">
                  <a:extLst>
                    <a:ext uri="{FF2B5EF4-FFF2-40B4-BE49-F238E27FC236}">
                      <a16:creationId xmlns:a16="http://schemas.microsoft.com/office/drawing/2014/main" id="{7580C755-5465-4EEF-9C6A-EF9CC0AFAA4F}"/>
                    </a:ext>
                  </a:extLst>
                </p14:cNvPr>
                <p14:cNvContentPartPr/>
                <p14:nvPr/>
              </p14:nvContentPartPr>
              <p14:xfrm>
                <a:off x="2927250" y="1822507"/>
                <a:ext cx="5040" cy="4320"/>
              </p14:xfrm>
            </p:contentPart>
          </mc:Choice>
          <mc:Fallback>
            <p:pic>
              <p:nvPicPr>
                <p:cNvPr id="69" name="Ink 68">
                  <a:extLst>
                    <a:ext uri="{FF2B5EF4-FFF2-40B4-BE49-F238E27FC236}">
                      <a16:creationId xmlns:a16="http://schemas.microsoft.com/office/drawing/2014/main" id="{7580C755-5465-4EEF-9C6A-EF9CC0AFAA4F}"/>
                    </a:ext>
                  </a:extLst>
                </p:cNvPr>
                <p:cNvPicPr/>
                <p:nvPr/>
              </p:nvPicPr>
              <p:blipFill>
                <a:blip r:embed="rId101"/>
                <a:stretch>
                  <a:fillRect/>
                </a:stretch>
              </p:blipFill>
              <p:spPr>
                <a:xfrm>
                  <a:off x="2918610" y="1813507"/>
                  <a:ext cx="22680" cy="219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83" name="Group 82">
            <a:extLst>
              <a:ext uri="{FF2B5EF4-FFF2-40B4-BE49-F238E27FC236}">
                <a16:creationId xmlns:a16="http://schemas.microsoft.com/office/drawing/2014/main" id="{689250A7-1D54-4F98-97AB-BAC5A9470DCE}"/>
              </a:ext>
            </a:extLst>
          </p:cNvPr>
          <p:cNvGrpSpPr/>
          <p:nvPr/>
        </p:nvGrpSpPr>
        <p:grpSpPr>
          <a:xfrm>
            <a:off x="5329530" y="1535587"/>
            <a:ext cx="1515240" cy="729360"/>
            <a:chOff x="5329530" y="1535587"/>
            <a:chExt cx="1515240" cy="729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02">
              <p14:nvContentPartPr>
                <p14:cNvPr id="71" name="Ink 70">
                  <a:extLst>
                    <a:ext uri="{FF2B5EF4-FFF2-40B4-BE49-F238E27FC236}">
                      <a16:creationId xmlns:a16="http://schemas.microsoft.com/office/drawing/2014/main" id="{40319739-993B-4BE0-974F-1DDBE534C926}"/>
                    </a:ext>
                  </a:extLst>
                </p14:cNvPr>
                <p14:cNvContentPartPr/>
                <p14:nvPr/>
              </p14:nvContentPartPr>
              <p14:xfrm>
                <a:off x="5329530" y="1535587"/>
                <a:ext cx="220680" cy="457920"/>
              </p14:xfrm>
            </p:contentPart>
          </mc:Choice>
          <mc:Fallback>
            <p:pic>
              <p:nvPicPr>
                <p:cNvPr id="71" name="Ink 70">
                  <a:extLst>
                    <a:ext uri="{FF2B5EF4-FFF2-40B4-BE49-F238E27FC236}">
                      <a16:creationId xmlns:a16="http://schemas.microsoft.com/office/drawing/2014/main" id="{40319739-993B-4BE0-974F-1DDBE534C926}"/>
                    </a:ext>
                  </a:extLst>
                </p:cNvPr>
                <p:cNvPicPr/>
                <p:nvPr/>
              </p:nvPicPr>
              <p:blipFill>
                <a:blip r:embed="rId103"/>
                <a:stretch>
                  <a:fillRect/>
                </a:stretch>
              </p:blipFill>
              <p:spPr>
                <a:xfrm>
                  <a:off x="5320530" y="1526587"/>
                  <a:ext cx="238320" cy="475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4">
              <p14:nvContentPartPr>
                <p14:cNvPr id="72" name="Ink 71">
                  <a:extLst>
                    <a:ext uri="{FF2B5EF4-FFF2-40B4-BE49-F238E27FC236}">
                      <a16:creationId xmlns:a16="http://schemas.microsoft.com/office/drawing/2014/main" id="{80E26065-D515-46C8-820A-5FCE8A4264AF}"/>
                    </a:ext>
                  </a:extLst>
                </p14:cNvPr>
                <p14:cNvContentPartPr/>
                <p14:nvPr/>
              </p14:nvContentPartPr>
              <p14:xfrm>
                <a:off x="5686650" y="1849147"/>
                <a:ext cx="118080" cy="147600"/>
              </p14:xfrm>
            </p:contentPart>
          </mc:Choice>
          <mc:Fallback>
            <p:pic>
              <p:nvPicPr>
                <p:cNvPr id="72" name="Ink 71">
                  <a:extLst>
                    <a:ext uri="{FF2B5EF4-FFF2-40B4-BE49-F238E27FC236}">
                      <a16:creationId xmlns:a16="http://schemas.microsoft.com/office/drawing/2014/main" id="{80E26065-D515-46C8-820A-5FCE8A4264AF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5677650" y="1840507"/>
                  <a:ext cx="135720" cy="165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6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B2DE1E4F-D319-476F-AE42-07CE976D5978}"/>
                    </a:ext>
                  </a:extLst>
                </p14:cNvPr>
                <p14:cNvContentPartPr/>
                <p14:nvPr/>
              </p14:nvContentPartPr>
              <p14:xfrm>
                <a:off x="5689170" y="1837627"/>
                <a:ext cx="519840" cy="427320"/>
              </p14:xfrm>
            </p:contentPart>
          </mc:Choice>
          <mc:Fallback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B2DE1E4F-D319-476F-AE42-07CE976D5978}"/>
                    </a:ext>
                  </a:extLst>
                </p:cNvPr>
                <p:cNvPicPr/>
                <p:nvPr/>
              </p:nvPicPr>
              <p:blipFill>
                <a:blip r:embed="rId107"/>
                <a:stretch>
                  <a:fillRect/>
                </a:stretch>
              </p:blipFill>
              <p:spPr>
                <a:xfrm>
                  <a:off x="5680170" y="1828987"/>
                  <a:ext cx="537480" cy="444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8">
              <p14:nvContentPartPr>
                <p14:cNvPr id="74" name="Ink 73">
                  <a:extLst>
                    <a:ext uri="{FF2B5EF4-FFF2-40B4-BE49-F238E27FC236}">
                      <a16:creationId xmlns:a16="http://schemas.microsoft.com/office/drawing/2014/main" id="{60BEC190-695B-46A9-8EAA-FD59D99747E7}"/>
                    </a:ext>
                  </a:extLst>
                </p14:cNvPr>
                <p14:cNvContentPartPr/>
                <p14:nvPr/>
              </p14:nvContentPartPr>
              <p14:xfrm>
                <a:off x="6280650" y="1832947"/>
                <a:ext cx="110160" cy="145800"/>
              </p14:xfrm>
            </p:contentPart>
          </mc:Choice>
          <mc:Fallback>
            <p:pic>
              <p:nvPicPr>
                <p:cNvPr id="74" name="Ink 73">
                  <a:extLst>
                    <a:ext uri="{FF2B5EF4-FFF2-40B4-BE49-F238E27FC236}">
                      <a16:creationId xmlns:a16="http://schemas.microsoft.com/office/drawing/2014/main" id="{60BEC190-695B-46A9-8EAA-FD59D99747E7}"/>
                    </a:ext>
                  </a:extLst>
                </p:cNvPr>
                <p:cNvPicPr/>
                <p:nvPr/>
              </p:nvPicPr>
              <p:blipFill>
                <a:blip r:embed="rId109"/>
                <a:stretch>
                  <a:fillRect/>
                </a:stretch>
              </p:blipFill>
              <p:spPr>
                <a:xfrm>
                  <a:off x="6271650" y="1824307"/>
                  <a:ext cx="127800" cy="163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0">
              <p14:nvContentPartPr>
                <p14:cNvPr id="75" name="Ink 74">
                  <a:extLst>
                    <a:ext uri="{FF2B5EF4-FFF2-40B4-BE49-F238E27FC236}">
                      <a16:creationId xmlns:a16="http://schemas.microsoft.com/office/drawing/2014/main" id="{7843AEED-6544-4889-93BE-25FE2EE820B2}"/>
                    </a:ext>
                  </a:extLst>
                </p14:cNvPr>
                <p14:cNvContentPartPr/>
                <p14:nvPr/>
              </p14:nvContentPartPr>
              <p14:xfrm>
                <a:off x="6372450" y="1796587"/>
                <a:ext cx="247320" cy="361800"/>
              </p14:xfrm>
            </p:contentPart>
          </mc:Choice>
          <mc:Fallback>
            <p:pic>
              <p:nvPicPr>
                <p:cNvPr id="75" name="Ink 74">
                  <a:extLst>
                    <a:ext uri="{FF2B5EF4-FFF2-40B4-BE49-F238E27FC236}">
                      <a16:creationId xmlns:a16="http://schemas.microsoft.com/office/drawing/2014/main" id="{7843AEED-6544-4889-93BE-25FE2EE820B2}"/>
                    </a:ext>
                  </a:extLst>
                </p:cNvPr>
                <p:cNvPicPr/>
                <p:nvPr/>
              </p:nvPicPr>
              <p:blipFill>
                <a:blip r:embed="rId111"/>
                <a:stretch>
                  <a:fillRect/>
                </a:stretch>
              </p:blipFill>
              <p:spPr>
                <a:xfrm>
                  <a:off x="6363810" y="1787587"/>
                  <a:ext cx="264960" cy="379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2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C322EB21-EB4F-4CC7-A3E5-BDA03754AA59}"/>
                    </a:ext>
                  </a:extLst>
                </p14:cNvPr>
                <p14:cNvContentPartPr/>
                <p14:nvPr/>
              </p14:nvContentPartPr>
              <p14:xfrm>
                <a:off x="6661890" y="1797667"/>
                <a:ext cx="182880" cy="204120"/>
              </p14:xfrm>
            </p:contentPart>
          </mc:Choice>
          <mc:Fallback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C322EB21-EB4F-4CC7-A3E5-BDA03754AA59}"/>
                    </a:ext>
                  </a:extLst>
                </p:cNvPr>
                <p:cNvPicPr/>
                <p:nvPr/>
              </p:nvPicPr>
              <p:blipFill>
                <a:blip r:embed="rId113"/>
                <a:stretch>
                  <a:fillRect/>
                </a:stretch>
              </p:blipFill>
              <p:spPr>
                <a:xfrm>
                  <a:off x="6653250" y="1788667"/>
                  <a:ext cx="200520" cy="2217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82" name="Group 81">
            <a:extLst>
              <a:ext uri="{FF2B5EF4-FFF2-40B4-BE49-F238E27FC236}">
                <a16:creationId xmlns:a16="http://schemas.microsoft.com/office/drawing/2014/main" id="{B27F2E6A-7D7F-465C-B071-CDA4C50D94D1}"/>
              </a:ext>
            </a:extLst>
          </p:cNvPr>
          <p:cNvGrpSpPr/>
          <p:nvPr/>
        </p:nvGrpSpPr>
        <p:grpSpPr>
          <a:xfrm>
            <a:off x="7104690" y="1602547"/>
            <a:ext cx="400680" cy="573840"/>
            <a:chOff x="7104690" y="1602547"/>
            <a:chExt cx="400680" cy="5738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14">
              <p14:nvContentPartPr>
                <p14:cNvPr id="77" name="Ink 76">
                  <a:extLst>
                    <a:ext uri="{FF2B5EF4-FFF2-40B4-BE49-F238E27FC236}">
                      <a16:creationId xmlns:a16="http://schemas.microsoft.com/office/drawing/2014/main" id="{7124C0F9-B0B7-4678-A557-677B5E523968}"/>
                    </a:ext>
                  </a:extLst>
                </p14:cNvPr>
                <p14:cNvContentPartPr/>
                <p14:nvPr/>
              </p14:nvContentPartPr>
              <p14:xfrm>
                <a:off x="7104690" y="1823227"/>
                <a:ext cx="137520" cy="134640"/>
              </p14:xfrm>
            </p:contentPart>
          </mc:Choice>
          <mc:Fallback>
            <p:pic>
              <p:nvPicPr>
                <p:cNvPr id="77" name="Ink 76">
                  <a:extLst>
                    <a:ext uri="{FF2B5EF4-FFF2-40B4-BE49-F238E27FC236}">
                      <a16:creationId xmlns:a16="http://schemas.microsoft.com/office/drawing/2014/main" id="{7124C0F9-B0B7-4678-A557-677B5E523968}"/>
                    </a:ext>
                  </a:extLst>
                </p:cNvPr>
                <p:cNvPicPr/>
                <p:nvPr/>
              </p:nvPicPr>
              <p:blipFill>
                <a:blip r:embed="rId115"/>
                <a:stretch>
                  <a:fillRect/>
                </a:stretch>
              </p:blipFill>
              <p:spPr>
                <a:xfrm>
                  <a:off x="7096050" y="1814227"/>
                  <a:ext cx="155160" cy="152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6">
              <p14:nvContentPartPr>
                <p14:cNvPr id="78" name="Ink 77">
                  <a:extLst>
                    <a:ext uri="{FF2B5EF4-FFF2-40B4-BE49-F238E27FC236}">
                      <a16:creationId xmlns:a16="http://schemas.microsoft.com/office/drawing/2014/main" id="{38BF07AF-E068-4B80-89EC-CC170C358663}"/>
                    </a:ext>
                  </a:extLst>
                </p14:cNvPr>
                <p14:cNvContentPartPr/>
                <p14:nvPr/>
              </p14:nvContentPartPr>
              <p14:xfrm>
                <a:off x="7330770" y="1602547"/>
                <a:ext cx="144000" cy="573840"/>
              </p14:xfrm>
            </p:contentPart>
          </mc:Choice>
          <mc:Fallback>
            <p:pic>
              <p:nvPicPr>
                <p:cNvPr id="78" name="Ink 77">
                  <a:extLst>
                    <a:ext uri="{FF2B5EF4-FFF2-40B4-BE49-F238E27FC236}">
                      <a16:creationId xmlns:a16="http://schemas.microsoft.com/office/drawing/2014/main" id="{38BF07AF-E068-4B80-89EC-CC170C358663}"/>
                    </a:ext>
                  </a:extLst>
                </p:cNvPr>
                <p:cNvPicPr/>
                <p:nvPr/>
              </p:nvPicPr>
              <p:blipFill>
                <a:blip r:embed="rId117"/>
                <a:stretch>
                  <a:fillRect/>
                </a:stretch>
              </p:blipFill>
              <p:spPr>
                <a:xfrm>
                  <a:off x="7321770" y="1593907"/>
                  <a:ext cx="161640" cy="591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8">
              <p14:nvContentPartPr>
                <p14:cNvPr id="79" name="Ink 78">
                  <a:extLst>
                    <a:ext uri="{FF2B5EF4-FFF2-40B4-BE49-F238E27FC236}">
                      <a16:creationId xmlns:a16="http://schemas.microsoft.com/office/drawing/2014/main" id="{31C9507D-DDA7-4B8C-A7FE-958D4EF1A73B}"/>
                    </a:ext>
                  </a:extLst>
                </p14:cNvPr>
                <p14:cNvContentPartPr/>
                <p14:nvPr/>
              </p14:nvContentPartPr>
              <p14:xfrm>
                <a:off x="7274610" y="1964347"/>
                <a:ext cx="230760" cy="23040"/>
              </p14:xfrm>
            </p:contentPart>
          </mc:Choice>
          <mc:Fallback>
            <p:pic>
              <p:nvPicPr>
                <p:cNvPr id="79" name="Ink 78">
                  <a:extLst>
                    <a:ext uri="{FF2B5EF4-FFF2-40B4-BE49-F238E27FC236}">
                      <a16:creationId xmlns:a16="http://schemas.microsoft.com/office/drawing/2014/main" id="{31C9507D-DDA7-4B8C-A7FE-958D4EF1A73B}"/>
                    </a:ext>
                  </a:extLst>
                </p:cNvPr>
                <p:cNvPicPr/>
                <p:nvPr/>
              </p:nvPicPr>
              <p:blipFill>
                <a:blip r:embed="rId119"/>
                <a:stretch>
                  <a:fillRect/>
                </a:stretch>
              </p:blipFill>
              <p:spPr>
                <a:xfrm>
                  <a:off x="7265610" y="1955347"/>
                  <a:ext cx="248400" cy="406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20">
            <p14:nvContentPartPr>
              <p14:cNvPr id="80" name="Ink 79">
                <a:extLst>
                  <a:ext uri="{FF2B5EF4-FFF2-40B4-BE49-F238E27FC236}">
                    <a16:creationId xmlns:a16="http://schemas.microsoft.com/office/drawing/2014/main" id="{4CCF7F3D-5F3B-4295-B85D-BC5C451BAEAC}"/>
                  </a:ext>
                </a:extLst>
              </p14:cNvPr>
              <p14:cNvContentPartPr/>
              <p14:nvPr/>
            </p14:nvContentPartPr>
            <p14:xfrm>
              <a:off x="7929090" y="1770307"/>
              <a:ext cx="267840" cy="203040"/>
            </p14:xfrm>
          </p:contentPart>
        </mc:Choice>
        <mc:Fallback>
          <p:pic>
            <p:nvPicPr>
              <p:cNvPr id="80" name="Ink 79">
                <a:extLst>
                  <a:ext uri="{FF2B5EF4-FFF2-40B4-BE49-F238E27FC236}">
                    <a16:creationId xmlns:a16="http://schemas.microsoft.com/office/drawing/2014/main" id="{4CCF7F3D-5F3B-4295-B85D-BC5C451BAEAC}"/>
                  </a:ext>
                </a:extLst>
              </p:cNvPr>
              <p:cNvPicPr/>
              <p:nvPr/>
            </p:nvPicPr>
            <p:blipFill>
              <a:blip r:embed="rId121"/>
              <a:stretch>
                <a:fillRect/>
              </a:stretch>
            </p:blipFill>
            <p:spPr>
              <a:xfrm>
                <a:off x="7920450" y="1761667"/>
                <a:ext cx="285480" cy="220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2">
            <p14:nvContentPartPr>
              <p14:cNvPr id="81" name="Ink 80">
                <a:extLst>
                  <a:ext uri="{FF2B5EF4-FFF2-40B4-BE49-F238E27FC236}">
                    <a16:creationId xmlns:a16="http://schemas.microsoft.com/office/drawing/2014/main" id="{A0764176-7E2A-45A3-B009-84C1C5D93102}"/>
                  </a:ext>
                </a:extLst>
              </p14:cNvPr>
              <p14:cNvContentPartPr/>
              <p14:nvPr/>
            </p14:nvContentPartPr>
            <p14:xfrm>
              <a:off x="8027370" y="1604707"/>
              <a:ext cx="240120" cy="22320"/>
            </p14:xfrm>
          </p:contentPart>
        </mc:Choice>
        <mc:Fallback>
          <p:pic>
            <p:nvPicPr>
              <p:cNvPr id="81" name="Ink 80">
                <a:extLst>
                  <a:ext uri="{FF2B5EF4-FFF2-40B4-BE49-F238E27FC236}">
                    <a16:creationId xmlns:a16="http://schemas.microsoft.com/office/drawing/2014/main" id="{A0764176-7E2A-45A3-B009-84C1C5D93102}"/>
                  </a:ext>
                </a:extLst>
              </p:cNvPr>
              <p:cNvPicPr/>
              <p:nvPr/>
            </p:nvPicPr>
            <p:blipFill>
              <a:blip r:embed="rId123"/>
              <a:stretch>
                <a:fillRect/>
              </a:stretch>
            </p:blipFill>
            <p:spPr>
              <a:xfrm>
                <a:off x="8018370" y="1595707"/>
                <a:ext cx="257760" cy="39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4">
            <p14:nvContentPartPr>
              <p14:cNvPr id="84" name="Ink 83">
                <a:extLst>
                  <a:ext uri="{FF2B5EF4-FFF2-40B4-BE49-F238E27FC236}">
                    <a16:creationId xmlns:a16="http://schemas.microsoft.com/office/drawing/2014/main" id="{7E0E3A1C-2829-44E2-838F-1829249BB2D7}"/>
                  </a:ext>
                </a:extLst>
              </p14:cNvPr>
              <p14:cNvContentPartPr/>
              <p14:nvPr/>
            </p14:nvContentPartPr>
            <p14:xfrm>
              <a:off x="8551170" y="1785427"/>
              <a:ext cx="10800" cy="18000"/>
            </p14:xfrm>
          </p:contentPart>
        </mc:Choice>
        <mc:Fallback>
          <p:pic>
            <p:nvPicPr>
              <p:cNvPr id="84" name="Ink 83">
                <a:extLst>
                  <a:ext uri="{FF2B5EF4-FFF2-40B4-BE49-F238E27FC236}">
                    <a16:creationId xmlns:a16="http://schemas.microsoft.com/office/drawing/2014/main" id="{7E0E3A1C-2829-44E2-838F-1829249BB2D7}"/>
                  </a:ext>
                </a:extLst>
              </p:cNvPr>
              <p:cNvPicPr/>
              <p:nvPr/>
            </p:nvPicPr>
            <p:blipFill>
              <a:blip r:embed="rId125"/>
              <a:stretch>
                <a:fillRect/>
              </a:stretch>
            </p:blipFill>
            <p:spPr>
              <a:xfrm>
                <a:off x="8542170" y="1776427"/>
                <a:ext cx="28440" cy="35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6">
            <p14:nvContentPartPr>
              <p14:cNvPr id="85" name="Ink 84">
                <a:extLst>
                  <a:ext uri="{FF2B5EF4-FFF2-40B4-BE49-F238E27FC236}">
                    <a16:creationId xmlns:a16="http://schemas.microsoft.com/office/drawing/2014/main" id="{D6647876-7D17-4585-BBFF-D22B8D7D8DD5}"/>
                  </a:ext>
                </a:extLst>
              </p14:cNvPr>
              <p14:cNvContentPartPr/>
              <p14:nvPr/>
            </p14:nvContentPartPr>
            <p14:xfrm>
              <a:off x="8450010" y="1968307"/>
              <a:ext cx="21240" cy="14760"/>
            </p14:xfrm>
          </p:contentPart>
        </mc:Choice>
        <mc:Fallback>
          <p:pic>
            <p:nvPicPr>
              <p:cNvPr id="85" name="Ink 84">
                <a:extLst>
                  <a:ext uri="{FF2B5EF4-FFF2-40B4-BE49-F238E27FC236}">
                    <a16:creationId xmlns:a16="http://schemas.microsoft.com/office/drawing/2014/main" id="{D6647876-7D17-4585-BBFF-D22B8D7D8DD5}"/>
                  </a:ext>
                </a:extLst>
              </p:cNvPr>
              <p:cNvPicPr/>
              <p:nvPr/>
            </p:nvPicPr>
            <p:blipFill>
              <a:blip r:embed="rId127"/>
              <a:stretch>
                <a:fillRect/>
              </a:stretch>
            </p:blipFill>
            <p:spPr>
              <a:xfrm>
                <a:off x="8441010" y="1959307"/>
                <a:ext cx="38880" cy="32400"/>
              </a:xfrm>
              <a:prstGeom prst="rect">
                <a:avLst/>
              </a:prstGeom>
            </p:spPr>
          </p:pic>
        </mc:Fallback>
      </mc:AlternateContent>
      <p:grpSp>
        <p:nvGrpSpPr>
          <p:cNvPr id="106" name="Group 105">
            <a:extLst>
              <a:ext uri="{FF2B5EF4-FFF2-40B4-BE49-F238E27FC236}">
                <a16:creationId xmlns:a16="http://schemas.microsoft.com/office/drawing/2014/main" id="{0F79067C-002A-4491-90BB-1B5D7A9A1AD1}"/>
              </a:ext>
            </a:extLst>
          </p:cNvPr>
          <p:cNvGrpSpPr/>
          <p:nvPr/>
        </p:nvGrpSpPr>
        <p:grpSpPr>
          <a:xfrm>
            <a:off x="5624010" y="2407507"/>
            <a:ext cx="2400840" cy="1110600"/>
            <a:chOff x="5624010" y="2407507"/>
            <a:chExt cx="2400840" cy="11106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28">
              <p14:nvContentPartPr>
                <p14:cNvPr id="86" name="Ink 85">
                  <a:extLst>
                    <a:ext uri="{FF2B5EF4-FFF2-40B4-BE49-F238E27FC236}">
                      <a16:creationId xmlns:a16="http://schemas.microsoft.com/office/drawing/2014/main" id="{AEC4F580-ED82-4E6B-BCD1-0F9D2C9C7BD0}"/>
                    </a:ext>
                  </a:extLst>
                </p14:cNvPr>
                <p14:cNvContentPartPr/>
                <p14:nvPr/>
              </p14:nvContentPartPr>
              <p14:xfrm>
                <a:off x="5679090" y="2440627"/>
                <a:ext cx="218880" cy="327960"/>
              </p14:xfrm>
            </p:contentPart>
          </mc:Choice>
          <mc:Fallback>
            <p:pic>
              <p:nvPicPr>
                <p:cNvPr id="86" name="Ink 85">
                  <a:extLst>
                    <a:ext uri="{FF2B5EF4-FFF2-40B4-BE49-F238E27FC236}">
                      <a16:creationId xmlns:a16="http://schemas.microsoft.com/office/drawing/2014/main" id="{AEC4F580-ED82-4E6B-BCD1-0F9D2C9C7BD0}"/>
                    </a:ext>
                  </a:extLst>
                </p:cNvPr>
                <p:cNvPicPr/>
                <p:nvPr/>
              </p:nvPicPr>
              <p:blipFill>
                <a:blip r:embed="rId129"/>
                <a:stretch>
                  <a:fillRect/>
                </a:stretch>
              </p:blipFill>
              <p:spPr>
                <a:xfrm>
                  <a:off x="5670450" y="2431987"/>
                  <a:ext cx="236520" cy="34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0">
              <p14:nvContentPartPr>
                <p14:cNvPr id="87" name="Ink 86">
                  <a:extLst>
                    <a:ext uri="{FF2B5EF4-FFF2-40B4-BE49-F238E27FC236}">
                      <a16:creationId xmlns:a16="http://schemas.microsoft.com/office/drawing/2014/main" id="{5AABE070-050D-4140-B389-4EC6172ED5A4}"/>
                    </a:ext>
                  </a:extLst>
                </p14:cNvPr>
                <p14:cNvContentPartPr/>
                <p14:nvPr/>
              </p14:nvContentPartPr>
              <p14:xfrm>
                <a:off x="6172290" y="2409667"/>
                <a:ext cx="31680" cy="330480"/>
              </p14:xfrm>
            </p:contentPart>
          </mc:Choice>
          <mc:Fallback>
            <p:pic>
              <p:nvPicPr>
                <p:cNvPr id="87" name="Ink 86">
                  <a:extLst>
                    <a:ext uri="{FF2B5EF4-FFF2-40B4-BE49-F238E27FC236}">
                      <a16:creationId xmlns:a16="http://schemas.microsoft.com/office/drawing/2014/main" id="{5AABE070-050D-4140-B389-4EC6172ED5A4}"/>
                    </a:ext>
                  </a:extLst>
                </p:cNvPr>
                <p:cNvPicPr/>
                <p:nvPr/>
              </p:nvPicPr>
              <p:blipFill>
                <a:blip r:embed="rId131"/>
                <a:stretch>
                  <a:fillRect/>
                </a:stretch>
              </p:blipFill>
              <p:spPr>
                <a:xfrm>
                  <a:off x="6163650" y="2401027"/>
                  <a:ext cx="49320" cy="348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2">
              <p14:nvContentPartPr>
                <p14:cNvPr id="88" name="Ink 87">
                  <a:extLst>
                    <a:ext uri="{FF2B5EF4-FFF2-40B4-BE49-F238E27FC236}">
                      <a16:creationId xmlns:a16="http://schemas.microsoft.com/office/drawing/2014/main" id="{0B0155EB-46BB-4B1A-885F-70160793728F}"/>
                    </a:ext>
                  </a:extLst>
                </p14:cNvPr>
                <p14:cNvContentPartPr/>
                <p14:nvPr/>
              </p14:nvContentPartPr>
              <p14:xfrm>
                <a:off x="6123690" y="2548987"/>
                <a:ext cx="229680" cy="216000"/>
              </p14:xfrm>
            </p:contentPart>
          </mc:Choice>
          <mc:Fallback>
            <p:pic>
              <p:nvPicPr>
                <p:cNvPr id="88" name="Ink 87">
                  <a:extLst>
                    <a:ext uri="{FF2B5EF4-FFF2-40B4-BE49-F238E27FC236}">
                      <a16:creationId xmlns:a16="http://schemas.microsoft.com/office/drawing/2014/main" id="{0B0155EB-46BB-4B1A-885F-70160793728F}"/>
                    </a:ext>
                  </a:extLst>
                </p:cNvPr>
                <p:cNvPicPr/>
                <p:nvPr/>
              </p:nvPicPr>
              <p:blipFill>
                <a:blip r:embed="rId133"/>
                <a:stretch>
                  <a:fillRect/>
                </a:stretch>
              </p:blipFill>
              <p:spPr>
                <a:xfrm>
                  <a:off x="6115050" y="2539987"/>
                  <a:ext cx="247320" cy="233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4">
              <p14:nvContentPartPr>
                <p14:cNvPr id="89" name="Ink 88">
                  <a:extLst>
                    <a:ext uri="{FF2B5EF4-FFF2-40B4-BE49-F238E27FC236}">
                      <a16:creationId xmlns:a16="http://schemas.microsoft.com/office/drawing/2014/main" id="{E875878F-66C6-43F4-8147-48AD0F24C3C1}"/>
                    </a:ext>
                  </a:extLst>
                </p14:cNvPr>
                <p14:cNvContentPartPr/>
                <p14:nvPr/>
              </p14:nvContentPartPr>
              <p14:xfrm>
                <a:off x="6353010" y="2606587"/>
                <a:ext cx="152640" cy="132840"/>
              </p14:xfrm>
            </p:contentPart>
          </mc:Choice>
          <mc:Fallback>
            <p:pic>
              <p:nvPicPr>
                <p:cNvPr id="89" name="Ink 88">
                  <a:extLst>
                    <a:ext uri="{FF2B5EF4-FFF2-40B4-BE49-F238E27FC236}">
                      <a16:creationId xmlns:a16="http://schemas.microsoft.com/office/drawing/2014/main" id="{E875878F-66C6-43F4-8147-48AD0F24C3C1}"/>
                    </a:ext>
                  </a:extLst>
                </p:cNvPr>
                <p:cNvPicPr/>
                <p:nvPr/>
              </p:nvPicPr>
              <p:blipFill>
                <a:blip r:embed="rId135"/>
                <a:stretch>
                  <a:fillRect/>
                </a:stretch>
              </p:blipFill>
              <p:spPr>
                <a:xfrm>
                  <a:off x="6344370" y="2597947"/>
                  <a:ext cx="170280" cy="150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6">
              <p14:nvContentPartPr>
                <p14:cNvPr id="90" name="Ink 89">
                  <a:extLst>
                    <a:ext uri="{FF2B5EF4-FFF2-40B4-BE49-F238E27FC236}">
                      <a16:creationId xmlns:a16="http://schemas.microsoft.com/office/drawing/2014/main" id="{824E268A-6E37-47A9-9C96-00D01B891DF3}"/>
                    </a:ext>
                  </a:extLst>
                </p14:cNvPr>
                <p14:cNvContentPartPr/>
                <p14:nvPr/>
              </p14:nvContentPartPr>
              <p14:xfrm>
                <a:off x="6576570" y="2589307"/>
                <a:ext cx="507240" cy="116640"/>
              </p14:xfrm>
            </p:contentPart>
          </mc:Choice>
          <mc:Fallback>
            <p:pic>
              <p:nvPicPr>
                <p:cNvPr id="90" name="Ink 89">
                  <a:extLst>
                    <a:ext uri="{FF2B5EF4-FFF2-40B4-BE49-F238E27FC236}">
                      <a16:creationId xmlns:a16="http://schemas.microsoft.com/office/drawing/2014/main" id="{824E268A-6E37-47A9-9C96-00D01B891DF3}"/>
                    </a:ext>
                  </a:extLst>
                </p:cNvPr>
                <p:cNvPicPr/>
                <p:nvPr/>
              </p:nvPicPr>
              <p:blipFill>
                <a:blip r:embed="rId137"/>
                <a:stretch>
                  <a:fillRect/>
                </a:stretch>
              </p:blipFill>
              <p:spPr>
                <a:xfrm>
                  <a:off x="6567570" y="2580307"/>
                  <a:ext cx="524880" cy="13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8">
              <p14:nvContentPartPr>
                <p14:cNvPr id="91" name="Ink 90">
                  <a:extLst>
                    <a:ext uri="{FF2B5EF4-FFF2-40B4-BE49-F238E27FC236}">
                      <a16:creationId xmlns:a16="http://schemas.microsoft.com/office/drawing/2014/main" id="{3DA8E758-18B2-4FAF-92D3-743AEF63B4FB}"/>
                    </a:ext>
                  </a:extLst>
                </p14:cNvPr>
                <p14:cNvContentPartPr/>
                <p14:nvPr/>
              </p14:nvContentPartPr>
              <p14:xfrm>
                <a:off x="7052850" y="2428387"/>
                <a:ext cx="219240" cy="303120"/>
              </p14:xfrm>
            </p:contentPart>
          </mc:Choice>
          <mc:Fallback>
            <p:pic>
              <p:nvPicPr>
                <p:cNvPr id="91" name="Ink 90">
                  <a:extLst>
                    <a:ext uri="{FF2B5EF4-FFF2-40B4-BE49-F238E27FC236}">
                      <a16:creationId xmlns:a16="http://schemas.microsoft.com/office/drawing/2014/main" id="{3DA8E758-18B2-4FAF-92D3-743AEF63B4FB}"/>
                    </a:ext>
                  </a:extLst>
                </p:cNvPr>
                <p:cNvPicPr/>
                <p:nvPr/>
              </p:nvPicPr>
              <p:blipFill>
                <a:blip r:embed="rId139"/>
                <a:stretch>
                  <a:fillRect/>
                </a:stretch>
              </p:blipFill>
              <p:spPr>
                <a:xfrm>
                  <a:off x="7043850" y="2419747"/>
                  <a:ext cx="236880" cy="320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0">
              <p14:nvContentPartPr>
                <p14:cNvPr id="92" name="Ink 91">
                  <a:extLst>
                    <a:ext uri="{FF2B5EF4-FFF2-40B4-BE49-F238E27FC236}">
                      <a16:creationId xmlns:a16="http://schemas.microsoft.com/office/drawing/2014/main" id="{4FABE4B0-6693-4C6C-97E7-C101BDD1599C}"/>
                    </a:ext>
                  </a:extLst>
                </p14:cNvPr>
                <p14:cNvContentPartPr/>
                <p14:nvPr/>
              </p14:nvContentPartPr>
              <p14:xfrm>
                <a:off x="7323570" y="2407507"/>
                <a:ext cx="3240" cy="23040"/>
              </p14:xfrm>
            </p:contentPart>
          </mc:Choice>
          <mc:Fallback>
            <p:pic>
              <p:nvPicPr>
                <p:cNvPr id="92" name="Ink 91">
                  <a:extLst>
                    <a:ext uri="{FF2B5EF4-FFF2-40B4-BE49-F238E27FC236}">
                      <a16:creationId xmlns:a16="http://schemas.microsoft.com/office/drawing/2014/main" id="{4FABE4B0-6693-4C6C-97E7-C101BDD1599C}"/>
                    </a:ext>
                  </a:extLst>
                </p:cNvPr>
                <p:cNvPicPr/>
                <p:nvPr/>
              </p:nvPicPr>
              <p:blipFill>
                <a:blip r:embed="rId141"/>
                <a:stretch>
                  <a:fillRect/>
                </a:stretch>
              </p:blipFill>
              <p:spPr>
                <a:xfrm>
                  <a:off x="7314930" y="2398507"/>
                  <a:ext cx="20880" cy="40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2">
              <p14:nvContentPartPr>
                <p14:cNvPr id="93" name="Ink 92">
                  <a:extLst>
                    <a:ext uri="{FF2B5EF4-FFF2-40B4-BE49-F238E27FC236}">
                      <a16:creationId xmlns:a16="http://schemas.microsoft.com/office/drawing/2014/main" id="{9F5289A5-845A-45F7-B975-D81280FC6083}"/>
                    </a:ext>
                  </a:extLst>
                </p14:cNvPr>
                <p14:cNvContentPartPr/>
                <p14:nvPr/>
              </p14:nvContentPartPr>
              <p14:xfrm>
                <a:off x="7412490" y="2576347"/>
                <a:ext cx="347400" cy="137160"/>
              </p14:xfrm>
            </p:contentPart>
          </mc:Choice>
          <mc:Fallback>
            <p:pic>
              <p:nvPicPr>
                <p:cNvPr id="93" name="Ink 92">
                  <a:extLst>
                    <a:ext uri="{FF2B5EF4-FFF2-40B4-BE49-F238E27FC236}">
                      <a16:creationId xmlns:a16="http://schemas.microsoft.com/office/drawing/2014/main" id="{9F5289A5-845A-45F7-B975-D81280FC6083}"/>
                    </a:ext>
                  </a:extLst>
                </p:cNvPr>
                <p:cNvPicPr/>
                <p:nvPr/>
              </p:nvPicPr>
              <p:blipFill>
                <a:blip r:embed="rId143"/>
                <a:stretch>
                  <a:fillRect/>
                </a:stretch>
              </p:blipFill>
              <p:spPr>
                <a:xfrm>
                  <a:off x="7403850" y="2567707"/>
                  <a:ext cx="365040" cy="154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4">
              <p14:nvContentPartPr>
                <p14:cNvPr id="94" name="Ink 93">
                  <a:extLst>
                    <a:ext uri="{FF2B5EF4-FFF2-40B4-BE49-F238E27FC236}">
                      <a16:creationId xmlns:a16="http://schemas.microsoft.com/office/drawing/2014/main" id="{298CFFFA-B332-4F55-8505-4BEAC95F05D5}"/>
                    </a:ext>
                  </a:extLst>
                </p14:cNvPr>
                <p14:cNvContentPartPr/>
                <p14:nvPr/>
              </p14:nvContentPartPr>
              <p14:xfrm>
                <a:off x="7605090" y="2644387"/>
                <a:ext cx="133200" cy="359640"/>
              </p14:xfrm>
            </p:contentPart>
          </mc:Choice>
          <mc:Fallback>
            <p:pic>
              <p:nvPicPr>
                <p:cNvPr id="94" name="Ink 93">
                  <a:extLst>
                    <a:ext uri="{FF2B5EF4-FFF2-40B4-BE49-F238E27FC236}">
                      <a16:creationId xmlns:a16="http://schemas.microsoft.com/office/drawing/2014/main" id="{298CFFFA-B332-4F55-8505-4BEAC95F05D5}"/>
                    </a:ext>
                  </a:extLst>
                </p:cNvPr>
                <p:cNvPicPr/>
                <p:nvPr/>
              </p:nvPicPr>
              <p:blipFill>
                <a:blip r:embed="rId145"/>
                <a:stretch>
                  <a:fillRect/>
                </a:stretch>
              </p:blipFill>
              <p:spPr>
                <a:xfrm>
                  <a:off x="7596090" y="2635387"/>
                  <a:ext cx="150840" cy="377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6">
              <p14:nvContentPartPr>
                <p14:cNvPr id="96" name="Ink 95">
                  <a:extLst>
                    <a:ext uri="{FF2B5EF4-FFF2-40B4-BE49-F238E27FC236}">
                      <a16:creationId xmlns:a16="http://schemas.microsoft.com/office/drawing/2014/main" id="{C6D5A604-7738-4C47-89AB-1D4A040BC0C5}"/>
                    </a:ext>
                  </a:extLst>
                </p14:cNvPr>
                <p14:cNvContentPartPr/>
                <p14:nvPr/>
              </p14:nvContentPartPr>
              <p14:xfrm>
                <a:off x="5624010" y="2954347"/>
                <a:ext cx="280080" cy="311400"/>
              </p14:xfrm>
            </p:contentPart>
          </mc:Choice>
          <mc:Fallback>
            <p:pic>
              <p:nvPicPr>
                <p:cNvPr id="96" name="Ink 95">
                  <a:extLst>
                    <a:ext uri="{FF2B5EF4-FFF2-40B4-BE49-F238E27FC236}">
                      <a16:creationId xmlns:a16="http://schemas.microsoft.com/office/drawing/2014/main" id="{C6D5A604-7738-4C47-89AB-1D4A040BC0C5}"/>
                    </a:ext>
                  </a:extLst>
                </p:cNvPr>
                <p:cNvPicPr/>
                <p:nvPr/>
              </p:nvPicPr>
              <p:blipFill>
                <a:blip r:embed="rId147"/>
                <a:stretch>
                  <a:fillRect/>
                </a:stretch>
              </p:blipFill>
              <p:spPr>
                <a:xfrm>
                  <a:off x="5615370" y="2945707"/>
                  <a:ext cx="297720" cy="32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8">
              <p14:nvContentPartPr>
                <p14:cNvPr id="97" name="Ink 96">
                  <a:extLst>
                    <a:ext uri="{FF2B5EF4-FFF2-40B4-BE49-F238E27FC236}">
                      <a16:creationId xmlns:a16="http://schemas.microsoft.com/office/drawing/2014/main" id="{4E56FB9C-00EC-4590-9F68-59AA02CF8BA4}"/>
                    </a:ext>
                  </a:extLst>
                </p14:cNvPr>
                <p14:cNvContentPartPr/>
                <p14:nvPr/>
              </p14:nvContentPartPr>
              <p14:xfrm>
                <a:off x="6096330" y="3099067"/>
                <a:ext cx="137880" cy="191880"/>
              </p14:xfrm>
            </p:contentPart>
          </mc:Choice>
          <mc:Fallback>
            <p:pic>
              <p:nvPicPr>
                <p:cNvPr id="97" name="Ink 96">
                  <a:extLst>
                    <a:ext uri="{FF2B5EF4-FFF2-40B4-BE49-F238E27FC236}">
                      <a16:creationId xmlns:a16="http://schemas.microsoft.com/office/drawing/2014/main" id="{4E56FB9C-00EC-4590-9F68-59AA02CF8BA4}"/>
                    </a:ext>
                  </a:extLst>
                </p:cNvPr>
                <p:cNvPicPr/>
                <p:nvPr/>
              </p:nvPicPr>
              <p:blipFill>
                <a:blip r:embed="rId149"/>
                <a:stretch>
                  <a:fillRect/>
                </a:stretch>
              </p:blipFill>
              <p:spPr>
                <a:xfrm>
                  <a:off x="6087690" y="3090067"/>
                  <a:ext cx="155520" cy="209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0">
              <p14:nvContentPartPr>
                <p14:cNvPr id="98" name="Ink 97">
                  <a:extLst>
                    <a:ext uri="{FF2B5EF4-FFF2-40B4-BE49-F238E27FC236}">
                      <a16:creationId xmlns:a16="http://schemas.microsoft.com/office/drawing/2014/main" id="{3A2C2F32-16FA-46B5-BFFA-A3433F1BF39C}"/>
                    </a:ext>
                  </a:extLst>
                </p14:cNvPr>
                <p14:cNvContentPartPr/>
                <p14:nvPr/>
              </p14:nvContentPartPr>
              <p14:xfrm>
                <a:off x="6073290" y="3001147"/>
                <a:ext cx="7920" cy="8280"/>
              </p14:xfrm>
            </p:contentPart>
          </mc:Choice>
          <mc:Fallback>
            <p:pic>
              <p:nvPicPr>
                <p:cNvPr id="98" name="Ink 97">
                  <a:extLst>
                    <a:ext uri="{FF2B5EF4-FFF2-40B4-BE49-F238E27FC236}">
                      <a16:creationId xmlns:a16="http://schemas.microsoft.com/office/drawing/2014/main" id="{3A2C2F32-16FA-46B5-BFFA-A3433F1BF39C}"/>
                    </a:ext>
                  </a:extLst>
                </p:cNvPr>
                <p:cNvPicPr/>
                <p:nvPr/>
              </p:nvPicPr>
              <p:blipFill>
                <a:blip r:embed="rId151"/>
                <a:stretch>
                  <a:fillRect/>
                </a:stretch>
              </p:blipFill>
              <p:spPr>
                <a:xfrm>
                  <a:off x="6064290" y="2992507"/>
                  <a:ext cx="25560" cy="25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2">
              <p14:nvContentPartPr>
                <p14:cNvPr id="100" name="Ink 99">
                  <a:extLst>
                    <a:ext uri="{FF2B5EF4-FFF2-40B4-BE49-F238E27FC236}">
                      <a16:creationId xmlns:a16="http://schemas.microsoft.com/office/drawing/2014/main" id="{C7E2A412-B6D8-4CF0-9DEF-D786ED25D426}"/>
                    </a:ext>
                  </a:extLst>
                </p14:cNvPr>
                <p14:cNvContentPartPr/>
                <p14:nvPr/>
              </p14:nvContentPartPr>
              <p14:xfrm>
                <a:off x="6086610" y="2988547"/>
                <a:ext cx="462240" cy="373680"/>
              </p14:xfrm>
            </p:contentPart>
          </mc:Choice>
          <mc:Fallback>
            <p:pic>
              <p:nvPicPr>
                <p:cNvPr id="100" name="Ink 99">
                  <a:extLst>
                    <a:ext uri="{FF2B5EF4-FFF2-40B4-BE49-F238E27FC236}">
                      <a16:creationId xmlns:a16="http://schemas.microsoft.com/office/drawing/2014/main" id="{C7E2A412-B6D8-4CF0-9DEF-D786ED25D426}"/>
                    </a:ext>
                  </a:extLst>
                </p:cNvPr>
                <p:cNvPicPr/>
                <p:nvPr/>
              </p:nvPicPr>
              <p:blipFill>
                <a:blip r:embed="rId153"/>
                <a:stretch>
                  <a:fillRect/>
                </a:stretch>
              </p:blipFill>
              <p:spPr>
                <a:xfrm>
                  <a:off x="6077970" y="2979907"/>
                  <a:ext cx="479880" cy="391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4">
              <p14:nvContentPartPr>
                <p14:cNvPr id="101" name="Ink 100">
                  <a:extLst>
                    <a:ext uri="{FF2B5EF4-FFF2-40B4-BE49-F238E27FC236}">
                      <a16:creationId xmlns:a16="http://schemas.microsoft.com/office/drawing/2014/main" id="{C7120221-4CC4-478E-B57D-DB60928D061D}"/>
                    </a:ext>
                  </a:extLst>
                </p14:cNvPr>
                <p14:cNvContentPartPr/>
                <p14:nvPr/>
              </p14:nvContentPartPr>
              <p14:xfrm>
                <a:off x="6617970" y="3100507"/>
                <a:ext cx="456120" cy="159840"/>
              </p14:xfrm>
            </p:contentPart>
          </mc:Choice>
          <mc:Fallback>
            <p:pic>
              <p:nvPicPr>
                <p:cNvPr id="101" name="Ink 100">
                  <a:extLst>
                    <a:ext uri="{FF2B5EF4-FFF2-40B4-BE49-F238E27FC236}">
                      <a16:creationId xmlns:a16="http://schemas.microsoft.com/office/drawing/2014/main" id="{C7120221-4CC4-478E-B57D-DB60928D061D}"/>
                    </a:ext>
                  </a:extLst>
                </p:cNvPr>
                <p:cNvPicPr/>
                <p:nvPr/>
              </p:nvPicPr>
              <p:blipFill>
                <a:blip r:embed="rId155"/>
                <a:stretch>
                  <a:fillRect/>
                </a:stretch>
              </p:blipFill>
              <p:spPr>
                <a:xfrm>
                  <a:off x="6608970" y="3091507"/>
                  <a:ext cx="473760" cy="177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6">
              <p14:nvContentPartPr>
                <p14:cNvPr id="102" name="Ink 101">
                  <a:extLst>
                    <a:ext uri="{FF2B5EF4-FFF2-40B4-BE49-F238E27FC236}">
                      <a16:creationId xmlns:a16="http://schemas.microsoft.com/office/drawing/2014/main" id="{91E528B0-4710-4118-9A2B-0AB81150C106}"/>
                    </a:ext>
                  </a:extLst>
                </p14:cNvPr>
                <p14:cNvContentPartPr/>
                <p14:nvPr/>
              </p14:nvContentPartPr>
              <p14:xfrm>
                <a:off x="7295130" y="3160987"/>
                <a:ext cx="191880" cy="357120"/>
              </p14:xfrm>
            </p:contentPart>
          </mc:Choice>
          <mc:Fallback>
            <p:pic>
              <p:nvPicPr>
                <p:cNvPr id="102" name="Ink 101">
                  <a:extLst>
                    <a:ext uri="{FF2B5EF4-FFF2-40B4-BE49-F238E27FC236}">
                      <a16:creationId xmlns:a16="http://schemas.microsoft.com/office/drawing/2014/main" id="{91E528B0-4710-4118-9A2B-0AB81150C106}"/>
                    </a:ext>
                  </a:extLst>
                </p:cNvPr>
                <p:cNvPicPr/>
                <p:nvPr/>
              </p:nvPicPr>
              <p:blipFill>
                <a:blip r:embed="rId157"/>
                <a:stretch>
                  <a:fillRect/>
                </a:stretch>
              </p:blipFill>
              <p:spPr>
                <a:xfrm>
                  <a:off x="7286130" y="3152347"/>
                  <a:ext cx="209520" cy="374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8">
              <p14:nvContentPartPr>
                <p14:cNvPr id="103" name="Ink 102">
                  <a:extLst>
                    <a:ext uri="{FF2B5EF4-FFF2-40B4-BE49-F238E27FC236}">
                      <a16:creationId xmlns:a16="http://schemas.microsoft.com/office/drawing/2014/main" id="{BB249076-8D6C-4429-A3AA-AAB1F542781A}"/>
                    </a:ext>
                  </a:extLst>
                </p14:cNvPr>
                <p14:cNvContentPartPr/>
                <p14:nvPr/>
              </p14:nvContentPartPr>
              <p14:xfrm>
                <a:off x="7511130" y="3180427"/>
                <a:ext cx="333720" cy="158400"/>
              </p14:xfrm>
            </p:contentPart>
          </mc:Choice>
          <mc:Fallback>
            <p:pic>
              <p:nvPicPr>
                <p:cNvPr id="103" name="Ink 102">
                  <a:extLst>
                    <a:ext uri="{FF2B5EF4-FFF2-40B4-BE49-F238E27FC236}">
                      <a16:creationId xmlns:a16="http://schemas.microsoft.com/office/drawing/2014/main" id="{BB249076-8D6C-4429-A3AA-AAB1F542781A}"/>
                    </a:ext>
                  </a:extLst>
                </p:cNvPr>
                <p:cNvPicPr/>
                <p:nvPr/>
              </p:nvPicPr>
              <p:blipFill>
                <a:blip r:embed="rId159"/>
                <a:stretch>
                  <a:fillRect/>
                </a:stretch>
              </p:blipFill>
              <p:spPr>
                <a:xfrm>
                  <a:off x="7502490" y="3171787"/>
                  <a:ext cx="351360" cy="176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0">
              <p14:nvContentPartPr>
                <p14:cNvPr id="104" name="Ink 103">
                  <a:extLst>
                    <a:ext uri="{FF2B5EF4-FFF2-40B4-BE49-F238E27FC236}">
                      <a16:creationId xmlns:a16="http://schemas.microsoft.com/office/drawing/2014/main" id="{D65C2E78-7CA1-40CA-8EC7-F1B3C93C9EC3}"/>
                    </a:ext>
                  </a:extLst>
                </p14:cNvPr>
                <p14:cNvContentPartPr/>
                <p14:nvPr/>
              </p14:nvContentPartPr>
              <p14:xfrm>
                <a:off x="7856010" y="3094027"/>
                <a:ext cx="18360" cy="43920"/>
              </p14:xfrm>
            </p:contentPart>
          </mc:Choice>
          <mc:Fallback>
            <p:pic>
              <p:nvPicPr>
                <p:cNvPr id="104" name="Ink 103">
                  <a:extLst>
                    <a:ext uri="{FF2B5EF4-FFF2-40B4-BE49-F238E27FC236}">
                      <a16:creationId xmlns:a16="http://schemas.microsoft.com/office/drawing/2014/main" id="{D65C2E78-7CA1-40CA-8EC7-F1B3C93C9EC3}"/>
                    </a:ext>
                  </a:extLst>
                </p:cNvPr>
                <p:cNvPicPr/>
                <p:nvPr/>
              </p:nvPicPr>
              <p:blipFill>
                <a:blip r:embed="rId161"/>
                <a:stretch>
                  <a:fillRect/>
                </a:stretch>
              </p:blipFill>
              <p:spPr>
                <a:xfrm>
                  <a:off x="7847010" y="3085027"/>
                  <a:ext cx="36000" cy="6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2">
              <p14:nvContentPartPr>
                <p14:cNvPr id="105" name="Ink 104">
                  <a:extLst>
                    <a:ext uri="{FF2B5EF4-FFF2-40B4-BE49-F238E27FC236}">
                      <a16:creationId xmlns:a16="http://schemas.microsoft.com/office/drawing/2014/main" id="{9C789CB1-6B2D-4FDB-A94D-E69EE21541D7}"/>
                    </a:ext>
                  </a:extLst>
                </p14:cNvPr>
                <p14:cNvContentPartPr/>
                <p14:nvPr/>
              </p14:nvContentPartPr>
              <p14:xfrm>
                <a:off x="7912890" y="3216427"/>
                <a:ext cx="111960" cy="120600"/>
              </p14:xfrm>
            </p:contentPart>
          </mc:Choice>
          <mc:Fallback>
            <p:pic>
              <p:nvPicPr>
                <p:cNvPr id="105" name="Ink 104">
                  <a:extLst>
                    <a:ext uri="{FF2B5EF4-FFF2-40B4-BE49-F238E27FC236}">
                      <a16:creationId xmlns:a16="http://schemas.microsoft.com/office/drawing/2014/main" id="{9C789CB1-6B2D-4FDB-A94D-E69EE21541D7}"/>
                    </a:ext>
                  </a:extLst>
                </p:cNvPr>
                <p:cNvPicPr/>
                <p:nvPr/>
              </p:nvPicPr>
              <p:blipFill>
                <a:blip r:embed="rId163"/>
                <a:stretch>
                  <a:fillRect/>
                </a:stretch>
              </p:blipFill>
              <p:spPr>
                <a:xfrm>
                  <a:off x="7903890" y="3207787"/>
                  <a:ext cx="129600" cy="1382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12" name="Group 111">
            <a:extLst>
              <a:ext uri="{FF2B5EF4-FFF2-40B4-BE49-F238E27FC236}">
                <a16:creationId xmlns:a16="http://schemas.microsoft.com/office/drawing/2014/main" id="{71F160CF-0FA9-4FF7-878A-AE7EC347FD4F}"/>
              </a:ext>
            </a:extLst>
          </p:cNvPr>
          <p:cNvGrpSpPr/>
          <p:nvPr/>
        </p:nvGrpSpPr>
        <p:grpSpPr>
          <a:xfrm>
            <a:off x="253530" y="4318747"/>
            <a:ext cx="2129760" cy="340560"/>
            <a:chOff x="253530" y="4318747"/>
            <a:chExt cx="2129760" cy="3405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64">
              <p14:nvContentPartPr>
                <p14:cNvPr id="107" name="Ink 106">
                  <a:extLst>
                    <a:ext uri="{FF2B5EF4-FFF2-40B4-BE49-F238E27FC236}">
                      <a16:creationId xmlns:a16="http://schemas.microsoft.com/office/drawing/2014/main" id="{A3AFCC0D-9812-43C5-96E6-5F5213643224}"/>
                    </a:ext>
                  </a:extLst>
                </p14:cNvPr>
                <p14:cNvContentPartPr/>
                <p14:nvPr/>
              </p14:nvContentPartPr>
              <p14:xfrm>
                <a:off x="253530" y="4343587"/>
                <a:ext cx="798120" cy="315720"/>
              </p14:xfrm>
            </p:contentPart>
          </mc:Choice>
          <mc:Fallback>
            <p:pic>
              <p:nvPicPr>
                <p:cNvPr id="107" name="Ink 106">
                  <a:extLst>
                    <a:ext uri="{FF2B5EF4-FFF2-40B4-BE49-F238E27FC236}">
                      <a16:creationId xmlns:a16="http://schemas.microsoft.com/office/drawing/2014/main" id="{A3AFCC0D-9812-43C5-96E6-5F5213643224}"/>
                    </a:ext>
                  </a:extLst>
                </p:cNvPr>
                <p:cNvPicPr/>
                <p:nvPr/>
              </p:nvPicPr>
              <p:blipFill>
                <a:blip r:embed="rId165"/>
                <a:stretch>
                  <a:fillRect/>
                </a:stretch>
              </p:blipFill>
              <p:spPr>
                <a:xfrm>
                  <a:off x="244530" y="4334947"/>
                  <a:ext cx="815760" cy="333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6">
              <p14:nvContentPartPr>
                <p14:cNvPr id="108" name="Ink 107">
                  <a:extLst>
                    <a:ext uri="{FF2B5EF4-FFF2-40B4-BE49-F238E27FC236}">
                      <a16:creationId xmlns:a16="http://schemas.microsoft.com/office/drawing/2014/main" id="{E6898D99-EEE1-4C7C-83C7-8BF8B0148286}"/>
                    </a:ext>
                  </a:extLst>
                </p14:cNvPr>
                <p14:cNvContentPartPr/>
                <p14:nvPr/>
              </p14:nvContentPartPr>
              <p14:xfrm>
                <a:off x="1064250" y="4334227"/>
                <a:ext cx="611640" cy="322920"/>
              </p14:xfrm>
            </p:contentPart>
          </mc:Choice>
          <mc:Fallback>
            <p:pic>
              <p:nvPicPr>
                <p:cNvPr id="108" name="Ink 107">
                  <a:extLst>
                    <a:ext uri="{FF2B5EF4-FFF2-40B4-BE49-F238E27FC236}">
                      <a16:creationId xmlns:a16="http://schemas.microsoft.com/office/drawing/2014/main" id="{E6898D99-EEE1-4C7C-83C7-8BF8B0148286}"/>
                    </a:ext>
                  </a:extLst>
                </p:cNvPr>
                <p:cNvPicPr/>
                <p:nvPr/>
              </p:nvPicPr>
              <p:blipFill>
                <a:blip r:embed="rId167"/>
                <a:stretch>
                  <a:fillRect/>
                </a:stretch>
              </p:blipFill>
              <p:spPr>
                <a:xfrm>
                  <a:off x="1055610" y="4325587"/>
                  <a:ext cx="629280" cy="340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8">
              <p14:nvContentPartPr>
                <p14:cNvPr id="109" name="Ink 108">
                  <a:extLst>
                    <a:ext uri="{FF2B5EF4-FFF2-40B4-BE49-F238E27FC236}">
                      <a16:creationId xmlns:a16="http://schemas.microsoft.com/office/drawing/2014/main" id="{86A90721-6E76-4E05-B550-BFF6D741C63A}"/>
                    </a:ext>
                  </a:extLst>
                </p14:cNvPr>
                <p14:cNvContentPartPr/>
                <p14:nvPr/>
              </p14:nvContentPartPr>
              <p14:xfrm>
                <a:off x="1794690" y="4431067"/>
                <a:ext cx="280800" cy="193680"/>
              </p14:xfrm>
            </p:contentPart>
          </mc:Choice>
          <mc:Fallback>
            <p:pic>
              <p:nvPicPr>
                <p:cNvPr id="109" name="Ink 108">
                  <a:extLst>
                    <a:ext uri="{FF2B5EF4-FFF2-40B4-BE49-F238E27FC236}">
                      <a16:creationId xmlns:a16="http://schemas.microsoft.com/office/drawing/2014/main" id="{86A90721-6E76-4E05-B550-BFF6D741C63A}"/>
                    </a:ext>
                  </a:extLst>
                </p:cNvPr>
                <p:cNvPicPr/>
                <p:nvPr/>
              </p:nvPicPr>
              <p:blipFill>
                <a:blip r:embed="rId169"/>
                <a:stretch>
                  <a:fillRect/>
                </a:stretch>
              </p:blipFill>
              <p:spPr>
                <a:xfrm>
                  <a:off x="1786050" y="4422067"/>
                  <a:ext cx="298440" cy="211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0">
              <p14:nvContentPartPr>
                <p14:cNvPr id="110" name="Ink 109">
                  <a:extLst>
                    <a:ext uri="{FF2B5EF4-FFF2-40B4-BE49-F238E27FC236}">
                      <a16:creationId xmlns:a16="http://schemas.microsoft.com/office/drawing/2014/main" id="{70F9976A-9591-46DE-A14C-27761ECC4173}"/>
                    </a:ext>
                  </a:extLst>
                </p14:cNvPr>
                <p14:cNvContentPartPr/>
                <p14:nvPr/>
              </p14:nvContentPartPr>
              <p14:xfrm>
                <a:off x="2101770" y="4318747"/>
                <a:ext cx="6480" cy="55800"/>
              </p14:xfrm>
            </p:contentPart>
          </mc:Choice>
          <mc:Fallback>
            <p:pic>
              <p:nvPicPr>
                <p:cNvPr id="110" name="Ink 109">
                  <a:extLst>
                    <a:ext uri="{FF2B5EF4-FFF2-40B4-BE49-F238E27FC236}">
                      <a16:creationId xmlns:a16="http://schemas.microsoft.com/office/drawing/2014/main" id="{70F9976A-9591-46DE-A14C-27761ECC4173}"/>
                    </a:ext>
                  </a:extLst>
                </p:cNvPr>
                <p:cNvPicPr/>
                <p:nvPr/>
              </p:nvPicPr>
              <p:blipFill>
                <a:blip r:embed="rId171"/>
                <a:stretch>
                  <a:fillRect/>
                </a:stretch>
              </p:blipFill>
              <p:spPr>
                <a:xfrm>
                  <a:off x="2092770" y="4310107"/>
                  <a:ext cx="24120" cy="73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2">
              <p14:nvContentPartPr>
                <p14:cNvPr id="111" name="Ink 110">
                  <a:extLst>
                    <a:ext uri="{FF2B5EF4-FFF2-40B4-BE49-F238E27FC236}">
                      <a16:creationId xmlns:a16="http://schemas.microsoft.com/office/drawing/2014/main" id="{9D893A2C-2A0E-4671-ABBC-A578F451602D}"/>
                    </a:ext>
                  </a:extLst>
                </p14:cNvPr>
                <p14:cNvContentPartPr/>
                <p14:nvPr/>
              </p14:nvContentPartPr>
              <p14:xfrm>
                <a:off x="2225610" y="4464187"/>
                <a:ext cx="157680" cy="192240"/>
              </p14:xfrm>
            </p:contentPart>
          </mc:Choice>
          <mc:Fallback>
            <p:pic>
              <p:nvPicPr>
                <p:cNvPr id="111" name="Ink 110">
                  <a:extLst>
                    <a:ext uri="{FF2B5EF4-FFF2-40B4-BE49-F238E27FC236}">
                      <a16:creationId xmlns:a16="http://schemas.microsoft.com/office/drawing/2014/main" id="{9D893A2C-2A0E-4671-ABBC-A578F451602D}"/>
                    </a:ext>
                  </a:extLst>
                </p:cNvPr>
                <p:cNvPicPr/>
                <p:nvPr/>
              </p:nvPicPr>
              <p:blipFill>
                <a:blip r:embed="rId173"/>
                <a:stretch>
                  <a:fillRect/>
                </a:stretch>
              </p:blipFill>
              <p:spPr>
                <a:xfrm>
                  <a:off x="2216970" y="4455187"/>
                  <a:ext cx="175320" cy="2098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16" name="Group 115">
            <a:extLst>
              <a:ext uri="{FF2B5EF4-FFF2-40B4-BE49-F238E27FC236}">
                <a16:creationId xmlns:a16="http://schemas.microsoft.com/office/drawing/2014/main" id="{906043E4-9A98-4449-84CB-57A13747F069}"/>
              </a:ext>
            </a:extLst>
          </p:cNvPr>
          <p:cNvGrpSpPr/>
          <p:nvPr/>
        </p:nvGrpSpPr>
        <p:grpSpPr>
          <a:xfrm>
            <a:off x="818010" y="4794667"/>
            <a:ext cx="1605240" cy="318960"/>
            <a:chOff x="818010" y="4794667"/>
            <a:chExt cx="1605240" cy="3189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74">
              <p14:nvContentPartPr>
                <p14:cNvPr id="113" name="Ink 112">
                  <a:extLst>
                    <a:ext uri="{FF2B5EF4-FFF2-40B4-BE49-F238E27FC236}">
                      <a16:creationId xmlns:a16="http://schemas.microsoft.com/office/drawing/2014/main" id="{10004B7A-83C3-44C6-8406-293FD6160D1F}"/>
                    </a:ext>
                  </a:extLst>
                </p14:cNvPr>
                <p14:cNvContentPartPr/>
                <p14:nvPr/>
              </p14:nvContentPartPr>
              <p14:xfrm>
                <a:off x="818010" y="4794667"/>
                <a:ext cx="195840" cy="260640"/>
              </p14:xfrm>
            </p:contentPart>
          </mc:Choice>
          <mc:Fallback>
            <p:pic>
              <p:nvPicPr>
                <p:cNvPr id="113" name="Ink 112">
                  <a:extLst>
                    <a:ext uri="{FF2B5EF4-FFF2-40B4-BE49-F238E27FC236}">
                      <a16:creationId xmlns:a16="http://schemas.microsoft.com/office/drawing/2014/main" id="{10004B7A-83C3-44C6-8406-293FD6160D1F}"/>
                    </a:ext>
                  </a:extLst>
                </p:cNvPr>
                <p:cNvPicPr/>
                <p:nvPr/>
              </p:nvPicPr>
              <p:blipFill>
                <a:blip r:embed="rId175"/>
                <a:stretch>
                  <a:fillRect/>
                </a:stretch>
              </p:blipFill>
              <p:spPr>
                <a:xfrm>
                  <a:off x="809010" y="4786027"/>
                  <a:ext cx="213480" cy="278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6">
              <p14:nvContentPartPr>
                <p14:cNvPr id="114" name="Ink 113">
                  <a:extLst>
                    <a:ext uri="{FF2B5EF4-FFF2-40B4-BE49-F238E27FC236}">
                      <a16:creationId xmlns:a16="http://schemas.microsoft.com/office/drawing/2014/main" id="{93107E39-C1F4-4572-B4E1-4B56BCC43127}"/>
                    </a:ext>
                  </a:extLst>
                </p14:cNvPr>
                <p14:cNvContentPartPr/>
                <p14:nvPr/>
              </p14:nvContentPartPr>
              <p14:xfrm>
                <a:off x="1014930" y="4805467"/>
                <a:ext cx="488880" cy="278640"/>
              </p14:xfrm>
            </p:contentPart>
          </mc:Choice>
          <mc:Fallback>
            <p:pic>
              <p:nvPicPr>
                <p:cNvPr id="114" name="Ink 113">
                  <a:extLst>
                    <a:ext uri="{FF2B5EF4-FFF2-40B4-BE49-F238E27FC236}">
                      <a16:creationId xmlns:a16="http://schemas.microsoft.com/office/drawing/2014/main" id="{93107E39-C1F4-4572-B4E1-4B56BCC43127}"/>
                    </a:ext>
                  </a:extLst>
                </p:cNvPr>
                <p:cNvPicPr/>
                <p:nvPr/>
              </p:nvPicPr>
              <p:blipFill>
                <a:blip r:embed="rId177"/>
                <a:stretch>
                  <a:fillRect/>
                </a:stretch>
              </p:blipFill>
              <p:spPr>
                <a:xfrm>
                  <a:off x="1005930" y="4796827"/>
                  <a:ext cx="506520" cy="296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8">
              <p14:nvContentPartPr>
                <p14:cNvPr id="115" name="Ink 114">
                  <a:extLst>
                    <a:ext uri="{FF2B5EF4-FFF2-40B4-BE49-F238E27FC236}">
                      <a16:creationId xmlns:a16="http://schemas.microsoft.com/office/drawing/2014/main" id="{C916133A-74E6-4954-AF31-F6CC6B68158E}"/>
                    </a:ext>
                  </a:extLst>
                </p14:cNvPr>
                <p14:cNvContentPartPr/>
                <p14:nvPr/>
              </p14:nvContentPartPr>
              <p14:xfrm>
                <a:off x="1577250" y="4821307"/>
                <a:ext cx="846000" cy="292320"/>
              </p14:xfrm>
            </p:contentPart>
          </mc:Choice>
          <mc:Fallback>
            <p:pic>
              <p:nvPicPr>
                <p:cNvPr id="115" name="Ink 114">
                  <a:extLst>
                    <a:ext uri="{FF2B5EF4-FFF2-40B4-BE49-F238E27FC236}">
                      <a16:creationId xmlns:a16="http://schemas.microsoft.com/office/drawing/2014/main" id="{C916133A-74E6-4954-AF31-F6CC6B68158E}"/>
                    </a:ext>
                  </a:extLst>
                </p:cNvPr>
                <p:cNvPicPr/>
                <p:nvPr/>
              </p:nvPicPr>
              <p:blipFill>
                <a:blip r:embed="rId179"/>
                <a:stretch>
                  <a:fillRect/>
                </a:stretch>
              </p:blipFill>
              <p:spPr>
                <a:xfrm>
                  <a:off x="1568610" y="4812667"/>
                  <a:ext cx="863640" cy="3099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19" name="Group 118">
            <a:extLst>
              <a:ext uri="{FF2B5EF4-FFF2-40B4-BE49-F238E27FC236}">
                <a16:creationId xmlns:a16="http://schemas.microsoft.com/office/drawing/2014/main" id="{8737F3B8-775D-47B6-9FE4-CAFE61EE7B37}"/>
              </a:ext>
            </a:extLst>
          </p:cNvPr>
          <p:cNvGrpSpPr/>
          <p:nvPr/>
        </p:nvGrpSpPr>
        <p:grpSpPr>
          <a:xfrm>
            <a:off x="2717730" y="4477147"/>
            <a:ext cx="652680" cy="340200"/>
            <a:chOff x="2717730" y="4477147"/>
            <a:chExt cx="652680" cy="3402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80">
              <p14:nvContentPartPr>
                <p14:cNvPr id="117" name="Ink 116">
                  <a:extLst>
                    <a:ext uri="{FF2B5EF4-FFF2-40B4-BE49-F238E27FC236}">
                      <a16:creationId xmlns:a16="http://schemas.microsoft.com/office/drawing/2014/main" id="{DA85F944-B9F9-4C93-8BFB-142259E1D241}"/>
                    </a:ext>
                  </a:extLst>
                </p14:cNvPr>
                <p14:cNvContentPartPr/>
                <p14:nvPr/>
              </p14:nvContentPartPr>
              <p14:xfrm>
                <a:off x="2717730" y="4607107"/>
                <a:ext cx="619920" cy="36360"/>
              </p14:xfrm>
            </p:contentPart>
          </mc:Choice>
          <mc:Fallback>
            <p:pic>
              <p:nvPicPr>
                <p:cNvPr id="117" name="Ink 116">
                  <a:extLst>
                    <a:ext uri="{FF2B5EF4-FFF2-40B4-BE49-F238E27FC236}">
                      <a16:creationId xmlns:a16="http://schemas.microsoft.com/office/drawing/2014/main" id="{DA85F944-B9F9-4C93-8BFB-142259E1D241}"/>
                    </a:ext>
                  </a:extLst>
                </p:cNvPr>
                <p:cNvPicPr/>
                <p:nvPr/>
              </p:nvPicPr>
              <p:blipFill>
                <a:blip r:embed="rId181"/>
                <a:stretch>
                  <a:fillRect/>
                </a:stretch>
              </p:blipFill>
              <p:spPr>
                <a:xfrm>
                  <a:off x="2708730" y="4598467"/>
                  <a:ext cx="637560" cy="54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2">
              <p14:nvContentPartPr>
                <p14:cNvPr id="118" name="Ink 117">
                  <a:extLst>
                    <a:ext uri="{FF2B5EF4-FFF2-40B4-BE49-F238E27FC236}">
                      <a16:creationId xmlns:a16="http://schemas.microsoft.com/office/drawing/2014/main" id="{1B872A8C-AA0D-4977-A7D4-3465C522A19D}"/>
                    </a:ext>
                  </a:extLst>
                </p14:cNvPr>
                <p14:cNvContentPartPr/>
                <p14:nvPr/>
              </p14:nvContentPartPr>
              <p14:xfrm>
                <a:off x="3146130" y="4477147"/>
                <a:ext cx="224280" cy="340200"/>
              </p14:xfrm>
            </p:contentPart>
          </mc:Choice>
          <mc:Fallback>
            <p:pic>
              <p:nvPicPr>
                <p:cNvPr id="118" name="Ink 117">
                  <a:extLst>
                    <a:ext uri="{FF2B5EF4-FFF2-40B4-BE49-F238E27FC236}">
                      <a16:creationId xmlns:a16="http://schemas.microsoft.com/office/drawing/2014/main" id="{1B872A8C-AA0D-4977-A7D4-3465C522A19D}"/>
                    </a:ext>
                  </a:extLst>
                </p:cNvPr>
                <p:cNvPicPr/>
                <p:nvPr/>
              </p:nvPicPr>
              <p:blipFill>
                <a:blip r:embed="rId183"/>
                <a:stretch>
                  <a:fillRect/>
                </a:stretch>
              </p:blipFill>
              <p:spPr>
                <a:xfrm>
                  <a:off x="3137490" y="4468507"/>
                  <a:ext cx="241920" cy="3578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29" name="Group 128">
            <a:extLst>
              <a:ext uri="{FF2B5EF4-FFF2-40B4-BE49-F238E27FC236}">
                <a16:creationId xmlns:a16="http://schemas.microsoft.com/office/drawing/2014/main" id="{62820659-4192-461E-A254-DABF35A4A226}"/>
              </a:ext>
            </a:extLst>
          </p:cNvPr>
          <p:cNvGrpSpPr/>
          <p:nvPr/>
        </p:nvGrpSpPr>
        <p:grpSpPr>
          <a:xfrm>
            <a:off x="3760650" y="4503067"/>
            <a:ext cx="572400" cy="273600"/>
            <a:chOff x="3760650" y="4503067"/>
            <a:chExt cx="572400" cy="2736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84">
              <p14:nvContentPartPr>
                <p14:cNvPr id="120" name="Ink 119">
                  <a:extLst>
                    <a:ext uri="{FF2B5EF4-FFF2-40B4-BE49-F238E27FC236}">
                      <a16:creationId xmlns:a16="http://schemas.microsoft.com/office/drawing/2014/main" id="{12934C51-C407-45D9-9A33-09C5BBCB0C2E}"/>
                    </a:ext>
                  </a:extLst>
                </p14:cNvPr>
                <p14:cNvContentPartPr/>
                <p14:nvPr/>
              </p14:nvContentPartPr>
              <p14:xfrm>
                <a:off x="3760650" y="4597747"/>
                <a:ext cx="121320" cy="178920"/>
              </p14:xfrm>
            </p:contentPart>
          </mc:Choice>
          <mc:Fallback>
            <p:pic>
              <p:nvPicPr>
                <p:cNvPr id="120" name="Ink 119">
                  <a:extLst>
                    <a:ext uri="{FF2B5EF4-FFF2-40B4-BE49-F238E27FC236}">
                      <a16:creationId xmlns:a16="http://schemas.microsoft.com/office/drawing/2014/main" id="{12934C51-C407-45D9-9A33-09C5BBCB0C2E}"/>
                    </a:ext>
                  </a:extLst>
                </p:cNvPr>
                <p:cNvPicPr/>
                <p:nvPr/>
              </p:nvPicPr>
              <p:blipFill>
                <a:blip r:embed="rId185"/>
                <a:stretch>
                  <a:fillRect/>
                </a:stretch>
              </p:blipFill>
              <p:spPr>
                <a:xfrm>
                  <a:off x="3752010" y="4588747"/>
                  <a:ext cx="138960" cy="196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6">
              <p14:nvContentPartPr>
                <p14:cNvPr id="121" name="Ink 120">
                  <a:extLst>
                    <a:ext uri="{FF2B5EF4-FFF2-40B4-BE49-F238E27FC236}">
                      <a16:creationId xmlns:a16="http://schemas.microsoft.com/office/drawing/2014/main" id="{90DECEF1-7411-4C8F-9262-BDFE1913B039}"/>
                    </a:ext>
                  </a:extLst>
                </p14:cNvPr>
                <p14:cNvContentPartPr/>
                <p14:nvPr/>
              </p14:nvContentPartPr>
              <p14:xfrm>
                <a:off x="3902490" y="4503067"/>
                <a:ext cx="430560" cy="273600"/>
              </p14:xfrm>
            </p:contentPart>
          </mc:Choice>
          <mc:Fallback>
            <p:pic>
              <p:nvPicPr>
                <p:cNvPr id="121" name="Ink 120">
                  <a:extLst>
                    <a:ext uri="{FF2B5EF4-FFF2-40B4-BE49-F238E27FC236}">
                      <a16:creationId xmlns:a16="http://schemas.microsoft.com/office/drawing/2014/main" id="{90DECEF1-7411-4C8F-9262-BDFE1913B039}"/>
                    </a:ext>
                  </a:extLst>
                </p:cNvPr>
                <p:cNvPicPr/>
                <p:nvPr/>
              </p:nvPicPr>
              <p:blipFill>
                <a:blip r:embed="rId187"/>
                <a:stretch>
                  <a:fillRect/>
                </a:stretch>
              </p:blipFill>
              <p:spPr>
                <a:xfrm>
                  <a:off x="3893490" y="4494427"/>
                  <a:ext cx="448200" cy="2912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88">
            <p14:nvContentPartPr>
              <p14:cNvPr id="122" name="Ink 121">
                <a:extLst>
                  <a:ext uri="{FF2B5EF4-FFF2-40B4-BE49-F238E27FC236}">
                    <a16:creationId xmlns:a16="http://schemas.microsoft.com/office/drawing/2014/main" id="{73749736-158C-474C-8A54-E6A61FA2A3D7}"/>
                  </a:ext>
                </a:extLst>
              </p14:cNvPr>
              <p14:cNvContentPartPr/>
              <p14:nvPr/>
            </p14:nvContentPartPr>
            <p14:xfrm>
              <a:off x="4719330" y="4423867"/>
              <a:ext cx="165600" cy="392400"/>
            </p14:xfrm>
          </p:contentPart>
        </mc:Choice>
        <mc:Fallback>
          <p:pic>
            <p:nvPicPr>
              <p:cNvPr id="122" name="Ink 121">
                <a:extLst>
                  <a:ext uri="{FF2B5EF4-FFF2-40B4-BE49-F238E27FC236}">
                    <a16:creationId xmlns:a16="http://schemas.microsoft.com/office/drawing/2014/main" id="{73749736-158C-474C-8A54-E6A61FA2A3D7}"/>
                  </a:ext>
                </a:extLst>
              </p:cNvPr>
              <p:cNvPicPr/>
              <p:nvPr/>
            </p:nvPicPr>
            <p:blipFill>
              <a:blip r:embed="rId189"/>
              <a:stretch>
                <a:fillRect/>
              </a:stretch>
            </p:blipFill>
            <p:spPr>
              <a:xfrm>
                <a:off x="4710330" y="4414867"/>
                <a:ext cx="183240" cy="410040"/>
              </a:xfrm>
              <a:prstGeom prst="rect">
                <a:avLst/>
              </a:prstGeom>
            </p:spPr>
          </p:pic>
        </mc:Fallback>
      </mc:AlternateContent>
      <p:grpSp>
        <p:nvGrpSpPr>
          <p:cNvPr id="128" name="Group 127">
            <a:extLst>
              <a:ext uri="{FF2B5EF4-FFF2-40B4-BE49-F238E27FC236}">
                <a16:creationId xmlns:a16="http://schemas.microsoft.com/office/drawing/2014/main" id="{38635241-FE0A-4BF4-8ADA-E1E607973DED}"/>
              </a:ext>
            </a:extLst>
          </p:cNvPr>
          <p:cNvGrpSpPr/>
          <p:nvPr/>
        </p:nvGrpSpPr>
        <p:grpSpPr>
          <a:xfrm>
            <a:off x="5118930" y="4572547"/>
            <a:ext cx="978840" cy="484200"/>
            <a:chOff x="5118930" y="4572547"/>
            <a:chExt cx="978840" cy="4842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90">
              <p14:nvContentPartPr>
                <p14:cNvPr id="123" name="Ink 122">
                  <a:extLst>
                    <a:ext uri="{FF2B5EF4-FFF2-40B4-BE49-F238E27FC236}">
                      <a16:creationId xmlns:a16="http://schemas.microsoft.com/office/drawing/2014/main" id="{77B69294-FC0F-4A81-872A-A32F7C363255}"/>
                    </a:ext>
                  </a:extLst>
                </p14:cNvPr>
                <p14:cNvContentPartPr/>
                <p14:nvPr/>
              </p14:nvContentPartPr>
              <p14:xfrm>
                <a:off x="5118930" y="4613227"/>
                <a:ext cx="105840" cy="127800"/>
              </p14:xfrm>
            </p:contentPart>
          </mc:Choice>
          <mc:Fallback>
            <p:pic>
              <p:nvPicPr>
                <p:cNvPr id="123" name="Ink 122">
                  <a:extLst>
                    <a:ext uri="{FF2B5EF4-FFF2-40B4-BE49-F238E27FC236}">
                      <a16:creationId xmlns:a16="http://schemas.microsoft.com/office/drawing/2014/main" id="{77B69294-FC0F-4A81-872A-A32F7C363255}"/>
                    </a:ext>
                  </a:extLst>
                </p:cNvPr>
                <p:cNvPicPr/>
                <p:nvPr/>
              </p:nvPicPr>
              <p:blipFill>
                <a:blip r:embed="rId191"/>
                <a:stretch>
                  <a:fillRect/>
                </a:stretch>
              </p:blipFill>
              <p:spPr>
                <a:xfrm>
                  <a:off x="5110290" y="4604227"/>
                  <a:ext cx="123480" cy="145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2">
              <p14:nvContentPartPr>
                <p14:cNvPr id="124" name="Ink 123">
                  <a:extLst>
                    <a:ext uri="{FF2B5EF4-FFF2-40B4-BE49-F238E27FC236}">
                      <a16:creationId xmlns:a16="http://schemas.microsoft.com/office/drawing/2014/main" id="{331C6361-8B19-44EA-BC21-75111FF278C0}"/>
                    </a:ext>
                  </a:extLst>
                </p14:cNvPr>
                <p14:cNvContentPartPr/>
                <p14:nvPr/>
              </p14:nvContentPartPr>
              <p14:xfrm>
                <a:off x="5139090" y="4587667"/>
                <a:ext cx="460440" cy="469080"/>
              </p14:xfrm>
            </p:contentPart>
          </mc:Choice>
          <mc:Fallback>
            <p:pic>
              <p:nvPicPr>
                <p:cNvPr id="124" name="Ink 123">
                  <a:extLst>
                    <a:ext uri="{FF2B5EF4-FFF2-40B4-BE49-F238E27FC236}">
                      <a16:creationId xmlns:a16="http://schemas.microsoft.com/office/drawing/2014/main" id="{331C6361-8B19-44EA-BC21-75111FF278C0}"/>
                    </a:ext>
                  </a:extLst>
                </p:cNvPr>
                <p:cNvPicPr/>
                <p:nvPr/>
              </p:nvPicPr>
              <p:blipFill>
                <a:blip r:embed="rId193"/>
                <a:stretch>
                  <a:fillRect/>
                </a:stretch>
              </p:blipFill>
              <p:spPr>
                <a:xfrm>
                  <a:off x="5130090" y="4579027"/>
                  <a:ext cx="478080" cy="486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4">
              <p14:nvContentPartPr>
                <p14:cNvPr id="125" name="Ink 124">
                  <a:extLst>
                    <a:ext uri="{FF2B5EF4-FFF2-40B4-BE49-F238E27FC236}">
                      <a16:creationId xmlns:a16="http://schemas.microsoft.com/office/drawing/2014/main" id="{FE4DD75F-D757-47C8-B008-92991A054D1E}"/>
                    </a:ext>
                  </a:extLst>
                </p14:cNvPr>
                <p14:cNvContentPartPr/>
                <p14:nvPr/>
              </p14:nvContentPartPr>
              <p14:xfrm>
                <a:off x="5655330" y="4621147"/>
                <a:ext cx="91080" cy="109440"/>
              </p14:xfrm>
            </p:contentPart>
          </mc:Choice>
          <mc:Fallback>
            <p:pic>
              <p:nvPicPr>
                <p:cNvPr id="125" name="Ink 124">
                  <a:extLst>
                    <a:ext uri="{FF2B5EF4-FFF2-40B4-BE49-F238E27FC236}">
                      <a16:creationId xmlns:a16="http://schemas.microsoft.com/office/drawing/2014/main" id="{FE4DD75F-D757-47C8-B008-92991A054D1E}"/>
                    </a:ext>
                  </a:extLst>
                </p:cNvPr>
                <p:cNvPicPr/>
                <p:nvPr/>
              </p:nvPicPr>
              <p:blipFill>
                <a:blip r:embed="rId195"/>
                <a:stretch>
                  <a:fillRect/>
                </a:stretch>
              </p:blipFill>
              <p:spPr>
                <a:xfrm>
                  <a:off x="5646330" y="4612507"/>
                  <a:ext cx="108720" cy="127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6">
              <p14:nvContentPartPr>
                <p14:cNvPr id="126" name="Ink 125">
                  <a:extLst>
                    <a:ext uri="{FF2B5EF4-FFF2-40B4-BE49-F238E27FC236}">
                      <a16:creationId xmlns:a16="http://schemas.microsoft.com/office/drawing/2014/main" id="{E6E46AB5-BC96-44A5-9935-BEFC501A6395}"/>
                    </a:ext>
                  </a:extLst>
                </p14:cNvPr>
                <p14:cNvContentPartPr/>
                <p14:nvPr/>
              </p14:nvContentPartPr>
              <p14:xfrm>
                <a:off x="5764770" y="4602787"/>
                <a:ext cx="155520" cy="328320"/>
              </p14:xfrm>
            </p:contentPart>
          </mc:Choice>
          <mc:Fallback>
            <p:pic>
              <p:nvPicPr>
                <p:cNvPr id="126" name="Ink 125">
                  <a:extLst>
                    <a:ext uri="{FF2B5EF4-FFF2-40B4-BE49-F238E27FC236}">
                      <a16:creationId xmlns:a16="http://schemas.microsoft.com/office/drawing/2014/main" id="{E6E46AB5-BC96-44A5-9935-BEFC501A6395}"/>
                    </a:ext>
                  </a:extLst>
                </p:cNvPr>
                <p:cNvPicPr/>
                <p:nvPr/>
              </p:nvPicPr>
              <p:blipFill>
                <a:blip r:embed="rId197"/>
                <a:stretch>
                  <a:fillRect/>
                </a:stretch>
              </p:blipFill>
              <p:spPr>
                <a:xfrm>
                  <a:off x="5755770" y="4593787"/>
                  <a:ext cx="173160" cy="345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8">
              <p14:nvContentPartPr>
                <p14:cNvPr id="127" name="Ink 126">
                  <a:extLst>
                    <a:ext uri="{FF2B5EF4-FFF2-40B4-BE49-F238E27FC236}">
                      <a16:creationId xmlns:a16="http://schemas.microsoft.com/office/drawing/2014/main" id="{1514F894-FAD4-438D-B22C-B50EE3CEFAD9}"/>
                    </a:ext>
                  </a:extLst>
                </p14:cNvPr>
                <p14:cNvContentPartPr/>
                <p14:nvPr/>
              </p14:nvContentPartPr>
              <p14:xfrm>
                <a:off x="5859450" y="4572547"/>
                <a:ext cx="238320" cy="249120"/>
              </p14:xfrm>
            </p:contentPart>
          </mc:Choice>
          <mc:Fallback>
            <p:pic>
              <p:nvPicPr>
                <p:cNvPr id="127" name="Ink 126">
                  <a:extLst>
                    <a:ext uri="{FF2B5EF4-FFF2-40B4-BE49-F238E27FC236}">
                      <a16:creationId xmlns:a16="http://schemas.microsoft.com/office/drawing/2014/main" id="{1514F894-FAD4-438D-B22C-B50EE3CEFAD9}"/>
                    </a:ext>
                  </a:extLst>
                </p:cNvPr>
                <p:cNvPicPr/>
                <p:nvPr/>
              </p:nvPicPr>
              <p:blipFill>
                <a:blip r:embed="rId199"/>
                <a:stretch>
                  <a:fillRect/>
                </a:stretch>
              </p:blipFill>
              <p:spPr>
                <a:xfrm>
                  <a:off x="5850450" y="4563547"/>
                  <a:ext cx="255960" cy="2667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32" name="Group 131">
            <a:extLst>
              <a:ext uri="{FF2B5EF4-FFF2-40B4-BE49-F238E27FC236}">
                <a16:creationId xmlns:a16="http://schemas.microsoft.com/office/drawing/2014/main" id="{C3675388-DA1A-4B52-A609-C5C911109185}"/>
              </a:ext>
            </a:extLst>
          </p:cNvPr>
          <p:cNvGrpSpPr/>
          <p:nvPr/>
        </p:nvGrpSpPr>
        <p:grpSpPr>
          <a:xfrm>
            <a:off x="6348690" y="4523587"/>
            <a:ext cx="398880" cy="261360"/>
            <a:chOff x="6348690" y="4523587"/>
            <a:chExt cx="398880" cy="261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00">
              <p14:nvContentPartPr>
                <p14:cNvPr id="130" name="Ink 129">
                  <a:extLst>
                    <a:ext uri="{FF2B5EF4-FFF2-40B4-BE49-F238E27FC236}">
                      <a16:creationId xmlns:a16="http://schemas.microsoft.com/office/drawing/2014/main" id="{C6752C98-5B48-491D-88C2-C09DCE56725A}"/>
                    </a:ext>
                  </a:extLst>
                </p14:cNvPr>
                <p14:cNvContentPartPr/>
                <p14:nvPr/>
              </p14:nvContentPartPr>
              <p14:xfrm>
                <a:off x="6348690" y="4583347"/>
                <a:ext cx="398880" cy="35640"/>
              </p14:xfrm>
            </p:contentPart>
          </mc:Choice>
          <mc:Fallback>
            <p:pic>
              <p:nvPicPr>
                <p:cNvPr id="130" name="Ink 129">
                  <a:extLst>
                    <a:ext uri="{FF2B5EF4-FFF2-40B4-BE49-F238E27FC236}">
                      <a16:creationId xmlns:a16="http://schemas.microsoft.com/office/drawing/2014/main" id="{C6752C98-5B48-491D-88C2-C09DCE56725A}"/>
                    </a:ext>
                  </a:extLst>
                </p:cNvPr>
                <p:cNvPicPr/>
                <p:nvPr/>
              </p:nvPicPr>
              <p:blipFill>
                <a:blip r:embed="rId201"/>
                <a:stretch>
                  <a:fillRect/>
                </a:stretch>
              </p:blipFill>
              <p:spPr>
                <a:xfrm>
                  <a:off x="6339690" y="4574707"/>
                  <a:ext cx="416520" cy="53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2">
              <p14:nvContentPartPr>
                <p14:cNvPr id="131" name="Ink 130">
                  <a:extLst>
                    <a:ext uri="{FF2B5EF4-FFF2-40B4-BE49-F238E27FC236}">
                      <a16:creationId xmlns:a16="http://schemas.microsoft.com/office/drawing/2014/main" id="{C3BDE8F7-7F59-427F-8C26-295AD450C749}"/>
                    </a:ext>
                  </a:extLst>
                </p14:cNvPr>
                <p14:cNvContentPartPr/>
                <p14:nvPr/>
              </p14:nvContentPartPr>
              <p14:xfrm>
                <a:off x="6552450" y="4523587"/>
                <a:ext cx="164880" cy="261360"/>
              </p14:xfrm>
            </p:contentPart>
          </mc:Choice>
          <mc:Fallback>
            <p:pic>
              <p:nvPicPr>
                <p:cNvPr id="131" name="Ink 130">
                  <a:extLst>
                    <a:ext uri="{FF2B5EF4-FFF2-40B4-BE49-F238E27FC236}">
                      <a16:creationId xmlns:a16="http://schemas.microsoft.com/office/drawing/2014/main" id="{C3BDE8F7-7F59-427F-8C26-295AD450C749}"/>
                    </a:ext>
                  </a:extLst>
                </p:cNvPr>
                <p:cNvPicPr/>
                <p:nvPr/>
              </p:nvPicPr>
              <p:blipFill>
                <a:blip r:embed="rId203"/>
                <a:stretch>
                  <a:fillRect/>
                </a:stretch>
              </p:blipFill>
              <p:spPr>
                <a:xfrm>
                  <a:off x="6543810" y="4514587"/>
                  <a:ext cx="182520" cy="279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40" name="Group 139">
            <a:extLst>
              <a:ext uri="{FF2B5EF4-FFF2-40B4-BE49-F238E27FC236}">
                <a16:creationId xmlns:a16="http://schemas.microsoft.com/office/drawing/2014/main" id="{8E32DEF8-FA79-4457-8B4F-E6D64BEB5B58}"/>
              </a:ext>
            </a:extLst>
          </p:cNvPr>
          <p:cNvGrpSpPr/>
          <p:nvPr/>
        </p:nvGrpSpPr>
        <p:grpSpPr>
          <a:xfrm>
            <a:off x="7141770" y="4387507"/>
            <a:ext cx="2744640" cy="433800"/>
            <a:chOff x="7141770" y="4387507"/>
            <a:chExt cx="2744640" cy="4338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04">
              <p14:nvContentPartPr>
                <p14:cNvPr id="133" name="Ink 132">
                  <a:extLst>
                    <a:ext uri="{FF2B5EF4-FFF2-40B4-BE49-F238E27FC236}">
                      <a16:creationId xmlns:a16="http://schemas.microsoft.com/office/drawing/2014/main" id="{1418AF63-4FD6-44FE-91DE-9AF7057D79FB}"/>
                    </a:ext>
                  </a:extLst>
                </p14:cNvPr>
                <p14:cNvContentPartPr/>
                <p14:nvPr/>
              </p14:nvContentPartPr>
              <p14:xfrm>
                <a:off x="7268130" y="4387507"/>
                <a:ext cx="120960" cy="384840"/>
              </p14:xfrm>
            </p:contentPart>
          </mc:Choice>
          <mc:Fallback>
            <p:pic>
              <p:nvPicPr>
                <p:cNvPr id="133" name="Ink 132">
                  <a:extLst>
                    <a:ext uri="{FF2B5EF4-FFF2-40B4-BE49-F238E27FC236}">
                      <a16:creationId xmlns:a16="http://schemas.microsoft.com/office/drawing/2014/main" id="{1418AF63-4FD6-44FE-91DE-9AF7057D79FB}"/>
                    </a:ext>
                  </a:extLst>
                </p:cNvPr>
                <p:cNvPicPr/>
                <p:nvPr/>
              </p:nvPicPr>
              <p:blipFill>
                <a:blip r:embed="rId205"/>
                <a:stretch>
                  <a:fillRect/>
                </a:stretch>
              </p:blipFill>
              <p:spPr>
                <a:xfrm>
                  <a:off x="7259130" y="4378507"/>
                  <a:ext cx="138600" cy="402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6">
              <p14:nvContentPartPr>
                <p14:cNvPr id="134" name="Ink 133">
                  <a:extLst>
                    <a:ext uri="{FF2B5EF4-FFF2-40B4-BE49-F238E27FC236}">
                      <a16:creationId xmlns:a16="http://schemas.microsoft.com/office/drawing/2014/main" id="{5924BF9F-4FF8-4D46-B3B6-3A9B4870890E}"/>
                    </a:ext>
                  </a:extLst>
                </p14:cNvPr>
                <p14:cNvContentPartPr/>
                <p14:nvPr/>
              </p14:nvContentPartPr>
              <p14:xfrm>
                <a:off x="7141770" y="4546267"/>
                <a:ext cx="192240" cy="61560"/>
              </p14:xfrm>
            </p:contentPart>
          </mc:Choice>
          <mc:Fallback>
            <p:pic>
              <p:nvPicPr>
                <p:cNvPr id="134" name="Ink 133">
                  <a:extLst>
                    <a:ext uri="{FF2B5EF4-FFF2-40B4-BE49-F238E27FC236}">
                      <a16:creationId xmlns:a16="http://schemas.microsoft.com/office/drawing/2014/main" id="{5924BF9F-4FF8-4D46-B3B6-3A9B4870890E}"/>
                    </a:ext>
                  </a:extLst>
                </p:cNvPr>
                <p:cNvPicPr/>
                <p:nvPr/>
              </p:nvPicPr>
              <p:blipFill>
                <a:blip r:embed="rId207"/>
                <a:stretch>
                  <a:fillRect/>
                </a:stretch>
              </p:blipFill>
              <p:spPr>
                <a:xfrm>
                  <a:off x="7133130" y="4537267"/>
                  <a:ext cx="209880" cy="79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8">
              <p14:nvContentPartPr>
                <p14:cNvPr id="135" name="Ink 134">
                  <a:extLst>
                    <a:ext uri="{FF2B5EF4-FFF2-40B4-BE49-F238E27FC236}">
                      <a16:creationId xmlns:a16="http://schemas.microsoft.com/office/drawing/2014/main" id="{2222C9A2-D78A-4326-A258-7A498ECBA55F}"/>
                    </a:ext>
                  </a:extLst>
                </p14:cNvPr>
                <p14:cNvContentPartPr/>
                <p14:nvPr/>
              </p14:nvContentPartPr>
              <p14:xfrm>
                <a:off x="7465050" y="4459507"/>
                <a:ext cx="379440" cy="325440"/>
              </p14:xfrm>
            </p:contentPart>
          </mc:Choice>
          <mc:Fallback>
            <p:pic>
              <p:nvPicPr>
                <p:cNvPr id="135" name="Ink 134">
                  <a:extLst>
                    <a:ext uri="{FF2B5EF4-FFF2-40B4-BE49-F238E27FC236}">
                      <a16:creationId xmlns:a16="http://schemas.microsoft.com/office/drawing/2014/main" id="{2222C9A2-D78A-4326-A258-7A498ECBA55F}"/>
                    </a:ext>
                  </a:extLst>
                </p:cNvPr>
                <p:cNvPicPr/>
                <p:nvPr/>
              </p:nvPicPr>
              <p:blipFill>
                <a:blip r:embed="rId209"/>
                <a:stretch>
                  <a:fillRect/>
                </a:stretch>
              </p:blipFill>
              <p:spPr>
                <a:xfrm>
                  <a:off x="7456050" y="4450507"/>
                  <a:ext cx="397080" cy="343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0">
              <p14:nvContentPartPr>
                <p14:cNvPr id="136" name="Ink 135">
                  <a:extLst>
                    <a:ext uri="{FF2B5EF4-FFF2-40B4-BE49-F238E27FC236}">
                      <a16:creationId xmlns:a16="http://schemas.microsoft.com/office/drawing/2014/main" id="{64F550B0-407B-4BBF-A4AC-FDC95E3A27E8}"/>
                    </a:ext>
                  </a:extLst>
                </p14:cNvPr>
                <p14:cNvContentPartPr/>
                <p14:nvPr/>
              </p14:nvContentPartPr>
              <p14:xfrm>
                <a:off x="7708770" y="4626187"/>
                <a:ext cx="549360" cy="167040"/>
              </p14:xfrm>
            </p:contentPart>
          </mc:Choice>
          <mc:Fallback>
            <p:pic>
              <p:nvPicPr>
                <p:cNvPr id="136" name="Ink 135">
                  <a:extLst>
                    <a:ext uri="{FF2B5EF4-FFF2-40B4-BE49-F238E27FC236}">
                      <a16:creationId xmlns:a16="http://schemas.microsoft.com/office/drawing/2014/main" id="{64F550B0-407B-4BBF-A4AC-FDC95E3A27E8}"/>
                    </a:ext>
                  </a:extLst>
                </p:cNvPr>
                <p:cNvPicPr/>
                <p:nvPr/>
              </p:nvPicPr>
              <p:blipFill>
                <a:blip r:embed="rId211"/>
                <a:stretch>
                  <a:fillRect/>
                </a:stretch>
              </p:blipFill>
              <p:spPr>
                <a:xfrm>
                  <a:off x="7699770" y="4617547"/>
                  <a:ext cx="567000" cy="184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2">
              <p14:nvContentPartPr>
                <p14:cNvPr id="137" name="Ink 136">
                  <a:extLst>
                    <a:ext uri="{FF2B5EF4-FFF2-40B4-BE49-F238E27FC236}">
                      <a16:creationId xmlns:a16="http://schemas.microsoft.com/office/drawing/2014/main" id="{65D87B26-F42B-4398-8AB3-AB4DA71CF94D}"/>
                    </a:ext>
                  </a:extLst>
                </p14:cNvPr>
                <p14:cNvContentPartPr/>
                <p14:nvPr/>
              </p14:nvContentPartPr>
              <p14:xfrm>
                <a:off x="8201610" y="4503067"/>
                <a:ext cx="922320" cy="318240"/>
              </p14:xfrm>
            </p:contentPart>
          </mc:Choice>
          <mc:Fallback>
            <p:pic>
              <p:nvPicPr>
                <p:cNvPr id="137" name="Ink 136">
                  <a:extLst>
                    <a:ext uri="{FF2B5EF4-FFF2-40B4-BE49-F238E27FC236}">
                      <a16:creationId xmlns:a16="http://schemas.microsoft.com/office/drawing/2014/main" id="{65D87B26-F42B-4398-8AB3-AB4DA71CF94D}"/>
                    </a:ext>
                  </a:extLst>
                </p:cNvPr>
                <p:cNvPicPr/>
                <p:nvPr/>
              </p:nvPicPr>
              <p:blipFill>
                <a:blip r:embed="rId213"/>
                <a:stretch>
                  <a:fillRect/>
                </a:stretch>
              </p:blipFill>
              <p:spPr>
                <a:xfrm>
                  <a:off x="8192610" y="4494427"/>
                  <a:ext cx="939960" cy="335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4">
              <p14:nvContentPartPr>
                <p14:cNvPr id="138" name="Ink 137">
                  <a:extLst>
                    <a:ext uri="{FF2B5EF4-FFF2-40B4-BE49-F238E27FC236}">
                      <a16:creationId xmlns:a16="http://schemas.microsoft.com/office/drawing/2014/main" id="{2C0ACA64-FE76-44AD-978F-AFF87371DFD6}"/>
                    </a:ext>
                  </a:extLst>
                </p14:cNvPr>
                <p14:cNvContentPartPr/>
                <p14:nvPr/>
              </p14:nvContentPartPr>
              <p14:xfrm>
                <a:off x="9101970" y="4471027"/>
                <a:ext cx="487440" cy="322560"/>
              </p14:xfrm>
            </p:contentPart>
          </mc:Choice>
          <mc:Fallback>
            <p:pic>
              <p:nvPicPr>
                <p:cNvPr id="138" name="Ink 137">
                  <a:extLst>
                    <a:ext uri="{FF2B5EF4-FFF2-40B4-BE49-F238E27FC236}">
                      <a16:creationId xmlns:a16="http://schemas.microsoft.com/office/drawing/2014/main" id="{2C0ACA64-FE76-44AD-978F-AFF87371DFD6}"/>
                    </a:ext>
                  </a:extLst>
                </p:cNvPr>
                <p:cNvPicPr/>
                <p:nvPr/>
              </p:nvPicPr>
              <p:blipFill>
                <a:blip r:embed="rId215"/>
                <a:stretch>
                  <a:fillRect/>
                </a:stretch>
              </p:blipFill>
              <p:spPr>
                <a:xfrm>
                  <a:off x="9092970" y="4462027"/>
                  <a:ext cx="505080" cy="34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6">
              <p14:nvContentPartPr>
                <p14:cNvPr id="139" name="Ink 138">
                  <a:extLst>
                    <a:ext uri="{FF2B5EF4-FFF2-40B4-BE49-F238E27FC236}">
                      <a16:creationId xmlns:a16="http://schemas.microsoft.com/office/drawing/2014/main" id="{8009313F-91DD-4949-BCFB-5BB6A1EAA8F2}"/>
                    </a:ext>
                  </a:extLst>
                </p14:cNvPr>
                <p14:cNvContentPartPr/>
                <p14:nvPr/>
              </p14:nvContentPartPr>
              <p14:xfrm>
                <a:off x="9532170" y="4578667"/>
                <a:ext cx="354240" cy="237600"/>
              </p14:xfrm>
            </p:contentPart>
          </mc:Choice>
          <mc:Fallback>
            <p:pic>
              <p:nvPicPr>
                <p:cNvPr id="139" name="Ink 138">
                  <a:extLst>
                    <a:ext uri="{FF2B5EF4-FFF2-40B4-BE49-F238E27FC236}">
                      <a16:creationId xmlns:a16="http://schemas.microsoft.com/office/drawing/2014/main" id="{8009313F-91DD-4949-BCFB-5BB6A1EAA8F2}"/>
                    </a:ext>
                  </a:extLst>
                </p:cNvPr>
                <p:cNvPicPr/>
                <p:nvPr/>
              </p:nvPicPr>
              <p:blipFill>
                <a:blip r:embed="rId217"/>
                <a:stretch>
                  <a:fillRect/>
                </a:stretch>
              </p:blipFill>
              <p:spPr>
                <a:xfrm>
                  <a:off x="9523170" y="4570027"/>
                  <a:ext cx="371880" cy="2552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53" name="Group 152">
            <a:extLst>
              <a:ext uri="{FF2B5EF4-FFF2-40B4-BE49-F238E27FC236}">
                <a16:creationId xmlns:a16="http://schemas.microsoft.com/office/drawing/2014/main" id="{0C308F37-8E43-4CB4-90A0-2ECDF1740E83}"/>
              </a:ext>
            </a:extLst>
          </p:cNvPr>
          <p:cNvGrpSpPr/>
          <p:nvPr/>
        </p:nvGrpSpPr>
        <p:grpSpPr>
          <a:xfrm>
            <a:off x="216450" y="5661907"/>
            <a:ext cx="1954080" cy="358200"/>
            <a:chOff x="216450" y="5661907"/>
            <a:chExt cx="1954080" cy="3582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18">
              <p14:nvContentPartPr>
                <p14:cNvPr id="141" name="Ink 140">
                  <a:extLst>
                    <a:ext uri="{FF2B5EF4-FFF2-40B4-BE49-F238E27FC236}">
                      <a16:creationId xmlns:a16="http://schemas.microsoft.com/office/drawing/2014/main" id="{EE560365-F6E0-48FF-B01C-CB70ECDCB80D}"/>
                    </a:ext>
                  </a:extLst>
                </p14:cNvPr>
                <p14:cNvContentPartPr/>
                <p14:nvPr/>
              </p14:nvContentPartPr>
              <p14:xfrm>
                <a:off x="323370" y="5853067"/>
                <a:ext cx="15480" cy="2880"/>
              </p14:xfrm>
            </p:contentPart>
          </mc:Choice>
          <mc:Fallback>
            <p:pic>
              <p:nvPicPr>
                <p:cNvPr id="141" name="Ink 140">
                  <a:extLst>
                    <a:ext uri="{FF2B5EF4-FFF2-40B4-BE49-F238E27FC236}">
                      <a16:creationId xmlns:a16="http://schemas.microsoft.com/office/drawing/2014/main" id="{EE560365-F6E0-48FF-B01C-CB70ECDCB80D}"/>
                    </a:ext>
                  </a:extLst>
                </p:cNvPr>
                <p:cNvPicPr/>
                <p:nvPr/>
              </p:nvPicPr>
              <p:blipFill>
                <a:blip r:embed="rId219"/>
                <a:stretch>
                  <a:fillRect/>
                </a:stretch>
              </p:blipFill>
              <p:spPr>
                <a:xfrm>
                  <a:off x="314730" y="5844427"/>
                  <a:ext cx="33120" cy="20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0">
              <p14:nvContentPartPr>
                <p14:cNvPr id="142" name="Ink 141">
                  <a:extLst>
                    <a:ext uri="{FF2B5EF4-FFF2-40B4-BE49-F238E27FC236}">
                      <a16:creationId xmlns:a16="http://schemas.microsoft.com/office/drawing/2014/main" id="{675E1A6A-A77E-440C-A639-26F218696E46}"/>
                    </a:ext>
                  </a:extLst>
                </p14:cNvPr>
                <p14:cNvContentPartPr/>
                <p14:nvPr/>
              </p14:nvContentPartPr>
              <p14:xfrm>
                <a:off x="216450" y="5698627"/>
                <a:ext cx="302400" cy="321480"/>
              </p14:xfrm>
            </p:contentPart>
          </mc:Choice>
          <mc:Fallback>
            <p:pic>
              <p:nvPicPr>
                <p:cNvPr id="142" name="Ink 141">
                  <a:extLst>
                    <a:ext uri="{FF2B5EF4-FFF2-40B4-BE49-F238E27FC236}">
                      <a16:creationId xmlns:a16="http://schemas.microsoft.com/office/drawing/2014/main" id="{675E1A6A-A77E-440C-A639-26F218696E46}"/>
                    </a:ext>
                  </a:extLst>
                </p:cNvPr>
                <p:cNvPicPr/>
                <p:nvPr/>
              </p:nvPicPr>
              <p:blipFill>
                <a:blip r:embed="rId221"/>
                <a:stretch>
                  <a:fillRect/>
                </a:stretch>
              </p:blipFill>
              <p:spPr>
                <a:xfrm>
                  <a:off x="207450" y="5689987"/>
                  <a:ext cx="320040" cy="339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2">
              <p14:nvContentPartPr>
                <p14:cNvPr id="143" name="Ink 142">
                  <a:extLst>
                    <a:ext uri="{FF2B5EF4-FFF2-40B4-BE49-F238E27FC236}">
                      <a16:creationId xmlns:a16="http://schemas.microsoft.com/office/drawing/2014/main" id="{627E2881-6667-4AD0-81E7-81DE76E969EC}"/>
                    </a:ext>
                  </a:extLst>
                </p14:cNvPr>
                <p14:cNvContentPartPr/>
                <p14:nvPr/>
              </p14:nvContentPartPr>
              <p14:xfrm>
                <a:off x="642330" y="5830387"/>
                <a:ext cx="184320" cy="145080"/>
              </p14:xfrm>
            </p:contentPart>
          </mc:Choice>
          <mc:Fallback>
            <p:pic>
              <p:nvPicPr>
                <p:cNvPr id="143" name="Ink 142">
                  <a:extLst>
                    <a:ext uri="{FF2B5EF4-FFF2-40B4-BE49-F238E27FC236}">
                      <a16:creationId xmlns:a16="http://schemas.microsoft.com/office/drawing/2014/main" id="{627E2881-6667-4AD0-81E7-81DE76E969EC}"/>
                    </a:ext>
                  </a:extLst>
                </p:cNvPr>
                <p:cNvPicPr/>
                <p:nvPr/>
              </p:nvPicPr>
              <p:blipFill>
                <a:blip r:embed="rId223"/>
                <a:stretch>
                  <a:fillRect/>
                </a:stretch>
              </p:blipFill>
              <p:spPr>
                <a:xfrm>
                  <a:off x="633690" y="5821747"/>
                  <a:ext cx="201960" cy="162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4">
              <p14:nvContentPartPr>
                <p14:cNvPr id="144" name="Ink 143">
                  <a:extLst>
                    <a:ext uri="{FF2B5EF4-FFF2-40B4-BE49-F238E27FC236}">
                      <a16:creationId xmlns:a16="http://schemas.microsoft.com/office/drawing/2014/main" id="{33AA75D0-C013-4718-A700-D0AD10BE8AB5}"/>
                    </a:ext>
                  </a:extLst>
                </p14:cNvPr>
                <p14:cNvContentPartPr/>
                <p14:nvPr/>
              </p14:nvContentPartPr>
              <p14:xfrm>
                <a:off x="869490" y="5704747"/>
                <a:ext cx="73440" cy="309600"/>
              </p14:xfrm>
            </p:contentPart>
          </mc:Choice>
          <mc:Fallback>
            <p:pic>
              <p:nvPicPr>
                <p:cNvPr id="144" name="Ink 143">
                  <a:extLst>
                    <a:ext uri="{FF2B5EF4-FFF2-40B4-BE49-F238E27FC236}">
                      <a16:creationId xmlns:a16="http://schemas.microsoft.com/office/drawing/2014/main" id="{33AA75D0-C013-4718-A700-D0AD10BE8AB5}"/>
                    </a:ext>
                  </a:extLst>
                </p:cNvPr>
                <p:cNvPicPr/>
                <p:nvPr/>
              </p:nvPicPr>
              <p:blipFill>
                <a:blip r:embed="rId225"/>
                <a:stretch>
                  <a:fillRect/>
                </a:stretch>
              </p:blipFill>
              <p:spPr>
                <a:xfrm>
                  <a:off x="860490" y="5696107"/>
                  <a:ext cx="91080" cy="327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6">
              <p14:nvContentPartPr>
                <p14:cNvPr id="145" name="Ink 144">
                  <a:extLst>
                    <a:ext uri="{FF2B5EF4-FFF2-40B4-BE49-F238E27FC236}">
                      <a16:creationId xmlns:a16="http://schemas.microsoft.com/office/drawing/2014/main" id="{5471A2B3-4A9B-4644-BC89-20A14ABF69BE}"/>
                    </a:ext>
                  </a:extLst>
                </p14:cNvPr>
                <p14:cNvContentPartPr/>
                <p14:nvPr/>
              </p14:nvContentPartPr>
              <p14:xfrm>
                <a:off x="1047690" y="5719147"/>
                <a:ext cx="136800" cy="250920"/>
              </p14:xfrm>
            </p:contentPart>
          </mc:Choice>
          <mc:Fallback>
            <p:pic>
              <p:nvPicPr>
                <p:cNvPr id="145" name="Ink 144">
                  <a:extLst>
                    <a:ext uri="{FF2B5EF4-FFF2-40B4-BE49-F238E27FC236}">
                      <a16:creationId xmlns:a16="http://schemas.microsoft.com/office/drawing/2014/main" id="{5471A2B3-4A9B-4644-BC89-20A14ABF69BE}"/>
                    </a:ext>
                  </a:extLst>
                </p:cNvPr>
                <p:cNvPicPr/>
                <p:nvPr/>
              </p:nvPicPr>
              <p:blipFill>
                <a:blip r:embed="rId227"/>
                <a:stretch>
                  <a:fillRect/>
                </a:stretch>
              </p:blipFill>
              <p:spPr>
                <a:xfrm>
                  <a:off x="1039050" y="5710507"/>
                  <a:ext cx="154440" cy="268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8">
              <p14:nvContentPartPr>
                <p14:cNvPr id="146" name="Ink 145">
                  <a:extLst>
                    <a:ext uri="{FF2B5EF4-FFF2-40B4-BE49-F238E27FC236}">
                      <a16:creationId xmlns:a16="http://schemas.microsoft.com/office/drawing/2014/main" id="{AD3B494F-23CB-4D2D-B303-E385978C82A4}"/>
                    </a:ext>
                  </a:extLst>
                </p14:cNvPr>
                <p14:cNvContentPartPr/>
                <p14:nvPr/>
              </p14:nvContentPartPr>
              <p14:xfrm>
                <a:off x="1182330" y="5661907"/>
                <a:ext cx="723960" cy="327960"/>
              </p14:xfrm>
            </p:contentPart>
          </mc:Choice>
          <mc:Fallback>
            <p:pic>
              <p:nvPicPr>
                <p:cNvPr id="146" name="Ink 145">
                  <a:extLst>
                    <a:ext uri="{FF2B5EF4-FFF2-40B4-BE49-F238E27FC236}">
                      <a16:creationId xmlns:a16="http://schemas.microsoft.com/office/drawing/2014/main" id="{AD3B494F-23CB-4D2D-B303-E385978C82A4}"/>
                    </a:ext>
                  </a:extLst>
                </p:cNvPr>
                <p:cNvPicPr/>
                <p:nvPr/>
              </p:nvPicPr>
              <p:blipFill>
                <a:blip r:embed="rId229"/>
                <a:stretch>
                  <a:fillRect/>
                </a:stretch>
              </p:blipFill>
              <p:spPr>
                <a:xfrm>
                  <a:off x="1173330" y="5653267"/>
                  <a:ext cx="741600" cy="34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0">
              <p14:nvContentPartPr>
                <p14:cNvPr id="147" name="Ink 146">
                  <a:extLst>
                    <a:ext uri="{FF2B5EF4-FFF2-40B4-BE49-F238E27FC236}">
                      <a16:creationId xmlns:a16="http://schemas.microsoft.com/office/drawing/2014/main" id="{394DB102-7336-4E7A-9ADC-2F511E88C223}"/>
                    </a:ext>
                  </a:extLst>
                </p14:cNvPr>
                <p14:cNvContentPartPr/>
                <p14:nvPr/>
              </p14:nvContentPartPr>
              <p14:xfrm>
                <a:off x="1893330" y="5767027"/>
                <a:ext cx="277200" cy="171360"/>
              </p14:xfrm>
            </p:contentPart>
          </mc:Choice>
          <mc:Fallback>
            <p:pic>
              <p:nvPicPr>
                <p:cNvPr id="147" name="Ink 146">
                  <a:extLst>
                    <a:ext uri="{FF2B5EF4-FFF2-40B4-BE49-F238E27FC236}">
                      <a16:creationId xmlns:a16="http://schemas.microsoft.com/office/drawing/2014/main" id="{394DB102-7336-4E7A-9ADC-2F511E88C223}"/>
                    </a:ext>
                  </a:extLst>
                </p:cNvPr>
                <p:cNvPicPr/>
                <p:nvPr/>
              </p:nvPicPr>
              <p:blipFill>
                <a:blip r:embed="rId231"/>
                <a:stretch>
                  <a:fillRect/>
                </a:stretch>
              </p:blipFill>
              <p:spPr>
                <a:xfrm>
                  <a:off x="1884330" y="5758027"/>
                  <a:ext cx="294840" cy="189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52" name="Group 151">
            <a:extLst>
              <a:ext uri="{FF2B5EF4-FFF2-40B4-BE49-F238E27FC236}">
                <a16:creationId xmlns:a16="http://schemas.microsoft.com/office/drawing/2014/main" id="{7C57F671-DDD3-4223-B9B0-AFC0D189C01F}"/>
              </a:ext>
            </a:extLst>
          </p:cNvPr>
          <p:cNvGrpSpPr/>
          <p:nvPr/>
        </p:nvGrpSpPr>
        <p:grpSpPr>
          <a:xfrm>
            <a:off x="531090" y="6167707"/>
            <a:ext cx="1591920" cy="399240"/>
            <a:chOff x="531090" y="6167707"/>
            <a:chExt cx="1591920" cy="3992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32">
              <p14:nvContentPartPr>
                <p14:cNvPr id="148" name="Ink 147">
                  <a:extLst>
                    <a:ext uri="{FF2B5EF4-FFF2-40B4-BE49-F238E27FC236}">
                      <a16:creationId xmlns:a16="http://schemas.microsoft.com/office/drawing/2014/main" id="{16D9CEEB-8C87-40D3-8B89-3A373AE38F2D}"/>
                    </a:ext>
                  </a:extLst>
                </p14:cNvPr>
                <p14:cNvContentPartPr/>
                <p14:nvPr/>
              </p14:nvContentPartPr>
              <p14:xfrm>
                <a:off x="531090" y="6167707"/>
                <a:ext cx="262800" cy="376200"/>
              </p14:xfrm>
            </p:contentPart>
          </mc:Choice>
          <mc:Fallback>
            <p:pic>
              <p:nvPicPr>
                <p:cNvPr id="148" name="Ink 147">
                  <a:extLst>
                    <a:ext uri="{FF2B5EF4-FFF2-40B4-BE49-F238E27FC236}">
                      <a16:creationId xmlns:a16="http://schemas.microsoft.com/office/drawing/2014/main" id="{16D9CEEB-8C87-40D3-8B89-3A373AE38F2D}"/>
                    </a:ext>
                  </a:extLst>
                </p:cNvPr>
                <p:cNvPicPr/>
                <p:nvPr/>
              </p:nvPicPr>
              <p:blipFill>
                <a:blip r:embed="rId233"/>
                <a:stretch>
                  <a:fillRect/>
                </a:stretch>
              </p:blipFill>
              <p:spPr>
                <a:xfrm>
                  <a:off x="522450" y="6158707"/>
                  <a:ext cx="280440" cy="393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4">
              <p14:nvContentPartPr>
                <p14:cNvPr id="149" name="Ink 148">
                  <a:extLst>
                    <a:ext uri="{FF2B5EF4-FFF2-40B4-BE49-F238E27FC236}">
                      <a16:creationId xmlns:a16="http://schemas.microsoft.com/office/drawing/2014/main" id="{98407B05-BE51-4136-886A-7708F604E4F2}"/>
                    </a:ext>
                  </a:extLst>
                </p14:cNvPr>
                <p14:cNvContentPartPr/>
                <p14:nvPr/>
              </p14:nvContentPartPr>
              <p14:xfrm>
                <a:off x="756090" y="6178507"/>
                <a:ext cx="477000" cy="388440"/>
              </p14:xfrm>
            </p:contentPart>
          </mc:Choice>
          <mc:Fallback>
            <p:pic>
              <p:nvPicPr>
                <p:cNvPr id="149" name="Ink 148">
                  <a:extLst>
                    <a:ext uri="{FF2B5EF4-FFF2-40B4-BE49-F238E27FC236}">
                      <a16:creationId xmlns:a16="http://schemas.microsoft.com/office/drawing/2014/main" id="{98407B05-BE51-4136-886A-7708F604E4F2}"/>
                    </a:ext>
                  </a:extLst>
                </p:cNvPr>
                <p:cNvPicPr/>
                <p:nvPr/>
              </p:nvPicPr>
              <p:blipFill>
                <a:blip r:embed="rId235"/>
                <a:stretch>
                  <a:fillRect/>
                </a:stretch>
              </p:blipFill>
              <p:spPr>
                <a:xfrm>
                  <a:off x="747450" y="6169867"/>
                  <a:ext cx="494640" cy="406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6">
              <p14:nvContentPartPr>
                <p14:cNvPr id="150" name="Ink 149">
                  <a:extLst>
                    <a:ext uri="{FF2B5EF4-FFF2-40B4-BE49-F238E27FC236}">
                      <a16:creationId xmlns:a16="http://schemas.microsoft.com/office/drawing/2014/main" id="{319F20EA-348B-4AA6-8CAB-E84867429AAB}"/>
                    </a:ext>
                  </a:extLst>
                </p14:cNvPr>
                <p14:cNvContentPartPr/>
                <p14:nvPr/>
              </p14:nvContentPartPr>
              <p14:xfrm>
                <a:off x="1322010" y="6235747"/>
                <a:ext cx="801000" cy="294840"/>
              </p14:xfrm>
            </p:contentPart>
          </mc:Choice>
          <mc:Fallback>
            <p:pic>
              <p:nvPicPr>
                <p:cNvPr id="150" name="Ink 149">
                  <a:extLst>
                    <a:ext uri="{FF2B5EF4-FFF2-40B4-BE49-F238E27FC236}">
                      <a16:creationId xmlns:a16="http://schemas.microsoft.com/office/drawing/2014/main" id="{319F20EA-348B-4AA6-8CAB-E84867429AAB}"/>
                    </a:ext>
                  </a:extLst>
                </p:cNvPr>
                <p:cNvPicPr/>
                <p:nvPr/>
              </p:nvPicPr>
              <p:blipFill>
                <a:blip r:embed="rId237"/>
                <a:stretch>
                  <a:fillRect/>
                </a:stretch>
              </p:blipFill>
              <p:spPr>
                <a:xfrm>
                  <a:off x="1313010" y="6227107"/>
                  <a:ext cx="818640" cy="3124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38">
            <p14:nvContentPartPr>
              <p14:cNvPr id="151" name="Ink 150">
                <a:extLst>
                  <a:ext uri="{FF2B5EF4-FFF2-40B4-BE49-F238E27FC236}">
                    <a16:creationId xmlns:a16="http://schemas.microsoft.com/office/drawing/2014/main" id="{AA2441F3-866E-4F0E-9477-DC43728AE659}"/>
                  </a:ext>
                </a:extLst>
              </p14:cNvPr>
              <p14:cNvContentPartPr/>
              <p14:nvPr/>
            </p14:nvContentPartPr>
            <p14:xfrm>
              <a:off x="2629890" y="5902387"/>
              <a:ext cx="563400" cy="374400"/>
            </p14:xfrm>
          </p:contentPart>
        </mc:Choice>
        <mc:Fallback>
          <p:pic>
            <p:nvPicPr>
              <p:cNvPr id="151" name="Ink 150">
                <a:extLst>
                  <a:ext uri="{FF2B5EF4-FFF2-40B4-BE49-F238E27FC236}">
                    <a16:creationId xmlns:a16="http://schemas.microsoft.com/office/drawing/2014/main" id="{AA2441F3-866E-4F0E-9477-DC43728AE659}"/>
                  </a:ext>
                </a:extLst>
              </p:cNvPr>
              <p:cNvPicPr/>
              <p:nvPr/>
            </p:nvPicPr>
            <p:blipFill>
              <a:blip r:embed="rId239"/>
              <a:stretch>
                <a:fillRect/>
              </a:stretch>
            </p:blipFill>
            <p:spPr>
              <a:xfrm>
                <a:off x="2621250" y="5893387"/>
                <a:ext cx="581040" cy="392040"/>
              </a:xfrm>
              <a:prstGeom prst="rect">
                <a:avLst/>
              </a:prstGeom>
            </p:spPr>
          </p:pic>
        </mc:Fallback>
      </mc:AlternateContent>
      <p:grpSp>
        <p:nvGrpSpPr>
          <p:cNvPr id="164" name="Group 163">
            <a:extLst>
              <a:ext uri="{FF2B5EF4-FFF2-40B4-BE49-F238E27FC236}">
                <a16:creationId xmlns:a16="http://schemas.microsoft.com/office/drawing/2014/main" id="{700952EF-6CE4-493D-A156-FC08B46E7D8D}"/>
              </a:ext>
            </a:extLst>
          </p:cNvPr>
          <p:cNvGrpSpPr/>
          <p:nvPr/>
        </p:nvGrpSpPr>
        <p:grpSpPr>
          <a:xfrm>
            <a:off x="3612330" y="5823187"/>
            <a:ext cx="2166120" cy="688320"/>
            <a:chOff x="3612330" y="5823187"/>
            <a:chExt cx="2166120" cy="6883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40">
              <p14:nvContentPartPr>
                <p14:cNvPr id="154" name="Ink 153">
                  <a:extLst>
                    <a:ext uri="{FF2B5EF4-FFF2-40B4-BE49-F238E27FC236}">
                      <a16:creationId xmlns:a16="http://schemas.microsoft.com/office/drawing/2014/main" id="{D79ECD2C-CCA9-4B59-9DFA-6AC068DC4064}"/>
                    </a:ext>
                  </a:extLst>
                </p14:cNvPr>
                <p14:cNvContentPartPr/>
                <p14:nvPr/>
              </p14:nvContentPartPr>
              <p14:xfrm>
                <a:off x="3612330" y="5823187"/>
                <a:ext cx="296640" cy="448920"/>
              </p14:xfrm>
            </p:contentPart>
          </mc:Choice>
          <mc:Fallback>
            <p:pic>
              <p:nvPicPr>
                <p:cNvPr id="154" name="Ink 153">
                  <a:extLst>
                    <a:ext uri="{FF2B5EF4-FFF2-40B4-BE49-F238E27FC236}">
                      <a16:creationId xmlns:a16="http://schemas.microsoft.com/office/drawing/2014/main" id="{D79ECD2C-CCA9-4B59-9DFA-6AC068DC4064}"/>
                    </a:ext>
                  </a:extLst>
                </p:cNvPr>
                <p:cNvPicPr/>
                <p:nvPr/>
              </p:nvPicPr>
              <p:blipFill>
                <a:blip r:embed="rId241"/>
                <a:stretch>
                  <a:fillRect/>
                </a:stretch>
              </p:blipFill>
              <p:spPr>
                <a:xfrm>
                  <a:off x="3603690" y="5814187"/>
                  <a:ext cx="314280" cy="466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2">
              <p14:nvContentPartPr>
                <p14:cNvPr id="155" name="Ink 154">
                  <a:extLst>
                    <a:ext uri="{FF2B5EF4-FFF2-40B4-BE49-F238E27FC236}">
                      <a16:creationId xmlns:a16="http://schemas.microsoft.com/office/drawing/2014/main" id="{C6DB09C6-43DB-4E94-B845-A5EF078AAEF8}"/>
                    </a:ext>
                  </a:extLst>
                </p14:cNvPr>
                <p14:cNvContentPartPr/>
                <p14:nvPr/>
              </p14:nvContentPartPr>
              <p14:xfrm>
                <a:off x="4080690" y="5823907"/>
                <a:ext cx="46440" cy="469440"/>
              </p14:xfrm>
            </p:contentPart>
          </mc:Choice>
          <mc:Fallback>
            <p:pic>
              <p:nvPicPr>
                <p:cNvPr id="155" name="Ink 154">
                  <a:extLst>
                    <a:ext uri="{FF2B5EF4-FFF2-40B4-BE49-F238E27FC236}">
                      <a16:creationId xmlns:a16="http://schemas.microsoft.com/office/drawing/2014/main" id="{C6DB09C6-43DB-4E94-B845-A5EF078AAEF8}"/>
                    </a:ext>
                  </a:extLst>
                </p:cNvPr>
                <p:cNvPicPr/>
                <p:nvPr/>
              </p:nvPicPr>
              <p:blipFill>
                <a:blip r:embed="rId243"/>
                <a:stretch>
                  <a:fillRect/>
                </a:stretch>
              </p:blipFill>
              <p:spPr>
                <a:xfrm>
                  <a:off x="4071690" y="5815267"/>
                  <a:ext cx="64080" cy="487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4">
              <p14:nvContentPartPr>
                <p14:cNvPr id="156" name="Ink 155">
                  <a:extLst>
                    <a:ext uri="{FF2B5EF4-FFF2-40B4-BE49-F238E27FC236}">
                      <a16:creationId xmlns:a16="http://schemas.microsoft.com/office/drawing/2014/main" id="{872A485D-9690-4302-A999-A94CB9C2B2BF}"/>
                    </a:ext>
                  </a:extLst>
                </p14:cNvPr>
                <p14:cNvContentPartPr/>
                <p14:nvPr/>
              </p14:nvContentPartPr>
              <p14:xfrm>
                <a:off x="4118490" y="6046027"/>
                <a:ext cx="172440" cy="228960"/>
              </p14:xfrm>
            </p:contentPart>
          </mc:Choice>
          <mc:Fallback>
            <p:pic>
              <p:nvPicPr>
                <p:cNvPr id="156" name="Ink 155">
                  <a:extLst>
                    <a:ext uri="{FF2B5EF4-FFF2-40B4-BE49-F238E27FC236}">
                      <a16:creationId xmlns:a16="http://schemas.microsoft.com/office/drawing/2014/main" id="{872A485D-9690-4302-A999-A94CB9C2B2BF}"/>
                    </a:ext>
                  </a:extLst>
                </p:cNvPr>
                <p:cNvPicPr/>
                <p:nvPr/>
              </p:nvPicPr>
              <p:blipFill>
                <a:blip r:embed="rId245"/>
                <a:stretch>
                  <a:fillRect/>
                </a:stretch>
              </p:blipFill>
              <p:spPr>
                <a:xfrm>
                  <a:off x="4109490" y="6037027"/>
                  <a:ext cx="190080" cy="246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6">
              <p14:nvContentPartPr>
                <p14:cNvPr id="157" name="Ink 156">
                  <a:extLst>
                    <a:ext uri="{FF2B5EF4-FFF2-40B4-BE49-F238E27FC236}">
                      <a16:creationId xmlns:a16="http://schemas.microsoft.com/office/drawing/2014/main" id="{F7F44E15-1F8A-4BEA-A598-0CFC4F597B14}"/>
                    </a:ext>
                  </a:extLst>
                </p14:cNvPr>
                <p14:cNvContentPartPr/>
                <p14:nvPr/>
              </p14:nvContentPartPr>
              <p14:xfrm>
                <a:off x="4293450" y="6048907"/>
                <a:ext cx="203400" cy="183240"/>
              </p14:xfrm>
            </p:contentPart>
          </mc:Choice>
          <mc:Fallback>
            <p:pic>
              <p:nvPicPr>
                <p:cNvPr id="157" name="Ink 156">
                  <a:extLst>
                    <a:ext uri="{FF2B5EF4-FFF2-40B4-BE49-F238E27FC236}">
                      <a16:creationId xmlns:a16="http://schemas.microsoft.com/office/drawing/2014/main" id="{F7F44E15-1F8A-4BEA-A598-0CFC4F597B14}"/>
                    </a:ext>
                  </a:extLst>
                </p:cNvPr>
                <p:cNvPicPr/>
                <p:nvPr/>
              </p:nvPicPr>
              <p:blipFill>
                <a:blip r:embed="rId247"/>
                <a:stretch>
                  <a:fillRect/>
                </a:stretch>
              </p:blipFill>
              <p:spPr>
                <a:xfrm>
                  <a:off x="4284810" y="6040267"/>
                  <a:ext cx="221040" cy="200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8">
              <p14:nvContentPartPr>
                <p14:cNvPr id="159" name="Ink 158">
                  <a:extLst>
                    <a:ext uri="{FF2B5EF4-FFF2-40B4-BE49-F238E27FC236}">
                      <a16:creationId xmlns:a16="http://schemas.microsoft.com/office/drawing/2014/main" id="{FA568D11-49A8-42F8-AA44-C95DA33FAB95}"/>
                    </a:ext>
                  </a:extLst>
                </p14:cNvPr>
                <p14:cNvContentPartPr/>
                <p14:nvPr/>
              </p14:nvContentPartPr>
              <p14:xfrm>
                <a:off x="4613130" y="6023707"/>
                <a:ext cx="452880" cy="222120"/>
              </p14:xfrm>
            </p:contentPart>
          </mc:Choice>
          <mc:Fallback>
            <p:pic>
              <p:nvPicPr>
                <p:cNvPr id="159" name="Ink 158">
                  <a:extLst>
                    <a:ext uri="{FF2B5EF4-FFF2-40B4-BE49-F238E27FC236}">
                      <a16:creationId xmlns:a16="http://schemas.microsoft.com/office/drawing/2014/main" id="{FA568D11-49A8-42F8-AA44-C95DA33FAB95}"/>
                    </a:ext>
                  </a:extLst>
                </p:cNvPr>
                <p:cNvPicPr/>
                <p:nvPr/>
              </p:nvPicPr>
              <p:blipFill>
                <a:blip r:embed="rId249"/>
                <a:stretch>
                  <a:fillRect/>
                </a:stretch>
              </p:blipFill>
              <p:spPr>
                <a:xfrm>
                  <a:off x="4604490" y="6015067"/>
                  <a:ext cx="470520" cy="239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0">
              <p14:nvContentPartPr>
                <p14:cNvPr id="160" name="Ink 159">
                  <a:extLst>
                    <a:ext uri="{FF2B5EF4-FFF2-40B4-BE49-F238E27FC236}">
                      <a16:creationId xmlns:a16="http://schemas.microsoft.com/office/drawing/2014/main" id="{56E77697-7B37-45E9-8D39-EBBC527239FD}"/>
                    </a:ext>
                  </a:extLst>
                </p14:cNvPr>
                <p14:cNvContentPartPr/>
                <p14:nvPr/>
              </p14:nvContentPartPr>
              <p14:xfrm>
                <a:off x="5009490" y="5879707"/>
                <a:ext cx="239760" cy="338040"/>
              </p14:xfrm>
            </p:contentPart>
          </mc:Choice>
          <mc:Fallback>
            <p:pic>
              <p:nvPicPr>
                <p:cNvPr id="160" name="Ink 159">
                  <a:extLst>
                    <a:ext uri="{FF2B5EF4-FFF2-40B4-BE49-F238E27FC236}">
                      <a16:creationId xmlns:a16="http://schemas.microsoft.com/office/drawing/2014/main" id="{56E77697-7B37-45E9-8D39-EBBC527239FD}"/>
                    </a:ext>
                  </a:extLst>
                </p:cNvPr>
                <p:cNvPicPr/>
                <p:nvPr/>
              </p:nvPicPr>
              <p:blipFill>
                <a:blip r:embed="rId251"/>
                <a:stretch>
                  <a:fillRect/>
                </a:stretch>
              </p:blipFill>
              <p:spPr>
                <a:xfrm>
                  <a:off x="5000850" y="5870707"/>
                  <a:ext cx="257400" cy="355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2">
              <p14:nvContentPartPr>
                <p14:cNvPr id="161" name="Ink 160">
                  <a:extLst>
                    <a:ext uri="{FF2B5EF4-FFF2-40B4-BE49-F238E27FC236}">
                      <a16:creationId xmlns:a16="http://schemas.microsoft.com/office/drawing/2014/main" id="{6591704D-9C73-4AF4-AB5D-6DA1BA9E548C}"/>
                    </a:ext>
                  </a:extLst>
                </p14:cNvPr>
                <p14:cNvContentPartPr/>
                <p14:nvPr/>
              </p14:nvContentPartPr>
              <p14:xfrm>
                <a:off x="5285970" y="5942707"/>
                <a:ext cx="10800" cy="55800"/>
              </p14:xfrm>
            </p:contentPart>
          </mc:Choice>
          <mc:Fallback>
            <p:pic>
              <p:nvPicPr>
                <p:cNvPr id="161" name="Ink 160">
                  <a:extLst>
                    <a:ext uri="{FF2B5EF4-FFF2-40B4-BE49-F238E27FC236}">
                      <a16:creationId xmlns:a16="http://schemas.microsoft.com/office/drawing/2014/main" id="{6591704D-9C73-4AF4-AB5D-6DA1BA9E548C}"/>
                    </a:ext>
                  </a:extLst>
                </p:cNvPr>
                <p:cNvPicPr/>
                <p:nvPr/>
              </p:nvPicPr>
              <p:blipFill>
                <a:blip r:embed="rId253"/>
                <a:stretch>
                  <a:fillRect/>
                </a:stretch>
              </p:blipFill>
              <p:spPr>
                <a:xfrm>
                  <a:off x="5277330" y="5934067"/>
                  <a:ext cx="28440" cy="73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4">
              <p14:nvContentPartPr>
                <p14:cNvPr id="162" name="Ink 161">
                  <a:extLst>
                    <a:ext uri="{FF2B5EF4-FFF2-40B4-BE49-F238E27FC236}">
                      <a16:creationId xmlns:a16="http://schemas.microsoft.com/office/drawing/2014/main" id="{F15715F9-39D8-4C37-8646-43E89BBBDE3B}"/>
                    </a:ext>
                  </a:extLst>
                </p14:cNvPr>
                <p14:cNvContentPartPr/>
                <p14:nvPr/>
              </p14:nvContentPartPr>
              <p14:xfrm>
                <a:off x="5348610" y="6053587"/>
                <a:ext cx="406080" cy="174600"/>
              </p14:xfrm>
            </p:contentPart>
          </mc:Choice>
          <mc:Fallback>
            <p:pic>
              <p:nvPicPr>
                <p:cNvPr id="162" name="Ink 161">
                  <a:extLst>
                    <a:ext uri="{FF2B5EF4-FFF2-40B4-BE49-F238E27FC236}">
                      <a16:creationId xmlns:a16="http://schemas.microsoft.com/office/drawing/2014/main" id="{F15715F9-39D8-4C37-8646-43E89BBBDE3B}"/>
                    </a:ext>
                  </a:extLst>
                </p:cNvPr>
                <p:cNvPicPr/>
                <p:nvPr/>
              </p:nvPicPr>
              <p:blipFill>
                <a:blip r:embed="rId255"/>
                <a:stretch>
                  <a:fillRect/>
                </a:stretch>
              </p:blipFill>
              <p:spPr>
                <a:xfrm>
                  <a:off x="5339970" y="6044947"/>
                  <a:ext cx="423720" cy="192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6">
              <p14:nvContentPartPr>
                <p14:cNvPr id="163" name="Ink 162">
                  <a:extLst>
                    <a:ext uri="{FF2B5EF4-FFF2-40B4-BE49-F238E27FC236}">
                      <a16:creationId xmlns:a16="http://schemas.microsoft.com/office/drawing/2014/main" id="{0B296FAB-1520-4232-B666-178249D71E98}"/>
                    </a:ext>
                  </a:extLst>
                </p14:cNvPr>
                <p14:cNvContentPartPr/>
                <p14:nvPr/>
              </p14:nvContentPartPr>
              <p14:xfrm>
                <a:off x="5658210" y="6083107"/>
                <a:ext cx="120240" cy="428400"/>
              </p14:xfrm>
            </p:contentPart>
          </mc:Choice>
          <mc:Fallback>
            <p:pic>
              <p:nvPicPr>
                <p:cNvPr id="163" name="Ink 162">
                  <a:extLst>
                    <a:ext uri="{FF2B5EF4-FFF2-40B4-BE49-F238E27FC236}">
                      <a16:creationId xmlns:a16="http://schemas.microsoft.com/office/drawing/2014/main" id="{0B296FAB-1520-4232-B666-178249D71E98}"/>
                    </a:ext>
                  </a:extLst>
                </p:cNvPr>
                <p:cNvPicPr/>
                <p:nvPr/>
              </p:nvPicPr>
              <p:blipFill>
                <a:blip r:embed="rId257"/>
                <a:stretch>
                  <a:fillRect/>
                </a:stretch>
              </p:blipFill>
              <p:spPr>
                <a:xfrm>
                  <a:off x="5649210" y="6074107"/>
                  <a:ext cx="137880" cy="4460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58">
            <p14:nvContentPartPr>
              <p14:cNvPr id="165" name="Ink 164">
                <a:extLst>
                  <a:ext uri="{FF2B5EF4-FFF2-40B4-BE49-F238E27FC236}">
                    <a16:creationId xmlns:a16="http://schemas.microsoft.com/office/drawing/2014/main" id="{809D0B57-1089-42E3-8996-9C70911D06FD}"/>
                  </a:ext>
                </a:extLst>
              </p14:cNvPr>
              <p14:cNvContentPartPr/>
              <p14:nvPr/>
            </p14:nvContentPartPr>
            <p14:xfrm>
              <a:off x="5933610" y="6074107"/>
              <a:ext cx="18360" cy="289800"/>
            </p14:xfrm>
          </p:contentPart>
        </mc:Choice>
        <mc:Fallback>
          <p:pic>
            <p:nvPicPr>
              <p:cNvPr id="165" name="Ink 164">
                <a:extLst>
                  <a:ext uri="{FF2B5EF4-FFF2-40B4-BE49-F238E27FC236}">
                    <a16:creationId xmlns:a16="http://schemas.microsoft.com/office/drawing/2014/main" id="{809D0B57-1089-42E3-8996-9C70911D06FD}"/>
                  </a:ext>
                </a:extLst>
              </p:cNvPr>
              <p:cNvPicPr/>
              <p:nvPr/>
            </p:nvPicPr>
            <p:blipFill>
              <a:blip r:embed="rId259"/>
              <a:stretch>
                <a:fillRect/>
              </a:stretch>
            </p:blipFill>
            <p:spPr>
              <a:xfrm>
                <a:off x="5924610" y="6065107"/>
                <a:ext cx="36000" cy="30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60">
            <p14:nvContentPartPr>
              <p14:cNvPr id="166" name="Ink 165">
                <a:extLst>
                  <a:ext uri="{FF2B5EF4-FFF2-40B4-BE49-F238E27FC236}">
                    <a16:creationId xmlns:a16="http://schemas.microsoft.com/office/drawing/2014/main" id="{C5990724-F851-48BE-9CFD-505622057637}"/>
                  </a:ext>
                </a:extLst>
              </p14:cNvPr>
              <p14:cNvContentPartPr/>
              <p14:nvPr/>
            </p14:nvContentPartPr>
            <p14:xfrm>
              <a:off x="5870970" y="6027667"/>
              <a:ext cx="109080" cy="140040"/>
            </p14:xfrm>
          </p:contentPart>
        </mc:Choice>
        <mc:Fallback>
          <p:pic>
            <p:nvPicPr>
              <p:cNvPr id="166" name="Ink 165">
                <a:extLst>
                  <a:ext uri="{FF2B5EF4-FFF2-40B4-BE49-F238E27FC236}">
                    <a16:creationId xmlns:a16="http://schemas.microsoft.com/office/drawing/2014/main" id="{C5990724-F851-48BE-9CFD-505622057637}"/>
                  </a:ext>
                </a:extLst>
              </p:cNvPr>
              <p:cNvPicPr/>
              <p:nvPr/>
            </p:nvPicPr>
            <p:blipFill>
              <a:blip r:embed="rId261"/>
              <a:stretch>
                <a:fillRect/>
              </a:stretch>
            </p:blipFill>
            <p:spPr>
              <a:xfrm>
                <a:off x="5861970" y="6019027"/>
                <a:ext cx="126720" cy="157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62">
            <p14:nvContentPartPr>
              <p14:cNvPr id="167" name="Ink 166">
                <a:extLst>
                  <a:ext uri="{FF2B5EF4-FFF2-40B4-BE49-F238E27FC236}">
                    <a16:creationId xmlns:a16="http://schemas.microsoft.com/office/drawing/2014/main" id="{3E01A608-4964-4746-942A-F504A371D5FA}"/>
                  </a:ext>
                </a:extLst>
              </p14:cNvPr>
              <p14:cNvContentPartPr/>
              <p14:nvPr/>
            </p14:nvContentPartPr>
            <p14:xfrm>
              <a:off x="6015690" y="6022627"/>
              <a:ext cx="120240" cy="124920"/>
            </p14:xfrm>
          </p:contentPart>
        </mc:Choice>
        <mc:Fallback>
          <p:pic>
            <p:nvPicPr>
              <p:cNvPr id="167" name="Ink 166">
                <a:extLst>
                  <a:ext uri="{FF2B5EF4-FFF2-40B4-BE49-F238E27FC236}">
                    <a16:creationId xmlns:a16="http://schemas.microsoft.com/office/drawing/2014/main" id="{3E01A608-4964-4746-942A-F504A371D5FA}"/>
                  </a:ext>
                </a:extLst>
              </p:cNvPr>
              <p:cNvPicPr/>
              <p:nvPr/>
            </p:nvPicPr>
            <p:blipFill>
              <a:blip r:embed="rId263"/>
              <a:stretch>
                <a:fillRect/>
              </a:stretch>
            </p:blipFill>
            <p:spPr>
              <a:xfrm>
                <a:off x="6006690" y="6013987"/>
                <a:ext cx="137880" cy="142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64">
            <p14:nvContentPartPr>
              <p14:cNvPr id="168" name="Ink 167">
                <a:extLst>
                  <a:ext uri="{FF2B5EF4-FFF2-40B4-BE49-F238E27FC236}">
                    <a16:creationId xmlns:a16="http://schemas.microsoft.com/office/drawing/2014/main" id="{49318154-B7B7-456F-8BF3-AB96C6707D41}"/>
                  </a:ext>
                </a:extLst>
              </p14:cNvPr>
              <p14:cNvContentPartPr/>
              <p14:nvPr/>
            </p14:nvContentPartPr>
            <p14:xfrm>
              <a:off x="6128370" y="6038827"/>
              <a:ext cx="159480" cy="98640"/>
            </p14:xfrm>
          </p:contentPart>
        </mc:Choice>
        <mc:Fallback>
          <p:pic>
            <p:nvPicPr>
              <p:cNvPr id="168" name="Ink 167">
                <a:extLst>
                  <a:ext uri="{FF2B5EF4-FFF2-40B4-BE49-F238E27FC236}">
                    <a16:creationId xmlns:a16="http://schemas.microsoft.com/office/drawing/2014/main" id="{49318154-B7B7-456F-8BF3-AB96C6707D41}"/>
                  </a:ext>
                </a:extLst>
              </p:cNvPr>
              <p:cNvPicPr/>
              <p:nvPr/>
            </p:nvPicPr>
            <p:blipFill>
              <a:blip r:embed="rId265"/>
              <a:stretch>
                <a:fillRect/>
              </a:stretch>
            </p:blipFill>
            <p:spPr>
              <a:xfrm>
                <a:off x="6119370" y="6030187"/>
                <a:ext cx="177120" cy="116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66">
            <p14:nvContentPartPr>
              <p14:cNvPr id="211" name="Ink 210">
                <a:extLst>
                  <a:ext uri="{FF2B5EF4-FFF2-40B4-BE49-F238E27FC236}">
                    <a16:creationId xmlns:a16="http://schemas.microsoft.com/office/drawing/2014/main" id="{5878AD2F-B451-4073-981B-77CAEFBCEA33}"/>
                  </a:ext>
                </a:extLst>
              </p14:cNvPr>
              <p14:cNvContentPartPr/>
              <p14:nvPr/>
            </p14:nvContentPartPr>
            <p14:xfrm>
              <a:off x="10015290" y="1529107"/>
              <a:ext cx="592560" cy="268200"/>
            </p14:xfrm>
          </p:contentPart>
        </mc:Choice>
        <mc:Fallback>
          <p:pic>
            <p:nvPicPr>
              <p:cNvPr id="211" name="Ink 210">
                <a:extLst>
                  <a:ext uri="{FF2B5EF4-FFF2-40B4-BE49-F238E27FC236}">
                    <a16:creationId xmlns:a16="http://schemas.microsoft.com/office/drawing/2014/main" id="{5878AD2F-B451-4073-981B-77CAEFBCEA33}"/>
                  </a:ext>
                </a:extLst>
              </p:cNvPr>
              <p:cNvPicPr/>
              <p:nvPr/>
            </p:nvPicPr>
            <p:blipFill>
              <a:blip r:embed="rId267"/>
              <a:stretch>
                <a:fillRect/>
              </a:stretch>
            </p:blipFill>
            <p:spPr>
              <a:xfrm>
                <a:off x="10006650" y="1520467"/>
                <a:ext cx="610200" cy="285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68">
            <p14:nvContentPartPr>
              <p14:cNvPr id="213" name="Ink 212">
                <a:extLst>
                  <a:ext uri="{FF2B5EF4-FFF2-40B4-BE49-F238E27FC236}">
                    <a16:creationId xmlns:a16="http://schemas.microsoft.com/office/drawing/2014/main" id="{6967A9ED-A27D-4F46-BEF1-7EF4E37C644A}"/>
                  </a:ext>
                </a:extLst>
              </p14:cNvPr>
              <p14:cNvContentPartPr/>
              <p14:nvPr/>
            </p14:nvContentPartPr>
            <p14:xfrm>
              <a:off x="8970570" y="2194747"/>
              <a:ext cx="866520" cy="2160000"/>
            </p14:xfrm>
          </p:contentPart>
        </mc:Choice>
        <mc:Fallback>
          <p:pic>
            <p:nvPicPr>
              <p:cNvPr id="213" name="Ink 212">
                <a:extLst>
                  <a:ext uri="{FF2B5EF4-FFF2-40B4-BE49-F238E27FC236}">
                    <a16:creationId xmlns:a16="http://schemas.microsoft.com/office/drawing/2014/main" id="{6967A9ED-A27D-4F46-BEF1-7EF4E37C644A}"/>
                  </a:ext>
                </a:extLst>
              </p:cNvPr>
              <p:cNvPicPr/>
              <p:nvPr/>
            </p:nvPicPr>
            <p:blipFill>
              <a:blip r:embed="rId269"/>
              <a:stretch>
                <a:fillRect/>
              </a:stretch>
            </p:blipFill>
            <p:spPr>
              <a:xfrm>
                <a:off x="8961930" y="2185747"/>
                <a:ext cx="884160" cy="2177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70">
            <p14:nvContentPartPr>
              <p14:cNvPr id="216" name="Ink 215">
                <a:extLst>
                  <a:ext uri="{FF2B5EF4-FFF2-40B4-BE49-F238E27FC236}">
                    <a16:creationId xmlns:a16="http://schemas.microsoft.com/office/drawing/2014/main" id="{866ABF05-DB0E-401C-A337-335356A09CDF}"/>
                  </a:ext>
                </a:extLst>
              </p14:cNvPr>
              <p14:cNvContentPartPr/>
              <p14:nvPr/>
            </p14:nvContentPartPr>
            <p14:xfrm>
              <a:off x="5398650" y="2242267"/>
              <a:ext cx="2672280" cy="613800"/>
            </p14:xfrm>
          </p:contentPart>
        </mc:Choice>
        <mc:Fallback>
          <p:pic>
            <p:nvPicPr>
              <p:cNvPr id="216" name="Ink 215">
                <a:extLst>
                  <a:ext uri="{FF2B5EF4-FFF2-40B4-BE49-F238E27FC236}">
                    <a16:creationId xmlns:a16="http://schemas.microsoft.com/office/drawing/2014/main" id="{866ABF05-DB0E-401C-A337-335356A09CDF}"/>
                  </a:ext>
                </a:extLst>
              </p:cNvPr>
              <p:cNvPicPr/>
              <p:nvPr/>
            </p:nvPicPr>
            <p:blipFill>
              <a:blip r:embed="rId271"/>
              <a:stretch>
                <a:fillRect/>
              </a:stretch>
            </p:blipFill>
            <p:spPr>
              <a:xfrm>
                <a:off x="5390010" y="2233267"/>
                <a:ext cx="2689920" cy="631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72">
            <p14:nvContentPartPr>
              <p14:cNvPr id="217" name="Ink 216">
                <a:extLst>
                  <a:ext uri="{FF2B5EF4-FFF2-40B4-BE49-F238E27FC236}">
                    <a16:creationId xmlns:a16="http://schemas.microsoft.com/office/drawing/2014/main" id="{8F60E47C-C078-4016-988F-39BCE47D5958}"/>
                  </a:ext>
                </a:extLst>
              </p14:cNvPr>
              <p14:cNvContentPartPr/>
              <p14:nvPr/>
            </p14:nvContentPartPr>
            <p14:xfrm>
              <a:off x="5469570" y="2817547"/>
              <a:ext cx="2683080" cy="676800"/>
            </p14:xfrm>
          </p:contentPart>
        </mc:Choice>
        <mc:Fallback>
          <p:pic>
            <p:nvPicPr>
              <p:cNvPr id="217" name="Ink 216">
                <a:extLst>
                  <a:ext uri="{FF2B5EF4-FFF2-40B4-BE49-F238E27FC236}">
                    <a16:creationId xmlns:a16="http://schemas.microsoft.com/office/drawing/2014/main" id="{8F60E47C-C078-4016-988F-39BCE47D5958}"/>
                  </a:ext>
                </a:extLst>
              </p:cNvPr>
              <p:cNvPicPr/>
              <p:nvPr/>
            </p:nvPicPr>
            <p:blipFill>
              <a:blip r:embed="rId273"/>
              <a:stretch>
                <a:fillRect/>
              </a:stretch>
            </p:blipFill>
            <p:spPr>
              <a:xfrm>
                <a:off x="5460570" y="2808547"/>
                <a:ext cx="2700720" cy="694440"/>
              </a:xfrm>
              <a:prstGeom prst="rect">
                <a:avLst/>
              </a:prstGeom>
            </p:spPr>
          </p:pic>
        </mc:Fallback>
      </mc:AlternateContent>
      <p:grpSp>
        <p:nvGrpSpPr>
          <p:cNvPr id="221" name="Group 220">
            <a:extLst>
              <a:ext uri="{FF2B5EF4-FFF2-40B4-BE49-F238E27FC236}">
                <a16:creationId xmlns:a16="http://schemas.microsoft.com/office/drawing/2014/main" id="{74F9F2AB-D6E1-4E88-9E31-C68701F5D0B6}"/>
              </a:ext>
            </a:extLst>
          </p:cNvPr>
          <p:cNvGrpSpPr/>
          <p:nvPr/>
        </p:nvGrpSpPr>
        <p:grpSpPr>
          <a:xfrm>
            <a:off x="9373410" y="1554307"/>
            <a:ext cx="1420560" cy="659520"/>
            <a:chOff x="9373410" y="1554307"/>
            <a:chExt cx="1420560" cy="6595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74">
              <p14:nvContentPartPr>
                <p14:cNvPr id="218" name="Ink 217">
                  <a:extLst>
                    <a:ext uri="{FF2B5EF4-FFF2-40B4-BE49-F238E27FC236}">
                      <a16:creationId xmlns:a16="http://schemas.microsoft.com/office/drawing/2014/main" id="{BF15F158-BC0A-4B16-AC18-CF6E81C14652}"/>
                    </a:ext>
                  </a:extLst>
                </p14:cNvPr>
                <p14:cNvContentPartPr/>
                <p14:nvPr/>
              </p14:nvContentPartPr>
              <p14:xfrm>
                <a:off x="9373410" y="1557187"/>
                <a:ext cx="617400" cy="609120"/>
              </p14:xfrm>
            </p:contentPart>
          </mc:Choice>
          <mc:Fallback>
            <p:pic>
              <p:nvPicPr>
                <p:cNvPr id="218" name="Ink 217">
                  <a:extLst>
                    <a:ext uri="{FF2B5EF4-FFF2-40B4-BE49-F238E27FC236}">
                      <a16:creationId xmlns:a16="http://schemas.microsoft.com/office/drawing/2014/main" id="{BF15F158-BC0A-4B16-AC18-CF6E81C14652}"/>
                    </a:ext>
                  </a:extLst>
                </p:cNvPr>
                <p:cNvPicPr/>
                <p:nvPr/>
              </p:nvPicPr>
              <p:blipFill>
                <a:blip r:embed="rId275"/>
                <a:stretch>
                  <a:fillRect/>
                </a:stretch>
              </p:blipFill>
              <p:spPr>
                <a:xfrm>
                  <a:off x="9364410" y="1548187"/>
                  <a:ext cx="635040" cy="626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6">
              <p14:nvContentPartPr>
                <p14:cNvPr id="219" name="Ink 218">
                  <a:extLst>
                    <a:ext uri="{FF2B5EF4-FFF2-40B4-BE49-F238E27FC236}">
                      <a16:creationId xmlns:a16="http://schemas.microsoft.com/office/drawing/2014/main" id="{E163A5DE-316F-4CC0-B626-14E1F566DCBD}"/>
                    </a:ext>
                  </a:extLst>
                </p14:cNvPr>
                <p14:cNvContentPartPr/>
                <p14:nvPr/>
              </p14:nvContentPartPr>
              <p14:xfrm>
                <a:off x="9987210" y="1570507"/>
                <a:ext cx="167040" cy="643320"/>
              </p14:xfrm>
            </p:contentPart>
          </mc:Choice>
          <mc:Fallback>
            <p:pic>
              <p:nvPicPr>
                <p:cNvPr id="219" name="Ink 218">
                  <a:extLst>
                    <a:ext uri="{FF2B5EF4-FFF2-40B4-BE49-F238E27FC236}">
                      <a16:creationId xmlns:a16="http://schemas.microsoft.com/office/drawing/2014/main" id="{E163A5DE-316F-4CC0-B626-14E1F566DCBD}"/>
                    </a:ext>
                  </a:extLst>
                </p:cNvPr>
                <p:cNvPicPr/>
                <p:nvPr/>
              </p:nvPicPr>
              <p:blipFill>
                <a:blip r:embed="rId277"/>
                <a:stretch>
                  <a:fillRect/>
                </a:stretch>
              </p:blipFill>
              <p:spPr>
                <a:xfrm>
                  <a:off x="9978570" y="1561507"/>
                  <a:ext cx="184680" cy="660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8">
              <p14:nvContentPartPr>
                <p14:cNvPr id="220" name="Ink 219">
                  <a:extLst>
                    <a:ext uri="{FF2B5EF4-FFF2-40B4-BE49-F238E27FC236}">
                      <a16:creationId xmlns:a16="http://schemas.microsoft.com/office/drawing/2014/main" id="{608CBEDB-2ACC-4318-9FB4-8CA475664025}"/>
                    </a:ext>
                  </a:extLst>
                </p14:cNvPr>
                <p14:cNvContentPartPr/>
                <p14:nvPr/>
              </p14:nvContentPartPr>
              <p14:xfrm>
                <a:off x="9951210" y="1554307"/>
                <a:ext cx="842760" cy="259560"/>
              </p14:xfrm>
            </p:contentPart>
          </mc:Choice>
          <mc:Fallback>
            <p:pic>
              <p:nvPicPr>
                <p:cNvPr id="220" name="Ink 219">
                  <a:extLst>
                    <a:ext uri="{FF2B5EF4-FFF2-40B4-BE49-F238E27FC236}">
                      <a16:creationId xmlns:a16="http://schemas.microsoft.com/office/drawing/2014/main" id="{608CBEDB-2ACC-4318-9FB4-8CA475664025}"/>
                    </a:ext>
                  </a:extLst>
                </p:cNvPr>
                <p:cNvPicPr/>
                <p:nvPr/>
              </p:nvPicPr>
              <p:blipFill>
                <a:blip r:embed="rId279"/>
                <a:stretch>
                  <a:fillRect/>
                </a:stretch>
              </p:blipFill>
              <p:spPr>
                <a:xfrm>
                  <a:off x="9942570" y="1545307"/>
                  <a:ext cx="860400" cy="2772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28" name="Group 227">
            <a:extLst>
              <a:ext uri="{FF2B5EF4-FFF2-40B4-BE49-F238E27FC236}">
                <a16:creationId xmlns:a16="http://schemas.microsoft.com/office/drawing/2014/main" id="{D718D5B4-5342-45C0-8A4D-964FA10ED10D}"/>
              </a:ext>
            </a:extLst>
          </p:cNvPr>
          <p:cNvGrpSpPr/>
          <p:nvPr/>
        </p:nvGrpSpPr>
        <p:grpSpPr>
          <a:xfrm>
            <a:off x="9835290" y="1324627"/>
            <a:ext cx="400320" cy="97560"/>
            <a:chOff x="9835290" y="1324627"/>
            <a:chExt cx="400320" cy="975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80">
              <p14:nvContentPartPr>
                <p14:cNvPr id="222" name="Ink 221">
                  <a:extLst>
                    <a:ext uri="{FF2B5EF4-FFF2-40B4-BE49-F238E27FC236}">
                      <a16:creationId xmlns:a16="http://schemas.microsoft.com/office/drawing/2014/main" id="{7C8D3548-C105-41ED-87E8-4908AAB8BEC3}"/>
                    </a:ext>
                  </a:extLst>
                </p14:cNvPr>
                <p14:cNvContentPartPr/>
                <p14:nvPr/>
              </p14:nvContentPartPr>
              <p14:xfrm>
                <a:off x="9835290" y="1324627"/>
                <a:ext cx="124920" cy="91440"/>
              </p14:xfrm>
            </p:contentPart>
          </mc:Choice>
          <mc:Fallback>
            <p:pic>
              <p:nvPicPr>
                <p:cNvPr id="222" name="Ink 221">
                  <a:extLst>
                    <a:ext uri="{FF2B5EF4-FFF2-40B4-BE49-F238E27FC236}">
                      <a16:creationId xmlns:a16="http://schemas.microsoft.com/office/drawing/2014/main" id="{7C8D3548-C105-41ED-87E8-4908AAB8BEC3}"/>
                    </a:ext>
                  </a:extLst>
                </p:cNvPr>
                <p:cNvPicPr/>
                <p:nvPr/>
              </p:nvPicPr>
              <p:blipFill>
                <a:blip r:embed="rId281"/>
                <a:stretch>
                  <a:fillRect/>
                </a:stretch>
              </p:blipFill>
              <p:spPr>
                <a:xfrm>
                  <a:off x="9826650" y="1315987"/>
                  <a:ext cx="142560" cy="109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2">
              <p14:nvContentPartPr>
                <p14:cNvPr id="223" name="Ink 222">
                  <a:extLst>
                    <a:ext uri="{FF2B5EF4-FFF2-40B4-BE49-F238E27FC236}">
                      <a16:creationId xmlns:a16="http://schemas.microsoft.com/office/drawing/2014/main" id="{E0699825-6437-4338-924C-036FA80B19BB}"/>
                    </a:ext>
                  </a:extLst>
                </p14:cNvPr>
                <p14:cNvContentPartPr/>
                <p14:nvPr/>
              </p14:nvContentPartPr>
              <p14:xfrm>
                <a:off x="10041570" y="1362067"/>
                <a:ext cx="194040" cy="60120"/>
              </p14:xfrm>
            </p:contentPart>
          </mc:Choice>
          <mc:Fallback>
            <p:pic>
              <p:nvPicPr>
                <p:cNvPr id="223" name="Ink 222">
                  <a:extLst>
                    <a:ext uri="{FF2B5EF4-FFF2-40B4-BE49-F238E27FC236}">
                      <a16:creationId xmlns:a16="http://schemas.microsoft.com/office/drawing/2014/main" id="{E0699825-6437-4338-924C-036FA80B19BB}"/>
                    </a:ext>
                  </a:extLst>
                </p:cNvPr>
                <p:cNvPicPr/>
                <p:nvPr/>
              </p:nvPicPr>
              <p:blipFill>
                <a:blip r:embed="rId283"/>
                <a:stretch>
                  <a:fillRect/>
                </a:stretch>
              </p:blipFill>
              <p:spPr>
                <a:xfrm>
                  <a:off x="10032930" y="1353427"/>
                  <a:ext cx="211680" cy="77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4">
              <p14:nvContentPartPr>
                <p14:cNvPr id="224" name="Ink 223">
                  <a:extLst>
                    <a:ext uri="{FF2B5EF4-FFF2-40B4-BE49-F238E27FC236}">
                      <a16:creationId xmlns:a16="http://schemas.microsoft.com/office/drawing/2014/main" id="{7F1C25E6-53C6-49BE-98FA-3CC84B48B2C5}"/>
                    </a:ext>
                  </a:extLst>
                </p14:cNvPr>
                <p14:cNvContentPartPr/>
                <p14:nvPr/>
              </p14:nvContentPartPr>
              <p14:xfrm>
                <a:off x="9877050" y="1367467"/>
                <a:ext cx="58320" cy="30240"/>
              </p14:xfrm>
            </p:contentPart>
          </mc:Choice>
          <mc:Fallback>
            <p:pic>
              <p:nvPicPr>
                <p:cNvPr id="224" name="Ink 223">
                  <a:extLst>
                    <a:ext uri="{FF2B5EF4-FFF2-40B4-BE49-F238E27FC236}">
                      <a16:creationId xmlns:a16="http://schemas.microsoft.com/office/drawing/2014/main" id="{7F1C25E6-53C6-49BE-98FA-3CC84B48B2C5}"/>
                    </a:ext>
                  </a:extLst>
                </p:cNvPr>
                <p:cNvPicPr/>
                <p:nvPr/>
              </p:nvPicPr>
              <p:blipFill>
                <a:blip r:embed="rId285"/>
                <a:stretch>
                  <a:fillRect/>
                </a:stretch>
              </p:blipFill>
              <p:spPr>
                <a:xfrm>
                  <a:off x="9868410" y="1358467"/>
                  <a:ext cx="75960" cy="47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6">
              <p14:nvContentPartPr>
                <p14:cNvPr id="225" name="Ink 224">
                  <a:extLst>
                    <a:ext uri="{FF2B5EF4-FFF2-40B4-BE49-F238E27FC236}">
                      <a16:creationId xmlns:a16="http://schemas.microsoft.com/office/drawing/2014/main" id="{CBB5E824-C498-4146-A370-49F2CA364E99}"/>
                    </a:ext>
                  </a:extLst>
                </p14:cNvPr>
                <p14:cNvContentPartPr/>
                <p14:nvPr/>
              </p14:nvContentPartPr>
              <p14:xfrm>
                <a:off x="10096650" y="1374307"/>
                <a:ext cx="56520" cy="31680"/>
              </p14:xfrm>
            </p:contentPart>
          </mc:Choice>
          <mc:Fallback>
            <p:pic>
              <p:nvPicPr>
                <p:cNvPr id="225" name="Ink 224">
                  <a:extLst>
                    <a:ext uri="{FF2B5EF4-FFF2-40B4-BE49-F238E27FC236}">
                      <a16:creationId xmlns:a16="http://schemas.microsoft.com/office/drawing/2014/main" id="{CBB5E824-C498-4146-A370-49F2CA364E99}"/>
                    </a:ext>
                  </a:extLst>
                </p:cNvPr>
                <p:cNvPicPr/>
                <p:nvPr/>
              </p:nvPicPr>
              <p:blipFill>
                <a:blip r:embed="rId287"/>
                <a:stretch>
                  <a:fillRect/>
                </a:stretch>
              </p:blipFill>
              <p:spPr>
                <a:xfrm>
                  <a:off x="10088010" y="1365667"/>
                  <a:ext cx="74160" cy="49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8">
              <p14:nvContentPartPr>
                <p14:cNvPr id="227" name="Ink 226">
                  <a:extLst>
                    <a:ext uri="{FF2B5EF4-FFF2-40B4-BE49-F238E27FC236}">
                      <a16:creationId xmlns:a16="http://schemas.microsoft.com/office/drawing/2014/main" id="{A1C09669-E790-4BB1-8757-2A2715A005D1}"/>
                    </a:ext>
                  </a:extLst>
                </p14:cNvPr>
                <p14:cNvContentPartPr/>
                <p14:nvPr/>
              </p14:nvContentPartPr>
              <p14:xfrm>
                <a:off x="10111050" y="1378987"/>
                <a:ext cx="65880" cy="28440"/>
              </p14:xfrm>
            </p:contentPart>
          </mc:Choice>
          <mc:Fallback>
            <p:pic>
              <p:nvPicPr>
                <p:cNvPr id="227" name="Ink 226">
                  <a:extLst>
                    <a:ext uri="{FF2B5EF4-FFF2-40B4-BE49-F238E27FC236}">
                      <a16:creationId xmlns:a16="http://schemas.microsoft.com/office/drawing/2014/main" id="{A1C09669-E790-4BB1-8757-2A2715A005D1}"/>
                    </a:ext>
                  </a:extLst>
                </p:cNvPr>
                <p:cNvPicPr/>
                <p:nvPr/>
              </p:nvPicPr>
              <p:blipFill>
                <a:blip r:embed="rId289"/>
                <a:stretch>
                  <a:fillRect/>
                </a:stretch>
              </p:blipFill>
              <p:spPr>
                <a:xfrm>
                  <a:off x="10102050" y="1370347"/>
                  <a:ext cx="83520" cy="460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90">
            <p14:nvContentPartPr>
              <p14:cNvPr id="229" name="Ink 228">
                <a:extLst>
                  <a:ext uri="{FF2B5EF4-FFF2-40B4-BE49-F238E27FC236}">
                    <a16:creationId xmlns:a16="http://schemas.microsoft.com/office/drawing/2014/main" id="{66F64A49-DE9F-49C3-85ED-665BE52F2333}"/>
                  </a:ext>
                </a:extLst>
              </p14:cNvPr>
              <p14:cNvContentPartPr/>
              <p14:nvPr/>
            </p14:nvContentPartPr>
            <p14:xfrm>
              <a:off x="6503490" y="5966827"/>
              <a:ext cx="367920" cy="186840"/>
            </p14:xfrm>
          </p:contentPart>
        </mc:Choice>
        <mc:Fallback>
          <p:pic>
            <p:nvPicPr>
              <p:cNvPr id="229" name="Ink 228">
                <a:extLst>
                  <a:ext uri="{FF2B5EF4-FFF2-40B4-BE49-F238E27FC236}">
                    <a16:creationId xmlns:a16="http://schemas.microsoft.com/office/drawing/2014/main" id="{66F64A49-DE9F-49C3-85ED-665BE52F2333}"/>
                  </a:ext>
                </a:extLst>
              </p:cNvPr>
              <p:cNvPicPr/>
              <p:nvPr/>
            </p:nvPicPr>
            <p:blipFill>
              <a:blip r:embed="rId291"/>
              <a:stretch>
                <a:fillRect/>
              </a:stretch>
            </p:blipFill>
            <p:spPr>
              <a:xfrm>
                <a:off x="6494490" y="5957827"/>
                <a:ext cx="385560" cy="204480"/>
              </a:xfrm>
              <a:prstGeom prst="rect">
                <a:avLst/>
              </a:prstGeom>
            </p:spPr>
          </p:pic>
        </mc:Fallback>
      </mc:AlternateContent>
      <p:grpSp>
        <p:nvGrpSpPr>
          <p:cNvPr id="247" name="Group 246">
            <a:extLst>
              <a:ext uri="{FF2B5EF4-FFF2-40B4-BE49-F238E27FC236}">
                <a16:creationId xmlns:a16="http://schemas.microsoft.com/office/drawing/2014/main" id="{A6749AF7-430B-4E98-8655-4ABB3E50D459}"/>
              </a:ext>
            </a:extLst>
          </p:cNvPr>
          <p:cNvGrpSpPr/>
          <p:nvPr/>
        </p:nvGrpSpPr>
        <p:grpSpPr>
          <a:xfrm>
            <a:off x="7387290" y="5661907"/>
            <a:ext cx="1807200" cy="1106640"/>
            <a:chOff x="7387290" y="5661907"/>
            <a:chExt cx="1807200" cy="11066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92">
              <p14:nvContentPartPr>
                <p14:cNvPr id="230" name="Ink 229">
                  <a:extLst>
                    <a:ext uri="{FF2B5EF4-FFF2-40B4-BE49-F238E27FC236}">
                      <a16:creationId xmlns:a16="http://schemas.microsoft.com/office/drawing/2014/main" id="{DFA4C39B-7741-499D-84E9-3D35D67555AB}"/>
                    </a:ext>
                  </a:extLst>
                </p14:cNvPr>
                <p14:cNvContentPartPr/>
                <p14:nvPr/>
              </p14:nvContentPartPr>
              <p14:xfrm>
                <a:off x="7509330" y="5661907"/>
                <a:ext cx="25920" cy="393840"/>
              </p14:xfrm>
            </p:contentPart>
          </mc:Choice>
          <mc:Fallback>
            <p:pic>
              <p:nvPicPr>
                <p:cNvPr id="230" name="Ink 229">
                  <a:extLst>
                    <a:ext uri="{FF2B5EF4-FFF2-40B4-BE49-F238E27FC236}">
                      <a16:creationId xmlns:a16="http://schemas.microsoft.com/office/drawing/2014/main" id="{DFA4C39B-7741-499D-84E9-3D35D67555AB}"/>
                    </a:ext>
                  </a:extLst>
                </p:cNvPr>
                <p:cNvPicPr/>
                <p:nvPr/>
              </p:nvPicPr>
              <p:blipFill>
                <a:blip r:embed="rId293"/>
                <a:stretch>
                  <a:fillRect/>
                </a:stretch>
              </p:blipFill>
              <p:spPr>
                <a:xfrm>
                  <a:off x="7500690" y="5652907"/>
                  <a:ext cx="43560" cy="411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4">
              <p14:nvContentPartPr>
                <p14:cNvPr id="231" name="Ink 230">
                  <a:extLst>
                    <a:ext uri="{FF2B5EF4-FFF2-40B4-BE49-F238E27FC236}">
                      <a16:creationId xmlns:a16="http://schemas.microsoft.com/office/drawing/2014/main" id="{E1185210-D898-4E6C-B5C3-BBA451F4436E}"/>
                    </a:ext>
                  </a:extLst>
                </p14:cNvPr>
                <p14:cNvContentPartPr/>
                <p14:nvPr/>
              </p14:nvContentPartPr>
              <p14:xfrm>
                <a:off x="7426170" y="5848027"/>
                <a:ext cx="512280" cy="171720"/>
              </p14:xfrm>
            </p:contentPart>
          </mc:Choice>
          <mc:Fallback>
            <p:pic>
              <p:nvPicPr>
                <p:cNvPr id="231" name="Ink 230">
                  <a:extLst>
                    <a:ext uri="{FF2B5EF4-FFF2-40B4-BE49-F238E27FC236}">
                      <a16:creationId xmlns:a16="http://schemas.microsoft.com/office/drawing/2014/main" id="{E1185210-D898-4E6C-B5C3-BBA451F4436E}"/>
                    </a:ext>
                  </a:extLst>
                </p:cNvPr>
                <p:cNvPicPr/>
                <p:nvPr/>
              </p:nvPicPr>
              <p:blipFill>
                <a:blip r:embed="rId295"/>
                <a:stretch>
                  <a:fillRect/>
                </a:stretch>
              </p:blipFill>
              <p:spPr>
                <a:xfrm>
                  <a:off x="7417530" y="5839027"/>
                  <a:ext cx="529920" cy="189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6">
              <p14:nvContentPartPr>
                <p14:cNvPr id="232" name="Ink 231">
                  <a:extLst>
                    <a:ext uri="{FF2B5EF4-FFF2-40B4-BE49-F238E27FC236}">
                      <a16:creationId xmlns:a16="http://schemas.microsoft.com/office/drawing/2014/main" id="{DAEDAEA3-F9A1-4FC8-826A-E75D82686441}"/>
                    </a:ext>
                  </a:extLst>
                </p14:cNvPr>
                <p14:cNvContentPartPr/>
                <p14:nvPr/>
              </p14:nvContentPartPr>
              <p14:xfrm>
                <a:off x="7953210" y="5683867"/>
                <a:ext cx="10440" cy="33480"/>
              </p14:xfrm>
            </p:contentPart>
          </mc:Choice>
          <mc:Fallback>
            <p:pic>
              <p:nvPicPr>
                <p:cNvPr id="232" name="Ink 231">
                  <a:extLst>
                    <a:ext uri="{FF2B5EF4-FFF2-40B4-BE49-F238E27FC236}">
                      <a16:creationId xmlns:a16="http://schemas.microsoft.com/office/drawing/2014/main" id="{DAEDAEA3-F9A1-4FC8-826A-E75D82686441}"/>
                    </a:ext>
                  </a:extLst>
                </p:cNvPr>
                <p:cNvPicPr/>
                <p:nvPr/>
              </p:nvPicPr>
              <p:blipFill>
                <a:blip r:embed="rId297"/>
                <a:stretch>
                  <a:fillRect/>
                </a:stretch>
              </p:blipFill>
              <p:spPr>
                <a:xfrm>
                  <a:off x="7944210" y="5674867"/>
                  <a:ext cx="28080" cy="51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8">
              <p14:nvContentPartPr>
                <p14:cNvPr id="233" name="Ink 232">
                  <a:extLst>
                    <a:ext uri="{FF2B5EF4-FFF2-40B4-BE49-F238E27FC236}">
                      <a16:creationId xmlns:a16="http://schemas.microsoft.com/office/drawing/2014/main" id="{760240EC-BD90-4AA1-A512-1A5542F55EF6}"/>
                    </a:ext>
                  </a:extLst>
                </p14:cNvPr>
                <p14:cNvContentPartPr/>
                <p14:nvPr/>
              </p14:nvContentPartPr>
              <p14:xfrm>
                <a:off x="8001450" y="5813107"/>
                <a:ext cx="195480" cy="218520"/>
              </p14:xfrm>
            </p:contentPart>
          </mc:Choice>
          <mc:Fallback>
            <p:pic>
              <p:nvPicPr>
                <p:cNvPr id="233" name="Ink 232">
                  <a:extLst>
                    <a:ext uri="{FF2B5EF4-FFF2-40B4-BE49-F238E27FC236}">
                      <a16:creationId xmlns:a16="http://schemas.microsoft.com/office/drawing/2014/main" id="{760240EC-BD90-4AA1-A512-1A5542F55EF6}"/>
                    </a:ext>
                  </a:extLst>
                </p:cNvPr>
                <p:cNvPicPr/>
                <p:nvPr/>
              </p:nvPicPr>
              <p:blipFill>
                <a:blip r:embed="rId299"/>
                <a:stretch>
                  <a:fillRect/>
                </a:stretch>
              </p:blipFill>
              <p:spPr>
                <a:xfrm>
                  <a:off x="7992450" y="5804467"/>
                  <a:ext cx="213120" cy="236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0">
              <p14:nvContentPartPr>
                <p14:cNvPr id="234" name="Ink 233">
                  <a:extLst>
                    <a:ext uri="{FF2B5EF4-FFF2-40B4-BE49-F238E27FC236}">
                      <a16:creationId xmlns:a16="http://schemas.microsoft.com/office/drawing/2014/main" id="{D9646447-BE6C-4D58-8B7C-14C77C989DB2}"/>
                    </a:ext>
                  </a:extLst>
                </p14:cNvPr>
                <p14:cNvContentPartPr/>
                <p14:nvPr/>
              </p14:nvContentPartPr>
              <p14:xfrm>
                <a:off x="8125650" y="5819587"/>
                <a:ext cx="389520" cy="419760"/>
              </p14:xfrm>
            </p:contentPart>
          </mc:Choice>
          <mc:Fallback>
            <p:pic>
              <p:nvPicPr>
                <p:cNvPr id="234" name="Ink 233">
                  <a:extLst>
                    <a:ext uri="{FF2B5EF4-FFF2-40B4-BE49-F238E27FC236}">
                      <a16:creationId xmlns:a16="http://schemas.microsoft.com/office/drawing/2014/main" id="{D9646447-BE6C-4D58-8B7C-14C77C989DB2}"/>
                    </a:ext>
                  </a:extLst>
                </p:cNvPr>
                <p:cNvPicPr/>
                <p:nvPr/>
              </p:nvPicPr>
              <p:blipFill>
                <a:blip r:embed="rId301"/>
                <a:stretch>
                  <a:fillRect/>
                </a:stretch>
              </p:blipFill>
              <p:spPr>
                <a:xfrm>
                  <a:off x="8116650" y="5810947"/>
                  <a:ext cx="407160" cy="437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2">
              <p14:nvContentPartPr>
                <p14:cNvPr id="236" name="Ink 235">
                  <a:extLst>
                    <a:ext uri="{FF2B5EF4-FFF2-40B4-BE49-F238E27FC236}">
                      <a16:creationId xmlns:a16="http://schemas.microsoft.com/office/drawing/2014/main" id="{4A3A4044-4A75-405C-99FC-18E57031D763}"/>
                    </a:ext>
                  </a:extLst>
                </p14:cNvPr>
                <p14:cNvContentPartPr/>
                <p14:nvPr/>
              </p14:nvContentPartPr>
              <p14:xfrm>
                <a:off x="8543610" y="5743627"/>
                <a:ext cx="650880" cy="274680"/>
              </p14:xfrm>
            </p:contentPart>
          </mc:Choice>
          <mc:Fallback>
            <p:pic>
              <p:nvPicPr>
                <p:cNvPr id="236" name="Ink 235">
                  <a:extLst>
                    <a:ext uri="{FF2B5EF4-FFF2-40B4-BE49-F238E27FC236}">
                      <a16:creationId xmlns:a16="http://schemas.microsoft.com/office/drawing/2014/main" id="{4A3A4044-4A75-405C-99FC-18E57031D763}"/>
                    </a:ext>
                  </a:extLst>
                </p:cNvPr>
                <p:cNvPicPr/>
                <p:nvPr/>
              </p:nvPicPr>
              <p:blipFill>
                <a:blip r:embed="rId303"/>
                <a:stretch>
                  <a:fillRect/>
                </a:stretch>
              </p:blipFill>
              <p:spPr>
                <a:xfrm>
                  <a:off x="8534610" y="5734627"/>
                  <a:ext cx="668520" cy="292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4">
              <p14:nvContentPartPr>
                <p14:cNvPr id="237" name="Ink 236">
                  <a:extLst>
                    <a:ext uri="{FF2B5EF4-FFF2-40B4-BE49-F238E27FC236}">
                      <a16:creationId xmlns:a16="http://schemas.microsoft.com/office/drawing/2014/main" id="{8B93B27A-2F94-46ED-9D9A-F045146A6E2C}"/>
                    </a:ext>
                  </a:extLst>
                </p14:cNvPr>
                <p14:cNvContentPartPr/>
                <p14:nvPr/>
              </p14:nvContentPartPr>
              <p14:xfrm>
                <a:off x="7387290" y="6304867"/>
                <a:ext cx="102960" cy="463680"/>
              </p14:xfrm>
            </p:contentPart>
          </mc:Choice>
          <mc:Fallback>
            <p:pic>
              <p:nvPicPr>
                <p:cNvPr id="237" name="Ink 236">
                  <a:extLst>
                    <a:ext uri="{FF2B5EF4-FFF2-40B4-BE49-F238E27FC236}">
                      <a16:creationId xmlns:a16="http://schemas.microsoft.com/office/drawing/2014/main" id="{8B93B27A-2F94-46ED-9D9A-F045146A6E2C}"/>
                    </a:ext>
                  </a:extLst>
                </p:cNvPr>
                <p:cNvPicPr/>
                <p:nvPr/>
              </p:nvPicPr>
              <p:blipFill>
                <a:blip r:embed="rId305"/>
                <a:stretch>
                  <a:fillRect/>
                </a:stretch>
              </p:blipFill>
              <p:spPr>
                <a:xfrm>
                  <a:off x="7378290" y="6295867"/>
                  <a:ext cx="120600" cy="481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6">
              <p14:nvContentPartPr>
                <p14:cNvPr id="238" name="Ink 237">
                  <a:extLst>
                    <a:ext uri="{FF2B5EF4-FFF2-40B4-BE49-F238E27FC236}">
                      <a16:creationId xmlns:a16="http://schemas.microsoft.com/office/drawing/2014/main" id="{F0B4BDAC-0E33-41B3-B669-C8680EE176BE}"/>
                    </a:ext>
                  </a:extLst>
                </p14:cNvPr>
                <p14:cNvContentPartPr/>
                <p14:nvPr/>
              </p14:nvContentPartPr>
              <p14:xfrm>
                <a:off x="7423290" y="6373627"/>
                <a:ext cx="106560" cy="182520"/>
              </p14:xfrm>
            </p:contentPart>
          </mc:Choice>
          <mc:Fallback>
            <p:pic>
              <p:nvPicPr>
                <p:cNvPr id="238" name="Ink 237">
                  <a:extLst>
                    <a:ext uri="{FF2B5EF4-FFF2-40B4-BE49-F238E27FC236}">
                      <a16:creationId xmlns:a16="http://schemas.microsoft.com/office/drawing/2014/main" id="{F0B4BDAC-0E33-41B3-B669-C8680EE176BE}"/>
                    </a:ext>
                  </a:extLst>
                </p:cNvPr>
                <p:cNvPicPr/>
                <p:nvPr/>
              </p:nvPicPr>
              <p:blipFill>
                <a:blip r:embed="rId307"/>
                <a:stretch>
                  <a:fillRect/>
                </a:stretch>
              </p:blipFill>
              <p:spPr>
                <a:xfrm>
                  <a:off x="7414650" y="6364627"/>
                  <a:ext cx="124200" cy="200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8">
              <p14:nvContentPartPr>
                <p14:cNvPr id="239" name="Ink 238">
                  <a:extLst>
                    <a:ext uri="{FF2B5EF4-FFF2-40B4-BE49-F238E27FC236}">
                      <a16:creationId xmlns:a16="http://schemas.microsoft.com/office/drawing/2014/main" id="{D327FC3D-EF44-479A-8AE2-15903A2527DF}"/>
                    </a:ext>
                  </a:extLst>
                </p14:cNvPr>
                <p14:cNvContentPartPr/>
                <p14:nvPr/>
              </p14:nvContentPartPr>
              <p14:xfrm>
                <a:off x="7606170" y="6340867"/>
                <a:ext cx="19800" cy="11880"/>
              </p14:xfrm>
            </p:contentPart>
          </mc:Choice>
          <mc:Fallback>
            <p:pic>
              <p:nvPicPr>
                <p:cNvPr id="239" name="Ink 238">
                  <a:extLst>
                    <a:ext uri="{FF2B5EF4-FFF2-40B4-BE49-F238E27FC236}">
                      <a16:creationId xmlns:a16="http://schemas.microsoft.com/office/drawing/2014/main" id="{D327FC3D-EF44-479A-8AE2-15903A2527DF}"/>
                    </a:ext>
                  </a:extLst>
                </p:cNvPr>
                <p:cNvPicPr/>
                <p:nvPr/>
              </p:nvPicPr>
              <p:blipFill>
                <a:blip r:embed="rId309"/>
                <a:stretch>
                  <a:fillRect/>
                </a:stretch>
              </p:blipFill>
              <p:spPr>
                <a:xfrm>
                  <a:off x="7597170" y="6331867"/>
                  <a:ext cx="37440" cy="29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0">
              <p14:nvContentPartPr>
                <p14:cNvPr id="242" name="Ink 241">
                  <a:extLst>
                    <a:ext uri="{FF2B5EF4-FFF2-40B4-BE49-F238E27FC236}">
                      <a16:creationId xmlns:a16="http://schemas.microsoft.com/office/drawing/2014/main" id="{668547EA-0547-43E6-A56C-295E1D06FA8F}"/>
                    </a:ext>
                  </a:extLst>
                </p14:cNvPr>
                <p14:cNvContentPartPr/>
                <p14:nvPr/>
              </p14:nvContentPartPr>
              <p14:xfrm>
                <a:off x="7593930" y="6337627"/>
                <a:ext cx="165960" cy="357840"/>
              </p14:xfrm>
            </p:contentPart>
          </mc:Choice>
          <mc:Fallback>
            <p:pic>
              <p:nvPicPr>
                <p:cNvPr id="242" name="Ink 241">
                  <a:extLst>
                    <a:ext uri="{FF2B5EF4-FFF2-40B4-BE49-F238E27FC236}">
                      <a16:creationId xmlns:a16="http://schemas.microsoft.com/office/drawing/2014/main" id="{668547EA-0547-43E6-A56C-295E1D06FA8F}"/>
                    </a:ext>
                  </a:extLst>
                </p:cNvPr>
                <p:cNvPicPr/>
                <p:nvPr/>
              </p:nvPicPr>
              <p:blipFill>
                <a:blip r:embed="rId311"/>
                <a:stretch>
                  <a:fillRect/>
                </a:stretch>
              </p:blipFill>
              <p:spPr>
                <a:xfrm>
                  <a:off x="7585290" y="6328987"/>
                  <a:ext cx="183600" cy="375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2">
              <p14:nvContentPartPr>
                <p14:cNvPr id="243" name="Ink 242">
                  <a:extLst>
                    <a:ext uri="{FF2B5EF4-FFF2-40B4-BE49-F238E27FC236}">
                      <a16:creationId xmlns:a16="http://schemas.microsoft.com/office/drawing/2014/main" id="{57CBDC28-D63E-4FED-86F4-3F5B9B2F0818}"/>
                    </a:ext>
                  </a:extLst>
                </p14:cNvPr>
                <p14:cNvContentPartPr/>
                <p14:nvPr/>
              </p14:nvContentPartPr>
              <p14:xfrm>
                <a:off x="7857090" y="6360667"/>
                <a:ext cx="718200" cy="173160"/>
              </p14:xfrm>
            </p:contentPart>
          </mc:Choice>
          <mc:Fallback>
            <p:pic>
              <p:nvPicPr>
                <p:cNvPr id="243" name="Ink 242">
                  <a:extLst>
                    <a:ext uri="{FF2B5EF4-FFF2-40B4-BE49-F238E27FC236}">
                      <a16:creationId xmlns:a16="http://schemas.microsoft.com/office/drawing/2014/main" id="{57CBDC28-D63E-4FED-86F4-3F5B9B2F0818}"/>
                    </a:ext>
                  </a:extLst>
                </p:cNvPr>
                <p:cNvPicPr/>
                <p:nvPr/>
              </p:nvPicPr>
              <p:blipFill>
                <a:blip r:embed="rId313"/>
                <a:stretch>
                  <a:fillRect/>
                </a:stretch>
              </p:blipFill>
              <p:spPr>
                <a:xfrm>
                  <a:off x="7848450" y="6351667"/>
                  <a:ext cx="735840" cy="190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4">
              <p14:nvContentPartPr>
                <p14:cNvPr id="244" name="Ink 243">
                  <a:extLst>
                    <a:ext uri="{FF2B5EF4-FFF2-40B4-BE49-F238E27FC236}">
                      <a16:creationId xmlns:a16="http://schemas.microsoft.com/office/drawing/2014/main" id="{234A39F9-F487-4DC4-B3B6-D5B1F2FA370B}"/>
                    </a:ext>
                  </a:extLst>
                </p14:cNvPr>
                <p14:cNvContentPartPr/>
                <p14:nvPr/>
              </p14:nvContentPartPr>
              <p14:xfrm>
                <a:off x="8594010" y="6261667"/>
                <a:ext cx="15480" cy="90360"/>
              </p14:xfrm>
            </p:contentPart>
          </mc:Choice>
          <mc:Fallback>
            <p:pic>
              <p:nvPicPr>
                <p:cNvPr id="244" name="Ink 243">
                  <a:extLst>
                    <a:ext uri="{FF2B5EF4-FFF2-40B4-BE49-F238E27FC236}">
                      <a16:creationId xmlns:a16="http://schemas.microsoft.com/office/drawing/2014/main" id="{234A39F9-F487-4DC4-B3B6-D5B1F2FA370B}"/>
                    </a:ext>
                  </a:extLst>
                </p:cNvPr>
                <p:cNvPicPr/>
                <p:nvPr/>
              </p:nvPicPr>
              <p:blipFill>
                <a:blip r:embed="rId315"/>
                <a:stretch>
                  <a:fillRect/>
                </a:stretch>
              </p:blipFill>
              <p:spPr>
                <a:xfrm>
                  <a:off x="8585370" y="6253027"/>
                  <a:ext cx="33120" cy="10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6">
              <p14:nvContentPartPr>
                <p14:cNvPr id="245" name="Ink 244">
                  <a:extLst>
                    <a:ext uri="{FF2B5EF4-FFF2-40B4-BE49-F238E27FC236}">
                      <a16:creationId xmlns:a16="http://schemas.microsoft.com/office/drawing/2014/main" id="{4C050404-9B94-4EC9-97EA-5A43908BB63D}"/>
                    </a:ext>
                  </a:extLst>
                </p14:cNvPr>
                <p14:cNvContentPartPr/>
                <p14:nvPr/>
              </p14:nvContentPartPr>
              <p14:xfrm>
                <a:off x="8662770" y="6365707"/>
                <a:ext cx="83880" cy="109440"/>
              </p14:xfrm>
            </p:contentPart>
          </mc:Choice>
          <mc:Fallback>
            <p:pic>
              <p:nvPicPr>
                <p:cNvPr id="245" name="Ink 244">
                  <a:extLst>
                    <a:ext uri="{FF2B5EF4-FFF2-40B4-BE49-F238E27FC236}">
                      <a16:creationId xmlns:a16="http://schemas.microsoft.com/office/drawing/2014/main" id="{4C050404-9B94-4EC9-97EA-5A43908BB63D}"/>
                    </a:ext>
                  </a:extLst>
                </p:cNvPr>
                <p:cNvPicPr/>
                <p:nvPr/>
              </p:nvPicPr>
              <p:blipFill>
                <a:blip r:embed="rId317"/>
                <a:stretch>
                  <a:fillRect/>
                </a:stretch>
              </p:blipFill>
              <p:spPr>
                <a:xfrm>
                  <a:off x="8653770" y="6356707"/>
                  <a:ext cx="101520" cy="127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8">
              <p14:nvContentPartPr>
                <p14:cNvPr id="246" name="Ink 245">
                  <a:extLst>
                    <a:ext uri="{FF2B5EF4-FFF2-40B4-BE49-F238E27FC236}">
                      <a16:creationId xmlns:a16="http://schemas.microsoft.com/office/drawing/2014/main" id="{4564ABFC-909F-4868-9849-2399570CA7D9}"/>
                    </a:ext>
                  </a:extLst>
                </p14:cNvPr>
                <p14:cNvContentPartPr/>
                <p14:nvPr/>
              </p14:nvContentPartPr>
              <p14:xfrm>
                <a:off x="8729730" y="6249787"/>
                <a:ext cx="401760" cy="245160"/>
              </p14:xfrm>
            </p:contentPart>
          </mc:Choice>
          <mc:Fallback>
            <p:pic>
              <p:nvPicPr>
                <p:cNvPr id="246" name="Ink 245">
                  <a:extLst>
                    <a:ext uri="{FF2B5EF4-FFF2-40B4-BE49-F238E27FC236}">
                      <a16:creationId xmlns:a16="http://schemas.microsoft.com/office/drawing/2014/main" id="{4564ABFC-909F-4868-9849-2399570CA7D9}"/>
                    </a:ext>
                  </a:extLst>
                </p:cNvPr>
                <p:cNvPicPr/>
                <p:nvPr/>
              </p:nvPicPr>
              <p:blipFill>
                <a:blip r:embed="rId319"/>
                <a:stretch>
                  <a:fillRect/>
                </a:stretch>
              </p:blipFill>
              <p:spPr>
                <a:xfrm>
                  <a:off x="8721090" y="6241147"/>
                  <a:ext cx="419400" cy="2628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61" name="Group 260">
            <a:extLst>
              <a:ext uri="{FF2B5EF4-FFF2-40B4-BE49-F238E27FC236}">
                <a16:creationId xmlns:a16="http://schemas.microsoft.com/office/drawing/2014/main" id="{8AC7F499-C8CF-407D-9683-E5D933FE4096}"/>
              </a:ext>
            </a:extLst>
          </p:cNvPr>
          <p:cNvGrpSpPr/>
          <p:nvPr/>
        </p:nvGrpSpPr>
        <p:grpSpPr>
          <a:xfrm>
            <a:off x="10130130" y="4477147"/>
            <a:ext cx="860400" cy="326160"/>
            <a:chOff x="10130130" y="4477147"/>
            <a:chExt cx="860400" cy="3261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20">
              <p14:nvContentPartPr>
                <p14:cNvPr id="248" name="Ink 247">
                  <a:extLst>
                    <a:ext uri="{FF2B5EF4-FFF2-40B4-BE49-F238E27FC236}">
                      <a16:creationId xmlns:a16="http://schemas.microsoft.com/office/drawing/2014/main" id="{AA491CE0-17F8-4B39-BACB-F54A6DF7980F}"/>
                    </a:ext>
                  </a:extLst>
                </p14:cNvPr>
                <p14:cNvContentPartPr/>
                <p14:nvPr/>
              </p14:nvContentPartPr>
              <p14:xfrm>
                <a:off x="10130130" y="4477147"/>
                <a:ext cx="164520" cy="326160"/>
              </p14:xfrm>
            </p:contentPart>
          </mc:Choice>
          <mc:Fallback>
            <p:pic>
              <p:nvPicPr>
                <p:cNvPr id="248" name="Ink 247">
                  <a:extLst>
                    <a:ext uri="{FF2B5EF4-FFF2-40B4-BE49-F238E27FC236}">
                      <a16:creationId xmlns:a16="http://schemas.microsoft.com/office/drawing/2014/main" id="{AA491CE0-17F8-4B39-BACB-F54A6DF7980F}"/>
                    </a:ext>
                  </a:extLst>
                </p:cNvPr>
                <p:cNvPicPr/>
                <p:nvPr/>
              </p:nvPicPr>
              <p:blipFill>
                <a:blip r:embed="rId321"/>
                <a:stretch>
                  <a:fillRect/>
                </a:stretch>
              </p:blipFill>
              <p:spPr>
                <a:xfrm>
                  <a:off x="10121130" y="4468507"/>
                  <a:ext cx="182160" cy="343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2">
              <p14:nvContentPartPr>
                <p14:cNvPr id="249" name="Ink 248">
                  <a:extLst>
                    <a:ext uri="{FF2B5EF4-FFF2-40B4-BE49-F238E27FC236}">
                      <a16:creationId xmlns:a16="http://schemas.microsoft.com/office/drawing/2014/main" id="{5A39A51A-DB2F-4A7D-A418-AAACE1BAAFC4}"/>
                    </a:ext>
                  </a:extLst>
                </p14:cNvPr>
                <p14:cNvContentPartPr/>
                <p14:nvPr/>
              </p14:nvContentPartPr>
              <p14:xfrm>
                <a:off x="10290690" y="4535467"/>
                <a:ext cx="144360" cy="264600"/>
              </p14:xfrm>
            </p:contentPart>
          </mc:Choice>
          <mc:Fallback>
            <p:pic>
              <p:nvPicPr>
                <p:cNvPr id="249" name="Ink 248">
                  <a:extLst>
                    <a:ext uri="{FF2B5EF4-FFF2-40B4-BE49-F238E27FC236}">
                      <a16:creationId xmlns:a16="http://schemas.microsoft.com/office/drawing/2014/main" id="{5A39A51A-DB2F-4A7D-A418-AAACE1BAAFC4}"/>
                    </a:ext>
                  </a:extLst>
                </p:cNvPr>
                <p:cNvPicPr/>
                <p:nvPr/>
              </p:nvPicPr>
              <p:blipFill>
                <a:blip r:embed="rId323"/>
                <a:stretch>
                  <a:fillRect/>
                </a:stretch>
              </p:blipFill>
              <p:spPr>
                <a:xfrm>
                  <a:off x="10281690" y="4526467"/>
                  <a:ext cx="162000" cy="282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4">
              <p14:nvContentPartPr>
                <p14:cNvPr id="250" name="Ink 249">
                  <a:extLst>
                    <a:ext uri="{FF2B5EF4-FFF2-40B4-BE49-F238E27FC236}">
                      <a16:creationId xmlns:a16="http://schemas.microsoft.com/office/drawing/2014/main" id="{05BE8A1A-28F2-4A6F-BE72-28A2A708DA98}"/>
                    </a:ext>
                  </a:extLst>
                </p14:cNvPr>
                <p14:cNvContentPartPr/>
                <p14:nvPr/>
              </p14:nvContentPartPr>
              <p14:xfrm>
                <a:off x="10463490" y="4525027"/>
                <a:ext cx="116640" cy="128160"/>
              </p14:xfrm>
            </p:contentPart>
          </mc:Choice>
          <mc:Fallback>
            <p:pic>
              <p:nvPicPr>
                <p:cNvPr id="250" name="Ink 249">
                  <a:extLst>
                    <a:ext uri="{FF2B5EF4-FFF2-40B4-BE49-F238E27FC236}">
                      <a16:creationId xmlns:a16="http://schemas.microsoft.com/office/drawing/2014/main" id="{05BE8A1A-28F2-4A6F-BE72-28A2A708DA98}"/>
                    </a:ext>
                  </a:extLst>
                </p:cNvPr>
                <p:cNvPicPr/>
                <p:nvPr/>
              </p:nvPicPr>
              <p:blipFill>
                <a:blip r:embed="rId325"/>
                <a:stretch>
                  <a:fillRect/>
                </a:stretch>
              </p:blipFill>
              <p:spPr>
                <a:xfrm>
                  <a:off x="10454490" y="4516387"/>
                  <a:ext cx="134280" cy="145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6">
              <p14:nvContentPartPr>
                <p14:cNvPr id="251" name="Ink 250">
                  <a:extLst>
                    <a:ext uri="{FF2B5EF4-FFF2-40B4-BE49-F238E27FC236}">
                      <a16:creationId xmlns:a16="http://schemas.microsoft.com/office/drawing/2014/main" id="{7CBC03A5-80D5-4967-88E6-D5184BCCB886}"/>
                    </a:ext>
                  </a:extLst>
                </p14:cNvPr>
                <p14:cNvContentPartPr/>
                <p14:nvPr/>
              </p14:nvContentPartPr>
              <p14:xfrm>
                <a:off x="10477890" y="4592707"/>
                <a:ext cx="108360" cy="204840"/>
              </p14:xfrm>
            </p:contentPart>
          </mc:Choice>
          <mc:Fallback>
            <p:pic>
              <p:nvPicPr>
                <p:cNvPr id="251" name="Ink 250">
                  <a:extLst>
                    <a:ext uri="{FF2B5EF4-FFF2-40B4-BE49-F238E27FC236}">
                      <a16:creationId xmlns:a16="http://schemas.microsoft.com/office/drawing/2014/main" id="{7CBC03A5-80D5-4967-88E6-D5184BCCB886}"/>
                    </a:ext>
                  </a:extLst>
                </p:cNvPr>
                <p:cNvPicPr/>
                <p:nvPr/>
              </p:nvPicPr>
              <p:blipFill>
                <a:blip r:embed="rId327"/>
                <a:stretch>
                  <a:fillRect/>
                </a:stretch>
              </p:blipFill>
              <p:spPr>
                <a:xfrm>
                  <a:off x="10468890" y="4583707"/>
                  <a:ext cx="126000" cy="222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8">
              <p14:nvContentPartPr>
                <p14:cNvPr id="252" name="Ink 251">
                  <a:extLst>
                    <a:ext uri="{FF2B5EF4-FFF2-40B4-BE49-F238E27FC236}">
                      <a16:creationId xmlns:a16="http://schemas.microsoft.com/office/drawing/2014/main" id="{28BF2C81-C952-4965-80AD-4988E04561EF}"/>
                    </a:ext>
                  </a:extLst>
                </p14:cNvPr>
                <p14:cNvContentPartPr/>
                <p14:nvPr/>
              </p14:nvContentPartPr>
              <p14:xfrm>
                <a:off x="10615050" y="4768387"/>
                <a:ext cx="15480" cy="13320"/>
              </p14:xfrm>
            </p:contentPart>
          </mc:Choice>
          <mc:Fallback>
            <p:pic>
              <p:nvPicPr>
                <p:cNvPr id="252" name="Ink 251">
                  <a:extLst>
                    <a:ext uri="{FF2B5EF4-FFF2-40B4-BE49-F238E27FC236}">
                      <a16:creationId xmlns:a16="http://schemas.microsoft.com/office/drawing/2014/main" id="{28BF2C81-C952-4965-80AD-4988E04561EF}"/>
                    </a:ext>
                  </a:extLst>
                </p:cNvPr>
                <p:cNvPicPr/>
                <p:nvPr/>
              </p:nvPicPr>
              <p:blipFill>
                <a:blip r:embed="rId329"/>
                <a:stretch>
                  <a:fillRect/>
                </a:stretch>
              </p:blipFill>
              <p:spPr>
                <a:xfrm>
                  <a:off x="10606410" y="4759747"/>
                  <a:ext cx="33120" cy="30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0">
              <p14:nvContentPartPr>
                <p14:cNvPr id="253" name="Ink 252">
                  <a:extLst>
                    <a:ext uri="{FF2B5EF4-FFF2-40B4-BE49-F238E27FC236}">
                      <a16:creationId xmlns:a16="http://schemas.microsoft.com/office/drawing/2014/main" id="{8070CD78-948B-40FF-91A3-E29B3753E6FB}"/>
                    </a:ext>
                  </a:extLst>
                </p14:cNvPr>
                <p14:cNvContentPartPr/>
                <p14:nvPr/>
              </p14:nvContentPartPr>
              <p14:xfrm>
                <a:off x="10704690" y="4547707"/>
                <a:ext cx="101160" cy="221760"/>
              </p14:xfrm>
            </p:contentPart>
          </mc:Choice>
          <mc:Fallback>
            <p:pic>
              <p:nvPicPr>
                <p:cNvPr id="253" name="Ink 252">
                  <a:extLst>
                    <a:ext uri="{FF2B5EF4-FFF2-40B4-BE49-F238E27FC236}">
                      <a16:creationId xmlns:a16="http://schemas.microsoft.com/office/drawing/2014/main" id="{8070CD78-948B-40FF-91A3-E29B3753E6FB}"/>
                    </a:ext>
                  </a:extLst>
                </p:cNvPr>
                <p:cNvPicPr/>
                <p:nvPr/>
              </p:nvPicPr>
              <p:blipFill>
                <a:blip r:embed="rId331"/>
                <a:stretch>
                  <a:fillRect/>
                </a:stretch>
              </p:blipFill>
              <p:spPr>
                <a:xfrm>
                  <a:off x="10696050" y="4538707"/>
                  <a:ext cx="118800" cy="239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2">
              <p14:nvContentPartPr>
                <p14:cNvPr id="255" name="Ink 254">
                  <a:extLst>
                    <a:ext uri="{FF2B5EF4-FFF2-40B4-BE49-F238E27FC236}">
                      <a16:creationId xmlns:a16="http://schemas.microsoft.com/office/drawing/2014/main" id="{97BF8AAC-9327-4BBB-8CED-50F487729CE1}"/>
                    </a:ext>
                  </a:extLst>
                </p14:cNvPr>
                <p14:cNvContentPartPr/>
                <p14:nvPr/>
              </p14:nvContentPartPr>
              <p14:xfrm>
                <a:off x="10713330" y="4502707"/>
                <a:ext cx="76320" cy="10800"/>
              </p14:xfrm>
            </p:contentPart>
          </mc:Choice>
          <mc:Fallback>
            <p:pic>
              <p:nvPicPr>
                <p:cNvPr id="255" name="Ink 254">
                  <a:extLst>
                    <a:ext uri="{FF2B5EF4-FFF2-40B4-BE49-F238E27FC236}">
                      <a16:creationId xmlns:a16="http://schemas.microsoft.com/office/drawing/2014/main" id="{97BF8AAC-9327-4BBB-8CED-50F487729CE1}"/>
                    </a:ext>
                  </a:extLst>
                </p:cNvPr>
                <p:cNvPicPr/>
                <p:nvPr/>
              </p:nvPicPr>
              <p:blipFill>
                <a:blip r:embed="rId333"/>
                <a:stretch>
                  <a:fillRect/>
                </a:stretch>
              </p:blipFill>
              <p:spPr>
                <a:xfrm>
                  <a:off x="10704690" y="4494067"/>
                  <a:ext cx="93960" cy="28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4">
              <p14:nvContentPartPr>
                <p14:cNvPr id="256" name="Ink 255">
                  <a:extLst>
                    <a:ext uri="{FF2B5EF4-FFF2-40B4-BE49-F238E27FC236}">
                      <a16:creationId xmlns:a16="http://schemas.microsoft.com/office/drawing/2014/main" id="{D7417AF9-AFD2-40DF-95FD-CDAC2F2985B2}"/>
                    </a:ext>
                  </a:extLst>
                </p14:cNvPr>
                <p14:cNvContentPartPr/>
                <p14:nvPr/>
              </p14:nvContentPartPr>
              <p14:xfrm>
                <a:off x="10883250" y="4495867"/>
                <a:ext cx="7920" cy="2880"/>
              </p14:xfrm>
            </p:contentPart>
          </mc:Choice>
          <mc:Fallback>
            <p:pic>
              <p:nvPicPr>
                <p:cNvPr id="256" name="Ink 255">
                  <a:extLst>
                    <a:ext uri="{FF2B5EF4-FFF2-40B4-BE49-F238E27FC236}">
                      <a16:creationId xmlns:a16="http://schemas.microsoft.com/office/drawing/2014/main" id="{D7417AF9-AFD2-40DF-95FD-CDAC2F2985B2}"/>
                    </a:ext>
                  </a:extLst>
                </p:cNvPr>
                <p:cNvPicPr/>
                <p:nvPr/>
              </p:nvPicPr>
              <p:blipFill>
                <a:blip r:embed="rId335"/>
                <a:stretch>
                  <a:fillRect/>
                </a:stretch>
              </p:blipFill>
              <p:spPr>
                <a:xfrm>
                  <a:off x="10874250" y="4487227"/>
                  <a:ext cx="25560" cy="20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6">
              <p14:nvContentPartPr>
                <p14:cNvPr id="257" name="Ink 256">
                  <a:extLst>
                    <a:ext uri="{FF2B5EF4-FFF2-40B4-BE49-F238E27FC236}">
                      <a16:creationId xmlns:a16="http://schemas.microsoft.com/office/drawing/2014/main" id="{3B34AF19-666A-4054-BF22-0CD0FE8D997D}"/>
                    </a:ext>
                  </a:extLst>
                </p14:cNvPr>
                <p14:cNvContentPartPr/>
                <p14:nvPr/>
              </p14:nvContentPartPr>
              <p14:xfrm>
                <a:off x="10887930" y="4478227"/>
                <a:ext cx="102600" cy="117360"/>
              </p14:xfrm>
            </p:contentPart>
          </mc:Choice>
          <mc:Fallback>
            <p:pic>
              <p:nvPicPr>
                <p:cNvPr id="257" name="Ink 256">
                  <a:extLst>
                    <a:ext uri="{FF2B5EF4-FFF2-40B4-BE49-F238E27FC236}">
                      <a16:creationId xmlns:a16="http://schemas.microsoft.com/office/drawing/2014/main" id="{3B34AF19-666A-4054-BF22-0CD0FE8D997D}"/>
                    </a:ext>
                  </a:extLst>
                </p:cNvPr>
                <p:cNvPicPr/>
                <p:nvPr/>
              </p:nvPicPr>
              <p:blipFill>
                <a:blip r:embed="rId337"/>
                <a:stretch>
                  <a:fillRect/>
                </a:stretch>
              </p:blipFill>
              <p:spPr>
                <a:xfrm>
                  <a:off x="10878930" y="4469587"/>
                  <a:ext cx="120240" cy="135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8">
              <p14:nvContentPartPr>
                <p14:cNvPr id="259" name="Ink 258">
                  <a:extLst>
                    <a:ext uri="{FF2B5EF4-FFF2-40B4-BE49-F238E27FC236}">
                      <a16:creationId xmlns:a16="http://schemas.microsoft.com/office/drawing/2014/main" id="{52E22CE5-ECF9-4266-ADEE-5B003F770C27}"/>
                    </a:ext>
                  </a:extLst>
                </p14:cNvPr>
                <p14:cNvContentPartPr/>
                <p14:nvPr/>
              </p14:nvContentPartPr>
              <p14:xfrm>
                <a:off x="10756170" y="4488667"/>
                <a:ext cx="93240" cy="32760"/>
              </p14:xfrm>
            </p:contentPart>
          </mc:Choice>
          <mc:Fallback>
            <p:pic>
              <p:nvPicPr>
                <p:cNvPr id="259" name="Ink 258">
                  <a:extLst>
                    <a:ext uri="{FF2B5EF4-FFF2-40B4-BE49-F238E27FC236}">
                      <a16:creationId xmlns:a16="http://schemas.microsoft.com/office/drawing/2014/main" id="{52E22CE5-ECF9-4266-ADEE-5B003F770C27}"/>
                    </a:ext>
                  </a:extLst>
                </p:cNvPr>
                <p:cNvPicPr/>
                <p:nvPr/>
              </p:nvPicPr>
              <p:blipFill>
                <a:blip r:embed="rId339"/>
                <a:stretch>
                  <a:fillRect/>
                </a:stretch>
              </p:blipFill>
              <p:spPr>
                <a:xfrm>
                  <a:off x="10747170" y="4480027"/>
                  <a:ext cx="110880" cy="50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0">
              <p14:nvContentPartPr>
                <p14:cNvPr id="260" name="Ink 259">
                  <a:extLst>
                    <a:ext uri="{FF2B5EF4-FFF2-40B4-BE49-F238E27FC236}">
                      <a16:creationId xmlns:a16="http://schemas.microsoft.com/office/drawing/2014/main" id="{D9C37196-7226-44D8-BEF7-EDD45BD3FD47}"/>
                    </a:ext>
                  </a:extLst>
                </p14:cNvPr>
                <p14:cNvContentPartPr/>
                <p14:nvPr/>
              </p14:nvContentPartPr>
              <p14:xfrm>
                <a:off x="10750410" y="4489027"/>
                <a:ext cx="15480" cy="119520"/>
              </p14:xfrm>
            </p:contentPart>
          </mc:Choice>
          <mc:Fallback>
            <p:pic>
              <p:nvPicPr>
                <p:cNvPr id="260" name="Ink 259">
                  <a:extLst>
                    <a:ext uri="{FF2B5EF4-FFF2-40B4-BE49-F238E27FC236}">
                      <a16:creationId xmlns:a16="http://schemas.microsoft.com/office/drawing/2014/main" id="{D9C37196-7226-44D8-BEF7-EDD45BD3FD47}"/>
                    </a:ext>
                  </a:extLst>
                </p:cNvPr>
                <p:cNvPicPr/>
                <p:nvPr/>
              </p:nvPicPr>
              <p:blipFill>
                <a:blip r:embed="rId341"/>
                <a:stretch>
                  <a:fillRect/>
                </a:stretch>
              </p:blipFill>
              <p:spPr>
                <a:xfrm>
                  <a:off x="10741770" y="4480027"/>
                  <a:ext cx="33120" cy="1371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73" name="Group 272">
            <a:extLst>
              <a:ext uri="{FF2B5EF4-FFF2-40B4-BE49-F238E27FC236}">
                <a16:creationId xmlns:a16="http://schemas.microsoft.com/office/drawing/2014/main" id="{D2D007FD-DFA9-4705-B7FB-3327687CE8F0}"/>
              </a:ext>
            </a:extLst>
          </p:cNvPr>
          <p:cNvGrpSpPr/>
          <p:nvPr/>
        </p:nvGrpSpPr>
        <p:grpSpPr>
          <a:xfrm>
            <a:off x="9163890" y="530467"/>
            <a:ext cx="1330560" cy="1783080"/>
            <a:chOff x="9163890" y="530467"/>
            <a:chExt cx="1330560" cy="17830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42">
              <p14:nvContentPartPr>
                <p14:cNvPr id="193" name="Ink 192">
                  <a:extLst>
                    <a:ext uri="{FF2B5EF4-FFF2-40B4-BE49-F238E27FC236}">
                      <a16:creationId xmlns:a16="http://schemas.microsoft.com/office/drawing/2014/main" id="{DA841A71-BCDA-4949-8A3D-93B262E24187}"/>
                    </a:ext>
                  </a:extLst>
                </p14:cNvPr>
                <p14:cNvContentPartPr/>
                <p14:nvPr/>
              </p14:nvContentPartPr>
              <p14:xfrm>
                <a:off x="10040850" y="530467"/>
                <a:ext cx="102960" cy="949680"/>
              </p14:xfrm>
            </p:contentPart>
          </mc:Choice>
          <mc:Fallback>
            <p:pic>
              <p:nvPicPr>
                <p:cNvPr id="193" name="Ink 192">
                  <a:extLst>
                    <a:ext uri="{FF2B5EF4-FFF2-40B4-BE49-F238E27FC236}">
                      <a16:creationId xmlns:a16="http://schemas.microsoft.com/office/drawing/2014/main" id="{DA841A71-BCDA-4949-8A3D-93B262E24187}"/>
                    </a:ext>
                  </a:extLst>
                </p:cNvPr>
                <p:cNvPicPr/>
                <p:nvPr/>
              </p:nvPicPr>
              <p:blipFill>
                <a:blip r:embed="rId343"/>
                <a:stretch>
                  <a:fillRect/>
                </a:stretch>
              </p:blipFill>
              <p:spPr>
                <a:xfrm>
                  <a:off x="10031850" y="521827"/>
                  <a:ext cx="120600" cy="967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4">
              <p14:nvContentPartPr>
                <p14:cNvPr id="194" name="Ink 193">
                  <a:extLst>
                    <a:ext uri="{FF2B5EF4-FFF2-40B4-BE49-F238E27FC236}">
                      <a16:creationId xmlns:a16="http://schemas.microsoft.com/office/drawing/2014/main" id="{6CE30B0C-245C-4E3A-9615-62A600ECE167}"/>
                    </a:ext>
                  </a:extLst>
                </p14:cNvPr>
                <p14:cNvContentPartPr/>
                <p14:nvPr/>
              </p14:nvContentPartPr>
              <p14:xfrm>
                <a:off x="9163890" y="1477267"/>
                <a:ext cx="856080" cy="633960"/>
              </p14:xfrm>
            </p:contentPart>
          </mc:Choice>
          <mc:Fallback>
            <p:pic>
              <p:nvPicPr>
                <p:cNvPr id="194" name="Ink 193">
                  <a:extLst>
                    <a:ext uri="{FF2B5EF4-FFF2-40B4-BE49-F238E27FC236}">
                      <a16:creationId xmlns:a16="http://schemas.microsoft.com/office/drawing/2014/main" id="{6CE30B0C-245C-4E3A-9615-62A600ECE167}"/>
                    </a:ext>
                  </a:extLst>
                </p:cNvPr>
                <p:cNvPicPr/>
                <p:nvPr/>
              </p:nvPicPr>
              <p:blipFill>
                <a:blip r:embed="rId345"/>
                <a:stretch>
                  <a:fillRect/>
                </a:stretch>
              </p:blipFill>
              <p:spPr>
                <a:xfrm>
                  <a:off x="9155250" y="1468627"/>
                  <a:ext cx="873720" cy="651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6">
              <p14:nvContentPartPr>
                <p14:cNvPr id="196" name="Ink 195">
                  <a:extLst>
                    <a:ext uri="{FF2B5EF4-FFF2-40B4-BE49-F238E27FC236}">
                      <a16:creationId xmlns:a16="http://schemas.microsoft.com/office/drawing/2014/main" id="{57FDA328-9BDC-4925-8A94-FDE14F238087}"/>
                    </a:ext>
                  </a:extLst>
                </p14:cNvPr>
                <p14:cNvContentPartPr/>
                <p14:nvPr/>
              </p14:nvContentPartPr>
              <p14:xfrm>
                <a:off x="10012410" y="1436227"/>
                <a:ext cx="3240" cy="10800"/>
              </p14:xfrm>
            </p:contentPart>
          </mc:Choice>
          <mc:Fallback>
            <p:pic>
              <p:nvPicPr>
                <p:cNvPr id="196" name="Ink 195">
                  <a:extLst>
                    <a:ext uri="{FF2B5EF4-FFF2-40B4-BE49-F238E27FC236}">
                      <a16:creationId xmlns:a16="http://schemas.microsoft.com/office/drawing/2014/main" id="{57FDA328-9BDC-4925-8A94-FDE14F238087}"/>
                    </a:ext>
                  </a:extLst>
                </p:cNvPr>
                <p:cNvPicPr/>
                <p:nvPr/>
              </p:nvPicPr>
              <p:blipFill>
                <a:blip r:embed="rId347"/>
                <a:stretch>
                  <a:fillRect/>
                </a:stretch>
              </p:blipFill>
              <p:spPr>
                <a:xfrm>
                  <a:off x="10003410" y="1427587"/>
                  <a:ext cx="20880" cy="28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8">
              <p14:nvContentPartPr>
                <p14:cNvPr id="197" name="Ink 196">
                  <a:extLst>
                    <a:ext uri="{FF2B5EF4-FFF2-40B4-BE49-F238E27FC236}">
                      <a16:creationId xmlns:a16="http://schemas.microsoft.com/office/drawing/2014/main" id="{49E0CB2D-BC6C-4FA2-9E70-040C70C53DFD}"/>
                    </a:ext>
                  </a:extLst>
                </p14:cNvPr>
                <p14:cNvContentPartPr/>
                <p14:nvPr/>
              </p14:nvContentPartPr>
              <p14:xfrm>
                <a:off x="9194130" y="1485547"/>
                <a:ext cx="813240" cy="702360"/>
              </p14:xfrm>
            </p:contentPart>
          </mc:Choice>
          <mc:Fallback>
            <p:pic>
              <p:nvPicPr>
                <p:cNvPr id="197" name="Ink 196">
                  <a:extLst>
                    <a:ext uri="{FF2B5EF4-FFF2-40B4-BE49-F238E27FC236}">
                      <a16:creationId xmlns:a16="http://schemas.microsoft.com/office/drawing/2014/main" id="{49E0CB2D-BC6C-4FA2-9E70-040C70C53DFD}"/>
                    </a:ext>
                  </a:extLst>
                </p:cNvPr>
                <p:cNvPicPr/>
                <p:nvPr/>
              </p:nvPicPr>
              <p:blipFill>
                <a:blip r:embed="rId349"/>
                <a:stretch>
                  <a:fillRect/>
                </a:stretch>
              </p:blipFill>
              <p:spPr>
                <a:xfrm>
                  <a:off x="9185130" y="1476547"/>
                  <a:ext cx="830880" cy="720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0">
              <p14:nvContentPartPr>
                <p14:cNvPr id="199" name="Ink 198">
                  <a:extLst>
                    <a:ext uri="{FF2B5EF4-FFF2-40B4-BE49-F238E27FC236}">
                      <a16:creationId xmlns:a16="http://schemas.microsoft.com/office/drawing/2014/main" id="{C667DED4-4618-473D-8C63-8912204AD11F}"/>
                    </a:ext>
                  </a:extLst>
                </p14:cNvPr>
                <p14:cNvContentPartPr/>
                <p14:nvPr/>
              </p14:nvContentPartPr>
              <p14:xfrm>
                <a:off x="10043730" y="1458907"/>
                <a:ext cx="7920" cy="41400"/>
              </p14:xfrm>
            </p:contentPart>
          </mc:Choice>
          <mc:Fallback>
            <p:pic>
              <p:nvPicPr>
                <p:cNvPr id="199" name="Ink 198">
                  <a:extLst>
                    <a:ext uri="{FF2B5EF4-FFF2-40B4-BE49-F238E27FC236}">
                      <a16:creationId xmlns:a16="http://schemas.microsoft.com/office/drawing/2014/main" id="{C667DED4-4618-473D-8C63-8912204AD11F}"/>
                    </a:ext>
                  </a:extLst>
                </p:cNvPr>
                <p:cNvPicPr/>
                <p:nvPr/>
              </p:nvPicPr>
              <p:blipFill>
                <a:blip r:embed="rId351"/>
                <a:stretch>
                  <a:fillRect/>
                </a:stretch>
              </p:blipFill>
              <p:spPr>
                <a:xfrm>
                  <a:off x="10035090" y="1450267"/>
                  <a:ext cx="25560" cy="5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2">
              <p14:nvContentPartPr>
                <p14:cNvPr id="200" name="Ink 199">
                  <a:extLst>
                    <a:ext uri="{FF2B5EF4-FFF2-40B4-BE49-F238E27FC236}">
                      <a16:creationId xmlns:a16="http://schemas.microsoft.com/office/drawing/2014/main" id="{D72ED38D-F533-4184-AD37-DD5A24A8482F}"/>
                    </a:ext>
                  </a:extLst>
                </p14:cNvPr>
                <p14:cNvContentPartPr/>
                <p14:nvPr/>
              </p14:nvContentPartPr>
              <p14:xfrm>
                <a:off x="10052730" y="1593547"/>
                <a:ext cx="7920" cy="21960"/>
              </p14:xfrm>
            </p:contentPart>
          </mc:Choice>
          <mc:Fallback>
            <p:pic>
              <p:nvPicPr>
                <p:cNvPr id="200" name="Ink 199">
                  <a:extLst>
                    <a:ext uri="{FF2B5EF4-FFF2-40B4-BE49-F238E27FC236}">
                      <a16:creationId xmlns:a16="http://schemas.microsoft.com/office/drawing/2014/main" id="{D72ED38D-F533-4184-AD37-DD5A24A8482F}"/>
                    </a:ext>
                  </a:extLst>
                </p:cNvPr>
                <p:cNvPicPr/>
                <p:nvPr/>
              </p:nvPicPr>
              <p:blipFill>
                <a:blip r:embed="rId353"/>
                <a:stretch>
                  <a:fillRect/>
                </a:stretch>
              </p:blipFill>
              <p:spPr>
                <a:xfrm>
                  <a:off x="10044090" y="1584907"/>
                  <a:ext cx="25560" cy="39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4">
              <p14:nvContentPartPr>
                <p14:cNvPr id="201" name="Ink 200">
                  <a:extLst>
                    <a:ext uri="{FF2B5EF4-FFF2-40B4-BE49-F238E27FC236}">
                      <a16:creationId xmlns:a16="http://schemas.microsoft.com/office/drawing/2014/main" id="{5A484A9F-1F80-483B-A61A-C23BD0DED433}"/>
                    </a:ext>
                  </a:extLst>
                </p14:cNvPr>
                <p14:cNvContentPartPr/>
                <p14:nvPr/>
              </p14:nvContentPartPr>
              <p14:xfrm>
                <a:off x="10057410" y="1749787"/>
                <a:ext cx="16560" cy="160560"/>
              </p14:xfrm>
            </p:contentPart>
          </mc:Choice>
          <mc:Fallback>
            <p:pic>
              <p:nvPicPr>
                <p:cNvPr id="201" name="Ink 200">
                  <a:extLst>
                    <a:ext uri="{FF2B5EF4-FFF2-40B4-BE49-F238E27FC236}">
                      <a16:creationId xmlns:a16="http://schemas.microsoft.com/office/drawing/2014/main" id="{5A484A9F-1F80-483B-A61A-C23BD0DED433}"/>
                    </a:ext>
                  </a:extLst>
                </p:cNvPr>
                <p:cNvPicPr/>
                <p:nvPr/>
              </p:nvPicPr>
              <p:blipFill>
                <a:blip r:embed="rId355"/>
                <a:stretch>
                  <a:fillRect/>
                </a:stretch>
              </p:blipFill>
              <p:spPr>
                <a:xfrm>
                  <a:off x="10048410" y="1741147"/>
                  <a:ext cx="34200" cy="178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6">
              <p14:nvContentPartPr>
                <p14:cNvPr id="202" name="Ink 201">
                  <a:extLst>
                    <a:ext uri="{FF2B5EF4-FFF2-40B4-BE49-F238E27FC236}">
                      <a16:creationId xmlns:a16="http://schemas.microsoft.com/office/drawing/2014/main" id="{4FE418DA-B506-4BDB-B95C-9AB4DB61EAD3}"/>
                    </a:ext>
                  </a:extLst>
                </p14:cNvPr>
                <p14:cNvContentPartPr/>
                <p14:nvPr/>
              </p14:nvContentPartPr>
              <p14:xfrm>
                <a:off x="10112490" y="2077027"/>
                <a:ext cx="7200" cy="28080"/>
              </p14:xfrm>
            </p:contentPart>
          </mc:Choice>
          <mc:Fallback>
            <p:pic>
              <p:nvPicPr>
                <p:cNvPr id="202" name="Ink 201">
                  <a:extLst>
                    <a:ext uri="{FF2B5EF4-FFF2-40B4-BE49-F238E27FC236}">
                      <a16:creationId xmlns:a16="http://schemas.microsoft.com/office/drawing/2014/main" id="{4FE418DA-B506-4BDB-B95C-9AB4DB61EAD3}"/>
                    </a:ext>
                  </a:extLst>
                </p:cNvPr>
                <p:cNvPicPr/>
                <p:nvPr/>
              </p:nvPicPr>
              <p:blipFill>
                <a:blip r:embed="rId357"/>
                <a:stretch>
                  <a:fillRect/>
                </a:stretch>
              </p:blipFill>
              <p:spPr>
                <a:xfrm>
                  <a:off x="10103490" y="2068027"/>
                  <a:ext cx="24840" cy="45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8">
              <p14:nvContentPartPr>
                <p14:cNvPr id="203" name="Ink 202">
                  <a:extLst>
                    <a:ext uri="{FF2B5EF4-FFF2-40B4-BE49-F238E27FC236}">
                      <a16:creationId xmlns:a16="http://schemas.microsoft.com/office/drawing/2014/main" id="{8346572A-E7B5-44C7-93D3-C100278FEF44}"/>
                    </a:ext>
                  </a:extLst>
                </p14:cNvPr>
                <p14:cNvContentPartPr/>
                <p14:nvPr/>
              </p14:nvContentPartPr>
              <p14:xfrm>
                <a:off x="10100610" y="2190427"/>
                <a:ext cx="18000" cy="14760"/>
              </p14:xfrm>
            </p:contentPart>
          </mc:Choice>
          <mc:Fallback>
            <p:pic>
              <p:nvPicPr>
                <p:cNvPr id="203" name="Ink 202">
                  <a:extLst>
                    <a:ext uri="{FF2B5EF4-FFF2-40B4-BE49-F238E27FC236}">
                      <a16:creationId xmlns:a16="http://schemas.microsoft.com/office/drawing/2014/main" id="{8346572A-E7B5-44C7-93D3-C100278FEF44}"/>
                    </a:ext>
                  </a:extLst>
                </p:cNvPr>
                <p:cNvPicPr/>
                <p:nvPr/>
              </p:nvPicPr>
              <p:blipFill>
                <a:blip r:embed="rId359"/>
                <a:stretch>
                  <a:fillRect/>
                </a:stretch>
              </p:blipFill>
              <p:spPr>
                <a:xfrm>
                  <a:off x="10091610" y="2181787"/>
                  <a:ext cx="35640" cy="32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0">
              <p14:nvContentPartPr>
                <p14:cNvPr id="205" name="Ink 204">
                  <a:extLst>
                    <a:ext uri="{FF2B5EF4-FFF2-40B4-BE49-F238E27FC236}">
                      <a16:creationId xmlns:a16="http://schemas.microsoft.com/office/drawing/2014/main" id="{315863E1-1B10-4C36-8B69-5D96539E6425}"/>
                    </a:ext>
                  </a:extLst>
                </p14:cNvPr>
                <p14:cNvContentPartPr/>
                <p14:nvPr/>
              </p14:nvContentPartPr>
              <p14:xfrm>
                <a:off x="10013850" y="1499947"/>
                <a:ext cx="9360" cy="78480"/>
              </p14:xfrm>
            </p:contentPart>
          </mc:Choice>
          <mc:Fallback>
            <p:pic>
              <p:nvPicPr>
                <p:cNvPr id="205" name="Ink 204">
                  <a:extLst>
                    <a:ext uri="{FF2B5EF4-FFF2-40B4-BE49-F238E27FC236}">
                      <a16:creationId xmlns:a16="http://schemas.microsoft.com/office/drawing/2014/main" id="{315863E1-1B10-4C36-8B69-5D96539E6425}"/>
                    </a:ext>
                  </a:extLst>
                </p:cNvPr>
                <p:cNvPicPr/>
                <p:nvPr/>
              </p:nvPicPr>
              <p:blipFill>
                <a:blip r:embed="rId361"/>
                <a:stretch>
                  <a:fillRect/>
                </a:stretch>
              </p:blipFill>
              <p:spPr>
                <a:xfrm>
                  <a:off x="10004850" y="1491307"/>
                  <a:ext cx="27000" cy="96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2">
              <p14:nvContentPartPr>
                <p14:cNvPr id="206" name="Ink 205">
                  <a:extLst>
                    <a:ext uri="{FF2B5EF4-FFF2-40B4-BE49-F238E27FC236}">
                      <a16:creationId xmlns:a16="http://schemas.microsoft.com/office/drawing/2014/main" id="{5518853F-D76B-432F-8D33-632AE62AF413}"/>
                    </a:ext>
                  </a:extLst>
                </p14:cNvPr>
                <p14:cNvContentPartPr/>
                <p14:nvPr/>
              </p14:nvContentPartPr>
              <p14:xfrm>
                <a:off x="10027170" y="1633507"/>
                <a:ext cx="3240" cy="41400"/>
              </p14:xfrm>
            </p:contentPart>
          </mc:Choice>
          <mc:Fallback>
            <p:pic>
              <p:nvPicPr>
                <p:cNvPr id="206" name="Ink 205">
                  <a:extLst>
                    <a:ext uri="{FF2B5EF4-FFF2-40B4-BE49-F238E27FC236}">
                      <a16:creationId xmlns:a16="http://schemas.microsoft.com/office/drawing/2014/main" id="{5518853F-D76B-432F-8D33-632AE62AF413}"/>
                    </a:ext>
                  </a:extLst>
                </p:cNvPr>
                <p:cNvPicPr/>
                <p:nvPr/>
              </p:nvPicPr>
              <p:blipFill>
                <a:blip r:embed="rId363"/>
                <a:stretch>
                  <a:fillRect/>
                </a:stretch>
              </p:blipFill>
              <p:spPr>
                <a:xfrm>
                  <a:off x="10018530" y="1624867"/>
                  <a:ext cx="20880" cy="5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4">
              <p14:nvContentPartPr>
                <p14:cNvPr id="207" name="Ink 206">
                  <a:extLst>
                    <a:ext uri="{FF2B5EF4-FFF2-40B4-BE49-F238E27FC236}">
                      <a16:creationId xmlns:a16="http://schemas.microsoft.com/office/drawing/2014/main" id="{CC547EFC-E2FF-4600-A614-6AC88CF0A2D2}"/>
                    </a:ext>
                  </a:extLst>
                </p14:cNvPr>
                <p14:cNvContentPartPr/>
                <p14:nvPr/>
              </p14:nvContentPartPr>
              <p14:xfrm>
                <a:off x="10040850" y="1760227"/>
                <a:ext cx="6480" cy="16560"/>
              </p14:xfrm>
            </p:contentPart>
          </mc:Choice>
          <mc:Fallback>
            <p:pic>
              <p:nvPicPr>
                <p:cNvPr id="207" name="Ink 206">
                  <a:extLst>
                    <a:ext uri="{FF2B5EF4-FFF2-40B4-BE49-F238E27FC236}">
                      <a16:creationId xmlns:a16="http://schemas.microsoft.com/office/drawing/2014/main" id="{CC547EFC-E2FF-4600-A614-6AC88CF0A2D2}"/>
                    </a:ext>
                  </a:extLst>
                </p:cNvPr>
                <p:cNvPicPr/>
                <p:nvPr/>
              </p:nvPicPr>
              <p:blipFill>
                <a:blip r:embed="rId365"/>
                <a:stretch>
                  <a:fillRect/>
                </a:stretch>
              </p:blipFill>
              <p:spPr>
                <a:xfrm>
                  <a:off x="10031850" y="1751587"/>
                  <a:ext cx="24120" cy="34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6">
              <p14:nvContentPartPr>
                <p14:cNvPr id="208" name="Ink 207">
                  <a:extLst>
                    <a:ext uri="{FF2B5EF4-FFF2-40B4-BE49-F238E27FC236}">
                      <a16:creationId xmlns:a16="http://schemas.microsoft.com/office/drawing/2014/main" id="{48768054-F7C5-482E-9017-DE0B60804225}"/>
                    </a:ext>
                  </a:extLst>
                </p14:cNvPr>
                <p14:cNvContentPartPr/>
                <p14:nvPr/>
              </p14:nvContentPartPr>
              <p14:xfrm>
                <a:off x="10061730" y="1844107"/>
                <a:ext cx="10440" cy="34560"/>
              </p14:xfrm>
            </p:contentPart>
          </mc:Choice>
          <mc:Fallback>
            <p:pic>
              <p:nvPicPr>
                <p:cNvPr id="208" name="Ink 207">
                  <a:extLst>
                    <a:ext uri="{FF2B5EF4-FFF2-40B4-BE49-F238E27FC236}">
                      <a16:creationId xmlns:a16="http://schemas.microsoft.com/office/drawing/2014/main" id="{48768054-F7C5-482E-9017-DE0B60804225}"/>
                    </a:ext>
                  </a:extLst>
                </p:cNvPr>
                <p:cNvPicPr/>
                <p:nvPr/>
              </p:nvPicPr>
              <p:blipFill>
                <a:blip r:embed="rId367"/>
                <a:stretch>
                  <a:fillRect/>
                </a:stretch>
              </p:blipFill>
              <p:spPr>
                <a:xfrm>
                  <a:off x="10053090" y="1835107"/>
                  <a:ext cx="28080" cy="52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8">
              <p14:nvContentPartPr>
                <p14:cNvPr id="209" name="Ink 208">
                  <a:extLst>
                    <a:ext uri="{FF2B5EF4-FFF2-40B4-BE49-F238E27FC236}">
                      <a16:creationId xmlns:a16="http://schemas.microsoft.com/office/drawing/2014/main" id="{557D8B3E-E02F-4FF0-9B1F-351B40DC6408}"/>
                    </a:ext>
                  </a:extLst>
                </p14:cNvPr>
                <p14:cNvContentPartPr/>
                <p14:nvPr/>
              </p14:nvContentPartPr>
              <p14:xfrm>
                <a:off x="10128330" y="2124547"/>
                <a:ext cx="41760" cy="78120"/>
              </p14:xfrm>
            </p:contentPart>
          </mc:Choice>
          <mc:Fallback>
            <p:pic>
              <p:nvPicPr>
                <p:cNvPr id="209" name="Ink 208">
                  <a:extLst>
                    <a:ext uri="{FF2B5EF4-FFF2-40B4-BE49-F238E27FC236}">
                      <a16:creationId xmlns:a16="http://schemas.microsoft.com/office/drawing/2014/main" id="{557D8B3E-E02F-4FF0-9B1F-351B40DC6408}"/>
                    </a:ext>
                  </a:extLst>
                </p:cNvPr>
                <p:cNvPicPr/>
                <p:nvPr/>
              </p:nvPicPr>
              <p:blipFill>
                <a:blip r:embed="rId369"/>
                <a:stretch>
                  <a:fillRect/>
                </a:stretch>
              </p:blipFill>
              <p:spPr>
                <a:xfrm>
                  <a:off x="10119690" y="2115547"/>
                  <a:ext cx="59400" cy="95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0">
              <p14:nvContentPartPr>
                <p14:cNvPr id="262" name="Ink 261">
                  <a:extLst>
                    <a:ext uri="{FF2B5EF4-FFF2-40B4-BE49-F238E27FC236}">
                      <a16:creationId xmlns:a16="http://schemas.microsoft.com/office/drawing/2014/main" id="{9648C000-E3AC-44A8-81EA-9A65344ED110}"/>
                    </a:ext>
                  </a:extLst>
                </p14:cNvPr>
                <p14:cNvContentPartPr/>
                <p14:nvPr/>
              </p14:nvContentPartPr>
              <p14:xfrm>
                <a:off x="9605250" y="1412107"/>
                <a:ext cx="164880" cy="271080"/>
              </p14:xfrm>
            </p:contentPart>
          </mc:Choice>
          <mc:Fallback>
            <p:pic>
              <p:nvPicPr>
                <p:cNvPr id="262" name="Ink 261">
                  <a:extLst>
                    <a:ext uri="{FF2B5EF4-FFF2-40B4-BE49-F238E27FC236}">
                      <a16:creationId xmlns:a16="http://schemas.microsoft.com/office/drawing/2014/main" id="{9648C000-E3AC-44A8-81EA-9A65344ED110}"/>
                    </a:ext>
                  </a:extLst>
                </p:cNvPr>
                <p:cNvPicPr/>
                <p:nvPr/>
              </p:nvPicPr>
              <p:blipFill>
                <a:blip r:embed="rId371"/>
                <a:stretch>
                  <a:fillRect/>
                </a:stretch>
              </p:blipFill>
              <p:spPr>
                <a:xfrm>
                  <a:off x="9596610" y="1403107"/>
                  <a:ext cx="182520" cy="288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2">
              <p14:nvContentPartPr>
                <p14:cNvPr id="263" name="Ink 262">
                  <a:extLst>
                    <a:ext uri="{FF2B5EF4-FFF2-40B4-BE49-F238E27FC236}">
                      <a16:creationId xmlns:a16="http://schemas.microsoft.com/office/drawing/2014/main" id="{B0EC72F3-A7F8-429D-AFC9-F529F5619488}"/>
                    </a:ext>
                  </a:extLst>
                </p14:cNvPr>
                <p14:cNvContentPartPr/>
                <p14:nvPr/>
              </p14:nvContentPartPr>
              <p14:xfrm>
                <a:off x="9559530" y="1619827"/>
                <a:ext cx="155520" cy="73440"/>
              </p14:xfrm>
            </p:contentPart>
          </mc:Choice>
          <mc:Fallback>
            <p:pic>
              <p:nvPicPr>
                <p:cNvPr id="263" name="Ink 262">
                  <a:extLst>
                    <a:ext uri="{FF2B5EF4-FFF2-40B4-BE49-F238E27FC236}">
                      <a16:creationId xmlns:a16="http://schemas.microsoft.com/office/drawing/2014/main" id="{B0EC72F3-A7F8-429D-AFC9-F529F5619488}"/>
                    </a:ext>
                  </a:extLst>
                </p:cNvPr>
                <p:cNvPicPr/>
                <p:nvPr/>
              </p:nvPicPr>
              <p:blipFill>
                <a:blip r:embed="rId373"/>
                <a:stretch>
                  <a:fillRect/>
                </a:stretch>
              </p:blipFill>
              <p:spPr>
                <a:xfrm>
                  <a:off x="9550890" y="1611187"/>
                  <a:ext cx="173160" cy="91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4">
              <p14:nvContentPartPr>
                <p14:cNvPr id="265" name="Ink 264">
                  <a:extLst>
                    <a:ext uri="{FF2B5EF4-FFF2-40B4-BE49-F238E27FC236}">
                      <a16:creationId xmlns:a16="http://schemas.microsoft.com/office/drawing/2014/main" id="{B3F30F41-5B76-4E09-B501-A5A6A6E9BEE9}"/>
                    </a:ext>
                  </a:extLst>
                </p14:cNvPr>
                <p14:cNvContentPartPr/>
                <p14:nvPr/>
              </p14:nvContentPartPr>
              <p14:xfrm>
                <a:off x="10314810" y="1416427"/>
                <a:ext cx="78840" cy="205560"/>
              </p14:xfrm>
            </p:contentPart>
          </mc:Choice>
          <mc:Fallback>
            <p:pic>
              <p:nvPicPr>
                <p:cNvPr id="265" name="Ink 264">
                  <a:extLst>
                    <a:ext uri="{FF2B5EF4-FFF2-40B4-BE49-F238E27FC236}">
                      <a16:creationId xmlns:a16="http://schemas.microsoft.com/office/drawing/2014/main" id="{B3F30F41-5B76-4E09-B501-A5A6A6E9BEE9}"/>
                    </a:ext>
                  </a:extLst>
                </p:cNvPr>
                <p:cNvPicPr/>
                <p:nvPr/>
              </p:nvPicPr>
              <p:blipFill>
                <a:blip r:embed="rId375"/>
                <a:stretch>
                  <a:fillRect/>
                </a:stretch>
              </p:blipFill>
              <p:spPr>
                <a:xfrm>
                  <a:off x="10305810" y="1407427"/>
                  <a:ext cx="96480" cy="223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6">
              <p14:nvContentPartPr>
                <p14:cNvPr id="266" name="Ink 265">
                  <a:extLst>
                    <a:ext uri="{FF2B5EF4-FFF2-40B4-BE49-F238E27FC236}">
                      <a16:creationId xmlns:a16="http://schemas.microsoft.com/office/drawing/2014/main" id="{C1C476CF-A25E-46BC-9BFB-EF84163A178B}"/>
                    </a:ext>
                  </a:extLst>
                </p14:cNvPr>
                <p14:cNvContentPartPr/>
                <p14:nvPr/>
              </p14:nvContentPartPr>
              <p14:xfrm>
                <a:off x="10128330" y="1714867"/>
                <a:ext cx="265320" cy="276840"/>
              </p14:xfrm>
            </p:contentPart>
          </mc:Choice>
          <mc:Fallback>
            <p:pic>
              <p:nvPicPr>
                <p:cNvPr id="266" name="Ink 265">
                  <a:extLst>
                    <a:ext uri="{FF2B5EF4-FFF2-40B4-BE49-F238E27FC236}">
                      <a16:creationId xmlns:a16="http://schemas.microsoft.com/office/drawing/2014/main" id="{C1C476CF-A25E-46BC-9BFB-EF84163A178B}"/>
                    </a:ext>
                  </a:extLst>
                </p:cNvPr>
                <p:cNvPicPr/>
                <p:nvPr/>
              </p:nvPicPr>
              <p:blipFill>
                <a:blip r:embed="rId377"/>
                <a:stretch>
                  <a:fillRect/>
                </a:stretch>
              </p:blipFill>
              <p:spPr>
                <a:xfrm>
                  <a:off x="10119690" y="1705867"/>
                  <a:ext cx="282960" cy="294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8">
              <p14:nvContentPartPr>
                <p14:cNvPr id="267" name="Ink 266">
                  <a:extLst>
                    <a:ext uri="{FF2B5EF4-FFF2-40B4-BE49-F238E27FC236}">
                      <a16:creationId xmlns:a16="http://schemas.microsoft.com/office/drawing/2014/main" id="{261C1AFB-2911-4CF5-9BA8-A02CBA4B5B15}"/>
                    </a:ext>
                  </a:extLst>
                </p14:cNvPr>
                <p14:cNvContentPartPr/>
                <p14:nvPr/>
              </p14:nvContentPartPr>
              <p14:xfrm>
                <a:off x="10408410" y="1915387"/>
                <a:ext cx="86040" cy="261000"/>
              </p14:xfrm>
            </p:contentPart>
          </mc:Choice>
          <mc:Fallback>
            <p:pic>
              <p:nvPicPr>
                <p:cNvPr id="267" name="Ink 266">
                  <a:extLst>
                    <a:ext uri="{FF2B5EF4-FFF2-40B4-BE49-F238E27FC236}">
                      <a16:creationId xmlns:a16="http://schemas.microsoft.com/office/drawing/2014/main" id="{261C1AFB-2911-4CF5-9BA8-A02CBA4B5B15}"/>
                    </a:ext>
                  </a:extLst>
                </p:cNvPr>
                <p:cNvPicPr/>
                <p:nvPr/>
              </p:nvPicPr>
              <p:blipFill>
                <a:blip r:embed="rId379"/>
                <a:stretch>
                  <a:fillRect/>
                </a:stretch>
              </p:blipFill>
              <p:spPr>
                <a:xfrm>
                  <a:off x="10399770" y="1906387"/>
                  <a:ext cx="103680" cy="278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0">
              <p14:nvContentPartPr>
                <p14:cNvPr id="268" name="Ink 267">
                  <a:extLst>
                    <a:ext uri="{FF2B5EF4-FFF2-40B4-BE49-F238E27FC236}">
                      <a16:creationId xmlns:a16="http://schemas.microsoft.com/office/drawing/2014/main" id="{31703B7D-92A6-4E7B-8377-22F12AA6B61C}"/>
                    </a:ext>
                  </a:extLst>
                </p14:cNvPr>
                <p14:cNvContentPartPr/>
                <p14:nvPr/>
              </p14:nvContentPartPr>
              <p14:xfrm>
                <a:off x="10414530" y="2237587"/>
                <a:ext cx="41760" cy="36360"/>
              </p14:xfrm>
            </p:contentPart>
          </mc:Choice>
          <mc:Fallback>
            <p:pic>
              <p:nvPicPr>
                <p:cNvPr id="268" name="Ink 267">
                  <a:extLst>
                    <a:ext uri="{FF2B5EF4-FFF2-40B4-BE49-F238E27FC236}">
                      <a16:creationId xmlns:a16="http://schemas.microsoft.com/office/drawing/2014/main" id="{31703B7D-92A6-4E7B-8377-22F12AA6B61C}"/>
                    </a:ext>
                  </a:extLst>
                </p:cNvPr>
                <p:cNvPicPr/>
                <p:nvPr/>
              </p:nvPicPr>
              <p:blipFill>
                <a:blip r:embed="rId381"/>
                <a:stretch>
                  <a:fillRect/>
                </a:stretch>
              </p:blipFill>
              <p:spPr>
                <a:xfrm>
                  <a:off x="10405890" y="2228947"/>
                  <a:ext cx="59400" cy="54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2">
              <p14:nvContentPartPr>
                <p14:cNvPr id="269" name="Ink 268">
                  <a:extLst>
                    <a:ext uri="{FF2B5EF4-FFF2-40B4-BE49-F238E27FC236}">
                      <a16:creationId xmlns:a16="http://schemas.microsoft.com/office/drawing/2014/main" id="{58ABFADC-02CB-42D6-A263-27873CCB5784}"/>
                    </a:ext>
                  </a:extLst>
                </p14:cNvPr>
                <p14:cNvContentPartPr/>
                <p14:nvPr/>
              </p14:nvContentPartPr>
              <p14:xfrm>
                <a:off x="10383210" y="1922587"/>
                <a:ext cx="70920" cy="232200"/>
              </p14:xfrm>
            </p:contentPart>
          </mc:Choice>
          <mc:Fallback>
            <p:pic>
              <p:nvPicPr>
                <p:cNvPr id="269" name="Ink 268">
                  <a:extLst>
                    <a:ext uri="{FF2B5EF4-FFF2-40B4-BE49-F238E27FC236}">
                      <a16:creationId xmlns:a16="http://schemas.microsoft.com/office/drawing/2014/main" id="{58ABFADC-02CB-42D6-A263-27873CCB5784}"/>
                    </a:ext>
                  </a:extLst>
                </p:cNvPr>
                <p:cNvPicPr/>
                <p:nvPr/>
              </p:nvPicPr>
              <p:blipFill>
                <a:blip r:embed="rId383"/>
                <a:stretch>
                  <a:fillRect/>
                </a:stretch>
              </p:blipFill>
              <p:spPr>
                <a:xfrm>
                  <a:off x="10374570" y="1913947"/>
                  <a:ext cx="88560" cy="249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4">
              <p14:nvContentPartPr>
                <p14:cNvPr id="270" name="Ink 269">
                  <a:extLst>
                    <a:ext uri="{FF2B5EF4-FFF2-40B4-BE49-F238E27FC236}">
                      <a16:creationId xmlns:a16="http://schemas.microsoft.com/office/drawing/2014/main" id="{76F37354-4803-486E-AD11-CD6B0E91A6ED}"/>
                    </a:ext>
                  </a:extLst>
                </p14:cNvPr>
                <p14:cNvContentPartPr/>
                <p14:nvPr/>
              </p14:nvContentPartPr>
              <p14:xfrm>
                <a:off x="10415970" y="2251987"/>
                <a:ext cx="42840" cy="29880"/>
              </p14:xfrm>
            </p:contentPart>
          </mc:Choice>
          <mc:Fallback>
            <p:pic>
              <p:nvPicPr>
                <p:cNvPr id="270" name="Ink 269">
                  <a:extLst>
                    <a:ext uri="{FF2B5EF4-FFF2-40B4-BE49-F238E27FC236}">
                      <a16:creationId xmlns:a16="http://schemas.microsoft.com/office/drawing/2014/main" id="{76F37354-4803-486E-AD11-CD6B0E91A6ED}"/>
                    </a:ext>
                  </a:extLst>
                </p:cNvPr>
                <p:cNvPicPr/>
                <p:nvPr/>
              </p:nvPicPr>
              <p:blipFill>
                <a:blip r:embed="rId385"/>
                <a:stretch>
                  <a:fillRect/>
                </a:stretch>
              </p:blipFill>
              <p:spPr>
                <a:xfrm>
                  <a:off x="10407330" y="2243347"/>
                  <a:ext cx="60480" cy="47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6">
              <p14:nvContentPartPr>
                <p14:cNvPr id="271" name="Ink 270">
                  <a:extLst>
                    <a:ext uri="{FF2B5EF4-FFF2-40B4-BE49-F238E27FC236}">
                      <a16:creationId xmlns:a16="http://schemas.microsoft.com/office/drawing/2014/main" id="{E95E1635-D862-4421-B03E-26E11AC61473}"/>
                    </a:ext>
                  </a:extLst>
                </p14:cNvPr>
                <p14:cNvContentPartPr/>
                <p14:nvPr/>
              </p14:nvContentPartPr>
              <p14:xfrm>
                <a:off x="10396530" y="1944187"/>
                <a:ext cx="50760" cy="168480"/>
              </p14:xfrm>
            </p:contentPart>
          </mc:Choice>
          <mc:Fallback>
            <p:pic>
              <p:nvPicPr>
                <p:cNvPr id="271" name="Ink 270">
                  <a:extLst>
                    <a:ext uri="{FF2B5EF4-FFF2-40B4-BE49-F238E27FC236}">
                      <a16:creationId xmlns:a16="http://schemas.microsoft.com/office/drawing/2014/main" id="{E95E1635-D862-4421-B03E-26E11AC61473}"/>
                    </a:ext>
                  </a:extLst>
                </p:cNvPr>
                <p:cNvPicPr/>
                <p:nvPr/>
              </p:nvPicPr>
              <p:blipFill>
                <a:blip r:embed="rId387"/>
                <a:stretch>
                  <a:fillRect/>
                </a:stretch>
              </p:blipFill>
              <p:spPr>
                <a:xfrm>
                  <a:off x="10387530" y="1935547"/>
                  <a:ext cx="68400" cy="186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8">
              <p14:nvContentPartPr>
                <p14:cNvPr id="272" name="Ink 271">
                  <a:extLst>
                    <a:ext uri="{FF2B5EF4-FFF2-40B4-BE49-F238E27FC236}">
                      <a16:creationId xmlns:a16="http://schemas.microsoft.com/office/drawing/2014/main" id="{2EDEB7E1-DEA2-4554-9391-9C0FD44585BC}"/>
                    </a:ext>
                  </a:extLst>
                </p14:cNvPr>
                <p14:cNvContentPartPr/>
                <p14:nvPr/>
              </p14:nvContentPartPr>
              <p14:xfrm>
                <a:off x="10437930" y="2286547"/>
                <a:ext cx="24480" cy="27000"/>
              </p14:xfrm>
            </p:contentPart>
          </mc:Choice>
          <mc:Fallback>
            <p:pic>
              <p:nvPicPr>
                <p:cNvPr id="272" name="Ink 271">
                  <a:extLst>
                    <a:ext uri="{FF2B5EF4-FFF2-40B4-BE49-F238E27FC236}">
                      <a16:creationId xmlns:a16="http://schemas.microsoft.com/office/drawing/2014/main" id="{2EDEB7E1-DEA2-4554-9391-9C0FD44585BC}"/>
                    </a:ext>
                  </a:extLst>
                </p:cNvPr>
                <p:cNvPicPr/>
                <p:nvPr/>
              </p:nvPicPr>
              <p:blipFill>
                <a:blip r:embed="rId389"/>
                <a:stretch>
                  <a:fillRect/>
                </a:stretch>
              </p:blipFill>
              <p:spPr>
                <a:xfrm>
                  <a:off x="10429290" y="2277907"/>
                  <a:ext cx="42120" cy="446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390">
            <p14:nvContentPartPr>
              <p14:cNvPr id="274" name="Ink 273">
                <a:extLst>
                  <a:ext uri="{FF2B5EF4-FFF2-40B4-BE49-F238E27FC236}">
                    <a16:creationId xmlns:a16="http://schemas.microsoft.com/office/drawing/2014/main" id="{F2C464FF-0100-4EB6-BD55-85960DBD99A9}"/>
                  </a:ext>
                </a:extLst>
              </p14:cNvPr>
              <p14:cNvContentPartPr/>
              <p14:nvPr/>
            </p14:nvContentPartPr>
            <p14:xfrm>
              <a:off x="9695250" y="5738227"/>
              <a:ext cx="356400" cy="304200"/>
            </p14:xfrm>
          </p:contentPart>
        </mc:Choice>
        <mc:Fallback>
          <p:pic>
            <p:nvPicPr>
              <p:cNvPr id="274" name="Ink 273">
                <a:extLst>
                  <a:ext uri="{FF2B5EF4-FFF2-40B4-BE49-F238E27FC236}">
                    <a16:creationId xmlns:a16="http://schemas.microsoft.com/office/drawing/2014/main" id="{F2C464FF-0100-4EB6-BD55-85960DBD99A9}"/>
                  </a:ext>
                </a:extLst>
              </p:cNvPr>
              <p:cNvPicPr/>
              <p:nvPr/>
            </p:nvPicPr>
            <p:blipFill>
              <a:blip r:embed="rId391"/>
              <a:stretch>
                <a:fillRect/>
              </a:stretch>
            </p:blipFill>
            <p:spPr>
              <a:xfrm>
                <a:off x="9686610" y="5729587"/>
                <a:ext cx="374040" cy="321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92">
            <p14:nvContentPartPr>
              <p14:cNvPr id="275" name="Ink 274">
                <a:extLst>
                  <a:ext uri="{FF2B5EF4-FFF2-40B4-BE49-F238E27FC236}">
                    <a16:creationId xmlns:a16="http://schemas.microsoft.com/office/drawing/2014/main" id="{39AAC557-E82A-4681-962C-BA20BF0BABE4}"/>
                  </a:ext>
                </a:extLst>
              </p14:cNvPr>
              <p14:cNvContentPartPr/>
              <p14:nvPr/>
            </p14:nvContentPartPr>
            <p14:xfrm>
              <a:off x="10125450" y="5839747"/>
              <a:ext cx="115920" cy="223920"/>
            </p14:xfrm>
          </p:contentPart>
        </mc:Choice>
        <mc:Fallback>
          <p:pic>
            <p:nvPicPr>
              <p:cNvPr id="275" name="Ink 274">
                <a:extLst>
                  <a:ext uri="{FF2B5EF4-FFF2-40B4-BE49-F238E27FC236}">
                    <a16:creationId xmlns:a16="http://schemas.microsoft.com/office/drawing/2014/main" id="{39AAC557-E82A-4681-962C-BA20BF0BABE4}"/>
                  </a:ext>
                </a:extLst>
              </p:cNvPr>
              <p:cNvPicPr/>
              <p:nvPr/>
            </p:nvPicPr>
            <p:blipFill>
              <a:blip r:embed="rId393"/>
              <a:stretch>
                <a:fillRect/>
              </a:stretch>
            </p:blipFill>
            <p:spPr>
              <a:xfrm>
                <a:off x="10116810" y="5831107"/>
                <a:ext cx="133560" cy="241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94">
            <p14:nvContentPartPr>
              <p14:cNvPr id="276" name="Ink 275">
                <a:extLst>
                  <a:ext uri="{FF2B5EF4-FFF2-40B4-BE49-F238E27FC236}">
                    <a16:creationId xmlns:a16="http://schemas.microsoft.com/office/drawing/2014/main" id="{6F0E800C-789A-4B90-909B-A36A59B2AD2C}"/>
                  </a:ext>
                </a:extLst>
              </p14:cNvPr>
              <p14:cNvContentPartPr/>
              <p14:nvPr/>
            </p14:nvContentPartPr>
            <p14:xfrm>
              <a:off x="10289250" y="5853067"/>
              <a:ext cx="141480" cy="224280"/>
            </p14:xfrm>
          </p:contentPart>
        </mc:Choice>
        <mc:Fallback>
          <p:pic>
            <p:nvPicPr>
              <p:cNvPr id="276" name="Ink 275">
                <a:extLst>
                  <a:ext uri="{FF2B5EF4-FFF2-40B4-BE49-F238E27FC236}">
                    <a16:creationId xmlns:a16="http://schemas.microsoft.com/office/drawing/2014/main" id="{6F0E800C-789A-4B90-909B-A36A59B2AD2C}"/>
                  </a:ext>
                </a:extLst>
              </p:cNvPr>
              <p:cNvPicPr/>
              <p:nvPr/>
            </p:nvPicPr>
            <p:blipFill>
              <a:blip r:embed="rId395"/>
              <a:stretch>
                <a:fillRect/>
              </a:stretch>
            </p:blipFill>
            <p:spPr>
              <a:xfrm>
                <a:off x="10280250" y="5844427"/>
                <a:ext cx="159120" cy="241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96">
            <p14:nvContentPartPr>
              <p14:cNvPr id="277" name="Ink 276">
                <a:extLst>
                  <a:ext uri="{FF2B5EF4-FFF2-40B4-BE49-F238E27FC236}">
                    <a16:creationId xmlns:a16="http://schemas.microsoft.com/office/drawing/2014/main" id="{07CE5146-248B-4C9A-B190-4B6D0124D5E3}"/>
                  </a:ext>
                </a:extLst>
              </p14:cNvPr>
              <p14:cNvContentPartPr/>
              <p14:nvPr/>
            </p14:nvContentPartPr>
            <p14:xfrm>
              <a:off x="9773010" y="6278227"/>
              <a:ext cx="164160" cy="309240"/>
            </p14:xfrm>
          </p:contentPart>
        </mc:Choice>
        <mc:Fallback>
          <p:pic>
            <p:nvPicPr>
              <p:cNvPr id="277" name="Ink 276">
                <a:extLst>
                  <a:ext uri="{FF2B5EF4-FFF2-40B4-BE49-F238E27FC236}">
                    <a16:creationId xmlns:a16="http://schemas.microsoft.com/office/drawing/2014/main" id="{07CE5146-248B-4C9A-B190-4B6D0124D5E3}"/>
                  </a:ext>
                </a:extLst>
              </p:cNvPr>
              <p:cNvPicPr/>
              <p:nvPr/>
            </p:nvPicPr>
            <p:blipFill>
              <a:blip r:embed="rId397"/>
              <a:stretch>
                <a:fillRect/>
              </a:stretch>
            </p:blipFill>
            <p:spPr>
              <a:xfrm>
                <a:off x="9764010" y="6269227"/>
                <a:ext cx="181800" cy="326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98">
            <p14:nvContentPartPr>
              <p14:cNvPr id="278" name="Ink 277">
                <a:extLst>
                  <a:ext uri="{FF2B5EF4-FFF2-40B4-BE49-F238E27FC236}">
                    <a16:creationId xmlns:a16="http://schemas.microsoft.com/office/drawing/2014/main" id="{1F29FA1A-691D-43FB-89A2-CFE69F6F81B5}"/>
                  </a:ext>
                </a:extLst>
              </p14:cNvPr>
              <p14:cNvContentPartPr/>
              <p14:nvPr/>
            </p14:nvContentPartPr>
            <p14:xfrm>
              <a:off x="9988290" y="6311347"/>
              <a:ext cx="200160" cy="283320"/>
            </p14:xfrm>
          </p:contentPart>
        </mc:Choice>
        <mc:Fallback>
          <p:pic>
            <p:nvPicPr>
              <p:cNvPr id="278" name="Ink 277">
                <a:extLst>
                  <a:ext uri="{FF2B5EF4-FFF2-40B4-BE49-F238E27FC236}">
                    <a16:creationId xmlns:a16="http://schemas.microsoft.com/office/drawing/2014/main" id="{1F29FA1A-691D-43FB-89A2-CFE69F6F81B5}"/>
                  </a:ext>
                </a:extLst>
              </p:cNvPr>
              <p:cNvPicPr/>
              <p:nvPr/>
            </p:nvPicPr>
            <p:blipFill>
              <a:blip r:embed="rId399"/>
              <a:stretch>
                <a:fillRect/>
              </a:stretch>
            </p:blipFill>
            <p:spPr>
              <a:xfrm>
                <a:off x="9979290" y="6302707"/>
                <a:ext cx="217800" cy="300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00">
            <p14:nvContentPartPr>
              <p14:cNvPr id="279" name="Ink 278">
                <a:extLst>
                  <a:ext uri="{FF2B5EF4-FFF2-40B4-BE49-F238E27FC236}">
                    <a16:creationId xmlns:a16="http://schemas.microsoft.com/office/drawing/2014/main" id="{71635E24-00EB-4103-BAD5-50CEA03F96B1}"/>
                  </a:ext>
                </a:extLst>
              </p14:cNvPr>
              <p14:cNvContentPartPr/>
              <p14:nvPr/>
            </p14:nvContentPartPr>
            <p14:xfrm>
              <a:off x="10231290" y="6268507"/>
              <a:ext cx="183600" cy="307080"/>
            </p14:xfrm>
          </p:contentPart>
        </mc:Choice>
        <mc:Fallback>
          <p:pic>
            <p:nvPicPr>
              <p:cNvPr id="279" name="Ink 278">
                <a:extLst>
                  <a:ext uri="{FF2B5EF4-FFF2-40B4-BE49-F238E27FC236}">
                    <a16:creationId xmlns:a16="http://schemas.microsoft.com/office/drawing/2014/main" id="{71635E24-00EB-4103-BAD5-50CEA03F96B1}"/>
                  </a:ext>
                </a:extLst>
              </p:cNvPr>
              <p:cNvPicPr/>
              <p:nvPr/>
            </p:nvPicPr>
            <p:blipFill>
              <a:blip r:embed="rId401"/>
              <a:stretch>
                <a:fillRect/>
              </a:stretch>
            </p:blipFill>
            <p:spPr>
              <a:xfrm>
                <a:off x="10222290" y="6259867"/>
                <a:ext cx="201240" cy="324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02">
            <p14:nvContentPartPr>
              <p14:cNvPr id="280" name="Ink 279">
                <a:extLst>
                  <a:ext uri="{FF2B5EF4-FFF2-40B4-BE49-F238E27FC236}">
                    <a16:creationId xmlns:a16="http://schemas.microsoft.com/office/drawing/2014/main" id="{610B1A31-79EA-4936-9404-E50BA1EDF5F6}"/>
                  </a:ext>
                </a:extLst>
              </p14:cNvPr>
              <p14:cNvContentPartPr/>
              <p14:nvPr/>
            </p14:nvContentPartPr>
            <p14:xfrm>
              <a:off x="10508130" y="6540667"/>
              <a:ext cx="27000" cy="18720"/>
            </p14:xfrm>
          </p:contentPart>
        </mc:Choice>
        <mc:Fallback>
          <p:pic>
            <p:nvPicPr>
              <p:cNvPr id="280" name="Ink 279">
                <a:extLst>
                  <a:ext uri="{FF2B5EF4-FFF2-40B4-BE49-F238E27FC236}">
                    <a16:creationId xmlns:a16="http://schemas.microsoft.com/office/drawing/2014/main" id="{610B1A31-79EA-4936-9404-E50BA1EDF5F6}"/>
                  </a:ext>
                </a:extLst>
              </p:cNvPr>
              <p:cNvPicPr/>
              <p:nvPr/>
            </p:nvPicPr>
            <p:blipFill>
              <a:blip r:embed="rId403"/>
              <a:stretch>
                <a:fillRect/>
              </a:stretch>
            </p:blipFill>
            <p:spPr>
              <a:xfrm>
                <a:off x="10499130" y="6531667"/>
                <a:ext cx="44640" cy="36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04">
            <p14:nvContentPartPr>
              <p14:cNvPr id="281" name="Ink 280">
                <a:extLst>
                  <a:ext uri="{FF2B5EF4-FFF2-40B4-BE49-F238E27FC236}">
                    <a16:creationId xmlns:a16="http://schemas.microsoft.com/office/drawing/2014/main" id="{440A0E3C-6283-441C-90C3-20D943FBCA54}"/>
                  </a:ext>
                </a:extLst>
              </p14:cNvPr>
              <p14:cNvContentPartPr/>
              <p14:nvPr/>
            </p14:nvContentPartPr>
            <p14:xfrm>
              <a:off x="10552050" y="6294427"/>
              <a:ext cx="155520" cy="264960"/>
            </p14:xfrm>
          </p:contentPart>
        </mc:Choice>
        <mc:Fallback>
          <p:pic>
            <p:nvPicPr>
              <p:cNvPr id="281" name="Ink 280">
                <a:extLst>
                  <a:ext uri="{FF2B5EF4-FFF2-40B4-BE49-F238E27FC236}">
                    <a16:creationId xmlns:a16="http://schemas.microsoft.com/office/drawing/2014/main" id="{440A0E3C-6283-441C-90C3-20D943FBCA54}"/>
                  </a:ext>
                </a:extLst>
              </p:cNvPr>
              <p:cNvPicPr/>
              <p:nvPr/>
            </p:nvPicPr>
            <p:blipFill>
              <a:blip r:embed="rId405"/>
              <a:stretch>
                <a:fillRect/>
              </a:stretch>
            </p:blipFill>
            <p:spPr>
              <a:xfrm>
                <a:off x="10543410" y="6285787"/>
                <a:ext cx="173160" cy="28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06">
            <p14:nvContentPartPr>
              <p14:cNvPr id="282" name="Ink 281">
                <a:extLst>
                  <a:ext uri="{FF2B5EF4-FFF2-40B4-BE49-F238E27FC236}">
                    <a16:creationId xmlns:a16="http://schemas.microsoft.com/office/drawing/2014/main" id="{70FD40A8-F0E0-493F-826F-5608CB72D0C3}"/>
                  </a:ext>
                </a:extLst>
              </p14:cNvPr>
              <p14:cNvContentPartPr/>
              <p14:nvPr/>
            </p14:nvContentPartPr>
            <p14:xfrm>
              <a:off x="10548090" y="6284347"/>
              <a:ext cx="127080" cy="30960"/>
            </p14:xfrm>
          </p:contentPart>
        </mc:Choice>
        <mc:Fallback>
          <p:pic>
            <p:nvPicPr>
              <p:cNvPr id="282" name="Ink 281">
                <a:extLst>
                  <a:ext uri="{FF2B5EF4-FFF2-40B4-BE49-F238E27FC236}">
                    <a16:creationId xmlns:a16="http://schemas.microsoft.com/office/drawing/2014/main" id="{70FD40A8-F0E0-493F-826F-5608CB72D0C3}"/>
                  </a:ext>
                </a:extLst>
              </p:cNvPr>
              <p:cNvPicPr/>
              <p:nvPr/>
            </p:nvPicPr>
            <p:blipFill>
              <a:blip r:embed="rId407"/>
              <a:stretch>
                <a:fillRect/>
              </a:stretch>
            </p:blipFill>
            <p:spPr>
              <a:xfrm>
                <a:off x="10539450" y="6275347"/>
                <a:ext cx="144720" cy="48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08">
            <p14:nvContentPartPr>
              <p14:cNvPr id="283" name="Ink 282">
                <a:extLst>
                  <a:ext uri="{FF2B5EF4-FFF2-40B4-BE49-F238E27FC236}">
                    <a16:creationId xmlns:a16="http://schemas.microsoft.com/office/drawing/2014/main" id="{D62EDBB7-7931-4674-A6F7-992D149050FB}"/>
                  </a:ext>
                </a:extLst>
              </p14:cNvPr>
              <p14:cNvContentPartPr/>
              <p14:nvPr/>
            </p14:nvContentPartPr>
            <p14:xfrm>
              <a:off x="10751850" y="6282187"/>
              <a:ext cx="132120" cy="104040"/>
            </p14:xfrm>
          </p:contentPart>
        </mc:Choice>
        <mc:Fallback>
          <p:pic>
            <p:nvPicPr>
              <p:cNvPr id="283" name="Ink 282">
                <a:extLst>
                  <a:ext uri="{FF2B5EF4-FFF2-40B4-BE49-F238E27FC236}">
                    <a16:creationId xmlns:a16="http://schemas.microsoft.com/office/drawing/2014/main" id="{D62EDBB7-7931-4674-A6F7-992D149050FB}"/>
                  </a:ext>
                </a:extLst>
              </p:cNvPr>
              <p:cNvPicPr/>
              <p:nvPr/>
            </p:nvPicPr>
            <p:blipFill>
              <a:blip r:embed="rId409"/>
              <a:stretch>
                <a:fillRect/>
              </a:stretch>
            </p:blipFill>
            <p:spPr>
              <a:xfrm>
                <a:off x="10743210" y="6273187"/>
                <a:ext cx="149760" cy="1216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0552568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78283FF2-2759-4C09-9118-EB70922274FA}"/>
              </a:ext>
            </a:extLst>
          </p:cNvPr>
          <p:cNvGrpSpPr/>
          <p:nvPr/>
        </p:nvGrpSpPr>
        <p:grpSpPr>
          <a:xfrm>
            <a:off x="510210" y="254347"/>
            <a:ext cx="1355760" cy="651960"/>
            <a:chOff x="510210" y="254347"/>
            <a:chExt cx="1355760" cy="6519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">
              <p14:nvContentPartPr>
                <p14:cNvPr id="4" name="Ink 3">
                  <a:extLst>
                    <a:ext uri="{FF2B5EF4-FFF2-40B4-BE49-F238E27FC236}">
                      <a16:creationId xmlns:a16="http://schemas.microsoft.com/office/drawing/2014/main" id="{2FE61C0E-141A-488F-AE6E-9EFEA84FCD49}"/>
                    </a:ext>
                  </a:extLst>
                </p14:cNvPr>
                <p14:cNvContentPartPr/>
                <p14:nvPr/>
              </p14:nvContentPartPr>
              <p14:xfrm>
                <a:off x="510210" y="300067"/>
                <a:ext cx="188280" cy="177840"/>
              </p14:xfrm>
            </p:contentPart>
          </mc:Choice>
          <mc:Fallback>
            <p:pic>
              <p:nvPicPr>
                <p:cNvPr id="4" name="Ink 3">
                  <a:extLst>
                    <a:ext uri="{FF2B5EF4-FFF2-40B4-BE49-F238E27FC236}">
                      <a16:creationId xmlns:a16="http://schemas.microsoft.com/office/drawing/2014/main" id="{2FE61C0E-141A-488F-AE6E-9EFEA84FCD49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501570" y="291067"/>
                  <a:ext cx="205920" cy="195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DFAD779A-7DF5-4BB6-8499-A5418006408A}"/>
                    </a:ext>
                  </a:extLst>
                </p14:cNvPr>
                <p14:cNvContentPartPr/>
                <p14:nvPr/>
              </p14:nvContentPartPr>
              <p14:xfrm>
                <a:off x="541890" y="375667"/>
                <a:ext cx="548280" cy="530640"/>
              </p14:xfrm>
            </p:contentPart>
          </mc:Choice>
          <mc:Fallback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DFAD779A-7DF5-4BB6-8499-A5418006408A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532890" y="367027"/>
                  <a:ext cx="565920" cy="548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F2AB3014-0BA5-4B4D-B13E-0F9DDD9A502B}"/>
                    </a:ext>
                  </a:extLst>
                </p14:cNvPr>
                <p14:cNvContentPartPr/>
                <p14:nvPr/>
              </p14:nvContentPartPr>
              <p14:xfrm>
                <a:off x="1102050" y="361267"/>
                <a:ext cx="168120" cy="221040"/>
              </p14:xfrm>
            </p:contentPart>
          </mc:Choice>
          <mc:Fallback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F2AB3014-0BA5-4B4D-B13E-0F9DDD9A502B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1093050" y="352627"/>
                  <a:ext cx="185760" cy="238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A493C533-1A5A-4973-9DD2-CDA569873E78}"/>
                    </a:ext>
                  </a:extLst>
                </p14:cNvPr>
                <p14:cNvContentPartPr/>
                <p14:nvPr/>
              </p14:nvContentPartPr>
              <p14:xfrm>
                <a:off x="1551330" y="254347"/>
                <a:ext cx="314640" cy="314640"/>
              </p14:xfrm>
            </p:contentPart>
          </mc:Choice>
          <mc:Fallback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A493C533-1A5A-4973-9DD2-CDA569873E78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1542690" y="245347"/>
                  <a:ext cx="332280" cy="332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E7388532-1545-434D-8974-D7A9CE148B9A}"/>
                    </a:ext>
                  </a:extLst>
                </p14:cNvPr>
                <p14:cNvContentPartPr/>
                <p14:nvPr/>
              </p14:nvContentPartPr>
              <p14:xfrm>
                <a:off x="1588410" y="448387"/>
                <a:ext cx="177120" cy="54360"/>
              </p14:xfrm>
            </p:contentPart>
          </mc:Choice>
          <mc:Fallback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E7388532-1545-434D-8974-D7A9CE148B9A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579410" y="439387"/>
                  <a:ext cx="194760" cy="72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E5CEAA9-7267-4C86-AD49-215C732072D9}"/>
              </a:ext>
            </a:extLst>
          </p:cNvPr>
          <p:cNvGrpSpPr/>
          <p:nvPr/>
        </p:nvGrpSpPr>
        <p:grpSpPr>
          <a:xfrm>
            <a:off x="3085290" y="203947"/>
            <a:ext cx="1538280" cy="407520"/>
            <a:chOff x="3085290" y="203947"/>
            <a:chExt cx="1538280" cy="4075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2">
              <p14:nvContentPartPr>
                <p14:cNvPr id="11" name="Ink 10">
                  <a:extLst>
                    <a:ext uri="{FF2B5EF4-FFF2-40B4-BE49-F238E27FC236}">
                      <a16:creationId xmlns:a16="http://schemas.microsoft.com/office/drawing/2014/main" id="{70A2AB40-0614-4277-96E8-7401E098FA4D}"/>
                    </a:ext>
                  </a:extLst>
                </p14:cNvPr>
                <p14:cNvContentPartPr/>
                <p14:nvPr/>
              </p14:nvContentPartPr>
              <p14:xfrm>
                <a:off x="3085290" y="228427"/>
                <a:ext cx="299880" cy="279000"/>
              </p14:xfrm>
            </p:contentPart>
          </mc:Choice>
          <mc:Fallback>
            <p:pic>
              <p:nvPicPr>
                <p:cNvPr id="11" name="Ink 10">
                  <a:extLst>
                    <a:ext uri="{FF2B5EF4-FFF2-40B4-BE49-F238E27FC236}">
                      <a16:creationId xmlns:a16="http://schemas.microsoft.com/office/drawing/2014/main" id="{70A2AB40-0614-4277-96E8-7401E098FA4D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3076290" y="219787"/>
                  <a:ext cx="317520" cy="296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917E5233-36AA-49F7-BC96-D076424D050C}"/>
                    </a:ext>
                  </a:extLst>
                </p14:cNvPr>
                <p14:cNvContentPartPr/>
                <p14:nvPr/>
              </p14:nvContentPartPr>
              <p14:xfrm>
                <a:off x="3607290" y="221947"/>
                <a:ext cx="203040" cy="41400"/>
              </p14:xfrm>
            </p:contentPart>
          </mc:Choice>
          <mc:Fallback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917E5233-36AA-49F7-BC96-D076424D050C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3598650" y="213307"/>
                  <a:ext cx="220680" cy="5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C4250D71-AAD1-4073-9B27-46EDC54084A9}"/>
                    </a:ext>
                  </a:extLst>
                </p14:cNvPr>
                <p14:cNvContentPartPr/>
                <p14:nvPr/>
              </p14:nvContentPartPr>
              <p14:xfrm>
                <a:off x="3680730" y="334627"/>
                <a:ext cx="93960" cy="23760"/>
              </p14:xfrm>
            </p:contentPart>
          </mc:Choice>
          <mc:Fallback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C4250D71-AAD1-4073-9B27-46EDC54084A9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3671730" y="325987"/>
                  <a:ext cx="111600" cy="41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D5DD0C25-8669-4433-A3EE-B308C809CFCB}"/>
                    </a:ext>
                  </a:extLst>
                </p14:cNvPr>
                <p14:cNvContentPartPr/>
                <p14:nvPr/>
              </p14:nvContentPartPr>
              <p14:xfrm>
                <a:off x="3372570" y="527587"/>
                <a:ext cx="25560" cy="83880"/>
              </p14:xfrm>
            </p:contentPart>
          </mc:Choice>
          <mc:Fallback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D5DD0C25-8669-4433-A3EE-B308C809CFCB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3363930" y="518587"/>
                  <a:ext cx="43200" cy="101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71ACA060-0D4E-4DDA-8A6B-60CDE9A849EC}"/>
                    </a:ext>
                  </a:extLst>
                </p14:cNvPr>
                <p14:cNvContentPartPr/>
                <p14:nvPr/>
              </p14:nvContentPartPr>
              <p14:xfrm>
                <a:off x="4051530" y="203947"/>
                <a:ext cx="572040" cy="348120"/>
              </p14:xfrm>
            </p:contentPart>
          </mc:Choice>
          <mc:Fallback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71ACA060-0D4E-4DDA-8A6B-60CDE9A849EC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4042530" y="194947"/>
                  <a:ext cx="589680" cy="3657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AE8F45F8-B74D-492F-9660-B5F203E89BDC}"/>
              </a:ext>
            </a:extLst>
          </p:cNvPr>
          <p:cNvGrpSpPr/>
          <p:nvPr/>
        </p:nvGrpSpPr>
        <p:grpSpPr>
          <a:xfrm>
            <a:off x="6948450" y="246787"/>
            <a:ext cx="518400" cy="372960"/>
            <a:chOff x="6948450" y="246787"/>
            <a:chExt cx="518400" cy="3729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2">
              <p14:nvContentPartPr>
                <p14:cNvPr id="27" name="Ink 26">
                  <a:extLst>
                    <a:ext uri="{FF2B5EF4-FFF2-40B4-BE49-F238E27FC236}">
                      <a16:creationId xmlns:a16="http://schemas.microsoft.com/office/drawing/2014/main" id="{E4344013-FC0D-4567-94A5-A2700632961F}"/>
                    </a:ext>
                  </a:extLst>
                </p14:cNvPr>
                <p14:cNvContentPartPr/>
                <p14:nvPr/>
              </p14:nvContentPartPr>
              <p14:xfrm>
                <a:off x="6948450" y="246787"/>
                <a:ext cx="282960" cy="250920"/>
              </p14:xfrm>
            </p:contentPart>
          </mc:Choice>
          <mc:Fallback>
            <p:pic>
              <p:nvPicPr>
                <p:cNvPr id="27" name="Ink 26">
                  <a:extLst>
                    <a:ext uri="{FF2B5EF4-FFF2-40B4-BE49-F238E27FC236}">
                      <a16:creationId xmlns:a16="http://schemas.microsoft.com/office/drawing/2014/main" id="{E4344013-FC0D-4567-94A5-A2700632961F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6939810" y="238147"/>
                  <a:ext cx="300600" cy="268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FA4A7BB7-E443-455E-A890-2EEAF872027F}"/>
                    </a:ext>
                  </a:extLst>
                </p14:cNvPr>
                <p14:cNvContentPartPr/>
                <p14:nvPr/>
              </p14:nvContentPartPr>
              <p14:xfrm>
                <a:off x="7262730" y="474667"/>
                <a:ext cx="204120" cy="145080"/>
              </p14:xfrm>
            </p:contentPart>
          </mc:Choice>
          <mc:Fallback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FA4A7BB7-E443-455E-A890-2EEAF872027F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7253730" y="465667"/>
                  <a:ext cx="221760" cy="1627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742A5110-5F78-4B0A-9553-884B36CC5B29}"/>
              </a:ext>
            </a:extLst>
          </p:cNvPr>
          <p:cNvGrpSpPr/>
          <p:nvPr/>
        </p:nvGrpSpPr>
        <p:grpSpPr>
          <a:xfrm>
            <a:off x="7809930" y="164707"/>
            <a:ext cx="540720" cy="250920"/>
            <a:chOff x="7809930" y="164707"/>
            <a:chExt cx="540720" cy="2509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6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47E575E2-CAFB-4B7E-AE63-88E6DDE25585}"/>
                    </a:ext>
                  </a:extLst>
                </p14:cNvPr>
                <p14:cNvContentPartPr/>
                <p14:nvPr/>
              </p14:nvContentPartPr>
              <p14:xfrm>
                <a:off x="7845930" y="238147"/>
                <a:ext cx="69840" cy="56880"/>
              </p14:xfrm>
            </p:contentPart>
          </mc:Choice>
          <mc:Fallback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47E575E2-CAFB-4B7E-AE63-88E6DDE25585}"/>
                    </a:ext>
                  </a:extLst>
                </p:cNvPr>
                <p:cNvPicPr/>
                <p:nvPr/>
              </p:nvPicPr>
              <p:blipFill>
                <a:blip r:embed="rId27"/>
                <a:stretch>
                  <a:fillRect/>
                </a:stretch>
              </p:blipFill>
              <p:spPr>
                <a:xfrm>
                  <a:off x="7837290" y="229147"/>
                  <a:ext cx="87480" cy="74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">
              <p14:nvContentPartPr>
                <p14:cNvPr id="30" name="Ink 29">
                  <a:extLst>
                    <a:ext uri="{FF2B5EF4-FFF2-40B4-BE49-F238E27FC236}">
                      <a16:creationId xmlns:a16="http://schemas.microsoft.com/office/drawing/2014/main" id="{9A74968F-B648-4727-BC52-8869023E4817}"/>
                    </a:ext>
                  </a:extLst>
                </p14:cNvPr>
                <p14:cNvContentPartPr/>
                <p14:nvPr/>
              </p14:nvContentPartPr>
              <p14:xfrm>
                <a:off x="7809930" y="398347"/>
                <a:ext cx="153720" cy="17280"/>
              </p14:xfrm>
            </p:contentPart>
          </mc:Choice>
          <mc:Fallback>
            <p:pic>
              <p:nvPicPr>
                <p:cNvPr id="30" name="Ink 29">
                  <a:extLst>
                    <a:ext uri="{FF2B5EF4-FFF2-40B4-BE49-F238E27FC236}">
                      <a16:creationId xmlns:a16="http://schemas.microsoft.com/office/drawing/2014/main" id="{9A74968F-B648-4727-BC52-8869023E4817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7800930" y="389347"/>
                  <a:ext cx="171360" cy="34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">
              <p14:nvContentPartPr>
                <p14:cNvPr id="31" name="Ink 30">
                  <a:extLst>
                    <a:ext uri="{FF2B5EF4-FFF2-40B4-BE49-F238E27FC236}">
                      <a16:creationId xmlns:a16="http://schemas.microsoft.com/office/drawing/2014/main" id="{E7B045A0-26B4-4F05-9445-167CDA24AF98}"/>
                    </a:ext>
                  </a:extLst>
                </p14:cNvPr>
                <p14:cNvContentPartPr/>
                <p14:nvPr/>
              </p14:nvContentPartPr>
              <p14:xfrm>
                <a:off x="8178930" y="164707"/>
                <a:ext cx="171720" cy="203400"/>
              </p14:xfrm>
            </p:contentPart>
          </mc:Choice>
          <mc:Fallback>
            <p:pic>
              <p:nvPicPr>
                <p:cNvPr id="31" name="Ink 30">
                  <a:extLst>
                    <a:ext uri="{FF2B5EF4-FFF2-40B4-BE49-F238E27FC236}">
                      <a16:creationId xmlns:a16="http://schemas.microsoft.com/office/drawing/2014/main" id="{E7B045A0-26B4-4F05-9445-167CDA24AF98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8170290" y="156067"/>
                  <a:ext cx="189360" cy="2210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32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7DC73674-2D2B-4289-95AD-53CE0A7B9968}"/>
                  </a:ext>
                </a:extLst>
              </p14:cNvPr>
              <p14:cNvContentPartPr/>
              <p14:nvPr/>
            </p14:nvContentPartPr>
            <p14:xfrm>
              <a:off x="8323650" y="516067"/>
              <a:ext cx="23760" cy="19800"/>
            </p14:xfrm>
          </p:contentPart>
        </mc:Choice>
        <mc:Fallback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7DC73674-2D2B-4289-95AD-53CE0A7B9968}"/>
                  </a:ext>
                </a:extLst>
              </p:cNvPr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8315010" y="507067"/>
                <a:ext cx="41400" cy="37440"/>
              </a:xfrm>
              <a:prstGeom prst="rect">
                <a:avLst/>
              </a:prstGeom>
            </p:spPr>
          </p:pic>
        </mc:Fallback>
      </mc:AlternateContent>
      <p:grpSp>
        <p:nvGrpSpPr>
          <p:cNvPr id="41" name="Group 40">
            <a:extLst>
              <a:ext uri="{FF2B5EF4-FFF2-40B4-BE49-F238E27FC236}">
                <a16:creationId xmlns:a16="http://schemas.microsoft.com/office/drawing/2014/main" id="{054CF6F9-A886-4EE8-AF57-5629A8255EFD}"/>
              </a:ext>
            </a:extLst>
          </p:cNvPr>
          <p:cNvGrpSpPr/>
          <p:nvPr/>
        </p:nvGrpSpPr>
        <p:grpSpPr>
          <a:xfrm>
            <a:off x="6960690" y="858427"/>
            <a:ext cx="426960" cy="568440"/>
            <a:chOff x="6960690" y="858427"/>
            <a:chExt cx="426960" cy="5684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4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9BF21097-1323-4537-A7B8-590275F160EB}"/>
                    </a:ext>
                  </a:extLst>
                </p14:cNvPr>
                <p14:cNvContentPartPr/>
                <p14:nvPr/>
              </p14:nvContentPartPr>
              <p14:xfrm>
                <a:off x="7102170" y="945907"/>
                <a:ext cx="44640" cy="334080"/>
              </p14:xfrm>
            </p:contentPart>
          </mc:Choice>
          <mc:Fallback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9BF21097-1323-4537-A7B8-590275F160EB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7093170" y="936907"/>
                  <a:ext cx="62280" cy="351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">
              <p14:nvContentPartPr>
                <p14:cNvPr id="36" name="Ink 35">
                  <a:extLst>
                    <a:ext uri="{FF2B5EF4-FFF2-40B4-BE49-F238E27FC236}">
                      <a16:creationId xmlns:a16="http://schemas.microsoft.com/office/drawing/2014/main" id="{AC1E2347-AA43-4026-B1B4-977D0DA911EA}"/>
                    </a:ext>
                  </a:extLst>
                </p14:cNvPr>
                <p14:cNvContentPartPr/>
                <p14:nvPr/>
              </p14:nvContentPartPr>
              <p14:xfrm>
                <a:off x="6960690" y="858427"/>
                <a:ext cx="360360" cy="221400"/>
              </p14:xfrm>
            </p:contentPart>
          </mc:Choice>
          <mc:Fallback>
            <p:pic>
              <p:nvPicPr>
                <p:cNvPr id="36" name="Ink 35">
                  <a:extLst>
                    <a:ext uri="{FF2B5EF4-FFF2-40B4-BE49-F238E27FC236}">
                      <a16:creationId xmlns:a16="http://schemas.microsoft.com/office/drawing/2014/main" id="{AC1E2347-AA43-4026-B1B4-977D0DA911EA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6951690" y="849427"/>
                  <a:ext cx="378000" cy="23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C0A7FA77-057E-43EC-8330-4496DBFF5AF8}"/>
                    </a:ext>
                  </a:extLst>
                </p14:cNvPr>
                <p14:cNvContentPartPr/>
                <p14:nvPr/>
              </p14:nvContentPartPr>
              <p14:xfrm>
                <a:off x="7260930" y="1190707"/>
                <a:ext cx="126720" cy="236160"/>
              </p14:xfrm>
            </p:contentPart>
          </mc:Choice>
          <mc:Fallback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C0A7FA77-057E-43EC-8330-4496DBFF5AF8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7252290" y="1182067"/>
                  <a:ext cx="144360" cy="2538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C1E21ED3-E643-4150-96A8-6F3CDA98A7F0}"/>
              </a:ext>
            </a:extLst>
          </p:cNvPr>
          <p:cNvGrpSpPr/>
          <p:nvPr/>
        </p:nvGrpSpPr>
        <p:grpSpPr>
          <a:xfrm>
            <a:off x="7721010" y="902347"/>
            <a:ext cx="1543320" cy="530640"/>
            <a:chOff x="7721010" y="902347"/>
            <a:chExt cx="1543320" cy="5306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0">
              <p14:nvContentPartPr>
                <p14:cNvPr id="39" name="Ink 38">
                  <a:extLst>
                    <a:ext uri="{FF2B5EF4-FFF2-40B4-BE49-F238E27FC236}">
                      <a16:creationId xmlns:a16="http://schemas.microsoft.com/office/drawing/2014/main" id="{7A64C365-B065-446E-989A-BFD40678921D}"/>
                    </a:ext>
                  </a:extLst>
                </p14:cNvPr>
                <p14:cNvContentPartPr/>
                <p14:nvPr/>
              </p14:nvContentPartPr>
              <p14:xfrm>
                <a:off x="7721010" y="1003867"/>
                <a:ext cx="119160" cy="18720"/>
              </p14:xfrm>
            </p:contentPart>
          </mc:Choice>
          <mc:Fallback>
            <p:pic>
              <p:nvPicPr>
                <p:cNvPr id="39" name="Ink 38">
                  <a:extLst>
                    <a:ext uri="{FF2B5EF4-FFF2-40B4-BE49-F238E27FC236}">
                      <a16:creationId xmlns:a16="http://schemas.microsoft.com/office/drawing/2014/main" id="{7A64C365-B065-446E-989A-BFD40678921D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7712370" y="994867"/>
                  <a:ext cx="136800" cy="3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">
              <p14:nvContentPartPr>
                <p14:cNvPr id="40" name="Ink 39">
                  <a:extLst>
                    <a:ext uri="{FF2B5EF4-FFF2-40B4-BE49-F238E27FC236}">
                      <a16:creationId xmlns:a16="http://schemas.microsoft.com/office/drawing/2014/main" id="{A06FFAE0-8C66-4BC4-A157-3D9E09386923}"/>
                    </a:ext>
                  </a:extLst>
                </p14:cNvPr>
                <p14:cNvContentPartPr/>
                <p14:nvPr/>
              </p14:nvContentPartPr>
              <p14:xfrm>
                <a:off x="7756290" y="1119067"/>
                <a:ext cx="120960" cy="8280"/>
              </p14:xfrm>
            </p:contentPart>
          </mc:Choice>
          <mc:Fallback>
            <p:pic>
              <p:nvPicPr>
                <p:cNvPr id="40" name="Ink 39">
                  <a:extLst>
                    <a:ext uri="{FF2B5EF4-FFF2-40B4-BE49-F238E27FC236}">
                      <a16:creationId xmlns:a16="http://schemas.microsoft.com/office/drawing/2014/main" id="{A06FFAE0-8C66-4BC4-A157-3D9E09386923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7747650" y="1110067"/>
                  <a:ext cx="138600" cy="25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BDB9E1B5-6843-42A8-AB81-57247C7DE50C}"/>
                    </a:ext>
                  </a:extLst>
                </p14:cNvPr>
                <p14:cNvContentPartPr/>
                <p14:nvPr/>
              </p14:nvContentPartPr>
              <p14:xfrm>
                <a:off x="8110890" y="902347"/>
                <a:ext cx="235440" cy="426600"/>
              </p14:xfrm>
            </p:contentPart>
          </mc:Choice>
          <mc:Fallback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BDB9E1B5-6843-42A8-AB81-57247C7DE50C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8101890" y="893347"/>
                  <a:ext cx="253080" cy="444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D56AAD64-9DD9-4B67-A879-553017E0F24A}"/>
                    </a:ext>
                  </a:extLst>
                </p14:cNvPr>
                <p14:cNvContentPartPr/>
                <p14:nvPr/>
              </p14:nvContentPartPr>
              <p14:xfrm>
                <a:off x="8100450" y="968227"/>
                <a:ext cx="308160" cy="11160"/>
              </p14:xfrm>
            </p:contentPart>
          </mc:Choice>
          <mc:Fallback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D56AAD64-9DD9-4B67-A879-553017E0F24A}"/>
                    </a:ext>
                  </a:extLst>
                </p:cNvPr>
                <p:cNvPicPr/>
                <p:nvPr/>
              </p:nvPicPr>
              <p:blipFill>
                <a:blip r:embed="rId47"/>
                <a:stretch>
                  <a:fillRect/>
                </a:stretch>
              </p:blipFill>
              <p:spPr>
                <a:xfrm>
                  <a:off x="8091450" y="959587"/>
                  <a:ext cx="325800" cy="28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71D19713-AD02-4A23-BF6A-189FE849FF2F}"/>
                    </a:ext>
                  </a:extLst>
                </p14:cNvPr>
                <p14:cNvContentPartPr/>
                <p14:nvPr/>
              </p14:nvContentPartPr>
              <p14:xfrm>
                <a:off x="8408250" y="1175227"/>
                <a:ext cx="154800" cy="159480"/>
              </p14:xfrm>
            </p:contentPart>
          </mc:Choice>
          <mc:Fallback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71D19713-AD02-4A23-BF6A-189FE849FF2F}"/>
                    </a:ext>
                  </a:extLst>
                </p:cNvPr>
                <p:cNvPicPr/>
                <p:nvPr/>
              </p:nvPicPr>
              <p:blipFill>
                <a:blip r:embed="rId49"/>
                <a:stretch>
                  <a:fillRect/>
                </a:stretch>
              </p:blipFill>
              <p:spPr>
                <a:xfrm>
                  <a:off x="8399610" y="1166227"/>
                  <a:ext cx="172440" cy="177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0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53664716-2037-450C-807C-50E5AE7184BD}"/>
                    </a:ext>
                  </a:extLst>
                </p14:cNvPr>
                <p14:cNvContentPartPr/>
                <p14:nvPr/>
              </p14:nvContentPartPr>
              <p14:xfrm>
                <a:off x="8523090" y="1151467"/>
                <a:ext cx="409320" cy="194400"/>
              </p14:xfrm>
            </p:contentPart>
          </mc:Choice>
          <mc:Fallback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53664716-2037-450C-807C-50E5AE7184BD}"/>
                    </a:ext>
                  </a:extLst>
                </p:cNvPr>
                <p:cNvPicPr/>
                <p:nvPr/>
              </p:nvPicPr>
              <p:blipFill>
                <a:blip r:embed="rId51"/>
                <a:stretch>
                  <a:fillRect/>
                </a:stretch>
              </p:blipFill>
              <p:spPr>
                <a:xfrm>
                  <a:off x="8514090" y="1142467"/>
                  <a:ext cx="426960" cy="212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2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ECFF6463-CEB5-424A-A13A-DFF5360E125C}"/>
                    </a:ext>
                  </a:extLst>
                </p14:cNvPr>
                <p14:cNvContentPartPr/>
                <p14:nvPr/>
              </p14:nvContentPartPr>
              <p14:xfrm>
                <a:off x="8691210" y="1004947"/>
                <a:ext cx="45000" cy="304560"/>
              </p14:xfrm>
            </p:contentPart>
          </mc:Choice>
          <mc:Fallback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ECFF6463-CEB5-424A-A13A-DFF5360E125C}"/>
                    </a:ext>
                  </a:extLst>
                </p:cNvPr>
                <p:cNvPicPr/>
                <p:nvPr/>
              </p:nvPicPr>
              <p:blipFill>
                <a:blip r:embed="rId53"/>
                <a:stretch>
                  <a:fillRect/>
                </a:stretch>
              </p:blipFill>
              <p:spPr>
                <a:xfrm>
                  <a:off x="8682570" y="995947"/>
                  <a:ext cx="62640" cy="322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">
              <p14:nvContentPartPr>
                <p14:cNvPr id="47" name="Ink 46">
                  <a:extLst>
                    <a:ext uri="{FF2B5EF4-FFF2-40B4-BE49-F238E27FC236}">
                      <a16:creationId xmlns:a16="http://schemas.microsoft.com/office/drawing/2014/main" id="{6F2F6C97-90CD-40E8-ABB0-A12B2C428B51}"/>
                    </a:ext>
                  </a:extLst>
                </p14:cNvPr>
                <p14:cNvContentPartPr/>
                <p14:nvPr/>
              </p14:nvContentPartPr>
              <p14:xfrm>
                <a:off x="8646210" y="1177027"/>
                <a:ext cx="182160" cy="7200"/>
              </p14:xfrm>
            </p:contentPart>
          </mc:Choice>
          <mc:Fallback>
            <p:pic>
              <p:nvPicPr>
                <p:cNvPr id="47" name="Ink 46">
                  <a:extLst>
                    <a:ext uri="{FF2B5EF4-FFF2-40B4-BE49-F238E27FC236}">
                      <a16:creationId xmlns:a16="http://schemas.microsoft.com/office/drawing/2014/main" id="{6F2F6C97-90CD-40E8-ABB0-A12B2C428B51}"/>
                    </a:ext>
                  </a:extLst>
                </p:cNvPr>
                <p:cNvPicPr/>
                <p:nvPr/>
              </p:nvPicPr>
              <p:blipFill>
                <a:blip r:embed="rId55"/>
                <a:stretch>
                  <a:fillRect/>
                </a:stretch>
              </p:blipFill>
              <p:spPr>
                <a:xfrm>
                  <a:off x="8637210" y="1168027"/>
                  <a:ext cx="199800" cy="24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C0160710-1CDF-438C-90F9-3A57CA8F4755}"/>
                    </a:ext>
                  </a:extLst>
                </p14:cNvPr>
                <p14:cNvContentPartPr/>
                <p14:nvPr/>
              </p14:nvContentPartPr>
              <p14:xfrm>
                <a:off x="8826210" y="1162627"/>
                <a:ext cx="438120" cy="270360"/>
              </p14:xfrm>
            </p:contentPart>
          </mc:Choice>
          <mc:Fallback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C0160710-1CDF-438C-90F9-3A57CA8F4755}"/>
                    </a:ext>
                  </a:extLst>
                </p:cNvPr>
                <p:cNvPicPr/>
                <p:nvPr/>
              </p:nvPicPr>
              <p:blipFill>
                <a:blip r:embed="rId57"/>
                <a:stretch>
                  <a:fillRect/>
                </a:stretch>
              </p:blipFill>
              <p:spPr>
                <a:xfrm>
                  <a:off x="8817570" y="1153627"/>
                  <a:ext cx="455760" cy="2880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58">
            <p14:nvContentPartPr>
              <p14:cNvPr id="58" name="Ink 57">
                <a:extLst>
                  <a:ext uri="{FF2B5EF4-FFF2-40B4-BE49-F238E27FC236}">
                    <a16:creationId xmlns:a16="http://schemas.microsoft.com/office/drawing/2014/main" id="{2EBA58C1-6E28-44C5-8E84-FB0D8DD2916D}"/>
                  </a:ext>
                </a:extLst>
              </p14:cNvPr>
              <p14:cNvContentPartPr/>
              <p14:nvPr/>
            </p14:nvContentPartPr>
            <p14:xfrm>
              <a:off x="1682010" y="3257827"/>
              <a:ext cx="437760" cy="747000"/>
            </p14:xfrm>
          </p:contentPart>
        </mc:Choice>
        <mc:Fallback>
          <p:pic>
            <p:nvPicPr>
              <p:cNvPr id="58" name="Ink 57">
                <a:extLst>
                  <a:ext uri="{FF2B5EF4-FFF2-40B4-BE49-F238E27FC236}">
                    <a16:creationId xmlns:a16="http://schemas.microsoft.com/office/drawing/2014/main" id="{2EBA58C1-6E28-44C5-8E84-FB0D8DD2916D}"/>
                  </a:ext>
                </a:extLst>
              </p:cNvPr>
              <p:cNvPicPr/>
              <p:nvPr/>
            </p:nvPicPr>
            <p:blipFill>
              <a:blip r:embed="rId59"/>
              <a:stretch>
                <a:fillRect/>
              </a:stretch>
            </p:blipFill>
            <p:spPr>
              <a:xfrm>
                <a:off x="1673370" y="3249187"/>
                <a:ext cx="455400" cy="764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0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5BCC7162-A4B3-4103-867A-7AF914DFA7DB}"/>
                  </a:ext>
                </a:extLst>
              </p14:cNvPr>
              <p14:cNvContentPartPr/>
              <p14:nvPr/>
            </p14:nvContentPartPr>
            <p14:xfrm>
              <a:off x="2447370" y="3316867"/>
              <a:ext cx="321480" cy="680760"/>
            </p14:xfrm>
          </p:contentPart>
        </mc:Choice>
        <mc:Fallback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5BCC7162-A4B3-4103-867A-7AF914DFA7DB}"/>
                  </a:ext>
                </a:extLst>
              </p:cNvPr>
              <p:cNvPicPr/>
              <p:nvPr/>
            </p:nvPicPr>
            <p:blipFill>
              <a:blip r:embed="rId61"/>
              <a:stretch>
                <a:fillRect/>
              </a:stretch>
            </p:blipFill>
            <p:spPr>
              <a:xfrm>
                <a:off x="2438730" y="3308227"/>
                <a:ext cx="339120" cy="698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2">
            <p14:nvContentPartPr>
              <p14:cNvPr id="61" name="Ink 60">
                <a:extLst>
                  <a:ext uri="{FF2B5EF4-FFF2-40B4-BE49-F238E27FC236}">
                    <a16:creationId xmlns:a16="http://schemas.microsoft.com/office/drawing/2014/main" id="{04F4A2BA-55B4-4285-A2E7-B368835F7CB9}"/>
                  </a:ext>
                </a:extLst>
              </p14:cNvPr>
              <p14:cNvContentPartPr/>
              <p14:nvPr/>
            </p14:nvContentPartPr>
            <p14:xfrm>
              <a:off x="3153690" y="3483547"/>
              <a:ext cx="61200" cy="101520"/>
            </p14:xfrm>
          </p:contentPart>
        </mc:Choice>
        <mc:Fallback>
          <p:pic>
            <p:nvPicPr>
              <p:cNvPr id="61" name="Ink 60">
                <a:extLst>
                  <a:ext uri="{FF2B5EF4-FFF2-40B4-BE49-F238E27FC236}">
                    <a16:creationId xmlns:a16="http://schemas.microsoft.com/office/drawing/2014/main" id="{04F4A2BA-55B4-4285-A2E7-B368835F7CB9}"/>
                  </a:ext>
                </a:extLst>
              </p:cNvPr>
              <p:cNvPicPr/>
              <p:nvPr/>
            </p:nvPicPr>
            <p:blipFill>
              <a:blip r:embed="rId63"/>
              <a:stretch>
                <a:fillRect/>
              </a:stretch>
            </p:blipFill>
            <p:spPr>
              <a:xfrm>
                <a:off x="3145050" y="3474547"/>
                <a:ext cx="78840" cy="119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4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9FC13403-8422-4B8D-BC0A-E168B1B87D0D}"/>
                  </a:ext>
                </a:extLst>
              </p14:cNvPr>
              <p14:cNvContentPartPr/>
              <p14:nvPr/>
            </p14:nvContentPartPr>
            <p14:xfrm>
              <a:off x="3247290" y="986587"/>
              <a:ext cx="63000" cy="396000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9FC13403-8422-4B8D-BC0A-E168B1B87D0D}"/>
                  </a:ext>
                </a:extLst>
              </p:cNvPr>
              <p:cNvPicPr/>
              <p:nvPr/>
            </p:nvPicPr>
            <p:blipFill>
              <a:blip r:embed="rId65"/>
              <a:stretch>
                <a:fillRect/>
              </a:stretch>
            </p:blipFill>
            <p:spPr>
              <a:xfrm>
                <a:off x="3238650" y="977947"/>
                <a:ext cx="80640" cy="413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6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D5840A86-C0C9-40A9-9125-AD7DC9E326A7}"/>
                  </a:ext>
                </a:extLst>
              </p14:cNvPr>
              <p14:cNvContentPartPr/>
              <p14:nvPr/>
            </p14:nvContentPartPr>
            <p14:xfrm>
              <a:off x="3233970" y="944107"/>
              <a:ext cx="238320" cy="193320"/>
            </p14:xfrm>
          </p:contentPart>
        </mc:Choice>
        <mc:Fallback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D5840A86-C0C9-40A9-9125-AD7DC9E326A7}"/>
                  </a:ext>
                </a:extLst>
              </p:cNvPr>
              <p:cNvPicPr/>
              <p:nvPr/>
            </p:nvPicPr>
            <p:blipFill>
              <a:blip r:embed="rId67"/>
              <a:stretch>
                <a:fillRect/>
              </a:stretch>
            </p:blipFill>
            <p:spPr>
              <a:xfrm>
                <a:off x="3224970" y="935467"/>
                <a:ext cx="255960" cy="210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8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FEF9DDAE-3A78-4C6F-B89A-23CF9D3DB1D8}"/>
                  </a:ext>
                </a:extLst>
              </p14:cNvPr>
              <p14:cNvContentPartPr/>
              <p14:nvPr/>
            </p14:nvContentPartPr>
            <p14:xfrm>
              <a:off x="3519810" y="1164067"/>
              <a:ext cx="50760" cy="157680"/>
            </p14:xfrm>
          </p:contentPart>
        </mc:Choice>
        <mc:Fallback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FEF9DDAE-3A78-4C6F-B89A-23CF9D3DB1D8}"/>
                  </a:ext>
                </a:extLst>
              </p:cNvPr>
              <p:cNvPicPr/>
              <p:nvPr/>
            </p:nvPicPr>
            <p:blipFill>
              <a:blip r:embed="rId69"/>
              <a:stretch>
                <a:fillRect/>
              </a:stretch>
            </p:blipFill>
            <p:spPr>
              <a:xfrm>
                <a:off x="3510810" y="1155067"/>
                <a:ext cx="68400" cy="175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0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25C6D171-3EF5-44A2-BE07-7C56B1B7E134}"/>
                  </a:ext>
                </a:extLst>
              </p14:cNvPr>
              <p14:cNvContentPartPr/>
              <p14:nvPr/>
            </p14:nvContentPartPr>
            <p14:xfrm>
              <a:off x="3845970" y="995587"/>
              <a:ext cx="113400" cy="11520"/>
            </p14:xfrm>
          </p:contentPart>
        </mc:Choice>
        <mc:Fallback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25C6D171-3EF5-44A2-BE07-7C56B1B7E134}"/>
                  </a:ext>
                </a:extLst>
              </p:cNvPr>
              <p:cNvPicPr/>
              <p:nvPr/>
            </p:nvPicPr>
            <p:blipFill>
              <a:blip r:embed="rId71"/>
              <a:stretch>
                <a:fillRect/>
              </a:stretch>
            </p:blipFill>
            <p:spPr>
              <a:xfrm>
                <a:off x="3836970" y="986947"/>
                <a:ext cx="131040" cy="29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2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CD2AB210-F46F-49B2-BE4C-D37F8E765D3B}"/>
                  </a:ext>
                </a:extLst>
              </p14:cNvPr>
              <p14:cNvContentPartPr/>
              <p14:nvPr/>
            </p14:nvContentPartPr>
            <p14:xfrm>
              <a:off x="3857850" y="1130947"/>
              <a:ext cx="59400" cy="4320"/>
            </p14:xfrm>
          </p:contentPart>
        </mc:Choice>
        <mc:Fallback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CD2AB210-F46F-49B2-BE4C-D37F8E765D3B}"/>
                  </a:ext>
                </a:extLst>
              </p:cNvPr>
              <p:cNvPicPr/>
              <p:nvPr/>
            </p:nvPicPr>
            <p:blipFill>
              <a:blip r:embed="rId73"/>
              <a:stretch>
                <a:fillRect/>
              </a:stretch>
            </p:blipFill>
            <p:spPr>
              <a:xfrm>
                <a:off x="3848850" y="1121947"/>
                <a:ext cx="77040" cy="2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4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689CFE79-70FF-4E27-8B07-F494CA37E771}"/>
                  </a:ext>
                </a:extLst>
              </p14:cNvPr>
              <p14:cNvContentPartPr/>
              <p14:nvPr/>
            </p14:nvContentPartPr>
            <p14:xfrm>
              <a:off x="4123890" y="936187"/>
              <a:ext cx="242640" cy="366840"/>
            </p14:xfrm>
          </p:contentPart>
        </mc:Choice>
        <mc:Fallback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689CFE79-70FF-4E27-8B07-F494CA37E771}"/>
                  </a:ext>
                </a:extLst>
              </p:cNvPr>
              <p:cNvPicPr/>
              <p:nvPr/>
            </p:nvPicPr>
            <p:blipFill>
              <a:blip r:embed="rId75"/>
              <a:stretch>
                <a:fillRect/>
              </a:stretch>
            </p:blipFill>
            <p:spPr>
              <a:xfrm>
                <a:off x="4114890" y="927187"/>
                <a:ext cx="260280" cy="384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6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B20A5DFB-A230-45A0-B5B4-B1DD3C038ADD}"/>
                  </a:ext>
                </a:extLst>
              </p14:cNvPr>
              <p14:cNvContentPartPr/>
              <p14:nvPr/>
            </p14:nvContentPartPr>
            <p14:xfrm>
              <a:off x="4432410" y="1161547"/>
              <a:ext cx="149040" cy="140040"/>
            </p14:xfrm>
          </p:contentPart>
        </mc:Choice>
        <mc:Fallback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B20A5DFB-A230-45A0-B5B4-B1DD3C038ADD}"/>
                  </a:ext>
                </a:extLst>
              </p:cNvPr>
              <p:cNvPicPr/>
              <p:nvPr/>
            </p:nvPicPr>
            <p:blipFill>
              <a:blip r:embed="rId77"/>
              <a:stretch>
                <a:fillRect/>
              </a:stretch>
            </p:blipFill>
            <p:spPr>
              <a:xfrm>
                <a:off x="4423410" y="1152547"/>
                <a:ext cx="166680" cy="157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8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325F2925-4DDC-4E82-BBA7-275ECE8F8391}"/>
                  </a:ext>
                </a:extLst>
              </p14:cNvPr>
              <p14:cNvContentPartPr/>
              <p14:nvPr/>
            </p14:nvContentPartPr>
            <p14:xfrm>
              <a:off x="4590090" y="1037707"/>
              <a:ext cx="698040" cy="269640"/>
            </p14:xfrm>
          </p:contentPart>
        </mc:Choice>
        <mc:Fallback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325F2925-4DDC-4E82-BBA7-275ECE8F8391}"/>
                  </a:ext>
                </a:extLst>
              </p:cNvPr>
              <p:cNvPicPr/>
              <p:nvPr/>
            </p:nvPicPr>
            <p:blipFill>
              <a:blip r:embed="rId79"/>
              <a:stretch>
                <a:fillRect/>
              </a:stretch>
            </p:blipFill>
            <p:spPr>
              <a:xfrm>
                <a:off x="4581090" y="1029067"/>
                <a:ext cx="715680" cy="287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0">
            <p14:nvContentPartPr>
              <p14:cNvPr id="50" name="Ink 49">
                <a:extLst>
                  <a:ext uri="{FF2B5EF4-FFF2-40B4-BE49-F238E27FC236}">
                    <a16:creationId xmlns:a16="http://schemas.microsoft.com/office/drawing/2014/main" id="{8150E9D4-2FE2-454B-9A2B-409254552C32}"/>
                  </a:ext>
                </a:extLst>
              </p14:cNvPr>
              <p14:cNvContentPartPr/>
              <p14:nvPr/>
            </p14:nvContentPartPr>
            <p14:xfrm>
              <a:off x="1573290" y="1850227"/>
              <a:ext cx="61560" cy="598320"/>
            </p14:xfrm>
          </p:contentPart>
        </mc:Choice>
        <mc:Fallback>
          <p:pic>
            <p:nvPicPr>
              <p:cNvPr id="50" name="Ink 49">
                <a:extLst>
                  <a:ext uri="{FF2B5EF4-FFF2-40B4-BE49-F238E27FC236}">
                    <a16:creationId xmlns:a16="http://schemas.microsoft.com/office/drawing/2014/main" id="{8150E9D4-2FE2-454B-9A2B-409254552C32}"/>
                  </a:ext>
                </a:extLst>
              </p:cNvPr>
              <p:cNvPicPr/>
              <p:nvPr/>
            </p:nvPicPr>
            <p:blipFill>
              <a:blip r:embed="rId81"/>
              <a:stretch>
                <a:fillRect/>
              </a:stretch>
            </p:blipFill>
            <p:spPr>
              <a:xfrm>
                <a:off x="1564650" y="1841587"/>
                <a:ext cx="79200" cy="615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2">
            <p14:nvContentPartPr>
              <p14:cNvPr id="51" name="Ink 50">
                <a:extLst>
                  <a:ext uri="{FF2B5EF4-FFF2-40B4-BE49-F238E27FC236}">
                    <a16:creationId xmlns:a16="http://schemas.microsoft.com/office/drawing/2014/main" id="{EE169FCE-2B37-41FA-B16E-CF513322BF40}"/>
                  </a:ext>
                </a:extLst>
              </p14:cNvPr>
              <p14:cNvContentPartPr/>
              <p14:nvPr/>
            </p14:nvContentPartPr>
            <p14:xfrm>
              <a:off x="1529010" y="1789387"/>
              <a:ext cx="417240" cy="299160"/>
            </p14:xfrm>
          </p:contentPart>
        </mc:Choice>
        <mc:Fallback>
          <p:pic>
            <p:nvPicPr>
              <p:cNvPr id="51" name="Ink 50">
                <a:extLst>
                  <a:ext uri="{FF2B5EF4-FFF2-40B4-BE49-F238E27FC236}">
                    <a16:creationId xmlns:a16="http://schemas.microsoft.com/office/drawing/2014/main" id="{EE169FCE-2B37-41FA-B16E-CF513322BF40}"/>
                  </a:ext>
                </a:extLst>
              </p:cNvPr>
              <p:cNvPicPr/>
              <p:nvPr/>
            </p:nvPicPr>
            <p:blipFill>
              <a:blip r:embed="rId83"/>
              <a:stretch>
                <a:fillRect/>
              </a:stretch>
            </p:blipFill>
            <p:spPr>
              <a:xfrm>
                <a:off x="1520370" y="1780747"/>
                <a:ext cx="434880" cy="316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4">
            <p14:nvContentPartPr>
              <p14:cNvPr id="52" name="Ink 51">
                <a:extLst>
                  <a:ext uri="{FF2B5EF4-FFF2-40B4-BE49-F238E27FC236}">
                    <a16:creationId xmlns:a16="http://schemas.microsoft.com/office/drawing/2014/main" id="{BD447054-EDB7-44C5-9546-E3D37F62D8F6}"/>
                  </a:ext>
                </a:extLst>
              </p14:cNvPr>
              <p14:cNvContentPartPr/>
              <p14:nvPr/>
            </p14:nvContentPartPr>
            <p14:xfrm>
              <a:off x="1979370" y="1876867"/>
              <a:ext cx="604440" cy="546840"/>
            </p14:xfrm>
          </p:contentPart>
        </mc:Choice>
        <mc:Fallback>
          <p:pic>
            <p:nvPicPr>
              <p:cNvPr id="52" name="Ink 51">
                <a:extLst>
                  <a:ext uri="{FF2B5EF4-FFF2-40B4-BE49-F238E27FC236}">
                    <a16:creationId xmlns:a16="http://schemas.microsoft.com/office/drawing/2014/main" id="{BD447054-EDB7-44C5-9546-E3D37F62D8F6}"/>
                  </a:ext>
                </a:extLst>
              </p:cNvPr>
              <p:cNvPicPr/>
              <p:nvPr/>
            </p:nvPicPr>
            <p:blipFill>
              <a:blip r:embed="rId85"/>
              <a:stretch>
                <a:fillRect/>
              </a:stretch>
            </p:blipFill>
            <p:spPr>
              <a:xfrm>
                <a:off x="1970730" y="1868227"/>
                <a:ext cx="622080" cy="564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6">
            <p14:nvContentPartPr>
              <p14:cNvPr id="53" name="Ink 52">
                <a:extLst>
                  <a:ext uri="{FF2B5EF4-FFF2-40B4-BE49-F238E27FC236}">
                    <a16:creationId xmlns:a16="http://schemas.microsoft.com/office/drawing/2014/main" id="{10F5E41F-0C6B-4455-A49B-0C3C7C8D0AF2}"/>
                  </a:ext>
                </a:extLst>
              </p14:cNvPr>
              <p14:cNvContentPartPr/>
              <p14:nvPr/>
            </p14:nvContentPartPr>
            <p14:xfrm>
              <a:off x="2281770" y="1837627"/>
              <a:ext cx="339480" cy="210240"/>
            </p14:xfrm>
          </p:contentPart>
        </mc:Choice>
        <mc:Fallback>
          <p:pic>
            <p:nvPicPr>
              <p:cNvPr id="53" name="Ink 52">
                <a:extLst>
                  <a:ext uri="{FF2B5EF4-FFF2-40B4-BE49-F238E27FC236}">
                    <a16:creationId xmlns:a16="http://schemas.microsoft.com/office/drawing/2014/main" id="{10F5E41F-0C6B-4455-A49B-0C3C7C8D0AF2}"/>
                  </a:ext>
                </a:extLst>
              </p:cNvPr>
              <p:cNvPicPr/>
              <p:nvPr/>
            </p:nvPicPr>
            <p:blipFill>
              <a:blip r:embed="rId87"/>
              <a:stretch>
                <a:fillRect/>
              </a:stretch>
            </p:blipFill>
            <p:spPr>
              <a:xfrm>
                <a:off x="2272770" y="1828627"/>
                <a:ext cx="357120" cy="227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8">
            <p14:nvContentPartPr>
              <p14:cNvPr id="55" name="Ink 54">
                <a:extLst>
                  <a:ext uri="{FF2B5EF4-FFF2-40B4-BE49-F238E27FC236}">
                    <a16:creationId xmlns:a16="http://schemas.microsoft.com/office/drawing/2014/main" id="{55E733BC-2AF4-40A7-B014-DE0479198F63}"/>
                  </a:ext>
                </a:extLst>
              </p14:cNvPr>
              <p14:cNvContentPartPr/>
              <p14:nvPr/>
            </p14:nvContentPartPr>
            <p14:xfrm>
              <a:off x="3458610" y="1918267"/>
              <a:ext cx="557280" cy="404280"/>
            </p14:xfrm>
          </p:contentPart>
        </mc:Choice>
        <mc:Fallback>
          <p:pic>
            <p:nvPicPr>
              <p:cNvPr id="55" name="Ink 54">
                <a:extLst>
                  <a:ext uri="{FF2B5EF4-FFF2-40B4-BE49-F238E27FC236}">
                    <a16:creationId xmlns:a16="http://schemas.microsoft.com/office/drawing/2014/main" id="{55E733BC-2AF4-40A7-B014-DE0479198F63}"/>
                  </a:ext>
                </a:extLst>
              </p:cNvPr>
              <p:cNvPicPr/>
              <p:nvPr/>
            </p:nvPicPr>
            <p:blipFill>
              <a:blip r:embed="rId89"/>
              <a:stretch>
                <a:fillRect/>
              </a:stretch>
            </p:blipFill>
            <p:spPr>
              <a:xfrm>
                <a:off x="3449970" y="1909267"/>
                <a:ext cx="574920" cy="421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0">
            <p14:nvContentPartPr>
              <p14:cNvPr id="56" name="Ink 55">
                <a:extLst>
                  <a:ext uri="{FF2B5EF4-FFF2-40B4-BE49-F238E27FC236}">
                    <a16:creationId xmlns:a16="http://schemas.microsoft.com/office/drawing/2014/main" id="{94D32994-0EAD-497B-9367-A32C0C209439}"/>
                  </a:ext>
                </a:extLst>
              </p14:cNvPr>
              <p14:cNvContentPartPr/>
              <p14:nvPr/>
            </p14:nvContentPartPr>
            <p14:xfrm>
              <a:off x="3988170" y="1779307"/>
              <a:ext cx="811800" cy="637200"/>
            </p14:xfrm>
          </p:contentPart>
        </mc:Choice>
        <mc:Fallback>
          <p:pic>
            <p:nvPicPr>
              <p:cNvPr id="56" name="Ink 55">
                <a:extLst>
                  <a:ext uri="{FF2B5EF4-FFF2-40B4-BE49-F238E27FC236}">
                    <a16:creationId xmlns:a16="http://schemas.microsoft.com/office/drawing/2014/main" id="{94D32994-0EAD-497B-9367-A32C0C209439}"/>
                  </a:ext>
                </a:extLst>
              </p:cNvPr>
              <p:cNvPicPr/>
              <p:nvPr/>
            </p:nvPicPr>
            <p:blipFill>
              <a:blip r:embed="rId91"/>
              <a:stretch>
                <a:fillRect/>
              </a:stretch>
            </p:blipFill>
            <p:spPr>
              <a:xfrm>
                <a:off x="3979530" y="1770667"/>
                <a:ext cx="829440" cy="654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2">
            <p14:nvContentPartPr>
              <p14:cNvPr id="62" name="Ink 61">
                <a:extLst>
                  <a:ext uri="{FF2B5EF4-FFF2-40B4-BE49-F238E27FC236}">
                    <a16:creationId xmlns:a16="http://schemas.microsoft.com/office/drawing/2014/main" id="{9D05190D-E5F5-43B8-B128-D803D9C2F1D2}"/>
                  </a:ext>
                </a:extLst>
              </p14:cNvPr>
              <p14:cNvContentPartPr/>
              <p14:nvPr/>
            </p14:nvContentPartPr>
            <p14:xfrm>
              <a:off x="1298610" y="1257307"/>
              <a:ext cx="3502080" cy="1529640"/>
            </p14:xfrm>
          </p:contentPart>
        </mc:Choice>
        <mc:Fallback>
          <p:pic>
            <p:nvPicPr>
              <p:cNvPr id="62" name="Ink 61">
                <a:extLst>
                  <a:ext uri="{FF2B5EF4-FFF2-40B4-BE49-F238E27FC236}">
                    <a16:creationId xmlns:a16="http://schemas.microsoft.com/office/drawing/2014/main" id="{9D05190D-E5F5-43B8-B128-D803D9C2F1D2}"/>
                  </a:ext>
                </a:extLst>
              </p:cNvPr>
              <p:cNvPicPr/>
              <p:nvPr/>
            </p:nvPicPr>
            <p:blipFill>
              <a:blip r:embed="rId93"/>
              <a:stretch>
                <a:fillRect/>
              </a:stretch>
            </p:blipFill>
            <p:spPr>
              <a:xfrm>
                <a:off x="1289610" y="1248667"/>
                <a:ext cx="3519720" cy="1547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4">
            <p14:nvContentPartPr>
              <p14:cNvPr id="65" name="Ink 64">
                <a:extLst>
                  <a:ext uri="{FF2B5EF4-FFF2-40B4-BE49-F238E27FC236}">
                    <a16:creationId xmlns:a16="http://schemas.microsoft.com/office/drawing/2014/main" id="{C718A668-ABF3-40E6-AAC9-DEAEC2D7ECA1}"/>
                  </a:ext>
                </a:extLst>
              </p14:cNvPr>
              <p14:cNvContentPartPr/>
              <p14:nvPr/>
            </p14:nvContentPartPr>
            <p14:xfrm>
              <a:off x="3542490" y="3428467"/>
              <a:ext cx="1800" cy="6840"/>
            </p14:xfrm>
          </p:contentPart>
        </mc:Choice>
        <mc:Fallback>
          <p:pic>
            <p:nvPicPr>
              <p:cNvPr id="65" name="Ink 64">
                <a:extLst>
                  <a:ext uri="{FF2B5EF4-FFF2-40B4-BE49-F238E27FC236}">
                    <a16:creationId xmlns:a16="http://schemas.microsoft.com/office/drawing/2014/main" id="{C718A668-ABF3-40E6-AAC9-DEAEC2D7ECA1}"/>
                  </a:ext>
                </a:extLst>
              </p:cNvPr>
              <p:cNvPicPr/>
              <p:nvPr/>
            </p:nvPicPr>
            <p:blipFill>
              <a:blip r:embed="rId95"/>
              <a:stretch>
                <a:fillRect/>
              </a:stretch>
            </p:blipFill>
            <p:spPr>
              <a:xfrm>
                <a:off x="3533490" y="3419467"/>
                <a:ext cx="19440" cy="24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6">
            <p14:nvContentPartPr>
              <p14:cNvPr id="66" name="Ink 65">
                <a:extLst>
                  <a:ext uri="{FF2B5EF4-FFF2-40B4-BE49-F238E27FC236}">
                    <a16:creationId xmlns:a16="http://schemas.microsoft.com/office/drawing/2014/main" id="{1B70D9B8-CCA3-4383-A71C-B3451F460A02}"/>
                  </a:ext>
                </a:extLst>
              </p14:cNvPr>
              <p14:cNvContentPartPr/>
              <p14:nvPr/>
            </p14:nvContentPartPr>
            <p14:xfrm>
              <a:off x="3537810" y="3209947"/>
              <a:ext cx="2421720" cy="246600"/>
            </p14:xfrm>
          </p:contentPart>
        </mc:Choice>
        <mc:Fallback>
          <p:pic>
            <p:nvPicPr>
              <p:cNvPr id="66" name="Ink 65">
                <a:extLst>
                  <a:ext uri="{FF2B5EF4-FFF2-40B4-BE49-F238E27FC236}">
                    <a16:creationId xmlns:a16="http://schemas.microsoft.com/office/drawing/2014/main" id="{1B70D9B8-CCA3-4383-A71C-B3451F460A02}"/>
                  </a:ext>
                </a:extLst>
              </p:cNvPr>
              <p:cNvPicPr/>
              <p:nvPr/>
            </p:nvPicPr>
            <p:blipFill>
              <a:blip r:embed="rId97"/>
              <a:stretch>
                <a:fillRect/>
              </a:stretch>
            </p:blipFill>
            <p:spPr>
              <a:xfrm>
                <a:off x="3529170" y="3201307"/>
                <a:ext cx="2439360" cy="264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8">
            <p14:nvContentPartPr>
              <p14:cNvPr id="68" name="Ink 67">
                <a:extLst>
                  <a:ext uri="{FF2B5EF4-FFF2-40B4-BE49-F238E27FC236}">
                    <a16:creationId xmlns:a16="http://schemas.microsoft.com/office/drawing/2014/main" id="{0E3BB3D4-BAE2-4CE5-A84E-5570CC3EE2EC}"/>
                  </a:ext>
                </a:extLst>
              </p14:cNvPr>
              <p14:cNvContentPartPr/>
              <p14:nvPr/>
            </p14:nvContentPartPr>
            <p14:xfrm>
              <a:off x="3917970" y="3556627"/>
              <a:ext cx="257760" cy="380520"/>
            </p14:xfrm>
          </p:contentPart>
        </mc:Choice>
        <mc:Fallback>
          <p:pic>
            <p:nvPicPr>
              <p:cNvPr id="68" name="Ink 67">
                <a:extLst>
                  <a:ext uri="{FF2B5EF4-FFF2-40B4-BE49-F238E27FC236}">
                    <a16:creationId xmlns:a16="http://schemas.microsoft.com/office/drawing/2014/main" id="{0E3BB3D4-BAE2-4CE5-A84E-5570CC3EE2EC}"/>
                  </a:ext>
                </a:extLst>
              </p:cNvPr>
              <p:cNvPicPr/>
              <p:nvPr/>
            </p:nvPicPr>
            <p:blipFill>
              <a:blip r:embed="rId99"/>
              <a:stretch>
                <a:fillRect/>
              </a:stretch>
            </p:blipFill>
            <p:spPr>
              <a:xfrm>
                <a:off x="3909330" y="3547987"/>
                <a:ext cx="275400" cy="398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0">
            <p14:nvContentPartPr>
              <p14:cNvPr id="69" name="Ink 68">
                <a:extLst>
                  <a:ext uri="{FF2B5EF4-FFF2-40B4-BE49-F238E27FC236}">
                    <a16:creationId xmlns:a16="http://schemas.microsoft.com/office/drawing/2014/main" id="{A545FE77-0B68-424D-B0D7-FF871E109340}"/>
                  </a:ext>
                </a:extLst>
              </p14:cNvPr>
              <p14:cNvContentPartPr/>
              <p14:nvPr/>
            </p14:nvContentPartPr>
            <p14:xfrm>
              <a:off x="3959010" y="3549787"/>
              <a:ext cx="284400" cy="43200"/>
            </p14:xfrm>
          </p:contentPart>
        </mc:Choice>
        <mc:Fallback>
          <p:pic>
            <p:nvPicPr>
              <p:cNvPr id="69" name="Ink 68">
                <a:extLst>
                  <a:ext uri="{FF2B5EF4-FFF2-40B4-BE49-F238E27FC236}">
                    <a16:creationId xmlns:a16="http://schemas.microsoft.com/office/drawing/2014/main" id="{A545FE77-0B68-424D-B0D7-FF871E109340}"/>
                  </a:ext>
                </a:extLst>
              </p:cNvPr>
              <p:cNvPicPr/>
              <p:nvPr/>
            </p:nvPicPr>
            <p:blipFill>
              <a:blip r:embed="rId101"/>
              <a:stretch>
                <a:fillRect/>
              </a:stretch>
            </p:blipFill>
            <p:spPr>
              <a:xfrm>
                <a:off x="3950010" y="3540787"/>
                <a:ext cx="302040" cy="60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2">
            <p14:nvContentPartPr>
              <p14:cNvPr id="70" name="Ink 69">
                <a:extLst>
                  <a:ext uri="{FF2B5EF4-FFF2-40B4-BE49-F238E27FC236}">
                    <a16:creationId xmlns:a16="http://schemas.microsoft.com/office/drawing/2014/main" id="{2994EC94-F8F1-4779-93F3-96EA6B22DB2A}"/>
                  </a:ext>
                </a:extLst>
              </p14:cNvPr>
              <p14:cNvContentPartPr/>
              <p14:nvPr/>
            </p14:nvContentPartPr>
            <p14:xfrm>
              <a:off x="4281930" y="3738427"/>
              <a:ext cx="133920" cy="144000"/>
            </p14:xfrm>
          </p:contentPart>
        </mc:Choice>
        <mc:Fallback>
          <p:pic>
            <p:nvPicPr>
              <p:cNvPr id="70" name="Ink 69">
                <a:extLst>
                  <a:ext uri="{FF2B5EF4-FFF2-40B4-BE49-F238E27FC236}">
                    <a16:creationId xmlns:a16="http://schemas.microsoft.com/office/drawing/2014/main" id="{2994EC94-F8F1-4779-93F3-96EA6B22DB2A}"/>
                  </a:ext>
                </a:extLst>
              </p:cNvPr>
              <p:cNvPicPr/>
              <p:nvPr/>
            </p:nvPicPr>
            <p:blipFill>
              <a:blip r:embed="rId103"/>
              <a:stretch>
                <a:fillRect/>
              </a:stretch>
            </p:blipFill>
            <p:spPr>
              <a:xfrm>
                <a:off x="4273290" y="3729427"/>
                <a:ext cx="151560" cy="161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4">
            <p14:nvContentPartPr>
              <p14:cNvPr id="71" name="Ink 70">
                <a:extLst>
                  <a:ext uri="{FF2B5EF4-FFF2-40B4-BE49-F238E27FC236}">
                    <a16:creationId xmlns:a16="http://schemas.microsoft.com/office/drawing/2014/main" id="{DF719E82-4B59-4248-818C-B5EA6552D7E8}"/>
                  </a:ext>
                </a:extLst>
              </p14:cNvPr>
              <p14:cNvContentPartPr/>
              <p14:nvPr/>
            </p14:nvContentPartPr>
            <p14:xfrm>
              <a:off x="4376970" y="3608107"/>
              <a:ext cx="776880" cy="378720"/>
            </p14:xfrm>
          </p:contentPart>
        </mc:Choice>
        <mc:Fallback>
          <p:pic>
            <p:nvPicPr>
              <p:cNvPr id="71" name="Ink 70">
                <a:extLst>
                  <a:ext uri="{FF2B5EF4-FFF2-40B4-BE49-F238E27FC236}">
                    <a16:creationId xmlns:a16="http://schemas.microsoft.com/office/drawing/2014/main" id="{DF719E82-4B59-4248-818C-B5EA6552D7E8}"/>
                  </a:ext>
                </a:extLst>
              </p:cNvPr>
              <p:cNvPicPr/>
              <p:nvPr/>
            </p:nvPicPr>
            <p:blipFill>
              <a:blip r:embed="rId105"/>
              <a:stretch>
                <a:fillRect/>
              </a:stretch>
            </p:blipFill>
            <p:spPr>
              <a:xfrm>
                <a:off x="4368330" y="3599467"/>
                <a:ext cx="794520" cy="396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6">
            <p14:nvContentPartPr>
              <p14:cNvPr id="73" name="Ink 72">
                <a:extLst>
                  <a:ext uri="{FF2B5EF4-FFF2-40B4-BE49-F238E27FC236}">
                    <a16:creationId xmlns:a16="http://schemas.microsoft.com/office/drawing/2014/main" id="{D68C2C9D-E597-4525-B6FD-270445FBF751}"/>
                  </a:ext>
                </a:extLst>
              </p14:cNvPr>
              <p14:cNvContentPartPr/>
              <p14:nvPr/>
            </p14:nvContentPartPr>
            <p14:xfrm>
              <a:off x="3756690" y="2920867"/>
              <a:ext cx="366120" cy="342720"/>
            </p14:xfrm>
          </p:contentPart>
        </mc:Choice>
        <mc:Fallback>
          <p:pic>
            <p:nvPicPr>
              <p:cNvPr id="73" name="Ink 72">
                <a:extLst>
                  <a:ext uri="{FF2B5EF4-FFF2-40B4-BE49-F238E27FC236}">
                    <a16:creationId xmlns:a16="http://schemas.microsoft.com/office/drawing/2014/main" id="{D68C2C9D-E597-4525-B6FD-270445FBF751}"/>
                  </a:ext>
                </a:extLst>
              </p:cNvPr>
              <p:cNvPicPr/>
              <p:nvPr/>
            </p:nvPicPr>
            <p:blipFill>
              <a:blip r:embed="rId107"/>
              <a:stretch>
                <a:fillRect/>
              </a:stretch>
            </p:blipFill>
            <p:spPr>
              <a:xfrm>
                <a:off x="3747690" y="2911867"/>
                <a:ext cx="383760" cy="360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8">
            <p14:nvContentPartPr>
              <p14:cNvPr id="74" name="Ink 73">
                <a:extLst>
                  <a:ext uri="{FF2B5EF4-FFF2-40B4-BE49-F238E27FC236}">
                    <a16:creationId xmlns:a16="http://schemas.microsoft.com/office/drawing/2014/main" id="{70AF1C06-EDC8-4DF7-89B4-51888B58A422}"/>
                  </a:ext>
                </a:extLst>
              </p14:cNvPr>
              <p14:cNvContentPartPr/>
              <p14:nvPr/>
            </p14:nvContentPartPr>
            <p14:xfrm>
              <a:off x="4262490" y="2897827"/>
              <a:ext cx="650880" cy="329400"/>
            </p14:xfrm>
          </p:contentPart>
        </mc:Choice>
        <mc:Fallback>
          <p:pic>
            <p:nvPicPr>
              <p:cNvPr id="74" name="Ink 73">
                <a:extLst>
                  <a:ext uri="{FF2B5EF4-FFF2-40B4-BE49-F238E27FC236}">
                    <a16:creationId xmlns:a16="http://schemas.microsoft.com/office/drawing/2014/main" id="{70AF1C06-EDC8-4DF7-89B4-51888B58A422}"/>
                  </a:ext>
                </a:extLst>
              </p:cNvPr>
              <p:cNvPicPr/>
              <p:nvPr/>
            </p:nvPicPr>
            <p:blipFill>
              <a:blip r:embed="rId109"/>
              <a:stretch>
                <a:fillRect/>
              </a:stretch>
            </p:blipFill>
            <p:spPr>
              <a:xfrm>
                <a:off x="4253850" y="2888827"/>
                <a:ext cx="668520" cy="347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0">
            <p14:nvContentPartPr>
              <p14:cNvPr id="76" name="Ink 75">
                <a:extLst>
                  <a:ext uri="{FF2B5EF4-FFF2-40B4-BE49-F238E27FC236}">
                    <a16:creationId xmlns:a16="http://schemas.microsoft.com/office/drawing/2014/main" id="{5D806410-10E9-486B-9E2B-BA0C9F1A6321}"/>
                  </a:ext>
                </a:extLst>
              </p14:cNvPr>
              <p14:cNvContentPartPr/>
              <p14:nvPr/>
            </p14:nvContentPartPr>
            <p14:xfrm>
              <a:off x="4854690" y="3030307"/>
              <a:ext cx="227520" cy="206640"/>
            </p14:xfrm>
          </p:contentPart>
        </mc:Choice>
        <mc:Fallback>
          <p:pic>
            <p:nvPicPr>
              <p:cNvPr id="76" name="Ink 75">
                <a:extLst>
                  <a:ext uri="{FF2B5EF4-FFF2-40B4-BE49-F238E27FC236}">
                    <a16:creationId xmlns:a16="http://schemas.microsoft.com/office/drawing/2014/main" id="{5D806410-10E9-486B-9E2B-BA0C9F1A6321}"/>
                  </a:ext>
                </a:extLst>
              </p:cNvPr>
              <p:cNvPicPr/>
              <p:nvPr/>
            </p:nvPicPr>
            <p:blipFill>
              <a:blip r:embed="rId111"/>
              <a:stretch>
                <a:fillRect/>
              </a:stretch>
            </p:blipFill>
            <p:spPr>
              <a:xfrm>
                <a:off x="4846050" y="3021307"/>
                <a:ext cx="245160" cy="224280"/>
              </a:xfrm>
              <a:prstGeom prst="rect">
                <a:avLst/>
              </a:prstGeom>
            </p:spPr>
          </p:pic>
        </mc:Fallback>
      </mc:AlternateContent>
      <p:grpSp>
        <p:nvGrpSpPr>
          <p:cNvPr id="88" name="Group 87">
            <a:extLst>
              <a:ext uri="{FF2B5EF4-FFF2-40B4-BE49-F238E27FC236}">
                <a16:creationId xmlns:a16="http://schemas.microsoft.com/office/drawing/2014/main" id="{61FB3BE6-2617-4167-A39C-4B988C1CBFD3}"/>
              </a:ext>
            </a:extLst>
          </p:cNvPr>
          <p:cNvGrpSpPr/>
          <p:nvPr/>
        </p:nvGrpSpPr>
        <p:grpSpPr>
          <a:xfrm>
            <a:off x="6103170" y="2893507"/>
            <a:ext cx="1825920" cy="1219320"/>
            <a:chOff x="6103170" y="2893507"/>
            <a:chExt cx="1825920" cy="12193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12">
              <p14:nvContentPartPr>
                <p14:cNvPr id="77" name="Ink 76">
                  <a:extLst>
                    <a:ext uri="{FF2B5EF4-FFF2-40B4-BE49-F238E27FC236}">
                      <a16:creationId xmlns:a16="http://schemas.microsoft.com/office/drawing/2014/main" id="{4DC1EEAC-5D1E-461F-B495-C9DFE970CBE3}"/>
                    </a:ext>
                  </a:extLst>
                </p14:cNvPr>
                <p14:cNvContentPartPr/>
                <p14:nvPr/>
              </p14:nvContentPartPr>
              <p14:xfrm>
                <a:off x="6125490" y="3151987"/>
                <a:ext cx="167040" cy="58320"/>
              </p14:xfrm>
            </p:contentPart>
          </mc:Choice>
          <mc:Fallback>
            <p:pic>
              <p:nvPicPr>
                <p:cNvPr id="77" name="Ink 76">
                  <a:extLst>
                    <a:ext uri="{FF2B5EF4-FFF2-40B4-BE49-F238E27FC236}">
                      <a16:creationId xmlns:a16="http://schemas.microsoft.com/office/drawing/2014/main" id="{4DC1EEAC-5D1E-461F-B495-C9DFE970CBE3}"/>
                    </a:ext>
                  </a:extLst>
                </p:cNvPr>
                <p:cNvPicPr/>
                <p:nvPr/>
              </p:nvPicPr>
              <p:blipFill>
                <a:blip r:embed="rId113"/>
                <a:stretch>
                  <a:fillRect/>
                </a:stretch>
              </p:blipFill>
              <p:spPr>
                <a:xfrm>
                  <a:off x="6116490" y="3143347"/>
                  <a:ext cx="184680" cy="75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4">
              <p14:nvContentPartPr>
                <p14:cNvPr id="78" name="Ink 77">
                  <a:extLst>
                    <a:ext uri="{FF2B5EF4-FFF2-40B4-BE49-F238E27FC236}">
                      <a16:creationId xmlns:a16="http://schemas.microsoft.com/office/drawing/2014/main" id="{9F89E094-E2A2-4CE6-A6E5-B9C7DD81D1B4}"/>
                    </a:ext>
                  </a:extLst>
                </p14:cNvPr>
                <p14:cNvContentPartPr/>
                <p14:nvPr/>
              </p14:nvContentPartPr>
              <p14:xfrm>
                <a:off x="6103170" y="3321187"/>
                <a:ext cx="190800" cy="65520"/>
              </p14:xfrm>
            </p:contentPart>
          </mc:Choice>
          <mc:Fallback>
            <p:pic>
              <p:nvPicPr>
                <p:cNvPr id="78" name="Ink 77">
                  <a:extLst>
                    <a:ext uri="{FF2B5EF4-FFF2-40B4-BE49-F238E27FC236}">
                      <a16:creationId xmlns:a16="http://schemas.microsoft.com/office/drawing/2014/main" id="{9F89E094-E2A2-4CE6-A6E5-B9C7DD81D1B4}"/>
                    </a:ext>
                  </a:extLst>
                </p:cNvPr>
                <p:cNvPicPr/>
                <p:nvPr/>
              </p:nvPicPr>
              <p:blipFill>
                <a:blip r:embed="rId115"/>
                <a:stretch>
                  <a:fillRect/>
                </a:stretch>
              </p:blipFill>
              <p:spPr>
                <a:xfrm>
                  <a:off x="6094530" y="3312547"/>
                  <a:ext cx="208440" cy="83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6">
              <p14:nvContentPartPr>
                <p14:cNvPr id="81" name="Ink 80">
                  <a:extLst>
                    <a:ext uri="{FF2B5EF4-FFF2-40B4-BE49-F238E27FC236}">
                      <a16:creationId xmlns:a16="http://schemas.microsoft.com/office/drawing/2014/main" id="{BA738F77-2D86-48B9-B8C9-693D28970245}"/>
                    </a:ext>
                  </a:extLst>
                </p14:cNvPr>
                <p14:cNvContentPartPr/>
                <p14:nvPr/>
              </p14:nvContentPartPr>
              <p14:xfrm>
                <a:off x="6540930" y="2920147"/>
                <a:ext cx="197640" cy="689760"/>
              </p14:xfrm>
            </p:contentPart>
          </mc:Choice>
          <mc:Fallback>
            <p:pic>
              <p:nvPicPr>
                <p:cNvPr id="81" name="Ink 80">
                  <a:extLst>
                    <a:ext uri="{FF2B5EF4-FFF2-40B4-BE49-F238E27FC236}">
                      <a16:creationId xmlns:a16="http://schemas.microsoft.com/office/drawing/2014/main" id="{BA738F77-2D86-48B9-B8C9-693D28970245}"/>
                    </a:ext>
                  </a:extLst>
                </p:cNvPr>
                <p:cNvPicPr/>
                <p:nvPr/>
              </p:nvPicPr>
              <p:blipFill>
                <a:blip r:embed="rId117"/>
                <a:stretch>
                  <a:fillRect/>
                </a:stretch>
              </p:blipFill>
              <p:spPr>
                <a:xfrm>
                  <a:off x="6532290" y="2911507"/>
                  <a:ext cx="215280" cy="707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8">
              <p14:nvContentPartPr>
                <p14:cNvPr id="82" name="Ink 81">
                  <a:extLst>
                    <a:ext uri="{FF2B5EF4-FFF2-40B4-BE49-F238E27FC236}">
                      <a16:creationId xmlns:a16="http://schemas.microsoft.com/office/drawing/2014/main" id="{3C3AEE8C-D18B-4AEB-BBA5-2E5C0A97798D}"/>
                    </a:ext>
                  </a:extLst>
                </p14:cNvPr>
                <p14:cNvContentPartPr/>
                <p14:nvPr/>
              </p14:nvContentPartPr>
              <p14:xfrm>
                <a:off x="6950250" y="3661387"/>
                <a:ext cx="3240" cy="41400"/>
              </p14:xfrm>
            </p:contentPart>
          </mc:Choice>
          <mc:Fallback>
            <p:pic>
              <p:nvPicPr>
                <p:cNvPr id="82" name="Ink 81">
                  <a:extLst>
                    <a:ext uri="{FF2B5EF4-FFF2-40B4-BE49-F238E27FC236}">
                      <a16:creationId xmlns:a16="http://schemas.microsoft.com/office/drawing/2014/main" id="{3C3AEE8C-D18B-4AEB-BBA5-2E5C0A97798D}"/>
                    </a:ext>
                  </a:extLst>
                </p:cNvPr>
                <p:cNvPicPr/>
                <p:nvPr/>
              </p:nvPicPr>
              <p:blipFill>
                <a:blip r:embed="rId119"/>
                <a:stretch>
                  <a:fillRect/>
                </a:stretch>
              </p:blipFill>
              <p:spPr>
                <a:xfrm>
                  <a:off x="6941250" y="3652387"/>
                  <a:ext cx="20880" cy="5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0">
              <p14:nvContentPartPr>
                <p14:cNvPr id="83" name="Ink 82">
                  <a:extLst>
                    <a:ext uri="{FF2B5EF4-FFF2-40B4-BE49-F238E27FC236}">
                      <a16:creationId xmlns:a16="http://schemas.microsoft.com/office/drawing/2014/main" id="{BE3A2509-9EBD-4761-8C1F-63C08C482D87}"/>
                    </a:ext>
                  </a:extLst>
                </p14:cNvPr>
                <p14:cNvContentPartPr/>
                <p14:nvPr/>
              </p14:nvContentPartPr>
              <p14:xfrm>
                <a:off x="7098930" y="2893507"/>
                <a:ext cx="340560" cy="781200"/>
              </p14:xfrm>
            </p:contentPart>
          </mc:Choice>
          <mc:Fallback>
            <p:pic>
              <p:nvPicPr>
                <p:cNvPr id="83" name="Ink 82">
                  <a:extLst>
                    <a:ext uri="{FF2B5EF4-FFF2-40B4-BE49-F238E27FC236}">
                      <a16:creationId xmlns:a16="http://schemas.microsoft.com/office/drawing/2014/main" id="{BE3A2509-9EBD-4761-8C1F-63C08C482D87}"/>
                    </a:ext>
                  </a:extLst>
                </p:cNvPr>
                <p:cNvPicPr/>
                <p:nvPr/>
              </p:nvPicPr>
              <p:blipFill>
                <a:blip r:embed="rId121"/>
                <a:stretch>
                  <a:fillRect/>
                </a:stretch>
              </p:blipFill>
              <p:spPr>
                <a:xfrm>
                  <a:off x="7090290" y="2884507"/>
                  <a:ext cx="358200" cy="798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2">
              <p14:nvContentPartPr>
                <p14:cNvPr id="84" name="Ink 83">
                  <a:extLst>
                    <a:ext uri="{FF2B5EF4-FFF2-40B4-BE49-F238E27FC236}">
                      <a16:creationId xmlns:a16="http://schemas.microsoft.com/office/drawing/2014/main" id="{45BD8F70-9591-4205-87B0-38AC44236CD4}"/>
                    </a:ext>
                  </a:extLst>
                </p14:cNvPr>
                <p14:cNvContentPartPr/>
                <p14:nvPr/>
              </p14:nvContentPartPr>
              <p14:xfrm>
                <a:off x="7628850" y="2943187"/>
                <a:ext cx="300240" cy="722520"/>
              </p14:xfrm>
            </p:contentPart>
          </mc:Choice>
          <mc:Fallback>
            <p:pic>
              <p:nvPicPr>
                <p:cNvPr id="84" name="Ink 83">
                  <a:extLst>
                    <a:ext uri="{FF2B5EF4-FFF2-40B4-BE49-F238E27FC236}">
                      <a16:creationId xmlns:a16="http://schemas.microsoft.com/office/drawing/2014/main" id="{45BD8F70-9591-4205-87B0-38AC44236CD4}"/>
                    </a:ext>
                  </a:extLst>
                </p:cNvPr>
                <p:cNvPicPr/>
                <p:nvPr/>
              </p:nvPicPr>
              <p:blipFill>
                <a:blip r:embed="rId123"/>
                <a:stretch>
                  <a:fillRect/>
                </a:stretch>
              </p:blipFill>
              <p:spPr>
                <a:xfrm>
                  <a:off x="7620210" y="2934187"/>
                  <a:ext cx="317880" cy="740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4">
              <p14:nvContentPartPr>
                <p14:cNvPr id="86" name="Ink 85">
                  <a:extLst>
                    <a:ext uri="{FF2B5EF4-FFF2-40B4-BE49-F238E27FC236}">
                      <a16:creationId xmlns:a16="http://schemas.microsoft.com/office/drawing/2014/main" id="{E9B455F5-A657-490A-83B4-C8193B885E6A}"/>
                    </a:ext>
                  </a:extLst>
                </p14:cNvPr>
                <p14:cNvContentPartPr/>
                <p14:nvPr/>
              </p14:nvContentPartPr>
              <p14:xfrm>
                <a:off x="6467850" y="3795307"/>
                <a:ext cx="1415160" cy="121680"/>
              </p14:xfrm>
            </p:contentPart>
          </mc:Choice>
          <mc:Fallback>
            <p:pic>
              <p:nvPicPr>
                <p:cNvPr id="86" name="Ink 85">
                  <a:extLst>
                    <a:ext uri="{FF2B5EF4-FFF2-40B4-BE49-F238E27FC236}">
                      <a16:creationId xmlns:a16="http://schemas.microsoft.com/office/drawing/2014/main" id="{E9B455F5-A657-490A-83B4-C8193B885E6A}"/>
                    </a:ext>
                  </a:extLst>
                </p:cNvPr>
                <p:cNvPicPr/>
                <p:nvPr/>
              </p:nvPicPr>
              <p:blipFill>
                <a:blip r:embed="rId125"/>
                <a:stretch>
                  <a:fillRect/>
                </a:stretch>
              </p:blipFill>
              <p:spPr>
                <a:xfrm>
                  <a:off x="6458850" y="3786667"/>
                  <a:ext cx="1432800" cy="139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6">
              <p14:nvContentPartPr>
                <p14:cNvPr id="87" name="Ink 86">
                  <a:extLst>
                    <a:ext uri="{FF2B5EF4-FFF2-40B4-BE49-F238E27FC236}">
                      <a16:creationId xmlns:a16="http://schemas.microsoft.com/office/drawing/2014/main" id="{F6DB0AB7-C5BB-48A1-B40E-A7B90AE5B679}"/>
                    </a:ext>
                  </a:extLst>
                </p14:cNvPr>
                <p14:cNvContentPartPr/>
                <p14:nvPr/>
              </p14:nvContentPartPr>
              <p14:xfrm>
                <a:off x="6495210" y="3923107"/>
                <a:ext cx="1326960" cy="189720"/>
              </p14:xfrm>
            </p:contentPart>
          </mc:Choice>
          <mc:Fallback>
            <p:pic>
              <p:nvPicPr>
                <p:cNvPr id="87" name="Ink 86">
                  <a:extLst>
                    <a:ext uri="{FF2B5EF4-FFF2-40B4-BE49-F238E27FC236}">
                      <a16:creationId xmlns:a16="http://schemas.microsoft.com/office/drawing/2014/main" id="{F6DB0AB7-C5BB-48A1-B40E-A7B90AE5B679}"/>
                    </a:ext>
                  </a:extLst>
                </p:cNvPr>
                <p:cNvPicPr/>
                <p:nvPr/>
              </p:nvPicPr>
              <p:blipFill>
                <a:blip r:embed="rId127"/>
                <a:stretch>
                  <a:fillRect/>
                </a:stretch>
              </p:blipFill>
              <p:spPr>
                <a:xfrm>
                  <a:off x="6486570" y="3914107"/>
                  <a:ext cx="1344600" cy="20736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31183979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AE9EF4B0-79D3-4703-A8D9-F0B4D0EF22B5}"/>
                  </a:ext>
                </a:extLst>
              </p14:cNvPr>
              <p14:cNvContentPartPr/>
              <p14:nvPr/>
            </p14:nvContentPartPr>
            <p14:xfrm>
              <a:off x="423450" y="538387"/>
              <a:ext cx="217080" cy="37368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AE9EF4B0-79D3-4703-A8D9-F0B4D0EF22B5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14810" y="529387"/>
                <a:ext cx="234720" cy="391320"/>
              </a:xfrm>
              <a:prstGeom prst="rect">
                <a:avLst/>
              </a:prstGeom>
            </p:spPr>
          </p:pic>
        </mc:Fallback>
      </mc:AlternateContent>
      <p:grpSp>
        <p:nvGrpSpPr>
          <p:cNvPr id="5" name="Group 4">
            <a:extLst>
              <a:ext uri="{FF2B5EF4-FFF2-40B4-BE49-F238E27FC236}">
                <a16:creationId xmlns:a16="http://schemas.microsoft.com/office/drawing/2014/main" id="{7CA08771-6ED2-4D6D-A608-9106EC9F3206}"/>
              </a:ext>
            </a:extLst>
          </p:cNvPr>
          <p:cNvGrpSpPr/>
          <p:nvPr/>
        </p:nvGrpSpPr>
        <p:grpSpPr>
          <a:xfrm>
            <a:off x="821610" y="396907"/>
            <a:ext cx="621360" cy="515160"/>
            <a:chOff x="821610" y="396907"/>
            <a:chExt cx="621360" cy="5151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">
              <p14:nvContentPartPr>
                <p14:cNvPr id="3" name="Ink 2">
                  <a:extLst>
                    <a:ext uri="{FF2B5EF4-FFF2-40B4-BE49-F238E27FC236}">
                      <a16:creationId xmlns:a16="http://schemas.microsoft.com/office/drawing/2014/main" id="{EE6EB99F-5AA4-4DD1-A136-33F31382F7ED}"/>
                    </a:ext>
                  </a:extLst>
                </p14:cNvPr>
                <p14:cNvContentPartPr/>
                <p14:nvPr/>
              </p14:nvContentPartPr>
              <p14:xfrm>
                <a:off x="821610" y="640987"/>
                <a:ext cx="247320" cy="271080"/>
              </p14:xfrm>
            </p:contentPart>
          </mc:Choice>
          <mc:Fallback>
            <p:pic>
              <p:nvPicPr>
                <p:cNvPr id="3" name="Ink 2">
                  <a:extLst>
                    <a:ext uri="{FF2B5EF4-FFF2-40B4-BE49-F238E27FC236}">
                      <a16:creationId xmlns:a16="http://schemas.microsoft.com/office/drawing/2014/main" id="{EE6EB99F-5AA4-4DD1-A136-33F31382F7ED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812970" y="631987"/>
                  <a:ext cx="264960" cy="288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">
              <p14:nvContentPartPr>
                <p14:cNvPr id="4" name="Ink 3">
                  <a:extLst>
                    <a:ext uri="{FF2B5EF4-FFF2-40B4-BE49-F238E27FC236}">
                      <a16:creationId xmlns:a16="http://schemas.microsoft.com/office/drawing/2014/main" id="{6D9932B5-0CAB-414C-B617-6FB0D27DA2AA}"/>
                    </a:ext>
                  </a:extLst>
                </p14:cNvPr>
                <p14:cNvContentPartPr/>
                <p14:nvPr/>
              </p14:nvContentPartPr>
              <p14:xfrm>
                <a:off x="1198170" y="396907"/>
                <a:ext cx="244800" cy="255600"/>
              </p14:xfrm>
            </p:contentPart>
          </mc:Choice>
          <mc:Fallback>
            <p:pic>
              <p:nvPicPr>
                <p:cNvPr id="4" name="Ink 3">
                  <a:extLst>
                    <a:ext uri="{FF2B5EF4-FFF2-40B4-BE49-F238E27FC236}">
                      <a16:creationId xmlns:a16="http://schemas.microsoft.com/office/drawing/2014/main" id="{6D9932B5-0CAB-414C-B617-6FB0D27DA2AA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1189530" y="387907"/>
                  <a:ext cx="262440" cy="2732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8A08FD19-8AA5-48F0-B430-6CC6EF470D5E}"/>
                  </a:ext>
                </a:extLst>
              </p14:cNvPr>
              <p14:cNvContentPartPr/>
              <p14:nvPr/>
            </p14:nvContentPartPr>
            <p14:xfrm>
              <a:off x="7626330" y="2927347"/>
              <a:ext cx="129960" cy="127080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8A08FD19-8AA5-48F0-B430-6CC6EF470D5E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617690" y="2918707"/>
                <a:ext cx="147600" cy="144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2BD96DD9-3CFA-4AF3-ABC1-93456A28434D}"/>
                  </a:ext>
                </a:extLst>
              </p14:cNvPr>
              <p14:cNvContentPartPr/>
              <p14:nvPr/>
            </p14:nvContentPartPr>
            <p14:xfrm>
              <a:off x="7638930" y="2927707"/>
              <a:ext cx="184680" cy="167760"/>
            </p14:xfrm>
          </p:contentPart>
        </mc:Choice>
        <mc:Fallback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2BD96DD9-3CFA-4AF3-ABC1-93456A28434D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7629930" y="2918707"/>
                <a:ext cx="202320" cy="185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B21029D1-84BD-41B1-8096-8180EA0BD269}"/>
                  </a:ext>
                </a:extLst>
              </p14:cNvPr>
              <p14:cNvContentPartPr/>
              <p14:nvPr/>
            </p14:nvContentPartPr>
            <p14:xfrm>
              <a:off x="6481170" y="2005387"/>
              <a:ext cx="2480040" cy="2156400"/>
            </p14:xfrm>
          </p:contentPart>
        </mc:Choice>
        <mc:Fallback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B21029D1-84BD-41B1-8096-8180EA0BD269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6472170" y="1996387"/>
                <a:ext cx="2497680" cy="2174040"/>
              </a:xfrm>
              <a:prstGeom prst="rect">
                <a:avLst/>
              </a:prstGeom>
            </p:spPr>
          </p:pic>
        </mc:Fallback>
      </mc:AlternateContent>
      <p:grpSp>
        <p:nvGrpSpPr>
          <p:cNvPr id="24" name="Group 23">
            <a:extLst>
              <a:ext uri="{FF2B5EF4-FFF2-40B4-BE49-F238E27FC236}">
                <a16:creationId xmlns:a16="http://schemas.microsoft.com/office/drawing/2014/main" id="{B15970A6-F818-4ED3-BF83-471801F7B0B6}"/>
              </a:ext>
            </a:extLst>
          </p:cNvPr>
          <p:cNvGrpSpPr/>
          <p:nvPr/>
        </p:nvGrpSpPr>
        <p:grpSpPr>
          <a:xfrm>
            <a:off x="5432130" y="948067"/>
            <a:ext cx="4264560" cy="4352760"/>
            <a:chOff x="5432130" y="948067"/>
            <a:chExt cx="4264560" cy="43527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4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88CBF860-7CF0-4133-9C70-C046701FAFF9}"/>
                    </a:ext>
                  </a:extLst>
                </p14:cNvPr>
                <p14:cNvContentPartPr/>
                <p14:nvPr/>
              </p14:nvContentPartPr>
              <p14:xfrm>
                <a:off x="7570170" y="2923027"/>
                <a:ext cx="292680" cy="206640"/>
              </p14:xfrm>
            </p:contentPart>
          </mc:Choice>
          <mc:Fallback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88CBF860-7CF0-4133-9C70-C046701FAFF9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7561170" y="2914027"/>
                  <a:ext cx="310320" cy="22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A05C41AA-4A42-4B6D-B78B-0CE11590906D}"/>
                    </a:ext>
                  </a:extLst>
                </p14:cNvPr>
                <p14:cNvContentPartPr/>
                <p14:nvPr/>
              </p14:nvContentPartPr>
              <p14:xfrm>
                <a:off x="7738650" y="2985307"/>
                <a:ext cx="3240" cy="29520"/>
              </p14:xfrm>
            </p:contentPart>
          </mc:Choice>
          <mc:Fallback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A05C41AA-4A42-4B6D-B78B-0CE11590906D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7730010" y="2976307"/>
                  <a:ext cx="20880" cy="4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2BDD9762-5171-4E9A-9AD8-39D6AD849402}"/>
                    </a:ext>
                  </a:extLst>
                </p14:cNvPr>
                <p14:cNvContentPartPr/>
                <p14:nvPr/>
              </p14:nvContentPartPr>
              <p14:xfrm>
                <a:off x="7886610" y="2991787"/>
                <a:ext cx="197640" cy="110520"/>
              </p14:xfrm>
            </p:contentPart>
          </mc:Choice>
          <mc:Fallback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2BDD9762-5171-4E9A-9AD8-39D6AD849402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7877970" y="2982787"/>
                  <a:ext cx="215280" cy="128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">
              <p14:nvContentPartPr>
                <p14:cNvPr id="11" name="Ink 10">
                  <a:extLst>
                    <a:ext uri="{FF2B5EF4-FFF2-40B4-BE49-F238E27FC236}">
                      <a16:creationId xmlns:a16="http://schemas.microsoft.com/office/drawing/2014/main" id="{F2F165B1-3961-4382-A8E6-ABA3D5F48EF8}"/>
                    </a:ext>
                  </a:extLst>
                </p14:cNvPr>
                <p14:cNvContentPartPr/>
                <p14:nvPr/>
              </p14:nvContentPartPr>
              <p14:xfrm>
                <a:off x="8145810" y="3010147"/>
                <a:ext cx="25920" cy="221400"/>
              </p14:xfrm>
            </p:contentPart>
          </mc:Choice>
          <mc:Fallback>
            <p:pic>
              <p:nvPicPr>
                <p:cNvPr id="11" name="Ink 10">
                  <a:extLst>
                    <a:ext uri="{FF2B5EF4-FFF2-40B4-BE49-F238E27FC236}">
                      <a16:creationId xmlns:a16="http://schemas.microsoft.com/office/drawing/2014/main" id="{F2F165B1-3961-4382-A8E6-ABA3D5F48EF8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8136810" y="3001507"/>
                  <a:ext cx="43560" cy="23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1270A129-426B-4F04-A2F8-95130DEB5D09}"/>
                    </a:ext>
                  </a:extLst>
                </p14:cNvPr>
                <p14:cNvContentPartPr/>
                <p14:nvPr/>
              </p14:nvContentPartPr>
              <p14:xfrm>
                <a:off x="8140410" y="3009427"/>
                <a:ext cx="132840" cy="138960"/>
              </p14:xfrm>
            </p:contentPart>
          </mc:Choice>
          <mc:Fallback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1270A129-426B-4F04-A2F8-95130DEB5D09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8131770" y="3000427"/>
                  <a:ext cx="150480" cy="156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2D72A597-0F7E-4CBE-B6B6-F662CFAEF102}"/>
                    </a:ext>
                  </a:extLst>
                </p14:cNvPr>
                <p14:cNvContentPartPr/>
                <p14:nvPr/>
              </p14:nvContentPartPr>
              <p14:xfrm>
                <a:off x="8299530" y="3023827"/>
                <a:ext cx="96840" cy="7200"/>
              </p14:xfrm>
            </p:contentPart>
          </mc:Choice>
          <mc:Fallback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2D72A597-0F7E-4CBE-B6B6-F662CFAEF102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8290890" y="3014827"/>
                  <a:ext cx="114480" cy="24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38ABA550-1B19-498B-B3BE-87D1408461BD}"/>
                    </a:ext>
                  </a:extLst>
                </p14:cNvPr>
                <p14:cNvContentPartPr/>
                <p14:nvPr/>
              </p14:nvContentPartPr>
              <p14:xfrm>
                <a:off x="8322210" y="2993227"/>
                <a:ext cx="10440" cy="116640"/>
              </p14:xfrm>
            </p:contentPart>
          </mc:Choice>
          <mc:Fallback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38ABA550-1B19-498B-B3BE-87D1408461BD}"/>
                    </a:ext>
                  </a:extLst>
                </p:cNvPr>
                <p:cNvPicPr/>
                <p:nvPr/>
              </p:nvPicPr>
              <p:blipFill>
                <a:blip r:embed="rId27"/>
                <a:stretch>
                  <a:fillRect/>
                </a:stretch>
              </p:blipFill>
              <p:spPr>
                <a:xfrm>
                  <a:off x="8313210" y="2984587"/>
                  <a:ext cx="28080" cy="13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DD24961A-B641-41BE-BE3B-5E0F0287DB75}"/>
                    </a:ext>
                  </a:extLst>
                </p14:cNvPr>
                <p14:cNvContentPartPr/>
                <p14:nvPr/>
              </p14:nvContentPartPr>
              <p14:xfrm>
                <a:off x="8402850" y="3006187"/>
                <a:ext cx="200520" cy="166680"/>
              </p14:xfrm>
            </p:contentPart>
          </mc:Choice>
          <mc:Fallback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DD24961A-B641-41BE-BE3B-5E0F0287DB75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8394210" y="2997547"/>
                  <a:ext cx="218160" cy="184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">
              <p14:nvContentPartPr>
                <p14:cNvPr id="23" name="Ink 22">
                  <a:extLst>
                    <a:ext uri="{FF2B5EF4-FFF2-40B4-BE49-F238E27FC236}">
                      <a16:creationId xmlns:a16="http://schemas.microsoft.com/office/drawing/2014/main" id="{D1F78C3A-F8DA-4D94-9D55-02539234B343}"/>
                    </a:ext>
                  </a:extLst>
                </p14:cNvPr>
                <p14:cNvContentPartPr/>
                <p14:nvPr/>
              </p14:nvContentPartPr>
              <p14:xfrm>
                <a:off x="5432130" y="948067"/>
                <a:ext cx="4264560" cy="4352760"/>
              </p14:xfrm>
            </p:contentPart>
          </mc:Choice>
          <mc:Fallback>
            <p:pic>
              <p:nvPicPr>
                <p:cNvPr id="23" name="Ink 22">
                  <a:extLst>
                    <a:ext uri="{FF2B5EF4-FFF2-40B4-BE49-F238E27FC236}">
                      <a16:creationId xmlns:a16="http://schemas.microsoft.com/office/drawing/2014/main" id="{D1F78C3A-F8DA-4D94-9D55-02539234B343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5423490" y="939067"/>
                  <a:ext cx="4282200" cy="43704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09A9AA6C-D326-45EB-8D93-08CECDADB86D}"/>
              </a:ext>
            </a:extLst>
          </p:cNvPr>
          <p:cNvGrpSpPr/>
          <p:nvPr/>
        </p:nvGrpSpPr>
        <p:grpSpPr>
          <a:xfrm>
            <a:off x="6796890" y="5098147"/>
            <a:ext cx="507960" cy="527400"/>
            <a:chOff x="6796890" y="5098147"/>
            <a:chExt cx="507960" cy="5274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2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D75729B1-ADAA-4EF8-BD74-9D0D24F235D3}"/>
                    </a:ext>
                  </a:extLst>
                </p14:cNvPr>
                <p14:cNvContentPartPr/>
                <p14:nvPr/>
              </p14:nvContentPartPr>
              <p14:xfrm>
                <a:off x="7054290" y="5125867"/>
                <a:ext cx="249840" cy="414000"/>
              </p14:xfrm>
            </p:contentPart>
          </mc:Choice>
          <mc:Fallback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D75729B1-ADAA-4EF8-BD74-9D0D24F235D3}"/>
                    </a:ext>
                  </a:extLst>
                </p:cNvPr>
                <p:cNvPicPr/>
                <p:nvPr/>
              </p:nvPicPr>
              <p:blipFill>
                <a:blip r:embed="rId33"/>
                <a:stretch>
                  <a:fillRect/>
                </a:stretch>
              </p:blipFill>
              <p:spPr>
                <a:xfrm>
                  <a:off x="7045650" y="5116867"/>
                  <a:ext cx="267480" cy="431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">
              <p14:nvContentPartPr>
                <p14:cNvPr id="30" name="Ink 29">
                  <a:extLst>
                    <a:ext uri="{FF2B5EF4-FFF2-40B4-BE49-F238E27FC236}">
                      <a16:creationId xmlns:a16="http://schemas.microsoft.com/office/drawing/2014/main" id="{D922C18A-044B-4994-A4FA-764CC44835D2}"/>
                    </a:ext>
                  </a:extLst>
                </p14:cNvPr>
                <p14:cNvContentPartPr/>
                <p14:nvPr/>
              </p14:nvContentPartPr>
              <p14:xfrm>
                <a:off x="7095690" y="5098147"/>
                <a:ext cx="209160" cy="504000"/>
              </p14:xfrm>
            </p:contentPart>
          </mc:Choice>
          <mc:Fallback>
            <p:pic>
              <p:nvPicPr>
                <p:cNvPr id="30" name="Ink 29">
                  <a:extLst>
                    <a:ext uri="{FF2B5EF4-FFF2-40B4-BE49-F238E27FC236}">
                      <a16:creationId xmlns:a16="http://schemas.microsoft.com/office/drawing/2014/main" id="{D922C18A-044B-4994-A4FA-764CC44835D2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7087050" y="5089147"/>
                  <a:ext cx="226800" cy="521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">
              <p14:nvContentPartPr>
                <p14:cNvPr id="31" name="Ink 30">
                  <a:extLst>
                    <a:ext uri="{FF2B5EF4-FFF2-40B4-BE49-F238E27FC236}">
                      <a16:creationId xmlns:a16="http://schemas.microsoft.com/office/drawing/2014/main" id="{21804299-0F0E-42DE-A7B3-B5FE6E28086B}"/>
                    </a:ext>
                  </a:extLst>
                </p14:cNvPr>
                <p14:cNvContentPartPr/>
                <p14:nvPr/>
              </p14:nvContentPartPr>
              <p14:xfrm>
                <a:off x="7069050" y="5127667"/>
                <a:ext cx="210960" cy="423360"/>
              </p14:xfrm>
            </p:contentPart>
          </mc:Choice>
          <mc:Fallback>
            <p:pic>
              <p:nvPicPr>
                <p:cNvPr id="31" name="Ink 30">
                  <a:extLst>
                    <a:ext uri="{FF2B5EF4-FFF2-40B4-BE49-F238E27FC236}">
                      <a16:creationId xmlns:a16="http://schemas.microsoft.com/office/drawing/2014/main" id="{21804299-0F0E-42DE-A7B3-B5FE6E28086B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7060410" y="5118667"/>
                  <a:ext cx="228600" cy="441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">
              <p14:nvContentPartPr>
                <p14:cNvPr id="33" name="Ink 32">
                  <a:extLst>
                    <a:ext uri="{FF2B5EF4-FFF2-40B4-BE49-F238E27FC236}">
                      <a16:creationId xmlns:a16="http://schemas.microsoft.com/office/drawing/2014/main" id="{CEAF28F0-EB34-488F-A116-0F2AAE41A1EF}"/>
                    </a:ext>
                  </a:extLst>
                </p14:cNvPr>
                <p14:cNvContentPartPr/>
                <p14:nvPr/>
              </p14:nvContentPartPr>
              <p14:xfrm>
                <a:off x="6796890" y="5607187"/>
                <a:ext cx="5040" cy="18360"/>
              </p14:xfrm>
            </p:contentPart>
          </mc:Choice>
          <mc:Fallback>
            <p:pic>
              <p:nvPicPr>
                <p:cNvPr id="33" name="Ink 32">
                  <a:extLst>
                    <a:ext uri="{FF2B5EF4-FFF2-40B4-BE49-F238E27FC236}">
                      <a16:creationId xmlns:a16="http://schemas.microsoft.com/office/drawing/2014/main" id="{CEAF28F0-EB34-488F-A116-0F2AAE41A1EF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6787890" y="5598547"/>
                  <a:ext cx="22680" cy="36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DAA70CC7-F3FF-4CFD-8575-CFCF5753597B}"/>
              </a:ext>
            </a:extLst>
          </p:cNvPr>
          <p:cNvGrpSpPr/>
          <p:nvPr/>
        </p:nvGrpSpPr>
        <p:grpSpPr>
          <a:xfrm>
            <a:off x="6530490" y="5879707"/>
            <a:ext cx="201240" cy="624240"/>
            <a:chOff x="6530490" y="5879707"/>
            <a:chExt cx="201240" cy="6242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0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16662687-5C6D-45D5-A0A5-56F37D2ED122}"/>
                    </a:ext>
                  </a:extLst>
                </p14:cNvPr>
                <p14:cNvContentPartPr/>
                <p14:nvPr/>
              </p14:nvContentPartPr>
              <p14:xfrm>
                <a:off x="6694290" y="5879707"/>
                <a:ext cx="37440" cy="192240"/>
              </p14:xfrm>
            </p:contentPart>
          </mc:Choice>
          <mc:Fallback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16662687-5C6D-45D5-A0A5-56F37D2ED122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6685290" y="5870707"/>
                  <a:ext cx="55080" cy="20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E24E8498-9990-4139-BE36-C3B39C861C1B}"/>
                    </a:ext>
                  </a:extLst>
                </p14:cNvPr>
                <p14:cNvContentPartPr/>
                <p14:nvPr/>
              </p14:nvContentPartPr>
              <p14:xfrm>
                <a:off x="6530490" y="6167707"/>
                <a:ext cx="128160" cy="336240"/>
              </p14:xfrm>
            </p:contentPart>
          </mc:Choice>
          <mc:Fallback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E24E8498-9990-4139-BE36-C3B39C861C1B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6521490" y="6158707"/>
                  <a:ext cx="145800" cy="3538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44">
            <p14:nvContentPartPr>
              <p14:cNvPr id="40" name="Ink 39">
                <a:extLst>
                  <a:ext uri="{FF2B5EF4-FFF2-40B4-BE49-F238E27FC236}">
                    <a16:creationId xmlns:a16="http://schemas.microsoft.com/office/drawing/2014/main" id="{F6719A46-7B63-41D1-BE62-2B0F65EFD41C}"/>
                  </a:ext>
                </a:extLst>
              </p14:cNvPr>
              <p14:cNvContentPartPr/>
              <p14:nvPr/>
            </p14:nvContentPartPr>
            <p14:xfrm>
              <a:off x="6945570" y="2634667"/>
              <a:ext cx="74520" cy="179280"/>
            </p14:xfrm>
          </p:contentPart>
        </mc:Choice>
        <mc:Fallback>
          <p:pic>
            <p:nvPicPr>
              <p:cNvPr id="40" name="Ink 39">
                <a:extLst>
                  <a:ext uri="{FF2B5EF4-FFF2-40B4-BE49-F238E27FC236}">
                    <a16:creationId xmlns:a16="http://schemas.microsoft.com/office/drawing/2014/main" id="{F6719A46-7B63-41D1-BE62-2B0F65EFD41C}"/>
                  </a:ext>
                </a:extLst>
              </p:cNvPr>
              <p:cNvPicPr/>
              <p:nvPr/>
            </p:nvPicPr>
            <p:blipFill>
              <a:blip r:embed="rId45"/>
              <a:stretch>
                <a:fillRect/>
              </a:stretch>
            </p:blipFill>
            <p:spPr>
              <a:xfrm>
                <a:off x="6936930" y="2626027"/>
                <a:ext cx="92160" cy="196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6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E53F55F2-10D7-4466-A436-FA43FEACEC09}"/>
                  </a:ext>
                </a:extLst>
              </p14:cNvPr>
              <p14:cNvContentPartPr/>
              <p14:nvPr/>
            </p14:nvContentPartPr>
            <p14:xfrm>
              <a:off x="6889050" y="2835907"/>
              <a:ext cx="64440" cy="132480"/>
            </p14:xfrm>
          </p:contentPart>
        </mc:Choice>
        <mc:Fallback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E53F55F2-10D7-4466-A436-FA43FEACEC09}"/>
                  </a:ext>
                </a:extLst>
              </p:cNvPr>
              <p:cNvPicPr/>
              <p:nvPr/>
            </p:nvPicPr>
            <p:blipFill>
              <a:blip r:embed="rId47"/>
              <a:stretch>
                <a:fillRect/>
              </a:stretch>
            </p:blipFill>
            <p:spPr>
              <a:xfrm>
                <a:off x="6880050" y="2827267"/>
                <a:ext cx="82080" cy="150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8">
            <p14:nvContentPartPr>
              <p14:cNvPr id="42" name="Ink 41">
                <a:extLst>
                  <a:ext uri="{FF2B5EF4-FFF2-40B4-BE49-F238E27FC236}">
                    <a16:creationId xmlns:a16="http://schemas.microsoft.com/office/drawing/2014/main" id="{0F8ABADA-D575-4234-8D34-87B7FCB338BF}"/>
                  </a:ext>
                </a:extLst>
              </p14:cNvPr>
              <p14:cNvContentPartPr/>
              <p14:nvPr/>
            </p14:nvContentPartPr>
            <p14:xfrm>
              <a:off x="6896610" y="3042187"/>
              <a:ext cx="19440" cy="169560"/>
            </p14:xfrm>
          </p:contentPart>
        </mc:Choice>
        <mc:Fallback>
          <p:pic>
            <p:nvPicPr>
              <p:cNvPr id="42" name="Ink 41">
                <a:extLst>
                  <a:ext uri="{FF2B5EF4-FFF2-40B4-BE49-F238E27FC236}">
                    <a16:creationId xmlns:a16="http://schemas.microsoft.com/office/drawing/2014/main" id="{0F8ABADA-D575-4234-8D34-87B7FCB338BF}"/>
                  </a:ext>
                </a:extLst>
              </p:cNvPr>
              <p:cNvPicPr/>
              <p:nvPr/>
            </p:nvPicPr>
            <p:blipFill>
              <a:blip r:embed="rId49"/>
              <a:stretch>
                <a:fillRect/>
              </a:stretch>
            </p:blipFill>
            <p:spPr>
              <a:xfrm>
                <a:off x="6887610" y="3033547"/>
                <a:ext cx="37080" cy="18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0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002B426F-434B-4307-A91B-90F6D98FB941}"/>
                  </a:ext>
                </a:extLst>
              </p14:cNvPr>
              <p14:cNvContentPartPr/>
              <p14:nvPr/>
            </p14:nvContentPartPr>
            <p14:xfrm>
              <a:off x="6908490" y="3319747"/>
              <a:ext cx="31320" cy="137160"/>
            </p14:xfrm>
          </p:contentPart>
        </mc:Choice>
        <mc:Fallback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002B426F-434B-4307-A91B-90F6D98FB941}"/>
                  </a:ext>
                </a:extLst>
              </p:cNvPr>
              <p:cNvPicPr/>
              <p:nvPr/>
            </p:nvPicPr>
            <p:blipFill>
              <a:blip r:embed="rId51"/>
              <a:stretch>
                <a:fillRect/>
              </a:stretch>
            </p:blipFill>
            <p:spPr>
              <a:xfrm>
                <a:off x="6899850" y="3310747"/>
                <a:ext cx="48960" cy="154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2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1D52F5E4-9E34-4313-AC3B-BFB2D9A0A823}"/>
                  </a:ext>
                </a:extLst>
              </p14:cNvPr>
              <p14:cNvContentPartPr/>
              <p14:nvPr/>
            </p14:nvContentPartPr>
            <p14:xfrm>
              <a:off x="6985530" y="3486427"/>
              <a:ext cx="223560" cy="180720"/>
            </p14:xfrm>
          </p:contentPart>
        </mc:Choice>
        <mc:Fallback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1D52F5E4-9E34-4313-AC3B-BFB2D9A0A823}"/>
                  </a:ext>
                </a:extLst>
              </p:cNvPr>
              <p:cNvPicPr/>
              <p:nvPr/>
            </p:nvPicPr>
            <p:blipFill>
              <a:blip r:embed="rId53"/>
              <a:stretch>
                <a:fillRect/>
              </a:stretch>
            </p:blipFill>
            <p:spPr>
              <a:xfrm>
                <a:off x="6976890" y="3477787"/>
                <a:ext cx="241200" cy="198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4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92BD0254-BA59-4BFF-8F53-57890EEA17C2}"/>
                  </a:ext>
                </a:extLst>
              </p14:cNvPr>
              <p14:cNvContentPartPr/>
              <p14:nvPr/>
            </p14:nvContentPartPr>
            <p14:xfrm>
              <a:off x="7305570" y="3723307"/>
              <a:ext cx="186120" cy="66600"/>
            </p14:xfrm>
          </p:contentPart>
        </mc:Choice>
        <mc:Fallback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92BD0254-BA59-4BFF-8F53-57890EEA17C2}"/>
                  </a:ext>
                </a:extLst>
              </p:cNvPr>
              <p:cNvPicPr/>
              <p:nvPr/>
            </p:nvPicPr>
            <p:blipFill>
              <a:blip r:embed="rId55"/>
              <a:stretch>
                <a:fillRect/>
              </a:stretch>
            </p:blipFill>
            <p:spPr>
              <a:xfrm>
                <a:off x="7296930" y="3714667"/>
                <a:ext cx="203760" cy="84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6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E3C30E4D-29E1-4A69-9583-9D710129ABAA}"/>
                  </a:ext>
                </a:extLst>
              </p14:cNvPr>
              <p14:cNvContentPartPr/>
              <p14:nvPr/>
            </p14:nvContentPartPr>
            <p14:xfrm>
              <a:off x="7525890" y="3773347"/>
              <a:ext cx="342360" cy="46800"/>
            </p14:xfrm>
          </p:contentPart>
        </mc:Choice>
        <mc:Fallback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E3C30E4D-29E1-4A69-9583-9D710129ABAA}"/>
                  </a:ext>
                </a:extLst>
              </p:cNvPr>
              <p:cNvPicPr/>
              <p:nvPr/>
            </p:nvPicPr>
            <p:blipFill>
              <a:blip r:embed="rId57"/>
              <a:stretch>
                <a:fillRect/>
              </a:stretch>
            </p:blipFill>
            <p:spPr>
              <a:xfrm>
                <a:off x="7517250" y="3764707"/>
                <a:ext cx="360000" cy="64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8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A26BEFD0-2932-4A57-8B09-75499567A989}"/>
                  </a:ext>
                </a:extLst>
              </p14:cNvPr>
              <p14:cNvContentPartPr/>
              <p14:nvPr/>
            </p14:nvContentPartPr>
            <p14:xfrm>
              <a:off x="8301330" y="3681187"/>
              <a:ext cx="10800" cy="10800"/>
            </p14:xfrm>
          </p:contentPart>
        </mc:Choice>
        <mc:Fallback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A26BEFD0-2932-4A57-8B09-75499567A989}"/>
                  </a:ext>
                </a:extLst>
              </p:cNvPr>
              <p:cNvPicPr/>
              <p:nvPr/>
            </p:nvPicPr>
            <p:blipFill>
              <a:blip r:embed="rId59"/>
              <a:stretch>
                <a:fillRect/>
              </a:stretch>
            </p:blipFill>
            <p:spPr>
              <a:xfrm>
                <a:off x="8292330" y="3672547"/>
                <a:ext cx="28440" cy="28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0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A66CE79C-C32A-4F28-99DE-A3A300CBF663}"/>
                  </a:ext>
                </a:extLst>
              </p14:cNvPr>
              <p14:cNvContentPartPr/>
              <p14:nvPr/>
            </p14:nvContentPartPr>
            <p14:xfrm>
              <a:off x="8402490" y="3622867"/>
              <a:ext cx="15480" cy="360"/>
            </p14:xfrm>
          </p:contentPart>
        </mc:Choice>
        <mc:Fallback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A66CE79C-C32A-4F28-99DE-A3A300CBF663}"/>
                  </a:ext>
                </a:extLst>
              </p:cNvPr>
              <p:cNvPicPr/>
              <p:nvPr/>
            </p:nvPicPr>
            <p:blipFill>
              <a:blip r:embed="rId61"/>
              <a:stretch>
                <a:fillRect/>
              </a:stretch>
            </p:blipFill>
            <p:spPr>
              <a:xfrm>
                <a:off x="8393490" y="3613867"/>
                <a:ext cx="3312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2">
            <p14:nvContentPartPr>
              <p14:cNvPr id="49" name="Ink 48">
                <a:extLst>
                  <a:ext uri="{FF2B5EF4-FFF2-40B4-BE49-F238E27FC236}">
                    <a16:creationId xmlns:a16="http://schemas.microsoft.com/office/drawing/2014/main" id="{6140DF84-8448-4BCB-8A9E-E77BA4E2D783}"/>
                  </a:ext>
                </a:extLst>
              </p14:cNvPr>
              <p14:cNvContentPartPr/>
              <p14:nvPr/>
            </p14:nvContentPartPr>
            <p14:xfrm>
              <a:off x="8054370" y="3792067"/>
              <a:ext cx="31320" cy="3240"/>
            </p14:xfrm>
          </p:contentPart>
        </mc:Choice>
        <mc:Fallback>
          <p:pic>
            <p:nvPicPr>
              <p:cNvPr id="49" name="Ink 48">
                <a:extLst>
                  <a:ext uri="{FF2B5EF4-FFF2-40B4-BE49-F238E27FC236}">
                    <a16:creationId xmlns:a16="http://schemas.microsoft.com/office/drawing/2014/main" id="{6140DF84-8448-4BCB-8A9E-E77BA4E2D783}"/>
                  </a:ext>
                </a:extLst>
              </p:cNvPr>
              <p:cNvPicPr/>
              <p:nvPr/>
            </p:nvPicPr>
            <p:blipFill>
              <a:blip r:embed="rId63"/>
              <a:stretch>
                <a:fillRect/>
              </a:stretch>
            </p:blipFill>
            <p:spPr>
              <a:xfrm>
                <a:off x="8045370" y="3783067"/>
                <a:ext cx="48960" cy="20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4">
            <p14:nvContentPartPr>
              <p14:cNvPr id="50" name="Ink 49">
                <a:extLst>
                  <a:ext uri="{FF2B5EF4-FFF2-40B4-BE49-F238E27FC236}">
                    <a16:creationId xmlns:a16="http://schemas.microsoft.com/office/drawing/2014/main" id="{E5675C35-D863-457E-8D4A-3738658E3500}"/>
                  </a:ext>
                </a:extLst>
              </p14:cNvPr>
              <p14:cNvContentPartPr/>
              <p14:nvPr/>
            </p14:nvContentPartPr>
            <p14:xfrm>
              <a:off x="7953210" y="3784507"/>
              <a:ext cx="74520" cy="23760"/>
            </p14:xfrm>
          </p:contentPart>
        </mc:Choice>
        <mc:Fallback>
          <p:pic>
            <p:nvPicPr>
              <p:cNvPr id="50" name="Ink 49">
                <a:extLst>
                  <a:ext uri="{FF2B5EF4-FFF2-40B4-BE49-F238E27FC236}">
                    <a16:creationId xmlns:a16="http://schemas.microsoft.com/office/drawing/2014/main" id="{E5675C35-D863-457E-8D4A-3738658E3500}"/>
                  </a:ext>
                </a:extLst>
              </p:cNvPr>
              <p:cNvPicPr/>
              <p:nvPr/>
            </p:nvPicPr>
            <p:blipFill>
              <a:blip r:embed="rId65"/>
              <a:stretch>
                <a:fillRect/>
              </a:stretch>
            </p:blipFill>
            <p:spPr>
              <a:xfrm>
                <a:off x="7944210" y="3775507"/>
                <a:ext cx="92160" cy="41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6">
            <p14:nvContentPartPr>
              <p14:cNvPr id="51" name="Ink 50">
                <a:extLst>
                  <a:ext uri="{FF2B5EF4-FFF2-40B4-BE49-F238E27FC236}">
                    <a16:creationId xmlns:a16="http://schemas.microsoft.com/office/drawing/2014/main" id="{B9818490-28CC-4610-AEB0-718725B10803}"/>
                  </a:ext>
                </a:extLst>
              </p14:cNvPr>
              <p14:cNvContentPartPr/>
              <p14:nvPr/>
            </p14:nvContentPartPr>
            <p14:xfrm>
              <a:off x="8158410" y="3682267"/>
              <a:ext cx="63000" cy="65520"/>
            </p14:xfrm>
          </p:contentPart>
        </mc:Choice>
        <mc:Fallback>
          <p:pic>
            <p:nvPicPr>
              <p:cNvPr id="51" name="Ink 50">
                <a:extLst>
                  <a:ext uri="{FF2B5EF4-FFF2-40B4-BE49-F238E27FC236}">
                    <a16:creationId xmlns:a16="http://schemas.microsoft.com/office/drawing/2014/main" id="{B9818490-28CC-4610-AEB0-718725B10803}"/>
                  </a:ext>
                </a:extLst>
              </p:cNvPr>
              <p:cNvPicPr/>
              <p:nvPr/>
            </p:nvPicPr>
            <p:blipFill>
              <a:blip r:embed="rId67"/>
              <a:stretch>
                <a:fillRect/>
              </a:stretch>
            </p:blipFill>
            <p:spPr>
              <a:xfrm>
                <a:off x="8149770" y="3673627"/>
                <a:ext cx="80640" cy="83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8">
            <p14:nvContentPartPr>
              <p14:cNvPr id="52" name="Ink 51">
                <a:extLst>
                  <a:ext uri="{FF2B5EF4-FFF2-40B4-BE49-F238E27FC236}">
                    <a16:creationId xmlns:a16="http://schemas.microsoft.com/office/drawing/2014/main" id="{DADC0FFD-8317-44D9-84B1-59C46C7C71FC}"/>
                  </a:ext>
                </a:extLst>
              </p14:cNvPr>
              <p14:cNvContentPartPr/>
              <p14:nvPr/>
            </p14:nvContentPartPr>
            <p14:xfrm>
              <a:off x="8330850" y="3571027"/>
              <a:ext cx="156600" cy="66600"/>
            </p14:xfrm>
          </p:contentPart>
        </mc:Choice>
        <mc:Fallback>
          <p:pic>
            <p:nvPicPr>
              <p:cNvPr id="52" name="Ink 51">
                <a:extLst>
                  <a:ext uri="{FF2B5EF4-FFF2-40B4-BE49-F238E27FC236}">
                    <a16:creationId xmlns:a16="http://schemas.microsoft.com/office/drawing/2014/main" id="{DADC0FFD-8317-44D9-84B1-59C46C7C71FC}"/>
                  </a:ext>
                </a:extLst>
              </p:cNvPr>
              <p:cNvPicPr/>
              <p:nvPr/>
            </p:nvPicPr>
            <p:blipFill>
              <a:blip r:embed="rId69"/>
              <a:stretch>
                <a:fillRect/>
              </a:stretch>
            </p:blipFill>
            <p:spPr>
              <a:xfrm>
                <a:off x="8321850" y="3562387"/>
                <a:ext cx="174240" cy="84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0">
            <p14:nvContentPartPr>
              <p14:cNvPr id="53" name="Ink 52">
                <a:extLst>
                  <a:ext uri="{FF2B5EF4-FFF2-40B4-BE49-F238E27FC236}">
                    <a16:creationId xmlns:a16="http://schemas.microsoft.com/office/drawing/2014/main" id="{D4F992E4-4CE0-4F62-8C16-88158270B4A5}"/>
                  </a:ext>
                </a:extLst>
              </p14:cNvPr>
              <p14:cNvContentPartPr/>
              <p14:nvPr/>
            </p14:nvContentPartPr>
            <p14:xfrm>
              <a:off x="8521650" y="3382387"/>
              <a:ext cx="104400" cy="87480"/>
            </p14:xfrm>
          </p:contentPart>
        </mc:Choice>
        <mc:Fallback>
          <p:pic>
            <p:nvPicPr>
              <p:cNvPr id="53" name="Ink 52">
                <a:extLst>
                  <a:ext uri="{FF2B5EF4-FFF2-40B4-BE49-F238E27FC236}">
                    <a16:creationId xmlns:a16="http://schemas.microsoft.com/office/drawing/2014/main" id="{D4F992E4-4CE0-4F62-8C16-88158270B4A5}"/>
                  </a:ext>
                </a:extLst>
              </p:cNvPr>
              <p:cNvPicPr/>
              <p:nvPr/>
            </p:nvPicPr>
            <p:blipFill>
              <a:blip r:embed="rId71"/>
              <a:stretch>
                <a:fillRect/>
              </a:stretch>
            </p:blipFill>
            <p:spPr>
              <a:xfrm>
                <a:off x="8512650" y="3373387"/>
                <a:ext cx="122040" cy="105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2">
            <p14:nvContentPartPr>
              <p14:cNvPr id="54" name="Ink 53">
                <a:extLst>
                  <a:ext uri="{FF2B5EF4-FFF2-40B4-BE49-F238E27FC236}">
                    <a16:creationId xmlns:a16="http://schemas.microsoft.com/office/drawing/2014/main" id="{D4E48EF9-A5F0-47F6-8DF2-9F9F11F5CF91}"/>
                  </a:ext>
                </a:extLst>
              </p14:cNvPr>
              <p14:cNvContentPartPr/>
              <p14:nvPr/>
            </p14:nvContentPartPr>
            <p14:xfrm>
              <a:off x="8644770" y="3027787"/>
              <a:ext cx="50040" cy="215640"/>
            </p14:xfrm>
          </p:contentPart>
        </mc:Choice>
        <mc:Fallback>
          <p:pic>
            <p:nvPicPr>
              <p:cNvPr id="54" name="Ink 53">
                <a:extLst>
                  <a:ext uri="{FF2B5EF4-FFF2-40B4-BE49-F238E27FC236}">
                    <a16:creationId xmlns:a16="http://schemas.microsoft.com/office/drawing/2014/main" id="{D4E48EF9-A5F0-47F6-8DF2-9F9F11F5CF91}"/>
                  </a:ext>
                </a:extLst>
              </p:cNvPr>
              <p:cNvPicPr/>
              <p:nvPr/>
            </p:nvPicPr>
            <p:blipFill>
              <a:blip r:embed="rId73"/>
              <a:stretch>
                <a:fillRect/>
              </a:stretch>
            </p:blipFill>
            <p:spPr>
              <a:xfrm>
                <a:off x="8635770" y="3019147"/>
                <a:ext cx="67680" cy="233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4">
            <p14:nvContentPartPr>
              <p14:cNvPr id="55" name="Ink 54">
                <a:extLst>
                  <a:ext uri="{FF2B5EF4-FFF2-40B4-BE49-F238E27FC236}">
                    <a16:creationId xmlns:a16="http://schemas.microsoft.com/office/drawing/2014/main" id="{FA5A5592-C31B-42BA-A2AC-C001855B9FB3}"/>
                  </a:ext>
                </a:extLst>
              </p14:cNvPr>
              <p14:cNvContentPartPr/>
              <p14:nvPr/>
            </p14:nvContentPartPr>
            <p14:xfrm>
              <a:off x="8558730" y="2637187"/>
              <a:ext cx="65880" cy="246600"/>
            </p14:xfrm>
          </p:contentPart>
        </mc:Choice>
        <mc:Fallback>
          <p:pic>
            <p:nvPicPr>
              <p:cNvPr id="55" name="Ink 54">
                <a:extLst>
                  <a:ext uri="{FF2B5EF4-FFF2-40B4-BE49-F238E27FC236}">
                    <a16:creationId xmlns:a16="http://schemas.microsoft.com/office/drawing/2014/main" id="{FA5A5592-C31B-42BA-A2AC-C001855B9FB3}"/>
                  </a:ext>
                </a:extLst>
              </p:cNvPr>
              <p:cNvPicPr/>
              <p:nvPr/>
            </p:nvPicPr>
            <p:blipFill>
              <a:blip r:embed="rId75"/>
              <a:stretch>
                <a:fillRect/>
              </a:stretch>
            </p:blipFill>
            <p:spPr>
              <a:xfrm>
                <a:off x="8549730" y="2628547"/>
                <a:ext cx="83520" cy="264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6">
            <p14:nvContentPartPr>
              <p14:cNvPr id="61" name="Ink 60">
                <a:extLst>
                  <a:ext uri="{FF2B5EF4-FFF2-40B4-BE49-F238E27FC236}">
                    <a16:creationId xmlns:a16="http://schemas.microsoft.com/office/drawing/2014/main" id="{EEC03099-7541-4DEA-8D22-63931657CDD0}"/>
                  </a:ext>
                </a:extLst>
              </p14:cNvPr>
              <p14:cNvContentPartPr/>
              <p14:nvPr/>
            </p14:nvContentPartPr>
            <p14:xfrm>
              <a:off x="6742170" y="3042547"/>
              <a:ext cx="290520" cy="373680"/>
            </p14:xfrm>
          </p:contentPart>
        </mc:Choice>
        <mc:Fallback>
          <p:pic>
            <p:nvPicPr>
              <p:cNvPr id="61" name="Ink 60">
                <a:extLst>
                  <a:ext uri="{FF2B5EF4-FFF2-40B4-BE49-F238E27FC236}">
                    <a16:creationId xmlns:a16="http://schemas.microsoft.com/office/drawing/2014/main" id="{EEC03099-7541-4DEA-8D22-63931657CDD0}"/>
                  </a:ext>
                </a:extLst>
              </p:cNvPr>
              <p:cNvPicPr/>
              <p:nvPr/>
            </p:nvPicPr>
            <p:blipFill>
              <a:blip r:embed="rId77"/>
              <a:stretch>
                <a:fillRect/>
              </a:stretch>
            </p:blipFill>
            <p:spPr>
              <a:xfrm>
                <a:off x="6733170" y="3033547"/>
                <a:ext cx="308160" cy="391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8">
            <p14:nvContentPartPr>
              <p14:cNvPr id="62" name="Ink 61">
                <a:extLst>
                  <a:ext uri="{FF2B5EF4-FFF2-40B4-BE49-F238E27FC236}">
                    <a16:creationId xmlns:a16="http://schemas.microsoft.com/office/drawing/2014/main" id="{486D7907-8B1B-454E-8323-46036556C9F3}"/>
                  </a:ext>
                </a:extLst>
              </p14:cNvPr>
              <p14:cNvContentPartPr/>
              <p14:nvPr/>
            </p14:nvContentPartPr>
            <p14:xfrm>
              <a:off x="6686730" y="3061627"/>
              <a:ext cx="363600" cy="345960"/>
            </p14:xfrm>
          </p:contentPart>
        </mc:Choice>
        <mc:Fallback>
          <p:pic>
            <p:nvPicPr>
              <p:cNvPr id="62" name="Ink 61">
                <a:extLst>
                  <a:ext uri="{FF2B5EF4-FFF2-40B4-BE49-F238E27FC236}">
                    <a16:creationId xmlns:a16="http://schemas.microsoft.com/office/drawing/2014/main" id="{486D7907-8B1B-454E-8323-46036556C9F3}"/>
                  </a:ext>
                </a:extLst>
              </p:cNvPr>
              <p:cNvPicPr/>
              <p:nvPr/>
            </p:nvPicPr>
            <p:blipFill>
              <a:blip r:embed="rId79"/>
              <a:stretch>
                <a:fillRect/>
              </a:stretch>
            </p:blipFill>
            <p:spPr>
              <a:xfrm>
                <a:off x="6678090" y="3052987"/>
                <a:ext cx="381240" cy="363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0">
            <p14:nvContentPartPr>
              <p14:cNvPr id="63" name="Ink 62">
                <a:extLst>
                  <a:ext uri="{FF2B5EF4-FFF2-40B4-BE49-F238E27FC236}">
                    <a16:creationId xmlns:a16="http://schemas.microsoft.com/office/drawing/2014/main" id="{FA2990E8-F421-46B5-8715-D0F059EE0CF5}"/>
                  </a:ext>
                </a:extLst>
              </p14:cNvPr>
              <p14:cNvContentPartPr/>
              <p14:nvPr/>
            </p14:nvContentPartPr>
            <p14:xfrm>
              <a:off x="6751170" y="3086107"/>
              <a:ext cx="271800" cy="330840"/>
            </p14:xfrm>
          </p:contentPart>
        </mc:Choice>
        <mc:Fallback>
          <p:pic>
            <p:nvPicPr>
              <p:cNvPr id="63" name="Ink 62">
                <a:extLst>
                  <a:ext uri="{FF2B5EF4-FFF2-40B4-BE49-F238E27FC236}">
                    <a16:creationId xmlns:a16="http://schemas.microsoft.com/office/drawing/2014/main" id="{FA2990E8-F421-46B5-8715-D0F059EE0CF5}"/>
                  </a:ext>
                </a:extLst>
              </p:cNvPr>
              <p:cNvPicPr/>
              <p:nvPr/>
            </p:nvPicPr>
            <p:blipFill>
              <a:blip r:embed="rId81"/>
              <a:stretch>
                <a:fillRect/>
              </a:stretch>
            </p:blipFill>
            <p:spPr>
              <a:xfrm>
                <a:off x="6742170" y="3077107"/>
                <a:ext cx="289440" cy="348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2">
            <p14:nvContentPartPr>
              <p14:cNvPr id="72" name="Ink 71">
                <a:extLst>
                  <a:ext uri="{FF2B5EF4-FFF2-40B4-BE49-F238E27FC236}">
                    <a16:creationId xmlns:a16="http://schemas.microsoft.com/office/drawing/2014/main" id="{29596B40-587F-4037-B64B-84A4DF396AD1}"/>
                  </a:ext>
                </a:extLst>
              </p14:cNvPr>
              <p14:cNvContentPartPr/>
              <p14:nvPr/>
            </p14:nvContentPartPr>
            <p14:xfrm>
              <a:off x="8933490" y="2236507"/>
              <a:ext cx="14040" cy="51840"/>
            </p14:xfrm>
          </p:contentPart>
        </mc:Choice>
        <mc:Fallback>
          <p:pic>
            <p:nvPicPr>
              <p:cNvPr id="72" name="Ink 71">
                <a:extLst>
                  <a:ext uri="{FF2B5EF4-FFF2-40B4-BE49-F238E27FC236}">
                    <a16:creationId xmlns:a16="http://schemas.microsoft.com/office/drawing/2014/main" id="{29596B40-587F-4037-B64B-84A4DF396AD1}"/>
                  </a:ext>
                </a:extLst>
              </p:cNvPr>
              <p:cNvPicPr/>
              <p:nvPr/>
            </p:nvPicPr>
            <p:blipFill>
              <a:blip r:embed="rId83"/>
              <a:stretch>
                <a:fillRect/>
              </a:stretch>
            </p:blipFill>
            <p:spPr>
              <a:xfrm>
                <a:off x="8924850" y="2227867"/>
                <a:ext cx="31680" cy="69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4">
            <p14:nvContentPartPr>
              <p14:cNvPr id="73" name="Ink 72">
                <a:extLst>
                  <a:ext uri="{FF2B5EF4-FFF2-40B4-BE49-F238E27FC236}">
                    <a16:creationId xmlns:a16="http://schemas.microsoft.com/office/drawing/2014/main" id="{39918B58-A7B4-46AC-AD86-C2C4AD1D7422}"/>
                  </a:ext>
                </a:extLst>
              </p14:cNvPr>
              <p14:cNvContentPartPr/>
              <p14:nvPr/>
            </p14:nvContentPartPr>
            <p14:xfrm>
              <a:off x="9074970" y="2460427"/>
              <a:ext cx="55440" cy="248760"/>
            </p14:xfrm>
          </p:contentPart>
        </mc:Choice>
        <mc:Fallback>
          <p:pic>
            <p:nvPicPr>
              <p:cNvPr id="73" name="Ink 72">
                <a:extLst>
                  <a:ext uri="{FF2B5EF4-FFF2-40B4-BE49-F238E27FC236}">
                    <a16:creationId xmlns:a16="http://schemas.microsoft.com/office/drawing/2014/main" id="{39918B58-A7B4-46AC-AD86-C2C4AD1D7422}"/>
                  </a:ext>
                </a:extLst>
              </p:cNvPr>
              <p:cNvPicPr/>
              <p:nvPr/>
            </p:nvPicPr>
            <p:blipFill>
              <a:blip r:embed="rId85"/>
              <a:stretch>
                <a:fillRect/>
              </a:stretch>
            </p:blipFill>
            <p:spPr>
              <a:xfrm>
                <a:off x="9065970" y="2451787"/>
                <a:ext cx="73080" cy="266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6">
            <p14:nvContentPartPr>
              <p14:cNvPr id="74" name="Ink 73">
                <a:extLst>
                  <a:ext uri="{FF2B5EF4-FFF2-40B4-BE49-F238E27FC236}">
                    <a16:creationId xmlns:a16="http://schemas.microsoft.com/office/drawing/2014/main" id="{558D9B76-383C-4D50-B304-5B42F11E6EE1}"/>
                  </a:ext>
                </a:extLst>
              </p14:cNvPr>
              <p14:cNvContentPartPr/>
              <p14:nvPr/>
            </p14:nvContentPartPr>
            <p14:xfrm>
              <a:off x="9150930" y="2807827"/>
              <a:ext cx="15480" cy="362880"/>
            </p14:xfrm>
          </p:contentPart>
        </mc:Choice>
        <mc:Fallback>
          <p:pic>
            <p:nvPicPr>
              <p:cNvPr id="74" name="Ink 73">
                <a:extLst>
                  <a:ext uri="{FF2B5EF4-FFF2-40B4-BE49-F238E27FC236}">
                    <a16:creationId xmlns:a16="http://schemas.microsoft.com/office/drawing/2014/main" id="{558D9B76-383C-4D50-B304-5B42F11E6EE1}"/>
                  </a:ext>
                </a:extLst>
              </p:cNvPr>
              <p:cNvPicPr/>
              <p:nvPr/>
            </p:nvPicPr>
            <p:blipFill>
              <a:blip r:embed="rId87"/>
              <a:stretch>
                <a:fillRect/>
              </a:stretch>
            </p:blipFill>
            <p:spPr>
              <a:xfrm>
                <a:off x="9142290" y="2799187"/>
                <a:ext cx="33120" cy="380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8">
            <p14:nvContentPartPr>
              <p14:cNvPr id="75" name="Ink 74">
                <a:extLst>
                  <a:ext uri="{FF2B5EF4-FFF2-40B4-BE49-F238E27FC236}">
                    <a16:creationId xmlns:a16="http://schemas.microsoft.com/office/drawing/2014/main" id="{4D9FAC6F-9139-4354-B046-04E97979132D}"/>
                  </a:ext>
                </a:extLst>
              </p14:cNvPr>
              <p14:cNvContentPartPr/>
              <p14:nvPr/>
            </p14:nvContentPartPr>
            <p14:xfrm>
              <a:off x="9172890" y="3429907"/>
              <a:ext cx="3240" cy="23760"/>
            </p14:xfrm>
          </p:contentPart>
        </mc:Choice>
        <mc:Fallback>
          <p:pic>
            <p:nvPicPr>
              <p:cNvPr id="75" name="Ink 74">
                <a:extLst>
                  <a:ext uri="{FF2B5EF4-FFF2-40B4-BE49-F238E27FC236}">
                    <a16:creationId xmlns:a16="http://schemas.microsoft.com/office/drawing/2014/main" id="{4D9FAC6F-9139-4354-B046-04E97979132D}"/>
                  </a:ext>
                </a:extLst>
              </p:cNvPr>
              <p:cNvPicPr/>
              <p:nvPr/>
            </p:nvPicPr>
            <p:blipFill>
              <a:blip r:embed="rId89"/>
              <a:stretch>
                <a:fillRect/>
              </a:stretch>
            </p:blipFill>
            <p:spPr>
              <a:xfrm>
                <a:off x="9164250" y="3421267"/>
                <a:ext cx="20880" cy="41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0">
            <p14:nvContentPartPr>
              <p14:cNvPr id="76" name="Ink 75">
                <a:extLst>
                  <a:ext uri="{FF2B5EF4-FFF2-40B4-BE49-F238E27FC236}">
                    <a16:creationId xmlns:a16="http://schemas.microsoft.com/office/drawing/2014/main" id="{8CA86FD7-8768-4F9B-BE70-99EC2AD90F5E}"/>
                  </a:ext>
                </a:extLst>
              </p14:cNvPr>
              <p14:cNvContentPartPr/>
              <p14:nvPr/>
            </p14:nvContentPartPr>
            <p14:xfrm>
              <a:off x="9088290" y="3667867"/>
              <a:ext cx="40320" cy="83880"/>
            </p14:xfrm>
          </p:contentPart>
        </mc:Choice>
        <mc:Fallback>
          <p:pic>
            <p:nvPicPr>
              <p:cNvPr id="76" name="Ink 75">
                <a:extLst>
                  <a:ext uri="{FF2B5EF4-FFF2-40B4-BE49-F238E27FC236}">
                    <a16:creationId xmlns:a16="http://schemas.microsoft.com/office/drawing/2014/main" id="{8CA86FD7-8768-4F9B-BE70-99EC2AD90F5E}"/>
                  </a:ext>
                </a:extLst>
              </p:cNvPr>
              <p:cNvPicPr/>
              <p:nvPr/>
            </p:nvPicPr>
            <p:blipFill>
              <a:blip r:embed="rId91"/>
              <a:stretch>
                <a:fillRect/>
              </a:stretch>
            </p:blipFill>
            <p:spPr>
              <a:xfrm>
                <a:off x="9079650" y="3658867"/>
                <a:ext cx="57960" cy="101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2">
            <p14:nvContentPartPr>
              <p14:cNvPr id="77" name="Ink 76">
                <a:extLst>
                  <a:ext uri="{FF2B5EF4-FFF2-40B4-BE49-F238E27FC236}">
                    <a16:creationId xmlns:a16="http://schemas.microsoft.com/office/drawing/2014/main" id="{29F63773-6D38-4DF1-A630-BE40F57D1619}"/>
                  </a:ext>
                </a:extLst>
              </p14:cNvPr>
              <p14:cNvContentPartPr/>
              <p14:nvPr/>
            </p14:nvContentPartPr>
            <p14:xfrm>
              <a:off x="8342730" y="3806827"/>
              <a:ext cx="653760" cy="506520"/>
            </p14:xfrm>
          </p:contentPart>
        </mc:Choice>
        <mc:Fallback>
          <p:pic>
            <p:nvPicPr>
              <p:cNvPr id="77" name="Ink 76">
                <a:extLst>
                  <a:ext uri="{FF2B5EF4-FFF2-40B4-BE49-F238E27FC236}">
                    <a16:creationId xmlns:a16="http://schemas.microsoft.com/office/drawing/2014/main" id="{29F63773-6D38-4DF1-A630-BE40F57D1619}"/>
                  </a:ext>
                </a:extLst>
              </p:cNvPr>
              <p:cNvPicPr/>
              <p:nvPr/>
            </p:nvPicPr>
            <p:blipFill>
              <a:blip r:embed="rId93"/>
              <a:stretch>
                <a:fillRect/>
              </a:stretch>
            </p:blipFill>
            <p:spPr>
              <a:xfrm>
                <a:off x="8333730" y="3798187"/>
                <a:ext cx="671400" cy="524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4">
            <p14:nvContentPartPr>
              <p14:cNvPr id="78" name="Ink 77">
                <a:extLst>
                  <a:ext uri="{FF2B5EF4-FFF2-40B4-BE49-F238E27FC236}">
                    <a16:creationId xmlns:a16="http://schemas.microsoft.com/office/drawing/2014/main" id="{D1B9F9FA-E518-4DB5-9DC0-EFCB0204D862}"/>
                  </a:ext>
                </a:extLst>
              </p14:cNvPr>
              <p14:cNvContentPartPr/>
              <p14:nvPr/>
            </p14:nvContentPartPr>
            <p14:xfrm>
              <a:off x="7969050" y="4372747"/>
              <a:ext cx="287640" cy="101160"/>
            </p14:xfrm>
          </p:contentPart>
        </mc:Choice>
        <mc:Fallback>
          <p:pic>
            <p:nvPicPr>
              <p:cNvPr id="78" name="Ink 77">
                <a:extLst>
                  <a:ext uri="{FF2B5EF4-FFF2-40B4-BE49-F238E27FC236}">
                    <a16:creationId xmlns:a16="http://schemas.microsoft.com/office/drawing/2014/main" id="{D1B9F9FA-E518-4DB5-9DC0-EFCB0204D862}"/>
                  </a:ext>
                </a:extLst>
              </p:cNvPr>
              <p:cNvPicPr/>
              <p:nvPr/>
            </p:nvPicPr>
            <p:blipFill>
              <a:blip r:embed="rId95"/>
              <a:stretch>
                <a:fillRect/>
              </a:stretch>
            </p:blipFill>
            <p:spPr>
              <a:xfrm>
                <a:off x="7960410" y="4364107"/>
                <a:ext cx="305280" cy="118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6">
            <p14:nvContentPartPr>
              <p14:cNvPr id="79" name="Ink 78">
                <a:extLst>
                  <a:ext uri="{FF2B5EF4-FFF2-40B4-BE49-F238E27FC236}">
                    <a16:creationId xmlns:a16="http://schemas.microsoft.com/office/drawing/2014/main" id="{4799A00F-A213-4304-BC85-62F29083D313}"/>
                  </a:ext>
                </a:extLst>
              </p14:cNvPr>
              <p14:cNvContentPartPr/>
              <p14:nvPr/>
            </p14:nvContentPartPr>
            <p14:xfrm>
              <a:off x="7249050" y="4477507"/>
              <a:ext cx="533160" cy="54360"/>
            </p14:xfrm>
          </p:contentPart>
        </mc:Choice>
        <mc:Fallback>
          <p:pic>
            <p:nvPicPr>
              <p:cNvPr id="79" name="Ink 78">
                <a:extLst>
                  <a:ext uri="{FF2B5EF4-FFF2-40B4-BE49-F238E27FC236}">
                    <a16:creationId xmlns:a16="http://schemas.microsoft.com/office/drawing/2014/main" id="{4799A00F-A213-4304-BC85-62F29083D313}"/>
                  </a:ext>
                </a:extLst>
              </p:cNvPr>
              <p:cNvPicPr/>
              <p:nvPr/>
            </p:nvPicPr>
            <p:blipFill>
              <a:blip r:embed="rId97"/>
              <a:stretch>
                <a:fillRect/>
              </a:stretch>
            </p:blipFill>
            <p:spPr>
              <a:xfrm>
                <a:off x="7240050" y="4468507"/>
                <a:ext cx="55080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8">
            <p14:nvContentPartPr>
              <p14:cNvPr id="80" name="Ink 79">
                <a:extLst>
                  <a:ext uri="{FF2B5EF4-FFF2-40B4-BE49-F238E27FC236}">
                    <a16:creationId xmlns:a16="http://schemas.microsoft.com/office/drawing/2014/main" id="{66ABE007-8703-4C6B-A4FA-6D862B881521}"/>
                  </a:ext>
                </a:extLst>
              </p14:cNvPr>
              <p14:cNvContentPartPr/>
              <p14:nvPr/>
            </p14:nvContentPartPr>
            <p14:xfrm>
              <a:off x="7012530" y="4382467"/>
              <a:ext cx="29880" cy="26280"/>
            </p14:xfrm>
          </p:contentPart>
        </mc:Choice>
        <mc:Fallback>
          <p:pic>
            <p:nvPicPr>
              <p:cNvPr id="80" name="Ink 79">
                <a:extLst>
                  <a:ext uri="{FF2B5EF4-FFF2-40B4-BE49-F238E27FC236}">
                    <a16:creationId xmlns:a16="http://schemas.microsoft.com/office/drawing/2014/main" id="{66ABE007-8703-4C6B-A4FA-6D862B881521}"/>
                  </a:ext>
                </a:extLst>
              </p:cNvPr>
              <p:cNvPicPr/>
              <p:nvPr/>
            </p:nvPicPr>
            <p:blipFill>
              <a:blip r:embed="rId99"/>
              <a:stretch>
                <a:fillRect/>
              </a:stretch>
            </p:blipFill>
            <p:spPr>
              <a:xfrm>
                <a:off x="7003890" y="4373467"/>
                <a:ext cx="47520" cy="43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0">
            <p14:nvContentPartPr>
              <p14:cNvPr id="81" name="Ink 80">
                <a:extLst>
                  <a:ext uri="{FF2B5EF4-FFF2-40B4-BE49-F238E27FC236}">
                    <a16:creationId xmlns:a16="http://schemas.microsoft.com/office/drawing/2014/main" id="{3CF617B4-04AB-4E44-90FB-55C8ECB325CD}"/>
                  </a:ext>
                </a:extLst>
              </p14:cNvPr>
              <p14:cNvContentPartPr/>
              <p14:nvPr/>
            </p14:nvContentPartPr>
            <p14:xfrm>
              <a:off x="6549570" y="4080427"/>
              <a:ext cx="284760" cy="191160"/>
            </p14:xfrm>
          </p:contentPart>
        </mc:Choice>
        <mc:Fallback>
          <p:pic>
            <p:nvPicPr>
              <p:cNvPr id="81" name="Ink 80">
                <a:extLst>
                  <a:ext uri="{FF2B5EF4-FFF2-40B4-BE49-F238E27FC236}">
                    <a16:creationId xmlns:a16="http://schemas.microsoft.com/office/drawing/2014/main" id="{3CF617B4-04AB-4E44-90FB-55C8ECB325CD}"/>
                  </a:ext>
                </a:extLst>
              </p:cNvPr>
              <p:cNvPicPr/>
              <p:nvPr/>
            </p:nvPicPr>
            <p:blipFill>
              <a:blip r:embed="rId101"/>
              <a:stretch>
                <a:fillRect/>
              </a:stretch>
            </p:blipFill>
            <p:spPr>
              <a:xfrm>
                <a:off x="6540570" y="4071427"/>
                <a:ext cx="302400" cy="208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2">
            <p14:nvContentPartPr>
              <p14:cNvPr id="82" name="Ink 81">
                <a:extLst>
                  <a:ext uri="{FF2B5EF4-FFF2-40B4-BE49-F238E27FC236}">
                    <a16:creationId xmlns:a16="http://schemas.microsoft.com/office/drawing/2014/main" id="{1782B60B-62C3-495A-AF5C-5AD3F389EF03}"/>
                  </a:ext>
                </a:extLst>
              </p14:cNvPr>
              <p14:cNvContentPartPr/>
              <p14:nvPr/>
            </p14:nvContentPartPr>
            <p14:xfrm>
              <a:off x="6284610" y="3489667"/>
              <a:ext cx="153720" cy="412920"/>
            </p14:xfrm>
          </p:contentPart>
        </mc:Choice>
        <mc:Fallback>
          <p:pic>
            <p:nvPicPr>
              <p:cNvPr id="82" name="Ink 81">
                <a:extLst>
                  <a:ext uri="{FF2B5EF4-FFF2-40B4-BE49-F238E27FC236}">
                    <a16:creationId xmlns:a16="http://schemas.microsoft.com/office/drawing/2014/main" id="{1782B60B-62C3-495A-AF5C-5AD3F389EF03}"/>
                  </a:ext>
                </a:extLst>
              </p:cNvPr>
              <p:cNvPicPr/>
              <p:nvPr/>
            </p:nvPicPr>
            <p:blipFill>
              <a:blip r:embed="rId103"/>
              <a:stretch>
                <a:fillRect/>
              </a:stretch>
            </p:blipFill>
            <p:spPr>
              <a:xfrm>
                <a:off x="6275610" y="3480667"/>
                <a:ext cx="171360" cy="430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4">
            <p14:nvContentPartPr>
              <p14:cNvPr id="83" name="Ink 82">
                <a:extLst>
                  <a:ext uri="{FF2B5EF4-FFF2-40B4-BE49-F238E27FC236}">
                    <a16:creationId xmlns:a16="http://schemas.microsoft.com/office/drawing/2014/main" id="{1862C634-5528-4AD8-9929-B613126696BD}"/>
                  </a:ext>
                </a:extLst>
              </p14:cNvPr>
              <p14:cNvContentPartPr/>
              <p14:nvPr/>
            </p14:nvContentPartPr>
            <p14:xfrm>
              <a:off x="6156810" y="2753827"/>
              <a:ext cx="52560" cy="493560"/>
            </p14:xfrm>
          </p:contentPart>
        </mc:Choice>
        <mc:Fallback>
          <p:pic>
            <p:nvPicPr>
              <p:cNvPr id="83" name="Ink 82">
                <a:extLst>
                  <a:ext uri="{FF2B5EF4-FFF2-40B4-BE49-F238E27FC236}">
                    <a16:creationId xmlns:a16="http://schemas.microsoft.com/office/drawing/2014/main" id="{1862C634-5528-4AD8-9929-B613126696BD}"/>
                  </a:ext>
                </a:extLst>
              </p:cNvPr>
              <p:cNvPicPr/>
              <p:nvPr/>
            </p:nvPicPr>
            <p:blipFill>
              <a:blip r:embed="rId105"/>
              <a:stretch>
                <a:fillRect/>
              </a:stretch>
            </p:blipFill>
            <p:spPr>
              <a:xfrm>
                <a:off x="6148170" y="2745187"/>
                <a:ext cx="70200" cy="511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6">
            <p14:nvContentPartPr>
              <p14:cNvPr id="84" name="Ink 83">
                <a:extLst>
                  <a:ext uri="{FF2B5EF4-FFF2-40B4-BE49-F238E27FC236}">
                    <a16:creationId xmlns:a16="http://schemas.microsoft.com/office/drawing/2014/main" id="{FC2894F1-27C4-4DCA-B2F1-8696A841365B}"/>
                  </a:ext>
                </a:extLst>
              </p14:cNvPr>
              <p14:cNvContentPartPr/>
              <p14:nvPr/>
            </p14:nvContentPartPr>
            <p14:xfrm>
              <a:off x="6222330" y="2486347"/>
              <a:ext cx="10440" cy="50760"/>
            </p14:xfrm>
          </p:contentPart>
        </mc:Choice>
        <mc:Fallback>
          <p:pic>
            <p:nvPicPr>
              <p:cNvPr id="84" name="Ink 83">
                <a:extLst>
                  <a:ext uri="{FF2B5EF4-FFF2-40B4-BE49-F238E27FC236}">
                    <a16:creationId xmlns:a16="http://schemas.microsoft.com/office/drawing/2014/main" id="{FC2894F1-27C4-4DCA-B2F1-8696A841365B}"/>
                  </a:ext>
                </a:extLst>
              </p:cNvPr>
              <p:cNvPicPr/>
              <p:nvPr/>
            </p:nvPicPr>
            <p:blipFill>
              <a:blip r:embed="rId107"/>
              <a:stretch>
                <a:fillRect/>
              </a:stretch>
            </p:blipFill>
            <p:spPr>
              <a:xfrm>
                <a:off x="6213690" y="2477707"/>
                <a:ext cx="28080" cy="68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8">
            <p14:nvContentPartPr>
              <p14:cNvPr id="86" name="Ink 85">
                <a:extLst>
                  <a:ext uri="{FF2B5EF4-FFF2-40B4-BE49-F238E27FC236}">
                    <a16:creationId xmlns:a16="http://schemas.microsoft.com/office/drawing/2014/main" id="{FAB7F109-28E0-43C4-8A98-0B974EBA8AF1}"/>
                  </a:ext>
                </a:extLst>
              </p14:cNvPr>
              <p14:cNvContentPartPr/>
              <p14:nvPr/>
            </p14:nvContentPartPr>
            <p14:xfrm>
              <a:off x="6301170" y="3683347"/>
              <a:ext cx="216360" cy="345960"/>
            </p14:xfrm>
          </p:contentPart>
        </mc:Choice>
        <mc:Fallback>
          <p:pic>
            <p:nvPicPr>
              <p:cNvPr id="86" name="Ink 85">
                <a:extLst>
                  <a:ext uri="{FF2B5EF4-FFF2-40B4-BE49-F238E27FC236}">
                    <a16:creationId xmlns:a16="http://schemas.microsoft.com/office/drawing/2014/main" id="{FAB7F109-28E0-43C4-8A98-0B974EBA8AF1}"/>
                  </a:ext>
                </a:extLst>
              </p:cNvPr>
              <p:cNvPicPr/>
              <p:nvPr/>
            </p:nvPicPr>
            <p:blipFill>
              <a:blip r:embed="rId109"/>
              <a:stretch>
                <a:fillRect/>
              </a:stretch>
            </p:blipFill>
            <p:spPr>
              <a:xfrm>
                <a:off x="6292170" y="3674347"/>
                <a:ext cx="234000" cy="363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0">
            <p14:nvContentPartPr>
              <p14:cNvPr id="87" name="Ink 86">
                <a:extLst>
                  <a:ext uri="{FF2B5EF4-FFF2-40B4-BE49-F238E27FC236}">
                    <a16:creationId xmlns:a16="http://schemas.microsoft.com/office/drawing/2014/main" id="{8C85FE72-94B4-4E40-881B-345CAB7016B3}"/>
                  </a:ext>
                </a:extLst>
              </p14:cNvPr>
              <p14:cNvContentPartPr/>
              <p14:nvPr/>
            </p14:nvContentPartPr>
            <p14:xfrm>
              <a:off x="6273090" y="3690907"/>
              <a:ext cx="226080" cy="356760"/>
            </p14:xfrm>
          </p:contentPart>
        </mc:Choice>
        <mc:Fallback>
          <p:pic>
            <p:nvPicPr>
              <p:cNvPr id="87" name="Ink 86">
                <a:extLst>
                  <a:ext uri="{FF2B5EF4-FFF2-40B4-BE49-F238E27FC236}">
                    <a16:creationId xmlns:a16="http://schemas.microsoft.com/office/drawing/2014/main" id="{8C85FE72-94B4-4E40-881B-345CAB7016B3}"/>
                  </a:ext>
                </a:extLst>
              </p:cNvPr>
              <p:cNvPicPr/>
              <p:nvPr/>
            </p:nvPicPr>
            <p:blipFill>
              <a:blip r:embed="rId111"/>
              <a:stretch>
                <a:fillRect/>
              </a:stretch>
            </p:blipFill>
            <p:spPr>
              <a:xfrm>
                <a:off x="6264090" y="3682267"/>
                <a:ext cx="243720" cy="374400"/>
              </a:xfrm>
              <a:prstGeom prst="rect">
                <a:avLst/>
              </a:prstGeom>
            </p:spPr>
          </p:pic>
        </mc:Fallback>
      </mc:AlternateContent>
      <p:grpSp>
        <p:nvGrpSpPr>
          <p:cNvPr id="117" name="Group 116">
            <a:extLst>
              <a:ext uri="{FF2B5EF4-FFF2-40B4-BE49-F238E27FC236}">
                <a16:creationId xmlns:a16="http://schemas.microsoft.com/office/drawing/2014/main" id="{FA3E1E94-57F5-4A96-83D1-2A0E8ADBA1E0}"/>
              </a:ext>
            </a:extLst>
          </p:cNvPr>
          <p:cNvGrpSpPr/>
          <p:nvPr/>
        </p:nvGrpSpPr>
        <p:grpSpPr>
          <a:xfrm>
            <a:off x="5768370" y="3223627"/>
            <a:ext cx="3684960" cy="1680120"/>
            <a:chOff x="5768370" y="3223627"/>
            <a:chExt cx="3684960" cy="16801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12">
              <p14:nvContentPartPr>
                <p14:cNvPr id="91" name="Ink 90">
                  <a:extLst>
                    <a:ext uri="{FF2B5EF4-FFF2-40B4-BE49-F238E27FC236}">
                      <a16:creationId xmlns:a16="http://schemas.microsoft.com/office/drawing/2014/main" id="{8BA03613-DAF1-4919-ADD3-61BAD0547639}"/>
                    </a:ext>
                  </a:extLst>
                </p14:cNvPr>
                <p14:cNvContentPartPr/>
                <p14:nvPr/>
              </p14:nvContentPartPr>
              <p14:xfrm>
                <a:off x="5768370" y="3306787"/>
                <a:ext cx="88560" cy="382320"/>
              </p14:xfrm>
            </p:contentPart>
          </mc:Choice>
          <mc:Fallback>
            <p:pic>
              <p:nvPicPr>
                <p:cNvPr id="91" name="Ink 90">
                  <a:extLst>
                    <a:ext uri="{FF2B5EF4-FFF2-40B4-BE49-F238E27FC236}">
                      <a16:creationId xmlns:a16="http://schemas.microsoft.com/office/drawing/2014/main" id="{8BA03613-DAF1-4919-ADD3-61BAD0547639}"/>
                    </a:ext>
                  </a:extLst>
                </p:cNvPr>
                <p:cNvPicPr/>
                <p:nvPr/>
              </p:nvPicPr>
              <p:blipFill>
                <a:blip r:embed="rId113"/>
                <a:stretch>
                  <a:fillRect/>
                </a:stretch>
              </p:blipFill>
              <p:spPr>
                <a:xfrm>
                  <a:off x="5759370" y="3297787"/>
                  <a:ext cx="106200" cy="399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4">
              <p14:nvContentPartPr>
                <p14:cNvPr id="92" name="Ink 91">
                  <a:extLst>
                    <a:ext uri="{FF2B5EF4-FFF2-40B4-BE49-F238E27FC236}">
                      <a16:creationId xmlns:a16="http://schemas.microsoft.com/office/drawing/2014/main" id="{486AE5D1-A6C8-494F-90DE-1E420A9CB0BC}"/>
                    </a:ext>
                  </a:extLst>
                </p14:cNvPr>
                <p14:cNvContentPartPr/>
                <p14:nvPr/>
              </p14:nvContentPartPr>
              <p14:xfrm>
                <a:off x="5844330" y="3772267"/>
                <a:ext cx="82080" cy="230040"/>
              </p14:xfrm>
            </p:contentPart>
          </mc:Choice>
          <mc:Fallback>
            <p:pic>
              <p:nvPicPr>
                <p:cNvPr id="92" name="Ink 91">
                  <a:extLst>
                    <a:ext uri="{FF2B5EF4-FFF2-40B4-BE49-F238E27FC236}">
                      <a16:creationId xmlns:a16="http://schemas.microsoft.com/office/drawing/2014/main" id="{486AE5D1-A6C8-494F-90DE-1E420A9CB0BC}"/>
                    </a:ext>
                  </a:extLst>
                </p:cNvPr>
                <p:cNvPicPr/>
                <p:nvPr/>
              </p:nvPicPr>
              <p:blipFill>
                <a:blip r:embed="rId115"/>
                <a:stretch>
                  <a:fillRect/>
                </a:stretch>
              </p:blipFill>
              <p:spPr>
                <a:xfrm>
                  <a:off x="5835690" y="3763627"/>
                  <a:ext cx="99720" cy="247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6">
              <p14:nvContentPartPr>
                <p14:cNvPr id="93" name="Ink 92">
                  <a:extLst>
                    <a:ext uri="{FF2B5EF4-FFF2-40B4-BE49-F238E27FC236}">
                      <a16:creationId xmlns:a16="http://schemas.microsoft.com/office/drawing/2014/main" id="{6E61CB4E-4968-4AC2-BCC7-A791CF19E159}"/>
                    </a:ext>
                  </a:extLst>
                </p14:cNvPr>
                <p14:cNvContentPartPr/>
                <p14:nvPr/>
              </p14:nvContentPartPr>
              <p14:xfrm>
                <a:off x="5967450" y="4122907"/>
                <a:ext cx="92880" cy="138960"/>
              </p14:xfrm>
            </p:contentPart>
          </mc:Choice>
          <mc:Fallback>
            <p:pic>
              <p:nvPicPr>
                <p:cNvPr id="93" name="Ink 92">
                  <a:extLst>
                    <a:ext uri="{FF2B5EF4-FFF2-40B4-BE49-F238E27FC236}">
                      <a16:creationId xmlns:a16="http://schemas.microsoft.com/office/drawing/2014/main" id="{6E61CB4E-4968-4AC2-BCC7-A791CF19E159}"/>
                    </a:ext>
                  </a:extLst>
                </p:cNvPr>
                <p:cNvPicPr/>
                <p:nvPr/>
              </p:nvPicPr>
              <p:blipFill>
                <a:blip r:embed="rId117"/>
                <a:stretch>
                  <a:fillRect/>
                </a:stretch>
              </p:blipFill>
              <p:spPr>
                <a:xfrm>
                  <a:off x="5958810" y="4114267"/>
                  <a:ext cx="110520" cy="156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8">
              <p14:nvContentPartPr>
                <p14:cNvPr id="94" name="Ink 93">
                  <a:extLst>
                    <a:ext uri="{FF2B5EF4-FFF2-40B4-BE49-F238E27FC236}">
                      <a16:creationId xmlns:a16="http://schemas.microsoft.com/office/drawing/2014/main" id="{8E60F789-1DF1-4C33-B384-1B98C285CAC9}"/>
                    </a:ext>
                  </a:extLst>
                </p14:cNvPr>
                <p14:cNvContentPartPr/>
                <p14:nvPr/>
              </p14:nvContentPartPr>
              <p14:xfrm>
                <a:off x="6135930" y="4371307"/>
                <a:ext cx="268200" cy="172800"/>
              </p14:xfrm>
            </p:contentPart>
          </mc:Choice>
          <mc:Fallback>
            <p:pic>
              <p:nvPicPr>
                <p:cNvPr id="94" name="Ink 93">
                  <a:extLst>
                    <a:ext uri="{FF2B5EF4-FFF2-40B4-BE49-F238E27FC236}">
                      <a16:creationId xmlns:a16="http://schemas.microsoft.com/office/drawing/2014/main" id="{8E60F789-1DF1-4C33-B384-1B98C285CAC9}"/>
                    </a:ext>
                  </a:extLst>
                </p:cNvPr>
                <p:cNvPicPr/>
                <p:nvPr/>
              </p:nvPicPr>
              <p:blipFill>
                <a:blip r:embed="rId119"/>
                <a:stretch>
                  <a:fillRect/>
                </a:stretch>
              </p:blipFill>
              <p:spPr>
                <a:xfrm>
                  <a:off x="6126930" y="4362667"/>
                  <a:ext cx="285840" cy="190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0">
              <p14:nvContentPartPr>
                <p14:cNvPr id="95" name="Ink 94">
                  <a:extLst>
                    <a:ext uri="{FF2B5EF4-FFF2-40B4-BE49-F238E27FC236}">
                      <a16:creationId xmlns:a16="http://schemas.microsoft.com/office/drawing/2014/main" id="{3DD54DFC-9443-4A6D-A94B-D087B1A842EE}"/>
                    </a:ext>
                  </a:extLst>
                </p14:cNvPr>
                <p14:cNvContentPartPr/>
                <p14:nvPr/>
              </p14:nvContentPartPr>
              <p14:xfrm>
                <a:off x="6504930" y="4573987"/>
                <a:ext cx="308160" cy="70560"/>
              </p14:xfrm>
            </p:contentPart>
          </mc:Choice>
          <mc:Fallback>
            <p:pic>
              <p:nvPicPr>
                <p:cNvPr id="95" name="Ink 94">
                  <a:extLst>
                    <a:ext uri="{FF2B5EF4-FFF2-40B4-BE49-F238E27FC236}">
                      <a16:creationId xmlns:a16="http://schemas.microsoft.com/office/drawing/2014/main" id="{3DD54DFC-9443-4A6D-A94B-D087B1A842EE}"/>
                    </a:ext>
                  </a:extLst>
                </p:cNvPr>
                <p:cNvPicPr/>
                <p:nvPr/>
              </p:nvPicPr>
              <p:blipFill>
                <a:blip r:embed="rId121"/>
                <a:stretch>
                  <a:fillRect/>
                </a:stretch>
              </p:blipFill>
              <p:spPr>
                <a:xfrm>
                  <a:off x="6495930" y="4565347"/>
                  <a:ext cx="325800" cy="88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2">
              <p14:nvContentPartPr>
                <p14:cNvPr id="96" name="Ink 95">
                  <a:extLst>
                    <a:ext uri="{FF2B5EF4-FFF2-40B4-BE49-F238E27FC236}">
                      <a16:creationId xmlns:a16="http://schemas.microsoft.com/office/drawing/2014/main" id="{29A4B556-C62D-4DD6-8626-88E12D1BED6A}"/>
                    </a:ext>
                  </a:extLst>
                </p14:cNvPr>
                <p14:cNvContentPartPr/>
                <p14:nvPr/>
              </p14:nvContentPartPr>
              <p14:xfrm>
                <a:off x="6832530" y="4729867"/>
                <a:ext cx="222120" cy="82440"/>
              </p14:xfrm>
            </p:contentPart>
          </mc:Choice>
          <mc:Fallback>
            <p:pic>
              <p:nvPicPr>
                <p:cNvPr id="96" name="Ink 95">
                  <a:extLst>
                    <a:ext uri="{FF2B5EF4-FFF2-40B4-BE49-F238E27FC236}">
                      <a16:creationId xmlns:a16="http://schemas.microsoft.com/office/drawing/2014/main" id="{29A4B556-C62D-4DD6-8626-88E12D1BED6A}"/>
                    </a:ext>
                  </a:extLst>
                </p:cNvPr>
                <p:cNvPicPr/>
                <p:nvPr/>
              </p:nvPicPr>
              <p:blipFill>
                <a:blip r:embed="rId123"/>
                <a:stretch>
                  <a:fillRect/>
                </a:stretch>
              </p:blipFill>
              <p:spPr>
                <a:xfrm>
                  <a:off x="6823530" y="4721227"/>
                  <a:ext cx="239760" cy="100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4">
              <p14:nvContentPartPr>
                <p14:cNvPr id="97" name="Ink 96">
                  <a:extLst>
                    <a:ext uri="{FF2B5EF4-FFF2-40B4-BE49-F238E27FC236}">
                      <a16:creationId xmlns:a16="http://schemas.microsoft.com/office/drawing/2014/main" id="{715BCDC2-F4E5-4B48-8118-C2C20315BDA8}"/>
                    </a:ext>
                  </a:extLst>
                </p14:cNvPr>
                <p14:cNvContentPartPr/>
                <p14:nvPr/>
              </p14:nvContentPartPr>
              <p14:xfrm>
                <a:off x="7101810" y="4804027"/>
                <a:ext cx="126720" cy="49320"/>
              </p14:xfrm>
            </p:contentPart>
          </mc:Choice>
          <mc:Fallback>
            <p:pic>
              <p:nvPicPr>
                <p:cNvPr id="97" name="Ink 96">
                  <a:extLst>
                    <a:ext uri="{FF2B5EF4-FFF2-40B4-BE49-F238E27FC236}">
                      <a16:creationId xmlns:a16="http://schemas.microsoft.com/office/drawing/2014/main" id="{715BCDC2-F4E5-4B48-8118-C2C20315BDA8}"/>
                    </a:ext>
                  </a:extLst>
                </p:cNvPr>
                <p:cNvPicPr/>
                <p:nvPr/>
              </p:nvPicPr>
              <p:blipFill>
                <a:blip r:embed="rId125"/>
                <a:stretch>
                  <a:fillRect/>
                </a:stretch>
              </p:blipFill>
              <p:spPr>
                <a:xfrm>
                  <a:off x="7093170" y="4795027"/>
                  <a:ext cx="144360" cy="66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6">
              <p14:nvContentPartPr>
                <p14:cNvPr id="98" name="Ink 97">
                  <a:extLst>
                    <a:ext uri="{FF2B5EF4-FFF2-40B4-BE49-F238E27FC236}">
                      <a16:creationId xmlns:a16="http://schemas.microsoft.com/office/drawing/2014/main" id="{A1034F6B-9CA5-4718-8F99-8B0DBD138545}"/>
                    </a:ext>
                  </a:extLst>
                </p14:cNvPr>
                <p14:cNvContentPartPr/>
                <p14:nvPr/>
              </p14:nvContentPartPr>
              <p14:xfrm>
                <a:off x="7293690" y="4824187"/>
                <a:ext cx="640440" cy="79560"/>
              </p14:xfrm>
            </p:contentPart>
          </mc:Choice>
          <mc:Fallback>
            <p:pic>
              <p:nvPicPr>
                <p:cNvPr id="98" name="Ink 97">
                  <a:extLst>
                    <a:ext uri="{FF2B5EF4-FFF2-40B4-BE49-F238E27FC236}">
                      <a16:creationId xmlns:a16="http://schemas.microsoft.com/office/drawing/2014/main" id="{A1034F6B-9CA5-4718-8F99-8B0DBD138545}"/>
                    </a:ext>
                  </a:extLst>
                </p:cNvPr>
                <p:cNvPicPr/>
                <p:nvPr/>
              </p:nvPicPr>
              <p:blipFill>
                <a:blip r:embed="rId127"/>
                <a:stretch>
                  <a:fillRect/>
                </a:stretch>
              </p:blipFill>
              <p:spPr>
                <a:xfrm>
                  <a:off x="7284690" y="4815187"/>
                  <a:ext cx="658080" cy="97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8">
              <p14:nvContentPartPr>
                <p14:cNvPr id="99" name="Ink 98">
                  <a:extLst>
                    <a:ext uri="{FF2B5EF4-FFF2-40B4-BE49-F238E27FC236}">
                      <a16:creationId xmlns:a16="http://schemas.microsoft.com/office/drawing/2014/main" id="{09011925-B626-4065-BDD8-DBD742F4F8C7}"/>
                    </a:ext>
                  </a:extLst>
                </p14:cNvPr>
                <p14:cNvContentPartPr/>
                <p14:nvPr/>
              </p14:nvContentPartPr>
              <p14:xfrm>
                <a:off x="8022690" y="4861987"/>
                <a:ext cx="69120" cy="21960"/>
              </p14:xfrm>
            </p:contentPart>
          </mc:Choice>
          <mc:Fallback>
            <p:pic>
              <p:nvPicPr>
                <p:cNvPr id="99" name="Ink 98">
                  <a:extLst>
                    <a:ext uri="{FF2B5EF4-FFF2-40B4-BE49-F238E27FC236}">
                      <a16:creationId xmlns:a16="http://schemas.microsoft.com/office/drawing/2014/main" id="{09011925-B626-4065-BDD8-DBD742F4F8C7}"/>
                    </a:ext>
                  </a:extLst>
                </p:cNvPr>
                <p:cNvPicPr/>
                <p:nvPr/>
              </p:nvPicPr>
              <p:blipFill>
                <a:blip r:embed="rId129"/>
                <a:stretch>
                  <a:fillRect/>
                </a:stretch>
              </p:blipFill>
              <p:spPr>
                <a:xfrm>
                  <a:off x="8014050" y="4853347"/>
                  <a:ext cx="86760" cy="39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0">
              <p14:nvContentPartPr>
                <p14:cNvPr id="100" name="Ink 99">
                  <a:extLst>
                    <a:ext uri="{FF2B5EF4-FFF2-40B4-BE49-F238E27FC236}">
                      <a16:creationId xmlns:a16="http://schemas.microsoft.com/office/drawing/2014/main" id="{94A99FB4-D7F4-434F-AD7E-52A2E5ECECAC}"/>
                    </a:ext>
                  </a:extLst>
                </p14:cNvPr>
                <p14:cNvContentPartPr/>
                <p14:nvPr/>
              </p14:nvContentPartPr>
              <p14:xfrm>
                <a:off x="8149410" y="4831747"/>
                <a:ext cx="238320" cy="34920"/>
              </p14:xfrm>
            </p:contentPart>
          </mc:Choice>
          <mc:Fallback>
            <p:pic>
              <p:nvPicPr>
                <p:cNvPr id="100" name="Ink 99">
                  <a:extLst>
                    <a:ext uri="{FF2B5EF4-FFF2-40B4-BE49-F238E27FC236}">
                      <a16:creationId xmlns:a16="http://schemas.microsoft.com/office/drawing/2014/main" id="{94A99FB4-D7F4-434F-AD7E-52A2E5ECECAC}"/>
                    </a:ext>
                  </a:extLst>
                </p:cNvPr>
                <p:cNvPicPr/>
                <p:nvPr/>
              </p:nvPicPr>
              <p:blipFill>
                <a:blip r:embed="rId131"/>
                <a:stretch>
                  <a:fillRect/>
                </a:stretch>
              </p:blipFill>
              <p:spPr>
                <a:xfrm>
                  <a:off x="8140770" y="4822747"/>
                  <a:ext cx="255960" cy="52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2">
              <p14:nvContentPartPr>
                <p14:cNvPr id="101" name="Ink 100">
                  <a:extLst>
                    <a:ext uri="{FF2B5EF4-FFF2-40B4-BE49-F238E27FC236}">
                      <a16:creationId xmlns:a16="http://schemas.microsoft.com/office/drawing/2014/main" id="{22FFEB58-DB42-4F80-8EC7-7A9A9FE08317}"/>
                    </a:ext>
                  </a:extLst>
                </p14:cNvPr>
                <p14:cNvContentPartPr/>
                <p14:nvPr/>
              </p14:nvContentPartPr>
              <p14:xfrm>
                <a:off x="8427690" y="4438987"/>
                <a:ext cx="532800" cy="384120"/>
              </p14:xfrm>
            </p:contentPart>
          </mc:Choice>
          <mc:Fallback>
            <p:pic>
              <p:nvPicPr>
                <p:cNvPr id="101" name="Ink 100">
                  <a:extLst>
                    <a:ext uri="{FF2B5EF4-FFF2-40B4-BE49-F238E27FC236}">
                      <a16:creationId xmlns:a16="http://schemas.microsoft.com/office/drawing/2014/main" id="{22FFEB58-DB42-4F80-8EC7-7A9A9FE08317}"/>
                    </a:ext>
                  </a:extLst>
                </p:cNvPr>
                <p:cNvPicPr/>
                <p:nvPr/>
              </p:nvPicPr>
              <p:blipFill>
                <a:blip r:embed="rId133"/>
                <a:stretch>
                  <a:fillRect/>
                </a:stretch>
              </p:blipFill>
              <p:spPr>
                <a:xfrm>
                  <a:off x="8419050" y="4429987"/>
                  <a:ext cx="550440" cy="401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4">
              <p14:nvContentPartPr>
                <p14:cNvPr id="102" name="Ink 101">
                  <a:extLst>
                    <a:ext uri="{FF2B5EF4-FFF2-40B4-BE49-F238E27FC236}">
                      <a16:creationId xmlns:a16="http://schemas.microsoft.com/office/drawing/2014/main" id="{A909105D-4460-4DE2-89EB-82C8242BE2D9}"/>
                    </a:ext>
                  </a:extLst>
                </p14:cNvPr>
                <p14:cNvContentPartPr/>
                <p14:nvPr/>
              </p14:nvContentPartPr>
              <p14:xfrm>
                <a:off x="9065970" y="4135147"/>
                <a:ext cx="195840" cy="211680"/>
              </p14:xfrm>
            </p:contentPart>
          </mc:Choice>
          <mc:Fallback>
            <p:pic>
              <p:nvPicPr>
                <p:cNvPr id="102" name="Ink 101">
                  <a:extLst>
                    <a:ext uri="{FF2B5EF4-FFF2-40B4-BE49-F238E27FC236}">
                      <a16:creationId xmlns:a16="http://schemas.microsoft.com/office/drawing/2014/main" id="{A909105D-4460-4DE2-89EB-82C8242BE2D9}"/>
                    </a:ext>
                  </a:extLst>
                </p:cNvPr>
                <p:cNvPicPr/>
                <p:nvPr/>
              </p:nvPicPr>
              <p:blipFill>
                <a:blip r:embed="rId135"/>
                <a:stretch>
                  <a:fillRect/>
                </a:stretch>
              </p:blipFill>
              <p:spPr>
                <a:xfrm>
                  <a:off x="9056970" y="4126147"/>
                  <a:ext cx="213480" cy="229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6">
              <p14:nvContentPartPr>
                <p14:cNvPr id="103" name="Ink 102">
                  <a:extLst>
                    <a:ext uri="{FF2B5EF4-FFF2-40B4-BE49-F238E27FC236}">
                      <a16:creationId xmlns:a16="http://schemas.microsoft.com/office/drawing/2014/main" id="{5DE3405E-2245-4289-A8C5-E7FFB2B19E4A}"/>
                    </a:ext>
                  </a:extLst>
                </p14:cNvPr>
                <p14:cNvContentPartPr/>
                <p14:nvPr/>
              </p14:nvContentPartPr>
              <p14:xfrm>
                <a:off x="9212130" y="3663907"/>
                <a:ext cx="153000" cy="405360"/>
              </p14:xfrm>
            </p:contentPart>
          </mc:Choice>
          <mc:Fallback>
            <p:pic>
              <p:nvPicPr>
                <p:cNvPr id="103" name="Ink 102">
                  <a:extLst>
                    <a:ext uri="{FF2B5EF4-FFF2-40B4-BE49-F238E27FC236}">
                      <a16:creationId xmlns:a16="http://schemas.microsoft.com/office/drawing/2014/main" id="{5DE3405E-2245-4289-A8C5-E7FFB2B19E4A}"/>
                    </a:ext>
                  </a:extLst>
                </p:cNvPr>
                <p:cNvPicPr/>
                <p:nvPr/>
              </p:nvPicPr>
              <p:blipFill>
                <a:blip r:embed="rId137"/>
                <a:stretch>
                  <a:fillRect/>
                </a:stretch>
              </p:blipFill>
              <p:spPr>
                <a:xfrm>
                  <a:off x="9203130" y="3654907"/>
                  <a:ext cx="170640" cy="423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8">
              <p14:nvContentPartPr>
                <p14:cNvPr id="104" name="Ink 103">
                  <a:extLst>
                    <a:ext uri="{FF2B5EF4-FFF2-40B4-BE49-F238E27FC236}">
                      <a16:creationId xmlns:a16="http://schemas.microsoft.com/office/drawing/2014/main" id="{8C96D07F-FA02-40D7-B6CE-47F566595A40}"/>
                    </a:ext>
                  </a:extLst>
                </p14:cNvPr>
                <p14:cNvContentPartPr/>
                <p14:nvPr/>
              </p14:nvContentPartPr>
              <p14:xfrm>
                <a:off x="9374490" y="3223627"/>
                <a:ext cx="78840" cy="196200"/>
              </p14:xfrm>
            </p:contentPart>
          </mc:Choice>
          <mc:Fallback>
            <p:pic>
              <p:nvPicPr>
                <p:cNvPr id="104" name="Ink 103">
                  <a:extLst>
                    <a:ext uri="{FF2B5EF4-FFF2-40B4-BE49-F238E27FC236}">
                      <a16:creationId xmlns:a16="http://schemas.microsoft.com/office/drawing/2014/main" id="{8C96D07F-FA02-40D7-B6CE-47F566595A40}"/>
                    </a:ext>
                  </a:extLst>
                </p:cNvPr>
                <p:cNvPicPr/>
                <p:nvPr/>
              </p:nvPicPr>
              <p:blipFill>
                <a:blip r:embed="rId139"/>
                <a:stretch>
                  <a:fillRect/>
                </a:stretch>
              </p:blipFill>
              <p:spPr>
                <a:xfrm>
                  <a:off x="9365490" y="3214627"/>
                  <a:ext cx="96480" cy="2138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40">
            <p14:nvContentPartPr>
              <p14:cNvPr id="119" name="Ink 118">
                <a:extLst>
                  <a:ext uri="{FF2B5EF4-FFF2-40B4-BE49-F238E27FC236}">
                    <a16:creationId xmlns:a16="http://schemas.microsoft.com/office/drawing/2014/main" id="{9369D721-C144-47E7-8818-41FD1908C6F7}"/>
                  </a:ext>
                </a:extLst>
              </p14:cNvPr>
              <p14:cNvContentPartPr/>
              <p14:nvPr/>
            </p14:nvContentPartPr>
            <p14:xfrm>
              <a:off x="6189570" y="4272307"/>
              <a:ext cx="302400" cy="487800"/>
            </p14:xfrm>
          </p:contentPart>
        </mc:Choice>
        <mc:Fallback>
          <p:pic>
            <p:nvPicPr>
              <p:cNvPr id="119" name="Ink 118">
                <a:extLst>
                  <a:ext uri="{FF2B5EF4-FFF2-40B4-BE49-F238E27FC236}">
                    <a16:creationId xmlns:a16="http://schemas.microsoft.com/office/drawing/2014/main" id="{9369D721-C144-47E7-8818-41FD1908C6F7}"/>
                  </a:ext>
                </a:extLst>
              </p:cNvPr>
              <p:cNvPicPr/>
              <p:nvPr/>
            </p:nvPicPr>
            <p:blipFill>
              <a:blip r:embed="rId141"/>
              <a:stretch>
                <a:fillRect/>
              </a:stretch>
            </p:blipFill>
            <p:spPr>
              <a:xfrm>
                <a:off x="6180930" y="4263307"/>
                <a:ext cx="320040" cy="505440"/>
              </a:xfrm>
              <a:prstGeom prst="rect">
                <a:avLst/>
              </a:prstGeom>
            </p:spPr>
          </p:pic>
        </mc:Fallback>
      </mc:AlternateContent>
      <p:grpSp>
        <p:nvGrpSpPr>
          <p:cNvPr id="121" name="Group 120">
            <a:extLst>
              <a:ext uri="{FF2B5EF4-FFF2-40B4-BE49-F238E27FC236}">
                <a16:creationId xmlns:a16="http://schemas.microsoft.com/office/drawing/2014/main" id="{044452FE-D32C-4837-B3DA-77A8471DB7C7}"/>
              </a:ext>
            </a:extLst>
          </p:cNvPr>
          <p:cNvGrpSpPr/>
          <p:nvPr/>
        </p:nvGrpSpPr>
        <p:grpSpPr>
          <a:xfrm>
            <a:off x="7250490" y="3871267"/>
            <a:ext cx="388080" cy="447840"/>
            <a:chOff x="7250490" y="3871267"/>
            <a:chExt cx="388080" cy="4478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42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8F09CF42-EDA7-48D3-966D-6E9F47D55390}"/>
                    </a:ext>
                  </a:extLst>
                </p14:cNvPr>
                <p14:cNvContentPartPr/>
                <p14:nvPr/>
              </p14:nvContentPartPr>
              <p14:xfrm>
                <a:off x="7258050" y="3907627"/>
                <a:ext cx="309600" cy="356760"/>
              </p14:xfrm>
            </p:contentPart>
          </mc:Choice>
          <mc:Fallback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8F09CF42-EDA7-48D3-966D-6E9F47D55390}"/>
                    </a:ext>
                  </a:extLst>
                </p:cNvPr>
                <p:cNvPicPr/>
                <p:nvPr/>
              </p:nvPicPr>
              <p:blipFill>
                <a:blip r:embed="rId143"/>
                <a:stretch>
                  <a:fillRect/>
                </a:stretch>
              </p:blipFill>
              <p:spPr>
                <a:xfrm>
                  <a:off x="7249410" y="3898987"/>
                  <a:ext cx="327240" cy="374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4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F4726C5B-8CF5-4EAA-8901-ECC6489A83A7}"/>
                    </a:ext>
                  </a:extLst>
                </p14:cNvPr>
                <p14:cNvContentPartPr/>
                <p14:nvPr/>
              </p14:nvContentPartPr>
              <p14:xfrm>
                <a:off x="7284690" y="3940387"/>
                <a:ext cx="215640" cy="348840"/>
              </p14:xfrm>
            </p:contentPart>
          </mc:Choice>
          <mc:Fallback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F4726C5B-8CF5-4EAA-8901-ECC6489A83A7}"/>
                    </a:ext>
                  </a:extLst>
                </p:cNvPr>
                <p:cNvPicPr/>
                <p:nvPr/>
              </p:nvPicPr>
              <p:blipFill>
                <a:blip r:embed="rId145"/>
                <a:stretch>
                  <a:fillRect/>
                </a:stretch>
              </p:blipFill>
              <p:spPr>
                <a:xfrm>
                  <a:off x="7275690" y="3931747"/>
                  <a:ext cx="233280" cy="366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6">
              <p14:nvContentPartPr>
                <p14:cNvPr id="27" name="Ink 26">
                  <a:extLst>
                    <a:ext uri="{FF2B5EF4-FFF2-40B4-BE49-F238E27FC236}">
                      <a16:creationId xmlns:a16="http://schemas.microsoft.com/office/drawing/2014/main" id="{C215135C-CEA6-4697-A497-52F5BFE16AF4}"/>
                    </a:ext>
                  </a:extLst>
                </p14:cNvPr>
                <p14:cNvContentPartPr/>
                <p14:nvPr/>
              </p14:nvContentPartPr>
              <p14:xfrm>
                <a:off x="7250490" y="3965227"/>
                <a:ext cx="285120" cy="315360"/>
              </p14:xfrm>
            </p:contentPart>
          </mc:Choice>
          <mc:Fallback>
            <p:pic>
              <p:nvPicPr>
                <p:cNvPr id="27" name="Ink 26">
                  <a:extLst>
                    <a:ext uri="{FF2B5EF4-FFF2-40B4-BE49-F238E27FC236}">
                      <a16:creationId xmlns:a16="http://schemas.microsoft.com/office/drawing/2014/main" id="{C215135C-CEA6-4697-A497-52F5BFE16AF4}"/>
                    </a:ext>
                  </a:extLst>
                </p:cNvPr>
                <p:cNvPicPr/>
                <p:nvPr/>
              </p:nvPicPr>
              <p:blipFill>
                <a:blip r:embed="rId147"/>
                <a:stretch>
                  <a:fillRect/>
                </a:stretch>
              </p:blipFill>
              <p:spPr>
                <a:xfrm>
                  <a:off x="7241850" y="3956227"/>
                  <a:ext cx="302760" cy="333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8">
              <p14:nvContentPartPr>
                <p14:cNvPr id="120" name="Ink 119">
                  <a:extLst>
                    <a:ext uri="{FF2B5EF4-FFF2-40B4-BE49-F238E27FC236}">
                      <a16:creationId xmlns:a16="http://schemas.microsoft.com/office/drawing/2014/main" id="{1FD46F73-26FE-44ED-B0B0-5D975C993EA7}"/>
                    </a:ext>
                  </a:extLst>
                </p14:cNvPr>
                <p14:cNvContentPartPr/>
                <p14:nvPr/>
              </p14:nvContentPartPr>
              <p14:xfrm>
                <a:off x="7321410" y="3871267"/>
                <a:ext cx="317160" cy="447840"/>
              </p14:xfrm>
            </p:contentPart>
          </mc:Choice>
          <mc:Fallback>
            <p:pic>
              <p:nvPicPr>
                <p:cNvPr id="120" name="Ink 119">
                  <a:extLst>
                    <a:ext uri="{FF2B5EF4-FFF2-40B4-BE49-F238E27FC236}">
                      <a16:creationId xmlns:a16="http://schemas.microsoft.com/office/drawing/2014/main" id="{1FD46F73-26FE-44ED-B0B0-5D975C993EA7}"/>
                    </a:ext>
                  </a:extLst>
                </p:cNvPr>
                <p:cNvPicPr/>
                <p:nvPr/>
              </p:nvPicPr>
              <p:blipFill>
                <a:blip r:embed="rId149"/>
                <a:stretch>
                  <a:fillRect/>
                </a:stretch>
              </p:blipFill>
              <p:spPr>
                <a:xfrm>
                  <a:off x="7312770" y="3862267"/>
                  <a:ext cx="334800" cy="4654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50">
            <p14:nvContentPartPr>
              <p14:cNvPr id="122" name="Ink 121">
                <a:extLst>
                  <a:ext uri="{FF2B5EF4-FFF2-40B4-BE49-F238E27FC236}">
                    <a16:creationId xmlns:a16="http://schemas.microsoft.com/office/drawing/2014/main" id="{60D7D067-EF7E-426A-A047-BD924D00B13A}"/>
                  </a:ext>
                </a:extLst>
              </p14:cNvPr>
              <p14:cNvContentPartPr/>
              <p14:nvPr/>
            </p14:nvContentPartPr>
            <p14:xfrm>
              <a:off x="7546410" y="2033107"/>
              <a:ext cx="489960" cy="393120"/>
            </p14:xfrm>
          </p:contentPart>
        </mc:Choice>
        <mc:Fallback>
          <p:pic>
            <p:nvPicPr>
              <p:cNvPr id="122" name="Ink 121">
                <a:extLst>
                  <a:ext uri="{FF2B5EF4-FFF2-40B4-BE49-F238E27FC236}">
                    <a16:creationId xmlns:a16="http://schemas.microsoft.com/office/drawing/2014/main" id="{60D7D067-EF7E-426A-A047-BD924D00B13A}"/>
                  </a:ext>
                </a:extLst>
              </p:cNvPr>
              <p:cNvPicPr/>
              <p:nvPr/>
            </p:nvPicPr>
            <p:blipFill>
              <a:blip r:embed="rId151"/>
              <a:stretch>
                <a:fillRect/>
              </a:stretch>
            </p:blipFill>
            <p:spPr>
              <a:xfrm>
                <a:off x="7537770" y="2024467"/>
                <a:ext cx="507600" cy="410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2">
            <p14:nvContentPartPr>
              <p14:cNvPr id="124" name="Ink 123">
                <a:extLst>
                  <a:ext uri="{FF2B5EF4-FFF2-40B4-BE49-F238E27FC236}">
                    <a16:creationId xmlns:a16="http://schemas.microsoft.com/office/drawing/2014/main" id="{FB438428-3D84-4ACA-8268-356B7D3DD49E}"/>
                  </a:ext>
                </a:extLst>
              </p14:cNvPr>
              <p14:cNvContentPartPr/>
              <p14:nvPr/>
            </p14:nvContentPartPr>
            <p14:xfrm>
              <a:off x="7671690" y="1441627"/>
              <a:ext cx="486720" cy="385200"/>
            </p14:xfrm>
          </p:contentPart>
        </mc:Choice>
        <mc:Fallback>
          <p:pic>
            <p:nvPicPr>
              <p:cNvPr id="124" name="Ink 123">
                <a:extLst>
                  <a:ext uri="{FF2B5EF4-FFF2-40B4-BE49-F238E27FC236}">
                    <a16:creationId xmlns:a16="http://schemas.microsoft.com/office/drawing/2014/main" id="{FB438428-3D84-4ACA-8268-356B7D3DD49E}"/>
                  </a:ext>
                </a:extLst>
              </p:cNvPr>
              <p:cNvPicPr/>
              <p:nvPr/>
            </p:nvPicPr>
            <p:blipFill>
              <a:blip r:embed="rId153"/>
              <a:stretch>
                <a:fillRect/>
              </a:stretch>
            </p:blipFill>
            <p:spPr>
              <a:xfrm>
                <a:off x="7663050" y="1432987"/>
                <a:ext cx="504360" cy="402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4">
            <p14:nvContentPartPr>
              <p14:cNvPr id="129" name="Ink 128">
                <a:extLst>
                  <a:ext uri="{FF2B5EF4-FFF2-40B4-BE49-F238E27FC236}">
                    <a16:creationId xmlns:a16="http://schemas.microsoft.com/office/drawing/2014/main" id="{91AA04F1-35F3-4F6B-8E8C-D15D05CE12A4}"/>
                  </a:ext>
                </a:extLst>
              </p14:cNvPr>
              <p14:cNvContentPartPr/>
              <p14:nvPr/>
            </p14:nvContentPartPr>
            <p14:xfrm>
              <a:off x="646290" y="977227"/>
              <a:ext cx="16200" cy="11160"/>
            </p14:xfrm>
          </p:contentPart>
        </mc:Choice>
        <mc:Fallback>
          <p:pic>
            <p:nvPicPr>
              <p:cNvPr id="129" name="Ink 128">
                <a:extLst>
                  <a:ext uri="{FF2B5EF4-FFF2-40B4-BE49-F238E27FC236}">
                    <a16:creationId xmlns:a16="http://schemas.microsoft.com/office/drawing/2014/main" id="{91AA04F1-35F3-4F6B-8E8C-D15D05CE12A4}"/>
                  </a:ext>
                </a:extLst>
              </p:cNvPr>
              <p:cNvPicPr/>
              <p:nvPr/>
            </p:nvPicPr>
            <p:blipFill>
              <a:blip r:embed="rId155"/>
              <a:stretch>
                <a:fillRect/>
              </a:stretch>
            </p:blipFill>
            <p:spPr>
              <a:xfrm>
                <a:off x="637650" y="968227"/>
                <a:ext cx="33840" cy="28800"/>
              </a:xfrm>
              <a:prstGeom prst="rect">
                <a:avLst/>
              </a:prstGeom>
            </p:spPr>
          </p:pic>
        </mc:Fallback>
      </mc:AlternateContent>
      <p:grpSp>
        <p:nvGrpSpPr>
          <p:cNvPr id="134" name="Group 133">
            <a:extLst>
              <a:ext uri="{FF2B5EF4-FFF2-40B4-BE49-F238E27FC236}">
                <a16:creationId xmlns:a16="http://schemas.microsoft.com/office/drawing/2014/main" id="{C38D10F8-0CE8-4DA2-875F-44B24DC50BC3}"/>
              </a:ext>
            </a:extLst>
          </p:cNvPr>
          <p:cNvGrpSpPr/>
          <p:nvPr/>
        </p:nvGrpSpPr>
        <p:grpSpPr>
          <a:xfrm>
            <a:off x="6313050" y="1524427"/>
            <a:ext cx="2265480" cy="1029960"/>
            <a:chOff x="6313050" y="1524427"/>
            <a:chExt cx="2265480" cy="10299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56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E8D3E4F8-DDEA-4A94-8F4F-13A5406B7B7F}"/>
                    </a:ext>
                  </a:extLst>
                </p14:cNvPr>
                <p14:cNvContentPartPr/>
                <p14:nvPr/>
              </p14:nvContentPartPr>
              <p14:xfrm>
                <a:off x="7170570" y="2424427"/>
                <a:ext cx="29880" cy="20520"/>
              </p14:xfrm>
            </p:contentPart>
          </mc:Choice>
          <mc:Fallback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E8D3E4F8-DDEA-4A94-8F4F-13A5406B7B7F}"/>
                    </a:ext>
                  </a:extLst>
                </p:cNvPr>
                <p:cNvPicPr/>
                <p:nvPr/>
              </p:nvPicPr>
              <p:blipFill>
                <a:blip r:embed="rId157"/>
                <a:stretch>
                  <a:fillRect/>
                </a:stretch>
              </p:blipFill>
              <p:spPr>
                <a:xfrm>
                  <a:off x="7161570" y="2415427"/>
                  <a:ext cx="47520" cy="38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8">
              <p14:nvContentPartPr>
                <p14:cNvPr id="39" name="Ink 38">
                  <a:extLst>
                    <a:ext uri="{FF2B5EF4-FFF2-40B4-BE49-F238E27FC236}">
                      <a16:creationId xmlns:a16="http://schemas.microsoft.com/office/drawing/2014/main" id="{B09BE814-1F5E-4120-BAE4-213C5FBB392C}"/>
                    </a:ext>
                  </a:extLst>
                </p14:cNvPr>
                <p14:cNvContentPartPr/>
                <p14:nvPr/>
              </p14:nvContentPartPr>
              <p14:xfrm>
                <a:off x="7115490" y="2526667"/>
                <a:ext cx="14760" cy="19800"/>
              </p14:xfrm>
            </p:contentPart>
          </mc:Choice>
          <mc:Fallback>
            <p:pic>
              <p:nvPicPr>
                <p:cNvPr id="39" name="Ink 38">
                  <a:extLst>
                    <a:ext uri="{FF2B5EF4-FFF2-40B4-BE49-F238E27FC236}">
                      <a16:creationId xmlns:a16="http://schemas.microsoft.com/office/drawing/2014/main" id="{B09BE814-1F5E-4120-BAE4-213C5FBB392C}"/>
                    </a:ext>
                  </a:extLst>
                </p:cNvPr>
                <p:cNvPicPr/>
                <p:nvPr/>
              </p:nvPicPr>
              <p:blipFill>
                <a:blip r:embed="rId159"/>
                <a:stretch>
                  <a:fillRect/>
                </a:stretch>
              </p:blipFill>
              <p:spPr>
                <a:xfrm>
                  <a:off x="7106490" y="2517667"/>
                  <a:ext cx="32400" cy="37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0">
              <p14:nvContentPartPr>
                <p14:cNvPr id="56" name="Ink 55">
                  <a:extLst>
                    <a:ext uri="{FF2B5EF4-FFF2-40B4-BE49-F238E27FC236}">
                      <a16:creationId xmlns:a16="http://schemas.microsoft.com/office/drawing/2014/main" id="{7DE070F9-700E-4FAF-B2AE-6939841928F9}"/>
                    </a:ext>
                  </a:extLst>
                </p14:cNvPr>
                <p14:cNvContentPartPr/>
                <p14:nvPr/>
              </p14:nvContentPartPr>
              <p14:xfrm>
                <a:off x="8426250" y="2412187"/>
                <a:ext cx="84960" cy="142200"/>
              </p14:xfrm>
            </p:contentPart>
          </mc:Choice>
          <mc:Fallback>
            <p:pic>
              <p:nvPicPr>
                <p:cNvPr id="56" name="Ink 55">
                  <a:extLst>
                    <a:ext uri="{FF2B5EF4-FFF2-40B4-BE49-F238E27FC236}">
                      <a16:creationId xmlns:a16="http://schemas.microsoft.com/office/drawing/2014/main" id="{7DE070F9-700E-4FAF-B2AE-6939841928F9}"/>
                    </a:ext>
                  </a:extLst>
                </p:cNvPr>
                <p:cNvPicPr/>
                <p:nvPr/>
              </p:nvPicPr>
              <p:blipFill>
                <a:blip r:embed="rId161"/>
                <a:stretch>
                  <a:fillRect/>
                </a:stretch>
              </p:blipFill>
              <p:spPr>
                <a:xfrm>
                  <a:off x="8417610" y="2403547"/>
                  <a:ext cx="102600" cy="159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2">
              <p14:nvContentPartPr>
                <p14:cNvPr id="65" name="Ink 64">
                  <a:extLst>
                    <a:ext uri="{FF2B5EF4-FFF2-40B4-BE49-F238E27FC236}">
                      <a16:creationId xmlns:a16="http://schemas.microsoft.com/office/drawing/2014/main" id="{15B6C1AC-6336-4AB3-AB5F-74151AFE5481}"/>
                    </a:ext>
                  </a:extLst>
                </p14:cNvPr>
                <p14:cNvContentPartPr/>
                <p14:nvPr/>
              </p14:nvContentPartPr>
              <p14:xfrm>
                <a:off x="6313050" y="2411467"/>
                <a:ext cx="15480" cy="6840"/>
              </p14:xfrm>
            </p:contentPart>
          </mc:Choice>
          <mc:Fallback>
            <p:pic>
              <p:nvPicPr>
                <p:cNvPr id="65" name="Ink 64">
                  <a:extLst>
                    <a:ext uri="{FF2B5EF4-FFF2-40B4-BE49-F238E27FC236}">
                      <a16:creationId xmlns:a16="http://schemas.microsoft.com/office/drawing/2014/main" id="{15B6C1AC-6336-4AB3-AB5F-74151AFE5481}"/>
                    </a:ext>
                  </a:extLst>
                </p:cNvPr>
                <p:cNvPicPr/>
                <p:nvPr/>
              </p:nvPicPr>
              <p:blipFill>
                <a:blip r:embed="rId163"/>
                <a:stretch>
                  <a:fillRect/>
                </a:stretch>
              </p:blipFill>
              <p:spPr>
                <a:xfrm>
                  <a:off x="6304410" y="2402467"/>
                  <a:ext cx="33120" cy="24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4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E5875CE4-6023-4636-AFF0-106DCAD3C585}"/>
                    </a:ext>
                  </a:extLst>
                </p14:cNvPr>
                <p14:cNvContentPartPr/>
                <p14:nvPr/>
              </p14:nvContentPartPr>
              <p14:xfrm>
                <a:off x="6380370" y="2284027"/>
                <a:ext cx="19440" cy="37440"/>
              </p14:xfrm>
            </p:contentPart>
          </mc:Choice>
          <mc:Fallback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E5875CE4-6023-4636-AFF0-106DCAD3C585}"/>
                    </a:ext>
                  </a:extLst>
                </p:cNvPr>
                <p:cNvPicPr/>
                <p:nvPr/>
              </p:nvPicPr>
              <p:blipFill>
                <a:blip r:embed="rId165"/>
                <a:stretch>
                  <a:fillRect/>
                </a:stretch>
              </p:blipFill>
              <p:spPr>
                <a:xfrm>
                  <a:off x="6371370" y="2275387"/>
                  <a:ext cx="37080" cy="55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6">
              <p14:nvContentPartPr>
                <p14:cNvPr id="67" name="Ink 66">
                  <a:extLst>
                    <a:ext uri="{FF2B5EF4-FFF2-40B4-BE49-F238E27FC236}">
                      <a16:creationId xmlns:a16="http://schemas.microsoft.com/office/drawing/2014/main" id="{5B3EE23E-1742-4175-BAF4-243D6FB93743}"/>
                    </a:ext>
                  </a:extLst>
                </p14:cNvPr>
                <p14:cNvContentPartPr/>
                <p14:nvPr/>
              </p14:nvContentPartPr>
              <p14:xfrm>
                <a:off x="6449850" y="2039947"/>
                <a:ext cx="170280" cy="181080"/>
              </p14:xfrm>
            </p:contentPart>
          </mc:Choice>
          <mc:Fallback>
            <p:pic>
              <p:nvPicPr>
                <p:cNvPr id="67" name="Ink 66">
                  <a:extLst>
                    <a:ext uri="{FF2B5EF4-FFF2-40B4-BE49-F238E27FC236}">
                      <a16:creationId xmlns:a16="http://schemas.microsoft.com/office/drawing/2014/main" id="{5B3EE23E-1742-4175-BAF4-243D6FB93743}"/>
                    </a:ext>
                  </a:extLst>
                </p:cNvPr>
                <p:cNvPicPr/>
                <p:nvPr/>
              </p:nvPicPr>
              <p:blipFill>
                <a:blip r:embed="rId167"/>
                <a:stretch>
                  <a:fillRect/>
                </a:stretch>
              </p:blipFill>
              <p:spPr>
                <a:xfrm>
                  <a:off x="6440850" y="2030947"/>
                  <a:ext cx="187920" cy="198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8">
              <p14:nvContentPartPr>
                <p14:cNvPr id="68" name="Ink 67">
                  <a:extLst>
                    <a:ext uri="{FF2B5EF4-FFF2-40B4-BE49-F238E27FC236}">
                      <a16:creationId xmlns:a16="http://schemas.microsoft.com/office/drawing/2014/main" id="{D7BB1770-A2E8-4E05-8C15-5087F3635987}"/>
                    </a:ext>
                  </a:extLst>
                </p14:cNvPr>
                <p14:cNvContentPartPr/>
                <p14:nvPr/>
              </p14:nvContentPartPr>
              <p14:xfrm>
                <a:off x="6719130" y="1694347"/>
                <a:ext cx="798120" cy="323280"/>
              </p14:xfrm>
            </p:contentPart>
          </mc:Choice>
          <mc:Fallback>
            <p:pic>
              <p:nvPicPr>
                <p:cNvPr id="68" name="Ink 67">
                  <a:extLst>
                    <a:ext uri="{FF2B5EF4-FFF2-40B4-BE49-F238E27FC236}">
                      <a16:creationId xmlns:a16="http://schemas.microsoft.com/office/drawing/2014/main" id="{D7BB1770-A2E8-4E05-8C15-5087F3635987}"/>
                    </a:ext>
                  </a:extLst>
                </p:cNvPr>
                <p:cNvPicPr/>
                <p:nvPr/>
              </p:nvPicPr>
              <p:blipFill>
                <a:blip r:embed="rId169"/>
                <a:stretch>
                  <a:fillRect/>
                </a:stretch>
              </p:blipFill>
              <p:spPr>
                <a:xfrm>
                  <a:off x="6710490" y="1685347"/>
                  <a:ext cx="815760" cy="340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0">
              <p14:nvContentPartPr>
                <p14:cNvPr id="69" name="Ink 68">
                  <a:extLst>
                    <a:ext uri="{FF2B5EF4-FFF2-40B4-BE49-F238E27FC236}">
                      <a16:creationId xmlns:a16="http://schemas.microsoft.com/office/drawing/2014/main" id="{8AD0D362-C492-42BF-B5D5-5EE18EA6F1BC}"/>
                    </a:ext>
                  </a:extLst>
                </p14:cNvPr>
                <p14:cNvContentPartPr/>
                <p14:nvPr/>
              </p14:nvContentPartPr>
              <p14:xfrm>
                <a:off x="7618050" y="1699747"/>
                <a:ext cx="25920" cy="23040"/>
              </p14:xfrm>
            </p:contentPart>
          </mc:Choice>
          <mc:Fallback>
            <p:pic>
              <p:nvPicPr>
                <p:cNvPr id="69" name="Ink 68">
                  <a:extLst>
                    <a:ext uri="{FF2B5EF4-FFF2-40B4-BE49-F238E27FC236}">
                      <a16:creationId xmlns:a16="http://schemas.microsoft.com/office/drawing/2014/main" id="{8AD0D362-C492-42BF-B5D5-5EE18EA6F1BC}"/>
                    </a:ext>
                  </a:extLst>
                </p:cNvPr>
                <p:cNvPicPr/>
                <p:nvPr/>
              </p:nvPicPr>
              <p:blipFill>
                <a:blip r:embed="rId171"/>
                <a:stretch>
                  <a:fillRect/>
                </a:stretch>
              </p:blipFill>
              <p:spPr>
                <a:xfrm>
                  <a:off x="7609410" y="1691107"/>
                  <a:ext cx="43560" cy="40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2">
              <p14:nvContentPartPr>
                <p14:cNvPr id="70" name="Ink 69">
                  <a:extLst>
                    <a:ext uri="{FF2B5EF4-FFF2-40B4-BE49-F238E27FC236}">
                      <a16:creationId xmlns:a16="http://schemas.microsoft.com/office/drawing/2014/main" id="{7A6FEDE5-B58F-4866-8A75-C65C13021A89}"/>
                    </a:ext>
                  </a:extLst>
                </p14:cNvPr>
                <p14:cNvContentPartPr/>
                <p14:nvPr/>
              </p14:nvContentPartPr>
              <p14:xfrm>
                <a:off x="7912530" y="1654387"/>
                <a:ext cx="378360" cy="97200"/>
              </p14:xfrm>
            </p:contentPart>
          </mc:Choice>
          <mc:Fallback>
            <p:pic>
              <p:nvPicPr>
                <p:cNvPr id="70" name="Ink 69">
                  <a:extLst>
                    <a:ext uri="{FF2B5EF4-FFF2-40B4-BE49-F238E27FC236}">
                      <a16:creationId xmlns:a16="http://schemas.microsoft.com/office/drawing/2014/main" id="{7A6FEDE5-B58F-4866-8A75-C65C13021A89}"/>
                    </a:ext>
                  </a:extLst>
                </p:cNvPr>
                <p:cNvPicPr/>
                <p:nvPr/>
              </p:nvPicPr>
              <p:blipFill>
                <a:blip r:embed="rId173"/>
                <a:stretch>
                  <a:fillRect/>
                </a:stretch>
              </p:blipFill>
              <p:spPr>
                <a:xfrm>
                  <a:off x="7903890" y="1645747"/>
                  <a:ext cx="396000" cy="114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4">
              <p14:nvContentPartPr>
                <p14:cNvPr id="71" name="Ink 70">
                  <a:extLst>
                    <a:ext uri="{FF2B5EF4-FFF2-40B4-BE49-F238E27FC236}">
                      <a16:creationId xmlns:a16="http://schemas.microsoft.com/office/drawing/2014/main" id="{211B4AA0-A9A7-40F1-B428-1B840A92707C}"/>
                    </a:ext>
                  </a:extLst>
                </p14:cNvPr>
                <p14:cNvContentPartPr/>
                <p14:nvPr/>
              </p14:nvContentPartPr>
              <p14:xfrm>
                <a:off x="8375850" y="1756267"/>
                <a:ext cx="202680" cy="66600"/>
              </p14:xfrm>
            </p:contentPart>
          </mc:Choice>
          <mc:Fallback>
            <p:pic>
              <p:nvPicPr>
                <p:cNvPr id="71" name="Ink 70">
                  <a:extLst>
                    <a:ext uri="{FF2B5EF4-FFF2-40B4-BE49-F238E27FC236}">
                      <a16:creationId xmlns:a16="http://schemas.microsoft.com/office/drawing/2014/main" id="{211B4AA0-A9A7-40F1-B428-1B840A92707C}"/>
                    </a:ext>
                  </a:extLst>
                </p:cNvPr>
                <p:cNvPicPr/>
                <p:nvPr/>
              </p:nvPicPr>
              <p:blipFill>
                <a:blip r:embed="rId175"/>
                <a:stretch>
                  <a:fillRect/>
                </a:stretch>
              </p:blipFill>
              <p:spPr>
                <a:xfrm>
                  <a:off x="8366850" y="1747627"/>
                  <a:ext cx="220320" cy="84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6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350068E2-1581-4942-A1AA-E15A151A8108}"/>
                    </a:ext>
                  </a:extLst>
                </p14:cNvPr>
                <p14:cNvContentPartPr/>
                <p14:nvPr/>
              </p14:nvContentPartPr>
              <p14:xfrm>
                <a:off x="8165970" y="2248747"/>
                <a:ext cx="34560" cy="17280"/>
              </p14:xfrm>
            </p:contentPart>
          </mc:Choice>
          <mc:Fallback>
            <p:pic>
              <p:nvPicPr>
                <p:cNvPr id="57" name="Ink 56">
                  <a:extLst>
                    <a:ext uri="{FF2B5EF4-FFF2-40B4-BE49-F238E27FC236}">
                      <a16:creationId xmlns:a16="http://schemas.microsoft.com/office/drawing/2014/main" id="{350068E2-1581-4942-A1AA-E15A151A8108}"/>
                    </a:ext>
                  </a:extLst>
                </p:cNvPr>
                <p:cNvPicPr/>
                <p:nvPr/>
              </p:nvPicPr>
              <p:blipFill>
                <a:blip r:embed="rId177"/>
                <a:stretch>
                  <a:fillRect/>
                </a:stretch>
              </p:blipFill>
              <p:spPr>
                <a:xfrm>
                  <a:off x="8156970" y="2239747"/>
                  <a:ext cx="52200" cy="34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8">
              <p14:nvContentPartPr>
                <p14:cNvPr id="58" name="Ink 57">
                  <a:extLst>
                    <a:ext uri="{FF2B5EF4-FFF2-40B4-BE49-F238E27FC236}">
                      <a16:creationId xmlns:a16="http://schemas.microsoft.com/office/drawing/2014/main" id="{B637C999-35A2-4311-B979-2A86540358DB}"/>
                    </a:ext>
                  </a:extLst>
                </p14:cNvPr>
                <p14:cNvContentPartPr/>
                <p14:nvPr/>
              </p14:nvContentPartPr>
              <p14:xfrm>
                <a:off x="7939530" y="2174587"/>
                <a:ext cx="198000" cy="53280"/>
              </p14:xfrm>
            </p:contentPart>
          </mc:Choice>
          <mc:Fallback>
            <p:pic>
              <p:nvPicPr>
                <p:cNvPr id="58" name="Ink 57">
                  <a:extLst>
                    <a:ext uri="{FF2B5EF4-FFF2-40B4-BE49-F238E27FC236}">
                      <a16:creationId xmlns:a16="http://schemas.microsoft.com/office/drawing/2014/main" id="{B637C999-35A2-4311-B979-2A86540358DB}"/>
                    </a:ext>
                  </a:extLst>
                </p:cNvPr>
                <p:cNvPicPr/>
                <p:nvPr/>
              </p:nvPicPr>
              <p:blipFill>
                <a:blip r:embed="rId179"/>
                <a:stretch>
                  <a:fillRect/>
                </a:stretch>
              </p:blipFill>
              <p:spPr>
                <a:xfrm>
                  <a:off x="7930890" y="2165587"/>
                  <a:ext cx="215640" cy="70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0">
              <p14:nvContentPartPr>
                <p14:cNvPr id="59" name="Ink 58">
                  <a:extLst>
                    <a:ext uri="{FF2B5EF4-FFF2-40B4-BE49-F238E27FC236}">
                      <a16:creationId xmlns:a16="http://schemas.microsoft.com/office/drawing/2014/main" id="{D40B8A84-45E3-43CD-A66F-B26A5700FEA5}"/>
                    </a:ext>
                  </a:extLst>
                </p14:cNvPr>
                <p14:cNvContentPartPr/>
                <p14:nvPr/>
              </p14:nvContentPartPr>
              <p14:xfrm>
                <a:off x="7192530" y="2187187"/>
                <a:ext cx="646200" cy="209880"/>
              </p14:xfrm>
            </p:contentPart>
          </mc:Choice>
          <mc:Fallback>
            <p:pic>
              <p:nvPicPr>
                <p:cNvPr id="59" name="Ink 58">
                  <a:extLst>
                    <a:ext uri="{FF2B5EF4-FFF2-40B4-BE49-F238E27FC236}">
                      <a16:creationId xmlns:a16="http://schemas.microsoft.com/office/drawing/2014/main" id="{D40B8A84-45E3-43CD-A66F-B26A5700FEA5}"/>
                    </a:ext>
                  </a:extLst>
                </p:cNvPr>
                <p:cNvPicPr/>
                <p:nvPr/>
              </p:nvPicPr>
              <p:blipFill>
                <a:blip r:embed="rId181"/>
                <a:stretch>
                  <a:fillRect/>
                </a:stretch>
              </p:blipFill>
              <p:spPr>
                <a:xfrm>
                  <a:off x="7183530" y="2178547"/>
                  <a:ext cx="663840" cy="227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2">
              <p14:nvContentPartPr>
                <p14:cNvPr id="126" name="Ink 125">
                  <a:extLst>
                    <a:ext uri="{FF2B5EF4-FFF2-40B4-BE49-F238E27FC236}">
                      <a16:creationId xmlns:a16="http://schemas.microsoft.com/office/drawing/2014/main" id="{8662564C-9BB2-4A3F-9E14-E5BB460F93CD}"/>
                    </a:ext>
                  </a:extLst>
                </p14:cNvPr>
                <p14:cNvContentPartPr/>
                <p14:nvPr/>
              </p14:nvContentPartPr>
              <p14:xfrm>
                <a:off x="7665210" y="2111587"/>
                <a:ext cx="115920" cy="252360"/>
              </p14:xfrm>
            </p:contentPart>
          </mc:Choice>
          <mc:Fallback>
            <p:pic>
              <p:nvPicPr>
                <p:cNvPr id="126" name="Ink 125">
                  <a:extLst>
                    <a:ext uri="{FF2B5EF4-FFF2-40B4-BE49-F238E27FC236}">
                      <a16:creationId xmlns:a16="http://schemas.microsoft.com/office/drawing/2014/main" id="{8662564C-9BB2-4A3F-9E14-E5BB460F93CD}"/>
                    </a:ext>
                  </a:extLst>
                </p:cNvPr>
                <p:cNvPicPr/>
                <p:nvPr/>
              </p:nvPicPr>
              <p:blipFill>
                <a:blip r:embed="rId183"/>
                <a:stretch>
                  <a:fillRect/>
                </a:stretch>
              </p:blipFill>
              <p:spPr>
                <a:xfrm>
                  <a:off x="7656570" y="2102947"/>
                  <a:ext cx="133560" cy="270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4">
              <p14:nvContentPartPr>
                <p14:cNvPr id="127" name="Ink 126">
                  <a:extLst>
                    <a:ext uri="{FF2B5EF4-FFF2-40B4-BE49-F238E27FC236}">
                      <a16:creationId xmlns:a16="http://schemas.microsoft.com/office/drawing/2014/main" id="{C4295BC0-9328-49E1-9F3D-CC36E97DD78B}"/>
                    </a:ext>
                  </a:extLst>
                </p14:cNvPr>
                <p14:cNvContentPartPr/>
                <p14:nvPr/>
              </p14:nvContentPartPr>
              <p14:xfrm>
                <a:off x="7795530" y="2146507"/>
                <a:ext cx="121320" cy="237240"/>
              </p14:xfrm>
            </p:contentPart>
          </mc:Choice>
          <mc:Fallback>
            <p:pic>
              <p:nvPicPr>
                <p:cNvPr id="127" name="Ink 126">
                  <a:extLst>
                    <a:ext uri="{FF2B5EF4-FFF2-40B4-BE49-F238E27FC236}">
                      <a16:creationId xmlns:a16="http://schemas.microsoft.com/office/drawing/2014/main" id="{C4295BC0-9328-49E1-9F3D-CC36E97DD78B}"/>
                    </a:ext>
                  </a:extLst>
                </p:cNvPr>
                <p:cNvPicPr/>
                <p:nvPr/>
              </p:nvPicPr>
              <p:blipFill>
                <a:blip r:embed="rId185"/>
                <a:stretch>
                  <a:fillRect/>
                </a:stretch>
              </p:blipFill>
              <p:spPr>
                <a:xfrm>
                  <a:off x="7786530" y="2137507"/>
                  <a:ext cx="138960" cy="254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6">
              <p14:nvContentPartPr>
                <p14:cNvPr id="130" name="Ink 129">
                  <a:extLst>
                    <a:ext uri="{FF2B5EF4-FFF2-40B4-BE49-F238E27FC236}">
                      <a16:creationId xmlns:a16="http://schemas.microsoft.com/office/drawing/2014/main" id="{9014E74A-E611-4FFB-8070-8F8FB2F2BB75}"/>
                    </a:ext>
                  </a:extLst>
                </p14:cNvPr>
                <p14:cNvContentPartPr/>
                <p14:nvPr/>
              </p14:nvContentPartPr>
              <p14:xfrm>
                <a:off x="7730010" y="1581667"/>
                <a:ext cx="63360" cy="194040"/>
              </p14:xfrm>
            </p:contentPart>
          </mc:Choice>
          <mc:Fallback>
            <p:pic>
              <p:nvPicPr>
                <p:cNvPr id="130" name="Ink 129">
                  <a:extLst>
                    <a:ext uri="{FF2B5EF4-FFF2-40B4-BE49-F238E27FC236}">
                      <a16:creationId xmlns:a16="http://schemas.microsoft.com/office/drawing/2014/main" id="{9014E74A-E611-4FFB-8070-8F8FB2F2BB75}"/>
                    </a:ext>
                  </a:extLst>
                </p:cNvPr>
                <p:cNvPicPr/>
                <p:nvPr/>
              </p:nvPicPr>
              <p:blipFill>
                <a:blip r:embed="rId187"/>
                <a:stretch>
                  <a:fillRect/>
                </a:stretch>
              </p:blipFill>
              <p:spPr>
                <a:xfrm>
                  <a:off x="7721370" y="1572667"/>
                  <a:ext cx="81000" cy="211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8">
              <p14:nvContentPartPr>
                <p14:cNvPr id="131" name="Ink 130">
                  <a:extLst>
                    <a:ext uri="{FF2B5EF4-FFF2-40B4-BE49-F238E27FC236}">
                      <a16:creationId xmlns:a16="http://schemas.microsoft.com/office/drawing/2014/main" id="{8830F2A2-52BC-4CAF-BE05-E691F3274CC7}"/>
                    </a:ext>
                  </a:extLst>
                </p14:cNvPr>
                <p14:cNvContentPartPr/>
                <p14:nvPr/>
              </p14:nvContentPartPr>
              <p14:xfrm>
                <a:off x="7898850" y="1592827"/>
                <a:ext cx="105480" cy="195480"/>
              </p14:xfrm>
            </p:contentPart>
          </mc:Choice>
          <mc:Fallback>
            <p:pic>
              <p:nvPicPr>
                <p:cNvPr id="131" name="Ink 130">
                  <a:extLst>
                    <a:ext uri="{FF2B5EF4-FFF2-40B4-BE49-F238E27FC236}">
                      <a16:creationId xmlns:a16="http://schemas.microsoft.com/office/drawing/2014/main" id="{8830F2A2-52BC-4CAF-BE05-E691F3274CC7}"/>
                    </a:ext>
                  </a:extLst>
                </p:cNvPr>
                <p:cNvPicPr/>
                <p:nvPr/>
              </p:nvPicPr>
              <p:blipFill>
                <a:blip r:embed="rId189"/>
                <a:stretch>
                  <a:fillRect/>
                </a:stretch>
              </p:blipFill>
              <p:spPr>
                <a:xfrm>
                  <a:off x="7889850" y="1583827"/>
                  <a:ext cx="123120" cy="213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0">
              <p14:nvContentPartPr>
                <p14:cNvPr id="132" name="Ink 131">
                  <a:extLst>
                    <a:ext uri="{FF2B5EF4-FFF2-40B4-BE49-F238E27FC236}">
                      <a16:creationId xmlns:a16="http://schemas.microsoft.com/office/drawing/2014/main" id="{3BB1AF7A-C1D8-4BC6-99AE-A8577FF47E33}"/>
                    </a:ext>
                  </a:extLst>
                </p14:cNvPr>
                <p14:cNvContentPartPr/>
                <p14:nvPr/>
              </p14:nvContentPartPr>
              <p14:xfrm>
                <a:off x="7890570" y="1571227"/>
                <a:ext cx="36000" cy="168480"/>
              </p14:xfrm>
            </p:contentPart>
          </mc:Choice>
          <mc:Fallback>
            <p:pic>
              <p:nvPicPr>
                <p:cNvPr id="132" name="Ink 131">
                  <a:extLst>
                    <a:ext uri="{FF2B5EF4-FFF2-40B4-BE49-F238E27FC236}">
                      <a16:creationId xmlns:a16="http://schemas.microsoft.com/office/drawing/2014/main" id="{3BB1AF7A-C1D8-4BC6-99AE-A8577FF47E33}"/>
                    </a:ext>
                  </a:extLst>
                </p:cNvPr>
                <p:cNvPicPr/>
                <p:nvPr/>
              </p:nvPicPr>
              <p:blipFill>
                <a:blip r:embed="rId191"/>
                <a:stretch>
                  <a:fillRect/>
                </a:stretch>
              </p:blipFill>
              <p:spPr>
                <a:xfrm>
                  <a:off x="7881570" y="1562227"/>
                  <a:ext cx="53640" cy="186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2">
              <p14:nvContentPartPr>
                <p14:cNvPr id="133" name="Ink 132">
                  <a:extLst>
                    <a:ext uri="{FF2B5EF4-FFF2-40B4-BE49-F238E27FC236}">
                      <a16:creationId xmlns:a16="http://schemas.microsoft.com/office/drawing/2014/main" id="{5AD27EFD-E505-4036-A1B7-3226DDEF9CCC}"/>
                    </a:ext>
                  </a:extLst>
                </p14:cNvPr>
                <p14:cNvContentPartPr/>
                <p14:nvPr/>
              </p14:nvContentPartPr>
              <p14:xfrm>
                <a:off x="7737570" y="1524427"/>
                <a:ext cx="88200" cy="232200"/>
              </p14:xfrm>
            </p:contentPart>
          </mc:Choice>
          <mc:Fallback>
            <p:pic>
              <p:nvPicPr>
                <p:cNvPr id="133" name="Ink 132">
                  <a:extLst>
                    <a:ext uri="{FF2B5EF4-FFF2-40B4-BE49-F238E27FC236}">
                      <a16:creationId xmlns:a16="http://schemas.microsoft.com/office/drawing/2014/main" id="{5AD27EFD-E505-4036-A1B7-3226DDEF9CCC}"/>
                    </a:ext>
                  </a:extLst>
                </p:cNvPr>
                <p:cNvPicPr/>
                <p:nvPr/>
              </p:nvPicPr>
              <p:blipFill>
                <a:blip r:embed="rId193"/>
                <a:stretch>
                  <a:fillRect/>
                </a:stretch>
              </p:blipFill>
              <p:spPr>
                <a:xfrm>
                  <a:off x="7728570" y="1515427"/>
                  <a:ext cx="105840" cy="2498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37" name="Group 136">
            <a:extLst>
              <a:ext uri="{FF2B5EF4-FFF2-40B4-BE49-F238E27FC236}">
                <a16:creationId xmlns:a16="http://schemas.microsoft.com/office/drawing/2014/main" id="{D1EAF829-D1D6-4E34-A77D-312DC311FF92}"/>
              </a:ext>
            </a:extLst>
          </p:cNvPr>
          <p:cNvGrpSpPr/>
          <p:nvPr/>
        </p:nvGrpSpPr>
        <p:grpSpPr>
          <a:xfrm>
            <a:off x="312930" y="1207627"/>
            <a:ext cx="760680" cy="482400"/>
            <a:chOff x="312930" y="1207627"/>
            <a:chExt cx="760680" cy="4824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94">
              <p14:nvContentPartPr>
                <p14:cNvPr id="135" name="Ink 134">
                  <a:extLst>
                    <a:ext uri="{FF2B5EF4-FFF2-40B4-BE49-F238E27FC236}">
                      <a16:creationId xmlns:a16="http://schemas.microsoft.com/office/drawing/2014/main" id="{AE74A238-C604-47E8-9723-9B00417D6EE6}"/>
                    </a:ext>
                  </a:extLst>
                </p14:cNvPr>
                <p14:cNvContentPartPr/>
                <p14:nvPr/>
              </p14:nvContentPartPr>
              <p14:xfrm>
                <a:off x="312930" y="1207627"/>
                <a:ext cx="361440" cy="451800"/>
              </p14:xfrm>
            </p:contentPart>
          </mc:Choice>
          <mc:Fallback>
            <p:pic>
              <p:nvPicPr>
                <p:cNvPr id="135" name="Ink 134">
                  <a:extLst>
                    <a:ext uri="{FF2B5EF4-FFF2-40B4-BE49-F238E27FC236}">
                      <a16:creationId xmlns:a16="http://schemas.microsoft.com/office/drawing/2014/main" id="{AE74A238-C604-47E8-9723-9B00417D6EE6}"/>
                    </a:ext>
                  </a:extLst>
                </p:cNvPr>
                <p:cNvPicPr/>
                <p:nvPr/>
              </p:nvPicPr>
              <p:blipFill>
                <a:blip r:embed="rId195"/>
                <a:stretch>
                  <a:fillRect/>
                </a:stretch>
              </p:blipFill>
              <p:spPr>
                <a:xfrm>
                  <a:off x="303930" y="1198987"/>
                  <a:ext cx="379080" cy="469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6">
              <p14:nvContentPartPr>
                <p14:cNvPr id="136" name="Ink 135">
                  <a:extLst>
                    <a:ext uri="{FF2B5EF4-FFF2-40B4-BE49-F238E27FC236}">
                      <a16:creationId xmlns:a16="http://schemas.microsoft.com/office/drawing/2014/main" id="{78EFD134-5972-4179-9B1D-762621832FB2}"/>
                    </a:ext>
                  </a:extLst>
                </p14:cNvPr>
                <p14:cNvContentPartPr/>
                <p14:nvPr/>
              </p14:nvContentPartPr>
              <p14:xfrm>
                <a:off x="752130" y="1272067"/>
                <a:ext cx="321480" cy="417960"/>
              </p14:xfrm>
            </p:contentPart>
          </mc:Choice>
          <mc:Fallback>
            <p:pic>
              <p:nvPicPr>
                <p:cNvPr id="136" name="Ink 135">
                  <a:extLst>
                    <a:ext uri="{FF2B5EF4-FFF2-40B4-BE49-F238E27FC236}">
                      <a16:creationId xmlns:a16="http://schemas.microsoft.com/office/drawing/2014/main" id="{78EFD134-5972-4179-9B1D-762621832FB2}"/>
                    </a:ext>
                  </a:extLst>
                </p:cNvPr>
                <p:cNvPicPr/>
                <p:nvPr/>
              </p:nvPicPr>
              <p:blipFill>
                <a:blip r:embed="rId197"/>
                <a:stretch>
                  <a:fillRect/>
                </a:stretch>
              </p:blipFill>
              <p:spPr>
                <a:xfrm>
                  <a:off x="743130" y="1263067"/>
                  <a:ext cx="339120" cy="4356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40" name="Group 139">
            <a:extLst>
              <a:ext uri="{FF2B5EF4-FFF2-40B4-BE49-F238E27FC236}">
                <a16:creationId xmlns:a16="http://schemas.microsoft.com/office/drawing/2014/main" id="{B5C2BF2A-15BF-4A1C-B1D5-52C12AFF9C91}"/>
              </a:ext>
            </a:extLst>
          </p:cNvPr>
          <p:cNvGrpSpPr/>
          <p:nvPr/>
        </p:nvGrpSpPr>
        <p:grpSpPr>
          <a:xfrm>
            <a:off x="1589850" y="1346587"/>
            <a:ext cx="374760" cy="722520"/>
            <a:chOff x="1589850" y="1346587"/>
            <a:chExt cx="374760" cy="7225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98">
              <p14:nvContentPartPr>
                <p14:cNvPr id="138" name="Ink 137">
                  <a:extLst>
                    <a:ext uri="{FF2B5EF4-FFF2-40B4-BE49-F238E27FC236}">
                      <a16:creationId xmlns:a16="http://schemas.microsoft.com/office/drawing/2014/main" id="{C1FE9CDA-06E3-40F1-9438-528AE97B4FA1}"/>
                    </a:ext>
                  </a:extLst>
                </p14:cNvPr>
                <p14:cNvContentPartPr/>
                <p14:nvPr/>
              </p14:nvContentPartPr>
              <p14:xfrm>
                <a:off x="1659330" y="1382227"/>
                <a:ext cx="55080" cy="686880"/>
              </p14:xfrm>
            </p:contentPart>
          </mc:Choice>
          <mc:Fallback>
            <p:pic>
              <p:nvPicPr>
                <p:cNvPr id="138" name="Ink 137">
                  <a:extLst>
                    <a:ext uri="{FF2B5EF4-FFF2-40B4-BE49-F238E27FC236}">
                      <a16:creationId xmlns:a16="http://schemas.microsoft.com/office/drawing/2014/main" id="{C1FE9CDA-06E3-40F1-9438-528AE97B4FA1}"/>
                    </a:ext>
                  </a:extLst>
                </p:cNvPr>
                <p:cNvPicPr/>
                <p:nvPr/>
              </p:nvPicPr>
              <p:blipFill>
                <a:blip r:embed="rId199"/>
                <a:stretch>
                  <a:fillRect/>
                </a:stretch>
              </p:blipFill>
              <p:spPr>
                <a:xfrm>
                  <a:off x="1650690" y="1373587"/>
                  <a:ext cx="72720" cy="704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0">
              <p14:nvContentPartPr>
                <p14:cNvPr id="139" name="Ink 138">
                  <a:extLst>
                    <a:ext uri="{FF2B5EF4-FFF2-40B4-BE49-F238E27FC236}">
                      <a16:creationId xmlns:a16="http://schemas.microsoft.com/office/drawing/2014/main" id="{F91A9A0A-EBE0-4121-845E-6F78F48D1303}"/>
                    </a:ext>
                  </a:extLst>
                </p14:cNvPr>
                <p14:cNvContentPartPr/>
                <p14:nvPr/>
              </p14:nvContentPartPr>
              <p14:xfrm>
                <a:off x="1589850" y="1346587"/>
                <a:ext cx="374760" cy="262440"/>
              </p14:xfrm>
            </p:contentPart>
          </mc:Choice>
          <mc:Fallback>
            <p:pic>
              <p:nvPicPr>
                <p:cNvPr id="139" name="Ink 138">
                  <a:extLst>
                    <a:ext uri="{FF2B5EF4-FFF2-40B4-BE49-F238E27FC236}">
                      <a16:creationId xmlns:a16="http://schemas.microsoft.com/office/drawing/2014/main" id="{F91A9A0A-EBE0-4121-845E-6F78F48D1303}"/>
                    </a:ext>
                  </a:extLst>
                </p:cNvPr>
                <p:cNvPicPr/>
                <p:nvPr/>
              </p:nvPicPr>
              <p:blipFill>
                <a:blip r:embed="rId201"/>
                <a:stretch>
                  <a:fillRect/>
                </a:stretch>
              </p:blipFill>
              <p:spPr>
                <a:xfrm>
                  <a:off x="1580850" y="1337947"/>
                  <a:ext cx="392400" cy="2800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02">
            <p14:nvContentPartPr>
              <p14:cNvPr id="141" name="Ink 140">
                <a:extLst>
                  <a:ext uri="{FF2B5EF4-FFF2-40B4-BE49-F238E27FC236}">
                    <a16:creationId xmlns:a16="http://schemas.microsoft.com/office/drawing/2014/main" id="{0CE83714-3123-47D6-A7CD-395FD4366426}"/>
                  </a:ext>
                </a:extLst>
              </p14:cNvPr>
              <p14:cNvContentPartPr/>
              <p14:nvPr/>
            </p14:nvContentPartPr>
            <p14:xfrm>
              <a:off x="1095570" y="1019707"/>
              <a:ext cx="182160" cy="245520"/>
            </p14:xfrm>
          </p:contentPart>
        </mc:Choice>
        <mc:Fallback>
          <p:pic>
            <p:nvPicPr>
              <p:cNvPr id="141" name="Ink 140">
                <a:extLst>
                  <a:ext uri="{FF2B5EF4-FFF2-40B4-BE49-F238E27FC236}">
                    <a16:creationId xmlns:a16="http://schemas.microsoft.com/office/drawing/2014/main" id="{0CE83714-3123-47D6-A7CD-395FD4366426}"/>
                  </a:ext>
                </a:extLst>
              </p:cNvPr>
              <p:cNvPicPr/>
              <p:nvPr/>
            </p:nvPicPr>
            <p:blipFill>
              <a:blip r:embed="rId203"/>
              <a:stretch>
                <a:fillRect/>
              </a:stretch>
            </p:blipFill>
            <p:spPr>
              <a:xfrm>
                <a:off x="1086930" y="1010707"/>
                <a:ext cx="199800" cy="263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04">
            <p14:nvContentPartPr>
              <p14:cNvPr id="142" name="Ink 141">
                <a:extLst>
                  <a:ext uri="{FF2B5EF4-FFF2-40B4-BE49-F238E27FC236}">
                    <a16:creationId xmlns:a16="http://schemas.microsoft.com/office/drawing/2014/main" id="{403C5947-CC2F-40BA-AE40-220DB110A362}"/>
                  </a:ext>
                </a:extLst>
              </p14:cNvPr>
              <p14:cNvContentPartPr/>
              <p14:nvPr/>
            </p14:nvContentPartPr>
            <p14:xfrm>
              <a:off x="7455690" y="1031587"/>
              <a:ext cx="119520" cy="475560"/>
            </p14:xfrm>
          </p:contentPart>
        </mc:Choice>
        <mc:Fallback>
          <p:pic>
            <p:nvPicPr>
              <p:cNvPr id="142" name="Ink 141">
                <a:extLst>
                  <a:ext uri="{FF2B5EF4-FFF2-40B4-BE49-F238E27FC236}">
                    <a16:creationId xmlns:a16="http://schemas.microsoft.com/office/drawing/2014/main" id="{403C5947-CC2F-40BA-AE40-220DB110A362}"/>
                  </a:ext>
                </a:extLst>
              </p:cNvPr>
              <p:cNvPicPr/>
              <p:nvPr/>
            </p:nvPicPr>
            <p:blipFill>
              <a:blip r:embed="rId205"/>
              <a:stretch>
                <a:fillRect/>
              </a:stretch>
            </p:blipFill>
            <p:spPr>
              <a:xfrm>
                <a:off x="7447050" y="1022947"/>
                <a:ext cx="137160" cy="493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06">
            <p14:nvContentPartPr>
              <p14:cNvPr id="90" name="Ink 89">
                <a:extLst>
                  <a:ext uri="{FF2B5EF4-FFF2-40B4-BE49-F238E27FC236}">
                    <a16:creationId xmlns:a16="http://schemas.microsoft.com/office/drawing/2014/main" id="{5EEC3F77-04F7-4D79-8D83-191563AD36DF}"/>
                  </a:ext>
                </a:extLst>
              </p14:cNvPr>
              <p14:cNvContentPartPr/>
              <p14:nvPr/>
            </p14:nvContentPartPr>
            <p14:xfrm>
              <a:off x="5732730" y="3038227"/>
              <a:ext cx="6480" cy="33480"/>
            </p14:xfrm>
          </p:contentPart>
        </mc:Choice>
        <mc:Fallback>
          <p:pic>
            <p:nvPicPr>
              <p:cNvPr id="90" name="Ink 89">
                <a:extLst>
                  <a:ext uri="{FF2B5EF4-FFF2-40B4-BE49-F238E27FC236}">
                    <a16:creationId xmlns:a16="http://schemas.microsoft.com/office/drawing/2014/main" id="{5EEC3F77-04F7-4D79-8D83-191563AD36DF}"/>
                  </a:ext>
                </a:extLst>
              </p:cNvPr>
              <p:cNvPicPr/>
              <p:nvPr/>
            </p:nvPicPr>
            <p:blipFill>
              <a:blip r:embed="rId207"/>
              <a:stretch>
                <a:fillRect/>
              </a:stretch>
            </p:blipFill>
            <p:spPr>
              <a:xfrm>
                <a:off x="5723730" y="3029587"/>
                <a:ext cx="24120" cy="51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08">
            <p14:nvContentPartPr>
              <p14:cNvPr id="105" name="Ink 104">
                <a:extLst>
                  <a:ext uri="{FF2B5EF4-FFF2-40B4-BE49-F238E27FC236}">
                    <a16:creationId xmlns:a16="http://schemas.microsoft.com/office/drawing/2014/main" id="{BD655760-835A-4F56-A0F5-0F4C6B9810D4}"/>
                  </a:ext>
                </a:extLst>
              </p14:cNvPr>
              <p14:cNvContentPartPr/>
              <p14:nvPr/>
            </p14:nvContentPartPr>
            <p14:xfrm>
              <a:off x="9386010" y="2421907"/>
              <a:ext cx="123840" cy="649800"/>
            </p14:xfrm>
          </p:contentPart>
        </mc:Choice>
        <mc:Fallback>
          <p:pic>
            <p:nvPicPr>
              <p:cNvPr id="105" name="Ink 104">
                <a:extLst>
                  <a:ext uri="{FF2B5EF4-FFF2-40B4-BE49-F238E27FC236}">
                    <a16:creationId xmlns:a16="http://schemas.microsoft.com/office/drawing/2014/main" id="{BD655760-835A-4F56-A0F5-0F4C6B9810D4}"/>
                  </a:ext>
                </a:extLst>
              </p:cNvPr>
              <p:cNvPicPr/>
              <p:nvPr/>
            </p:nvPicPr>
            <p:blipFill>
              <a:blip r:embed="rId209"/>
              <a:stretch>
                <a:fillRect/>
              </a:stretch>
            </p:blipFill>
            <p:spPr>
              <a:xfrm>
                <a:off x="9377010" y="2412907"/>
                <a:ext cx="141480" cy="66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0">
            <p14:nvContentPartPr>
              <p14:cNvPr id="106" name="Ink 105">
                <a:extLst>
                  <a:ext uri="{FF2B5EF4-FFF2-40B4-BE49-F238E27FC236}">
                    <a16:creationId xmlns:a16="http://schemas.microsoft.com/office/drawing/2014/main" id="{157E3D74-CE25-47A2-8FBE-E568FE5B1F39}"/>
                  </a:ext>
                </a:extLst>
              </p14:cNvPr>
              <p14:cNvContentPartPr/>
              <p14:nvPr/>
            </p14:nvContentPartPr>
            <p14:xfrm>
              <a:off x="9290610" y="2172067"/>
              <a:ext cx="56880" cy="222120"/>
            </p14:xfrm>
          </p:contentPart>
        </mc:Choice>
        <mc:Fallback>
          <p:pic>
            <p:nvPicPr>
              <p:cNvPr id="106" name="Ink 105">
                <a:extLst>
                  <a:ext uri="{FF2B5EF4-FFF2-40B4-BE49-F238E27FC236}">
                    <a16:creationId xmlns:a16="http://schemas.microsoft.com/office/drawing/2014/main" id="{157E3D74-CE25-47A2-8FBE-E568FE5B1F39}"/>
                  </a:ext>
                </a:extLst>
              </p:cNvPr>
              <p:cNvPicPr/>
              <p:nvPr/>
            </p:nvPicPr>
            <p:blipFill>
              <a:blip r:embed="rId211"/>
              <a:stretch>
                <a:fillRect/>
              </a:stretch>
            </p:blipFill>
            <p:spPr>
              <a:xfrm>
                <a:off x="9281970" y="2163067"/>
                <a:ext cx="74520" cy="239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2">
            <p14:nvContentPartPr>
              <p14:cNvPr id="89" name="Ink 88">
                <a:extLst>
                  <a:ext uri="{FF2B5EF4-FFF2-40B4-BE49-F238E27FC236}">
                    <a16:creationId xmlns:a16="http://schemas.microsoft.com/office/drawing/2014/main" id="{4982F554-18D6-445D-BDC0-6B3CBCCD4594}"/>
                  </a:ext>
                </a:extLst>
              </p14:cNvPr>
              <p14:cNvContentPartPr/>
              <p14:nvPr/>
            </p14:nvContentPartPr>
            <p14:xfrm>
              <a:off x="5787810" y="2654827"/>
              <a:ext cx="7920" cy="91440"/>
            </p14:xfrm>
          </p:contentPart>
        </mc:Choice>
        <mc:Fallback>
          <p:pic>
            <p:nvPicPr>
              <p:cNvPr id="89" name="Ink 88">
                <a:extLst>
                  <a:ext uri="{FF2B5EF4-FFF2-40B4-BE49-F238E27FC236}">
                    <a16:creationId xmlns:a16="http://schemas.microsoft.com/office/drawing/2014/main" id="{4982F554-18D6-445D-BDC0-6B3CBCCD4594}"/>
                  </a:ext>
                </a:extLst>
              </p:cNvPr>
              <p:cNvPicPr/>
              <p:nvPr/>
            </p:nvPicPr>
            <p:blipFill>
              <a:blip r:embed="rId213"/>
              <a:stretch>
                <a:fillRect/>
              </a:stretch>
            </p:blipFill>
            <p:spPr>
              <a:xfrm>
                <a:off x="5778810" y="2645827"/>
                <a:ext cx="25560" cy="109080"/>
              </a:xfrm>
              <a:prstGeom prst="rect">
                <a:avLst/>
              </a:prstGeom>
            </p:spPr>
          </p:pic>
        </mc:Fallback>
      </mc:AlternateContent>
      <p:grpSp>
        <p:nvGrpSpPr>
          <p:cNvPr id="159" name="Group 158">
            <a:extLst>
              <a:ext uri="{FF2B5EF4-FFF2-40B4-BE49-F238E27FC236}">
                <a16:creationId xmlns:a16="http://schemas.microsoft.com/office/drawing/2014/main" id="{066A859F-99F7-489C-B160-A63F26337AA8}"/>
              </a:ext>
            </a:extLst>
          </p:cNvPr>
          <p:cNvGrpSpPr/>
          <p:nvPr/>
        </p:nvGrpSpPr>
        <p:grpSpPr>
          <a:xfrm>
            <a:off x="5808330" y="1072987"/>
            <a:ext cx="3314160" cy="1537200"/>
            <a:chOff x="5808330" y="1072987"/>
            <a:chExt cx="3314160" cy="15372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14">
              <p14:nvContentPartPr>
                <p14:cNvPr id="107" name="Ink 106">
                  <a:extLst>
                    <a:ext uri="{FF2B5EF4-FFF2-40B4-BE49-F238E27FC236}">
                      <a16:creationId xmlns:a16="http://schemas.microsoft.com/office/drawing/2014/main" id="{11C36A5C-5FA5-4BC4-8A5A-EF3CDF916482}"/>
                    </a:ext>
                  </a:extLst>
                </p14:cNvPr>
                <p14:cNvContentPartPr/>
                <p14:nvPr/>
              </p14:nvContentPartPr>
              <p14:xfrm>
                <a:off x="8621010" y="1493467"/>
                <a:ext cx="501480" cy="457920"/>
              </p14:xfrm>
            </p:contentPart>
          </mc:Choice>
          <mc:Fallback>
            <p:pic>
              <p:nvPicPr>
                <p:cNvPr id="107" name="Ink 106">
                  <a:extLst>
                    <a:ext uri="{FF2B5EF4-FFF2-40B4-BE49-F238E27FC236}">
                      <a16:creationId xmlns:a16="http://schemas.microsoft.com/office/drawing/2014/main" id="{11C36A5C-5FA5-4BC4-8A5A-EF3CDF916482}"/>
                    </a:ext>
                  </a:extLst>
                </p:cNvPr>
                <p:cNvPicPr/>
                <p:nvPr/>
              </p:nvPicPr>
              <p:blipFill>
                <a:blip r:embed="rId215"/>
                <a:stretch>
                  <a:fillRect/>
                </a:stretch>
              </p:blipFill>
              <p:spPr>
                <a:xfrm>
                  <a:off x="8612370" y="1484467"/>
                  <a:ext cx="519120" cy="475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6">
              <p14:nvContentPartPr>
                <p14:cNvPr id="108" name="Ink 107">
                  <a:extLst>
                    <a:ext uri="{FF2B5EF4-FFF2-40B4-BE49-F238E27FC236}">
                      <a16:creationId xmlns:a16="http://schemas.microsoft.com/office/drawing/2014/main" id="{18D64899-4F57-4BB5-9E31-F9DBC6B5F3E5}"/>
                    </a:ext>
                  </a:extLst>
                </p14:cNvPr>
                <p14:cNvContentPartPr/>
                <p14:nvPr/>
              </p14:nvContentPartPr>
              <p14:xfrm>
                <a:off x="8380170" y="1357387"/>
                <a:ext cx="50760" cy="11880"/>
              </p14:xfrm>
            </p:contentPart>
          </mc:Choice>
          <mc:Fallback>
            <p:pic>
              <p:nvPicPr>
                <p:cNvPr id="108" name="Ink 107">
                  <a:extLst>
                    <a:ext uri="{FF2B5EF4-FFF2-40B4-BE49-F238E27FC236}">
                      <a16:creationId xmlns:a16="http://schemas.microsoft.com/office/drawing/2014/main" id="{18D64899-4F57-4BB5-9E31-F9DBC6B5F3E5}"/>
                    </a:ext>
                  </a:extLst>
                </p:cNvPr>
                <p:cNvPicPr/>
                <p:nvPr/>
              </p:nvPicPr>
              <p:blipFill>
                <a:blip r:embed="rId217"/>
                <a:stretch>
                  <a:fillRect/>
                </a:stretch>
              </p:blipFill>
              <p:spPr>
                <a:xfrm>
                  <a:off x="8371530" y="1348387"/>
                  <a:ext cx="68400" cy="29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8">
              <p14:nvContentPartPr>
                <p14:cNvPr id="109" name="Ink 108">
                  <a:extLst>
                    <a:ext uri="{FF2B5EF4-FFF2-40B4-BE49-F238E27FC236}">
                      <a16:creationId xmlns:a16="http://schemas.microsoft.com/office/drawing/2014/main" id="{2FEF0561-3219-4643-86CC-A1EE77BDB875}"/>
                    </a:ext>
                  </a:extLst>
                </p14:cNvPr>
                <p14:cNvContentPartPr/>
                <p14:nvPr/>
              </p14:nvContentPartPr>
              <p14:xfrm>
                <a:off x="8037810" y="1314547"/>
                <a:ext cx="47880" cy="12240"/>
              </p14:xfrm>
            </p:contentPart>
          </mc:Choice>
          <mc:Fallback>
            <p:pic>
              <p:nvPicPr>
                <p:cNvPr id="109" name="Ink 108">
                  <a:extLst>
                    <a:ext uri="{FF2B5EF4-FFF2-40B4-BE49-F238E27FC236}">
                      <a16:creationId xmlns:a16="http://schemas.microsoft.com/office/drawing/2014/main" id="{2FEF0561-3219-4643-86CC-A1EE77BDB875}"/>
                    </a:ext>
                  </a:extLst>
                </p:cNvPr>
                <p:cNvPicPr/>
                <p:nvPr/>
              </p:nvPicPr>
              <p:blipFill>
                <a:blip r:embed="rId219"/>
                <a:stretch>
                  <a:fillRect/>
                </a:stretch>
              </p:blipFill>
              <p:spPr>
                <a:xfrm>
                  <a:off x="8028810" y="1305907"/>
                  <a:ext cx="65520" cy="2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0">
              <p14:nvContentPartPr>
                <p14:cNvPr id="110" name="Ink 109">
                  <a:extLst>
                    <a:ext uri="{FF2B5EF4-FFF2-40B4-BE49-F238E27FC236}">
                      <a16:creationId xmlns:a16="http://schemas.microsoft.com/office/drawing/2014/main" id="{19122E8E-AD46-4DB2-BBB1-CD94A7162D0C}"/>
                    </a:ext>
                  </a:extLst>
                </p14:cNvPr>
                <p14:cNvContentPartPr/>
                <p14:nvPr/>
              </p14:nvContentPartPr>
              <p14:xfrm>
                <a:off x="6224130" y="1220587"/>
                <a:ext cx="1729440" cy="621000"/>
              </p14:xfrm>
            </p:contentPart>
          </mc:Choice>
          <mc:Fallback>
            <p:pic>
              <p:nvPicPr>
                <p:cNvPr id="110" name="Ink 109">
                  <a:extLst>
                    <a:ext uri="{FF2B5EF4-FFF2-40B4-BE49-F238E27FC236}">
                      <a16:creationId xmlns:a16="http://schemas.microsoft.com/office/drawing/2014/main" id="{19122E8E-AD46-4DB2-BBB1-CD94A7162D0C}"/>
                    </a:ext>
                  </a:extLst>
                </p:cNvPr>
                <p:cNvPicPr/>
                <p:nvPr/>
              </p:nvPicPr>
              <p:blipFill>
                <a:blip r:embed="rId221"/>
                <a:stretch>
                  <a:fillRect/>
                </a:stretch>
              </p:blipFill>
              <p:spPr>
                <a:xfrm>
                  <a:off x="6215130" y="1211587"/>
                  <a:ext cx="1747080" cy="638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2">
              <p14:nvContentPartPr>
                <p14:cNvPr id="111" name="Ink 110">
                  <a:extLst>
                    <a:ext uri="{FF2B5EF4-FFF2-40B4-BE49-F238E27FC236}">
                      <a16:creationId xmlns:a16="http://schemas.microsoft.com/office/drawing/2014/main" id="{728574D8-5216-449C-9E33-77FE07A38832}"/>
                    </a:ext>
                  </a:extLst>
                </p14:cNvPr>
                <p14:cNvContentPartPr/>
                <p14:nvPr/>
              </p14:nvContentPartPr>
              <p14:xfrm>
                <a:off x="6066450" y="1927267"/>
                <a:ext cx="37440" cy="131400"/>
              </p14:xfrm>
            </p:contentPart>
          </mc:Choice>
          <mc:Fallback>
            <p:pic>
              <p:nvPicPr>
                <p:cNvPr id="111" name="Ink 110">
                  <a:extLst>
                    <a:ext uri="{FF2B5EF4-FFF2-40B4-BE49-F238E27FC236}">
                      <a16:creationId xmlns:a16="http://schemas.microsoft.com/office/drawing/2014/main" id="{728574D8-5216-449C-9E33-77FE07A38832}"/>
                    </a:ext>
                  </a:extLst>
                </p:cNvPr>
                <p:cNvPicPr/>
                <p:nvPr/>
              </p:nvPicPr>
              <p:blipFill>
                <a:blip r:embed="rId223"/>
                <a:stretch>
                  <a:fillRect/>
                </a:stretch>
              </p:blipFill>
              <p:spPr>
                <a:xfrm>
                  <a:off x="6057450" y="1918267"/>
                  <a:ext cx="55080" cy="14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4">
              <p14:nvContentPartPr>
                <p14:cNvPr id="112" name="Ink 111">
                  <a:extLst>
                    <a:ext uri="{FF2B5EF4-FFF2-40B4-BE49-F238E27FC236}">
                      <a16:creationId xmlns:a16="http://schemas.microsoft.com/office/drawing/2014/main" id="{6BE1B768-228A-44FE-BC1F-41AEFCA0A64D}"/>
                    </a:ext>
                  </a:extLst>
                </p14:cNvPr>
                <p14:cNvContentPartPr/>
                <p14:nvPr/>
              </p14:nvContentPartPr>
              <p14:xfrm>
                <a:off x="5808330" y="2134987"/>
                <a:ext cx="201600" cy="475200"/>
              </p14:xfrm>
            </p:contentPart>
          </mc:Choice>
          <mc:Fallback>
            <p:pic>
              <p:nvPicPr>
                <p:cNvPr id="112" name="Ink 111">
                  <a:extLst>
                    <a:ext uri="{FF2B5EF4-FFF2-40B4-BE49-F238E27FC236}">
                      <a16:creationId xmlns:a16="http://schemas.microsoft.com/office/drawing/2014/main" id="{6BE1B768-228A-44FE-BC1F-41AEFCA0A64D}"/>
                    </a:ext>
                  </a:extLst>
                </p:cNvPr>
                <p:cNvPicPr/>
                <p:nvPr/>
              </p:nvPicPr>
              <p:blipFill>
                <a:blip r:embed="rId225"/>
                <a:stretch>
                  <a:fillRect/>
                </a:stretch>
              </p:blipFill>
              <p:spPr>
                <a:xfrm>
                  <a:off x="5799690" y="2125987"/>
                  <a:ext cx="219240" cy="492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6">
              <p14:nvContentPartPr>
                <p14:cNvPr id="143" name="Ink 142">
                  <a:extLst>
                    <a:ext uri="{FF2B5EF4-FFF2-40B4-BE49-F238E27FC236}">
                      <a16:creationId xmlns:a16="http://schemas.microsoft.com/office/drawing/2014/main" id="{6DACB5EA-3314-4FD0-9FE4-9C3E97008A83}"/>
                    </a:ext>
                  </a:extLst>
                </p14:cNvPr>
                <p14:cNvContentPartPr/>
                <p14:nvPr/>
              </p14:nvContentPartPr>
              <p14:xfrm>
                <a:off x="7500330" y="1072987"/>
                <a:ext cx="1073520" cy="431640"/>
              </p14:xfrm>
            </p:contentPart>
          </mc:Choice>
          <mc:Fallback>
            <p:pic>
              <p:nvPicPr>
                <p:cNvPr id="143" name="Ink 142">
                  <a:extLst>
                    <a:ext uri="{FF2B5EF4-FFF2-40B4-BE49-F238E27FC236}">
                      <a16:creationId xmlns:a16="http://schemas.microsoft.com/office/drawing/2014/main" id="{6DACB5EA-3314-4FD0-9FE4-9C3E97008A83}"/>
                    </a:ext>
                  </a:extLst>
                </p:cNvPr>
                <p:cNvPicPr/>
                <p:nvPr/>
              </p:nvPicPr>
              <p:blipFill>
                <a:blip r:embed="rId227"/>
                <a:stretch>
                  <a:fillRect/>
                </a:stretch>
              </p:blipFill>
              <p:spPr>
                <a:xfrm>
                  <a:off x="7491330" y="1063987"/>
                  <a:ext cx="1091160" cy="449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8">
              <p14:nvContentPartPr>
                <p14:cNvPr id="144" name="Ink 143">
                  <a:extLst>
                    <a:ext uri="{FF2B5EF4-FFF2-40B4-BE49-F238E27FC236}">
                      <a16:creationId xmlns:a16="http://schemas.microsoft.com/office/drawing/2014/main" id="{A7B297EF-568D-41A9-994D-579762964C64}"/>
                    </a:ext>
                  </a:extLst>
                </p14:cNvPr>
                <p14:cNvContentPartPr/>
                <p14:nvPr/>
              </p14:nvContentPartPr>
              <p14:xfrm>
                <a:off x="7802010" y="1141387"/>
                <a:ext cx="109440" cy="316800"/>
              </p14:xfrm>
            </p:contentPart>
          </mc:Choice>
          <mc:Fallback>
            <p:pic>
              <p:nvPicPr>
                <p:cNvPr id="144" name="Ink 143">
                  <a:extLst>
                    <a:ext uri="{FF2B5EF4-FFF2-40B4-BE49-F238E27FC236}">
                      <a16:creationId xmlns:a16="http://schemas.microsoft.com/office/drawing/2014/main" id="{A7B297EF-568D-41A9-994D-579762964C64}"/>
                    </a:ext>
                  </a:extLst>
                </p:cNvPr>
                <p:cNvPicPr/>
                <p:nvPr/>
              </p:nvPicPr>
              <p:blipFill>
                <a:blip r:embed="rId229"/>
                <a:stretch>
                  <a:fillRect/>
                </a:stretch>
              </p:blipFill>
              <p:spPr>
                <a:xfrm>
                  <a:off x="7793010" y="1132747"/>
                  <a:ext cx="127080" cy="334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0">
              <p14:nvContentPartPr>
                <p14:cNvPr id="145" name="Ink 144">
                  <a:extLst>
                    <a:ext uri="{FF2B5EF4-FFF2-40B4-BE49-F238E27FC236}">
                      <a16:creationId xmlns:a16="http://schemas.microsoft.com/office/drawing/2014/main" id="{495DA344-AE93-49F3-B9DA-F8F940AD8B1C}"/>
                    </a:ext>
                  </a:extLst>
                </p14:cNvPr>
                <p14:cNvContentPartPr/>
                <p14:nvPr/>
              </p14:nvContentPartPr>
              <p14:xfrm>
                <a:off x="8147970" y="1167307"/>
                <a:ext cx="48600" cy="230760"/>
              </p14:xfrm>
            </p:contentPart>
          </mc:Choice>
          <mc:Fallback>
            <p:pic>
              <p:nvPicPr>
                <p:cNvPr id="145" name="Ink 144">
                  <a:extLst>
                    <a:ext uri="{FF2B5EF4-FFF2-40B4-BE49-F238E27FC236}">
                      <a16:creationId xmlns:a16="http://schemas.microsoft.com/office/drawing/2014/main" id="{495DA344-AE93-49F3-B9DA-F8F940AD8B1C}"/>
                    </a:ext>
                  </a:extLst>
                </p:cNvPr>
                <p:cNvPicPr/>
                <p:nvPr/>
              </p:nvPicPr>
              <p:blipFill>
                <a:blip r:embed="rId231"/>
                <a:stretch>
                  <a:fillRect/>
                </a:stretch>
              </p:blipFill>
              <p:spPr>
                <a:xfrm>
                  <a:off x="8138970" y="1158307"/>
                  <a:ext cx="66240" cy="248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2">
              <p14:nvContentPartPr>
                <p14:cNvPr id="147" name="Ink 146">
                  <a:extLst>
                    <a:ext uri="{FF2B5EF4-FFF2-40B4-BE49-F238E27FC236}">
                      <a16:creationId xmlns:a16="http://schemas.microsoft.com/office/drawing/2014/main" id="{91A83A9C-A6DC-47C1-A15B-D5BA65BA8196}"/>
                    </a:ext>
                  </a:extLst>
                </p14:cNvPr>
                <p14:cNvContentPartPr/>
                <p14:nvPr/>
              </p14:nvContentPartPr>
              <p14:xfrm>
                <a:off x="7593930" y="1198987"/>
                <a:ext cx="65880" cy="179280"/>
              </p14:xfrm>
            </p:contentPart>
          </mc:Choice>
          <mc:Fallback>
            <p:pic>
              <p:nvPicPr>
                <p:cNvPr id="147" name="Ink 146">
                  <a:extLst>
                    <a:ext uri="{FF2B5EF4-FFF2-40B4-BE49-F238E27FC236}">
                      <a16:creationId xmlns:a16="http://schemas.microsoft.com/office/drawing/2014/main" id="{91A83A9C-A6DC-47C1-A15B-D5BA65BA8196}"/>
                    </a:ext>
                  </a:extLst>
                </p:cNvPr>
                <p:cNvPicPr/>
                <p:nvPr/>
              </p:nvPicPr>
              <p:blipFill>
                <a:blip r:embed="rId233"/>
                <a:stretch>
                  <a:fillRect/>
                </a:stretch>
              </p:blipFill>
              <p:spPr>
                <a:xfrm>
                  <a:off x="7585290" y="1189987"/>
                  <a:ext cx="83520" cy="196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4">
              <p14:nvContentPartPr>
                <p14:cNvPr id="148" name="Ink 147">
                  <a:extLst>
                    <a:ext uri="{FF2B5EF4-FFF2-40B4-BE49-F238E27FC236}">
                      <a16:creationId xmlns:a16="http://schemas.microsoft.com/office/drawing/2014/main" id="{6E5145CD-3892-4BBD-BF47-0EDBC88208ED}"/>
                    </a:ext>
                  </a:extLst>
                </p14:cNvPr>
                <p14:cNvContentPartPr/>
                <p14:nvPr/>
              </p14:nvContentPartPr>
              <p14:xfrm>
                <a:off x="7561530" y="1194307"/>
                <a:ext cx="102960" cy="82080"/>
              </p14:xfrm>
            </p:contentPart>
          </mc:Choice>
          <mc:Fallback>
            <p:pic>
              <p:nvPicPr>
                <p:cNvPr id="148" name="Ink 147">
                  <a:extLst>
                    <a:ext uri="{FF2B5EF4-FFF2-40B4-BE49-F238E27FC236}">
                      <a16:creationId xmlns:a16="http://schemas.microsoft.com/office/drawing/2014/main" id="{6E5145CD-3892-4BBD-BF47-0EDBC88208ED}"/>
                    </a:ext>
                  </a:extLst>
                </p:cNvPr>
                <p:cNvPicPr/>
                <p:nvPr/>
              </p:nvPicPr>
              <p:blipFill>
                <a:blip r:embed="rId235"/>
                <a:stretch>
                  <a:fillRect/>
                </a:stretch>
              </p:blipFill>
              <p:spPr>
                <a:xfrm>
                  <a:off x="7552530" y="1185307"/>
                  <a:ext cx="120600" cy="99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6">
              <p14:nvContentPartPr>
                <p14:cNvPr id="149" name="Ink 148">
                  <a:extLst>
                    <a:ext uri="{FF2B5EF4-FFF2-40B4-BE49-F238E27FC236}">
                      <a16:creationId xmlns:a16="http://schemas.microsoft.com/office/drawing/2014/main" id="{EC13E923-4EBE-4FB0-A0D0-692D4FC65669}"/>
                    </a:ext>
                  </a:extLst>
                </p14:cNvPr>
                <p14:cNvContentPartPr/>
                <p14:nvPr/>
              </p14:nvContentPartPr>
              <p14:xfrm>
                <a:off x="7661970" y="1207627"/>
                <a:ext cx="123480" cy="198000"/>
              </p14:xfrm>
            </p:contentPart>
          </mc:Choice>
          <mc:Fallback>
            <p:pic>
              <p:nvPicPr>
                <p:cNvPr id="149" name="Ink 148">
                  <a:extLst>
                    <a:ext uri="{FF2B5EF4-FFF2-40B4-BE49-F238E27FC236}">
                      <a16:creationId xmlns:a16="http://schemas.microsoft.com/office/drawing/2014/main" id="{EC13E923-4EBE-4FB0-A0D0-692D4FC65669}"/>
                    </a:ext>
                  </a:extLst>
                </p:cNvPr>
                <p:cNvPicPr/>
                <p:nvPr/>
              </p:nvPicPr>
              <p:blipFill>
                <a:blip r:embed="rId237"/>
                <a:stretch>
                  <a:fillRect/>
                </a:stretch>
              </p:blipFill>
              <p:spPr>
                <a:xfrm>
                  <a:off x="7652970" y="1198627"/>
                  <a:ext cx="141120" cy="215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8">
              <p14:nvContentPartPr>
                <p14:cNvPr id="150" name="Ink 149">
                  <a:extLst>
                    <a:ext uri="{FF2B5EF4-FFF2-40B4-BE49-F238E27FC236}">
                      <a16:creationId xmlns:a16="http://schemas.microsoft.com/office/drawing/2014/main" id="{F5C83587-4F67-4BBC-B698-B5AA1A8E874B}"/>
                    </a:ext>
                  </a:extLst>
                </p14:cNvPr>
                <p14:cNvContentPartPr/>
                <p14:nvPr/>
              </p14:nvContentPartPr>
              <p14:xfrm>
                <a:off x="7694370" y="1205467"/>
                <a:ext cx="51120" cy="169200"/>
              </p14:xfrm>
            </p:contentPart>
          </mc:Choice>
          <mc:Fallback>
            <p:pic>
              <p:nvPicPr>
                <p:cNvPr id="150" name="Ink 149">
                  <a:extLst>
                    <a:ext uri="{FF2B5EF4-FFF2-40B4-BE49-F238E27FC236}">
                      <a16:creationId xmlns:a16="http://schemas.microsoft.com/office/drawing/2014/main" id="{F5C83587-4F67-4BBC-B698-B5AA1A8E874B}"/>
                    </a:ext>
                  </a:extLst>
                </p:cNvPr>
                <p:cNvPicPr/>
                <p:nvPr/>
              </p:nvPicPr>
              <p:blipFill>
                <a:blip r:embed="rId239"/>
                <a:stretch>
                  <a:fillRect/>
                </a:stretch>
              </p:blipFill>
              <p:spPr>
                <a:xfrm>
                  <a:off x="7685370" y="1196467"/>
                  <a:ext cx="68760" cy="186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0">
              <p14:nvContentPartPr>
                <p14:cNvPr id="152" name="Ink 151">
                  <a:extLst>
                    <a:ext uri="{FF2B5EF4-FFF2-40B4-BE49-F238E27FC236}">
                      <a16:creationId xmlns:a16="http://schemas.microsoft.com/office/drawing/2014/main" id="{097F270F-B0B2-4BD8-9FA2-C67A2D2A9EBF}"/>
                    </a:ext>
                  </a:extLst>
                </p14:cNvPr>
                <p14:cNvContentPartPr/>
                <p14:nvPr/>
              </p14:nvContentPartPr>
              <p14:xfrm>
                <a:off x="7871130" y="1222027"/>
                <a:ext cx="111960" cy="179640"/>
              </p14:xfrm>
            </p:contentPart>
          </mc:Choice>
          <mc:Fallback>
            <p:pic>
              <p:nvPicPr>
                <p:cNvPr id="152" name="Ink 151">
                  <a:extLst>
                    <a:ext uri="{FF2B5EF4-FFF2-40B4-BE49-F238E27FC236}">
                      <a16:creationId xmlns:a16="http://schemas.microsoft.com/office/drawing/2014/main" id="{097F270F-B0B2-4BD8-9FA2-C67A2D2A9EBF}"/>
                    </a:ext>
                  </a:extLst>
                </p:cNvPr>
                <p:cNvPicPr/>
                <p:nvPr/>
              </p:nvPicPr>
              <p:blipFill>
                <a:blip r:embed="rId241"/>
                <a:stretch>
                  <a:fillRect/>
                </a:stretch>
              </p:blipFill>
              <p:spPr>
                <a:xfrm>
                  <a:off x="7862130" y="1213387"/>
                  <a:ext cx="129600" cy="197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2">
              <p14:nvContentPartPr>
                <p14:cNvPr id="153" name="Ink 152">
                  <a:extLst>
                    <a:ext uri="{FF2B5EF4-FFF2-40B4-BE49-F238E27FC236}">
                      <a16:creationId xmlns:a16="http://schemas.microsoft.com/office/drawing/2014/main" id="{9628AC38-E607-4397-8430-C9799B319CE6}"/>
                    </a:ext>
                  </a:extLst>
                </p14:cNvPr>
                <p14:cNvContentPartPr/>
                <p14:nvPr/>
              </p14:nvContentPartPr>
              <p14:xfrm>
                <a:off x="7909650" y="1222027"/>
                <a:ext cx="55440" cy="176040"/>
              </p14:xfrm>
            </p:contentPart>
          </mc:Choice>
          <mc:Fallback>
            <p:pic>
              <p:nvPicPr>
                <p:cNvPr id="153" name="Ink 152">
                  <a:extLst>
                    <a:ext uri="{FF2B5EF4-FFF2-40B4-BE49-F238E27FC236}">
                      <a16:creationId xmlns:a16="http://schemas.microsoft.com/office/drawing/2014/main" id="{9628AC38-E607-4397-8430-C9799B319CE6}"/>
                    </a:ext>
                  </a:extLst>
                </p:cNvPr>
                <p:cNvPicPr/>
                <p:nvPr/>
              </p:nvPicPr>
              <p:blipFill>
                <a:blip r:embed="rId243"/>
                <a:stretch>
                  <a:fillRect/>
                </a:stretch>
              </p:blipFill>
              <p:spPr>
                <a:xfrm>
                  <a:off x="7900650" y="1213387"/>
                  <a:ext cx="73080" cy="193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4">
              <p14:nvContentPartPr>
                <p14:cNvPr id="154" name="Ink 153">
                  <a:extLst>
                    <a:ext uri="{FF2B5EF4-FFF2-40B4-BE49-F238E27FC236}">
                      <a16:creationId xmlns:a16="http://schemas.microsoft.com/office/drawing/2014/main" id="{27C603EB-6B49-4763-A696-B0A441FD30B3}"/>
                    </a:ext>
                  </a:extLst>
                </p14:cNvPr>
                <p14:cNvContentPartPr/>
                <p14:nvPr/>
              </p14:nvContentPartPr>
              <p14:xfrm>
                <a:off x="7863210" y="1222027"/>
                <a:ext cx="100080" cy="108000"/>
              </p14:xfrm>
            </p:contentPart>
          </mc:Choice>
          <mc:Fallback>
            <p:pic>
              <p:nvPicPr>
                <p:cNvPr id="154" name="Ink 153">
                  <a:extLst>
                    <a:ext uri="{FF2B5EF4-FFF2-40B4-BE49-F238E27FC236}">
                      <a16:creationId xmlns:a16="http://schemas.microsoft.com/office/drawing/2014/main" id="{27C603EB-6B49-4763-A696-B0A441FD30B3}"/>
                    </a:ext>
                  </a:extLst>
                </p:cNvPr>
                <p:cNvPicPr/>
                <p:nvPr/>
              </p:nvPicPr>
              <p:blipFill>
                <a:blip r:embed="rId245"/>
                <a:stretch>
                  <a:fillRect/>
                </a:stretch>
              </p:blipFill>
              <p:spPr>
                <a:xfrm>
                  <a:off x="7854570" y="1213387"/>
                  <a:ext cx="117720" cy="125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6">
              <p14:nvContentPartPr>
                <p14:cNvPr id="155" name="Ink 154">
                  <a:extLst>
                    <a:ext uri="{FF2B5EF4-FFF2-40B4-BE49-F238E27FC236}">
                      <a16:creationId xmlns:a16="http://schemas.microsoft.com/office/drawing/2014/main" id="{8C70588F-B854-4028-948B-690F4B78F82B}"/>
                    </a:ext>
                  </a:extLst>
                </p14:cNvPr>
                <p14:cNvContentPartPr/>
                <p14:nvPr/>
              </p14:nvContentPartPr>
              <p14:xfrm>
                <a:off x="7998210" y="1225987"/>
                <a:ext cx="118800" cy="169200"/>
              </p14:xfrm>
            </p:contentPart>
          </mc:Choice>
          <mc:Fallback>
            <p:pic>
              <p:nvPicPr>
                <p:cNvPr id="155" name="Ink 154">
                  <a:extLst>
                    <a:ext uri="{FF2B5EF4-FFF2-40B4-BE49-F238E27FC236}">
                      <a16:creationId xmlns:a16="http://schemas.microsoft.com/office/drawing/2014/main" id="{8C70588F-B854-4028-948B-690F4B78F82B}"/>
                    </a:ext>
                  </a:extLst>
                </p:cNvPr>
                <p:cNvPicPr/>
                <p:nvPr/>
              </p:nvPicPr>
              <p:blipFill>
                <a:blip r:embed="rId247"/>
                <a:stretch>
                  <a:fillRect/>
                </a:stretch>
              </p:blipFill>
              <p:spPr>
                <a:xfrm>
                  <a:off x="7989210" y="1217347"/>
                  <a:ext cx="136440" cy="186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8">
              <p14:nvContentPartPr>
                <p14:cNvPr id="156" name="Ink 155">
                  <a:extLst>
                    <a:ext uri="{FF2B5EF4-FFF2-40B4-BE49-F238E27FC236}">
                      <a16:creationId xmlns:a16="http://schemas.microsoft.com/office/drawing/2014/main" id="{F55518B8-7718-40F3-9CF2-74DB128A0325}"/>
                    </a:ext>
                  </a:extLst>
                </p14:cNvPr>
                <p14:cNvContentPartPr/>
                <p14:nvPr/>
              </p14:nvContentPartPr>
              <p14:xfrm>
                <a:off x="8235450" y="1225987"/>
                <a:ext cx="64440" cy="187560"/>
              </p14:xfrm>
            </p:contentPart>
          </mc:Choice>
          <mc:Fallback>
            <p:pic>
              <p:nvPicPr>
                <p:cNvPr id="156" name="Ink 155">
                  <a:extLst>
                    <a:ext uri="{FF2B5EF4-FFF2-40B4-BE49-F238E27FC236}">
                      <a16:creationId xmlns:a16="http://schemas.microsoft.com/office/drawing/2014/main" id="{F55518B8-7718-40F3-9CF2-74DB128A0325}"/>
                    </a:ext>
                  </a:extLst>
                </p:cNvPr>
                <p:cNvPicPr/>
                <p:nvPr/>
              </p:nvPicPr>
              <p:blipFill>
                <a:blip r:embed="rId249"/>
                <a:stretch>
                  <a:fillRect/>
                </a:stretch>
              </p:blipFill>
              <p:spPr>
                <a:xfrm>
                  <a:off x="8226810" y="1217347"/>
                  <a:ext cx="82080" cy="205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0">
              <p14:nvContentPartPr>
                <p14:cNvPr id="157" name="Ink 156">
                  <a:extLst>
                    <a:ext uri="{FF2B5EF4-FFF2-40B4-BE49-F238E27FC236}">
                      <a16:creationId xmlns:a16="http://schemas.microsoft.com/office/drawing/2014/main" id="{269DFB54-182D-4519-BD61-5E0EA2E05419}"/>
                    </a:ext>
                  </a:extLst>
                </p14:cNvPr>
                <p14:cNvContentPartPr/>
                <p14:nvPr/>
              </p14:nvContentPartPr>
              <p14:xfrm>
                <a:off x="8221410" y="1229587"/>
                <a:ext cx="88920" cy="104040"/>
              </p14:xfrm>
            </p:contentPart>
          </mc:Choice>
          <mc:Fallback>
            <p:pic>
              <p:nvPicPr>
                <p:cNvPr id="157" name="Ink 156">
                  <a:extLst>
                    <a:ext uri="{FF2B5EF4-FFF2-40B4-BE49-F238E27FC236}">
                      <a16:creationId xmlns:a16="http://schemas.microsoft.com/office/drawing/2014/main" id="{269DFB54-182D-4519-BD61-5E0EA2E05419}"/>
                    </a:ext>
                  </a:extLst>
                </p:cNvPr>
                <p:cNvPicPr/>
                <p:nvPr/>
              </p:nvPicPr>
              <p:blipFill>
                <a:blip r:embed="rId251"/>
                <a:stretch>
                  <a:fillRect/>
                </a:stretch>
              </p:blipFill>
              <p:spPr>
                <a:xfrm>
                  <a:off x="8212770" y="1220587"/>
                  <a:ext cx="106560" cy="121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2">
              <p14:nvContentPartPr>
                <p14:cNvPr id="158" name="Ink 157">
                  <a:extLst>
                    <a:ext uri="{FF2B5EF4-FFF2-40B4-BE49-F238E27FC236}">
                      <a16:creationId xmlns:a16="http://schemas.microsoft.com/office/drawing/2014/main" id="{81281333-E8D0-4B0F-803E-D91ED3A1D639}"/>
                    </a:ext>
                  </a:extLst>
                </p14:cNvPr>
                <p14:cNvContentPartPr/>
                <p14:nvPr/>
              </p14:nvContentPartPr>
              <p14:xfrm>
                <a:off x="8368290" y="1245787"/>
                <a:ext cx="80640" cy="180720"/>
              </p14:xfrm>
            </p:contentPart>
          </mc:Choice>
          <mc:Fallback>
            <p:pic>
              <p:nvPicPr>
                <p:cNvPr id="158" name="Ink 157">
                  <a:extLst>
                    <a:ext uri="{FF2B5EF4-FFF2-40B4-BE49-F238E27FC236}">
                      <a16:creationId xmlns:a16="http://schemas.microsoft.com/office/drawing/2014/main" id="{81281333-E8D0-4B0F-803E-D91ED3A1D639}"/>
                    </a:ext>
                  </a:extLst>
                </p:cNvPr>
                <p:cNvPicPr/>
                <p:nvPr/>
              </p:nvPicPr>
              <p:blipFill>
                <a:blip r:embed="rId253"/>
                <a:stretch>
                  <a:fillRect/>
                </a:stretch>
              </p:blipFill>
              <p:spPr>
                <a:xfrm>
                  <a:off x="8359290" y="1237147"/>
                  <a:ext cx="98280" cy="1983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54">
            <p14:nvContentPartPr>
              <p14:cNvPr id="160" name="Ink 159">
                <a:extLst>
                  <a:ext uri="{FF2B5EF4-FFF2-40B4-BE49-F238E27FC236}">
                    <a16:creationId xmlns:a16="http://schemas.microsoft.com/office/drawing/2014/main" id="{729F781C-0A7F-40F1-9952-466E3501F015}"/>
                  </a:ext>
                </a:extLst>
              </p14:cNvPr>
              <p14:cNvContentPartPr/>
              <p14:nvPr/>
            </p14:nvContentPartPr>
            <p14:xfrm>
              <a:off x="1956690" y="982627"/>
              <a:ext cx="438120" cy="347040"/>
            </p14:xfrm>
          </p:contentPart>
        </mc:Choice>
        <mc:Fallback>
          <p:pic>
            <p:nvPicPr>
              <p:cNvPr id="160" name="Ink 159">
                <a:extLst>
                  <a:ext uri="{FF2B5EF4-FFF2-40B4-BE49-F238E27FC236}">
                    <a16:creationId xmlns:a16="http://schemas.microsoft.com/office/drawing/2014/main" id="{729F781C-0A7F-40F1-9952-466E3501F015}"/>
                  </a:ext>
                </a:extLst>
              </p:cNvPr>
              <p:cNvPicPr/>
              <p:nvPr/>
            </p:nvPicPr>
            <p:blipFill>
              <a:blip r:embed="rId255"/>
              <a:stretch>
                <a:fillRect/>
              </a:stretch>
            </p:blipFill>
            <p:spPr>
              <a:xfrm>
                <a:off x="1947690" y="973627"/>
                <a:ext cx="455760" cy="364680"/>
              </a:xfrm>
              <a:prstGeom prst="rect">
                <a:avLst/>
              </a:prstGeom>
            </p:spPr>
          </p:pic>
        </mc:Fallback>
      </mc:AlternateContent>
      <p:grpSp>
        <p:nvGrpSpPr>
          <p:cNvPr id="163" name="Group 162">
            <a:extLst>
              <a:ext uri="{FF2B5EF4-FFF2-40B4-BE49-F238E27FC236}">
                <a16:creationId xmlns:a16="http://schemas.microsoft.com/office/drawing/2014/main" id="{D7387870-2E22-4F9C-AEA2-787AC79B7D27}"/>
              </a:ext>
            </a:extLst>
          </p:cNvPr>
          <p:cNvGrpSpPr/>
          <p:nvPr/>
        </p:nvGrpSpPr>
        <p:grpSpPr>
          <a:xfrm>
            <a:off x="262170" y="2044267"/>
            <a:ext cx="729720" cy="612000"/>
            <a:chOff x="262170" y="2044267"/>
            <a:chExt cx="729720" cy="6120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56">
              <p14:nvContentPartPr>
                <p14:cNvPr id="161" name="Ink 160">
                  <a:extLst>
                    <a:ext uri="{FF2B5EF4-FFF2-40B4-BE49-F238E27FC236}">
                      <a16:creationId xmlns:a16="http://schemas.microsoft.com/office/drawing/2014/main" id="{ECD1E6AA-6A42-4F28-8315-10EAAB8A2488}"/>
                    </a:ext>
                  </a:extLst>
                </p14:cNvPr>
                <p14:cNvContentPartPr/>
                <p14:nvPr/>
              </p14:nvContentPartPr>
              <p14:xfrm>
                <a:off x="262170" y="2044267"/>
                <a:ext cx="360360" cy="612000"/>
              </p14:xfrm>
            </p:contentPart>
          </mc:Choice>
          <mc:Fallback>
            <p:pic>
              <p:nvPicPr>
                <p:cNvPr id="161" name="Ink 160">
                  <a:extLst>
                    <a:ext uri="{FF2B5EF4-FFF2-40B4-BE49-F238E27FC236}">
                      <a16:creationId xmlns:a16="http://schemas.microsoft.com/office/drawing/2014/main" id="{ECD1E6AA-6A42-4F28-8315-10EAAB8A2488}"/>
                    </a:ext>
                  </a:extLst>
                </p:cNvPr>
                <p:cNvPicPr/>
                <p:nvPr/>
              </p:nvPicPr>
              <p:blipFill>
                <a:blip r:embed="rId257"/>
                <a:stretch>
                  <a:fillRect/>
                </a:stretch>
              </p:blipFill>
              <p:spPr>
                <a:xfrm>
                  <a:off x="253530" y="2035267"/>
                  <a:ext cx="378000" cy="629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8">
              <p14:nvContentPartPr>
                <p14:cNvPr id="162" name="Ink 161">
                  <a:extLst>
                    <a:ext uri="{FF2B5EF4-FFF2-40B4-BE49-F238E27FC236}">
                      <a16:creationId xmlns:a16="http://schemas.microsoft.com/office/drawing/2014/main" id="{439BA5FE-B300-4443-B337-8E4AB082E3C5}"/>
                    </a:ext>
                  </a:extLst>
                </p14:cNvPr>
                <p14:cNvContentPartPr/>
                <p14:nvPr/>
              </p14:nvContentPartPr>
              <p14:xfrm>
                <a:off x="688050" y="2219227"/>
                <a:ext cx="303840" cy="414000"/>
              </p14:xfrm>
            </p:contentPart>
          </mc:Choice>
          <mc:Fallback>
            <p:pic>
              <p:nvPicPr>
                <p:cNvPr id="162" name="Ink 161">
                  <a:extLst>
                    <a:ext uri="{FF2B5EF4-FFF2-40B4-BE49-F238E27FC236}">
                      <a16:creationId xmlns:a16="http://schemas.microsoft.com/office/drawing/2014/main" id="{439BA5FE-B300-4443-B337-8E4AB082E3C5}"/>
                    </a:ext>
                  </a:extLst>
                </p:cNvPr>
                <p:cNvPicPr/>
                <p:nvPr/>
              </p:nvPicPr>
              <p:blipFill>
                <a:blip r:embed="rId259"/>
                <a:stretch>
                  <a:fillRect/>
                </a:stretch>
              </p:blipFill>
              <p:spPr>
                <a:xfrm>
                  <a:off x="679050" y="2210587"/>
                  <a:ext cx="321480" cy="4316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60">
            <p14:nvContentPartPr>
              <p14:cNvPr id="164" name="Ink 163">
                <a:extLst>
                  <a:ext uri="{FF2B5EF4-FFF2-40B4-BE49-F238E27FC236}">
                    <a16:creationId xmlns:a16="http://schemas.microsoft.com/office/drawing/2014/main" id="{B81C6EE7-2F35-4A4E-B8AF-F2A76B958362}"/>
                  </a:ext>
                </a:extLst>
              </p14:cNvPr>
              <p14:cNvContentPartPr/>
              <p14:nvPr/>
            </p14:nvContentPartPr>
            <p14:xfrm>
              <a:off x="1077570" y="1917907"/>
              <a:ext cx="179640" cy="218520"/>
            </p14:xfrm>
          </p:contentPart>
        </mc:Choice>
        <mc:Fallback>
          <p:pic>
            <p:nvPicPr>
              <p:cNvPr id="164" name="Ink 163">
                <a:extLst>
                  <a:ext uri="{FF2B5EF4-FFF2-40B4-BE49-F238E27FC236}">
                    <a16:creationId xmlns:a16="http://schemas.microsoft.com/office/drawing/2014/main" id="{B81C6EE7-2F35-4A4E-B8AF-F2A76B958362}"/>
                  </a:ext>
                </a:extLst>
              </p:cNvPr>
              <p:cNvPicPr/>
              <p:nvPr/>
            </p:nvPicPr>
            <p:blipFill>
              <a:blip r:embed="rId261"/>
              <a:stretch>
                <a:fillRect/>
              </a:stretch>
            </p:blipFill>
            <p:spPr>
              <a:xfrm>
                <a:off x="1068570" y="1909267"/>
                <a:ext cx="197280" cy="236160"/>
              </a:xfrm>
              <a:prstGeom prst="rect">
                <a:avLst/>
              </a:prstGeom>
            </p:spPr>
          </p:pic>
        </mc:Fallback>
      </mc:AlternateContent>
      <p:grpSp>
        <p:nvGrpSpPr>
          <p:cNvPr id="167" name="Group 166">
            <a:extLst>
              <a:ext uri="{FF2B5EF4-FFF2-40B4-BE49-F238E27FC236}">
                <a16:creationId xmlns:a16="http://schemas.microsoft.com/office/drawing/2014/main" id="{13C29F36-A436-4EF1-B170-03962AFF1433}"/>
              </a:ext>
            </a:extLst>
          </p:cNvPr>
          <p:cNvGrpSpPr/>
          <p:nvPr/>
        </p:nvGrpSpPr>
        <p:grpSpPr>
          <a:xfrm>
            <a:off x="1527210" y="1873987"/>
            <a:ext cx="714960" cy="1005480"/>
            <a:chOff x="1527210" y="1873987"/>
            <a:chExt cx="714960" cy="10054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62">
              <p14:nvContentPartPr>
                <p14:cNvPr id="165" name="Ink 164">
                  <a:extLst>
                    <a:ext uri="{FF2B5EF4-FFF2-40B4-BE49-F238E27FC236}">
                      <a16:creationId xmlns:a16="http://schemas.microsoft.com/office/drawing/2014/main" id="{E6304EDB-6106-4217-9413-391F913F1334}"/>
                    </a:ext>
                  </a:extLst>
                </p14:cNvPr>
                <p14:cNvContentPartPr/>
                <p14:nvPr/>
              </p14:nvContentPartPr>
              <p14:xfrm>
                <a:off x="1527210" y="2326867"/>
                <a:ext cx="341640" cy="552600"/>
              </p14:xfrm>
            </p:contentPart>
          </mc:Choice>
          <mc:Fallback>
            <p:pic>
              <p:nvPicPr>
                <p:cNvPr id="165" name="Ink 164">
                  <a:extLst>
                    <a:ext uri="{FF2B5EF4-FFF2-40B4-BE49-F238E27FC236}">
                      <a16:creationId xmlns:a16="http://schemas.microsoft.com/office/drawing/2014/main" id="{E6304EDB-6106-4217-9413-391F913F1334}"/>
                    </a:ext>
                  </a:extLst>
                </p:cNvPr>
                <p:cNvPicPr/>
                <p:nvPr/>
              </p:nvPicPr>
              <p:blipFill>
                <a:blip r:embed="rId263"/>
                <a:stretch>
                  <a:fillRect/>
                </a:stretch>
              </p:blipFill>
              <p:spPr>
                <a:xfrm>
                  <a:off x="1518570" y="2317867"/>
                  <a:ext cx="359280" cy="570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4">
              <p14:nvContentPartPr>
                <p14:cNvPr id="166" name="Ink 165">
                  <a:extLst>
                    <a:ext uri="{FF2B5EF4-FFF2-40B4-BE49-F238E27FC236}">
                      <a16:creationId xmlns:a16="http://schemas.microsoft.com/office/drawing/2014/main" id="{6C502E17-AD74-46F0-96B0-8EDA50D84733}"/>
                    </a:ext>
                  </a:extLst>
                </p14:cNvPr>
                <p14:cNvContentPartPr/>
                <p14:nvPr/>
              </p14:nvContentPartPr>
              <p14:xfrm>
                <a:off x="1978290" y="1873987"/>
                <a:ext cx="263880" cy="327600"/>
              </p14:xfrm>
            </p:contentPart>
          </mc:Choice>
          <mc:Fallback>
            <p:pic>
              <p:nvPicPr>
                <p:cNvPr id="166" name="Ink 165">
                  <a:extLst>
                    <a:ext uri="{FF2B5EF4-FFF2-40B4-BE49-F238E27FC236}">
                      <a16:creationId xmlns:a16="http://schemas.microsoft.com/office/drawing/2014/main" id="{6C502E17-AD74-46F0-96B0-8EDA50D84733}"/>
                    </a:ext>
                  </a:extLst>
                </p:cNvPr>
                <p:cNvPicPr/>
                <p:nvPr/>
              </p:nvPicPr>
              <p:blipFill>
                <a:blip r:embed="rId265"/>
                <a:stretch>
                  <a:fillRect/>
                </a:stretch>
              </p:blipFill>
              <p:spPr>
                <a:xfrm>
                  <a:off x="1969290" y="1865347"/>
                  <a:ext cx="281520" cy="3452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73" name="Group 172">
            <a:extLst>
              <a:ext uri="{FF2B5EF4-FFF2-40B4-BE49-F238E27FC236}">
                <a16:creationId xmlns:a16="http://schemas.microsoft.com/office/drawing/2014/main" id="{FFE538F2-154C-4FF9-BDCD-116D33DD4EF8}"/>
              </a:ext>
            </a:extLst>
          </p:cNvPr>
          <p:cNvGrpSpPr/>
          <p:nvPr/>
        </p:nvGrpSpPr>
        <p:grpSpPr>
          <a:xfrm>
            <a:off x="2537010" y="2077387"/>
            <a:ext cx="514800" cy="553680"/>
            <a:chOff x="2537010" y="2077387"/>
            <a:chExt cx="514800" cy="5536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66">
              <p14:nvContentPartPr>
                <p14:cNvPr id="168" name="Ink 167">
                  <a:extLst>
                    <a:ext uri="{FF2B5EF4-FFF2-40B4-BE49-F238E27FC236}">
                      <a16:creationId xmlns:a16="http://schemas.microsoft.com/office/drawing/2014/main" id="{93054A2C-0AC6-45E1-AA89-1BCAEDBE4A1B}"/>
                    </a:ext>
                  </a:extLst>
                </p14:cNvPr>
                <p14:cNvContentPartPr/>
                <p14:nvPr/>
              </p14:nvContentPartPr>
              <p14:xfrm>
                <a:off x="2537010" y="2285467"/>
                <a:ext cx="322560" cy="345600"/>
              </p14:xfrm>
            </p:contentPart>
          </mc:Choice>
          <mc:Fallback>
            <p:pic>
              <p:nvPicPr>
                <p:cNvPr id="168" name="Ink 167">
                  <a:extLst>
                    <a:ext uri="{FF2B5EF4-FFF2-40B4-BE49-F238E27FC236}">
                      <a16:creationId xmlns:a16="http://schemas.microsoft.com/office/drawing/2014/main" id="{93054A2C-0AC6-45E1-AA89-1BCAEDBE4A1B}"/>
                    </a:ext>
                  </a:extLst>
                </p:cNvPr>
                <p:cNvPicPr/>
                <p:nvPr/>
              </p:nvPicPr>
              <p:blipFill>
                <a:blip r:embed="rId267"/>
                <a:stretch>
                  <a:fillRect/>
                </a:stretch>
              </p:blipFill>
              <p:spPr>
                <a:xfrm>
                  <a:off x="2528010" y="2276827"/>
                  <a:ext cx="340200" cy="363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8">
              <p14:nvContentPartPr>
                <p14:cNvPr id="169" name="Ink 168">
                  <a:extLst>
                    <a:ext uri="{FF2B5EF4-FFF2-40B4-BE49-F238E27FC236}">
                      <a16:creationId xmlns:a16="http://schemas.microsoft.com/office/drawing/2014/main" id="{069DC193-8B91-4620-A2EB-FA718C0E68C4}"/>
                    </a:ext>
                  </a:extLst>
                </p14:cNvPr>
                <p14:cNvContentPartPr/>
                <p14:nvPr/>
              </p14:nvContentPartPr>
              <p14:xfrm>
                <a:off x="2873610" y="2077387"/>
                <a:ext cx="178200" cy="529560"/>
              </p14:xfrm>
            </p:contentPart>
          </mc:Choice>
          <mc:Fallback>
            <p:pic>
              <p:nvPicPr>
                <p:cNvPr id="169" name="Ink 168">
                  <a:extLst>
                    <a:ext uri="{FF2B5EF4-FFF2-40B4-BE49-F238E27FC236}">
                      <a16:creationId xmlns:a16="http://schemas.microsoft.com/office/drawing/2014/main" id="{069DC193-8B91-4620-A2EB-FA718C0E68C4}"/>
                    </a:ext>
                  </a:extLst>
                </p:cNvPr>
                <p:cNvPicPr/>
                <p:nvPr/>
              </p:nvPicPr>
              <p:blipFill>
                <a:blip r:embed="rId269"/>
                <a:stretch>
                  <a:fillRect/>
                </a:stretch>
              </p:blipFill>
              <p:spPr>
                <a:xfrm>
                  <a:off x="2864610" y="2068747"/>
                  <a:ext cx="195840" cy="5472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72" name="Group 171">
            <a:extLst>
              <a:ext uri="{FF2B5EF4-FFF2-40B4-BE49-F238E27FC236}">
                <a16:creationId xmlns:a16="http://schemas.microsoft.com/office/drawing/2014/main" id="{D42FE27E-42A4-4F6D-B0EB-3260A894A0F6}"/>
              </a:ext>
            </a:extLst>
          </p:cNvPr>
          <p:cNvGrpSpPr/>
          <p:nvPr/>
        </p:nvGrpSpPr>
        <p:grpSpPr>
          <a:xfrm>
            <a:off x="3226770" y="1867507"/>
            <a:ext cx="274680" cy="313920"/>
            <a:chOff x="3226770" y="1867507"/>
            <a:chExt cx="274680" cy="3139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70">
              <p14:nvContentPartPr>
                <p14:cNvPr id="170" name="Ink 169">
                  <a:extLst>
                    <a:ext uri="{FF2B5EF4-FFF2-40B4-BE49-F238E27FC236}">
                      <a16:creationId xmlns:a16="http://schemas.microsoft.com/office/drawing/2014/main" id="{21F835BF-B49B-449D-BE61-DB57DCA038C0}"/>
                    </a:ext>
                  </a:extLst>
                </p14:cNvPr>
                <p14:cNvContentPartPr/>
                <p14:nvPr/>
              </p14:nvContentPartPr>
              <p14:xfrm>
                <a:off x="3226770" y="1867507"/>
                <a:ext cx="55440" cy="313920"/>
              </p14:xfrm>
            </p:contentPart>
          </mc:Choice>
          <mc:Fallback>
            <p:pic>
              <p:nvPicPr>
                <p:cNvPr id="170" name="Ink 169">
                  <a:extLst>
                    <a:ext uri="{FF2B5EF4-FFF2-40B4-BE49-F238E27FC236}">
                      <a16:creationId xmlns:a16="http://schemas.microsoft.com/office/drawing/2014/main" id="{21F835BF-B49B-449D-BE61-DB57DCA038C0}"/>
                    </a:ext>
                  </a:extLst>
                </p:cNvPr>
                <p:cNvPicPr/>
                <p:nvPr/>
              </p:nvPicPr>
              <p:blipFill>
                <a:blip r:embed="rId271"/>
                <a:stretch>
                  <a:fillRect/>
                </a:stretch>
              </p:blipFill>
              <p:spPr>
                <a:xfrm>
                  <a:off x="3217770" y="1858867"/>
                  <a:ext cx="73080" cy="33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2">
              <p14:nvContentPartPr>
                <p14:cNvPr id="171" name="Ink 170">
                  <a:extLst>
                    <a:ext uri="{FF2B5EF4-FFF2-40B4-BE49-F238E27FC236}">
                      <a16:creationId xmlns:a16="http://schemas.microsoft.com/office/drawing/2014/main" id="{9F3FB373-9AA6-4F00-BF65-824C509507B5}"/>
                    </a:ext>
                  </a:extLst>
                </p14:cNvPr>
                <p14:cNvContentPartPr/>
                <p14:nvPr/>
              </p14:nvContentPartPr>
              <p14:xfrm>
                <a:off x="3302730" y="1999987"/>
                <a:ext cx="198720" cy="166320"/>
              </p14:xfrm>
            </p:contentPart>
          </mc:Choice>
          <mc:Fallback>
            <p:pic>
              <p:nvPicPr>
                <p:cNvPr id="171" name="Ink 170">
                  <a:extLst>
                    <a:ext uri="{FF2B5EF4-FFF2-40B4-BE49-F238E27FC236}">
                      <a16:creationId xmlns:a16="http://schemas.microsoft.com/office/drawing/2014/main" id="{9F3FB373-9AA6-4F00-BF65-824C509507B5}"/>
                    </a:ext>
                  </a:extLst>
                </p:cNvPr>
                <p:cNvPicPr/>
                <p:nvPr/>
              </p:nvPicPr>
              <p:blipFill>
                <a:blip r:embed="rId273"/>
                <a:stretch>
                  <a:fillRect/>
                </a:stretch>
              </p:blipFill>
              <p:spPr>
                <a:xfrm>
                  <a:off x="3293730" y="1990987"/>
                  <a:ext cx="216360" cy="1839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78" name="Group 177">
            <a:extLst>
              <a:ext uri="{FF2B5EF4-FFF2-40B4-BE49-F238E27FC236}">
                <a16:creationId xmlns:a16="http://schemas.microsoft.com/office/drawing/2014/main" id="{32578D95-0D2C-4277-979C-46BA7649E9AF}"/>
              </a:ext>
            </a:extLst>
          </p:cNvPr>
          <p:cNvGrpSpPr/>
          <p:nvPr/>
        </p:nvGrpSpPr>
        <p:grpSpPr>
          <a:xfrm>
            <a:off x="230850" y="2869027"/>
            <a:ext cx="881640" cy="835200"/>
            <a:chOff x="230850" y="2869027"/>
            <a:chExt cx="881640" cy="8352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74">
              <p14:nvContentPartPr>
                <p14:cNvPr id="174" name="Ink 173">
                  <a:extLst>
                    <a:ext uri="{FF2B5EF4-FFF2-40B4-BE49-F238E27FC236}">
                      <a16:creationId xmlns:a16="http://schemas.microsoft.com/office/drawing/2014/main" id="{E3FA7687-C890-48E6-8023-CBDD0A4D29F7}"/>
                    </a:ext>
                  </a:extLst>
                </p14:cNvPr>
                <p14:cNvContentPartPr/>
                <p14:nvPr/>
              </p14:nvContentPartPr>
              <p14:xfrm>
                <a:off x="230850" y="3011227"/>
                <a:ext cx="261000" cy="693000"/>
              </p14:xfrm>
            </p:contentPart>
          </mc:Choice>
          <mc:Fallback>
            <p:pic>
              <p:nvPicPr>
                <p:cNvPr id="174" name="Ink 173">
                  <a:extLst>
                    <a:ext uri="{FF2B5EF4-FFF2-40B4-BE49-F238E27FC236}">
                      <a16:creationId xmlns:a16="http://schemas.microsoft.com/office/drawing/2014/main" id="{E3FA7687-C890-48E6-8023-CBDD0A4D29F7}"/>
                    </a:ext>
                  </a:extLst>
                </p:cNvPr>
                <p:cNvPicPr/>
                <p:nvPr/>
              </p:nvPicPr>
              <p:blipFill>
                <a:blip r:embed="rId275"/>
                <a:stretch>
                  <a:fillRect/>
                </a:stretch>
              </p:blipFill>
              <p:spPr>
                <a:xfrm>
                  <a:off x="222210" y="3002587"/>
                  <a:ext cx="278640" cy="710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6">
              <p14:nvContentPartPr>
                <p14:cNvPr id="175" name="Ink 174">
                  <a:extLst>
                    <a:ext uri="{FF2B5EF4-FFF2-40B4-BE49-F238E27FC236}">
                      <a16:creationId xmlns:a16="http://schemas.microsoft.com/office/drawing/2014/main" id="{582F58B1-59B8-4B69-8852-47A357775C72}"/>
                    </a:ext>
                  </a:extLst>
                </p14:cNvPr>
                <p14:cNvContentPartPr/>
                <p14:nvPr/>
              </p14:nvContentPartPr>
              <p14:xfrm>
                <a:off x="630810" y="3262147"/>
                <a:ext cx="273600" cy="361440"/>
              </p14:xfrm>
            </p:contentPart>
          </mc:Choice>
          <mc:Fallback>
            <p:pic>
              <p:nvPicPr>
                <p:cNvPr id="175" name="Ink 174">
                  <a:extLst>
                    <a:ext uri="{FF2B5EF4-FFF2-40B4-BE49-F238E27FC236}">
                      <a16:creationId xmlns:a16="http://schemas.microsoft.com/office/drawing/2014/main" id="{582F58B1-59B8-4B69-8852-47A357775C72}"/>
                    </a:ext>
                  </a:extLst>
                </p:cNvPr>
                <p:cNvPicPr/>
                <p:nvPr/>
              </p:nvPicPr>
              <p:blipFill>
                <a:blip r:embed="rId277"/>
                <a:stretch>
                  <a:fillRect/>
                </a:stretch>
              </p:blipFill>
              <p:spPr>
                <a:xfrm>
                  <a:off x="621810" y="3253147"/>
                  <a:ext cx="291240" cy="379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8">
              <p14:nvContentPartPr>
                <p14:cNvPr id="177" name="Ink 176">
                  <a:extLst>
                    <a:ext uri="{FF2B5EF4-FFF2-40B4-BE49-F238E27FC236}">
                      <a16:creationId xmlns:a16="http://schemas.microsoft.com/office/drawing/2014/main" id="{989D7036-3CAF-4CB0-817B-5DDC064BD7E0}"/>
                    </a:ext>
                  </a:extLst>
                </p14:cNvPr>
                <p14:cNvContentPartPr/>
                <p14:nvPr/>
              </p14:nvContentPartPr>
              <p14:xfrm>
                <a:off x="942930" y="2869027"/>
                <a:ext cx="169560" cy="310680"/>
              </p14:xfrm>
            </p:contentPart>
          </mc:Choice>
          <mc:Fallback>
            <p:pic>
              <p:nvPicPr>
                <p:cNvPr id="177" name="Ink 176">
                  <a:extLst>
                    <a:ext uri="{FF2B5EF4-FFF2-40B4-BE49-F238E27FC236}">
                      <a16:creationId xmlns:a16="http://schemas.microsoft.com/office/drawing/2014/main" id="{989D7036-3CAF-4CB0-817B-5DDC064BD7E0}"/>
                    </a:ext>
                  </a:extLst>
                </p:cNvPr>
                <p:cNvPicPr/>
                <p:nvPr/>
              </p:nvPicPr>
              <p:blipFill>
                <a:blip r:embed="rId279"/>
                <a:stretch>
                  <a:fillRect/>
                </a:stretch>
              </p:blipFill>
              <p:spPr>
                <a:xfrm>
                  <a:off x="933930" y="2860387"/>
                  <a:ext cx="187200" cy="3283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81" name="Group 180">
            <a:extLst>
              <a:ext uri="{FF2B5EF4-FFF2-40B4-BE49-F238E27FC236}">
                <a16:creationId xmlns:a16="http://schemas.microsoft.com/office/drawing/2014/main" id="{CFC8F3F2-FD1A-4184-93D6-13D6DF4751EE}"/>
              </a:ext>
            </a:extLst>
          </p:cNvPr>
          <p:cNvGrpSpPr/>
          <p:nvPr/>
        </p:nvGrpSpPr>
        <p:grpSpPr>
          <a:xfrm>
            <a:off x="1427130" y="3001867"/>
            <a:ext cx="676080" cy="954360"/>
            <a:chOff x="1427130" y="3001867"/>
            <a:chExt cx="676080" cy="954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80">
              <p14:nvContentPartPr>
                <p14:cNvPr id="179" name="Ink 178">
                  <a:extLst>
                    <a:ext uri="{FF2B5EF4-FFF2-40B4-BE49-F238E27FC236}">
                      <a16:creationId xmlns:a16="http://schemas.microsoft.com/office/drawing/2014/main" id="{2E649DA3-061B-4EAA-A84D-3B1BC5A2F6CD}"/>
                    </a:ext>
                  </a:extLst>
                </p14:cNvPr>
                <p14:cNvContentPartPr/>
                <p14:nvPr/>
              </p14:nvContentPartPr>
              <p14:xfrm>
                <a:off x="1427130" y="3258547"/>
                <a:ext cx="241200" cy="697680"/>
              </p14:xfrm>
            </p:contentPart>
          </mc:Choice>
          <mc:Fallback>
            <p:pic>
              <p:nvPicPr>
                <p:cNvPr id="179" name="Ink 178">
                  <a:extLst>
                    <a:ext uri="{FF2B5EF4-FFF2-40B4-BE49-F238E27FC236}">
                      <a16:creationId xmlns:a16="http://schemas.microsoft.com/office/drawing/2014/main" id="{2E649DA3-061B-4EAA-A84D-3B1BC5A2F6CD}"/>
                    </a:ext>
                  </a:extLst>
                </p:cNvPr>
                <p:cNvPicPr/>
                <p:nvPr/>
              </p:nvPicPr>
              <p:blipFill>
                <a:blip r:embed="rId281"/>
                <a:stretch>
                  <a:fillRect/>
                </a:stretch>
              </p:blipFill>
              <p:spPr>
                <a:xfrm>
                  <a:off x="1418490" y="3249907"/>
                  <a:ext cx="258840" cy="715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2">
              <p14:nvContentPartPr>
                <p14:cNvPr id="180" name="Ink 179">
                  <a:extLst>
                    <a:ext uri="{FF2B5EF4-FFF2-40B4-BE49-F238E27FC236}">
                      <a16:creationId xmlns:a16="http://schemas.microsoft.com/office/drawing/2014/main" id="{2AAF7ABA-9ED8-4C15-8A66-623BEB6B8F67}"/>
                    </a:ext>
                  </a:extLst>
                </p14:cNvPr>
                <p14:cNvContentPartPr/>
                <p14:nvPr/>
              </p14:nvContentPartPr>
              <p14:xfrm>
                <a:off x="1850130" y="3001867"/>
                <a:ext cx="253080" cy="372960"/>
              </p14:xfrm>
            </p:contentPart>
          </mc:Choice>
          <mc:Fallback>
            <p:pic>
              <p:nvPicPr>
                <p:cNvPr id="180" name="Ink 179">
                  <a:extLst>
                    <a:ext uri="{FF2B5EF4-FFF2-40B4-BE49-F238E27FC236}">
                      <a16:creationId xmlns:a16="http://schemas.microsoft.com/office/drawing/2014/main" id="{2AAF7ABA-9ED8-4C15-8A66-623BEB6B8F67}"/>
                    </a:ext>
                  </a:extLst>
                </p:cNvPr>
                <p:cNvPicPr/>
                <p:nvPr/>
              </p:nvPicPr>
              <p:blipFill>
                <a:blip r:embed="rId283"/>
                <a:stretch>
                  <a:fillRect/>
                </a:stretch>
              </p:blipFill>
              <p:spPr>
                <a:xfrm>
                  <a:off x="1841490" y="2992867"/>
                  <a:ext cx="270720" cy="3906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86" name="Group 185">
            <a:extLst>
              <a:ext uri="{FF2B5EF4-FFF2-40B4-BE49-F238E27FC236}">
                <a16:creationId xmlns:a16="http://schemas.microsoft.com/office/drawing/2014/main" id="{A9CEA3FA-3714-4E89-96E7-EF7418115C4E}"/>
              </a:ext>
            </a:extLst>
          </p:cNvPr>
          <p:cNvGrpSpPr/>
          <p:nvPr/>
        </p:nvGrpSpPr>
        <p:grpSpPr>
          <a:xfrm>
            <a:off x="2379690" y="2998627"/>
            <a:ext cx="790920" cy="664560"/>
            <a:chOff x="2379690" y="2998627"/>
            <a:chExt cx="790920" cy="6645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84">
              <p14:nvContentPartPr>
                <p14:cNvPr id="182" name="Ink 181">
                  <a:extLst>
                    <a:ext uri="{FF2B5EF4-FFF2-40B4-BE49-F238E27FC236}">
                      <a16:creationId xmlns:a16="http://schemas.microsoft.com/office/drawing/2014/main" id="{5534B35A-59F9-4A74-8BF1-3A39729A3340}"/>
                    </a:ext>
                  </a:extLst>
                </p14:cNvPr>
                <p14:cNvContentPartPr/>
                <p14:nvPr/>
              </p14:nvContentPartPr>
              <p14:xfrm>
                <a:off x="2379690" y="3368707"/>
                <a:ext cx="247680" cy="294480"/>
              </p14:xfrm>
            </p:contentPart>
          </mc:Choice>
          <mc:Fallback>
            <p:pic>
              <p:nvPicPr>
                <p:cNvPr id="182" name="Ink 181">
                  <a:extLst>
                    <a:ext uri="{FF2B5EF4-FFF2-40B4-BE49-F238E27FC236}">
                      <a16:creationId xmlns:a16="http://schemas.microsoft.com/office/drawing/2014/main" id="{5534B35A-59F9-4A74-8BF1-3A39729A3340}"/>
                    </a:ext>
                  </a:extLst>
                </p:cNvPr>
                <p:cNvPicPr/>
                <p:nvPr/>
              </p:nvPicPr>
              <p:blipFill>
                <a:blip r:embed="rId285"/>
                <a:stretch>
                  <a:fillRect/>
                </a:stretch>
              </p:blipFill>
              <p:spPr>
                <a:xfrm>
                  <a:off x="2371050" y="3359707"/>
                  <a:ext cx="265320" cy="312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6">
              <p14:nvContentPartPr>
                <p14:cNvPr id="183" name="Ink 182">
                  <a:extLst>
                    <a:ext uri="{FF2B5EF4-FFF2-40B4-BE49-F238E27FC236}">
                      <a16:creationId xmlns:a16="http://schemas.microsoft.com/office/drawing/2014/main" id="{3F43E224-D934-4161-9B5B-BFF4E3A39739}"/>
                    </a:ext>
                  </a:extLst>
                </p14:cNvPr>
                <p14:cNvContentPartPr/>
                <p14:nvPr/>
              </p14:nvContentPartPr>
              <p14:xfrm>
                <a:off x="2623050" y="3097987"/>
                <a:ext cx="141120" cy="553680"/>
              </p14:xfrm>
            </p:contentPart>
          </mc:Choice>
          <mc:Fallback>
            <p:pic>
              <p:nvPicPr>
                <p:cNvPr id="183" name="Ink 182">
                  <a:extLst>
                    <a:ext uri="{FF2B5EF4-FFF2-40B4-BE49-F238E27FC236}">
                      <a16:creationId xmlns:a16="http://schemas.microsoft.com/office/drawing/2014/main" id="{3F43E224-D934-4161-9B5B-BFF4E3A39739}"/>
                    </a:ext>
                  </a:extLst>
                </p:cNvPr>
                <p:cNvPicPr/>
                <p:nvPr/>
              </p:nvPicPr>
              <p:blipFill>
                <a:blip r:embed="rId287"/>
                <a:stretch>
                  <a:fillRect/>
                </a:stretch>
              </p:blipFill>
              <p:spPr>
                <a:xfrm>
                  <a:off x="2614050" y="3088987"/>
                  <a:ext cx="158760" cy="571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8">
              <p14:nvContentPartPr>
                <p14:cNvPr id="184" name="Ink 183">
                  <a:extLst>
                    <a:ext uri="{FF2B5EF4-FFF2-40B4-BE49-F238E27FC236}">
                      <a16:creationId xmlns:a16="http://schemas.microsoft.com/office/drawing/2014/main" id="{07337839-51A3-4F7A-AE33-2ED46607CC04}"/>
                    </a:ext>
                  </a:extLst>
                </p14:cNvPr>
                <p14:cNvContentPartPr/>
                <p14:nvPr/>
              </p14:nvContentPartPr>
              <p14:xfrm>
                <a:off x="2906730" y="2998627"/>
                <a:ext cx="19440" cy="223560"/>
              </p14:xfrm>
            </p:contentPart>
          </mc:Choice>
          <mc:Fallback>
            <p:pic>
              <p:nvPicPr>
                <p:cNvPr id="184" name="Ink 183">
                  <a:extLst>
                    <a:ext uri="{FF2B5EF4-FFF2-40B4-BE49-F238E27FC236}">
                      <a16:creationId xmlns:a16="http://schemas.microsoft.com/office/drawing/2014/main" id="{07337839-51A3-4F7A-AE33-2ED46607CC04}"/>
                    </a:ext>
                  </a:extLst>
                </p:cNvPr>
                <p:cNvPicPr/>
                <p:nvPr/>
              </p:nvPicPr>
              <p:blipFill>
                <a:blip r:embed="rId289"/>
                <a:stretch>
                  <a:fillRect/>
                </a:stretch>
              </p:blipFill>
              <p:spPr>
                <a:xfrm>
                  <a:off x="2898090" y="2989987"/>
                  <a:ext cx="37080" cy="241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0">
              <p14:nvContentPartPr>
                <p14:cNvPr id="185" name="Ink 184">
                  <a:extLst>
                    <a:ext uri="{FF2B5EF4-FFF2-40B4-BE49-F238E27FC236}">
                      <a16:creationId xmlns:a16="http://schemas.microsoft.com/office/drawing/2014/main" id="{4B041709-A786-4713-A02F-D691FDF84CC3}"/>
                    </a:ext>
                  </a:extLst>
                </p14:cNvPr>
                <p14:cNvContentPartPr/>
                <p14:nvPr/>
              </p14:nvContentPartPr>
              <p14:xfrm>
                <a:off x="3048210" y="3030307"/>
                <a:ext cx="122400" cy="172080"/>
              </p14:xfrm>
            </p:contentPart>
          </mc:Choice>
          <mc:Fallback>
            <p:pic>
              <p:nvPicPr>
                <p:cNvPr id="185" name="Ink 184">
                  <a:extLst>
                    <a:ext uri="{FF2B5EF4-FFF2-40B4-BE49-F238E27FC236}">
                      <a16:creationId xmlns:a16="http://schemas.microsoft.com/office/drawing/2014/main" id="{4B041709-A786-4713-A02F-D691FDF84CC3}"/>
                    </a:ext>
                  </a:extLst>
                </p:cNvPr>
                <p:cNvPicPr/>
                <p:nvPr/>
              </p:nvPicPr>
              <p:blipFill>
                <a:blip r:embed="rId291"/>
                <a:stretch>
                  <a:fillRect/>
                </a:stretch>
              </p:blipFill>
              <p:spPr>
                <a:xfrm>
                  <a:off x="3039210" y="3021307"/>
                  <a:ext cx="140040" cy="1897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92" name="Group 191">
            <a:extLst>
              <a:ext uri="{FF2B5EF4-FFF2-40B4-BE49-F238E27FC236}">
                <a16:creationId xmlns:a16="http://schemas.microsoft.com/office/drawing/2014/main" id="{25BF1F8C-7B24-4DA7-AF81-168C3D6F29B2}"/>
              </a:ext>
            </a:extLst>
          </p:cNvPr>
          <p:cNvGrpSpPr/>
          <p:nvPr/>
        </p:nvGrpSpPr>
        <p:grpSpPr>
          <a:xfrm>
            <a:off x="3564090" y="2950747"/>
            <a:ext cx="288720" cy="1011240"/>
            <a:chOff x="3564090" y="2950747"/>
            <a:chExt cx="288720" cy="10112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92">
              <p14:nvContentPartPr>
                <p14:cNvPr id="187" name="Ink 186">
                  <a:extLst>
                    <a:ext uri="{FF2B5EF4-FFF2-40B4-BE49-F238E27FC236}">
                      <a16:creationId xmlns:a16="http://schemas.microsoft.com/office/drawing/2014/main" id="{06699D50-7AF1-4345-921A-B407CC58BCF1}"/>
                    </a:ext>
                  </a:extLst>
                </p14:cNvPr>
                <p14:cNvContentPartPr/>
                <p14:nvPr/>
              </p14:nvContentPartPr>
              <p14:xfrm>
                <a:off x="3652650" y="2950747"/>
                <a:ext cx="131760" cy="1011240"/>
              </p14:xfrm>
            </p:contentPart>
          </mc:Choice>
          <mc:Fallback>
            <p:pic>
              <p:nvPicPr>
                <p:cNvPr id="187" name="Ink 186">
                  <a:extLst>
                    <a:ext uri="{FF2B5EF4-FFF2-40B4-BE49-F238E27FC236}">
                      <a16:creationId xmlns:a16="http://schemas.microsoft.com/office/drawing/2014/main" id="{06699D50-7AF1-4345-921A-B407CC58BCF1}"/>
                    </a:ext>
                  </a:extLst>
                </p:cNvPr>
                <p:cNvPicPr/>
                <p:nvPr/>
              </p:nvPicPr>
              <p:blipFill>
                <a:blip r:embed="rId293"/>
                <a:stretch>
                  <a:fillRect/>
                </a:stretch>
              </p:blipFill>
              <p:spPr>
                <a:xfrm>
                  <a:off x="3643650" y="2941747"/>
                  <a:ext cx="149400" cy="102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4">
              <p14:nvContentPartPr>
                <p14:cNvPr id="188" name="Ink 187">
                  <a:extLst>
                    <a:ext uri="{FF2B5EF4-FFF2-40B4-BE49-F238E27FC236}">
                      <a16:creationId xmlns:a16="http://schemas.microsoft.com/office/drawing/2014/main" id="{B4539893-7D8E-419E-A45D-C4695049E985}"/>
                    </a:ext>
                  </a:extLst>
                </p14:cNvPr>
                <p14:cNvContentPartPr/>
                <p14:nvPr/>
              </p14:nvContentPartPr>
              <p14:xfrm>
                <a:off x="3564090" y="3432427"/>
                <a:ext cx="288720" cy="25560"/>
              </p14:xfrm>
            </p:contentPart>
          </mc:Choice>
          <mc:Fallback>
            <p:pic>
              <p:nvPicPr>
                <p:cNvPr id="188" name="Ink 187">
                  <a:extLst>
                    <a:ext uri="{FF2B5EF4-FFF2-40B4-BE49-F238E27FC236}">
                      <a16:creationId xmlns:a16="http://schemas.microsoft.com/office/drawing/2014/main" id="{B4539893-7D8E-419E-A45D-C4695049E985}"/>
                    </a:ext>
                  </a:extLst>
                </p:cNvPr>
                <p:cNvPicPr/>
                <p:nvPr/>
              </p:nvPicPr>
              <p:blipFill>
                <a:blip r:embed="rId295"/>
                <a:stretch>
                  <a:fillRect/>
                </a:stretch>
              </p:blipFill>
              <p:spPr>
                <a:xfrm>
                  <a:off x="3555090" y="3423427"/>
                  <a:ext cx="306360" cy="432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91" name="Group 190">
            <a:extLst>
              <a:ext uri="{FF2B5EF4-FFF2-40B4-BE49-F238E27FC236}">
                <a16:creationId xmlns:a16="http://schemas.microsoft.com/office/drawing/2014/main" id="{72D0FDC8-50DF-4094-9B29-0022CADADC98}"/>
              </a:ext>
            </a:extLst>
          </p:cNvPr>
          <p:cNvGrpSpPr/>
          <p:nvPr/>
        </p:nvGrpSpPr>
        <p:grpSpPr>
          <a:xfrm>
            <a:off x="4029930" y="2847427"/>
            <a:ext cx="242280" cy="422640"/>
            <a:chOff x="4029930" y="2847427"/>
            <a:chExt cx="242280" cy="4226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96">
              <p14:nvContentPartPr>
                <p14:cNvPr id="189" name="Ink 188">
                  <a:extLst>
                    <a:ext uri="{FF2B5EF4-FFF2-40B4-BE49-F238E27FC236}">
                      <a16:creationId xmlns:a16="http://schemas.microsoft.com/office/drawing/2014/main" id="{0760B758-E10B-4424-8DF8-62B3712243FA}"/>
                    </a:ext>
                  </a:extLst>
                </p14:cNvPr>
                <p14:cNvContentPartPr/>
                <p14:nvPr/>
              </p14:nvContentPartPr>
              <p14:xfrm>
                <a:off x="4029930" y="2850307"/>
                <a:ext cx="18360" cy="231840"/>
              </p14:xfrm>
            </p:contentPart>
          </mc:Choice>
          <mc:Fallback>
            <p:pic>
              <p:nvPicPr>
                <p:cNvPr id="189" name="Ink 188">
                  <a:extLst>
                    <a:ext uri="{FF2B5EF4-FFF2-40B4-BE49-F238E27FC236}">
                      <a16:creationId xmlns:a16="http://schemas.microsoft.com/office/drawing/2014/main" id="{0760B758-E10B-4424-8DF8-62B3712243FA}"/>
                    </a:ext>
                  </a:extLst>
                </p:cNvPr>
                <p:cNvPicPr/>
                <p:nvPr/>
              </p:nvPicPr>
              <p:blipFill>
                <a:blip r:embed="rId297"/>
                <a:stretch>
                  <a:fillRect/>
                </a:stretch>
              </p:blipFill>
              <p:spPr>
                <a:xfrm>
                  <a:off x="4020930" y="2841667"/>
                  <a:ext cx="36000" cy="249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8">
              <p14:nvContentPartPr>
                <p14:cNvPr id="190" name="Ink 189">
                  <a:extLst>
                    <a:ext uri="{FF2B5EF4-FFF2-40B4-BE49-F238E27FC236}">
                      <a16:creationId xmlns:a16="http://schemas.microsoft.com/office/drawing/2014/main" id="{D070A40E-6AE1-430C-A7ED-AA812C8923A2}"/>
                    </a:ext>
                  </a:extLst>
                </p14:cNvPr>
                <p14:cNvContentPartPr/>
                <p14:nvPr/>
              </p14:nvContentPartPr>
              <p14:xfrm>
                <a:off x="4089690" y="2847427"/>
                <a:ext cx="182520" cy="422640"/>
              </p14:xfrm>
            </p:contentPart>
          </mc:Choice>
          <mc:Fallback>
            <p:pic>
              <p:nvPicPr>
                <p:cNvPr id="190" name="Ink 189">
                  <a:extLst>
                    <a:ext uri="{FF2B5EF4-FFF2-40B4-BE49-F238E27FC236}">
                      <a16:creationId xmlns:a16="http://schemas.microsoft.com/office/drawing/2014/main" id="{D070A40E-6AE1-430C-A7ED-AA812C8923A2}"/>
                    </a:ext>
                  </a:extLst>
                </p:cNvPr>
                <p:cNvPicPr/>
                <p:nvPr/>
              </p:nvPicPr>
              <p:blipFill>
                <a:blip r:embed="rId299"/>
                <a:stretch>
                  <a:fillRect/>
                </a:stretch>
              </p:blipFill>
              <p:spPr>
                <a:xfrm>
                  <a:off x="4080690" y="2838427"/>
                  <a:ext cx="200160" cy="4402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01" name="Group 200">
            <a:extLst>
              <a:ext uri="{FF2B5EF4-FFF2-40B4-BE49-F238E27FC236}">
                <a16:creationId xmlns:a16="http://schemas.microsoft.com/office/drawing/2014/main" id="{942CC8ED-F07C-4696-A52C-B67389496028}"/>
              </a:ext>
            </a:extLst>
          </p:cNvPr>
          <p:cNvGrpSpPr/>
          <p:nvPr/>
        </p:nvGrpSpPr>
        <p:grpSpPr>
          <a:xfrm>
            <a:off x="304650" y="3923827"/>
            <a:ext cx="1588680" cy="997200"/>
            <a:chOff x="304650" y="3923827"/>
            <a:chExt cx="1588680" cy="9972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00">
              <p14:nvContentPartPr>
                <p14:cNvPr id="193" name="Ink 192">
                  <a:extLst>
                    <a:ext uri="{FF2B5EF4-FFF2-40B4-BE49-F238E27FC236}">
                      <a16:creationId xmlns:a16="http://schemas.microsoft.com/office/drawing/2014/main" id="{29B9159D-714A-48CF-A115-917A3C38E664}"/>
                    </a:ext>
                  </a:extLst>
                </p14:cNvPr>
                <p14:cNvContentPartPr/>
                <p14:nvPr/>
              </p14:nvContentPartPr>
              <p14:xfrm>
                <a:off x="304650" y="4131547"/>
                <a:ext cx="248760" cy="529920"/>
              </p14:xfrm>
            </p:contentPart>
          </mc:Choice>
          <mc:Fallback>
            <p:pic>
              <p:nvPicPr>
                <p:cNvPr id="193" name="Ink 192">
                  <a:extLst>
                    <a:ext uri="{FF2B5EF4-FFF2-40B4-BE49-F238E27FC236}">
                      <a16:creationId xmlns:a16="http://schemas.microsoft.com/office/drawing/2014/main" id="{29B9159D-714A-48CF-A115-917A3C38E664}"/>
                    </a:ext>
                  </a:extLst>
                </p:cNvPr>
                <p:cNvPicPr/>
                <p:nvPr/>
              </p:nvPicPr>
              <p:blipFill>
                <a:blip r:embed="rId301"/>
                <a:stretch>
                  <a:fillRect/>
                </a:stretch>
              </p:blipFill>
              <p:spPr>
                <a:xfrm>
                  <a:off x="295650" y="4122907"/>
                  <a:ext cx="266400" cy="547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2">
              <p14:nvContentPartPr>
                <p14:cNvPr id="194" name="Ink 193">
                  <a:extLst>
                    <a:ext uri="{FF2B5EF4-FFF2-40B4-BE49-F238E27FC236}">
                      <a16:creationId xmlns:a16="http://schemas.microsoft.com/office/drawing/2014/main" id="{B57BC4D8-2609-4316-8884-376B2E69101A}"/>
                    </a:ext>
                  </a:extLst>
                </p14:cNvPr>
                <p14:cNvContentPartPr/>
                <p14:nvPr/>
              </p14:nvContentPartPr>
              <p14:xfrm>
                <a:off x="335250" y="4165027"/>
                <a:ext cx="288720" cy="36360"/>
              </p14:xfrm>
            </p:contentPart>
          </mc:Choice>
          <mc:Fallback>
            <p:pic>
              <p:nvPicPr>
                <p:cNvPr id="194" name="Ink 193">
                  <a:extLst>
                    <a:ext uri="{FF2B5EF4-FFF2-40B4-BE49-F238E27FC236}">
                      <a16:creationId xmlns:a16="http://schemas.microsoft.com/office/drawing/2014/main" id="{B57BC4D8-2609-4316-8884-376B2E69101A}"/>
                    </a:ext>
                  </a:extLst>
                </p:cNvPr>
                <p:cNvPicPr/>
                <p:nvPr/>
              </p:nvPicPr>
              <p:blipFill>
                <a:blip r:embed="rId303"/>
                <a:stretch>
                  <a:fillRect/>
                </a:stretch>
              </p:blipFill>
              <p:spPr>
                <a:xfrm>
                  <a:off x="326610" y="4156387"/>
                  <a:ext cx="306360" cy="54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4">
              <p14:nvContentPartPr>
                <p14:cNvPr id="195" name="Ink 194">
                  <a:extLst>
                    <a:ext uri="{FF2B5EF4-FFF2-40B4-BE49-F238E27FC236}">
                      <a16:creationId xmlns:a16="http://schemas.microsoft.com/office/drawing/2014/main" id="{995BCFA3-67B1-4C73-8F6C-1DEB573A292C}"/>
                    </a:ext>
                  </a:extLst>
                </p14:cNvPr>
                <p14:cNvContentPartPr/>
                <p14:nvPr/>
              </p14:nvContentPartPr>
              <p14:xfrm>
                <a:off x="684450" y="4308307"/>
                <a:ext cx="206280" cy="324360"/>
              </p14:xfrm>
            </p:contentPart>
          </mc:Choice>
          <mc:Fallback>
            <p:pic>
              <p:nvPicPr>
                <p:cNvPr id="195" name="Ink 194">
                  <a:extLst>
                    <a:ext uri="{FF2B5EF4-FFF2-40B4-BE49-F238E27FC236}">
                      <a16:creationId xmlns:a16="http://schemas.microsoft.com/office/drawing/2014/main" id="{995BCFA3-67B1-4C73-8F6C-1DEB573A292C}"/>
                    </a:ext>
                  </a:extLst>
                </p:cNvPr>
                <p:cNvPicPr/>
                <p:nvPr/>
              </p:nvPicPr>
              <p:blipFill>
                <a:blip r:embed="rId305"/>
                <a:stretch>
                  <a:fillRect/>
                </a:stretch>
              </p:blipFill>
              <p:spPr>
                <a:xfrm>
                  <a:off x="675450" y="4299307"/>
                  <a:ext cx="223920" cy="34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6">
              <p14:nvContentPartPr>
                <p14:cNvPr id="197" name="Ink 196">
                  <a:extLst>
                    <a:ext uri="{FF2B5EF4-FFF2-40B4-BE49-F238E27FC236}">
                      <a16:creationId xmlns:a16="http://schemas.microsoft.com/office/drawing/2014/main" id="{7E842CD9-ED4F-4368-AA5A-9BD0D42E79BB}"/>
                    </a:ext>
                  </a:extLst>
                </p14:cNvPr>
                <p14:cNvContentPartPr/>
                <p14:nvPr/>
              </p14:nvContentPartPr>
              <p14:xfrm>
                <a:off x="919890" y="3923827"/>
                <a:ext cx="214920" cy="257760"/>
              </p14:xfrm>
            </p:contentPart>
          </mc:Choice>
          <mc:Fallback>
            <p:pic>
              <p:nvPicPr>
                <p:cNvPr id="197" name="Ink 196">
                  <a:extLst>
                    <a:ext uri="{FF2B5EF4-FFF2-40B4-BE49-F238E27FC236}">
                      <a16:creationId xmlns:a16="http://schemas.microsoft.com/office/drawing/2014/main" id="{7E842CD9-ED4F-4368-AA5A-9BD0D42E79BB}"/>
                    </a:ext>
                  </a:extLst>
                </p:cNvPr>
                <p:cNvPicPr/>
                <p:nvPr/>
              </p:nvPicPr>
              <p:blipFill>
                <a:blip r:embed="rId307"/>
                <a:stretch>
                  <a:fillRect/>
                </a:stretch>
              </p:blipFill>
              <p:spPr>
                <a:xfrm>
                  <a:off x="910890" y="3914827"/>
                  <a:ext cx="232560" cy="275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8">
              <p14:nvContentPartPr>
                <p14:cNvPr id="199" name="Ink 198">
                  <a:extLst>
                    <a:ext uri="{FF2B5EF4-FFF2-40B4-BE49-F238E27FC236}">
                      <a16:creationId xmlns:a16="http://schemas.microsoft.com/office/drawing/2014/main" id="{F45FC968-89CC-4611-9018-C34B600BB4A9}"/>
                    </a:ext>
                  </a:extLst>
                </p14:cNvPr>
                <p14:cNvContentPartPr/>
                <p14:nvPr/>
              </p14:nvContentPartPr>
              <p14:xfrm>
                <a:off x="1263690" y="4312267"/>
                <a:ext cx="288360" cy="608760"/>
              </p14:xfrm>
            </p:contentPart>
          </mc:Choice>
          <mc:Fallback>
            <p:pic>
              <p:nvPicPr>
                <p:cNvPr id="199" name="Ink 198">
                  <a:extLst>
                    <a:ext uri="{FF2B5EF4-FFF2-40B4-BE49-F238E27FC236}">
                      <a16:creationId xmlns:a16="http://schemas.microsoft.com/office/drawing/2014/main" id="{F45FC968-89CC-4611-9018-C34B600BB4A9}"/>
                    </a:ext>
                  </a:extLst>
                </p:cNvPr>
                <p:cNvPicPr/>
                <p:nvPr/>
              </p:nvPicPr>
              <p:blipFill>
                <a:blip r:embed="rId309"/>
                <a:stretch>
                  <a:fillRect/>
                </a:stretch>
              </p:blipFill>
              <p:spPr>
                <a:xfrm>
                  <a:off x="1255050" y="4303627"/>
                  <a:ext cx="306000" cy="626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0">
              <p14:nvContentPartPr>
                <p14:cNvPr id="200" name="Ink 199">
                  <a:extLst>
                    <a:ext uri="{FF2B5EF4-FFF2-40B4-BE49-F238E27FC236}">
                      <a16:creationId xmlns:a16="http://schemas.microsoft.com/office/drawing/2014/main" id="{D656D571-7097-4C0B-836E-97CA94270956}"/>
                    </a:ext>
                  </a:extLst>
                </p14:cNvPr>
                <p14:cNvContentPartPr/>
                <p14:nvPr/>
              </p14:nvContentPartPr>
              <p14:xfrm>
                <a:off x="1715850" y="3946147"/>
                <a:ext cx="177480" cy="376920"/>
              </p14:xfrm>
            </p:contentPart>
          </mc:Choice>
          <mc:Fallback>
            <p:pic>
              <p:nvPicPr>
                <p:cNvPr id="200" name="Ink 199">
                  <a:extLst>
                    <a:ext uri="{FF2B5EF4-FFF2-40B4-BE49-F238E27FC236}">
                      <a16:creationId xmlns:a16="http://schemas.microsoft.com/office/drawing/2014/main" id="{D656D571-7097-4C0B-836E-97CA94270956}"/>
                    </a:ext>
                  </a:extLst>
                </p:cNvPr>
                <p:cNvPicPr/>
                <p:nvPr/>
              </p:nvPicPr>
              <p:blipFill>
                <a:blip r:embed="rId311"/>
                <a:stretch>
                  <a:fillRect/>
                </a:stretch>
              </p:blipFill>
              <p:spPr>
                <a:xfrm>
                  <a:off x="1707210" y="3937507"/>
                  <a:ext cx="195120" cy="3945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15" name="Group 214">
            <a:extLst>
              <a:ext uri="{FF2B5EF4-FFF2-40B4-BE49-F238E27FC236}">
                <a16:creationId xmlns:a16="http://schemas.microsoft.com/office/drawing/2014/main" id="{E1FF87C7-2D5E-4888-A976-F0F52638B31A}"/>
              </a:ext>
            </a:extLst>
          </p:cNvPr>
          <p:cNvGrpSpPr/>
          <p:nvPr/>
        </p:nvGrpSpPr>
        <p:grpSpPr>
          <a:xfrm>
            <a:off x="2277090" y="4051267"/>
            <a:ext cx="916560" cy="567720"/>
            <a:chOff x="2277090" y="4051267"/>
            <a:chExt cx="916560" cy="5677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12">
              <p14:nvContentPartPr>
                <p14:cNvPr id="202" name="Ink 201">
                  <a:extLst>
                    <a:ext uri="{FF2B5EF4-FFF2-40B4-BE49-F238E27FC236}">
                      <a16:creationId xmlns:a16="http://schemas.microsoft.com/office/drawing/2014/main" id="{CAB86E6A-EF31-45BB-AD09-3DAC4A24D3BB}"/>
                    </a:ext>
                  </a:extLst>
                </p14:cNvPr>
                <p14:cNvContentPartPr/>
                <p14:nvPr/>
              </p14:nvContentPartPr>
              <p14:xfrm>
                <a:off x="2277090" y="4133347"/>
                <a:ext cx="232200" cy="476280"/>
              </p14:xfrm>
            </p:contentPart>
          </mc:Choice>
          <mc:Fallback>
            <p:pic>
              <p:nvPicPr>
                <p:cNvPr id="202" name="Ink 201">
                  <a:extLst>
                    <a:ext uri="{FF2B5EF4-FFF2-40B4-BE49-F238E27FC236}">
                      <a16:creationId xmlns:a16="http://schemas.microsoft.com/office/drawing/2014/main" id="{CAB86E6A-EF31-45BB-AD09-3DAC4A24D3BB}"/>
                    </a:ext>
                  </a:extLst>
                </p:cNvPr>
                <p:cNvPicPr/>
                <p:nvPr/>
              </p:nvPicPr>
              <p:blipFill>
                <a:blip r:embed="rId313"/>
                <a:stretch>
                  <a:fillRect/>
                </a:stretch>
              </p:blipFill>
              <p:spPr>
                <a:xfrm>
                  <a:off x="2268450" y="4124707"/>
                  <a:ext cx="249840" cy="493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4">
              <p14:nvContentPartPr>
                <p14:cNvPr id="203" name="Ink 202">
                  <a:extLst>
                    <a:ext uri="{FF2B5EF4-FFF2-40B4-BE49-F238E27FC236}">
                      <a16:creationId xmlns:a16="http://schemas.microsoft.com/office/drawing/2014/main" id="{7B53ADD0-8E00-40DE-A246-4D1E11450CFF}"/>
                    </a:ext>
                  </a:extLst>
                </p14:cNvPr>
                <p14:cNvContentPartPr/>
                <p14:nvPr/>
              </p14:nvContentPartPr>
              <p14:xfrm>
                <a:off x="2289690" y="4128307"/>
                <a:ext cx="322560" cy="93960"/>
              </p14:xfrm>
            </p:contentPart>
          </mc:Choice>
          <mc:Fallback>
            <p:pic>
              <p:nvPicPr>
                <p:cNvPr id="203" name="Ink 202">
                  <a:extLst>
                    <a:ext uri="{FF2B5EF4-FFF2-40B4-BE49-F238E27FC236}">
                      <a16:creationId xmlns:a16="http://schemas.microsoft.com/office/drawing/2014/main" id="{7B53ADD0-8E00-40DE-A246-4D1E11450CFF}"/>
                    </a:ext>
                  </a:extLst>
                </p:cNvPr>
                <p:cNvPicPr/>
                <p:nvPr/>
              </p:nvPicPr>
              <p:blipFill>
                <a:blip r:embed="rId315"/>
                <a:stretch>
                  <a:fillRect/>
                </a:stretch>
              </p:blipFill>
              <p:spPr>
                <a:xfrm>
                  <a:off x="2280690" y="4119667"/>
                  <a:ext cx="340200" cy="111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6">
              <p14:nvContentPartPr>
                <p14:cNvPr id="204" name="Ink 203">
                  <a:extLst>
                    <a:ext uri="{FF2B5EF4-FFF2-40B4-BE49-F238E27FC236}">
                      <a16:creationId xmlns:a16="http://schemas.microsoft.com/office/drawing/2014/main" id="{78D7D60F-5519-4B58-A7C1-0ACE81A530DB}"/>
                    </a:ext>
                  </a:extLst>
                </p14:cNvPr>
                <p14:cNvContentPartPr/>
                <p14:nvPr/>
              </p14:nvContentPartPr>
              <p14:xfrm>
                <a:off x="2632770" y="4420267"/>
                <a:ext cx="176040" cy="198720"/>
              </p14:xfrm>
            </p:contentPart>
          </mc:Choice>
          <mc:Fallback>
            <p:pic>
              <p:nvPicPr>
                <p:cNvPr id="204" name="Ink 203">
                  <a:extLst>
                    <a:ext uri="{FF2B5EF4-FFF2-40B4-BE49-F238E27FC236}">
                      <a16:creationId xmlns:a16="http://schemas.microsoft.com/office/drawing/2014/main" id="{78D7D60F-5519-4B58-A7C1-0ACE81A530DB}"/>
                    </a:ext>
                  </a:extLst>
                </p:cNvPr>
                <p:cNvPicPr/>
                <p:nvPr/>
              </p:nvPicPr>
              <p:blipFill>
                <a:blip r:embed="rId317"/>
                <a:stretch>
                  <a:fillRect/>
                </a:stretch>
              </p:blipFill>
              <p:spPr>
                <a:xfrm>
                  <a:off x="2623770" y="4411627"/>
                  <a:ext cx="193680" cy="21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8">
              <p14:nvContentPartPr>
                <p14:cNvPr id="205" name="Ink 204">
                  <a:extLst>
                    <a:ext uri="{FF2B5EF4-FFF2-40B4-BE49-F238E27FC236}">
                      <a16:creationId xmlns:a16="http://schemas.microsoft.com/office/drawing/2014/main" id="{1DDB005C-02AD-4161-A977-4BC59B3C2D20}"/>
                    </a:ext>
                  </a:extLst>
                </p14:cNvPr>
                <p14:cNvContentPartPr/>
                <p14:nvPr/>
              </p14:nvContentPartPr>
              <p14:xfrm>
                <a:off x="2762010" y="4224787"/>
                <a:ext cx="183600" cy="359640"/>
              </p14:xfrm>
            </p:contentPart>
          </mc:Choice>
          <mc:Fallback>
            <p:pic>
              <p:nvPicPr>
                <p:cNvPr id="205" name="Ink 204">
                  <a:extLst>
                    <a:ext uri="{FF2B5EF4-FFF2-40B4-BE49-F238E27FC236}">
                      <a16:creationId xmlns:a16="http://schemas.microsoft.com/office/drawing/2014/main" id="{1DDB005C-02AD-4161-A977-4BC59B3C2D20}"/>
                    </a:ext>
                  </a:extLst>
                </p:cNvPr>
                <p:cNvPicPr/>
                <p:nvPr/>
              </p:nvPicPr>
              <p:blipFill>
                <a:blip r:embed="rId319"/>
                <a:stretch>
                  <a:fillRect/>
                </a:stretch>
              </p:blipFill>
              <p:spPr>
                <a:xfrm>
                  <a:off x="2753370" y="4215787"/>
                  <a:ext cx="201240" cy="377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0">
              <p14:nvContentPartPr>
                <p14:cNvPr id="206" name="Ink 205">
                  <a:extLst>
                    <a:ext uri="{FF2B5EF4-FFF2-40B4-BE49-F238E27FC236}">
                      <a16:creationId xmlns:a16="http://schemas.microsoft.com/office/drawing/2014/main" id="{FD78B5A3-95D7-4E05-85A8-879540AE5315}"/>
                    </a:ext>
                  </a:extLst>
                </p14:cNvPr>
                <p14:cNvContentPartPr/>
                <p14:nvPr/>
              </p14:nvContentPartPr>
              <p14:xfrm>
                <a:off x="2947050" y="4051267"/>
                <a:ext cx="10800" cy="159120"/>
              </p14:xfrm>
            </p:contentPart>
          </mc:Choice>
          <mc:Fallback>
            <p:pic>
              <p:nvPicPr>
                <p:cNvPr id="206" name="Ink 205">
                  <a:extLst>
                    <a:ext uri="{FF2B5EF4-FFF2-40B4-BE49-F238E27FC236}">
                      <a16:creationId xmlns:a16="http://schemas.microsoft.com/office/drawing/2014/main" id="{FD78B5A3-95D7-4E05-85A8-879540AE5315}"/>
                    </a:ext>
                  </a:extLst>
                </p:cNvPr>
                <p:cNvPicPr/>
                <p:nvPr/>
              </p:nvPicPr>
              <p:blipFill>
                <a:blip r:embed="rId321"/>
                <a:stretch>
                  <a:fillRect/>
                </a:stretch>
              </p:blipFill>
              <p:spPr>
                <a:xfrm>
                  <a:off x="2938050" y="4042627"/>
                  <a:ext cx="28440" cy="176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2">
              <p14:nvContentPartPr>
                <p14:cNvPr id="207" name="Ink 206">
                  <a:extLst>
                    <a:ext uri="{FF2B5EF4-FFF2-40B4-BE49-F238E27FC236}">
                      <a16:creationId xmlns:a16="http://schemas.microsoft.com/office/drawing/2014/main" id="{0B4FA93F-C4DC-49C6-BE87-DC20275E0FBA}"/>
                    </a:ext>
                  </a:extLst>
                </p14:cNvPr>
                <p14:cNvContentPartPr/>
                <p14:nvPr/>
              </p14:nvContentPartPr>
              <p14:xfrm>
                <a:off x="2991330" y="4069987"/>
                <a:ext cx="202320" cy="136800"/>
              </p14:xfrm>
            </p:contentPart>
          </mc:Choice>
          <mc:Fallback>
            <p:pic>
              <p:nvPicPr>
                <p:cNvPr id="207" name="Ink 206">
                  <a:extLst>
                    <a:ext uri="{FF2B5EF4-FFF2-40B4-BE49-F238E27FC236}">
                      <a16:creationId xmlns:a16="http://schemas.microsoft.com/office/drawing/2014/main" id="{0B4FA93F-C4DC-49C6-BE87-DC20275E0FBA}"/>
                    </a:ext>
                  </a:extLst>
                </p:cNvPr>
                <p:cNvPicPr/>
                <p:nvPr/>
              </p:nvPicPr>
              <p:blipFill>
                <a:blip r:embed="rId323"/>
                <a:stretch>
                  <a:fillRect/>
                </a:stretch>
              </p:blipFill>
              <p:spPr>
                <a:xfrm>
                  <a:off x="2982690" y="4060987"/>
                  <a:ext cx="219960" cy="1544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14" name="Group 213">
            <a:extLst>
              <a:ext uri="{FF2B5EF4-FFF2-40B4-BE49-F238E27FC236}">
                <a16:creationId xmlns:a16="http://schemas.microsoft.com/office/drawing/2014/main" id="{0BE6BB00-40DF-4ADA-8F2E-A51FAFCF6663}"/>
              </a:ext>
            </a:extLst>
          </p:cNvPr>
          <p:cNvGrpSpPr/>
          <p:nvPr/>
        </p:nvGrpSpPr>
        <p:grpSpPr>
          <a:xfrm>
            <a:off x="3435210" y="3852907"/>
            <a:ext cx="1114920" cy="1135080"/>
            <a:chOff x="3435210" y="3852907"/>
            <a:chExt cx="1114920" cy="11350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24">
              <p14:nvContentPartPr>
                <p14:cNvPr id="208" name="Ink 207">
                  <a:extLst>
                    <a:ext uri="{FF2B5EF4-FFF2-40B4-BE49-F238E27FC236}">
                      <a16:creationId xmlns:a16="http://schemas.microsoft.com/office/drawing/2014/main" id="{716965A1-E042-4A02-B496-0F1BED6B239A}"/>
                    </a:ext>
                  </a:extLst>
                </p14:cNvPr>
                <p14:cNvContentPartPr/>
                <p14:nvPr/>
              </p14:nvContentPartPr>
              <p14:xfrm>
                <a:off x="3530250" y="4092667"/>
                <a:ext cx="265320" cy="508680"/>
              </p14:xfrm>
            </p:contentPart>
          </mc:Choice>
          <mc:Fallback>
            <p:pic>
              <p:nvPicPr>
                <p:cNvPr id="208" name="Ink 207">
                  <a:extLst>
                    <a:ext uri="{FF2B5EF4-FFF2-40B4-BE49-F238E27FC236}">
                      <a16:creationId xmlns:a16="http://schemas.microsoft.com/office/drawing/2014/main" id="{716965A1-E042-4A02-B496-0F1BED6B239A}"/>
                    </a:ext>
                  </a:extLst>
                </p:cNvPr>
                <p:cNvPicPr/>
                <p:nvPr/>
              </p:nvPicPr>
              <p:blipFill>
                <a:blip r:embed="rId325"/>
                <a:stretch>
                  <a:fillRect/>
                </a:stretch>
              </p:blipFill>
              <p:spPr>
                <a:xfrm>
                  <a:off x="3521610" y="4083667"/>
                  <a:ext cx="282960" cy="526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6">
              <p14:nvContentPartPr>
                <p14:cNvPr id="209" name="Ink 208">
                  <a:extLst>
                    <a:ext uri="{FF2B5EF4-FFF2-40B4-BE49-F238E27FC236}">
                      <a16:creationId xmlns:a16="http://schemas.microsoft.com/office/drawing/2014/main" id="{F7B52872-636C-406F-8E41-59E9446FA27B}"/>
                    </a:ext>
                  </a:extLst>
                </p14:cNvPr>
                <p14:cNvContentPartPr/>
                <p14:nvPr/>
              </p14:nvContentPartPr>
              <p14:xfrm>
                <a:off x="3435210" y="4118947"/>
                <a:ext cx="342360" cy="64800"/>
              </p14:xfrm>
            </p:contentPart>
          </mc:Choice>
          <mc:Fallback>
            <p:pic>
              <p:nvPicPr>
                <p:cNvPr id="209" name="Ink 208">
                  <a:extLst>
                    <a:ext uri="{FF2B5EF4-FFF2-40B4-BE49-F238E27FC236}">
                      <a16:creationId xmlns:a16="http://schemas.microsoft.com/office/drawing/2014/main" id="{F7B52872-636C-406F-8E41-59E9446FA27B}"/>
                    </a:ext>
                  </a:extLst>
                </p:cNvPr>
                <p:cNvPicPr/>
                <p:nvPr/>
              </p:nvPicPr>
              <p:blipFill>
                <a:blip r:embed="rId327"/>
                <a:stretch>
                  <a:fillRect/>
                </a:stretch>
              </p:blipFill>
              <p:spPr>
                <a:xfrm>
                  <a:off x="3426210" y="4110307"/>
                  <a:ext cx="360000" cy="82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8">
              <p14:nvContentPartPr>
                <p14:cNvPr id="210" name="Ink 209">
                  <a:extLst>
                    <a:ext uri="{FF2B5EF4-FFF2-40B4-BE49-F238E27FC236}">
                      <a16:creationId xmlns:a16="http://schemas.microsoft.com/office/drawing/2014/main" id="{32E80A48-6125-4EE2-88D6-7B7A34B3F9C4}"/>
                    </a:ext>
                  </a:extLst>
                </p14:cNvPr>
                <p14:cNvContentPartPr/>
                <p14:nvPr/>
              </p14:nvContentPartPr>
              <p14:xfrm>
                <a:off x="4047210" y="4015987"/>
                <a:ext cx="72360" cy="972000"/>
              </p14:xfrm>
            </p:contentPart>
          </mc:Choice>
          <mc:Fallback>
            <p:pic>
              <p:nvPicPr>
                <p:cNvPr id="210" name="Ink 209">
                  <a:extLst>
                    <a:ext uri="{FF2B5EF4-FFF2-40B4-BE49-F238E27FC236}">
                      <a16:creationId xmlns:a16="http://schemas.microsoft.com/office/drawing/2014/main" id="{32E80A48-6125-4EE2-88D6-7B7A34B3F9C4}"/>
                    </a:ext>
                  </a:extLst>
                </p:cNvPr>
                <p:cNvPicPr/>
                <p:nvPr/>
              </p:nvPicPr>
              <p:blipFill>
                <a:blip r:embed="rId329"/>
                <a:stretch>
                  <a:fillRect/>
                </a:stretch>
              </p:blipFill>
              <p:spPr>
                <a:xfrm>
                  <a:off x="4038210" y="4007347"/>
                  <a:ext cx="90000" cy="989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0">
              <p14:nvContentPartPr>
                <p14:cNvPr id="211" name="Ink 210">
                  <a:extLst>
                    <a:ext uri="{FF2B5EF4-FFF2-40B4-BE49-F238E27FC236}">
                      <a16:creationId xmlns:a16="http://schemas.microsoft.com/office/drawing/2014/main" id="{674F1B36-AF04-45E2-9B33-A0A074DB490E}"/>
                    </a:ext>
                  </a:extLst>
                </p14:cNvPr>
                <p14:cNvContentPartPr/>
                <p14:nvPr/>
              </p14:nvContentPartPr>
              <p14:xfrm>
                <a:off x="3968010" y="4620067"/>
                <a:ext cx="135720" cy="23040"/>
              </p14:xfrm>
            </p:contentPart>
          </mc:Choice>
          <mc:Fallback>
            <p:pic>
              <p:nvPicPr>
                <p:cNvPr id="211" name="Ink 210">
                  <a:extLst>
                    <a:ext uri="{FF2B5EF4-FFF2-40B4-BE49-F238E27FC236}">
                      <a16:creationId xmlns:a16="http://schemas.microsoft.com/office/drawing/2014/main" id="{674F1B36-AF04-45E2-9B33-A0A074DB490E}"/>
                    </a:ext>
                  </a:extLst>
                </p:cNvPr>
                <p:cNvPicPr/>
                <p:nvPr/>
              </p:nvPicPr>
              <p:blipFill>
                <a:blip r:embed="rId331"/>
                <a:stretch>
                  <a:fillRect/>
                </a:stretch>
              </p:blipFill>
              <p:spPr>
                <a:xfrm>
                  <a:off x="3959010" y="4611427"/>
                  <a:ext cx="153360" cy="40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2">
              <p14:nvContentPartPr>
                <p14:cNvPr id="212" name="Ink 211">
                  <a:extLst>
                    <a:ext uri="{FF2B5EF4-FFF2-40B4-BE49-F238E27FC236}">
                      <a16:creationId xmlns:a16="http://schemas.microsoft.com/office/drawing/2014/main" id="{47BD76A0-1725-4F4F-918E-3A0313A77F80}"/>
                    </a:ext>
                  </a:extLst>
                </p14:cNvPr>
                <p14:cNvContentPartPr/>
                <p14:nvPr/>
              </p14:nvContentPartPr>
              <p14:xfrm>
                <a:off x="4271490" y="3866227"/>
                <a:ext cx="28440" cy="327240"/>
              </p14:xfrm>
            </p:contentPart>
          </mc:Choice>
          <mc:Fallback>
            <p:pic>
              <p:nvPicPr>
                <p:cNvPr id="212" name="Ink 211">
                  <a:extLst>
                    <a:ext uri="{FF2B5EF4-FFF2-40B4-BE49-F238E27FC236}">
                      <a16:creationId xmlns:a16="http://schemas.microsoft.com/office/drawing/2014/main" id="{47BD76A0-1725-4F4F-918E-3A0313A77F80}"/>
                    </a:ext>
                  </a:extLst>
                </p:cNvPr>
                <p:cNvPicPr/>
                <p:nvPr/>
              </p:nvPicPr>
              <p:blipFill>
                <a:blip r:embed="rId333"/>
                <a:stretch>
                  <a:fillRect/>
                </a:stretch>
              </p:blipFill>
              <p:spPr>
                <a:xfrm>
                  <a:off x="4262490" y="3857227"/>
                  <a:ext cx="46080" cy="344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4">
              <p14:nvContentPartPr>
                <p14:cNvPr id="213" name="Ink 212">
                  <a:extLst>
                    <a:ext uri="{FF2B5EF4-FFF2-40B4-BE49-F238E27FC236}">
                      <a16:creationId xmlns:a16="http://schemas.microsoft.com/office/drawing/2014/main" id="{14B34D19-C6E8-4525-9A09-17A44E5C610F}"/>
                    </a:ext>
                  </a:extLst>
                </p14:cNvPr>
                <p14:cNvContentPartPr/>
                <p14:nvPr/>
              </p14:nvContentPartPr>
              <p14:xfrm>
                <a:off x="4397850" y="3852907"/>
                <a:ext cx="152280" cy="462240"/>
              </p14:xfrm>
            </p:contentPart>
          </mc:Choice>
          <mc:Fallback>
            <p:pic>
              <p:nvPicPr>
                <p:cNvPr id="213" name="Ink 212">
                  <a:extLst>
                    <a:ext uri="{FF2B5EF4-FFF2-40B4-BE49-F238E27FC236}">
                      <a16:creationId xmlns:a16="http://schemas.microsoft.com/office/drawing/2014/main" id="{14B34D19-C6E8-4525-9A09-17A44E5C610F}"/>
                    </a:ext>
                  </a:extLst>
                </p:cNvPr>
                <p:cNvPicPr/>
                <p:nvPr/>
              </p:nvPicPr>
              <p:blipFill>
                <a:blip r:embed="rId335"/>
                <a:stretch>
                  <a:fillRect/>
                </a:stretch>
              </p:blipFill>
              <p:spPr>
                <a:xfrm>
                  <a:off x="4389210" y="3843907"/>
                  <a:ext cx="169920" cy="4798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336">
            <p14:nvContentPartPr>
              <p14:cNvPr id="216" name="Ink 215">
                <a:extLst>
                  <a:ext uri="{FF2B5EF4-FFF2-40B4-BE49-F238E27FC236}">
                    <a16:creationId xmlns:a16="http://schemas.microsoft.com/office/drawing/2014/main" id="{ECD27865-B032-40E6-87EB-FB0A7284BDE7}"/>
                  </a:ext>
                </a:extLst>
              </p14:cNvPr>
              <p14:cNvContentPartPr/>
              <p14:nvPr/>
            </p14:nvContentPartPr>
            <p14:xfrm>
              <a:off x="61650" y="301507"/>
              <a:ext cx="1550520" cy="1051920"/>
            </p14:xfrm>
          </p:contentPart>
        </mc:Choice>
        <mc:Fallback>
          <p:pic>
            <p:nvPicPr>
              <p:cNvPr id="216" name="Ink 215">
                <a:extLst>
                  <a:ext uri="{FF2B5EF4-FFF2-40B4-BE49-F238E27FC236}">
                    <a16:creationId xmlns:a16="http://schemas.microsoft.com/office/drawing/2014/main" id="{ECD27865-B032-40E6-87EB-FB0A7284BDE7}"/>
                  </a:ext>
                </a:extLst>
              </p:cNvPr>
              <p:cNvPicPr/>
              <p:nvPr/>
            </p:nvPicPr>
            <p:blipFill>
              <a:blip r:embed="rId337"/>
              <a:stretch>
                <a:fillRect/>
              </a:stretch>
            </p:blipFill>
            <p:spPr>
              <a:xfrm>
                <a:off x="52650" y="292867"/>
                <a:ext cx="1568160" cy="1069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38">
            <p14:nvContentPartPr>
              <p14:cNvPr id="217" name="Ink 216">
                <a:extLst>
                  <a:ext uri="{FF2B5EF4-FFF2-40B4-BE49-F238E27FC236}">
                    <a16:creationId xmlns:a16="http://schemas.microsoft.com/office/drawing/2014/main" id="{7B28C972-4E47-433B-AE53-00C90935AA95}"/>
                  </a:ext>
                </a:extLst>
              </p14:cNvPr>
              <p14:cNvContentPartPr/>
              <p14:nvPr/>
            </p14:nvContentPartPr>
            <p14:xfrm>
              <a:off x="302850" y="5484067"/>
              <a:ext cx="257400" cy="716040"/>
            </p14:xfrm>
          </p:contentPart>
        </mc:Choice>
        <mc:Fallback>
          <p:pic>
            <p:nvPicPr>
              <p:cNvPr id="217" name="Ink 216">
                <a:extLst>
                  <a:ext uri="{FF2B5EF4-FFF2-40B4-BE49-F238E27FC236}">
                    <a16:creationId xmlns:a16="http://schemas.microsoft.com/office/drawing/2014/main" id="{7B28C972-4E47-433B-AE53-00C90935AA95}"/>
                  </a:ext>
                </a:extLst>
              </p:cNvPr>
              <p:cNvPicPr/>
              <p:nvPr/>
            </p:nvPicPr>
            <p:blipFill>
              <a:blip r:embed="rId339"/>
              <a:stretch>
                <a:fillRect/>
              </a:stretch>
            </p:blipFill>
            <p:spPr>
              <a:xfrm>
                <a:off x="293850" y="5475427"/>
                <a:ext cx="275040" cy="733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40">
            <p14:nvContentPartPr>
              <p14:cNvPr id="218" name="Ink 217">
                <a:extLst>
                  <a:ext uri="{FF2B5EF4-FFF2-40B4-BE49-F238E27FC236}">
                    <a16:creationId xmlns:a16="http://schemas.microsoft.com/office/drawing/2014/main" id="{A240BEA1-1951-43AC-9520-9F552FA05797}"/>
                  </a:ext>
                </a:extLst>
              </p14:cNvPr>
              <p14:cNvContentPartPr/>
              <p14:nvPr/>
            </p14:nvContentPartPr>
            <p14:xfrm>
              <a:off x="684810" y="5763787"/>
              <a:ext cx="330840" cy="392760"/>
            </p14:xfrm>
          </p:contentPart>
        </mc:Choice>
        <mc:Fallback>
          <p:pic>
            <p:nvPicPr>
              <p:cNvPr id="218" name="Ink 217">
                <a:extLst>
                  <a:ext uri="{FF2B5EF4-FFF2-40B4-BE49-F238E27FC236}">
                    <a16:creationId xmlns:a16="http://schemas.microsoft.com/office/drawing/2014/main" id="{A240BEA1-1951-43AC-9520-9F552FA05797}"/>
                  </a:ext>
                </a:extLst>
              </p:cNvPr>
              <p:cNvPicPr/>
              <p:nvPr/>
            </p:nvPicPr>
            <p:blipFill>
              <a:blip r:embed="rId341"/>
              <a:stretch>
                <a:fillRect/>
              </a:stretch>
            </p:blipFill>
            <p:spPr>
              <a:xfrm>
                <a:off x="675810" y="5755147"/>
                <a:ext cx="348480" cy="41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42">
            <p14:nvContentPartPr>
              <p14:cNvPr id="219" name="Ink 218">
                <a:extLst>
                  <a:ext uri="{FF2B5EF4-FFF2-40B4-BE49-F238E27FC236}">
                    <a16:creationId xmlns:a16="http://schemas.microsoft.com/office/drawing/2014/main" id="{D81515BF-FA77-49E3-B633-E218D8935216}"/>
                  </a:ext>
                </a:extLst>
              </p14:cNvPr>
              <p14:cNvContentPartPr/>
              <p14:nvPr/>
            </p14:nvContentPartPr>
            <p14:xfrm>
              <a:off x="1051290" y="5315947"/>
              <a:ext cx="306720" cy="310680"/>
            </p14:xfrm>
          </p:contentPart>
        </mc:Choice>
        <mc:Fallback>
          <p:pic>
            <p:nvPicPr>
              <p:cNvPr id="219" name="Ink 218">
                <a:extLst>
                  <a:ext uri="{FF2B5EF4-FFF2-40B4-BE49-F238E27FC236}">
                    <a16:creationId xmlns:a16="http://schemas.microsoft.com/office/drawing/2014/main" id="{D81515BF-FA77-49E3-B633-E218D8935216}"/>
                  </a:ext>
                </a:extLst>
              </p:cNvPr>
              <p:cNvPicPr/>
              <p:nvPr/>
            </p:nvPicPr>
            <p:blipFill>
              <a:blip r:embed="rId343"/>
              <a:stretch>
                <a:fillRect/>
              </a:stretch>
            </p:blipFill>
            <p:spPr>
              <a:xfrm>
                <a:off x="1042290" y="5306947"/>
                <a:ext cx="324360" cy="328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44">
            <p14:nvContentPartPr>
              <p14:cNvPr id="231" name="Ink 230">
                <a:extLst>
                  <a:ext uri="{FF2B5EF4-FFF2-40B4-BE49-F238E27FC236}">
                    <a16:creationId xmlns:a16="http://schemas.microsoft.com/office/drawing/2014/main" id="{3DE0D4FB-4113-43CB-B3B5-0447AEFFD767}"/>
                  </a:ext>
                </a:extLst>
              </p14:cNvPr>
              <p14:cNvContentPartPr/>
              <p14:nvPr/>
            </p14:nvContentPartPr>
            <p14:xfrm>
              <a:off x="81810" y="217987"/>
              <a:ext cx="3328200" cy="2807280"/>
            </p14:xfrm>
          </p:contentPart>
        </mc:Choice>
        <mc:Fallback>
          <p:pic>
            <p:nvPicPr>
              <p:cNvPr id="231" name="Ink 230">
                <a:extLst>
                  <a:ext uri="{FF2B5EF4-FFF2-40B4-BE49-F238E27FC236}">
                    <a16:creationId xmlns:a16="http://schemas.microsoft.com/office/drawing/2014/main" id="{3DE0D4FB-4113-43CB-B3B5-0447AEFFD767}"/>
                  </a:ext>
                </a:extLst>
              </p:cNvPr>
              <p:cNvPicPr/>
              <p:nvPr/>
            </p:nvPicPr>
            <p:blipFill>
              <a:blip r:embed="rId345"/>
              <a:stretch>
                <a:fillRect/>
              </a:stretch>
            </p:blipFill>
            <p:spPr>
              <a:xfrm>
                <a:off x="73170" y="208987"/>
                <a:ext cx="3345840" cy="282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46">
            <p14:nvContentPartPr>
              <p14:cNvPr id="221" name="Ink 220">
                <a:extLst>
                  <a:ext uri="{FF2B5EF4-FFF2-40B4-BE49-F238E27FC236}">
                    <a16:creationId xmlns:a16="http://schemas.microsoft.com/office/drawing/2014/main" id="{BC7D80F6-EC40-435E-BF52-A4E334F2654C}"/>
                  </a:ext>
                </a:extLst>
              </p14:cNvPr>
              <p14:cNvContentPartPr/>
              <p14:nvPr/>
            </p14:nvContentPartPr>
            <p14:xfrm>
              <a:off x="-35190" y="355867"/>
              <a:ext cx="2349360" cy="1771560"/>
            </p14:xfrm>
          </p:contentPart>
        </mc:Choice>
        <mc:Fallback>
          <p:pic>
            <p:nvPicPr>
              <p:cNvPr id="221" name="Ink 220">
                <a:extLst>
                  <a:ext uri="{FF2B5EF4-FFF2-40B4-BE49-F238E27FC236}">
                    <a16:creationId xmlns:a16="http://schemas.microsoft.com/office/drawing/2014/main" id="{BC7D80F6-EC40-435E-BF52-A4E334F2654C}"/>
                  </a:ext>
                </a:extLst>
              </p:cNvPr>
              <p:cNvPicPr/>
              <p:nvPr/>
            </p:nvPicPr>
            <p:blipFill>
              <a:blip r:embed="rId347"/>
              <a:stretch>
                <a:fillRect/>
              </a:stretch>
            </p:blipFill>
            <p:spPr>
              <a:xfrm>
                <a:off x="-43830" y="346867"/>
                <a:ext cx="2367000" cy="1789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48">
            <p14:nvContentPartPr>
              <p14:cNvPr id="222" name="Ink 221">
                <a:extLst>
                  <a:ext uri="{FF2B5EF4-FFF2-40B4-BE49-F238E27FC236}">
                    <a16:creationId xmlns:a16="http://schemas.microsoft.com/office/drawing/2014/main" id="{759A3777-B986-480E-B34E-E64E3B71A66E}"/>
                  </a:ext>
                </a:extLst>
              </p14:cNvPr>
              <p14:cNvContentPartPr/>
              <p14:nvPr/>
            </p14:nvContentPartPr>
            <p14:xfrm>
              <a:off x="42210" y="1859587"/>
              <a:ext cx="143280" cy="255600"/>
            </p14:xfrm>
          </p:contentPart>
        </mc:Choice>
        <mc:Fallback>
          <p:pic>
            <p:nvPicPr>
              <p:cNvPr id="222" name="Ink 221">
                <a:extLst>
                  <a:ext uri="{FF2B5EF4-FFF2-40B4-BE49-F238E27FC236}">
                    <a16:creationId xmlns:a16="http://schemas.microsoft.com/office/drawing/2014/main" id="{759A3777-B986-480E-B34E-E64E3B71A66E}"/>
                  </a:ext>
                </a:extLst>
              </p:cNvPr>
              <p:cNvPicPr/>
              <p:nvPr/>
            </p:nvPicPr>
            <p:blipFill>
              <a:blip r:embed="rId349"/>
              <a:stretch>
                <a:fillRect/>
              </a:stretch>
            </p:blipFill>
            <p:spPr>
              <a:xfrm>
                <a:off x="33570" y="1850587"/>
                <a:ext cx="160920" cy="273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50">
            <p14:nvContentPartPr>
              <p14:cNvPr id="237" name="Ink 236">
                <a:extLst>
                  <a:ext uri="{FF2B5EF4-FFF2-40B4-BE49-F238E27FC236}">
                    <a16:creationId xmlns:a16="http://schemas.microsoft.com/office/drawing/2014/main" id="{4E867639-BC58-4B28-92E1-5F54EEB9C893}"/>
                  </a:ext>
                </a:extLst>
              </p14:cNvPr>
              <p14:cNvContentPartPr/>
              <p14:nvPr/>
            </p14:nvContentPartPr>
            <p14:xfrm>
              <a:off x="90450" y="361267"/>
              <a:ext cx="4065120" cy="3496320"/>
            </p14:xfrm>
          </p:contentPart>
        </mc:Choice>
        <mc:Fallback>
          <p:pic>
            <p:nvPicPr>
              <p:cNvPr id="237" name="Ink 236">
                <a:extLst>
                  <a:ext uri="{FF2B5EF4-FFF2-40B4-BE49-F238E27FC236}">
                    <a16:creationId xmlns:a16="http://schemas.microsoft.com/office/drawing/2014/main" id="{4E867639-BC58-4B28-92E1-5F54EEB9C893}"/>
                  </a:ext>
                </a:extLst>
              </p:cNvPr>
              <p:cNvPicPr/>
              <p:nvPr/>
            </p:nvPicPr>
            <p:blipFill>
              <a:blip r:embed="rId351"/>
              <a:stretch>
                <a:fillRect/>
              </a:stretch>
            </p:blipFill>
            <p:spPr>
              <a:xfrm>
                <a:off x="81810" y="352267"/>
                <a:ext cx="4082760" cy="3513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52">
            <p14:nvContentPartPr>
              <p14:cNvPr id="247" name="Ink 246">
                <a:extLst>
                  <a:ext uri="{FF2B5EF4-FFF2-40B4-BE49-F238E27FC236}">
                    <a16:creationId xmlns:a16="http://schemas.microsoft.com/office/drawing/2014/main" id="{10C9DF94-AA00-429E-BA7A-DC78A9FF0F5F}"/>
                  </a:ext>
                </a:extLst>
              </p14:cNvPr>
              <p14:cNvContentPartPr/>
              <p14:nvPr/>
            </p14:nvContentPartPr>
            <p14:xfrm>
              <a:off x="329130" y="890107"/>
              <a:ext cx="4355640" cy="4163760"/>
            </p14:xfrm>
          </p:contentPart>
        </mc:Choice>
        <mc:Fallback>
          <p:pic>
            <p:nvPicPr>
              <p:cNvPr id="247" name="Ink 246">
                <a:extLst>
                  <a:ext uri="{FF2B5EF4-FFF2-40B4-BE49-F238E27FC236}">
                    <a16:creationId xmlns:a16="http://schemas.microsoft.com/office/drawing/2014/main" id="{10C9DF94-AA00-429E-BA7A-DC78A9FF0F5F}"/>
                  </a:ext>
                </a:extLst>
              </p:cNvPr>
              <p:cNvPicPr/>
              <p:nvPr/>
            </p:nvPicPr>
            <p:blipFill>
              <a:blip r:embed="rId353"/>
              <a:stretch>
                <a:fillRect/>
              </a:stretch>
            </p:blipFill>
            <p:spPr>
              <a:xfrm>
                <a:off x="320490" y="881107"/>
                <a:ext cx="4373280" cy="4181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54">
            <p14:nvContentPartPr>
              <p14:cNvPr id="248" name="Ink 247">
                <a:extLst>
                  <a:ext uri="{FF2B5EF4-FFF2-40B4-BE49-F238E27FC236}">
                    <a16:creationId xmlns:a16="http://schemas.microsoft.com/office/drawing/2014/main" id="{3F37EF21-CFE8-47DF-9F4A-BC4CDC4067F0}"/>
                  </a:ext>
                </a:extLst>
              </p14:cNvPr>
              <p14:cNvContentPartPr/>
              <p14:nvPr/>
            </p14:nvContentPartPr>
            <p14:xfrm>
              <a:off x="188370" y="4694227"/>
              <a:ext cx="308160" cy="492480"/>
            </p14:xfrm>
          </p:contentPart>
        </mc:Choice>
        <mc:Fallback>
          <p:pic>
            <p:nvPicPr>
              <p:cNvPr id="248" name="Ink 247">
                <a:extLst>
                  <a:ext uri="{FF2B5EF4-FFF2-40B4-BE49-F238E27FC236}">
                    <a16:creationId xmlns:a16="http://schemas.microsoft.com/office/drawing/2014/main" id="{3F37EF21-CFE8-47DF-9F4A-BC4CDC4067F0}"/>
                  </a:ext>
                </a:extLst>
              </p:cNvPr>
              <p:cNvPicPr/>
              <p:nvPr/>
            </p:nvPicPr>
            <p:blipFill>
              <a:blip r:embed="rId355"/>
              <a:stretch>
                <a:fillRect/>
              </a:stretch>
            </p:blipFill>
            <p:spPr>
              <a:xfrm>
                <a:off x="179370" y="4685587"/>
                <a:ext cx="325800" cy="510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56">
            <p14:nvContentPartPr>
              <p14:cNvPr id="267" name="Ink 266">
                <a:extLst>
                  <a:ext uri="{FF2B5EF4-FFF2-40B4-BE49-F238E27FC236}">
                    <a16:creationId xmlns:a16="http://schemas.microsoft.com/office/drawing/2014/main" id="{91032BA7-7B0E-448B-A9C0-7270B21E1710}"/>
                  </a:ext>
                </a:extLst>
              </p14:cNvPr>
              <p14:cNvContentPartPr/>
              <p14:nvPr/>
            </p14:nvContentPartPr>
            <p14:xfrm>
              <a:off x="840330" y="1433347"/>
              <a:ext cx="4060800" cy="3831120"/>
            </p14:xfrm>
          </p:contentPart>
        </mc:Choice>
        <mc:Fallback>
          <p:pic>
            <p:nvPicPr>
              <p:cNvPr id="267" name="Ink 266">
                <a:extLst>
                  <a:ext uri="{FF2B5EF4-FFF2-40B4-BE49-F238E27FC236}">
                    <a16:creationId xmlns:a16="http://schemas.microsoft.com/office/drawing/2014/main" id="{91032BA7-7B0E-448B-A9C0-7270B21E1710}"/>
                  </a:ext>
                </a:extLst>
              </p:cNvPr>
              <p:cNvPicPr/>
              <p:nvPr/>
            </p:nvPicPr>
            <p:blipFill>
              <a:blip r:embed="rId357"/>
              <a:stretch>
                <a:fillRect/>
              </a:stretch>
            </p:blipFill>
            <p:spPr>
              <a:xfrm>
                <a:off x="831690" y="1424707"/>
                <a:ext cx="4078440" cy="3848760"/>
              </a:xfrm>
              <a:prstGeom prst="rect">
                <a:avLst/>
              </a:prstGeom>
            </p:spPr>
          </p:pic>
        </mc:Fallback>
      </mc:AlternateContent>
      <p:grpSp>
        <p:nvGrpSpPr>
          <p:cNvPr id="272" name="Group 271">
            <a:extLst>
              <a:ext uri="{FF2B5EF4-FFF2-40B4-BE49-F238E27FC236}">
                <a16:creationId xmlns:a16="http://schemas.microsoft.com/office/drawing/2014/main" id="{651C7DB8-3852-42C1-88D2-C95616BCA9EF}"/>
              </a:ext>
            </a:extLst>
          </p:cNvPr>
          <p:cNvGrpSpPr/>
          <p:nvPr/>
        </p:nvGrpSpPr>
        <p:grpSpPr>
          <a:xfrm>
            <a:off x="10385370" y="5483347"/>
            <a:ext cx="397080" cy="664200"/>
            <a:chOff x="10385370" y="5483347"/>
            <a:chExt cx="397080" cy="6642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58">
              <p14:nvContentPartPr>
                <p14:cNvPr id="269" name="Ink 268">
                  <a:extLst>
                    <a:ext uri="{FF2B5EF4-FFF2-40B4-BE49-F238E27FC236}">
                      <a16:creationId xmlns:a16="http://schemas.microsoft.com/office/drawing/2014/main" id="{EF41FDF6-ACBE-4F1D-8736-2A2DE47BE132}"/>
                    </a:ext>
                  </a:extLst>
                </p14:cNvPr>
                <p14:cNvContentPartPr/>
                <p14:nvPr/>
              </p14:nvContentPartPr>
              <p14:xfrm>
                <a:off x="10385370" y="5483347"/>
                <a:ext cx="137880" cy="621360"/>
              </p14:xfrm>
            </p:contentPart>
          </mc:Choice>
          <mc:Fallback>
            <p:pic>
              <p:nvPicPr>
                <p:cNvPr id="269" name="Ink 268">
                  <a:extLst>
                    <a:ext uri="{FF2B5EF4-FFF2-40B4-BE49-F238E27FC236}">
                      <a16:creationId xmlns:a16="http://schemas.microsoft.com/office/drawing/2014/main" id="{EF41FDF6-ACBE-4F1D-8736-2A2DE47BE132}"/>
                    </a:ext>
                  </a:extLst>
                </p:cNvPr>
                <p:cNvPicPr/>
                <p:nvPr/>
              </p:nvPicPr>
              <p:blipFill>
                <a:blip r:embed="rId359"/>
                <a:stretch>
                  <a:fillRect/>
                </a:stretch>
              </p:blipFill>
              <p:spPr>
                <a:xfrm>
                  <a:off x="10376370" y="5474347"/>
                  <a:ext cx="155520" cy="639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0">
              <p14:nvContentPartPr>
                <p14:cNvPr id="270" name="Ink 269">
                  <a:extLst>
                    <a:ext uri="{FF2B5EF4-FFF2-40B4-BE49-F238E27FC236}">
                      <a16:creationId xmlns:a16="http://schemas.microsoft.com/office/drawing/2014/main" id="{86329975-2DA1-4344-A0E9-657826091415}"/>
                    </a:ext>
                  </a:extLst>
                </p14:cNvPr>
                <p14:cNvContentPartPr/>
                <p14:nvPr/>
              </p14:nvContentPartPr>
              <p14:xfrm>
                <a:off x="10564650" y="5864947"/>
                <a:ext cx="184320" cy="223920"/>
              </p14:xfrm>
            </p:contentPart>
          </mc:Choice>
          <mc:Fallback>
            <p:pic>
              <p:nvPicPr>
                <p:cNvPr id="270" name="Ink 269">
                  <a:extLst>
                    <a:ext uri="{FF2B5EF4-FFF2-40B4-BE49-F238E27FC236}">
                      <a16:creationId xmlns:a16="http://schemas.microsoft.com/office/drawing/2014/main" id="{86329975-2DA1-4344-A0E9-657826091415}"/>
                    </a:ext>
                  </a:extLst>
                </p:cNvPr>
                <p:cNvPicPr/>
                <p:nvPr/>
              </p:nvPicPr>
              <p:blipFill>
                <a:blip r:embed="rId361"/>
                <a:stretch>
                  <a:fillRect/>
                </a:stretch>
              </p:blipFill>
              <p:spPr>
                <a:xfrm>
                  <a:off x="10555650" y="5856307"/>
                  <a:ext cx="201960" cy="24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2">
              <p14:nvContentPartPr>
                <p14:cNvPr id="271" name="Ink 270">
                  <a:extLst>
                    <a:ext uri="{FF2B5EF4-FFF2-40B4-BE49-F238E27FC236}">
                      <a16:creationId xmlns:a16="http://schemas.microsoft.com/office/drawing/2014/main" id="{0FD4CF60-4C0F-4DF8-AD10-6EC47D6BB510}"/>
                    </a:ext>
                  </a:extLst>
                </p14:cNvPr>
                <p14:cNvContentPartPr/>
                <p14:nvPr/>
              </p14:nvContentPartPr>
              <p14:xfrm>
                <a:off x="10720890" y="5691787"/>
                <a:ext cx="61560" cy="455760"/>
              </p14:xfrm>
            </p:contentPart>
          </mc:Choice>
          <mc:Fallback>
            <p:pic>
              <p:nvPicPr>
                <p:cNvPr id="271" name="Ink 270">
                  <a:extLst>
                    <a:ext uri="{FF2B5EF4-FFF2-40B4-BE49-F238E27FC236}">
                      <a16:creationId xmlns:a16="http://schemas.microsoft.com/office/drawing/2014/main" id="{0FD4CF60-4C0F-4DF8-AD10-6EC47D6BB510}"/>
                    </a:ext>
                  </a:extLst>
                </p:cNvPr>
                <p:cNvPicPr/>
                <p:nvPr/>
              </p:nvPicPr>
              <p:blipFill>
                <a:blip r:embed="rId363"/>
                <a:stretch>
                  <a:fillRect/>
                </a:stretch>
              </p:blipFill>
              <p:spPr>
                <a:xfrm>
                  <a:off x="10711890" y="5682787"/>
                  <a:ext cx="79200" cy="4734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75" name="Group 274">
            <a:extLst>
              <a:ext uri="{FF2B5EF4-FFF2-40B4-BE49-F238E27FC236}">
                <a16:creationId xmlns:a16="http://schemas.microsoft.com/office/drawing/2014/main" id="{2005201B-8F21-45D0-ADCC-B75127D19FE5}"/>
              </a:ext>
            </a:extLst>
          </p:cNvPr>
          <p:cNvGrpSpPr/>
          <p:nvPr/>
        </p:nvGrpSpPr>
        <p:grpSpPr>
          <a:xfrm>
            <a:off x="10823490" y="5356987"/>
            <a:ext cx="147600" cy="196200"/>
            <a:chOff x="10823490" y="5356987"/>
            <a:chExt cx="147600" cy="1962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64">
              <p14:nvContentPartPr>
                <p14:cNvPr id="273" name="Ink 272">
                  <a:extLst>
                    <a:ext uri="{FF2B5EF4-FFF2-40B4-BE49-F238E27FC236}">
                      <a16:creationId xmlns:a16="http://schemas.microsoft.com/office/drawing/2014/main" id="{3FF274A9-5459-42A1-8AF0-4A2685A13C8A}"/>
                    </a:ext>
                  </a:extLst>
                </p14:cNvPr>
                <p14:cNvContentPartPr/>
                <p14:nvPr/>
              </p14:nvContentPartPr>
              <p14:xfrm>
                <a:off x="10823490" y="5356987"/>
                <a:ext cx="33120" cy="174240"/>
              </p14:xfrm>
            </p:contentPart>
          </mc:Choice>
          <mc:Fallback>
            <p:pic>
              <p:nvPicPr>
                <p:cNvPr id="273" name="Ink 272">
                  <a:extLst>
                    <a:ext uri="{FF2B5EF4-FFF2-40B4-BE49-F238E27FC236}">
                      <a16:creationId xmlns:a16="http://schemas.microsoft.com/office/drawing/2014/main" id="{3FF274A9-5459-42A1-8AF0-4A2685A13C8A}"/>
                    </a:ext>
                  </a:extLst>
                </p:cNvPr>
                <p:cNvPicPr/>
                <p:nvPr/>
              </p:nvPicPr>
              <p:blipFill>
                <a:blip r:embed="rId365"/>
                <a:stretch>
                  <a:fillRect/>
                </a:stretch>
              </p:blipFill>
              <p:spPr>
                <a:xfrm>
                  <a:off x="10814490" y="5347987"/>
                  <a:ext cx="50760" cy="191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6">
              <p14:nvContentPartPr>
                <p14:cNvPr id="274" name="Ink 273">
                  <a:extLst>
                    <a:ext uri="{FF2B5EF4-FFF2-40B4-BE49-F238E27FC236}">
                      <a16:creationId xmlns:a16="http://schemas.microsoft.com/office/drawing/2014/main" id="{98C7F802-29FA-4DCE-8883-20A4DD0CB127}"/>
                    </a:ext>
                  </a:extLst>
                </p14:cNvPr>
                <p14:cNvContentPartPr/>
                <p14:nvPr/>
              </p14:nvContentPartPr>
              <p14:xfrm>
                <a:off x="10866690" y="5411707"/>
                <a:ext cx="104400" cy="141480"/>
              </p14:xfrm>
            </p:contentPart>
          </mc:Choice>
          <mc:Fallback>
            <p:pic>
              <p:nvPicPr>
                <p:cNvPr id="274" name="Ink 273">
                  <a:extLst>
                    <a:ext uri="{FF2B5EF4-FFF2-40B4-BE49-F238E27FC236}">
                      <a16:creationId xmlns:a16="http://schemas.microsoft.com/office/drawing/2014/main" id="{98C7F802-29FA-4DCE-8883-20A4DD0CB127}"/>
                    </a:ext>
                  </a:extLst>
                </p:cNvPr>
                <p:cNvPicPr/>
                <p:nvPr/>
              </p:nvPicPr>
              <p:blipFill>
                <a:blip r:embed="rId367"/>
                <a:stretch>
                  <a:fillRect/>
                </a:stretch>
              </p:blipFill>
              <p:spPr>
                <a:xfrm>
                  <a:off x="10857690" y="5402707"/>
                  <a:ext cx="122040" cy="1591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00" name="Group 299">
            <a:extLst>
              <a:ext uri="{FF2B5EF4-FFF2-40B4-BE49-F238E27FC236}">
                <a16:creationId xmlns:a16="http://schemas.microsoft.com/office/drawing/2014/main" id="{90E84C20-A09F-42E7-AF43-04468DCAF91B}"/>
              </a:ext>
            </a:extLst>
          </p:cNvPr>
          <p:cNvGrpSpPr/>
          <p:nvPr/>
        </p:nvGrpSpPr>
        <p:grpSpPr>
          <a:xfrm>
            <a:off x="1368450" y="5331787"/>
            <a:ext cx="4591080" cy="1467360"/>
            <a:chOff x="1368450" y="5331787"/>
            <a:chExt cx="4591080" cy="1467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68">
              <p14:nvContentPartPr>
                <p14:cNvPr id="238" name="Ink 237">
                  <a:extLst>
                    <a:ext uri="{FF2B5EF4-FFF2-40B4-BE49-F238E27FC236}">
                      <a16:creationId xmlns:a16="http://schemas.microsoft.com/office/drawing/2014/main" id="{1266530D-074A-4897-B73A-DBE57D957095}"/>
                    </a:ext>
                  </a:extLst>
                </p14:cNvPr>
                <p14:cNvContentPartPr/>
                <p14:nvPr/>
              </p14:nvContentPartPr>
              <p14:xfrm>
                <a:off x="4978170" y="5458867"/>
                <a:ext cx="239760" cy="638640"/>
              </p14:xfrm>
            </p:contentPart>
          </mc:Choice>
          <mc:Fallback>
            <p:pic>
              <p:nvPicPr>
                <p:cNvPr id="238" name="Ink 237">
                  <a:extLst>
                    <a:ext uri="{FF2B5EF4-FFF2-40B4-BE49-F238E27FC236}">
                      <a16:creationId xmlns:a16="http://schemas.microsoft.com/office/drawing/2014/main" id="{1266530D-074A-4897-B73A-DBE57D957095}"/>
                    </a:ext>
                  </a:extLst>
                </p:cNvPr>
                <p:cNvPicPr/>
                <p:nvPr/>
              </p:nvPicPr>
              <p:blipFill>
                <a:blip r:embed="rId369"/>
                <a:stretch>
                  <a:fillRect/>
                </a:stretch>
              </p:blipFill>
              <p:spPr>
                <a:xfrm>
                  <a:off x="4969170" y="5450227"/>
                  <a:ext cx="257400" cy="656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0">
              <p14:nvContentPartPr>
                <p14:cNvPr id="239" name="Ink 238">
                  <a:extLst>
                    <a:ext uri="{FF2B5EF4-FFF2-40B4-BE49-F238E27FC236}">
                      <a16:creationId xmlns:a16="http://schemas.microsoft.com/office/drawing/2014/main" id="{9B461DDE-A377-4FAF-9921-1860534EFAC8}"/>
                    </a:ext>
                  </a:extLst>
                </p14:cNvPr>
                <p14:cNvContentPartPr/>
                <p14:nvPr/>
              </p14:nvContentPartPr>
              <p14:xfrm>
                <a:off x="5314770" y="5858827"/>
                <a:ext cx="311760" cy="438480"/>
              </p14:xfrm>
            </p:contentPart>
          </mc:Choice>
          <mc:Fallback>
            <p:pic>
              <p:nvPicPr>
                <p:cNvPr id="239" name="Ink 238">
                  <a:extLst>
                    <a:ext uri="{FF2B5EF4-FFF2-40B4-BE49-F238E27FC236}">
                      <a16:creationId xmlns:a16="http://schemas.microsoft.com/office/drawing/2014/main" id="{9B461DDE-A377-4FAF-9921-1860534EFAC8}"/>
                    </a:ext>
                  </a:extLst>
                </p:cNvPr>
                <p:cNvPicPr/>
                <p:nvPr/>
              </p:nvPicPr>
              <p:blipFill>
                <a:blip r:embed="rId371"/>
                <a:stretch>
                  <a:fillRect/>
                </a:stretch>
              </p:blipFill>
              <p:spPr>
                <a:xfrm>
                  <a:off x="5306130" y="5849827"/>
                  <a:ext cx="329400" cy="456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2">
              <p14:nvContentPartPr>
                <p14:cNvPr id="240" name="Ink 239">
                  <a:extLst>
                    <a:ext uri="{FF2B5EF4-FFF2-40B4-BE49-F238E27FC236}">
                      <a16:creationId xmlns:a16="http://schemas.microsoft.com/office/drawing/2014/main" id="{C3A345DF-B13E-4535-B2BE-468389A9EAA1}"/>
                    </a:ext>
                  </a:extLst>
                </p14:cNvPr>
                <p14:cNvContentPartPr/>
                <p14:nvPr/>
              </p14:nvContentPartPr>
              <p14:xfrm>
                <a:off x="5705730" y="5373907"/>
                <a:ext cx="253800" cy="357120"/>
              </p14:xfrm>
            </p:contentPart>
          </mc:Choice>
          <mc:Fallback>
            <p:pic>
              <p:nvPicPr>
                <p:cNvPr id="240" name="Ink 239">
                  <a:extLst>
                    <a:ext uri="{FF2B5EF4-FFF2-40B4-BE49-F238E27FC236}">
                      <a16:creationId xmlns:a16="http://schemas.microsoft.com/office/drawing/2014/main" id="{C3A345DF-B13E-4535-B2BE-468389A9EAA1}"/>
                    </a:ext>
                  </a:extLst>
                </p:cNvPr>
                <p:cNvPicPr/>
                <p:nvPr/>
              </p:nvPicPr>
              <p:blipFill>
                <a:blip r:embed="rId373"/>
                <a:stretch>
                  <a:fillRect/>
                </a:stretch>
              </p:blipFill>
              <p:spPr>
                <a:xfrm>
                  <a:off x="5696730" y="5364907"/>
                  <a:ext cx="271440" cy="374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4">
              <p14:nvContentPartPr>
                <p14:cNvPr id="228" name="Ink 227">
                  <a:extLst>
                    <a:ext uri="{FF2B5EF4-FFF2-40B4-BE49-F238E27FC236}">
                      <a16:creationId xmlns:a16="http://schemas.microsoft.com/office/drawing/2014/main" id="{FB5BC7A4-A54B-4850-9C5A-23D9F6E341F2}"/>
                    </a:ext>
                  </a:extLst>
                </p14:cNvPr>
                <p14:cNvContentPartPr/>
                <p14:nvPr/>
              </p14:nvContentPartPr>
              <p14:xfrm>
                <a:off x="2538450" y="5390827"/>
                <a:ext cx="559800" cy="827280"/>
              </p14:xfrm>
            </p:contentPart>
          </mc:Choice>
          <mc:Fallback>
            <p:pic>
              <p:nvPicPr>
                <p:cNvPr id="228" name="Ink 227">
                  <a:extLst>
                    <a:ext uri="{FF2B5EF4-FFF2-40B4-BE49-F238E27FC236}">
                      <a16:creationId xmlns:a16="http://schemas.microsoft.com/office/drawing/2014/main" id="{FB5BC7A4-A54B-4850-9C5A-23D9F6E341F2}"/>
                    </a:ext>
                  </a:extLst>
                </p:cNvPr>
                <p:cNvPicPr/>
                <p:nvPr/>
              </p:nvPicPr>
              <p:blipFill>
                <a:blip r:embed="rId375"/>
                <a:stretch>
                  <a:fillRect/>
                </a:stretch>
              </p:blipFill>
              <p:spPr>
                <a:xfrm>
                  <a:off x="2529810" y="5381827"/>
                  <a:ext cx="577440" cy="844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6">
              <p14:nvContentPartPr>
                <p14:cNvPr id="229" name="Ink 228">
                  <a:extLst>
                    <a:ext uri="{FF2B5EF4-FFF2-40B4-BE49-F238E27FC236}">
                      <a16:creationId xmlns:a16="http://schemas.microsoft.com/office/drawing/2014/main" id="{868D455A-9437-4B70-B8FD-FAC5849021A0}"/>
                    </a:ext>
                  </a:extLst>
                </p14:cNvPr>
                <p14:cNvContentPartPr/>
                <p14:nvPr/>
              </p14:nvContentPartPr>
              <p14:xfrm>
                <a:off x="3227130" y="5331787"/>
                <a:ext cx="257760" cy="397440"/>
              </p14:xfrm>
            </p:contentPart>
          </mc:Choice>
          <mc:Fallback>
            <p:pic>
              <p:nvPicPr>
                <p:cNvPr id="229" name="Ink 228">
                  <a:extLst>
                    <a:ext uri="{FF2B5EF4-FFF2-40B4-BE49-F238E27FC236}">
                      <a16:creationId xmlns:a16="http://schemas.microsoft.com/office/drawing/2014/main" id="{868D455A-9437-4B70-B8FD-FAC5849021A0}"/>
                    </a:ext>
                  </a:extLst>
                </p:cNvPr>
                <p:cNvPicPr/>
                <p:nvPr/>
              </p:nvPicPr>
              <p:blipFill>
                <a:blip r:embed="rId377"/>
                <a:stretch>
                  <a:fillRect/>
                </a:stretch>
              </p:blipFill>
              <p:spPr>
                <a:xfrm>
                  <a:off x="3218130" y="5323147"/>
                  <a:ext cx="275400" cy="415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8">
              <p14:nvContentPartPr>
                <p14:cNvPr id="233" name="Ink 232">
                  <a:extLst>
                    <a:ext uri="{FF2B5EF4-FFF2-40B4-BE49-F238E27FC236}">
                      <a16:creationId xmlns:a16="http://schemas.microsoft.com/office/drawing/2014/main" id="{0D8EB595-F1FF-4C39-99A5-2423D813E692}"/>
                    </a:ext>
                  </a:extLst>
                </p14:cNvPr>
                <p14:cNvContentPartPr/>
                <p14:nvPr/>
              </p14:nvContentPartPr>
              <p14:xfrm>
                <a:off x="3637530" y="5461747"/>
                <a:ext cx="409320" cy="585360"/>
              </p14:xfrm>
            </p:contentPart>
          </mc:Choice>
          <mc:Fallback>
            <p:pic>
              <p:nvPicPr>
                <p:cNvPr id="233" name="Ink 232">
                  <a:extLst>
                    <a:ext uri="{FF2B5EF4-FFF2-40B4-BE49-F238E27FC236}">
                      <a16:creationId xmlns:a16="http://schemas.microsoft.com/office/drawing/2014/main" id="{0D8EB595-F1FF-4C39-99A5-2423D813E692}"/>
                    </a:ext>
                  </a:extLst>
                </p:cNvPr>
                <p:cNvPicPr/>
                <p:nvPr/>
              </p:nvPicPr>
              <p:blipFill>
                <a:blip r:embed="rId379"/>
                <a:stretch>
                  <a:fillRect/>
                </a:stretch>
              </p:blipFill>
              <p:spPr>
                <a:xfrm>
                  <a:off x="3628530" y="5453107"/>
                  <a:ext cx="426960" cy="603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0">
              <p14:nvContentPartPr>
                <p14:cNvPr id="234" name="Ink 233">
                  <a:extLst>
                    <a:ext uri="{FF2B5EF4-FFF2-40B4-BE49-F238E27FC236}">
                      <a16:creationId xmlns:a16="http://schemas.microsoft.com/office/drawing/2014/main" id="{9257E34B-B022-468F-83D4-38DB90351BB5}"/>
                    </a:ext>
                  </a:extLst>
                </p14:cNvPr>
                <p14:cNvContentPartPr/>
                <p14:nvPr/>
              </p14:nvContentPartPr>
              <p14:xfrm>
                <a:off x="4115250" y="5706547"/>
                <a:ext cx="320400" cy="331200"/>
              </p14:xfrm>
            </p:contentPart>
          </mc:Choice>
          <mc:Fallback>
            <p:pic>
              <p:nvPicPr>
                <p:cNvPr id="234" name="Ink 233">
                  <a:extLst>
                    <a:ext uri="{FF2B5EF4-FFF2-40B4-BE49-F238E27FC236}">
                      <a16:creationId xmlns:a16="http://schemas.microsoft.com/office/drawing/2014/main" id="{9257E34B-B022-468F-83D4-38DB90351BB5}"/>
                    </a:ext>
                  </a:extLst>
                </p:cNvPr>
                <p:cNvPicPr/>
                <p:nvPr/>
              </p:nvPicPr>
              <p:blipFill>
                <a:blip r:embed="rId381"/>
                <a:stretch>
                  <a:fillRect/>
                </a:stretch>
              </p:blipFill>
              <p:spPr>
                <a:xfrm>
                  <a:off x="4106250" y="5697547"/>
                  <a:ext cx="338040" cy="348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2">
              <p14:nvContentPartPr>
                <p14:cNvPr id="235" name="Ink 234">
                  <a:extLst>
                    <a:ext uri="{FF2B5EF4-FFF2-40B4-BE49-F238E27FC236}">
                      <a16:creationId xmlns:a16="http://schemas.microsoft.com/office/drawing/2014/main" id="{B99ABA1B-A71F-475D-9E6A-1A5097E37453}"/>
                    </a:ext>
                  </a:extLst>
                </p14:cNvPr>
                <p14:cNvContentPartPr/>
                <p14:nvPr/>
              </p14:nvContentPartPr>
              <p14:xfrm>
                <a:off x="4432410" y="5360587"/>
                <a:ext cx="296640" cy="268200"/>
              </p14:xfrm>
            </p:contentPart>
          </mc:Choice>
          <mc:Fallback>
            <p:pic>
              <p:nvPicPr>
                <p:cNvPr id="235" name="Ink 234">
                  <a:extLst>
                    <a:ext uri="{FF2B5EF4-FFF2-40B4-BE49-F238E27FC236}">
                      <a16:creationId xmlns:a16="http://schemas.microsoft.com/office/drawing/2014/main" id="{B99ABA1B-A71F-475D-9E6A-1A5097E37453}"/>
                    </a:ext>
                  </a:extLst>
                </p:cNvPr>
                <p:cNvPicPr/>
                <p:nvPr/>
              </p:nvPicPr>
              <p:blipFill>
                <a:blip r:embed="rId383"/>
                <a:stretch>
                  <a:fillRect/>
                </a:stretch>
              </p:blipFill>
              <p:spPr>
                <a:xfrm>
                  <a:off x="4423770" y="5351947"/>
                  <a:ext cx="314280" cy="285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4">
              <p14:nvContentPartPr>
                <p14:cNvPr id="223" name="Ink 222">
                  <a:extLst>
                    <a:ext uri="{FF2B5EF4-FFF2-40B4-BE49-F238E27FC236}">
                      <a16:creationId xmlns:a16="http://schemas.microsoft.com/office/drawing/2014/main" id="{D48BC36C-9437-451A-BFC8-4B968338DA17}"/>
                    </a:ext>
                  </a:extLst>
                </p14:cNvPr>
                <p14:cNvContentPartPr/>
                <p14:nvPr/>
              </p14:nvContentPartPr>
              <p14:xfrm>
                <a:off x="1368450" y="5391187"/>
                <a:ext cx="361440" cy="648720"/>
              </p14:xfrm>
            </p:contentPart>
          </mc:Choice>
          <mc:Fallback>
            <p:pic>
              <p:nvPicPr>
                <p:cNvPr id="223" name="Ink 222">
                  <a:extLst>
                    <a:ext uri="{FF2B5EF4-FFF2-40B4-BE49-F238E27FC236}">
                      <a16:creationId xmlns:a16="http://schemas.microsoft.com/office/drawing/2014/main" id="{D48BC36C-9437-451A-BFC8-4B968338DA17}"/>
                    </a:ext>
                  </a:extLst>
                </p:cNvPr>
                <p:cNvPicPr/>
                <p:nvPr/>
              </p:nvPicPr>
              <p:blipFill>
                <a:blip r:embed="rId385"/>
                <a:stretch>
                  <a:fillRect/>
                </a:stretch>
              </p:blipFill>
              <p:spPr>
                <a:xfrm>
                  <a:off x="1359810" y="5382547"/>
                  <a:ext cx="379080" cy="66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6">
              <p14:nvContentPartPr>
                <p14:cNvPr id="224" name="Ink 223">
                  <a:extLst>
                    <a:ext uri="{FF2B5EF4-FFF2-40B4-BE49-F238E27FC236}">
                      <a16:creationId xmlns:a16="http://schemas.microsoft.com/office/drawing/2014/main" id="{56950CD1-4CC0-46DD-A3E7-35114F9A810D}"/>
                    </a:ext>
                  </a:extLst>
                </p14:cNvPr>
                <p14:cNvContentPartPr/>
                <p14:nvPr/>
              </p14:nvContentPartPr>
              <p14:xfrm>
                <a:off x="1770210" y="5682427"/>
                <a:ext cx="298800" cy="414360"/>
              </p14:xfrm>
            </p:contentPart>
          </mc:Choice>
          <mc:Fallback>
            <p:pic>
              <p:nvPicPr>
                <p:cNvPr id="224" name="Ink 223">
                  <a:extLst>
                    <a:ext uri="{FF2B5EF4-FFF2-40B4-BE49-F238E27FC236}">
                      <a16:creationId xmlns:a16="http://schemas.microsoft.com/office/drawing/2014/main" id="{56950CD1-4CC0-46DD-A3E7-35114F9A810D}"/>
                    </a:ext>
                  </a:extLst>
                </p:cNvPr>
                <p:cNvPicPr/>
                <p:nvPr/>
              </p:nvPicPr>
              <p:blipFill>
                <a:blip r:embed="rId387"/>
                <a:stretch>
                  <a:fillRect/>
                </a:stretch>
              </p:blipFill>
              <p:spPr>
                <a:xfrm>
                  <a:off x="1761570" y="5673787"/>
                  <a:ext cx="316440" cy="43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8">
              <p14:nvContentPartPr>
                <p14:cNvPr id="225" name="Ink 224">
                  <a:extLst>
                    <a:ext uri="{FF2B5EF4-FFF2-40B4-BE49-F238E27FC236}">
                      <a16:creationId xmlns:a16="http://schemas.microsoft.com/office/drawing/2014/main" id="{D79F7A65-4575-4055-96DA-3FD363865B7C}"/>
                    </a:ext>
                  </a:extLst>
                </p14:cNvPr>
                <p14:cNvContentPartPr/>
                <p14:nvPr/>
              </p14:nvContentPartPr>
              <p14:xfrm>
                <a:off x="2161170" y="5386147"/>
                <a:ext cx="317160" cy="245160"/>
              </p14:xfrm>
            </p:contentPart>
          </mc:Choice>
          <mc:Fallback>
            <p:pic>
              <p:nvPicPr>
                <p:cNvPr id="225" name="Ink 224">
                  <a:extLst>
                    <a:ext uri="{FF2B5EF4-FFF2-40B4-BE49-F238E27FC236}">
                      <a16:creationId xmlns:a16="http://schemas.microsoft.com/office/drawing/2014/main" id="{D79F7A65-4575-4055-96DA-3FD363865B7C}"/>
                    </a:ext>
                  </a:extLst>
                </p:cNvPr>
                <p:cNvPicPr/>
                <p:nvPr/>
              </p:nvPicPr>
              <p:blipFill>
                <a:blip r:embed="rId389"/>
                <a:stretch>
                  <a:fillRect/>
                </a:stretch>
              </p:blipFill>
              <p:spPr>
                <a:xfrm>
                  <a:off x="2152530" y="5377147"/>
                  <a:ext cx="334800" cy="262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0">
              <p14:nvContentPartPr>
                <p14:cNvPr id="276" name="Ink 275">
                  <a:extLst>
                    <a:ext uri="{FF2B5EF4-FFF2-40B4-BE49-F238E27FC236}">
                      <a16:creationId xmlns:a16="http://schemas.microsoft.com/office/drawing/2014/main" id="{D6D69924-2916-4302-A2BB-868B84A44EA3}"/>
                    </a:ext>
                  </a:extLst>
                </p14:cNvPr>
                <p14:cNvContentPartPr/>
                <p14:nvPr/>
              </p14:nvContentPartPr>
              <p14:xfrm>
                <a:off x="1850490" y="6243307"/>
                <a:ext cx="292320" cy="436320"/>
              </p14:xfrm>
            </p:contentPart>
          </mc:Choice>
          <mc:Fallback>
            <p:pic>
              <p:nvPicPr>
                <p:cNvPr id="276" name="Ink 275">
                  <a:extLst>
                    <a:ext uri="{FF2B5EF4-FFF2-40B4-BE49-F238E27FC236}">
                      <a16:creationId xmlns:a16="http://schemas.microsoft.com/office/drawing/2014/main" id="{D6D69924-2916-4302-A2BB-868B84A44EA3}"/>
                    </a:ext>
                  </a:extLst>
                </p:cNvPr>
                <p:cNvPicPr/>
                <p:nvPr/>
              </p:nvPicPr>
              <p:blipFill>
                <a:blip r:embed="rId391"/>
                <a:stretch>
                  <a:fillRect/>
                </a:stretch>
              </p:blipFill>
              <p:spPr>
                <a:xfrm>
                  <a:off x="1841850" y="6234307"/>
                  <a:ext cx="309960" cy="453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2">
              <p14:nvContentPartPr>
                <p14:cNvPr id="277" name="Ink 276">
                  <a:extLst>
                    <a:ext uri="{FF2B5EF4-FFF2-40B4-BE49-F238E27FC236}">
                      <a16:creationId xmlns:a16="http://schemas.microsoft.com/office/drawing/2014/main" id="{6AFF1405-EC6E-43F4-9DA3-CF92A4358E8F}"/>
                    </a:ext>
                  </a:extLst>
                </p14:cNvPr>
                <p14:cNvContentPartPr/>
                <p14:nvPr/>
              </p14:nvContentPartPr>
              <p14:xfrm>
                <a:off x="1874970" y="6245107"/>
                <a:ext cx="256320" cy="124200"/>
              </p14:xfrm>
            </p:contentPart>
          </mc:Choice>
          <mc:Fallback>
            <p:pic>
              <p:nvPicPr>
                <p:cNvPr id="277" name="Ink 276">
                  <a:extLst>
                    <a:ext uri="{FF2B5EF4-FFF2-40B4-BE49-F238E27FC236}">
                      <a16:creationId xmlns:a16="http://schemas.microsoft.com/office/drawing/2014/main" id="{6AFF1405-EC6E-43F4-9DA3-CF92A4358E8F}"/>
                    </a:ext>
                  </a:extLst>
                </p:cNvPr>
                <p:cNvPicPr/>
                <p:nvPr/>
              </p:nvPicPr>
              <p:blipFill>
                <a:blip r:embed="rId393"/>
                <a:stretch>
                  <a:fillRect/>
                </a:stretch>
              </p:blipFill>
              <p:spPr>
                <a:xfrm>
                  <a:off x="1866330" y="6236107"/>
                  <a:ext cx="273960" cy="141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4">
              <p14:nvContentPartPr>
                <p14:cNvPr id="278" name="Ink 277">
                  <a:extLst>
                    <a:ext uri="{FF2B5EF4-FFF2-40B4-BE49-F238E27FC236}">
                      <a16:creationId xmlns:a16="http://schemas.microsoft.com/office/drawing/2014/main" id="{96F04A8C-141E-46E1-B4D5-4D0ABCAB4114}"/>
                    </a:ext>
                  </a:extLst>
                </p14:cNvPr>
                <p14:cNvContentPartPr/>
                <p14:nvPr/>
              </p14:nvContentPartPr>
              <p14:xfrm>
                <a:off x="2205090" y="6432667"/>
                <a:ext cx="200880" cy="329400"/>
              </p14:xfrm>
            </p:contentPart>
          </mc:Choice>
          <mc:Fallback>
            <p:pic>
              <p:nvPicPr>
                <p:cNvPr id="278" name="Ink 277">
                  <a:extLst>
                    <a:ext uri="{FF2B5EF4-FFF2-40B4-BE49-F238E27FC236}">
                      <a16:creationId xmlns:a16="http://schemas.microsoft.com/office/drawing/2014/main" id="{96F04A8C-141E-46E1-B4D5-4D0ABCAB4114}"/>
                    </a:ext>
                  </a:extLst>
                </p:cNvPr>
                <p:cNvPicPr/>
                <p:nvPr/>
              </p:nvPicPr>
              <p:blipFill>
                <a:blip r:embed="rId395"/>
                <a:stretch>
                  <a:fillRect/>
                </a:stretch>
              </p:blipFill>
              <p:spPr>
                <a:xfrm>
                  <a:off x="2196450" y="6423667"/>
                  <a:ext cx="218520" cy="347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6">
              <p14:nvContentPartPr>
                <p14:cNvPr id="279" name="Ink 278">
                  <a:extLst>
                    <a:ext uri="{FF2B5EF4-FFF2-40B4-BE49-F238E27FC236}">
                      <a16:creationId xmlns:a16="http://schemas.microsoft.com/office/drawing/2014/main" id="{9F619433-C9C6-4295-954C-88C6E29C8425}"/>
                    </a:ext>
                  </a:extLst>
                </p14:cNvPr>
                <p14:cNvContentPartPr/>
                <p14:nvPr/>
              </p14:nvContentPartPr>
              <p14:xfrm>
                <a:off x="2503530" y="6093907"/>
                <a:ext cx="204120" cy="297720"/>
              </p14:xfrm>
            </p:contentPart>
          </mc:Choice>
          <mc:Fallback>
            <p:pic>
              <p:nvPicPr>
                <p:cNvPr id="279" name="Ink 278">
                  <a:extLst>
                    <a:ext uri="{FF2B5EF4-FFF2-40B4-BE49-F238E27FC236}">
                      <a16:creationId xmlns:a16="http://schemas.microsoft.com/office/drawing/2014/main" id="{9F619433-C9C6-4295-954C-88C6E29C8425}"/>
                    </a:ext>
                  </a:extLst>
                </p:cNvPr>
                <p:cNvPicPr/>
                <p:nvPr/>
              </p:nvPicPr>
              <p:blipFill>
                <a:blip r:embed="rId397"/>
                <a:stretch>
                  <a:fillRect/>
                </a:stretch>
              </p:blipFill>
              <p:spPr>
                <a:xfrm>
                  <a:off x="2494890" y="6085267"/>
                  <a:ext cx="221760" cy="315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8">
              <p14:nvContentPartPr>
                <p14:cNvPr id="281" name="Ink 280">
                  <a:extLst>
                    <a:ext uri="{FF2B5EF4-FFF2-40B4-BE49-F238E27FC236}">
                      <a16:creationId xmlns:a16="http://schemas.microsoft.com/office/drawing/2014/main" id="{A9CE0214-FEA3-408B-B51B-21BA5CB00327}"/>
                    </a:ext>
                  </a:extLst>
                </p14:cNvPr>
                <p14:cNvContentPartPr/>
                <p14:nvPr/>
              </p14:nvContentPartPr>
              <p14:xfrm>
                <a:off x="3116250" y="6087787"/>
                <a:ext cx="252000" cy="569880"/>
              </p14:xfrm>
            </p:contentPart>
          </mc:Choice>
          <mc:Fallback>
            <p:pic>
              <p:nvPicPr>
                <p:cNvPr id="281" name="Ink 280">
                  <a:extLst>
                    <a:ext uri="{FF2B5EF4-FFF2-40B4-BE49-F238E27FC236}">
                      <a16:creationId xmlns:a16="http://schemas.microsoft.com/office/drawing/2014/main" id="{A9CE0214-FEA3-408B-B51B-21BA5CB00327}"/>
                    </a:ext>
                  </a:extLst>
                </p:cNvPr>
                <p:cNvPicPr/>
                <p:nvPr/>
              </p:nvPicPr>
              <p:blipFill>
                <a:blip r:embed="rId399"/>
                <a:stretch>
                  <a:fillRect/>
                </a:stretch>
              </p:blipFill>
              <p:spPr>
                <a:xfrm>
                  <a:off x="3107610" y="6078787"/>
                  <a:ext cx="269640" cy="587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0">
              <p14:nvContentPartPr>
                <p14:cNvPr id="282" name="Ink 281">
                  <a:extLst>
                    <a:ext uri="{FF2B5EF4-FFF2-40B4-BE49-F238E27FC236}">
                      <a16:creationId xmlns:a16="http://schemas.microsoft.com/office/drawing/2014/main" id="{94330661-C129-4BC5-9376-CDCE66D63B0C}"/>
                    </a:ext>
                  </a:extLst>
                </p14:cNvPr>
                <p14:cNvContentPartPr/>
                <p14:nvPr/>
              </p14:nvContentPartPr>
              <p14:xfrm>
                <a:off x="3525570" y="6181387"/>
                <a:ext cx="93960" cy="617760"/>
              </p14:xfrm>
            </p:contentPart>
          </mc:Choice>
          <mc:Fallback>
            <p:pic>
              <p:nvPicPr>
                <p:cNvPr id="282" name="Ink 281">
                  <a:extLst>
                    <a:ext uri="{FF2B5EF4-FFF2-40B4-BE49-F238E27FC236}">
                      <a16:creationId xmlns:a16="http://schemas.microsoft.com/office/drawing/2014/main" id="{94330661-C129-4BC5-9376-CDCE66D63B0C}"/>
                    </a:ext>
                  </a:extLst>
                </p:cNvPr>
                <p:cNvPicPr/>
                <p:nvPr/>
              </p:nvPicPr>
              <p:blipFill>
                <a:blip r:embed="rId401"/>
                <a:stretch>
                  <a:fillRect/>
                </a:stretch>
              </p:blipFill>
              <p:spPr>
                <a:xfrm>
                  <a:off x="3516930" y="6172747"/>
                  <a:ext cx="111600" cy="635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2">
              <p14:nvContentPartPr>
                <p14:cNvPr id="283" name="Ink 282">
                  <a:extLst>
                    <a:ext uri="{FF2B5EF4-FFF2-40B4-BE49-F238E27FC236}">
                      <a16:creationId xmlns:a16="http://schemas.microsoft.com/office/drawing/2014/main" id="{ECE2ABE6-1DDA-490D-AFC3-4DCAED7142BD}"/>
                    </a:ext>
                  </a:extLst>
                </p14:cNvPr>
                <p14:cNvContentPartPr/>
                <p14:nvPr/>
              </p14:nvContentPartPr>
              <p14:xfrm>
                <a:off x="3449610" y="6579187"/>
                <a:ext cx="278640" cy="79560"/>
              </p14:xfrm>
            </p:contentPart>
          </mc:Choice>
          <mc:Fallback>
            <p:pic>
              <p:nvPicPr>
                <p:cNvPr id="283" name="Ink 282">
                  <a:extLst>
                    <a:ext uri="{FF2B5EF4-FFF2-40B4-BE49-F238E27FC236}">
                      <a16:creationId xmlns:a16="http://schemas.microsoft.com/office/drawing/2014/main" id="{ECE2ABE6-1DDA-490D-AFC3-4DCAED7142BD}"/>
                    </a:ext>
                  </a:extLst>
                </p:cNvPr>
                <p:cNvPicPr/>
                <p:nvPr/>
              </p:nvPicPr>
              <p:blipFill>
                <a:blip r:embed="rId403"/>
                <a:stretch>
                  <a:fillRect/>
                </a:stretch>
              </p:blipFill>
              <p:spPr>
                <a:xfrm>
                  <a:off x="3440970" y="6570547"/>
                  <a:ext cx="296280" cy="97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4">
              <p14:nvContentPartPr>
                <p14:cNvPr id="284" name="Ink 283">
                  <a:extLst>
                    <a:ext uri="{FF2B5EF4-FFF2-40B4-BE49-F238E27FC236}">
                      <a16:creationId xmlns:a16="http://schemas.microsoft.com/office/drawing/2014/main" id="{2302E468-50FA-4FD2-BB68-11C6A1AAEDB4}"/>
                    </a:ext>
                  </a:extLst>
                </p14:cNvPr>
                <p14:cNvContentPartPr/>
                <p14:nvPr/>
              </p14:nvContentPartPr>
              <p14:xfrm>
                <a:off x="3894930" y="6045307"/>
                <a:ext cx="14040" cy="304200"/>
              </p14:xfrm>
            </p:contentPart>
          </mc:Choice>
          <mc:Fallback>
            <p:pic>
              <p:nvPicPr>
                <p:cNvPr id="284" name="Ink 283">
                  <a:extLst>
                    <a:ext uri="{FF2B5EF4-FFF2-40B4-BE49-F238E27FC236}">
                      <a16:creationId xmlns:a16="http://schemas.microsoft.com/office/drawing/2014/main" id="{2302E468-50FA-4FD2-BB68-11C6A1AAEDB4}"/>
                    </a:ext>
                  </a:extLst>
                </p:cNvPr>
                <p:cNvPicPr/>
                <p:nvPr/>
              </p:nvPicPr>
              <p:blipFill>
                <a:blip r:embed="rId405"/>
                <a:stretch>
                  <a:fillRect/>
                </a:stretch>
              </p:blipFill>
              <p:spPr>
                <a:xfrm>
                  <a:off x="3885930" y="6036667"/>
                  <a:ext cx="31680" cy="321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6">
              <p14:nvContentPartPr>
                <p14:cNvPr id="285" name="Ink 284">
                  <a:extLst>
                    <a:ext uri="{FF2B5EF4-FFF2-40B4-BE49-F238E27FC236}">
                      <a16:creationId xmlns:a16="http://schemas.microsoft.com/office/drawing/2014/main" id="{C63C988E-32BD-4694-8261-799BEAC5D6F7}"/>
                    </a:ext>
                  </a:extLst>
                </p14:cNvPr>
                <p14:cNvContentPartPr/>
                <p14:nvPr/>
              </p14:nvContentPartPr>
              <p14:xfrm>
                <a:off x="3999330" y="6146467"/>
                <a:ext cx="110160" cy="301680"/>
              </p14:xfrm>
            </p:contentPart>
          </mc:Choice>
          <mc:Fallback>
            <p:pic>
              <p:nvPicPr>
                <p:cNvPr id="285" name="Ink 284">
                  <a:extLst>
                    <a:ext uri="{FF2B5EF4-FFF2-40B4-BE49-F238E27FC236}">
                      <a16:creationId xmlns:a16="http://schemas.microsoft.com/office/drawing/2014/main" id="{C63C988E-32BD-4694-8261-799BEAC5D6F7}"/>
                    </a:ext>
                  </a:extLst>
                </p:cNvPr>
                <p:cNvPicPr/>
                <p:nvPr/>
              </p:nvPicPr>
              <p:blipFill>
                <a:blip r:embed="rId407"/>
                <a:stretch>
                  <a:fillRect/>
                </a:stretch>
              </p:blipFill>
              <p:spPr>
                <a:xfrm>
                  <a:off x="3990330" y="6137827"/>
                  <a:ext cx="127800" cy="319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8">
              <p14:nvContentPartPr>
                <p14:cNvPr id="287" name="Ink 286">
                  <a:extLst>
                    <a:ext uri="{FF2B5EF4-FFF2-40B4-BE49-F238E27FC236}">
                      <a16:creationId xmlns:a16="http://schemas.microsoft.com/office/drawing/2014/main" id="{0094FFAC-BA80-4428-B96C-5665871F2F21}"/>
                    </a:ext>
                  </a:extLst>
                </p14:cNvPr>
                <p14:cNvContentPartPr/>
                <p14:nvPr/>
              </p14:nvContentPartPr>
              <p14:xfrm>
                <a:off x="4407210" y="6220627"/>
                <a:ext cx="298080" cy="406440"/>
              </p14:xfrm>
            </p:contentPart>
          </mc:Choice>
          <mc:Fallback>
            <p:pic>
              <p:nvPicPr>
                <p:cNvPr id="287" name="Ink 286">
                  <a:extLst>
                    <a:ext uri="{FF2B5EF4-FFF2-40B4-BE49-F238E27FC236}">
                      <a16:creationId xmlns:a16="http://schemas.microsoft.com/office/drawing/2014/main" id="{0094FFAC-BA80-4428-B96C-5665871F2F21}"/>
                    </a:ext>
                  </a:extLst>
                </p:cNvPr>
                <p:cNvPicPr/>
                <p:nvPr/>
              </p:nvPicPr>
              <p:blipFill>
                <a:blip r:embed="rId409"/>
                <a:stretch>
                  <a:fillRect/>
                </a:stretch>
              </p:blipFill>
              <p:spPr>
                <a:xfrm>
                  <a:off x="4398570" y="6211987"/>
                  <a:ext cx="315720" cy="42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0">
              <p14:nvContentPartPr>
                <p14:cNvPr id="288" name="Ink 287">
                  <a:extLst>
                    <a:ext uri="{FF2B5EF4-FFF2-40B4-BE49-F238E27FC236}">
                      <a16:creationId xmlns:a16="http://schemas.microsoft.com/office/drawing/2014/main" id="{D4565388-E08F-428E-B086-87B4D67C8808}"/>
                    </a:ext>
                  </a:extLst>
                </p14:cNvPr>
                <p14:cNvContentPartPr/>
                <p14:nvPr/>
              </p14:nvContentPartPr>
              <p14:xfrm>
                <a:off x="4392450" y="6185347"/>
                <a:ext cx="335880" cy="79200"/>
              </p14:xfrm>
            </p:contentPart>
          </mc:Choice>
          <mc:Fallback>
            <p:pic>
              <p:nvPicPr>
                <p:cNvPr id="288" name="Ink 287">
                  <a:extLst>
                    <a:ext uri="{FF2B5EF4-FFF2-40B4-BE49-F238E27FC236}">
                      <a16:creationId xmlns:a16="http://schemas.microsoft.com/office/drawing/2014/main" id="{D4565388-E08F-428E-B086-87B4D67C8808}"/>
                    </a:ext>
                  </a:extLst>
                </p:cNvPr>
                <p:cNvPicPr/>
                <p:nvPr/>
              </p:nvPicPr>
              <p:blipFill>
                <a:blip r:embed="rId411"/>
                <a:stretch>
                  <a:fillRect/>
                </a:stretch>
              </p:blipFill>
              <p:spPr>
                <a:xfrm>
                  <a:off x="4383810" y="6176707"/>
                  <a:ext cx="353520" cy="96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2">
              <p14:nvContentPartPr>
                <p14:cNvPr id="289" name="Ink 288">
                  <a:extLst>
                    <a:ext uri="{FF2B5EF4-FFF2-40B4-BE49-F238E27FC236}">
                      <a16:creationId xmlns:a16="http://schemas.microsoft.com/office/drawing/2014/main" id="{60F19A53-93D5-4A51-8FA0-2CF0C348F25E}"/>
                    </a:ext>
                  </a:extLst>
                </p14:cNvPr>
                <p14:cNvContentPartPr/>
                <p14:nvPr/>
              </p14:nvContentPartPr>
              <p14:xfrm>
                <a:off x="4783410" y="6341227"/>
                <a:ext cx="218520" cy="272880"/>
              </p14:xfrm>
            </p:contentPart>
          </mc:Choice>
          <mc:Fallback>
            <p:pic>
              <p:nvPicPr>
                <p:cNvPr id="289" name="Ink 288">
                  <a:extLst>
                    <a:ext uri="{FF2B5EF4-FFF2-40B4-BE49-F238E27FC236}">
                      <a16:creationId xmlns:a16="http://schemas.microsoft.com/office/drawing/2014/main" id="{60F19A53-93D5-4A51-8FA0-2CF0C348F25E}"/>
                    </a:ext>
                  </a:extLst>
                </p:cNvPr>
                <p:cNvPicPr/>
                <p:nvPr/>
              </p:nvPicPr>
              <p:blipFill>
                <a:blip r:embed="rId413"/>
                <a:stretch>
                  <a:fillRect/>
                </a:stretch>
              </p:blipFill>
              <p:spPr>
                <a:xfrm>
                  <a:off x="4774770" y="6332227"/>
                  <a:ext cx="236160" cy="290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4">
              <p14:nvContentPartPr>
                <p14:cNvPr id="290" name="Ink 289">
                  <a:extLst>
                    <a:ext uri="{FF2B5EF4-FFF2-40B4-BE49-F238E27FC236}">
                      <a16:creationId xmlns:a16="http://schemas.microsoft.com/office/drawing/2014/main" id="{0C779FEE-63AD-4CF7-8628-4EDF82E5E4A5}"/>
                    </a:ext>
                  </a:extLst>
                </p14:cNvPr>
                <p14:cNvContentPartPr/>
                <p14:nvPr/>
              </p14:nvContentPartPr>
              <p14:xfrm>
                <a:off x="4983210" y="6193267"/>
                <a:ext cx="50400" cy="436680"/>
              </p14:xfrm>
            </p:contentPart>
          </mc:Choice>
          <mc:Fallback>
            <p:pic>
              <p:nvPicPr>
                <p:cNvPr id="290" name="Ink 289">
                  <a:extLst>
                    <a:ext uri="{FF2B5EF4-FFF2-40B4-BE49-F238E27FC236}">
                      <a16:creationId xmlns:a16="http://schemas.microsoft.com/office/drawing/2014/main" id="{0C779FEE-63AD-4CF7-8628-4EDF82E5E4A5}"/>
                    </a:ext>
                  </a:extLst>
                </p:cNvPr>
                <p:cNvPicPr/>
                <p:nvPr/>
              </p:nvPicPr>
              <p:blipFill>
                <a:blip r:embed="rId415"/>
                <a:stretch>
                  <a:fillRect/>
                </a:stretch>
              </p:blipFill>
              <p:spPr>
                <a:xfrm>
                  <a:off x="4974210" y="6184267"/>
                  <a:ext cx="68040" cy="454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6">
              <p14:nvContentPartPr>
                <p14:cNvPr id="291" name="Ink 290">
                  <a:extLst>
                    <a:ext uri="{FF2B5EF4-FFF2-40B4-BE49-F238E27FC236}">
                      <a16:creationId xmlns:a16="http://schemas.microsoft.com/office/drawing/2014/main" id="{6393EAA4-575A-40DB-AB4F-63D11C59C5E3}"/>
                    </a:ext>
                  </a:extLst>
                </p14:cNvPr>
                <p14:cNvContentPartPr/>
                <p14:nvPr/>
              </p14:nvContentPartPr>
              <p14:xfrm>
                <a:off x="5091570" y="6242587"/>
                <a:ext cx="55080" cy="102600"/>
              </p14:xfrm>
            </p:contentPart>
          </mc:Choice>
          <mc:Fallback>
            <p:pic>
              <p:nvPicPr>
                <p:cNvPr id="291" name="Ink 290">
                  <a:extLst>
                    <a:ext uri="{FF2B5EF4-FFF2-40B4-BE49-F238E27FC236}">
                      <a16:creationId xmlns:a16="http://schemas.microsoft.com/office/drawing/2014/main" id="{6393EAA4-575A-40DB-AB4F-63D11C59C5E3}"/>
                    </a:ext>
                  </a:extLst>
                </p:cNvPr>
                <p:cNvPicPr/>
                <p:nvPr/>
              </p:nvPicPr>
              <p:blipFill>
                <a:blip r:embed="rId417"/>
                <a:stretch>
                  <a:fillRect/>
                </a:stretch>
              </p:blipFill>
              <p:spPr>
                <a:xfrm>
                  <a:off x="5082570" y="6233587"/>
                  <a:ext cx="72720" cy="120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8">
              <p14:nvContentPartPr>
                <p14:cNvPr id="292" name="Ink 291">
                  <a:extLst>
                    <a:ext uri="{FF2B5EF4-FFF2-40B4-BE49-F238E27FC236}">
                      <a16:creationId xmlns:a16="http://schemas.microsoft.com/office/drawing/2014/main" id="{AACA263C-CA9B-402D-A01D-BBD006298E95}"/>
                    </a:ext>
                  </a:extLst>
                </p14:cNvPr>
                <p14:cNvContentPartPr/>
                <p14:nvPr/>
              </p14:nvContentPartPr>
              <p14:xfrm>
                <a:off x="5147730" y="6190387"/>
                <a:ext cx="148680" cy="133920"/>
              </p14:xfrm>
            </p:contentPart>
          </mc:Choice>
          <mc:Fallback>
            <p:pic>
              <p:nvPicPr>
                <p:cNvPr id="292" name="Ink 291">
                  <a:extLst>
                    <a:ext uri="{FF2B5EF4-FFF2-40B4-BE49-F238E27FC236}">
                      <a16:creationId xmlns:a16="http://schemas.microsoft.com/office/drawing/2014/main" id="{AACA263C-CA9B-402D-A01D-BBD006298E95}"/>
                    </a:ext>
                  </a:extLst>
                </p:cNvPr>
                <p:cNvPicPr/>
                <p:nvPr/>
              </p:nvPicPr>
              <p:blipFill>
                <a:blip r:embed="rId419"/>
                <a:stretch>
                  <a:fillRect/>
                </a:stretch>
              </p:blipFill>
              <p:spPr>
                <a:xfrm>
                  <a:off x="5139090" y="6181747"/>
                  <a:ext cx="166320" cy="15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0">
              <p14:nvContentPartPr>
                <p14:cNvPr id="293" name="Ink 292">
                  <a:extLst>
                    <a:ext uri="{FF2B5EF4-FFF2-40B4-BE49-F238E27FC236}">
                      <a16:creationId xmlns:a16="http://schemas.microsoft.com/office/drawing/2014/main" id="{EE2D03DA-80E0-4A8B-8D98-69F4B8D15432}"/>
                    </a:ext>
                  </a:extLst>
                </p14:cNvPr>
                <p14:cNvContentPartPr/>
                <p14:nvPr/>
              </p14:nvContentPartPr>
              <p14:xfrm>
                <a:off x="5702490" y="6282907"/>
                <a:ext cx="254520" cy="401400"/>
              </p14:xfrm>
            </p:contentPart>
          </mc:Choice>
          <mc:Fallback>
            <p:pic>
              <p:nvPicPr>
                <p:cNvPr id="293" name="Ink 292">
                  <a:extLst>
                    <a:ext uri="{FF2B5EF4-FFF2-40B4-BE49-F238E27FC236}">
                      <a16:creationId xmlns:a16="http://schemas.microsoft.com/office/drawing/2014/main" id="{EE2D03DA-80E0-4A8B-8D98-69F4B8D15432}"/>
                    </a:ext>
                  </a:extLst>
                </p:cNvPr>
                <p:cNvPicPr/>
                <p:nvPr/>
              </p:nvPicPr>
              <p:blipFill>
                <a:blip r:embed="rId421"/>
                <a:stretch>
                  <a:fillRect/>
                </a:stretch>
              </p:blipFill>
              <p:spPr>
                <a:xfrm>
                  <a:off x="5693850" y="6273907"/>
                  <a:ext cx="272160" cy="41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2">
              <p14:nvContentPartPr>
                <p14:cNvPr id="294" name="Ink 293">
                  <a:extLst>
                    <a:ext uri="{FF2B5EF4-FFF2-40B4-BE49-F238E27FC236}">
                      <a16:creationId xmlns:a16="http://schemas.microsoft.com/office/drawing/2014/main" id="{01BC95C4-E433-484E-96A3-34DC95DFFFEA}"/>
                    </a:ext>
                  </a:extLst>
                </p14:cNvPr>
                <p14:cNvContentPartPr/>
                <p14:nvPr/>
              </p14:nvContentPartPr>
              <p14:xfrm>
                <a:off x="5735610" y="6314947"/>
                <a:ext cx="198000" cy="14760"/>
              </p14:xfrm>
            </p:contentPart>
          </mc:Choice>
          <mc:Fallback>
            <p:pic>
              <p:nvPicPr>
                <p:cNvPr id="294" name="Ink 293">
                  <a:extLst>
                    <a:ext uri="{FF2B5EF4-FFF2-40B4-BE49-F238E27FC236}">
                      <a16:creationId xmlns:a16="http://schemas.microsoft.com/office/drawing/2014/main" id="{01BC95C4-E433-484E-96A3-34DC95DFFFEA}"/>
                    </a:ext>
                  </a:extLst>
                </p:cNvPr>
                <p:cNvPicPr/>
                <p:nvPr/>
              </p:nvPicPr>
              <p:blipFill>
                <a:blip r:embed="rId423"/>
                <a:stretch>
                  <a:fillRect/>
                </a:stretch>
              </p:blipFill>
              <p:spPr>
                <a:xfrm>
                  <a:off x="5726970" y="6305947"/>
                  <a:ext cx="215640" cy="324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98" name="Group 297">
            <a:extLst>
              <a:ext uri="{FF2B5EF4-FFF2-40B4-BE49-F238E27FC236}">
                <a16:creationId xmlns:a16="http://schemas.microsoft.com/office/drawing/2014/main" id="{2BEB3394-ACFA-454F-9931-88F5B1A5504D}"/>
              </a:ext>
            </a:extLst>
          </p:cNvPr>
          <p:cNvGrpSpPr/>
          <p:nvPr/>
        </p:nvGrpSpPr>
        <p:grpSpPr>
          <a:xfrm>
            <a:off x="6143490" y="5498467"/>
            <a:ext cx="879480" cy="1371960"/>
            <a:chOff x="6143490" y="5498467"/>
            <a:chExt cx="879480" cy="13719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24">
              <p14:nvContentPartPr>
                <p14:cNvPr id="243" name="Ink 242">
                  <a:extLst>
                    <a:ext uri="{FF2B5EF4-FFF2-40B4-BE49-F238E27FC236}">
                      <a16:creationId xmlns:a16="http://schemas.microsoft.com/office/drawing/2014/main" id="{CB0EBF33-4DCF-4E20-99A4-43825ECF3BBC}"/>
                    </a:ext>
                  </a:extLst>
                </p14:cNvPr>
                <p14:cNvContentPartPr/>
                <p14:nvPr/>
              </p14:nvContentPartPr>
              <p14:xfrm>
                <a:off x="6145290" y="5498467"/>
                <a:ext cx="263880" cy="703080"/>
              </p14:xfrm>
            </p:contentPart>
          </mc:Choice>
          <mc:Fallback>
            <p:pic>
              <p:nvPicPr>
                <p:cNvPr id="243" name="Ink 242">
                  <a:extLst>
                    <a:ext uri="{FF2B5EF4-FFF2-40B4-BE49-F238E27FC236}">
                      <a16:creationId xmlns:a16="http://schemas.microsoft.com/office/drawing/2014/main" id="{CB0EBF33-4DCF-4E20-99A4-43825ECF3BBC}"/>
                    </a:ext>
                  </a:extLst>
                </p:cNvPr>
                <p:cNvPicPr/>
                <p:nvPr/>
              </p:nvPicPr>
              <p:blipFill>
                <a:blip r:embed="rId425"/>
                <a:stretch>
                  <a:fillRect/>
                </a:stretch>
              </p:blipFill>
              <p:spPr>
                <a:xfrm>
                  <a:off x="6136650" y="5489827"/>
                  <a:ext cx="281520" cy="720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6">
              <p14:nvContentPartPr>
                <p14:cNvPr id="244" name="Ink 243">
                  <a:extLst>
                    <a:ext uri="{FF2B5EF4-FFF2-40B4-BE49-F238E27FC236}">
                      <a16:creationId xmlns:a16="http://schemas.microsoft.com/office/drawing/2014/main" id="{57398C43-A899-4AA0-8955-C415E2F6DBF0}"/>
                    </a:ext>
                  </a:extLst>
                </p14:cNvPr>
                <p14:cNvContentPartPr/>
                <p14:nvPr/>
              </p14:nvContentPartPr>
              <p14:xfrm>
                <a:off x="6609330" y="5805187"/>
                <a:ext cx="273600" cy="325080"/>
              </p14:xfrm>
            </p:contentPart>
          </mc:Choice>
          <mc:Fallback>
            <p:pic>
              <p:nvPicPr>
                <p:cNvPr id="244" name="Ink 243">
                  <a:extLst>
                    <a:ext uri="{FF2B5EF4-FFF2-40B4-BE49-F238E27FC236}">
                      <a16:creationId xmlns:a16="http://schemas.microsoft.com/office/drawing/2014/main" id="{57398C43-A899-4AA0-8955-C415E2F6DBF0}"/>
                    </a:ext>
                  </a:extLst>
                </p:cNvPr>
                <p:cNvPicPr/>
                <p:nvPr/>
              </p:nvPicPr>
              <p:blipFill>
                <a:blip r:embed="rId427"/>
                <a:stretch>
                  <a:fillRect/>
                </a:stretch>
              </p:blipFill>
              <p:spPr>
                <a:xfrm>
                  <a:off x="6600330" y="5796547"/>
                  <a:ext cx="291240" cy="342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8">
              <p14:nvContentPartPr>
                <p14:cNvPr id="245" name="Ink 244">
                  <a:extLst>
                    <a:ext uri="{FF2B5EF4-FFF2-40B4-BE49-F238E27FC236}">
                      <a16:creationId xmlns:a16="http://schemas.microsoft.com/office/drawing/2014/main" id="{D403113E-70F8-47CB-9252-CD1EFE30B0DF}"/>
                    </a:ext>
                  </a:extLst>
                </p14:cNvPr>
                <p14:cNvContentPartPr/>
                <p14:nvPr/>
              </p14:nvContentPartPr>
              <p14:xfrm>
                <a:off x="6801210" y="5498467"/>
                <a:ext cx="221760" cy="272880"/>
              </p14:xfrm>
            </p:contentPart>
          </mc:Choice>
          <mc:Fallback>
            <p:pic>
              <p:nvPicPr>
                <p:cNvPr id="245" name="Ink 244">
                  <a:extLst>
                    <a:ext uri="{FF2B5EF4-FFF2-40B4-BE49-F238E27FC236}">
                      <a16:creationId xmlns:a16="http://schemas.microsoft.com/office/drawing/2014/main" id="{D403113E-70F8-47CB-9252-CD1EFE30B0DF}"/>
                    </a:ext>
                  </a:extLst>
                </p:cNvPr>
                <p:cNvPicPr/>
                <p:nvPr/>
              </p:nvPicPr>
              <p:blipFill>
                <a:blip r:embed="rId429"/>
                <a:stretch>
                  <a:fillRect/>
                </a:stretch>
              </p:blipFill>
              <p:spPr>
                <a:xfrm>
                  <a:off x="6792570" y="5489467"/>
                  <a:ext cx="239400" cy="290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30">
              <p14:nvContentPartPr>
                <p14:cNvPr id="295" name="Ink 294">
                  <a:extLst>
                    <a:ext uri="{FF2B5EF4-FFF2-40B4-BE49-F238E27FC236}">
                      <a16:creationId xmlns:a16="http://schemas.microsoft.com/office/drawing/2014/main" id="{895EDFCD-973B-475E-B21B-33D4618CA637}"/>
                    </a:ext>
                  </a:extLst>
                </p14:cNvPr>
                <p14:cNvContentPartPr/>
                <p14:nvPr/>
              </p14:nvContentPartPr>
              <p14:xfrm>
                <a:off x="6191730" y="6226027"/>
                <a:ext cx="100440" cy="644400"/>
              </p14:xfrm>
            </p:contentPart>
          </mc:Choice>
          <mc:Fallback>
            <p:pic>
              <p:nvPicPr>
                <p:cNvPr id="295" name="Ink 294">
                  <a:extLst>
                    <a:ext uri="{FF2B5EF4-FFF2-40B4-BE49-F238E27FC236}">
                      <a16:creationId xmlns:a16="http://schemas.microsoft.com/office/drawing/2014/main" id="{895EDFCD-973B-475E-B21B-33D4618CA637}"/>
                    </a:ext>
                  </a:extLst>
                </p:cNvPr>
                <p:cNvPicPr/>
                <p:nvPr/>
              </p:nvPicPr>
              <p:blipFill>
                <a:blip r:embed="rId431"/>
                <a:stretch>
                  <a:fillRect/>
                </a:stretch>
              </p:blipFill>
              <p:spPr>
                <a:xfrm>
                  <a:off x="6183090" y="6217387"/>
                  <a:ext cx="118080" cy="662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32">
              <p14:nvContentPartPr>
                <p14:cNvPr id="296" name="Ink 295">
                  <a:extLst>
                    <a:ext uri="{FF2B5EF4-FFF2-40B4-BE49-F238E27FC236}">
                      <a16:creationId xmlns:a16="http://schemas.microsoft.com/office/drawing/2014/main" id="{73B659D8-9957-4AF8-9075-174C5D28B2E9}"/>
                    </a:ext>
                  </a:extLst>
                </p14:cNvPr>
                <p14:cNvContentPartPr/>
                <p14:nvPr/>
              </p14:nvContentPartPr>
              <p14:xfrm>
                <a:off x="6143490" y="6237547"/>
                <a:ext cx="409320" cy="457200"/>
              </p14:xfrm>
            </p:contentPart>
          </mc:Choice>
          <mc:Fallback>
            <p:pic>
              <p:nvPicPr>
                <p:cNvPr id="296" name="Ink 295">
                  <a:extLst>
                    <a:ext uri="{FF2B5EF4-FFF2-40B4-BE49-F238E27FC236}">
                      <a16:creationId xmlns:a16="http://schemas.microsoft.com/office/drawing/2014/main" id="{73B659D8-9957-4AF8-9075-174C5D28B2E9}"/>
                    </a:ext>
                  </a:extLst>
                </p:cNvPr>
                <p:cNvPicPr/>
                <p:nvPr/>
              </p:nvPicPr>
              <p:blipFill>
                <a:blip r:embed="rId433"/>
                <a:stretch>
                  <a:fillRect/>
                </a:stretch>
              </p:blipFill>
              <p:spPr>
                <a:xfrm>
                  <a:off x="6134490" y="6228907"/>
                  <a:ext cx="426960" cy="474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34">
              <p14:nvContentPartPr>
                <p14:cNvPr id="297" name="Ink 296">
                  <a:extLst>
                    <a:ext uri="{FF2B5EF4-FFF2-40B4-BE49-F238E27FC236}">
                      <a16:creationId xmlns:a16="http://schemas.microsoft.com/office/drawing/2014/main" id="{F172C921-D1E7-4B87-9FD4-E8D412B660FA}"/>
                    </a:ext>
                  </a:extLst>
                </p14:cNvPr>
                <p14:cNvContentPartPr/>
                <p14:nvPr/>
              </p14:nvContentPartPr>
              <p14:xfrm>
                <a:off x="6657210" y="6257707"/>
                <a:ext cx="108360" cy="275760"/>
              </p14:xfrm>
            </p:contentPart>
          </mc:Choice>
          <mc:Fallback>
            <p:pic>
              <p:nvPicPr>
                <p:cNvPr id="297" name="Ink 296">
                  <a:extLst>
                    <a:ext uri="{FF2B5EF4-FFF2-40B4-BE49-F238E27FC236}">
                      <a16:creationId xmlns:a16="http://schemas.microsoft.com/office/drawing/2014/main" id="{F172C921-D1E7-4B87-9FD4-E8D412B660FA}"/>
                    </a:ext>
                  </a:extLst>
                </p:cNvPr>
                <p:cNvPicPr/>
                <p:nvPr/>
              </p:nvPicPr>
              <p:blipFill>
                <a:blip r:embed="rId435"/>
                <a:stretch>
                  <a:fillRect/>
                </a:stretch>
              </p:blipFill>
              <p:spPr>
                <a:xfrm>
                  <a:off x="6648210" y="6249067"/>
                  <a:ext cx="126000" cy="2934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02" name="Group 301">
            <a:extLst>
              <a:ext uri="{FF2B5EF4-FFF2-40B4-BE49-F238E27FC236}">
                <a16:creationId xmlns:a16="http://schemas.microsoft.com/office/drawing/2014/main" id="{CE1F1211-DB3D-4776-98A7-C9985415882D}"/>
              </a:ext>
            </a:extLst>
          </p:cNvPr>
          <p:cNvGrpSpPr/>
          <p:nvPr/>
        </p:nvGrpSpPr>
        <p:grpSpPr>
          <a:xfrm>
            <a:off x="7426890" y="4256827"/>
            <a:ext cx="2899440" cy="2762640"/>
            <a:chOff x="7426890" y="4256827"/>
            <a:chExt cx="2899440" cy="27626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36">
              <p14:nvContentPartPr>
                <p14:cNvPr id="250" name="Ink 249">
                  <a:extLst>
                    <a:ext uri="{FF2B5EF4-FFF2-40B4-BE49-F238E27FC236}">
                      <a16:creationId xmlns:a16="http://schemas.microsoft.com/office/drawing/2014/main" id="{DCED342A-0D08-4F29-BE23-2FE88D2DFD47}"/>
                    </a:ext>
                  </a:extLst>
                </p14:cNvPr>
                <p14:cNvContentPartPr/>
                <p14:nvPr/>
              </p14:nvContentPartPr>
              <p14:xfrm>
                <a:off x="7426890" y="5558947"/>
                <a:ext cx="291240" cy="529920"/>
              </p14:xfrm>
            </p:contentPart>
          </mc:Choice>
          <mc:Fallback>
            <p:pic>
              <p:nvPicPr>
                <p:cNvPr id="250" name="Ink 249">
                  <a:extLst>
                    <a:ext uri="{FF2B5EF4-FFF2-40B4-BE49-F238E27FC236}">
                      <a16:creationId xmlns:a16="http://schemas.microsoft.com/office/drawing/2014/main" id="{DCED342A-0D08-4F29-BE23-2FE88D2DFD47}"/>
                    </a:ext>
                  </a:extLst>
                </p:cNvPr>
                <p:cNvPicPr/>
                <p:nvPr/>
              </p:nvPicPr>
              <p:blipFill>
                <a:blip r:embed="rId437"/>
                <a:stretch>
                  <a:fillRect/>
                </a:stretch>
              </p:blipFill>
              <p:spPr>
                <a:xfrm>
                  <a:off x="7418250" y="5549947"/>
                  <a:ext cx="308880" cy="547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38">
              <p14:nvContentPartPr>
                <p14:cNvPr id="251" name="Ink 250">
                  <a:extLst>
                    <a:ext uri="{FF2B5EF4-FFF2-40B4-BE49-F238E27FC236}">
                      <a16:creationId xmlns:a16="http://schemas.microsoft.com/office/drawing/2014/main" id="{9831FB06-5958-4C8C-8453-A319D7F4F4AC}"/>
                    </a:ext>
                  </a:extLst>
                </p14:cNvPr>
                <p14:cNvContentPartPr/>
                <p14:nvPr/>
              </p14:nvContentPartPr>
              <p14:xfrm>
                <a:off x="7790130" y="5740387"/>
                <a:ext cx="261360" cy="311400"/>
              </p14:xfrm>
            </p:contentPart>
          </mc:Choice>
          <mc:Fallback>
            <p:pic>
              <p:nvPicPr>
                <p:cNvPr id="251" name="Ink 250">
                  <a:extLst>
                    <a:ext uri="{FF2B5EF4-FFF2-40B4-BE49-F238E27FC236}">
                      <a16:creationId xmlns:a16="http://schemas.microsoft.com/office/drawing/2014/main" id="{9831FB06-5958-4C8C-8453-A319D7F4F4AC}"/>
                    </a:ext>
                  </a:extLst>
                </p:cNvPr>
                <p:cNvPicPr/>
                <p:nvPr/>
              </p:nvPicPr>
              <p:blipFill>
                <a:blip r:embed="rId439"/>
                <a:stretch>
                  <a:fillRect/>
                </a:stretch>
              </p:blipFill>
              <p:spPr>
                <a:xfrm>
                  <a:off x="7781490" y="5731747"/>
                  <a:ext cx="279000" cy="32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0">
              <p14:nvContentPartPr>
                <p14:cNvPr id="252" name="Ink 251">
                  <a:extLst>
                    <a:ext uri="{FF2B5EF4-FFF2-40B4-BE49-F238E27FC236}">
                      <a16:creationId xmlns:a16="http://schemas.microsoft.com/office/drawing/2014/main" id="{93BFDD8C-25FA-43E3-A476-EED8F7FBE271}"/>
                    </a:ext>
                  </a:extLst>
                </p14:cNvPr>
                <p14:cNvContentPartPr/>
                <p14:nvPr/>
              </p14:nvContentPartPr>
              <p14:xfrm>
                <a:off x="7975170" y="5497387"/>
                <a:ext cx="90720" cy="571320"/>
              </p14:xfrm>
            </p:contentPart>
          </mc:Choice>
          <mc:Fallback>
            <p:pic>
              <p:nvPicPr>
                <p:cNvPr id="252" name="Ink 251">
                  <a:extLst>
                    <a:ext uri="{FF2B5EF4-FFF2-40B4-BE49-F238E27FC236}">
                      <a16:creationId xmlns:a16="http://schemas.microsoft.com/office/drawing/2014/main" id="{93BFDD8C-25FA-43E3-A476-EED8F7FBE271}"/>
                    </a:ext>
                  </a:extLst>
                </p:cNvPr>
                <p:cNvPicPr/>
                <p:nvPr/>
              </p:nvPicPr>
              <p:blipFill>
                <a:blip r:embed="rId441"/>
                <a:stretch>
                  <a:fillRect/>
                </a:stretch>
              </p:blipFill>
              <p:spPr>
                <a:xfrm>
                  <a:off x="7966170" y="5488387"/>
                  <a:ext cx="108360" cy="588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2">
              <p14:nvContentPartPr>
                <p14:cNvPr id="253" name="Ink 252">
                  <a:extLst>
                    <a:ext uri="{FF2B5EF4-FFF2-40B4-BE49-F238E27FC236}">
                      <a16:creationId xmlns:a16="http://schemas.microsoft.com/office/drawing/2014/main" id="{216953D5-06A1-4409-AC64-7BE4AE3DCDE0}"/>
                    </a:ext>
                  </a:extLst>
                </p14:cNvPr>
                <p14:cNvContentPartPr/>
                <p14:nvPr/>
              </p14:nvContentPartPr>
              <p14:xfrm>
                <a:off x="8200170" y="5453467"/>
                <a:ext cx="26640" cy="241200"/>
              </p14:xfrm>
            </p:contentPart>
          </mc:Choice>
          <mc:Fallback>
            <p:pic>
              <p:nvPicPr>
                <p:cNvPr id="253" name="Ink 252">
                  <a:extLst>
                    <a:ext uri="{FF2B5EF4-FFF2-40B4-BE49-F238E27FC236}">
                      <a16:creationId xmlns:a16="http://schemas.microsoft.com/office/drawing/2014/main" id="{216953D5-06A1-4409-AC64-7BE4AE3DCDE0}"/>
                    </a:ext>
                  </a:extLst>
                </p:cNvPr>
                <p:cNvPicPr/>
                <p:nvPr/>
              </p:nvPicPr>
              <p:blipFill>
                <a:blip r:embed="rId443"/>
                <a:stretch>
                  <a:fillRect/>
                </a:stretch>
              </p:blipFill>
              <p:spPr>
                <a:xfrm>
                  <a:off x="8191170" y="5444467"/>
                  <a:ext cx="44280" cy="258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4">
              <p14:nvContentPartPr>
                <p14:cNvPr id="254" name="Ink 253">
                  <a:extLst>
                    <a:ext uri="{FF2B5EF4-FFF2-40B4-BE49-F238E27FC236}">
                      <a16:creationId xmlns:a16="http://schemas.microsoft.com/office/drawing/2014/main" id="{6EE393D4-FD6E-443D-8CD5-6E0C8E6F600A}"/>
                    </a:ext>
                  </a:extLst>
                </p14:cNvPr>
                <p14:cNvContentPartPr/>
                <p14:nvPr/>
              </p14:nvContentPartPr>
              <p14:xfrm>
                <a:off x="8344170" y="5440507"/>
                <a:ext cx="239040" cy="203040"/>
              </p14:xfrm>
            </p:contentPart>
          </mc:Choice>
          <mc:Fallback>
            <p:pic>
              <p:nvPicPr>
                <p:cNvPr id="254" name="Ink 253">
                  <a:extLst>
                    <a:ext uri="{FF2B5EF4-FFF2-40B4-BE49-F238E27FC236}">
                      <a16:creationId xmlns:a16="http://schemas.microsoft.com/office/drawing/2014/main" id="{6EE393D4-FD6E-443D-8CD5-6E0C8E6F600A}"/>
                    </a:ext>
                  </a:extLst>
                </p:cNvPr>
                <p:cNvPicPr/>
                <p:nvPr/>
              </p:nvPicPr>
              <p:blipFill>
                <a:blip r:embed="rId445"/>
                <a:stretch>
                  <a:fillRect/>
                </a:stretch>
              </p:blipFill>
              <p:spPr>
                <a:xfrm>
                  <a:off x="8335530" y="5431507"/>
                  <a:ext cx="256680" cy="220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6">
              <p14:nvContentPartPr>
                <p14:cNvPr id="256" name="Ink 255">
                  <a:extLst>
                    <a:ext uri="{FF2B5EF4-FFF2-40B4-BE49-F238E27FC236}">
                      <a16:creationId xmlns:a16="http://schemas.microsoft.com/office/drawing/2014/main" id="{B212B386-2DCE-47AE-B085-FB36D8C637AE}"/>
                    </a:ext>
                  </a:extLst>
                </p14:cNvPr>
                <p14:cNvContentPartPr/>
                <p14:nvPr/>
              </p14:nvContentPartPr>
              <p14:xfrm>
                <a:off x="8443890" y="5407387"/>
                <a:ext cx="65880" cy="21240"/>
              </p14:xfrm>
            </p:contentPart>
          </mc:Choice>
          <mc:Fallback>
            <p:pic>
              <p:nvPicPr>
                <p:cNvPr id="256" name="Ink 255">
                  <a:extLst>
                    <a:ext uri="{FF2B5EF4-FFF2-40B4-BE49-F238E27FC236}">
                      <a16:creationId xmlns:a16="http://schemas.microsoft.com/office/drawing/2014/main" id="{B212B386-2DCE-47AE-B085-FB36D8C637AE}"/>
                    </a:ext>
                  </a:extLst>
                </p:cNvPr>
                <p:cNvPicPr/>
                <p:nvPr/>
              </p:nvPicPr>
              <p:blipFill>
                <a:blip r:embed="rId447"/>
                <a:stretch>
                  <a:fillRect/>
                </a:stretch>
              </p:blipFill>
              <p:spPr>
                <a:xfrm>
                  <a:off x="8434890" y="5398747"/>
                  <a:ext cx="83520" cy="3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8">
              <p14:nvContentPartPr>
                <p14:cNvPr id="258" name="Ink 257">
                  <a:extLst>
                    <a:ext uri="{FF2B5EF4-FFF2-40B4-BE49-F238E27FC236}">
                      <a16:creationId xmlns:a16="http://schemas.microsoft.com/office/drawing/2014/main" id="{BD13ADA7-8363-4D06-B1A1-D9FAA5739036}"/>
                    </a:ext>
                  </a:extLst>
                </p14:cNvPr>
                <p14:cNvContentPartPr/>
                <p14:nvPr/>
              </p14:nvContentPartPr>
              <p14:xfrm>
                <a:off x="8653770" y="5453827"/>
                <a:ext cx="197280" cy="642960"/>
              </p14:xfrm>
            </p:contentPart>
          </mc:Choice>
          <mc:Fallback>
            <p:pic>
              <p:nvPicPr>
                <p:cNvPr id="258" name="Ink 257">
                  <a:extLst>
                    <a:ext uri="{FF2B5EF4-FFF2-40B4-BE49-F238E27FC236}">
                      <a16:creationId xmlns:a16="http://schemas.microsoft.com/office/drawing/2014/main" id="{BD13ADA7-8363-4D06-B1A1-D9FAA5739036}"/>
                    </a:ext>
                  </a:extLst>
                </p:cNvPr>
                <p:cNvPicPr/>
                <p:nvPr/>
              </p:nvPicPr>
              <p:blipFill>
                <a:blip r:embed="rId449"/>
                <a:stretch>
                  <a:fillRect/>
                </a:stretch>
              </p:blipFill>
              <p:spPr>
                <a:xfrm>
                  <a:off x="8644770" y="5444827"/>
                  <a:ext cx="214920" cy="660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50">
              <p14:nvContentPartPr>
                <p14:cNvPr id="259" name="Ink 258">
                  <a:extLst>
                    <a:ext uri="{FF2B5EF4-FFF2-40B4-BE49-F238E27FC236}">
                      <a16:creationId xmlns:a16="http://schemas.microsoft.com/office/drawing/2014/main" id="{16977004-303E-47E7-9A32-5FCD17292326}"/>
                    </a:ext>
                  </a:extLst>
                </p14:cNvPr>
                <p14:cNvContentPartPr/>
                <p14:nvPr/>
              </p14:nvContentPartPr>
              <p14:xfrm>
                <a:off x="8902530" y="5802667"/>
                <a:ext cx="227880" cy="471240"/>
              </p14:xfrm>
            </p:contentPart>
          </mc:Choice>
          <mc:Fallback>
            <p:pic>
              <p:nvPicPr>
                <p:cNvPr id="259" name="Ink 258">
                  <a:extLst>
                    <a:ext uri="{FF2B5EF4-FFF2-40B4-BE49-F238E27FC236}">
                      <a16:creationId xmlns:a16="http://schemas.microsoft.com/office/drawing/2014/main" id="{16977004-303E-47E7-9A32-5FCD17292326}"/>
                    </a:ext>
                  </a:extLst>
                </p:cNvPr>
                <p:cNvPicPr/>
                <p:nvPr/>
              </p:nvPicPr>
              <p:blipFill>
                <a:blip r:embed="rId451"/>
                <a:stretch>
                  <a:fillRect/>
                </a:stretch>
              </p:blipFill>
              <p:spPr>
                <a:xfrm>
                  <a:off x="8893890" y="5793667"/>
                  <a:ext cx="245520" cy="48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52">
              <p14:nvContentPartPr>
                <p14:cNvPr id="261" name="Ink 260">
                  <a:extLst>
                    <a:ext uri="{FF2B5EF4-FFF2-40B4-BE49-F238E27FC236}">
                      <a16:creationId xmlns:a16="http://schemas.microsoft.com/office/drawing/2014/main" id="{4E983B25-DF14-4AE4-A8BA-9A08C8D73256}"/>
                    </a:ext>
                  </a:extLst>
                </p14:cNvPr>
                <p14:cNvContentPartPr/>
                <p14:nvPr/>
              </p14:nvContentPartPr>
              <p14:xfrm>
                <a:off x="9169650" y="5300467"/>
                <a:ext cx="200520" cy="255600"/>
              </p14:xfrm>
            </p:contentPart>
          </mc:Choice>
          <mc:Fallback>
            <p:pic>
              <p:nvPicPr>
                <p:cNvPr id="261" name="Ink 260">
                  <a:extLst>
                    <a:ext uri="{FF2B5EF4-FFF2-40B4-BE49-F238E27FC236}">
                      <a16:creationId xmlns:a16="http://schemas.microsoft.com/office/drawing/2014/main" id="{4E983B25-DF14-4AE4-A8BA-9A08C8D73256}"/>
                    </a:ext>
                  </a:extLst>
                </p:cNvPr>
                <p:cNvPicPr/>
                <p:nvPr/>
              </p:nvPicPr>
              <p:blipFill>
                <a:blip r:embed="rId453"/>
                <a:stretch>
                  <a:fillRect/>
                </a:stretch>
              </p:blipFill>
              <p:spPr>
                <a:xfrm>
                  <a:off x="9161010" y="5291827"/>
                  <a:ext cx="218160" cy="273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54">
              <p14:nvContentPartPr>
                <p14:cNvPr id="262" name="Ink 261">
                  <a:extLst>
                    <a:ext uri="{FF2B5EF4-FFF2-40B4-BE49-F238E27FC236}">
                      <a16:creationId xmlns:a16="http://schemas.microsoft.com/office/drawing/2014/main" id="{CF5FA702-75CA-438D-A5C3-C0C6D69D4BC6}"/>
                    </a:ext>
                  </a:extLst>
                </p14:cNvPr>
                <p14:cNvContentPartPr/>
                <p14:nvPr/>
              </p14:nvContentPartPr>
              <p14:xfrm>
                <a:off x="9536490" y="5409907"/>
                <a:ext cx="302760" cy="575640"/>
              </p14:xfrm>
            </p:contentPart>
          </mc:Choice>
          <mc:Fallback>
            <p:pic>
              <p:nvPicPr>
                <p:cNvPr id="262" name="Ink 261">
                  <a:extLst>
                    <a:ext uri="{FF2B5EF4-FFF2-40B4-BE49-F238E27FC236}">
                      <a16:creationId xmlns:a16="http://schemas.microsoft.com/office/drawing/2014/main" id="{CF5FA702-75CA-438D-A5C3-C0C6D69D4BC6}"/>
                    </a:ext>
                  </a:extLst>
                </p:cNvPr>
                <p:cNvPicPr/>
                <p:nvPr/>
              </p:nvPicPr>
              <p:blipFill>
                <a:blip r:embed="rId455"/>
                <a:stretch>
                  <a:fillRect/>
                </a:stretch>
              </p:blipFill>
              <p:spPr>
                <a:xfrm>
                  <a:off x="9527850" y="5401267"/>
                  <a:ext cx="320400" cy="593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56">
              <p14:nvContentPartPr>
                <p14:cNvPr id="263" name="Ink 262">
                  <a:extLst>
                    <a:ext uri="{FF2B5EF4-FFF2-40B4-BE49-F238E27FC236}">
                      <a16:creationId xmlns:a16="http://schemas.microsoft.com/office/drawing/2014/main" id="{C0026E62-4046-407F-9758-D5897E7EB025}"/>
                    </a:ext>
                  </a:extLst>
                </p14:cNvPr>
                <p14:cNvContentPartPr/>
                <p14:nvPr/>
              </p14:nvContentPartPr>
              <p14:xfrm>
                <a:off x="9501930" y="5293267"/>
                <a:ext cx="363240" cy="30960"/>
              </p14:xfrm>
            </p:contentPart>
          </mc:Choice>
          <mc:Fallback>
            <p:pic>
              <p:nvPicPr>
                <p:cNvPr id="263" name="Ink 262">
                  <a:extLst>
                    <a:ext uri="{FF2B5EF4-FFF2-40B4-BE49-F238E27FC236}">
                      <a16:creationId xmlns:a16="http://schemas.microsoft.com/office/drawing/2014/main" id="{C0026E62-4046-407F-9758-D5897E7EB025}"/>
                    </a:ext>
                  </a:extLst>
                </p:cNvPr>
                <p:cNvPicPr/>
                <p:nvPr/>
              </p:nvPicPr>
              <p:blipFill>
                <a:blip r:embed="rId457"/>
                <a:stretch>
                  <a:fillRect/>
                </a:stretch>
              </p:blipFill>
              <p:spPr>
                <a:xfrm>
                  <a:off x="9493290" y="5284267"/>
                  <a:ext cx="380880" cy="48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58">
              <p14:nvContentPartPr>
                <p14:cNvPr id="264" name="Ink 263">
                  <a:extLst>
                    <a:ext uri="{FF2B5EF4-FFF2-40B4-BE49-F238E27FC236}">
                      <a16:creationId xmlns:a16="http://schemas.microsoft.com/office/drawing/2014/main" id="{EAC0A5CC-D83B-4C9D-99A0-48AA9FB50C63}"/>
                    </a:ext>
                  </a:extLst>
                </p14:cNvPr>
                <p14:cNvContentPartPr/>
                <p14:nvPr/>
              </p14:nvContentPartPr>
              <p14:xfrm>
                <a:off x="9904410" y="5582347"/>
                <a:ext cx="209520" cy="436320"/>
              </p14:xfrm>
            </p:contentPart>
          </mc:Choice>
          <mc:Fallback>
            <p:pic>
              <p:nvPicPr>
                <p:cNvPr id="264" name="Ink 263">
                  <a:extLst>
                    <a:ext uri="{FF2B5EF4-FFF2-40B4-BE49-F238E27FC236}">
                      <a16:creationId xmlns:a16="http://schemas.microsoft.com/office/drawing/2014/main" id="{EAC0A5CC-D83B-4C9D-99A0-48AA9FB50C63}"/>
                    </a:ext>
                  </a:extLst>
                </p:cNvPr>
                <p:cNvPicPr/>
                <p:nvPr/>
              </p:nvPicPr>
              <p:blipFill>
                <a:blip r:embed="rId459"/>
                <a:stretch>
                  <a:fillRect/>
                </a:stretch>
              </p:blipFill>
              <p:spPr>
                <a:xfrm>
                  <a:off x="9895770" y="5573707"/>
                  <a:ext cx="227160" cy="453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0">
              <p14:nvContentPartPr>
                <p14:cNvPr id="265" name="Ink 264">
                  <a:extLst>
                    <a:ext uri="{FF2B5EF4-FFF2-40B4-BE49-F238E27FC236}">
                      <a16:creationId xmlns:a16="http://schemas.microsoft.com/office/drawing/2014/main" id="{132B2657-E8D0-49D4-8E4A-731A7371B138}"/>
                    </a:ext>
                  </a:extLst>
                </p14:cNvPr>
                <p14:cNvContentPartPr/>
                <p14:nvPr/>
              </p14:nvContentPartPr>
              <p14:xfrm>
                <a:off x="10158210" y="5297587"/>
                <a:ext cx="168120" cy="358560"/>
              </p14:xfrm>
            </p:contentPart>
          </mc:Choice>
          <mc:Fallback>
            <p:pic>
              <p:nvPicPr>
                <p:cNvPr id="265" name="Ink 264">
                  <a:extLst>
                    <a:ext uri="{FF2B5EF4-FFF2-40B4-BE49-F238E27FC236}">
                      <a16:creationId xmlns:a16="http://schemas.microsoft.com/office/drawing/2014/main" id="{132B2657-E8D0-49D4-8E4A-731A7371B138}"/>
                    </a:ext>
                  </a:extLst>
                </p:cNvPr>
                <p:cNvPicPr/>
                <p:nvPr/>
              </p:nvPicPr>
              <p:blipFill>
                <a:blip r:embed="rId461"/>
                <a:stretch>
                  <a:fillRect/>
                </a:stretch>
              </p:blipFill>
              <p:spPr>
                <a:xfrm>
                  <a:off x="10149570" y="5288587"/>
                  <a:ext cx="185760" cy="376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2">
              <p14:nvContentPartPr>
                <p14:cNvPr id="301" name="Ink 300">
                  <a:extLst>
                    <a:ext uri="{FF2B5EF4-FFF2-40B4-BE49-F238E27FC236}">
                      <a16:creationId xmlns:a16="http://schemas.microsoft.com/office/drawing/2014/main" id="{486D29C6-1E00-49BD-BBFD-6B1DB71C14BA}"/>
                    </a:ext>
                  </a:extLst>
                </p14:cNvPr>
                <p14:cNvContentPartPr/>
                <p14:nvPr/>
              </p14:nvContentPartPr>
              <p14:xfrm>
                <a:off x="9009810" y="4256827"/>
                <a:ext cx="766800" cy="2762640"/>
              </p14:xfrm>
            </p:contentPart>
          </mc:Choice>
          <mc:Fallback>
            <p:pic>
              <p:nvPicPr>
                <p:cNvPr id="301" name="Ink 300">
                  <a:extLst>
                    <a:ext uri="{FF2B5EF4-FFF2-40B4-BE49-F238E27FC236}">
                      <a16:creationId xmlns:a16="http://schemas.microsoft.com/office/drawing/2014/main" id="{486D29C6-1E00-49BD-BBFD-6B1DB71C14BA}"/>
                    </a:ext>
                  </a:extLst>
                </p:cNvPr>
                <p:cNvPicPr/>
                <p:nvPr/>
              </p:nvPicPr>
              <p:blipFill>
                <a:blip r:embed="rId463"/>
                <a:stretch>
                  <a:fillRect/>
                </a:stretch>
              </p:blipFill>
              <p:spPr>
                <a:xfrm>
                  <a:off x="9000810" y="4247827"/>
                  <a:ext cx="784440" cy="27802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464">
            <p14:nvContentPartPr>
              <p14:cNvPr id="303" name="Ink 302">
                <a:extLst>
                  <a:ext uri="{FF2B5EF4-FFF2-40B4-BE49-F238E27FC236}">
                    <a16:creationId xmlns:a16="http://schemas.microsoft.com/office/drawing/2014/main" id="{913A4C82-D0F2-4FB6-BFB7-92C7917F625B}"/>
                  </a:ext>
                </a:extLst>
              </p14:cNvPr>
              <p14:cNvContentPartPr/>
              <p14:nvPr/>
            </p14:nvContentPartPr>
            <p14:xfrm>
              <a:off x="4888890" y="3150547"/>
              <a:ext cx="29880" cy="64080"/>
            </p14:xfrm>
          </p:contentPart>
        </mc:Choice>
        <mc:Fallback>
          <p:pic>
            <p:nvPicPr>
              <p:cNvPr id="303" name="Ink 302">
                <a:extLst>
                  <a:ext uri="{FF2B5EF4-FFF2-40B4-BE49-F238E27FC236}">
                    <a16:creationId xmlns:a16="http://schemas.microsoft.com/office/drawing/2014/main" id="{913A4C82-D0F2-4FB6-BFB7-92C7917F625B}"/>
                  </a:ext>
                </a:extLst>
              </p:cNvPr>
              <p:cNvPicPr/>
              <p:nvPr/>
            </p:nvPicPr>
            <p:blipFill>
              <a:blip r:embed="rId465"/>
              <a:stretch>
                <a:fillRect/>
              </a:stretch>
            </p:blipFill>
            <p:spPr>
              <a:xfrm>
                <a:off x="4880250" y="3141547"/>
                <a:ext cx="47520" cy="81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66">
            <p14:nvContentPartPr>
              <p14:cNvPr id="304" name="Ink 303">
                <a:extLst>
                  <a:ext uri="{FF2B5EF4-FFF2-40B4-BE49-F238E27FC236}">
                    <a16:creationId xmlns:a16="http://schemas.microsoft.com/office/drawing/2014/main" id="{6F247E48-77B3-44C3-B6F1-E82DB7BD2CE3}"/>
                  </a:ext>
                </a:extLst>
              </p14:cNvPr>
              <p14:cNvContentPartPr/>
              <p14:nvPr/>
            </p14:nvContentPartPr>
            <p14:xfrm>
              <a:off x="6197130" y="6106867"/>
              <a:ext cx="569520" cy="96840"/>
            </p14:xfrm>
          </p:contentPart>
        </mc:Choice>
        <mc:Fallback>
          <p:pic>
            <p:nvPicPr>
              <p:cNvPr id="304" name="Ink 303">
                <a:extLst>
                  <a:ext uri="{FF2B5EF4-FFF2-40B4-BE49-F238E27FC236}">
                    <a16:creationId xmlns:a16="http://schemas.microsoft.com/office/drawing/2014/main" id="{6F247E48-77B3-44C3-B6F1-E82DB7BD2CE3}"/>
                  </a:ext>
                </a:extLst>
              </p:cNvPr>
              <p:cNvPicPr/>
              <p:nvPr/>
            </p:nvPicPr>
            <p:blipFill>
              <a:blip r:embed="rId467"/>
              <a:stretch>
                <a:fillRect/>
              </a:stretch>
            </p:blipFill>
            <p:spPr>
              <a:xfrm>
                <a:off x="6188130" y="6098227"/>
                <a:ext cx="587160" cy="114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68">
            <p14:nvContentPartPr>
              <p14:cNvPr id="305" name="Ink 304">
                <a:extLst>
                  <a:ext uri="{FF2B5EF4-FFF2-40B4-BE49-F238E27FC236}">
                    <a16:creationId xmlns:a16="http://schemas.microsoft.com/office/drawing/2014/main" id="{FE581C80-1B5B-450C-83C8-D1F315B56BE8}"/>
                  </a:ext>
                </a:extLst>
              </p14:cNvPr>
              <p14:cNvContentPartPr/>
              <p14:nvPr/>
            </p14:nvContentPartPr>
            <p14:xfrm>
              <a:off x="7496010" y="6105067"/>
              <a:ext cx="599760" cy="76320"/>
            </p14:xfrm>
          </p:contentPart>
        </mc:Choice>
        <mc:Fallback>
          <p:pic>
            <p:nvPicPr>
              <p:cNvPr id="305" name="Ink 304">
                <a:extLst>
                  <a:ext uri="{FF2B5EF4-FFF2-40B4-BE49-F238E27FC236}">
                    <a16:creationId xmlns:a16="http://schemas.microsoft.com/office/drawing/2014/main" id="{FE581C80-1B5B-450C-83C8-D1F315B56BE8}"/>
                  </a:ext>
                </a:extLst>
              </p:cNvPr>
              <p:cNvPicPr/>
              <p:nvPr/>
            </p:nvPicPr>
            <p:blipFill>
              <a:blip r:embed="rId469"/>
              <a:stretch>
                <a:fillRect/>
              </a:stretch>
            </p:blipFill>
            <p:spPr>
              <a:xfrm>
                <a:off x="7487010" y="6096067"/>
                <a:ext cx="617400" cy="939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2772439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C6AE24A8-6A7E-471C-AF40-DE8DB4202D27}"/>
              </a:ext>
            </a:extLst>
          </p:cNvPr>
          <p:cNvGrpSpPr/>
          <p:nvPr/>
        </p:nvGrpSpPr>
        <p:grpSpPr>
          <a:xfrm>
            <a:off x="421650" y="269107"/>
            <a:ext cx="1684800" cy="293400"/>
            <a:chOff x="421650" y="269107"/>
            <a:chExt cx="1684800" cy="2934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">
              <p14:nvContentPartPr>
                <p14:cNvPr id="2" name="Ink 1">
                  <a:extLst>
                    <a:ext uri="{FF2B5EF4-FFF2-40B4-BE49-F238E27FC236}">
                      <a16:creationId xmlns:a16="http://schemas.microsoft.com/office/drawing/2014/main" id="{7D0C560E-B436-4C18-B9C0-DE6251E0C378}"/>
                    </a:ext>
                  </a:extLst>
                </p14:cNvPr>
                <p14:cNvContentPartPr/>
                <p14:nvPr/>
              </p14:nvContentPartPr>
              <p14:xfrm>
                <a:off x="421650" y="304027"/>
                <a:ext cx="564840" cy="258480"/>
              </p14:xfrm>
            </p:contentPart>
          </mc:Choice>
          <mc:Fallback>
            <p:pic>
              <p:nvPicPr>
                <p:cNvPr id="2" name="Ink 1">
                  <a:extLst>
                    <a:ext uri="{FF2B5EF4-FFF2-40B4-BE49-F238E27FC236}">
                      <a16:creationId xmlns:a16="http://schemas.microsoft.com/office/drawing/2014/main" id="{7D0C560E-B436-4C18-B9C0-DE6251E0C378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412650" y="295027"/>
                  <a:ext cx="582480" cy="276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">
              <p14:nvContentPartPr>
                <p14:cNvPr id="3" name="Ink 2">
                  <a:extLst>
                    <a:ext uri="{FF2B5EF4-FFF2-40B4-BE49-F238E27FC236}">
                      <a16:creationId xmlns:a16="http://schemas.microsoft.com/office/drawing/2014/main" id="{AA7AF97D-D62F-4044-B148-B122B86CBF7A}"/>
                    </a:ext>
                  </a:extLst>
                </p14:cNvPr>
                <p14:cNvContentPartPr/>
                <p14:nvPr/>
              </p14:nvContentPartPr>
              <p14:xfrm>
                <a:off x="1089810" y="269107"/>
                <a:ext cx="1016640" cy="275040"/>
              </p14:xfrm>
            </p:contentPart>
          </mc:Choice>
          <mc:Fallback>
            <p:pic>
              <p:nvPicPr>
                <p:cNvPr id="3" name="Ink 2">
                  <a:extLst>
                    <a:ext uri="{FF2B5EF4-FFF2-40B4-BE49-F238E27FC236}">
                      <a16:creationId xmlns:a16="http://schemas.microsoft.com/office/drawing/2014/main" id="{AA7AF97D-D62F-4044-B148-B122B86CBF7A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1081170" y="260467"/>
                  <a:ext cx="1034280" cy="2926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FD9C439-5732-48A4-B523-4EB2C5034EF1}"/>
              </a:ext>
            </a:extLst>
          </p:cNvPr>
          <p:cNvGrpSpPr/>
          <p:nvPr/>
        </p:nvGrpSpPr>
        <p:grpSpPr>
          <a:xfrm>
            <a:off x="3157650" y="184867"/>
            <a:ext cx="2860920" cy="588600"/>
            <a:chOff x="3157650" y="184867"/>
            <a:chExt cx="2860920" cy="5886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6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FE63BC74-F0C9-466A-B5BE-21BC5578D1C8}"/>
                    </a:ext>
                  </a:extLst>
                </p14:cNvPr>
                <p14:cNvContentPartPr/>
                <p14:nvPr/>
              </p14:nvContentPartPr>
              <p14:xfrm>
                <a:off x="3157650" y="351547"/>
                <a:ext cx="364320" cy="216360"/>
              </p14:xfrm>
            </p:contentPart>
          </mc:Choice>
          <mc:Fallback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FE63BC74-F0C9-466A-B5BE-21BC5578D1C8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3148650" y="342907"/>
                  <a:ext cx="381960" cy="234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4C11653A-9CDC-4BAF-BD8C-475BBAC8FBFD}"/>
                    </a:ext>
                  </a:extLst>
                </p14:cNvPr>
                <p14:cNvContentPartPr/>
                <p14:nvPr/>
              </p14:nvContentPartPr>
              <p14:xfrm>
                <a:off x="3568770" y="208267"/>
                <a:ext cx="500400" cy="496800"/>
              </p14:xfrm>
            </p:contentPart>
          </mc:Choice>
          <mc:Fallback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4C11653A-9CDC-4BAF-BD8C-475BBAC8FBFD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3560130" y="199267"/>
                  <a:ext cx="518040" cy="514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A3FB9D44-0545-411D-A010-34C2EED96A41}"/>
                    </a:ext>
                  </a:extLst>
                </p14:cNvPr>
                <p14:cNvContentPartPr/>
                <p14:nvPr/>
              </p14:nvContentPartPr>
              <p14:xfrm>
                <a:off x="4113810" y="331747"/>
                <a:ext cx="14760" cy="66960"/>
              </p14:xfrm>
            </p:contentPart>
          </mc:Choice>
          <mc:Fallback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A3FB9D44-0545-411D-A010-34C2EED96A41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4104810" y="322747"/>
                  <a:ext cx="32400" cy="84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86E36415-32B2-43F1-AF0A-AD6616C86945}"/>
                    </a:ext>
                  </a:extLst>
                </p14:cNvPr>
                <p14:cNvContentPartPr/>
                <p14:nvPr/>
              </p14:nvContentPartPr>
              <p14:xfrm>
                <a:off x="4201650" y="184867"/>
                <a:ext cx="1360080" cy="588600"/>
              </p14:xfrm>
            </p:contentPart>
          </mc:Choice>
          <mc:Fallback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86E36415-32B2-43F1-AF0A-AD6616C86945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4192650" y="175867"/>
                  <a:ext cx="1377720" cy="606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9CC41031-38CC-4305-952D-6AA64952D6E2}"/>
                    </a:ext>
                  </a:extLst>
                </p14:cNvPr>
                <p14:cNvContentPartPr/>
                <p14:nvPr/>
              </p14:nvContentPartPr>
              <p14:xfrm>
                <a:off x="5617890" y="227707"/>
                <a:ext cx="21240" cy="107640"/>
              </p14:xfrm>
            </p:contentPart>
          </mc:Choice>
          <mc:Fallback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9CC41031-38CC-4305-952D-6AA64952D6E2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5609250" y="218707"/>
                  <a:ext cx="38880" cy="125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BE857540-2D2F-4B78-A79D-91F42964B42F}"/>
                    </a:ext>
                  </a:extLst>
                </p14:cNvPr>
                <p14:cNvContentPartPr/>
                <p14:nvPr/>
              </p14:nvContentPartPr>
              <p14:xfrm>
                <a:off x="5628690" y="359467"/>
                <a:ext cx="389880" cy="151200"/>
              </p14:xfrm>
            </p:contentPart>
          </mc:Choice>
          <mc:Fallback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BE857540-2D2F-4B78-A79D-91F42964B42F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5619690" y="350827"/>
                  <a:ext cx="407520" cy="1688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8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892DB8D4-1D5E-4432-8BAB-137D73184FFE}"/>
                  </a:ext>
                </a:extLst>
              </p14:cNvPr>
              <p14:cNvContentPartPr/>
              <p14:nvPr/>
            </p14:nvContentPartPr>
            <p14:xfrm>
              <a:off x="1059210" y="1137787"/>
              <a:ext cx="533880" cy="446760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892DB8D4-1D5E-4432-8BAB-137D73184FFE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1050570" y="1128787"/>
                <a:ext cx="551520" cy="464400"/>
              </a:xfrm>
              <a:prstGeom prst="rect">
                <a:avLst/>
              </a:prstGeom>
            </p:spPr>
          </p:pic>
        </mc:Fallback>
      </mc:AlternateContent>
      <p:grpSp>
        <p:nvGrpSpPr>
          <p:cNvPr id="17" name="Group 16">
            <a:extLst>
              <a:ext uri="{FF2B5EF4-FFF2-40B4-BE49-F238E27FC236}">
                <a16:creationId xmlns:a16="http://schemas.microsoft.com/office/drawing/2014/main" id="{B280CF0A-6258-4B18-83FF-B3B6B958005F}"/>
              </a:ext>
            </a:extLst>
          </p:cNvPr>
          <p:cNvGrpSpPr/>
          <p:nvPr/>
        </p:nvGrpSpPr>
        <p:grpSpPr>
          <a:xfrm>
            <a:off x="2347290" y="1126987"/>
            <a:ext cx="987120" cy="478440"/>
            <a:chOff x="2347290" y="1126987"/>
            <a:chExt cx="987120" cy="4784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0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500815A1-F703-4C0B-90A2-5E3A6173C569}"/>
                    </a:ext>
                  </a:extLst>
                </p14:cNvPr>
                <p14:cNvContentPartPr/>
                <p14:nvPr/>
              </p14:nvContentPartPr>
              <p14:xfrm>
                <a:off x="2347290" y="1187107"/>
                <a:ext cx="333000" cy="414360"/>
              </p14:xfrm>
            </p:contentPart>
          </mc:Choice>
          <mc:Fallback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500815A1-F703-4C0B-90A2-5E3A6173C569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2338650" y="1178107"/>
                  <a:ext cx="350640" cy="43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825B95CD-C318-413E-84BB-0D74C7C1EC6B}"/>
                    </a:ext>
                  </a:extLst>
                </p14:cNvPr>
                <p14:cNvContentPartPr/>
                <p14:nvPr/>
              </p14:nvContentPartPr>
              <p14:xfrm>
                <a:off x="2756610" y="1193227"/>
                <a:ext cx="184680" cy="412200"/>
              </p14:xfrm>
            </p:contentPart>
          </mc:Choice>
          <mc:Fallback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825B95CD-C318-413E-84BB-0D74C7C1EC6B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2747970" y="1184587"/>
                  <a:ext cx="202320" cy="429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E153557C-F847-48F2-9EC4-43539668FE34}"/>
                    </a:ext>
                  </a:extLst>
                </p14:cNvPr>
                <p14:cNvContentPartPr/>
                <p14:nvPr/>
              </p14:nvContentPartPr>
              <p14:xfrm>
                <a:off x="3078810" y="1363507"/>
                <a:ext cx="216000" cy="205920"/>
              </p14:xfrm>
            </p:contentPart>
          </mc:Choice>
          <mc:Fallback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E153557C-F847-48F2-9EC4-43539668FE34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3069810" y="1354867"/>
                  <a:ext cx="233640" cy="223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">
              <p14:nvContentPartPr>
                <p14:cNvPr id="16" name="Ink 15">
                  <a:extLst>
                    <a:ext uri="{FF2B5EF4-FFF2-40B4-BE49-F238E27FC236}">
                      <a16:creationId xmlns:a16="http://schemas.microsoft.com/office/drawing/2014/main" id="{4DBB8443-A5ED-4D99-8B40-D2BE7E63E94E}"/>
                    </a:ext>
                  </a:extLst>
                </p14:cNvPr>
                <p14:cNvContentPartPr/>
                <p14:nvPr/>
              </p14:nvContentPartPr>
              <p14:xfrm>
                <a:off x="3095730" y="1126987"/>
                <a:ext cx="238680" cy="39960"/>
              </p14:xfrm>
            </p:contentPart>
          </mc:Choice>
          <mc:Fallback>
            <p:pic>
              <p:nvPicPr>
                <p:cNvPr id="16" name="Ink 15">
                  <a:extLst>
                    <a:ext uri="{FF2B5EF4-FFF2-40B4-BE49-F238E27FC236}">
                      <a16:creationId xmlns:a16="http://schemas.microsoft.com/office/drawing/2014/main" id="{4DBB8443-A5ED-4D99-8B40-D2BE7E63E94E}"/>
                    </a:ext>
                  </a:extLst>
                </p:cNvPr>
                <p:cNvPicPr/>
                <p:nvPr/>
              </p:nvPicPr>
              <p:blipFill>
                <a:blip r:embed="rId27"/>
                <a:stretch>
                  <a:fillRect/>
                </a:stretch>
              </p:blipFill>
              <p:spPr>
                <a:xfrm>
                  <a:off x="3086730" y="1117987"/>
                  <a:ext cx="256320" cy="576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23" name="Group 122">
            <a:extLst>
              <a:ext uri="{FF2B5EF4-FFF2-40B4-BE49-F238E27FC236}">
                <a16:creationId xmlns:a16="http://schemas.microsoft.com/office/drawing/2014/main" id="{B933B628-56B9-4D35-A736-8A9BA44F5391}"/>
              </a:ext>
            </a:extLst>
          </p:cNvPr>
          <p:cNvGrpSpPr/>
          <p:nvPr/>
        </p:nvGrpSpPr>
        <p:grpSpPr>
          <a:xfrm>
            <a:off x="82170" y="1979107"/>
            <a:ext cx="8678880" cy="1815840"/>
            <a:chOff x="82170" y="1979107"/>
            <a:chExt cx="8678880" cy="18158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8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096BE593-6F4B-490D-A039-926E14AF580C}"/>
                    </a:ext>
                  </a:extLst>
                </p14:cNvPr>
                <p14:cNvContentPartPr/>
                <p14:nvPr/>
              </p14:nvContentPartPr>
              <p14:xfrm>
                <a:off x="409410" y="2177827"/>
                <a:ext cx="162360" cy="396720"/>
              </p14:xfrm>
            </p:contentPart>
          </mc:Choice>
          <mc:Fallback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096BE593-6F4B-490D-A039-926E14AF580C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400770" y="2169187"/>
                  <a:ext cx="180000" cy="414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381FA695-E318-4DF1-A846-C63916088917}"/>
                    </a:ext>
                  </a:extLst>
                </p14:cNvPr>
                <p14:cNvContentPartPr/>
                <p14:nvPr/>
              </p14:nvContentPartPr>
              <p14:xfrm>
                <a:off x="680850" y="2273947"/>
                <a:ext cx="233280" cy="276840"/>
              </p14:xfrm>
            </p:contentPart>
          </mc:Choice>
          <mc:Fallback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381FA695-E318-4DF1-A846-C63916088917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671850" y="2264947"/>
                  <a:ext cx="250920" cy="294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BF127045-5399-4E45-AF95-A5ACE63C5024}"/>
                    </a:ext>
                  </a:extLst>
                </p14:cNvPr>
                <p14:cNvContentPartPr/>
                <p14:nvPr/>
              </p14:nvContentPartPr>
              <p14:xfrm>
                <a:off x="1037610" y="2068747"/>
                <a:ext cx="167040" cy="224280"/>
              </p14:xfrm>
            </p:contentPart>
          </mc:Choice>
          <mc:Fallback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BF127045-5399-4E45-AF95-A5ACE63C5024}"/>
                    </a:ext>
                  </a:extLst>
                </p:cNvPr>
                <p:cNvPicPr/>
                <p:nvPr/>
              </p:nvPicPr>
              <p:blipFill>
                <a:blip r:embed="rId33"/>
                <a:stretch>
                  <a:fillRect/>
                </a:stretch>
              </p:blipFill>
              <p:spPr>
                <a:xfrm>
                  <a:off x="1028970" y="2060107"/>
                  <a:ext cx="184680" cy="241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">
              <p14:nvContentPartPr>
                <p14:cNvPr id="21" name="Ink 20">
                  <a:extLst>
                    <a:ext uri="{FF2B5EF4-FFF2-40B4-BE49-F238E27FC236}">
                      <a16:creationId xmlns:a16="http://schemas.microsoft.com/office/drawing/2014/main" id="{736F793E-B719-467E-8B0E-A8CE18415557}"/>
                    </a:ext>
                  </a:extLst>
                </p14:cNvPr>
                <p14:cNvContentPartPr/>
                <p14:nvPr/>
              </p14:nvContentPartPr>
              <p14:xfrm>
                <a:off x="1316970" y="2082787"/>
                <a:ext cx="345600" cy="506160"/>
              </p14:xfrm>
            </p:contentPart>
          </mc:Choice>
          <mc:Fallback>
            <p:pic>
              <p:nvPicPr>
                <p:cNvPr id="21" name="Ink 20">
                  <a:extLst>
                    <a:ext uri="{FF2B5EF4-FFF2-40B4-BE49-F238E27FC236}">
                      <a16:creationId xmlns:a16="http://schemas.microsoft.com/office/drawing/2014/main" id="{736F793E-B719-467E-8B0E-A8CE18415557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1307970" y="2073787"/>
                  <a:ext cx="363240" cy="523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321EBF48-219A-40DA-990B-B857DC2A6753}"/>
                    </a:ext>
                  </a:extLst>
                </p14:cNvPr>
                <p14:cNvContentPartPr/>
                <p14:nvPr/>
              </p14:nvContentPartPr>
              <p14:xfrm>
                <a:off x="1731690" y="2333707"/>
                <a:ext cx="285480" cy="230400"/>
              </p14:xfrm>
            </p:contentPart>
          </mc:Choice>
          <mc:Fallback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321EBF48-219A-40DA-990B-B857DC2A6753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1723050" y="2325067"/>
                  <a:ext cx="303120" cy="248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">
              <p14:nvContentPartPr>
                <p14:cNvPr id="23" name="Ink 22">
                  <a:extLst>
                    <a:ext uri="{FF2B5EF4-FFF2-40B4-BE49-F238E27FC236}">
                      <a16:creationId xmlns:a16="http://schemas.microsoft.com/office/drawing/2014/main" id="{EF8309A3-A301-4AC2-9E84-F3DF827B1C36}"/>
                    </a:ext>
                  </a:extLst>
                </p14:cNvPr>
                <p14:cNvContentPartPr/>
                <p14:nvPr/>
              </p14:nvContentPartPr>
              <p14:xfrm>
                <a:off x="2075490" y="2114827"/>
                <a:ext cx="73800" cy="218520"/>
              </p14:xfrm>
            </p:contentPart>
          </mc:Choice>
          <mc:Fallback>
            <p:pic>
              <p:nvPicPr>
                <p:cNvPr id="23" name="Ink 22">
                  <a:extLst>
                    <a:ext uri="{FF2B5EF4-FFF2-40B4-BE49-F238E27FC236}">
                      <a16:creationId xmlns:a16="http://schemas.microsoft.com/office/drawing/2014/main" id="{EF8309A3-A301-4AC2-9E84-F3DF827B1C36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2066850" y="2106187"/>
                  <a:ext cx="91440" cy="236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">
              <p14:nvContentPartPr>
                <p14:cNvPr id="24" name="Ink 23">
                  <a:extLst>
                    <a:ext uri="{FF2B5EF4-FFF2-40B4-BE49-F238E27FC236}">
                      <a16:creationId xmlns:a16="http://schemas.microsoft.com/office/drawing/2014/main" id="{2CCA960D-4981-45A3-8E19-5F4572DE380B}"/>
                    </a:ext>
                  </a:extLst>
                </p14:cNvPr>
                <p14:cNvContentPartPr/>
                <p14:nvPr/>
              </p14:nvContentPartPr>
              <p14:xfrm>
                <a:off x="2327490" y="2132827"/>
                <a:ext cx="553680" cy="672480"/>
              </p14:xfrm>
            </p:contentPart>
          </mc:Choice>
          <mc:Fallback>
            <p:pic>
              <p:nvPicPr>
                <p:cNvPr id="24" name="Ink 23">
                  <a:extLst>
                    <a:ext uri="{FF2B5EF4-FFF2-40B4-BE49-F238E27FC236}">
                      <a16:creationId xmlns:a16="http://schemas.microsoft.com/office/drawing/2014/main" id="{2CCA960D-4981-45A3-8E19-5F4572DE380B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2318850" y="2124187"/>
                  <a:ext cx="571320" cy="690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CEC6640D-F1FB-4F71-8691-12925939B21C}"/>
                    </a:ext>
                  </a:extLst>
                </p14:cNvPr>
                <p14:cNvContentPartPr/>
                <p14:nvPr/>
              </p14:nvContentPartPr>
              <p14:xfrm>
                <a:off x="3000330" y="2046427"/>
                <a:ext cx="256320" cy="263160"/>
              </p14:xfrm>
            </p:contentPart>
          </mc:Choice>
          <mc:Fallback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CEC6640D-F1FB-4F71-8691-12925939B21C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2991690" y="2037427"/>
                  <a:ext cx="273960" cy="280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D6C49D3B-20AB-4986-ADEE-A8B2C050F26B}"/>
                    </a:ext>
                  </a:extLst>
                </p14:cNvPr>
                <p14:cNvContentPartPr/>
                <p14:nvPr/>
              </p14:nvContentPartPr>
              <p14:xfrm>
                <a:off x="3468690" y="2127067"/>
                <a:ext cx="329040" cy="466920"/>
              </p14:xfrm>
            </p:contentPart>
          </mc:Choice>
          <mc:Fallback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D6C49D3B-20AB-4986-ADEE-A8B2C050F26B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3459690" y="2118427"/>
                  <a:ext cx="346680" cy="484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">
              <p14:nvContentPartPr>
                <p14:cNvPr id="27" name="Ink 26">
                  <a:extLst>
                    <a:ext uri="{FF2B5EF4-FFF2-40B4-BE49-F238E27FC236}">
                      <a16:creationId xmlns:a16="http://schemas.microsoft.com/office/drawing/2014/main" id="{31CBC7C0-B4C0-445C-91B7-F41442917FAF}"/>
                    </a:ext>
                  </a:extLst>
                </p14:cNvPr>
                <p14:cNvContentPartPr/>
                <p14:nvPr/>
              </p14:nvContentPartPr>
              <p14:xfrm>
                <a:off x="3846690" y="2293387"/>
                <a:ext cx="198360" cy="291600"/>
              </p14:xfrm>
            </p:contentPart>
          </mc:Choice>
          <mc:Fallback>
            <p:pic>
              <p:nvPicPr>
                <p:cNvPr id="27" name="Ink 26">
                  <a:extLst>
                    <a:ext uri="{FF2B5EF4-FFF2-40B4-BE49-F238E27FC236}">
                      <a16:creationId xmlns:a16="http://schemas.microsoft.com/office/drawing/2014/main" id="{31CBC7C0-B4C0-445C-91B7-F41442917FAF}"/>
                    </a:ext>
                  </a:extLst>
                </p:cNvPr>
                <p:cNvPicPr/>
                <p:nvPr/>
              </p:nvPicPr>
              <p:blipFill>
                <a:blip r:embed="rId47"/>
                <a:stretch>
                  <a:fillRect/>
                </a:stretch>
              </p:blipFill>
              <p:spPr>
                <a:xfrm>
                  <a:off x="3838050" y="2284387"/>
                  <a:ext cx="216000" cy="309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FE3F2D37-F165-475E-A636-1C112D5EABFA}"/>
                    </a:ext>
                  </a:extLst>
                </p14:cNvPr>
                <p14:cNvContentPartPr/>
                <p14:nvPr/>
              </p14:nvContentPartPr>
              <p14:xfrm>
                <a:off x="4168890" y="2021227"/>
                <a:ext cx="120240" cy="243720"/>
              </p14:xfrm>
            </p:contentPart>
          </mc:Choice>
          <mc:Fallback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FE3F2D37-F165-475E-A636-1C112D5EABFA}"/>
                    </a:ext>
                  </a:extLst>
                </p:cNvPr>
                <p:cNvPicPr/>
                <p:nvPr/>
              </p:nvPicPr>
              <p:blipFill>
                <a:blip r:embed="rId49"/>
                <a:stretch>
                  <a:fillRect/>
                </a:stretch>
              </p:blipFill>
              <p:spPr>
                <a:xfrm>
                  <a:off x="4159890" y="2012227"/>
                  <a:ext cx="137880" cy="261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0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34578D8E-51CE-4F43-BB59-51C5D9E37327}"/>
                    </a:ext>
                  </a:extLst>
                </p14:cNvPr>
                <p14:cNvContentPartPr/>
                <p14:nvPr/>
              </p14:nvContentPartPr>
              <p14:xfrm>
                <a:off x="4580370" y="2067307"/>
                <a:ext cx="265680" cy="502920"/>
              </p14:xfrm>
            </p:contentPart>
          </mc:Choice>
          <mc:Fallback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34578D8E-51CE-4F43-BB59-51C5D9E37327}"/>
                    </a:ext>
                  </a:extLst>
                </p:cNvPr>
                <p:cNvPicPr/>
                <p:nvPr/>
              </p:nvPicPr>
              <p:blipFill>
                <a:blip r:embed="rId51"/>
                <a:stretch>
                  <a:fillRect/>
                </a:stretch>
              </p:blipFill>
              <p:spPr>
                <a:xfrm>
                  <a:off x="4571370" y="2058667"/>
                  <a:ext cx="283320" cy="520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2">
              <p14:nvContentPartPr>
                <p14:cNvPr id="30" name="Ink 29">
                  <a:extLst>
                    <a:ext uri="{FF2B5EF4-FFF2-40B4-BE49-F238E27FC236}">
                      <a16:creationId xmlns:a16="http://schemas.microsoft.com/office/drawing/2014/main" id="{CDF1274D-EC28-4C31-8377-01D6BB904E5D}"/>
                    </a:ext>
                  </a:extLst>
                </p14:cNvPr>
                <p14:cNvContentPartPr/>
                <p14:nvPr/>
              </p14:nvContentPartPr>
              <p14:xfrm>
                <a:off x="4905450" y="2393827"/>
                <a:ext cx="310320" cy="335520"/>
              </p14:xfrm>
            </p:contentPart>
          </mc:Choice>
          <mc:Fallback>
            <p:pic>
              <p:nvPicPr>
                <p:cNvPr id="30" name="Ink 29">
                  <a:extLst>
                    <a:ext uri="{FF2B5EF4-FFF2-40B4-BE49-F238E27FC236}">
                      <a16:creationId xmlns:a16="http://schemas.microsoft.com/office/drawing/2014/main" id="{CDF1274D-EC28-4C31-8377-01D6BB904E5D}"/>
                    </a:ext>
                  </a:extLst>
                </p:cNvPr>
                <p:cNvPicPr/>
                <p:nvPr/>
              </p:nvPicPr>
              <p:blipFill>
                <a:blip r:embed="rId53"/>
                <a:stretch>
                  <a:fillRect/>
                </a:stretch>
              </p:blipFill>
              <p:spPr>
                <a:xfrm>
                  <a:off x="4896450" y="2384827"/>
                  <a:ext cx="327960" cy="353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B487546F-4F40-4FFB-B423-0E935F5BF470}"/>
                    </a:ext>
                  </a:extLst>
                </p14:cNvPr>
                <p14:cNvContentPartPr/>
                <p14:nvPr/>
              </p14:nvContentPartPr>
              <p14:xfrm>
                <a:off x="5299650" y="2010427"/>
                <a:ext cx="312840" cy="242640"/>
              </p14:xfrm>
            </p:contentPart>
          </mc:Choice>
          <mc:Fallback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B487546F-4F40-4FFB-B423-0E935F5BF470}"/>
                    </a:ext>
                  </a:extLst>
                </p:cNvPr>
                <p:cNvPicPr/>
                <p:nvPr/>
              </p:nvPicPr>
              <p:blipFill>
                <a:blip r:embed="rId55"/>
                <a:stretch>
                  <a:fillRect/>
                </a:stretch>
              </p:blipFill>
              <p:spPr>
                <a:xfrm>
                  <a:off x="5290650" y="2001427"/>
                  <a:ext cx="330480" cy="260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">
              <p14:nvContentPartPr>
                <p14:cNvPr id="33" name="Ink 32">
                  <a:extLst>
                    <a:ext uri="{FF2B5EF4-FFF2-40B4-BE49-F238E27FC236}">
                      <a16:creationId xmlns:a16="http://schemas.microsoft.com/office/drawing/2014/main" id="{040C2E4D-31D4-47B9-A081-CF17091F19B0}"/>
                    </a:ext>
                  </a:extLst>
                </p14:cNvPr>
                <p14:cNvContentPartPr/>
                <p14:nvPr/>
              </p14:nvContentPartPr>
              <p14:xfrm>
                <a:off x="5737770" y="1995667"/>
                <a:ext cx="279720" cy="611640"/>
              </p14:xfrm>
            </p:contentPart>
          </mc:Choice>
          <mc:Fallback>
            <p:pic>
              <p:nvPicPr>
                <p:cNvPr id="33" name="Ink 32">
                  <a:extLst>
                    <a:ext uri="{FF2B5EF4-FFF2-40B4-BE49-F238E27FC236}">
                      <a16:creationId xmlns:a16="http://schemas.microsoft.com/office/drawing/2014/main" id="{040C2E4D-31D4-47B9-A081-CF17091F19B0}"/>
                    </a:ext>
                  </a:extLst>
                </p:cNvPr>
                <p:cNvPicPr/>
                <p:nvPr/>
              </p:nvPicPr>
              <p:blipFill>
                <a:blip r:embed="rId57"/>
                <a:stretch>
                  <a:fillRect/>
                </a:stretch>
              </p:blipFill>
              <p:spPr>
                <a:xfrm>
                  <a:off x="5729130" y="1987027"/>
                  <a:ext cx="297360" cy="629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8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2C6349E4-7549-435F-B25C-8183BE543F0A}"/>
                    </a:ext>
                  </a:extLst>
                </p14:cNvPr>
                <p14:cNvContentPartPr/>
                <p14:nvPr/>
              </p14:nvContentPartPr>
              <p14:xfrm>
                <a:off x="6105690" y="2345227"/>
                <a:ext cx="216720" cy="250560"/>
              </p14:xfrm>
            </p:contentPart>
          </mc:Choice>
          <mc:Fallback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2C6349E4-7549-435F-B25C-8183BE543F0A}"/>
                    </a:ext>
                  </a:extLst>
                </p:cNvPr>
                <p:cNvPicPr/>
                <p:nvPr/>
              </p:nvPicPr>
              <p:blipFill>
                <a:blip r:embed="rId59"/>
                <a:stretch>
                  <a:fillRect/>
                </a:stretch>
              </p:blipFill>
              <p:spPr>
                <a:xfrm>
                  <a:off x="6096690" y="2336587"/>
                  <a:ext cx="234360" cy="268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0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290C7B2E-D405-4CAD-ACA1-055633BD7782}"/>
                    </a:ext>
                  </a:extLst>
                </p14:cNvPr>
                <p14:cNvContentPartPr/>
                <p14:nvPr/>
              </p14:nvContentPartPr>
              <p14:xfrm>
                <a:off x="6405210" y="2015827"/>
                <a:ext cx="155160" cy="254160"/>
              </p14:xfrm>
            </p:contentPart>
          </mc:Choice>
          <mc:Fallback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290C7B2E-D405-4CAD-ACA1-055633BD7782}"/>
                    </a:ext>
                  </a:extLst>
                </p:cNvPr>
                <p:cNvPicPr/>
                <p:nvPr/>
              </p:nvPicPr>
              <p:blipFill>
                <a:blip r:embed="rId61"/>
                <a:stretch>
                  <a:fillRect/>
                </a:stretch>
              </p:blipFill>
              <p:spPr>
                <a:xfrm>
                  <a:off x="6396570" y="2007187"/>
                  <a:ext cx="172800" cy="271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2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C3E89C57-3721-4671-8CA5-BC49DEC531AB}"/>
                    </a:ext>
                  </a:extLst>
                </p14:cNvPr>
                <p14:cNvContentPartPr/>
                <p14:nvPr/>
              </p14:nvContentPartPr>
              <p14:xfrm>
                <a:off x="6829290" y="2101867"/>
                <a:ext cx="332280" cy="487440"/>
              </p14:xfrm>
            </p:contentPart>
          </mc:Choice>
          <mc:Fallback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C3E89C57-3721-4671-8CA5-BC49DEC531AB}"/>
                    </a:ext>
                  </a:extLst>
                </p:cNvPr>
                <p:cNvPicPr/>
                <p:nvPr/>
              </p:nvPicPr>
              <p:blipFill>
                <a:blip r:embed="rId63"/>
                <a:stretch>
                  <a:fillRect/>
                </a:stretch>
              </p:blipFill>
              <p:spPr>
                <a:xfrm>
                  <a:off x="6820650" y="2092867"/>
                  <a:ext cx="349920" cy="505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4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132D8587-A2ED-4134-A72A-03C38276EB0F}"/>
                    </a:ext>
                  </a:extLst>
                </p14:cNvPr>
                <p14:cNvContentPartPr/>
                <p14:nvPr/>
              </p14:nvContentPartPr>
              <p14:xfrm>
                <a:off x="7189650" y="2383747"/>
                <a:ext cx="241920" cy="217440"/>
              </p14:xfrm>
            </p:contentPart>
          </mc:Choice>
          <mc:Fallback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132D8587-A2ED-4134-A72A-03C38276EB0F}"/>
                    </a:ext>
                  </a:extLst>
                </p:cNvPr>
                <p:cNvPicPr/>
                <p:nvPr/>
              </p:nvPicPr>
              <p:blipFill>
                <a:blip r:embed="rId65"/>
                <a:stretch>
                  <a:fillRect/>
                </a:stretch>
              </p:blipFill>
              <p:spPr>
                <a:xfrm>
                  <a:off x="7180650" y="2374747"/>
                  <a:ext cx="259560" cy="235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6">
              <p14:nvContentPartPr>
                <p14:cNvPr id="39" name="Ink 38">
                  <a:extLst>
                    <a:ext uri="{FF2B5EF4-FFF2-40B4-BE49-F238E27FC236}">
                      <a16:creationId xmlns:a16="http://schemas.microsoft.com/office/drawing/2014/main" id="{8128AD92-B5E1-472F-9D40-C116B058E49D}"/>
                    </a:ext>
                  </a:extLst>
                </p14:cNvPr>
                <p14:cNvContentPartPr/>
                <p14:nvPr/>
              </p14:nvContentPartPr>
              <p14:xfrm>
                <a:off x="7391610" y="2240467"/>
                <a:ext cx="81000" cy="346320"/>
              </p14:xfrm>
            </p:contentPart>
          </mc:Choice>
          <mc:Fallback>
            <p:pic>
              <p:nvPicPr>
                <p:cNvPr id="39" name="Ink 38">
                  <a:extLst>
                    <a:ext uri="{FF2B5EF4-FFF2-40B4-BE49-F238E27FC236}">
                      <a16:creationId xmlns:a16="http://schemas.microsoft.com/office/drawing/2014/main" id="{8128AD92-B5E1-472F-9D40-C116B058E49D}"/>
                    </a:ext>
                  </a:extLst>
                </p:cNvPr>
                <p:cNvPicPr/>
                <p:nvPr/>
              </p:nvPicPr>
              <p:blipFill>
                <a:blip r:embed="rId67"/>
                <a:stretch>
                  <a:fillRect/>
                </a:stretch>
              </p:blipFill>
              <p:spPr>
                <a:xfrm>
                  <a:off x="7382970" y="2231827"/>
                  <a:ext cx="98640" cy="363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8">
              <p14:nvContentPartPr>
                <p14:cNvPr id="40" name="Ink 39">
                  <a:extLst>
                    <a:ext uri="{FF2B5EF4-FFF2-40B4-BE49-F238E27FC236}">
                      <a16:creationId xmlns:a16="http://schemas.microsoft.com/office/drawing/2014/main" id="{9E114FDC-2384-4018-AB8C-DA832E65472F}"/>
                    </a:ext>
                  </a:extLst>
                </p14:cNvPr>
                <p14:cNvContentPartPr/>
                <p14:nvPr/>
              </p14:nvContentPartPr>
              <p14:xfrm>
                <a:off x="7594650" y="2012587"/>
                <a:ext cx="169200" cy="336960"/>
              </p14:xfrm>
            </p:contentPart>
          </mc:Choice>
          <mc:Fallback>
            <p:pic>
              <p:nvPicPr>
                <p:cNvPr id="40" name="Ink 39">
                  <a:extLst>
                    <a:ext uri="{FF2B5EF4-FFF2-40B4-BE49-F238E27FC236}">
                      <a16:creationId xmlns:a16="http://schemas.microsoft.com/office/drawing/2014/main" id="{9E114FDC-2384-4018-AB8C-DA832E65472F}"/>
                    </a:ext>
                  </a:extLst>
                </p:cNvPr>
                <p:cNvPicPr/>
                <p:nvPr/>
              </p:nvPicPr>
              <p:blipFill>
                <a:blip r:embed="rId69"/>
                <a:stretch>
                  <a:fillRect/>
                </a:stretch>
              </p:blipFill>
              <p:spPr>
                <a:xfrm>
                  <a:off x="7585650" y="2003587"/>
                  <a:ext cx="186840" cy="354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0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5C8D287B-7801-4957-AA19-8349C04B80B2}"/>
                    </a:ext>
                  </a:extLst>
                </p14:cNvPr>
                <p14:cNvContentPartPr/>
                <p14:nvPr/>
              </p14:nvContentPartPr>
              <p14:xfrm>
                <a:off x="8551530" y="1979107"/>
                <a:ext cx="209520" cy="363600"/>
              </p14:xfrm>
            </p:contentPart>
          </mc:Choice>
          <mc:Fallback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5C8D287B-7801-4957-AA19-8349C04B80B2}"/>
                    </a:ext>
                  </a:extLst>
                </p:cNvPr>
                <p:cNvPicPr/>
                <p:nvPr/>
              </p:nvPicPr>
              <p:blipFill>
                <a:blip r:embed="rId71"/>
                <a:stretch>
                  <a:fillRect/>
                </a:stretch>
              </p:blipFill>
              <p:spPr>
                <a:xfrm>
                  <a:off x="8542890" y="1970107"/>
                  <a:ext cx="227160" cy="381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2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67BE65B2-5C8B-43F8-8BDB-1A077B447E21}"/>
                    </a:ext>
                  </a:extLst>
                </p14:cNvPr>
                <p14:cNvContentPartPr/>
                <p14:nvPr/>
              </p14:nvContentPartPr>
              <p14:xfrm>
                <a:off x="8550450" y="2574547"/>
                <a:ext cx="73440" cy="52560"/>
              </p14:xfrm>
            </p:contentPart>
          </mc:Choice>
          <mc:Fallback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67BE65B2-5C8B-43F8-8BDB-1A077B447E21}"/>
                    </a:ext>
                  </a:extLst>
                </p:cNvPr>
                <p:cNvPicPr/>
                <p:nvPr/>
              </p:nvPicPr>
              <p:blipFill>
                <a:blip r:embed="rId73"/>
                <a:stretch>
                  <a:fillRect/>
                </a:stretch>
              </p:blipFill>
              <p:spPr>
                <a:xfrm>
                  <a:off x="8541810" y="2565547"/>
                  <a:ext cx="91080" cy="7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4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F5B130D5-8556-4E79-A7BC-DE20A6071627}"/>
                    </a:ext>
                  </a:extLst>
                </p14:cNvPr>
                <p14:cNvContentPartPr/>
                <p14:nvPr/>
              </p14:nvContentPartPr>
              <p14:xfrm>
                <a:off x="506250" y="2961907"/>
                <a:ext cx="15480" cy="324360"/>
              </p14:xfrm>
            </p:contentPart>
          </mc:Choice>
          <mc:Fallback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F5B130D5-8556-4E79-A7BC-DE20A6071627}"/>
                    </a:ext>
                  </a:extLst>
                </p:cNvPr>
                <p:cNvPicPr/>
                <p:nvPr/>
              </p:nvPicPr>
              <p:blipFill>
                <a:blip r:embed="rId75"/>
                <a:stretch>
                  <a:fillRect/>
                </a:stretch>
              </p:blipFill>
              <p:spPr>
                <a:xfrm>
                  <a:off x="497250" y="2952907"/>
                  <a:ext cx="33120" cy="34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6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CC989BC6-EC65-4BD5-A383-C69834850CAF}"/>
                    </a:ext>
                  </a:extLst>
                </p14:cNvPr>
                <p14:cNvContentPartPr/>
                <p14:nvPr/>
              </p14:nvContentPartPr>
              <p14:xfrm>
                <a:off x="500490" y="2839867"/>
                <a:ext cx="601200" cy="575280"/>
              </p14:xfrm>
            </p:contentPart>
          </mc:Choice>
          <mc:Fallback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CC989BC6-EC65-4BD5-A383-C69834850CAF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491850" y="2831227"/>
                  <a:ext cx="618840" cy="592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8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EAF74C1F-AFB1-46C3-840E-307B9AB1D107}"/>
                    </a:ext>
                  </a:extLst>
                </p14:cNvPr>
                <p14:cNvContentPartPr/>
                <p14:nvPr/>
              </p14:nvContentPartPr>
              <p14:xfrm>
                <a:off x="701370" y="2995747"/>
                <a:ext cx="11880" cy="286200"/>
              </p14:xfrm>
            </p:contentPart>
          </mc:Choice>
          <mc:Fallback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EAF74C1F-AFB1-46C3-840E-307B9AB1D107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692730" y="2987107"/>
                  <a:ext cx="29520" cy="303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0">
              <p14:nvContentPartPr>
                <p14:cNvPr id="47" name="Ink 46">
                  <a:extLst>
                    <a:ext uri="{FF2B5EF4-FFF2-40B4-BE49-F238E27FC236}">
                      <a16:creationId xmlns:a16="http://schemas.microsoft.com/office/drawing/2014/main" id="{51C1F857-A1BE-422A-8624-23238BE11B7E}"/>
                    </a:ext>
                  </a:extLst>
                </p14:cNvPr>
                <p14:cNvContentPartPr/>
                <p14:nvPr/>
              </p14:nvContentPartPr>
              <p14:xfrm>
                <a:off x="606330" y="3011947"/>
                <a:ext cx="93960" cy="136440"/>
              </p14:xfrm>
            </p:contentPart>
          </mc:Choice>
          <mc:Fallback>
            <p:pic>
              <p:nvPicPr>
                <p:cNvPr id="47" name="Ink 46">
                  <a:extLst>
                    <a:ext uri="{FF2B5EF4-FFF2-40B4-BE49-F238E27FC236}">
                      <a16:creationId xmlns:a16="http://schemas.microsoft.com/office/drawing/2014/main" id="{51C1F857-A1BE-422A-8624-23238BE11B7E}"/>
                    </a:ext>
                  </a:extLst>
                </p:cNvPr>
                <p:cNvPicPr/>
                <p:nvPr/>
              </p:nvPicPr>
              <p:blipFill>
                <a:blip r:embed="rId81"/>
                <a:stretch>
                  <a:fillRect/>
                </a:stretch>
              </p:blipFill>
              <p:spPr>
                <a:xfrm>
                  <a:off x="597330" y="3002947"/>
                  <a:ext cx="111600" cy="15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2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180B7D4A-219E-49C9-936D-FB420C759576}"/>
                    </a:ext>
                  </a:extLst>
                </p14:cNvPr>
                <p14:cNvContentPartPr/>
                <p14:nvPr/>
              </p14:nvContentPartPr>
              <p14:xfrm>
                <a:off x="836370" y="3024907"/>
                <a:ext cx="35640" cy="267480"/>
              </p14:xfrm>
            </p:contentPart>
          </mc:Choice>
          <mc:Fallback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180B7D4A-219E-49C9-936D-FB420C759576}"/>
                    </a:ext>
                  </a:extLst>
                </p:cNvPr>
                <p:cNvPicPr/>
                <p:nvPr/>
              </p:nvPicPr>
              <p:blipFill>
                <a:blip r:embed="rId83"/>
                <a:stretch>
                  <a:fillRect/>
                </a:stretch>
              </p:blipFill>
              <p:spPr>
                <a:xfrm>
                  <a:off x="827370" y="3016267"/>
                  <a:ext cx="53280" cy="285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4">
              <p14:nvContentPartPr>
                <p14:cNvPr id="49" name="Ink 48">
                  <a:extLst>
                    <a:ext uri="{FF2B5EF4-FFF2-40B4-BE49-F238E27FC236}">
                      <a16:creationId xmlns:a16="http://schemas.microsoft.com/office/drawing/2014/main" id="{0644DF46-B6A6-4BA5-BF1F-7EE3F9631897}"/>
                    </a:ext>
                  </a:extLst>
                </p14:cNvPr>
                <p14:cNvContentPartPr/>
                <p14:nvPr/>
              </p14:nvContentPartPr>
              <p14:xfrm>
                <a:off x="857610" y="3096547"/>
                <a:ext cx="146160" cy="197640"/>
              </p14:xfrm>
            </p:contentPart>
          </mc:Choice>
          <mc:Fallback>
            <p:pic>
              <p:nvPicPr>
                <p:cNvPr id="49" name="Ink 48">
                  <a:extLst>
                    <a:ext uri="{FF2B5EF4-FFF2-40B4-BE49-F238E27FC236}">
                      <a16:creationId xmlns:a16="http://schemas.microsoft.com/office/drawing/2014/main" id="{0644DF46-B6A6-4BA5-BF1F-7EE3F9631897}"/>
                    </a:ext>
                  </a:extLst>
                </p:cNvPr>
                <p:cNvPicPr/>
                <p:nvPr/>
              </p:nvPicPr>
              <p:blipFill>
                <a:blip r:embed="rId85"/>
                <a:stretch>
                  <a:fillRect/>
                </a:stretch>
              </p:blipFill>
              <p:spPr>
                <a:xfrm>
                  <a:off x="848970" y="3087547"/>
                  <a:ext cx="163800" cy="215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6">
              <p14:nvContentPartPr>
                <p14:cNvPr id="51" name="Ink 50">
                  <a:extLst>
                    <a:ext uri="{FF2B5EF4-FFF2-40B4-BE49-F238E27FC236}">
                      <a16:creationId xmlns:a16="http://schemas.microsoft.com/office/drawing/2014/main" id="{65F22B7A-E7DF-4AD8-B05A-4D8CC68B4827}"/>
                    </a:ext>
                  </a:extLst>
                </p14:cNvPr>
                <p14:cNvContentPartPr/>
                <p14:nvPr/>
              </p14:nvContentPartPr>
              <p14:xfrm>
                <a:off x="1268370" y="2925547"/>
                <a:ext cx="29880" cy="358560"/>
              </p14:xfrm>
            </p:contentPart>
          </mc:Choice>
          <mc:Fallback>
            <p:pic>
              <p:nvPicPr>
                <p:cNvPr id="51" name="Ink 50">
                  <a:extLst>
                    <a:ext uri="{FF2B5EF4-FFF2-40B4-BE49-F238E27FC236}">
                      <a16:creationId xmlns:a16="http://schemas.microsoft.com/office/drawing/2014/main" id="{65F22B7A-E7DF-4AD8-B05A-4D8CC68B4827}"/>
                    </a:ext>
                  </a:extLst>
                </p:cNvPr>
                <p:cNvPicPr/>
                <p:nvPr/>
              </p:nvPicPr>
              <p:blipFill>
                <a:blip r:embed="rId87"/>
                <a:stretch>
                  <a:fillRect/>
                </a:stretch>
              </p:blipFill>
              <p:spPr>
                <a:xfrm>
                  <a:off x="1259730" y="2916907"/>
                  <a:ext cx="47520" cy="376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8">
              <p14:nvContentPartPr>
                <p14:cNvPr id="52" name="Ink 51">
                  <a:extLst>
                    <a:ext uri="{FF2B5EF4-FFF2-40B4-BE49-F238E27FC236}">
                      <a16:creationId xmlns:a16="http://schemas.microsoft.com/office/drawing/2014/main" id="{6967BFBE-CCE1-40B9-8F36-DE2B5A992945}"/>
                    </a:ext>
                  </a:extLst>
                </p14:cNvPr>
                <p14:cNvContentPartPr/>
                <p14:nvPr/>
              </p14:nvContentPartPr>
              <p14:xfrm>
                <a:off x="1285650" y="2848867"/>
                <a:ext cx="604800" cy="554400"/>
              </p14:xfrm>
            </p:contentPart>
          </mc:Choice>
          <mc:Fallback>
            <p:pic>
              <p:nvPicPr>
                <p:cNvPr id="52" name="Ink 51">
                  <a:extLst>
                    <a:ext uri="{FF2B5EF4-FFF2-40B4-BE49-F238E27FC236}">
                      <a16:creationId xmlns:a16="http://schemas.microsoft.com/office/drawing/2014/main" id="{6967BFBE-CCE1-40B9-8F36-DE2B5A992945}"/>
                    </a:ext>
                  </a:extLst>
                </p:cNvPr>
                <p:cNvPicPr/>
                <p:nvPr/>
              </p:nvPicPr>
              <p:blipFill>
                <a:blip r:embed="rId89"/>
                <a:stretch>
                  <a:fillRect/>
                </a:stretch>
              </p:blipFill>
              <p:spPr>
                <a:xfrm>
                  <a:off x="1277010" y="2840227"/>
                  <a:ext cx="622440" cy="572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0">
              <p14:nvContentPartPr>
                <p14:cNvPr id="53" name="Ink 52">
                  <a:extLst>
                    <a:ext uri="{FF2B5EF4-FFF2-40B4-BE49-F238E27FC236}">
                      <a16:creationId xmlns:a16="http://schemas.microsoft.com/office/drawing/2014/main" id="{72E4A5CA-D617-4190-97D8-8094D7A87F69}"/>
                    </a:ext>
                  </a:extLst>
                </p14:cNvPr>
                <p14:cNvContentPartPr/>
                <p14:nvPr/>
              </p14:nvContentPartPr>
              <p14:xfrm>
                <a:off x="1401930" y="3026347"/>
                <a:ext cx="19800" cy="276120"/>
              </p14:xfrm>
            </p:contentPart>
          </mc:Choice>
          <mc:Fallback>
            <p:pic>
              <p:nvPicPr>
                <p:cNvPr id="53" name="Ink 52">
                  <a:extLst>
                    <a:ext uri="{FF2B5EF4-FFF2-40B4-BE49-F238E27FC236}">
                      <a16:creationId xmlns:a16="http://schemas.microsoft.com/office/drawing/2014/main" id="{72E4A5CA-D617-4190-97D8-8094D7A87F69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1393290" y="3017347"/>
                  <a:ext cx="37440" cy="293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2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01B3B62F-554D-4A65-AAF0-B0C044EEDFF8}"/>
                    </a:ext>
                  </a:extLst>
                </p14:cNvPr>
                <p14:cNvContentPartPr/>
                <p14:nvPr/>
              </p14:nvContentPartPr>
              <p14:xfrm>
                <a:off x="1345410" y="3002587"/>
                <a:ext cx="97560" cy="133560"/>
              </p14:xfrm>
            </p:contentPart>
          </mc:Choice>
          <mc:Fallback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01B3B62F-554D-4A65-AAF0-B0C044EEDFF8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1336770" y="2993947"/>
                  <a:ext cx="115200" cy="151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4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2E690196-D5ED-43B6-8B30-7FBE58D6BCE5}"/>
                    </a:ext>
                  </a:extLst>
                </p14:cNvPr>
                <p14:cNvContentPartPr/>
                <p14:nvPr/>
              </p14:nvContentPartPr>
              <p14:xfrm>
                <a:off x="1504890" y="3022387"/>
                <a:ext cx="27360" cy="222840"/>
              </p14:xfrm>
            </p:contentPart>
          </mc:Choice>
          <mc:Fallback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2E690196-D5ED-43B6-8B30-7FBE58D6BCE5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1495890" y="3013387"/>
                  <a:ext cx="45000" cy="240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6">
              <p14:nvContentPartPr>
                <p14:cNvPr id="56" name="Ink 55">
                  <a:extLst>
                    <a:ext uri="{FF2B5EF4-FFF2-40B4-BE49-F238E27FC236}">
                      <a16:creationId xmlns:a16="http://schemas.microsoft.com/office/drawing/2014/main" id="{E2ADD723-76CE-44AC-A2B3-8C851E7B2A51}"/>
                    </a:ext>
                  </a:extLst>
                </p14:cNvPr>
                <p14:cNvContentPartPr/>
                <p14:nvPr/>
              </p14:nvContentPartPr>
              <p14:xfrm>
                <a:off x="1525770" y="3081787"/>
                <a:ext cx="158040" cy="172080"/>
              </p14:xfrm>
            </p:contentPart>
          </mc:Choice>
          <mc:Fallback>
            <p:pic>
              <p:nvPicPr>
                <p:cNvPr id="56" name="Ink 55">
                  <a:extLst>
                    <a:ext uri="{FF2B5EF4-FFF2-40B4-BE49-F238E27FC236}">
                      <a16:creationId xmlns:a16="http://schemas.microsoft.com/office/drawing/2014/main" id="{E2ADD723-76CE-44AC-A2B3-8C851E7B2A51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1516770" y="3073147"/>
                  <a:ext cx="175680" cy="189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8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BBF35DD2-0F8D-4AF2-86DF-627D8C831ABB}"/>
                    </a:ext>
                  </a:extLst>
                </p14:cNvPr>
                <p14:cNvContentPartPr/>
                <p14:nvPr/>
              </p14:nvContentPartPr>
              <p14:xfrm>
                <a:off x="1988730" y="2893147"/>
                <a:ext cx="19800" cy="415440"/>
              </p14:xfrm>
            </p:contentPart>
          </mc:Choice>
          <mc:Fallback>
            <p:pic>
              <p:nvPicPr>
                <p:cNvPr id="57" name="Ink 56">
                  <a:extLst>
                    <a:ext uri="{FF2B5EF4-FFF2-40B4-BE49-F238E27FC236}">
                      <a16:creationId xmlns:a16="http://schemas.microsoft.com/office/drawing/2014/main" id="{BBF35DD2-0F8D-4AF2-86DF-627D8C831ABB}"/>
                    </a:ext>
                  </a:extLst>
                </p:cNvPr>
                <p:cNvPicPr/>
                <p:nvPr/>
              </p:nvPicPr>
              <p:blipFill>
                <a:blip r:embed="rId99"/>
                <a:stretch>
                  <a:fillRect/>
                </a:stretch>
              </p:blipFill>
              <p:spPr>
                <a:xfrm>
                  <a:off x="1979730" y="2884147"/>
                  <a:ext cx="37440" cy="433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0">
              <p14:nvContentPartPr>
                <p14:cNvPr id="58" name="Ink 57">
                  <a:extLst>
                    <a:ext uri="{FF2B5EF4-FFF2-40B4-BE49-F238E27FC236}">
                      <a16:creationId xmlns:a16="http://schemas.microsoft.com/office/drawing/2014/main" id="{6752C678-7B03-4DB4-B760-76C9B08251CB}"/>
                    </a:ext>
                  </a:extLst>
                </p14:cNvPr>
                <p14:cNvContentPartPr/>
                <p14:nvPr/>
              </p14:nvContentPartPr>
              <p14:xfrm>
                <a:off x="1977930" y="2838067"/>
                <a:ext cx="1174680" cy="539280"/>
              </p14:xfrm>
            </p:contentPart>
          </mc:Choice>
          <mc:Fallback>
            <p:pic>
              <p:nvPicPr>
                <p:cNvPr id="58" name="Ink 57">
                  <a:extLst>
                    <a:ext uri="{FF2B5EF4-FFF2-40B4-BE49-F238E27FC236}">
                      <a16:creationId xmlns:a16="http://schemas.microsoft.com/office/drawing/2014/main" id="{6752C678-7B03-4DB4-B760-76C9B08251CB}"/>
                    </a:ext>
                  </a:extLst>
                </p:cNvPr>
                <p:cNvPicPr/>
                <p:nvPr/>
              </p:nvPicPr>
              <p:blipFill>
                <a:blip r:embed="rId101"/>
                <a:stretch>
                  <a:fillRect/>
                </a:stretch>
              </p:blipFill>
              <p:spPr>
                <a:xfrm>
                  <a:off x="1968930" y="2829067"/>
                  <a:ext cx="1192320" cy="556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2">
              <p14:nvContentPartPr>
                <p14:cNvPr id="59" name="Ink 58">
                  <a:extLst>
                    <a:ext uri="{FF2B5EF4-FFF2-40B4-BE49-F238E27FC236}">
                      <a16:creationId xmlns:a16="http://schemas.microsoft.com/office/drawing/2014/main" id="{C9BCE48C-70F4-41D8-9C46-0D38377D5AB0}"/>
                    </a:ext>
                  </a:extLst>
                </p14:cNvPr>
                <p14:cNvContentPartPr/>
                <p14:nvPr/>
              </p14:nvContentPartPr>
              <p14:xfrm>
                <a:off x="2314530" y="3001147"/>
                <a:ext cx="23040" cy="303480"/>
              </p14:xfrm>
            </p:contentPart>
          </mc:Choice>
          <mc:Fallback>
            <p:pic>
              <p:nvPicPr>
                <p:cNvPr id="59" name="Ink 58">
                  <a:extLst>
                    <a:ext uri="{FF2B5EF4-FFF2-40B4-BE49-F238E27FC236}">
                      <a16:creationId xmlns:a16="http://schemas.microsoft.com/office/drawing/2014/main" id="{C9BCE48C-70F4-41D8-9C46-0D38377D5AB0}"/>
                    </a:ext>
                  </a:extLst>
                </p:cNvPr>
                <p:cNvPicPr/>
                <p:nvPr/>
              </p:nvPicPr>
              <p:blipFill>
                <a:blip r:embed="rId103"/>
                <a:stretch>
                  <a:fillRect/>
                </a:stretch>
              </p:blipFill>
              <p:spPr>
                <a:xfrm>
                  <a:off x="2305530" y="2992507"/>
                  <a:ext cx="40680" cy="321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4">
              <p14:nvContentPartPr>
                <p14:cNvPr id="60" name="Ink 59">
                  <a:extLst>
                    <a:ext uri="{FF2B5EF4-FFF2-40B4-BE49-F238E27FC236}">
                      <a16:creationId xmlns:a16="http://schemas.microsoft.com/office/drawing/2014/main" id="{581F1A52-3001-4C97-97FA-2C942FD96C1F}"/>
                    </a:ext>
                  </a:extLst>
                </p14:cNvPr>
                <p14:cNvContentPartPr/>
                <p14:nvPr/>
              </p14:nvContentPartPr>
              <p14:xfrm>
                <a:off x="2677410" y="2940667"/>
                <a:ext cx="31320" cy="369000"/>
              </p14:xfrm>
            </p:contentPart>
          </mc:Choice>
          <mc:Fallback>
            <p:pic>
              <p:nvPicPr>
                <p:cNvPr id="60" name="Ink 59">
                  <a:extLst>
                    <a:ext uri="{FF2B5EF4-FFF2-40B4-BE49-F238E27FC236}">
                      <a16:creationId xmlns:a16="http://schemas.microsoft.com/office/drawing/2014/main" id="{581F1A52-3001-4C97-97FA-2C942FD96C1F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2668770" y="2931667"/>
                  <a:ext cx="48960" cy="386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6">
              <p14:nvContentPartPr>
                <p14:cNvPr id="61" name="Ink 60">
                  <a:extLst>
                    <a:ext uri="{FF2B5EF4-FFF2-40B4-BE49-F238E27FC236}">
                      <a16:creationId xmlns:a16="http://schemas.microsoft.com/office/drawing/2014/main" id="{01C1ABC8-6C87-4496-9A42-8DA8F549113A}"/>
                    </a:ext>
                  </a:extLst>
                </p14:cNvPr>
                <p14:cNvContentPartPr/>
                <p14:nvPr/>
              </p14:nvContentPartPr>
              <p14:xfrm>
                <a:off x="2095650" y="3038947"/>
                <a:ext cx="15480" cy="178200"/>
              </p14:xfrm>
            </p:contentPart>
          </mc:Choice>
          <mc:Fallback>
            <p:pic>
              <p:nvPicPr>
                <p:cNvPr id="61" name="Ink 60">
                  <a:extLst>
                    <a:ext uri="{FF2B5EF4-FFF2-40B4-BE49-F238E27FC236}">
                      <a16:creationId xmlns:a16="http://schemas.microsoft.com/office/drawing/2014/main" id="{01C1ABC8-6C87-4496-9A42-8DA8F549113A}"/>
                    </a:ext>
                  </a:extLst>
                </p:cNvPr>
                <p:cNvPicPr/>
                <p:nvPr/>
              </p:nvPicPr>
              <p:blipFill>
                <a:blip r:embed="rId107"/>
                <a:stretch>
                  <a:fillRect/>
                </a:stretch>
              </p:blipFill>
              <p:spPr>
                <a:xfrm>
                  <a:off x="2086650" y="3029947"/>
                  <a:ext cx="33120" cy="195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8">
              <p14:nvContentPartPr>
                <p14:cNvPr id="62" name="Ink 61">
                  <a:extLst>
                    <a:ext uri="{FF2B5EF4-FFF2-40B4-BE49-F238E27FC236}">
                      <a16:creationId xmlns:a16="http://schemas.microsoft.com/office/drawing/2014/main" id="{B61734C1-CDBF-4623-A9C6-65D5A63E9D67}"/>
                    </a:ext>
                  </a:extLst>
                </p14:cNvPr>
                <p14:cNvContentPartPr/>
                <p14:nvPr/>
              </p14:nvContentPartPr>
              <p14:xfrm>
                <a:off x="2046690" y="3042187"/>
                <a:ext cx="65880" cy="90000"/>
              </p14:xfrm>
            </p:contentPart>
          </mc:Choice>
          <mc:Fallback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B61734C1-CDBF-4623-A9C6-65D5A63E9D67}"/>
                    </a:ext>
                  </a:extLst>
                </p:cNvPr>
                <p:cNvPicPr/>
                <p:nvPr/>
              </p:nvPicPr>
              <p:blipFill>
                <a:blip r:embed="rId109"/>
                <a:stretch>
                  <a:fillRect/>
                </a:stretch>
              </p:blipFill>
              <p:spPr>
                <a:xfrm>
                  <a:off x="2037690" y="3033547"/>
                  <a:ext cx="83520" cy="107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0">
              <p14:nvContentPartPr>
                <p14:cNvPr id="63" name="Ink 62">
                  <a:extLst>
                    <a:ext uri="{FF2B5EF4-FFF2-40B4-BE49-F238E27FC236}">
                      <a16:creationId xmlns:a16="http://schemas.microsoft.com/office/drawing/2014/main" id="{A8D83731-D6F6-4560-8AD7-70DEE0970064}"/>
                    </a:ext>
                  </a:extLst>
                </p14:cNvPr>
                <p14:cNvContentPartPr/>
                <p14:nvPr/>
              </p14:nvContentPartPr>
              <p14:xfrm>
                <a:off x="2164050" y="3043267"/>
                <a:ext cx="49320" cy="188280"/>
              </p14:xfrm>
            </p:contentPart>
          </mc:Choice>
          <mc:Fallback>
            <p:pic>
              <p:nvPicPr>
                <p:cNvPr id="63" name="Ink 62">
                  <a:extLst>
                    <a:ext uri="{FF2B5EF4-FFF2-40B4-BE49-F238E27FC236}">
                      <a16:creationId xmlns:a16="http://schemas.microsoft.com/office/drawing/2014/main" id="{A8D83731-D6F6-4560-8AD7-70DEE0970064}"/>
                    </a:ext>
                  </a:extLst>
                </p:cNvPr>
                <p:cNvPicPr/>
                <p:nvPr/>
              </p:nvPicPr>
              <p:blipFill>
                <a:blip r:embed="rId111"/>
                <a:stretch>
                  <a:fillRect/>
                </a:stretch>
              </p:blipFill>
              <p:spPr>
                <a:xfrm>
                  <a:off x="2155410" y="3034627"/>
                  <a:ext cx="66960" cy="205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2">
              <p14:nvContentPartPr>
                <p14:cNvPr id="64" name="Ink 63">
                  <a:extLst>
                    <a:ext uri="{FF2B5EF4-FFF2-40B4-BE49-F238E27FC236}">
                      <a16:creationId xmlns:a16="http://schemas.microsoft.com/office/drawing/2014/main" id="{B2F75CAC-42C8-4473-8454-632B0F484674}"/>
                    </a:ext>
                  </a:extLst>
                </p14:cNvPr>
                <p14:cNvContentPartPr/>
                <p14:nvPr/>
              </p14:nvContentPartPr>
              <p14:xfrm>
                <a:off x="2144610" y="3145507"/>
                <a:ext cx="115200" cy="118080"/>
              </p14:xfrm>
            </p:contentPart>
          </mc:Choice>
          <mc:Fallback>
            <p:pic>
              <p:nvPicPr>
                <p:cNvPr id="64" name="Ink 63">
                  <a:extLst>
                    <a:ext uri="{FF2B5EF4-FFF2-40B4-BE49-F238E27FC236}">
                      <a16:creationId xmlns:a16="http://schemas.microsoft.com/office/drawing/2014/main" id="{B2F75CAC-42C8-4473-8454-632B0F484674}"/>
                    </a:ext>
                  </a:extLst>
                </p:cNvPr>
                <p:cNvPicPr/>
                <p:nvPr/>
              </p:nvPicPr>
              <p:blipFill>
                <a:blip r:embed="rId113"/>
                <a:stretch>
                  <a:fillRect/>
                </a:stretch>
              </p:blipFill>
              <p:spPr>
                <a:xfrm>
                  <a:off x="2135970" y="3136507"/>
                  <a:ext cx="132840" cy="135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4">
              <p14:nvContentPartPr>
                <p14:cNvPr id="65" name="Ink 64">
                  <a:extLst>
                    <a:ext uri="{FF2B5EF4-FFF2-40B4-BE49-F238E27FC236}">
                      <a16:creationId xmlns:a16="http://schemas.microsoft.com/office/drawing/2014/main" id="{646A2EE0-64B6-4F99-9756-A0EB62E9EA80}"/>
                    </a:ext>
                  </a:extLst>
                </p14:cNvPr>
                <p14:cNvContentPartPr/>
                <p14:nvPr/>
              </p14:nvContentPartPr>
              <p14:xfrm>
                <a:off x="2415690" y="3040747"/>
                <a:ext cx="34560" cy="148680"/>
              </p14:xfrm>
            </p:contentPart>
          </mc:Choice>
          <mc:Fallback>
            <p:pic>
              <p:nvPicPr>
                <p:cNvPr id="65" name="Ink 64">
                  <a:extLst>
                    <a:ext uri="{FF2B5EF4-FFF2-40B4-BE49-F238E27FC236}">
                      <a16:creationId xmlns:a16="http://schemas.microsoft.com/office/drawing/2014/main" id="{646A2EE0-64B6-4F99-9756-A0EB62E9EA80}"/>
                    </a:ext>
                  </a:extLst>
                </p:cNvPr>
                <p:cNvPicPr/>
                <p:nvPr/>
              </p:nvPicPr>
              <p:blipFill>
                <a:blip r:embed="rId115"/>
                <a:stretch>
                  <a:fillRect/>
                </a:stretch>
              </p:blipFill>
              <p:spPr>
                <a:xfrm>
                  <a:off x="2406690" y="3032107"/>
                  <a:ext cx="52200" cy="166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6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B9B1048C-22F6-4A79-ABC7-2C85C32D6F97}"/>
                    </a:ext>
                  </a:extLst>
                </p14:cNvPr>
                <p14:cNvContentPartPr/>
                <p14:nvPr/>
              </p14:nvContentPartPr>
              <p14:xfrm>
                <a:off x="2354490" y="3031747"/>
                <a:ext cx="46440" cy="66600"/>
              </p14:xfrm>
            </p:contentPart>
          </mc:Choice>
          <mc:Fallback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B9B1048C-22F6-4A79-ABC7-2C85C32D6F97}"/>
                    </a:ext>
                  </a:extLst>
                </p:cNvPr>
                <p:cNvPicPr/>
                <p:nvPr/>
              </p:nvPicPr>
              <p:blipFill>
                <a:blip r:embed="rId117"/>
                <a:stretch>
                  <a:fillRect/>
                </a:stretch>
              </p:blipFill>
              <p:spPr>
                <a:xfrm>
                  <a:off x="2345850" y="3023107"/>
                  <a:ext cx="64080" cy="84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8">
              <p14:nvContentPartPr>
                <p14:cNvPr id="67" name="Ink 66">
                  <a:extLst>
                    <a:ext uri="{FF2B5EF4-FFF2-40B4-BE49-F238E27FC236}">
                      <a16:creationId xmlns:a16="http://schemas.microsoft.com/office/drawing/2014/main" id="{E06D11AA-E340-4F06-8F16-2050B206E4C6}"/>
                    </a:ext>
                  </a:extLst>
                </p14:cNvPr>
                <p14:cNvContentPartPr/>
                <p14:nvPr/>
              </p14:nvContentPartPr>
              <p14:xfrm>
                <a:off x="2491650" y="3036787"/>
                <a:ext cx="71640" cy="159120"/>
              </p14:xfrm>
            </p:contentPart>
          </mc:Choice>
          <mc:Fallback>
            <p:pic>
              <p:nvPicPr>
                <p:cNvPr id="67" name="Ink 66">
                  <a:extLst>
                    <a:ext uri="{FF2B5EF4-FFF2-40B4-BE49-F238E27FC236}">
                      <a16:creationId xmlns:a16="http://schemas.microsoft.com/office/drawing/2014/main" id="{E06D11AA-E340-4F06-8F16-2050B206E4C6}"/>
                    </a:ext>
                  </a:extLst>
                </p:cNvPr>
                <p:cNvPicPr/>
                <p:nvPr/>
              </p:nvPicPr>
              <p:blipFill>
                <a:blip r:embed="rId119"/>
                <a:stretch>
                  <a:fillRect/>
                </a:stretch>
              </p:blipFill>
              <p:spPr>
                <a:xfrm>
                  <a:off x="2483010" y="3028147"/>
                  <a:ext cx="89280" cy="176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0">
              <p14:nvContentPartPr>
                <p14:cNvPr id="68" name="Ink 67">
                  <a:extLst>
                    <a:ext uri="{FF2B5EF4-FFF2-40B4-BE49-F238E27FC236}">
                      <a16:creationId xmlns:a16="http://schemas.microsoft.com/office/drawing/2014/main" id="{B1B11D83-3DE4-4B56-BECB-3CA512B82531}"/>
                    </a:ext>
                  </a:extLst>
                </p14:cNvPr>
                <p14:cNvContentPartPr/>
                <p14:nvPr/>
              </p14:nvContentPartPr>
              <p14:xfrm>
                <a:off x="2813130" y="3038947"/>
                <a:ext cx="49680" cy="173880"/>
              </p14:xfrm>
            </p:contentPart>
          </mc:Choice>
          <mc:Fallback>
            <p:pic>
              <p:nvPicPr>
                <p:cNvPr id="68" name="Ink 67">
                  <a:extLst>
                    <a:ext uri="{FF2B5EF4-FFF2-40B4-BE49-F238E27FC236}">
                      <a16:creationId xmlns:a16="http://schemas.microsoft.com/office/drawing/2014/main" id="{B1B11D83-3DE4-4B56-BECB-3CA512B82531}"/>
                    </a:ext>
                  </a:extLst>
                </p:cNvPr>
                <p:cNvPicPr/>
                <p:nvPr/>
              </p:nvPicPr>
              <p:blipFill>
                <a:blip r:embed="rId121"/>
                <a:stretch>
                  <a:fillRect/>
                </a:stretch>
              </p:blipFill>
              <p:spPr>
                <a:xfrm>
                  <a:off x="2804490" y="3029947"/>
                  <a:ext cx="67320" cy="191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2">
              <p14:nvContentPartPr>
                <p14:cNvPr id="69" name="Ink 68">
                  <a:extLst>
                    <a:ext uri="{FF2B5EF4-FFF2-40B4-BE49-F238E27FC236}">
                      <a16:creationId xmlns:a16="http://schemas.microsoft.com/office/drawing/2014/main" id="{F7FF6CFB-0F26-4DFB-B9C4-9B836F21973F}"/>
                    </a:ext>
                  </a:extLst>
                </p14:cNvPr>
                <p14:cNvContentPartPr/>
                <p14:nvPr/>
              </p14:nvContentPartPr>
              <p14:xfrm>
                <a:off x="2775690" y="3043267"/>
                <a:ext cx="76320" cy="68040"/>
              </p14:xfrm>
            </p:contentPart>
          </mc:Choice>
          <mc:Fallback>
            <p:pic>
              <p:nvPicPr>
                <p:cNvPr id="69" name="Ink 68">
                  <a:extLst>
                    <a:ext uri="{FF2B5EF4-FFF2-40B4-BE49-F238E27FC236}">
                      <a16:creationId xmlns:a16="http://schemas.microsoft.com/office/drawing/2014/main" id="{F7FF6CFB-0F26-4DFB-B9C4-9B836F21973F}"/>
                    </a:ext>
                  </a:extLst>
                </p:cNvPr>
                <p:cNvPicPr/>
                <p:nvPr/>
              </p:nvPicPr>
              <p:blipFill>
                <a:blip r:embed="rId123"/>
                <a:stretch>
                  <a:fillRect/>
                </a:stretch>
              </p:blipFill>
              <p:spPr>
                <a:xfrm>
                  <a:off x="2766690" y="3034627"/>
                  <a:ext cx="93960" cy="85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4">
              <p14:nvContentPartPr>
                <p14:cNvPr id="70" name="Ink 69">
                  <a:extLst>
                    <a:ext uri="{FF2B5EF4-FFF2-40B4-BE49-F238E27FC236}">
                      <a16:creationId xmlns:a16="http://schemas.microsoft.com/office/drawing/2014/main" id="{BEECCAFA-0083-4EDC-8CE3-FF621FC06EDE}"/>
                    </a:ext>
                  </a:extLst>
                </p14:cNvPr>
                <p14:cNvContentPartPr/>
                <p14:nvPr/>
              </p14:nvContentPartPr>
              <p14:xfrm>
                <a:off x="2924370" y="3011587"/>
                <a:ext cx="42480" cy="190800"/>
              </p14:xfrm>
            </p:contentPart>
          </mc:Choice>
          <mc:Fallback>
            <p:pic>
              <p:nvPicPr>
                <p:cNvPr id="70" name="Ink 69">
                  <a:extLst>
                    <a:ext uri="{FF2B5EF4-FFF2-40B4-BE49-F238E27FC236}">
                      <a16:creationId xmlns:a16="http://schemas.microsoft.com/office/drawing/2014/main" id="{BEECCAFA-0083-4EDC-8CE3-FF621FC06EDE}"/>
                    </a:ext>
                  </a:extLst>
                </p:cNvPr>
                <p:cNvPicPr/>
                <p:nvPr/>
              </p:nvPicPr>
              <p:blipFill>
                <a:blip r:embed="rId125"/>
                <a:stretch>
                  <a:fillRect/>
                </a:stretch>
              </p:blipFill>
              <p:spPr>
                <a:xfrm>
                  <a:off x="2915730" y="3002947"/>
                  <a:ext cx="60120" cy="208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6">
              <p14:nvContentPartPr>
                <p14:cNvPr id="71" name="Ink 70">
                  <a:extLst>
                    <a:ext uri="{FF2B5EF4-FFF2-40B4-BE49-F238E27FC236}">
                      <a16:creationId xmlns:a16="http://schemas.microsoft.com/office/drawing/2014/main" id="{46045137-44A9-48AA-A044-A837F0B7B38F}"/>
                    </a:ext>
                  </a:extLst>
                </p14:cNvPr>
                <p14:cNvContentPartPr/>
                <p14:nvPr/>
              </p14:nvContentPartPr>
              <p14:xfrm>
                <a:off x="2927250" y="3129307"/>
                <a:ext cx="98640" cy="117000"/>
              </p14:xfrm>
            </p:contentPart>
          </mc:Choice>
          <mc:Fallback>
            <p:pic>
              <p:nvPicPr>
                <p:cNvPr id="71" name="Ink 70">
                  <a:extLst>
                    <a:ext uri="{FF2B5EF4-FFF2-40B4-BE49-F238E27FC236}">
                      <a16:creationId xmlns:a16="http://schemas.microsoft.com/office/drawing/2014/main" id="{46045137-44A9-48AA-A044-A837F0B7B38F}"/>
                    </a:ext>
                  </a:extLst>
                </p:cNvPr>
                <p:cNvPicPr/>
                <p:nvPr/>
              </p:nvPicPr>
              <p:blipFill>
                <a:blip r:embed="rId127"/>
                <a:stretch>
                  <a:fillRect/>
                </a:stretch>
              </p:blipFill>
              <p:spPr>
                <a:xfrm>
                  <a:off x="2918610" y="3120667"/>
                  <a:ext cx="116280" cy="134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8">
              <p14:nvContentPartPr>
                <p14:cNvPr id="72" name="Ink 71">
                  <a:extLst>
                    <a:ext uri="{FF2B5EF4-FFF2-40B4-BE49-F238E27FC236}">
                      <a16:creationId xmlns:a16="http://schemas.microsoft.com/office/drawing/2014/main" id="{90D58E19-529B-4165-80B7-E0C7633A5E22}"/>
                    </a:ext>
                  </a:extLst>
                </p14:cNvPr>
                <p14:cNvContentPartPr/>
                <p14:nvPr/>
              </p14:nvContentPartPr>
              <p14:xfrm>
                <a:off x="3338370" y="2921227"/>
                <a:ext cx="56880" cy="302760"/>
              </p14:xfrm>
            </p:contentPart>
          </mc:Choice>
          <mc:Fallback>
            <p:pic>
              <p:nvPicPr>
                <p:cNvPr id="72" name="Ink 71">
                  <a:extLst>
                    <a:ext uri="{FF2B5EF4-FFF2-40B4-BE49-F238E27FC236}">
                      <a16:creationId xmlns:a16="http://schemas.microsoft.com/office/drawing/2014/main" id="{90D58E19-529B-4165-80B7-E0C7633A5E22}"/>
                    </a:ext>
                  </a:extLst>
                </p:cNvPr>
                <p:cNvPicPr/>
                <p:nvPr/>
              </p:nvPicPr>
              <p:blipFill>
                <a:blip r:embed="rId129"/>
                <a:stretch>
                  <a:fillRect/>
                </a:stretch>
              </p:blipFill>
              <p:spPr>
                <a:xfrm>
                  <a:off x="3329370" y="2912587"/>
                  <a:ext cx="74520" cy="320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0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FE39C393-3560-40EA-B411-25BDFD4B0CF4}"/>
                    </a:ext>
                  </a:extLst>
                </p14:cNvPr>
                <p14:cNvContentPartPr/>
                <p14:nvPr/>
              </p14:nvContentPartPr>
              <p14:xfrm>
                <a:off x="3366450" y="2886307"/>
                <a:ext cx="690840" cy="410400"/>
              </p14:xfrm>
            </p:contentPart>
          </mc:Choice>
          <mc:Fallback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FE39C393-3560-40EA-B411-25BDFD4B0CF4}"/>
                    </a:ext>
                  </a:extLst>
                </p:cNvPr>
                <p:cNvPicPr/>
                <p:nvPr/>
              </p:nvPicPr>
              <p:blipFill>
                <a:blip r:embed="rId131"/>
                <a:stretch>
                  <a:fillRect/>
                </a:stretch>
              </p:blipFill>
              <p:spPr>
                <a:xfrm>
                  <a:off x="3357810" y="2877307"/>
                  <a:ext cx="708480" cy="428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2">
              <p14:nvContentPartPr>
                <p14:cNvPr id="74" name="Ink 73">
                  <a:extLst>
                    <a:ext uri="{FF2B5EF4-FFF2-40B4-BE49-F238E27FC236}">
                      <a16:creationId xmlns:a16="http://schemas.microsoft.com/office/drawing/2014/main" id="{4BCDDBC9-6BA3-4A6A-882D-94C1499DB189}"/>
                    </a:ext>
                  </a:extLst>
                </p14:cNvPr>
                <p14:cNvContentPartPr/>
                <p14:nvPr/>
              </p14:nvContentPartPr>
              <p14:xfrm>
                <a:off x="3344850" y="3252067"/>
                <a:ext cx="485280" cy="74520"/>
              </p14:xfrm>
            </p:contentPart>
          </mc:Choice>
          <mc:Fallback>
            <p:pic>
              <p:nvPicPr>
                <p:cNvPr id="74" name="Ink 73">
                  <a:extLst>
                    <a:ext uri="{FF2B5EF4-FFF2-40B4-BE49-F238E27FC236}">
                      <a16:creationId xmlns:a16="http://schemas.microsoft.com/office/drawing/2014/main" id="{4BCDDBC9-6BA3-4A6A-882D-94C1499DB189}"/>
                    </a:ext>
                  </a:extLst>
                </p:cNvPr>
                <p:cNvPicPr/>
                <p:nvPr/>
              </p:nvPicPr>
              <p:blipFill>
                <a:blip r:embed="rId133"/>
                <a:stretch>
                  <a:fillRect/>
                </a:stretch>
              </p:blipFill>
              <p:spPr>
                <a:xfrm>
                  <a:off x="3336210" y="3243427"/>
                  <a:ext cx="502920" cy="92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4">
              <p14:nvContentPartPr>
                <p14:cNvPr id="75" name="Ink 74">
                  <a:extLst>
                    <a:ext uri="{FF2B5EF4-FFF2-40B4-BE49-F238E27FC236}">
                      <a16:creationId xmlns:a16="http://schemas.microsoft.com/office/drawing/2014/main" id="{6F331681-36DC-4391-9876-EB3CBA6E975E}"/>
                    </a:ext>
                  </a:extLst>
                </p14:cNvPr>
                <p14:cNvContentPartPr/>
                <p14:nvPr/>
              </p14:nvContentPartPr>
              <p14:xfrm>
                <a:off x="3479850" y="2984227"/>
                <a:ext cx="38880" cy="236880"/>
              </p14:xfrm>
            </p:contentPart>
          </mc:Choice>
          <mc:Fallback>
            <p:pic>
              <p:nvPicPr>
                <p:cNvPr id="75" name="Ink 74">
                  <a:extLst>
                    <a:ext uri="{FF2B5EF4-FFF2-40B4-BE49-F238E27FC236}">
                      <a16:creationId xmlns:a16="http://schemas.microsoft.com/office/drawing/2014/main" id="{6F331681-36DC-4391-9876-EB3CBA6E975E}"/>
                    </a:ext>
                  </a:extLst>
                </p:cNvPr>
                <p:cNvPicPr/>
                <p:nvPr/>
              </p:nvPicPr>
              <p:blipFill>
                <a:blip r:embed="rId135"/>
                <a:stretch>
                  <a:fillRect/>
                </a:stretch>
              </p:blipFill>
              <p:spPr>
                <a:xfrm>
                  <a:off x="3470850" y="2975587"/>
                  <a:ext cx="56520" cy="254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6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2BB3EB1C-CA52-40BA-8499-3B6FE2D5906C}"/>
                    </a:ext>
                  </a:extLst>
                </p14:cNvPr>
                <p14:cNvContentPartPr/>
                <p14:nvPr/>
              </p14:nvContentPartPr>
              <p14:xfrm>
                <a:off x="3455730" y="3015907"/>
                <a:ext cx="81000" cy="75600"/>
              </p14:xfrm>
            </p:contentPart>
          </mc:Choice>
          <mc:Fallback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2BB3EB1C-CA52-40BA-8499-3B6FE2D5906C}"/>
                    </a:ext>
                  </a:extLst>
                </p:cNvPr>
                <p:cNvPicPr/>
                <p:nvPr/>
              </p:nvPicPr>
              <p:blipFill>
                <a:blip r:embed="rId137"/>
                <a:stretch>
                  <a:fillRect/>
                </a:stretch>
              </p:blipFill>
              <p:spPr>
                <a:xfrm>
                  <a:off x="3446730" y="3006907"/>
                  <a:ext cx="98640" cy="93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8">
              <p14:nvContentPartPr>
                <p14:cNvPr id="77" name="Ink 76">
                  <a:extLst>
                    <a:ext uri="{FF2B5EF4-FFF2-40B4-BE49-F238E27FC236}">
                      <a16:creationId xmlns:a16="http://schemas.microsoft.com/office/drawing/2014/main" id="{1356A11E-D08F-4CDC-95D4-4E83EDBFA3A0}"/>
                    </a:ext>
                  </a:extLst>
                </p14:cNvPr>
                <p14:cNvContentPartPr/>
                <p14:nvPr/>
              </p14:nvContentPartPr>
              <p14:xfrm>
                <a:off x="3709890" y="3024907"/>
                <a:ext cx="39600" cy="187200"/>
              </p14:xfrm>
            </p:contentPart>
          </mc:Choice>
          <mc:Fallback>
            <p:pic>
              <p:nvPicPr>
                <p:cNvPr id="77" name="Ink 76">
                  <a:extLst>
                    <a:ext uri="{FF2B5EF4-FFF2-40B4-BE49-F238E27FC236}">
                      <a16:creationId xmlns:a16="http://schemas.microsoft.com/office/drawing/2014/main" id="{1356A11E-D08F-4CDC-95D4-4E83EDBFA3A0}"/>
                    </a:ext>
                  </a:extLst>
                </p:cNvPr>
                <p:cNvPicPr/>
                <p:nvPr/>
              </p:nvPicPr>
              <p:blipFill>
                <a:blip r:embed="rId139"/>
                <a:stretch>
                  <a:fillRect/>
                </a:stretch>
              </p:blipFill>
              <p:spPr>
                <a:xfrm>
                  <a:off x="3701250" y="3015907"/>
                  <a:ext cx="57240" cy="204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0">
              <p14:nvContentPartPr>
                <p14:cNvPr id="78" name="Ink 77">
                  <a:extLst>
                    <a:ext uri="{FF2B5EF4-FFF2-40B4-BE49-F238E27FC236}">
                      <a16:creationId xmlns:a16="http://schemas.microsoft.com/office/drawing/2014/main" id="{6ED36399-3AF8-4A9C-8F2A-1E6BBCA8F919}"/>
                    </a:ext>
                  </a:extLst>
                </p14:cNvPr>
                <p14:cNvContentPartPr/>
                <p14:nvPr/>
              </p14:nvContentPartPr>
              <p14:xfrm>
                <a:off x="3743010" y="3067387"/>
                <a:ext cx="129600" cy="135000"/>
              </p14:xfrm>
            </p:contentPart>
          </mc:Choice>
          <mc:Fallback>
            <p:pic>
              <p:nvPicPr>
                <p:cNvPr id="78" name="Ink 77">
                  <a:extLst>
                    <a:ext uri="{FF2B5EF4-FFF2-40B4-BE49-F238E27FC236}">
                      <a16:creationId xmlns:a16="http://schemas.microsoft.com/office/drawing/2014/main" id="{6ED36399-3AF8-4A9C-8F2A-1E6BBCA8F919}"/>
                    </a:ext>
                  </a:extLst>
                </p:cNvPr>
                <p:cNvPicPr/>
                <p:nvPr/>
              </p:nvPicPr>
              <p:blipFill>
                <a:blip r:embed="rId141"/>
                <a:stretch>
                  <a:fillRect/>
                </a:stretch>
              </p:blipFill>
              <p:spPr>
                <a:xfrm>
                  <a:off x="3734370" y="3058387"/>
                  <a:ext cx="147240" cy="152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2">
              <p14:nvContentPartPr>
                <p14:cNvPr id="79" name="Ink 78">
                  <a:extLst>
                    <a:ext uri="{FF2B5EF4-FFF2-40B4-BE49-F238E27FC236}">
                      <a16:creationId xmlns:a16="http://schemas.microsoft.com/office/drawing/2014/main" id="{FF9FDA03-3805-431B-86F2-E974E551B1CE}"/>
                    </a:ext>
                  </a:extLst>
                </p14:cNvPr>
                <p14:cNvContentPartPr/>
                <p14:nvPr/>
              </p14:nvContentPartPr>
              <p14:xfrm>
                <a:off x="4180050" y="2889187"/>
                <a:ext cx="20160" cy="367920"/>
              </p14:xfrm>
            </p:contentPart>
          </mc:Choice>
          <mc:Fallback>
            <p:pic>
              <p:nvPicPr>
                <p:cNvPr id="79" name="Ink 78">
                  <a:extLst>
                    <a:ext uri="{FF2B5EF4-FFF2-40B4-BE49-F238E27FC236}">
                      <a16:creationId xmlns:a16="http://schemas.microsoft.com/office/drawing/2014/main" id="{FF9FDA03-3805-431B-86F2-E974E551B1CE}"/>
                    </a:ext>
                  </a:extLst>
                </p:cNvPr>
                <p:cNvPicPr/>
                <p:nvPr/>
              </p:nvPicPr>
              <p:blipFill>
                <a:blip r:embed="rId143"/>
                <a:stretch>
                  <a:fillRect/>
                </a:stretch>
              </p:blipFill>
              <p:spPr>
                <a:xfrm>
                  <a:off x="4171410" y="2880187"/>
                  <a:ext cx="37800" cy="385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4">
              <p14:nvContentPartPr>
                <p14:cNvPr id="80" name="Ink 79">
                  <a:extLst>
                    <a:ext uri="{FF2B5EF4-FFF2-40B4-BE49-F238E27FC236}">
                      <a16:creationId xmlns:a16="http://schemas.microsoft.com/office/drawing/2014/main" id="{78326F4B-F6BF-472B-AC9A-0F53C1D65636}"/>
                    </a:ext>
                  </a:extLst>
                </p14:cNvPr>
                <p14:cNvContentPartPr/>
                <p14:nvPr/>
              </p14:nvContentPartPr>
              <p14:xfrm>
                <a:off x="4155570" y="2884507"/>
                <a:ext cx="1229400" cy="479520"/>
              </p14:xfrm>
            </p:contentPart>
          </mc:Choice>
          <mc:Fallback>
            <p:pic>
              <p:nvPicPr>
                <p:cNvPr id="80" name="Ink 79">
                  <a:extLst>
                    <a:ext uri="{FF2B5EF4-FFF2-40B4-BE49-F238E27FC236}">
                      <a16:creationId xmlns:a16="http://schemas.microsoft.com/office/drawing/2014/main" id="{78326F4B-F6BF-472B-AC9A-0F53C1D65636}"/>
                    </a:ext>
                  </a:extLst>
                </p:cNvPr>
                <p:cNvPicPr/>
                <p:nvPr/>
              </p:nvPicPr>
              <p:blipFill>
                <a:blip r:embed="rId145"/>
                <a:stretch>
                  <a:fillRect/>
                </a:stretch>
              </p:blipFill>
              <p:spPr>
                <a:xfrm>
                  <a:off x="4146570" y="2875867"/>
                  <a:ext cx="1247040" cy="49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6">
              <p14:nvContentPartPr>
                <p14:cNvPr id="81" name="Ink 80">
                  <a:extLst>
                    <a:ext uri="{FF2B5EF4-FFF2-40B4-BE49-F238E27FC236}">
                      <a16:creationId xmlns:a16="http://schemas.microsoft.com/office/drawing/2014/main" id="{D323315E-C5D2-4EF9-9C2A-8B7426F093C3}"/>
                    </a:ext>
                  </a:extLst>
                </p14:cNvPr>
                <p14:cNvContentPartPr/>
                <p14:nvPr/>
              </p14:nvContentPartPr>
              <p14:xfrm>
                <a:off x="4518450" y="2986747"/>
                <a:ext cx="6480" cy="377280"/>
              </p14:xfrm>
            </p:contentPart>
          </mc:Choice>
          <mc:Fallback>
            <p:pic>
              <p:nvPicPr>
                <p:cNvPr id="81" name="Ink 80">
                  <a:extLst>
                    <a:ext uri="{FF2B5EF4-FFF2-40B4-BE49-F238E27FC236}">
                      <a16:creationId xmlns:a16="http://schemas.microsoft.com/office/drawing/2014/main" id="{D323315E-C5D2-4EF9-9C2A-8B7426F093C3}"/>
                    </a:ext>
                  </a:extLst>
                </p:cNvPr>
                <p:cNvPicPr/>
                <p:nvPr/>
              </p:nvPicPr>
              <p:blipFill>
                <a:blip r:embed="rId147"/>
                <a:stretch>
                  <a:fillRect/>
                </a:stretch>
              </p:blipFill>
              <p:spPr>
                <a:xfrm>
                  <a:off x="4509450" y="2977747"/>
                  <a:ext cx="24120" cy="394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8">
              <p14:nvContentPartPr>
                <p14:cNvPr id="82" name="Ink 81">
                  <a:extLst>
                    <a:ext uri="{FF2B5EF4-FFF2-40B4-BE49-F238E27FC236}">
                      <a16:creationId xmlns:a16="http://schemas.microsoft.com/office/drawing/2014/main" id="{330AC441-5623-4B05-BD30-AD3F2655B57A}"/>
                    </a:ext>
                  </a:extLst>
                </p14:cNvPr>
                <p14:cNvContentPartPr/>
                <p14:nvPr/>
              </p14:nvContentPartPr>
              <p14:xfrm>
                <a:off x="4886010" y="2949667"/>
                <a:ext cx="12240" cy="278280"/>
              </p14:xfrm>
            </p:contentPart>
          </mc:Choice>
          <mc:Fallback>
            <p:pic>
              <p:nvPicPr>
                <p:cNvPr id="82" name="Ink 81">
                  <a:extLst>
                    <a:ext uri="{FF2B5EF4-FFF2-40B4-BE49-F238E27FC236}">
                      <a16:creationId xmlns:a16="http://schemas.microsoft.com/office/drawing/2014/main" id="{330AC441-5623-4B05-BD30-AD3F2655B57A}"/>
                    </a:ext>
                  </a:extLst>
                </p:cNvPr>
                <p:cNvPicPr/>
                <p:nvPr/>
              </p:nvPicPr>
              <p:blipFill>
                <a:blip r:embed="rId149"/>
                <a:stretch>
                  <a:fillRect/>
                </a:stretch>
              </p:blipFill>
              <p:spPr>
                <a:xfrm>
                  <a:off x="4877010" y="2941027"/>
                  <a:ext cx="29880" cy="295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0">
              <p14:nvContentPartPr>
                <p14:cNvPr id="83" name="Ink 82">
                  <a:extLst>
                    <a:ext uri="{FF2B5EF4-FFF2-40B4-BE49-F238E27FC236}">
                      <a16:creationId xmlns:a16="http://schemas.microsoft.com/office/drawing/2014/main" id="{D8312A2B-5820-4C44-8EB4-FC354179935F}"/>
                    </a:ext>
                  </a:extLst>
                </p14:cNvPr>
                <p14:cNvContentPartPr/>
                <p14:nvPr/>
              </p14:nvContentPartPr>
              <p14:xfrm>
                <a:off x="4284450" y="2993227"/>
                <a:ext cx="28800" cy="186480"/>
              </p14:xfrm>
            </p:contentPart>
          </mc:Choice>
          <mc:Fallback>
            <p:pic>
              <p:nvPicPr>
                <p:cNvPr id="83" name="Ink 82">
                  <a:extLst>
                    <a:ext uri="{FF2B5EF4-FFF2-40B4-BE49-F238E27FC236}">
                      <a16:creationId xmlns:a16="http://schemas.microsoft.com/office/drawing/2014/main" id="{D8312A2B-5820-4C44-8EB4-FC354179935F}"/>
                    </a:ext>
                  </a:extLst>
                </p:cNvPr>
                <p:cNvPicPr/>
                <p:nvPr/>
              </p:nvPicPr>
              <p:blipFill>
                <a:blip r:embed="rId151"/>
                <a:stretch>
                  <a:fillRect/>
                </a:stretch>
              </p:blipFill>
              <p:spPr>
                <a:xfrm>
                  <a:off x="4275810" y="2984587"/>
                  <a:ext cx="46440" cy="204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2">
              <p14:nvContentPartPr>
                <p14:cNvPr id="84" name="Ink 83">
                  <a:extLst>
                    <a:ext uri="{FF2B5EF4-FFF2-40B4-BE49-F238E27FC236}">
                      <a16:creationId xmlns:a16="http://schemas.microsoft.com/office/drawing/2014/main" id="{D6C0F471-D6A7-43FC-998E-E543A7BF8E25}"/>
                    </a:ext>
                  </a:extLst>
                </p14:cNvPr>
                <p14:cNvContentPartPr/>
                <p14:nvPr/>
              </p14:nvContentPartPr>
              <p14:xfrm>
                <a:off x="4248810" y="3026347"/>
                <a:ext cx="72000" cy="58320"/>
              </p14:xfrm>
            </p:contentPart>
          </mc:Choice>
          <mc:Fallback>
            <p:pic>
              <p:nvPicPr>
                <p:cNvPr id="84" name="Ink 83">
                  <a:extLst>
                    <a:ext uri="{FF2B5EF4-FFF2-40B4-BE49-F238E27FC236}">
                      <a16:creationId xmlns:a16="http://schemas.microsoft.com/office/drawing/2014/main" id="{D6C0F471-D6A7-43FC-998E-E543A7BF8E25}"/>
                    </a:ext>
                  </a:extLst>
                </p:cNvPr>
                <p:cNvPicPr/>
                <p:nvPr/>
              </p:nvPicPr>
              <p:blipFill>
                <a:blip r:embed="rId153"/>
                <a:stretch>
                  <a:fillRect/>
                </a:stretch>
              </p:blipFill>
              <p:spPr>
                <a:xfrm>
                  <a:off x="4240170" y="3017347"/>
                  <a:ext cx="89640" cy="75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4">
              <p14:nvContentPartPr>
                <p14:cNvPr id="85" name="Ink 84">
                  <a:extLst>
                    <a:ext uri="{FF2B5EF4-FFF2-40B4-BE49-F238E27FC236}">
                      <a16:creationId xmlns:a16="http://schemas.microsoft.com/office/drawing/2014/main" id="{DA429EF0-2BA7-4B66-B43F-F68F423C27DC}"/>
                    </a:ext>
                  </a:extLst>
                </p14:cNvPr>
                <p14:cNvContentPartPr/>
                <p14:nvPr/>
              </p14:nvContentPartPr>
              <p14:xfrm>
                <a:off x="4371210" y="3005107"/>
                <a:ext cx="38880" cy="200160"/>
              </p14:xfrm>
            </p:contentPart>
          </mc:Choice>
          <mc:Fallback>
            <p:pic>
              <p:nvPicPr>
                <p:cNvPr id="85" name="Ink 84">
                  <a:extLst>
                    <a:ext uri="{FF2B5EF4-FFF2-40B4-BE49-F238E27FC236}">
                      <a16:creationId xmlns:a16="http://schemas.microsoft.com/office/drawing/2014/main" id="{DA429EF0-2BA7-4B66-B43F-F68F423C27DC}"/>
                    </a:ext>
                  </a:extLst>
                </p:cNvPr>
                <p:cNvPicPr/>
                <p:nvPr/>
              </p:nvPicPr>
              <p:blipFill>
                <a:blip r:embed="rId155"/>
                <a:stretch>
                  <a:fillRect/>
                </a:stretch>
              </p:blipFill>
              <p:spPr>
                <a:xfrm>
                  <a:off x="4362210" y="2996467"/>
                  <a:ext cx="56520" cy="217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6">
              <p14:nvContentPartPr>
                <p14:cNvPr id="86" name="Ink 85">
                  <a:extLst>
                    <a:ext uri="{FF2B5EF4-FFF2-40B4-BE49-F238E27FC236}">
                      <a16:creationId xmlns:a16="http://schemas.microsoft.com/office/drawing/2014/main" id="{85A496E5-76EA-4251-8357-88F37DE97D6C}"/>
                    </a:ext>
                  </a:extLst>
                </p14:cNvPr>
                <p14:cNvContentPartPr/>
                <p14:nvPr/>
              </p14:nvContentPartPr>
              <p14:xfrm>
                <a:off x="4400730" y="3068827"/>
                <a:ext cx="82440" cy="103680"/>
              </p14:xfrm>
            </p:contentPart>
          </mc:Choice>
          <mc:Fallback>
            <p:pic>
              <p:nvPicPr>
                <p:cNvPr id="86" name="Ink 85">
                  <a:extLst>
                    <a:ext uri="{FF2B5EF4-FFF2-40B4-BE49-F238E27FC236}">
                      <a16:creationId xmlns:a16="http://schemas.microsoft.com/office/drawing/2014/main" id="{85A496E5-76EA-4251-8357-88F37DE97D6C}"/>
                    </a:ext>
                  </a:extLst>
                </p:cNvPr>
                <p:cNvPicPr/>
                <p:nvPr/>
              </p:nvPicPr>
              <p:blipFill>
                <a:blip r:embed="rId157"/>
                <a:stretch>
                  <a:fillRect/>
                </a:stretch>
              </p:blipFill>
              <p:spPr>
                <a:xfrm>
                  <a:off x="4391730" y="3060187"/>
                  <a:ext cx="100080" cy="121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8">
              <p14:nvContentPartPr>
                <p14:cNvPr id="87" name="Ink 86">
                  <a:extLst>
                    <a:ext uri="{FF2B5EF4-FFF2-40B4-BE49-F238E27FC236}">
                      <a16:creationId xmlns:a16="http://schemas.microsoft.com/office/drawing/2014/main" id="{1EB1C9E4-B52F-4225-B3AD-CF84EA110487}"/>
                    </a:ext>
                  </a:extLst>
                </p14:cNvPr>
                <p14:cNvContentPartPr/>
                <p14:nvPr/>
              </p14:nvContentPartPr>
              <p14:xfrm>
                <a:off x="4590090" y="3024907"/>
                <a:ext cx="37440" cy="148680"/>
              </p14:xfrm>
            </p:contentPart>
          </mc:Choice>
          <mc:Fallback>
            <p:pic>
              <p:nvPicPr>
                <p:cNvPr id="87" name="Ink 86">
                  <a:extLst>
                    <a:ext uri="{FF2B5EF4-FFF2-40B4-BE49-F238E27FC236}">
                      <a16:creationId xmlns:a16="http://schemas.microsoft.com/office/drawing/2014/main" id="{1EB1C9E4-B52F-4225-B3AD-CF84EA110487}"/>
                    </a:ext>
                  </a:extLst>
                </p:cNvPr>
                <p:cNvPicPr/>
                <p:nvPr/>
              </p:nvPicPr>
              <p:blipFill>
                <a:blip r:embed="rId159"/>
                <a:stretch>
                  <a:fillRect/>
                </a:stretch>
              </p:blipFill>
              <p:spPr>
                <a:xfrm>
                  <a:off x="4581090" y="3015907"/>
                  <a:ext cx="55080" cy="166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0">
              <p14:nvContentPartPr>
                <p14:cNvPr id="88" name="Ink 87">
                  <a:extLst>
                    <a:ext uri="{FF2B5EF4-FFF2-40B4-BE49-F238E27FC236}">
                      <a16:creationId xmlns:a16="http://schemas.microsoft.com/office/drawing/2014/main" id="{646C325D-395F-439F-9E8B-5A66185FB5AD}"/>
                    </a:ext>
                  </a:extLst>
                </p14:cNvPr>
                <p14:cNvContentPartPr/>
                <p14:nvPr/>
              </p14:nvContentPartPr>
              <p14:xfrm>
                <a:off x="4555530" y="3030307"/>
                <a:ext cx="151920" cy="183960"/>
              </p14:xfrm>
            </p:contentPart>
          </mc:Choice>
          <mc:Fallback>
            <p:pic>
              <p:nvPicPr>
                <p:cNvPr id="88" name="Ink 87">
                  <a:extLst>
                    <a:ext uri="{FF2B5EF4-FFF2-40B4-BE49-F238E27FC236}">
                      <a16:creationId xmlns:a16="http://schemas.microsoft.com/office/drawing/2014/main" id="{646C325D-395F-439F-9E8B-5A66185FB5AD}"/>
                    </a:ext>
                  </a:extLst>
                </p:cNvPr>
                <p:cNvPicPr/>
                <p:nvPr/>
              </p:nvPicPr>
              <p:blipFill>
                <a:blip r:embed="rId161"/>
                <a:stretch>
                  <a:fillRect/>
                </a:stretch>
              </p:blipFill>
              <p:spPr>
                <a:xfrm>
                  <a:off x="4546530" y="3021307"/>
                  <a:ext cx="169560" cy="201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2">
              <p14:nvContentPartPr>
                <p14:cNvPr id="89" name="Ink 88">
                  <a:extLst>
                    <a:ext uri="{FF2B5EF4-FFF2-40B4-BE49-F238E27FC236}">
                      <a16:creationId xmlns:a16="http://schemas.microsoft.com/office/drawing/2014/main" id="{A4E3AD2E-1C16-4B23-A45B-E1EB4AA23172}"/>
                    </a:ext>
                  </a:extLst>
                </p14:cNvPr>
                <p14:cNvContentPartPr/>
                <p14:nvPr/>
              </p14:nvContentPartPr>
              <p14:xfrm>
                <a:off x="4714650" y="3131107"/>
                <a:ext cx="50760" cy="75600"/>
              </p14:xfrm>
            </p:contentPart>
          </mc:Choice>
          <mc:Fallback>
            <p:pic>
              <p:nvPicPr>
                <p:cNvPr id="89" name="Ink 88">
                  <a:extLst>
                    <a:ext uri="{FF2B5EF4-FFF2-40B4-BE49-F238E27FC236}">
                      <a16:creationId xmlns:a16="http://schemas.microsoft.com/office/drawing/2014/main" id="{A4E3AD2E-1C16-4B23-A45B-E1EB4AA23172}"/>
                    </a:ext>
                  </a:extLst>
                </p:cNvPr>
                <p:cNvPicPr/>
                <p:nvPr/>
              </p:nvPicPr>
              <p:blipFill>
                <a:blip r:embed="rId163"/>
                <a:stretch>
                  <a:fillRect/>
                </a:stretch>
              </p:blipFill>
              <p:spPr>
                <a:xfrm>
                  <a:off x="4705650" y="3122107"/>
                  <a:ext cx="68400" cy="93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4">
              <p14:nvContentPartPr>
                <p14:cNvPr id="90" name="Ink 89">
                  <a:extLst>
                    <a:ext uri="{FF2B5EF4-FFF2-40B4-BE49-F238E27FC236}">
                      <a16:creationId xmlns:a16="http://schemas.microsoft.com/office/drawing/2014/main" id="{F633BBFF-0DFA-49CD-AEA0-9F12A74F7E32}"/>
                    </a:ext>
                  </a:extLst>
                </p14:cNvPr>
                <p14:cNvContentPartPr/>
                <p14:nvPr/>
              </p14:nvContentPartPr>
              <p14:xfrm>
                <a:off x="5030010" y="2981347"/>
                <a:ext cx="25920" cy="220320"/>
              </p14:xfrm>
            </p:contentPart>
          </mc:Choice>
          <mc:Fallback>
            <p:pic>
              <p:nvPicPr>
                <p:cNvPr id="90" name="Ink 89">
                  <a:extLst>
                    <a:ext uri="{FF2B5EF4-FFF2-40B4-BE49-F238E27FC236}">
                      <a16:creationId xmlns:a16="http://schemas.microsoft.com/office/drawing/2014/main" id="{F633BBFF-0DFA-49CD-AEA0-9F12A74F7E32}"/>
                    </a:ext>
                  </a:extLst>
                </p:cNvPr>
                <p:cNvPicPr/>
                <p:nvPr/>
              </p:nvPicPr>
              <p:blipFill>
                <a:blip r:embed="rId165"/>
                <a:stretch>
                  <a:fillRect/>
                </a:stretch>
              </p:blipFill>
              <p:spPr>
                <a:xfrm>
                  <a:off x="5021370" y="2972347"/>
                  <a:ext cx="43560" cy="237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6">
              <p14:nvContentPartPr>
                <p14:cNvPr id="91" name="Ink 90">
                  <a:extLst>
                    <a:ext uri="{FF2B5EF4-FFF2-40B4-BE49-F238E27FC236}">
                      <a16:creationId xmlns:a16="http://schemas.microsoft.com/office/drawing/2014/main" id="{91A66E23-1848-4A91-B926-CAB2E6ADDAD6}"/>
                    </a:ext>
                  </a:extLst>
                </p14:cNvPr>
                <p14:cNvContentPartPr/>
                <p14:nvPr/>
              </p14:nvContentPartPr>
              <p14:xfrm>
                <a:off x="4954410" y="3007627"/>
                <a:ext cx="60120" cy="70560"/>
              </p14:xfrm>
            </p:contentPart>
          </mc:Choice>
          <mc:Fallback>
            <p:pic>
              <p:nvPicPr>
                <p:cNvPr id="91" name="Ink 90">
                  <a:extLst>
                    <a:ext uri="{FF2B5EF4-FFF2-40B4-BE49-F238E27FC236}">
                      <a16:creationId xmlns:a16="http://schemas.microsoft.com/office/drawing/2014/main" id="{91A66E23-1848-4A91-B926-CAB2E6ADDAD6}"/>
                    </a:ext>
                  </a:extLst>
                </p:cNvPr>
                <p:cNvPicPr/>
                <p:nvPr/>
              </p:nvPicPr>
              <p:blipFill>
                <a:blip r:embed="rId167"/>
                <a:stretch>
                  <a:fillRect/>
                </a:stretch>
              </p:blipFill>
              <p:spPr>
                <a:xfrm>
                  <a:off x="4945770" y="2998987"/>
                  <a:ext cx="77760" cy="88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8">
              <p14:nvContentPartPr>
                <p14:cNvPr id="92" name="Ink 91">
                  <a:extLst>
                    <a:ext uri="{FF2B5EF4-FFF2-40B4-BE49-F238E27FC236}">
                      <a16:creationId xmlns:a16="http://schemas.microsoft.com/office/drawing/2014/main" id="{75B1FB55-BC5D-470D-8115-CED99FFD49B0}"/>
                    </a:ext>
                  </a:extLst>
                </p14:cNvPr>
                <p14:cNvContentPartPr/>
                <p14:nvPr/>
              </p14:nvContentPartPr>
              <p14:xfrm>
                <a:off x="5135850" y="3011947"/>
                <a:ext cx="85320" cy="193680"/>
              </p14:xfrm>
            </p:contentPart>
          </mc:Choice>
          <mc:Fallback>
            <p:pic>
              <p:nvPicPr>
                <p:cNvPr id="92" name="Ink 91">
                  <a:extLst>
                    <a:ext uri="{FF2B5EF4-FFF2-40B4-BE49-F238E27FC236}">
                      <a16:creationId xmlns:a16="http://schemas.microsoft.com/office/drawing/2014/main" id="{75B1FB55-BC5D-470D-8115-CED99FFD49B0}"/>
                    </a:ext>
                  </a:extLst>
                </p:cNvPr>
                <p:cNvPicPr/>
                <p:nvPr/>
              </p:nvPicPr>
              <p:blipFill>
                <a:blip r:embed="rId169"/>
                <a:stretch>
                  <a:fillRect/>
                </a:stretch>
              </p:blipFill>
              <p:spPr>
                <a:xfrm>
                  <a:off x="5126850" y="3002947"/>
                  <a:ext cx="102960" cy="211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0">
              <p14:nvContentPartPr>
                <p14:cNvPr id="93" name="Ink 92">
                  <a:extLst>
                    <a:ext uri="{FF2B5EF4-FFF2-40B4-BE49-F238E27FC236}">
                      <a16:creationId xmlns:a16="http://schemas.microsoft.com/office/drawing/2014/main" id="{83AE6347-535B-4501-80D7-D5ABE279E952}"/>
                    </a:ext>
                  </a:extLst>
                </p14:cNvPr>
                <p14:cNvContentPartPr/>
                <p14:nvPr/>
              </p14:nvContentPartPr>
              <p14:xfrm>
                <a:off x="5648490" y="2851387"/>
                <a:ext cx="89280" cy="375120"/>
              </p14:xfrm>
            </p:contentPart>
          </mc:Choice>
          <mc:Fallback>
            <p:pic>
              <p:nvPicPr>
                <p:cNvPr id="93" name="Ink 92">
                  <a:extLst>
                    <a:ext uri="{FF2B5EF4-FFF2-40B4-BE49-F238E27FC236}">
                      <a16:creationId xmlns:a16="http://schemas.microsoft.com/office/drawing/2014/main" id="{83AE6347-535B-4501-80D7-D5ABE279E952}"/>
                    </a:ext>
                  </a:extLst>
                </p:cNvPr>
                <p:cNvPicPr/>
                <p:nvPr/>
              </p:nvPicPr>
              <p:blipFill>
                <a:blip r:embed="rId171"/>
                <a:stretch>
                  <a:fillRect/>
                </a:stretch>
              </p:blipFill>
              <p:spPr>
                <a:xfrm>
                  <a:off x="5639490" y="2842387"/>
                  <a:ext cx="106920" cy="392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2">
              <p14:nvContentPartPr>
                <p14:cNvPr id="94" name="Ink 93">
                  <a:extLst>
                    <a:ext uri="{FF2B5EF4-FFF2-40B4-BE49-F238E27FC236}">
                      <a16:creationId xmlns:a16="http://schemas.microsoft.com/office/drawing/2014/main" id="{2C0E40A3-E61A-46D3-B215-AB6A7A2995DF}"/>
                    </a:ext>
                  </a:extLst>
                </p14:cNvPr>
                <p14:cNvContentPartPr/>
                <p14:nvPr/>
              </p14:nvContentPartPr>
              <p14:xfrm>
                <a:off x="5592330" y="2875507"/>
                <a:ext cx="715320" cy="399960"/>
              </p14:xfrm>
            </p:contentPart>
          </mc:Choice>
          <mc:Fallback>
            <p:pic>
              <p:nvPicPr>
                <p:cNvPr id="94" name="Ink 93">
                  <a:extLst>
                    <a:ext uri="{FF2B5EF4-FFF2-40B4-BE49-F238E27FC236}">
                      <a16:creationId xmlns:a16="http://schemas.microsoft.com/office/drawing/2014/main" id="{2C0E40A3-E61A-46D3-B215-AB6A7A2995DF}"/>
                    </a:ext>
                  </a:extLst>
                </p:cNvPr>
                <p:cNvPicPr/>
                <p:nvPr/>
              </p:nvPicPr>
              <p:blipFill>
                <a:blip r:embed="rId173"/>
                <a:stretch>
                  <a:fillRect/>
                </a:stretch>
              </p:blipFill>
              <p:spPr>
                <a:xfrm>
                  <a:off x="5583330" y="2866507"/>
                  <a:ext cx="732960" cy="417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4">
              <p14:nvContentPartPr>
                <p14:cNvPr id="95" name="Ink 94">
                  <a:extLst>
                    <a:ext uri="{FF2B5EF4-FFF2-40B4-BE49-F238E27FC236}">
                      <a16:creationId xmlns:a16="http://schemas.microsoft.com/office/drawing/2014/main" id="{B33B17A3-A217-45BE-871A-B6B88F9E3410}"/>
                    </a:ext>
                  </a:extLst>
                </p14:cNvPr>
                <p14:cNvContentPartPr/>
                <p14:nvPr/>
              </p14:nvContentPartPr>
              <p14:xfrm>
                <a:off x="5720850" y="3256747"/>
                <a:ext cx="394920" cy="17280"/>
              </p14:xfrm>
            </p:contentPart>
          </mc:Choice>
          <mc:Fallback>
            <p:pic>
              <p:nvPicPr>
                <p:cNvPr id="95" name="Ink 94">
                  <a:extLst>
                    <a:ext uri="{FF2B5EF4-FFF2-40B4-BE49-F238E27FC236}">
                      <a16:creationId xmlns:a16="http://schemas.microsoft.com/office/drawing/2014/main" id="{B33B17A3-A217-45BE-871A-B6B88F9E3410}"/>
                    </a:ext>
                  </a:extLst>
                </p:cNvPr>
                <p:cNvPicPr/>
                <p:nvPr/>
              </p:nvPicPr>
              <p:blipFill>
                <a:blip r:embed="rId175"/>
                <a:stretch>
                  <a:fillRect/>
                </a:stretch>
              </p:blipFill>
              <p:spPr>
                <a:xfrm>
                  <a:off x="5711850" y="3247747"/>
                  <a:ext cx="412560" cy="34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6">
              <p14:nvContentPartPr>
                <p14:cNvPr id="96" name="Ink 95">
                  <a:extLst>
                    <a:ext uri="{FF2B5EF4-FFF2-40B4-BE49-F238E27FC236}">
                      <a16:creationId xmlns:a16="http://schemas.microsoft.com/office/drawing/2014/main" id="{F89DB15D-1107-4516-913A-E954F7963B99}"/>
                    </a:ext>
                  </a:extLst>
                </p14:cNvPr>
                <p14:cNvContentPartPr/>
                <p14:nvPr/>
              </p14:nvContentPartPr>
              <p14:xfrm>
                <a:off x="5886090" y="2935987"/>
                <a:ext cx="19800" cy="204480"/>
              </p14:xfrm>
            </p:contentPart>
          </mc:Choice>
          <mc:Fallback>
            <p:pic>
              <p:nvPicPr>
                <p:cNvPr id="96" name="Ink 95">
                  <a:extLst>
                    <a:ext uri="{FF2B5EF4-FFF2-40B4-BE49-F238E27FC236}">
                      <a16:creationId xmlns:a16="http://schemas.microsoft.com/office/drawing/2014/main" id="{F89DB15D-1107-4516-913A-E954F7963B99}"/>
                    </a:ext>
                  </a:extLst>
                </p:cNvPr>
                <p:cNvPicPr/>
                <p:nvPr/>
              </p:nvPicPr>
              <p:blipFill>
                <a:blip r:embed="rId177"/>
                <a:stretch>
                  <a:fillRect/>
                </a:stretch>
              </p:blipFill>
              <p:spPr>
                <a:xfrm>
                  <a:off x="5877090" y="2926987"/>
                  <a:ext cx="37440" cy="222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8">
              <p14:nvContentPartPr>
                <p14:cNvPr id="97" name="Ink 96">
                  <a:extLst>
                    <a:ext uri="{FF2B5EF4-FFF2-40B4-BE49-F238E27FC236}">
                      <a16:creationId xmlns:a16="http://schemas.microsoft.com/office/drawing/2014/main" id="{3DB2E39C-D6C4-4169-9DEA-00B69D339874}"/>
                    </a:ext>
                  </a:extLst>
                </p14:cNvPr>
                <p14:cNvContentPartPr/>
                <p14:nvPr/>
              </p14:nvContentPartPr>
              <p14:xfrm>
                <a:off x="5796810" y="2966587"/>
                <a:ext cx="101520" cy="87840"/>
              </p14:xfrm>
            </p:contentPart>
          </mc:Choice>
          <mc:Fallback>
            <p:pic>
              <p:nvPicPr>
                <p:cNvPr id="97" name="Ink 96">
                  <a:extLst>
                    <a:ext uri="{FF2B5EF4-FFF2-40B4-BE49-F238E27FC236}">
                      <a16:creationId xmlns:a16="http://schemas.microsoft.com/office/drawing/2014/main" id="{3DB2E39C-D6C4-4169-9DEA-00B69D339874}"/>
                    </a:ext>
                  </a:extLst>
                </p:cNvPr>
                <p:cNvPicPr/>
                <p:nvPr/>
              </p:nvPicPr>
              <p:blipFill>
                <a:blip r:embed="rId179"/>
                <a:stretch>
                  <a:fillRect/>
                </a:stretch>
              </p:blipFill>
              <p:spPr>
                <a:xfrm>
                  <a:off x="5787810" y="2957947"/>
                  <a:ext cx="119160" cy="105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0">
              <p14:nvContentPartPr>
                <p14:cNvPr id="98" name="Ink 97">
                  <a:extLst>
                    <a:ext uri="{FF2B5EF4-FFF2-40B4-BE49-F238E27FC236}">
                      <a16:creationId xmlns:a16="http://schemas.microsoft.com/office/drawing/2014/main" id="{842B6111-D731-4B58-A4B2-34C6452BFA9D}"/>
                    </a:ext>
                  </a:extLst>
                </p14:cNvPr>
                <p14:cNvContentPartPr/>
                <p14:nvPr/>
              </p14:nvContentPartPr>
              <p14:xfrm>
                <a:off x="6051330" y="2937787"/>
                <a:ext cx="20880" cy="267840"/>
              </p14:xfrm>
            </p:contentPart>
          </mc:Choice>
          <mc:Fallback>
            <p:pic>
              <p:nvPicPr>
                <p:cNvPr id="98" name="Ink 97">
                  <a:extLst>
                    <a:ext uri="{FF2B5EF4-FFF2-40B4-BE49-F238E27FC236}">
                      <a16:creationId xmlns:a16="http://schemas.microsoft.com/office/drawing/2014/main" id="{842B6111-D731-4B58-A4B2-34C6452BFA9D}"/>
                    </a:ext>
                  </a:extLst>
                </p:cNvPr>
                <p:cNvPicPr/>
                <p:nvPr/>
              </p:nvPicPr>
              <p:blipFill>
                <a:blip r:embed="rId181"/>
                <a:stretch>
                  <a:fillRect/>
                </a:stretch>
              </p:blipFill>
              <p:spPr>
                <a:xfrm>
                  <a:off x="6042330" y="2928787"/>
                  <a:ext cx="38520" cy="285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2">
              <p14:nvContentPartPr>
                <p14:cNvPr id="99" name="Ink 98">
                  <a:extLst>
                    <a:ext uri="{FF2B5EF4-FFF2-40B4-BE49-F238E27FC236}">
                      <a16:creationId xmlns:a16="http://schemas.microsoft.com/office/drawing/2014/main" id="{41E4ACD2-77B6-4A7D-8F59-C15169BDC805}"/>
                    </a:ext>
                  </a:extLst>
                </p14:cNvPr>
                <p14:cNvContentPartPr/>
                <p14:nvPr/>
              </p14:nvContentPartPr>
              <p14:xfrm>
                <a:off x="6089850" y="3055507"/>
                <a:ext cx="89640" cy="98640"/>
              </p14:xfrm>
            </p:contentPart>
          </mc:Choice>
          <mc:Fallback>
            <p:pic>
              <p:nvPicPr>
                <p:cNvPr id="99" name="Ink 98">
                  <a:extLst>
                    <a:ext uri="{FF2B5EF4-FFF2-40B4-BE49-F238E27FC236}">
                      <a16:creationId xmlns:a16="http://schemas.microsoft.com/office/drawing/2014/main" id="{41E4ACD2-77B6-4A7D-8F59-C15169BDC805}"/>
                    </a:ext>
                  </a:extLst>
                </p:cNvPr>
                <p:cNvPicPr/>
                <p:nvPr/>
              </p:nvPicPr>
              <p:blipFill>
                <a:blip r:embed="rId183"/>
                <a:stretch>
                  <a:fillRect/>
                </a:stretch>
              </p:blipFill>
              <p:spPr>
                <a:xfrm>
                  <a:off x="6080850" y="3046507"/>
                  <a:ext cx="107280" cy="116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4">
              <p14:nvContentPartPr>
                <p14:cNvPr id="100" name="Ink 99">
                  <a:extLst>
                    <a:ext uri="{FF2B5EF4-FFF2-40B4-BE49-F238E27FC236}">
                      <a16:creationId xmlns:a16="http://schemas.microsoft.com/office/drawing/2014/main" id="{0E3470F4-DD4C-42F2-9467-FA177EE9F364}"/>
                    </a:ext>
                  </a:extLst>
                </p14:cNvPr>
                <p14:cNvContentPartPr/>
                <p14:nvPr/>
              </p14:nvContentPartPr>
              <p14:xfrm>
                <a:off x="6520050" y="2857147"/>
                <a:ext cx="12240" cy="315360"/>
              </p14:xfrm>
            </p:contentPart>
          </mc:Choice>
          <mc:Fallback>
            <p:pic>
              <p:nvPicPr>
                <p:cNvPr id="100" name="Ink 99">
                  <a:extLst>
                    <a:ext uri="{FF2B5EF4-FFF2-40B4-BE49-F238E27FC236}">
                      <a16:creationId xmlns:a16="http://schemas.microsoft.com/office/drawing/2014/main" id="{0E3470F4-DD4C-42F2-9467-FA177EE9F364}"/>
                    </a:ext>
                  </a:extLst>
                </p:cNvPr>
                <p:cNvPicPr/>
                <p:nvPr/>
              </p:nvPicPr>
              <p:blipFill>
                <a:blip r:embed="rId185"/>
                <a:stretch>
                  <a:fillRect/>
                </a:stretch>
              </p:blipFill>
              <p:spPr>
                <a:xfrm>
                  <a:off x="6511050" y="2848147"/>
                  <a:ext cx="29880" cy="333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6">
              <p14:nvContentPartPr>
                <p14:cNvPr id="101" name="Ink 100">
                  <a:extLst>
                    <a:ext uri="{FF2B5EF4-FFF2-40B4-BE49-F238E27FC236}">
                      <a16:creationId xmlns:a16="http://schemas.microsoft.com/office/drawing/2014/main" id="{CDBC38D8-90BE-4B5A-ADB3-F23B3BE6F11F}"/>
                    </a:ext>
                  </a:extLst>
                </p14:cNvPr>
                <p14:cNvContentPartPr/>
                <p14:nvPr/>
              </p14:nvContentPartPr>
              <p14:xfrm>
                <a:off x="6513930" y="2830507"/>
                <a:ext cx="1325160" cy="462240"/>
              </p14:xfrm>
            </p:contentPart>
          </mc:Choice>
          <mc:Fallback>
            <p:pic>
              <p:nvPicPr>
                <p:cNvPr id="101" name="Ink 100">
                  <a:extLst>
                    <a:ext uri="{FF2B5EF4-FFF2-40B4-BE49-F238E27FC236}">
                      <a16:creationId xmlns:a16="http://schemas.microsoft.com/office/drawing/2014/main" id="{CDBC38D8-90BE-4B5A-ADB3-F23B3BE6F11F}"/>
                    </a:ext>
                  </a:extLst>
                </p:cNvPr>
                <p:cNvPicPr/>
                <p:nvPr/>
              </p:nvPicPr>
              <p:blipFill>
                <a:blip r:embed="rId187"/>
                <a:stretch>
                  <a:fillRect/>
                </a:stretch>
              </p:blipFill>
              <p:spPr>
                <a:xfrm>
                  <a:off x="6504930" y="2821507"/>
                  <a:ext cx="1342800" cy="47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8">
              <p14:nvContentPartPr>
                <p14:cNvPr id="105" name="Ink 104">
                  <a:extLst>
                    <a:ext uri="{FF2B5EF4-FFF2-40B4-BE49-F238E27FC236}">
                      <a16:creationId xmlns:a16="http://schemas.microsoft.com/office/drawing/2014/main" id="{FEC8CBE4-2B6A-40B5-A76D-E0B8E6725205}"/>
                    </a:ext>
                  </a:extLst>
                </p14:cNvPr>
                <p14:cNvContentPartPr/>
                <p14:nvPr/>
              </p14:nvContentPartPr>
              <p14:xfrm>
                <a:off x="6557130" y="2789467"/>
                <a:ext cx="1667160" cy="445680"/>
              </p14:xfrm>
            </p:contentPart>
          </mc:Choice>
          <mc:Fallback>
            <p:pic>
              <p:nvPicPr>
                <p:cNvPr id="105" name="Ink 104">
                  <a:extLst>
                    <a:ext uri="{FF2B5EF4-FFF2-40B4-BE49-F238E27FC236}">
                      <a16:creationId xmlns:a16="http://schemas.microsoft.com/office/drawing/2014/main" id="{FEC8CBE4-2B6A-40B5-A76D-E0B8E6725205}"/>
                    </a:ext>
                  </a:extLst>
                </p:cNvPr>
                <p:cNvPicPr/>
                <p:nvPr/>
              </p:nvPicPr>
              <p:blipFill>
                <a:blip r:embed="rId189"/>
                <a:stretch>
                  <a:fillRect/>
                </a:stretch>
              </p:blipFill>
              <p:spPr>
                <a:xfrm>
                  <a:off x="6548130" y="2780827"/>
                  <a:ext cx="1684800" cy="463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0">
              <p14:nvContentPartPr>
                <p14:cNvPr id="106" name="Ink 105">
                  <a:extLst>
                    <a:ext uri="{FF2B5EF4-FFF2-40B4-BE49-F238E27FC236}">
                      <a16:creationId xmlns:a16="http://schemas.microsoft.com/office/drawing/2014/main" id="{F1401831-2973-4390-9263-473D597894B7}"/>
                    </a:ext>
                  </a:extLst>
                </p14:cNvPr>
                <p14:cNvContentPartPr/>
                <p14:nvPr/>
              </p14:nvContentPartPr>
              <p14:xfrm>
                <a:off x="6876810" y="2825467"/>
                <a:ext cx="43560" cy="310680"/>
              </p14:xfrm>
            </p:contentPart>
          </mc:Choice>
          <mc:Fallback>
            <p:pic>
              <p:nvPicPr>
                <p:cNvPr id="106" name="Ink 105">
                  <a:extLst>
                    <a:ext uri="{FF2B5EF4-FFF2-40B4-BE49-F238E27FC236}">
                      <a16:creationId xmlns:a16="http://schemas.microsoft.com/office/drawing/2014/main" id="{F1401831-2973-4390-9263-473D597894B7}"/>
                    </a:ext>
                  </a:extLst>
                </p:cNvPr>
                <p:cNvPicPr/>
                <p:nvPr/>
              </p:nvPicPr>
              <p:blipFill>
                <a:blip r:embed="rId191"/>
                <a:stretch>
                  <a:fillRect/>
                </a:stretch>
              </p:blipFill>
              <p:spPr>
                <a:xfrm>
                  <a:off x="6868170" y="2816827"/>
                  <a:ext cx="61200" cy="328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2">
              <p14:nvContentPartPr>
                <p14:cNvPr id="107" name="Ink 106">
                  <a:extLst>
                    <a:ext uri="{FF2B5EF4-FFF2-40B4-BE49-F238E27FC236}">
                      <a16:creationId xmlns:a16="http://schemas.microsoft.com/office/drawing/2014/main" id="{27D6B385-ADD9-423E-9F81-C87FC0A53B75}"/>
                    </a:ext>
                  </a:extLst>
                </p14:cNvPr>
                <p14:cNvContentPartPr/>
                <p14:nvPr/>
              </p14:nvContentPartPr>
              <p14:xfrm>
                <a:off x="7259490" y="2886307"/>
                <a:ext cx="21240" cy="221040"/>
              </p14:xfrm>
            </p:contentPart>
          </mc:Choice>
          <mc:Fallback>
            <p:pic>
              <p:nvPicPr>
                <p:cNvPr id="107" name="Ink 106">
                  <a:extLst>
                    <a:ext uri="{FF2B5EF4-FFF2-40B4-BE49-F238E27FC236}">
                      <a16:creationId xmlns:a16="http://schemas.microsoft.com/office/drawing/2014/main" id="{27D6B385-ADD9-423E-9F81-C87FC0A53B75}"/>
                    </a:ext>
                  </a:extLst>
                </p:cNvPr>
                <p:cNvPicPr/>
                <p:nvPr/>
              </p:nvPicPr>
              <p:blipFill>
                <a:blip r:embed="rId193"/>
                <a:stretch>
                  <a:fillRect/>
                </a:stretch>
              </p:blipFill>
              <p:spPr>
                <a:xfrm>
                  <a:off x="7250850" y="2877667"/>
                  <a:ext cx="38880" cy="238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4">
              <p14:nvContentPartPr>
                <p14:cNvPr id="109" name="Ink 108">
                  <a:extLst>
                    <a:ext uri="{FF2B5EF4-FFF2-40B4-BE49-F238E27FC236}">
                      <a16:creationId xmlns:a16="http://schemas.microsoft.com/office/drawing/2014/main" id="{073AA570-5647-4E8A-B5DA-E0CD7876A578}"/>
                    </a:ext>
                  </a:extLst>
                </p14:cNvPr>
                <p14:cNvContentPartPr/>
                <p14:nvPr/>
              </p14:nvContentPartPr>
              <p14:xfrm>
                <a:off x="8145090" y="2824747"/>
                <a:ext cx="398880" cy="442440"/>
              </p14:xfrm>
            </p:contentPart>
          </mc:Choice>
          <mc:Fallback>
            <p:pic>
              <p:nvPicPr>
                <p:cNvPr id="109" name="Ink 108">
                  <a:extLst>
                    <a:ext uri="{FF2B5EF4-FFF2-40B4-BE49-F238E27FC236}">
                      <a16:creationId xmlns:a16="http://schemas.microsoft.com/office/drawing/2014/main" id="{073AA570-5647-4E8A-B5DA-E0CD7876A578}"/>
                    </a:ext>
                  </a:extLst>
                </p:cNvPr>
                <p:cNvPicPr/>
                <p:nvPr/>
              </p:nvPicPr>
              <p:blipFill>
                <a:blip r:embed="rId195"/>
                <a:stretch>
                  <a:fillRect/>
                </a:stretch>
              </p:blipFill>
              <p:spPr>
                <a:xfrm>
                  <a:off x="8136090" y="2816107"/>
                  <a:ext cx="416520" cy="460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6">
              <p14:nvContentPartPr>
                <p14:cNvPr id="110" name="Ink 109">
                  <a:extLst>
                    <a:ext uri="{FF2B5EF4-FFF2-40B4-BE49-F238E27FC236}">
                      <a16:creationId xmlns:a16="http://schemas.microsoft.com/office/drawing/2014/main" id="{2F809AD7-FE31-4C0F-9BE3-FA4A665E17C8}"/>
                    </a:ext>
                  </a:extLst>
                </p14:cNvPr>
                <p14:cNvContentPartPr/>
                <p14:nvPr/>
              </p14:nvContentPartPr>
              <p14:xfrm>
                <a:off x="6698610" y="2948947"/>
                <a:ext cx="4320" cy="211320"/>
              </p14:xfrm>
            </p:contentPart>
          </mc:Choice>
          <mc:Fallback>
            <p:pic>
              <p:nvPicPr>
                <p:cNvPr id="110" name="Ink 109">
                  <a:extLst>
                    <a:ext uri="{FF2B5EF4-FFF2-40B4-BE49-F238E27FC236}">
                      <a16:creationId xmlns:a16="http://schemas.microsoft.com/office/drawing/2014/main" id="{2F809AD7-FE31-4C0F-9BE3-FA4A665E17C8}"/>
                    </a:ext>
                  </a:extLst>
                </p:cNvPr>
                <p:cNvPicPr/>
                <p:nvPr/>
              </p:nvPicPr>
              <p:blipFill>
                <a:blip r:embed="rId197"/>
                <a:stretch>
                  <a:fillRect/>
                </a:stretch>
              </p:blipFill>
              <p:spPr>
                <a:xfrm>
                  <a:off x="6689970" y="2940307"/>
                  <a:ext cx="21960" cy="228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8">
              <p14:nvContentPartPr>
                <p14:cNvPr id="111" name="Ink 110">
                  <a:extLst>
                    <a:ext uri="{FF2B5EF4-FFF2-40B4-BE49-F238E27FC236}">
                      <a16:creationId xmlns:a16="http://schemas.microsoft.com/office/drawing/2014/main" id="{78FCACFC-72AD-4D0B-BF84-47BA4EEE16FD}"/>
                    </a:ext>
                  </a:extLst>
                </p14:cNvPr>
                <p14:cNvContentPartPr/>
                <p14:nvPr/>
              </p14:nvContentPartPr>
              <p14:xfrm>
                <a:off x="6610410" y="2924467"/>
                <a:ext cx="111960" cy="67320"/>
              </p14:xfrm>
            </p:contentPart>
          </mc:Choice>
          <mc:Fallback>
            <p:pic>
              <p:nvPicPr>
                <p:cNvPr id="111" name="Ink 110">
                  <a:extLst>
                    <a:ext uri="{FF2B5EF4-FFF2-40B4-BE49-F238E27FC236}">
                      <a16:creationId xmlns:a16="http://schemas.microsoft.com/office/drawing/2014/main" id="{78FCACFC-72AD-4D0B-BF84-47BA4EEE16FD}"/>
                    </a:ext>
                  </a:extLst>
                </p:cNvPr>
                <p:cNvPicPr/>
                <p:nvPr/>
              </p:nvPicPr>
              <p:blipFill>
                <a:blip r:embed="rId199"/>
                <a:stretch>
                  <a:fillRect/>
                </a:stretch>
              </p:blipFill>
              <p:spPr>
                <a:xfrm>
                  <a:off x="6601770" y="2915827"/>
                  <a:ext cx="129600" cy="84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0">
              <p14:nvContentPartPr>
                <p14:cNvPr id="112" name="Ink 111">
                  <a:extLst>
                    <a:ext uri="{FF2B5EF4-FFF2-40B4-BE49-F238E27FC236}">
                      <a16:creationId xmlns:a16="http://schemas.microsoft.com/office/drawing/2014/main" id="{33A6F62A-7E2D-4272-B4DD-463339DC2C27}"/>
                    </a:ext>
                  </a:extLst>
                </p14:cNvPr>
                <p14:cNvContentPartPr/>
                <p14:nvPr/>
              </p14:nvContentPartPr>
              <p14:xfrm>
                <a:off x="7092810" y="2969827"/>
                <a:ext cx="21240" cy="204840"/>
              </p14:xfrm>
            </p:contentPart>
          </mc:Choice>
          <mc:Fallback>
            <p:pic>
              <p:nvPicPr>
                <p:cNvPr id="112" name="Ink 111">
                  <a:extLst>
                    <a:ext uri="{FF2B5EF4-FFF2-40B4-BE49-F238E27FC236}">
                      <a16:creationId xmlns:a16="http://schemas.microsoft.com/office/drawing/2014/main" id="{33A6F62A-7E2D-4272-B4DD-463339DC2C27}"/>
                    </a:ext>
                  </a:extLst>
                </p:cNvPr>
                <p:cNvPicPr/>
                <p:nvPr/>
              </p:nvPicPr>
              <p:blipFill>
                <a:blip r:embed="rId201"/>
                <a:stretch>
                  <a:fillRect/>
                </a:stretch>
              </p:blipFill>
              <p:spPr>
                <a:xfrm>
                  <a:off x="7084170" y="2961187"/>
                  <a:ext cx="38880" cy="222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2">
              <p14:nvContentPartPr>
                <p14:cNvPr id="113" name="Ink 112">
                  <a:extLst>
                    <a:ext uri="{FF2B5EF4-FFF2-40B4-BE49-F238E27FC236}">
                      <a16:creationId xmlns:a16="http://schemas.microsoft.com/office/drawing/2014/main" id="{8D3B634A-5DDF-46B5-AB90-AEDE105F0B57}"/>
                    </a:ext>
                  </a:extLst>
                </p14:cNvPr>
                <p14:cNvContentPartPr/>
                <p14:nvPr/>
              </p14:nvContentPartPr>
              <p14:xfrm>
                <a:off x="7098930" y="2912587"/>
                <a:ext cx="74520" cy="81000"/>
              </p14:xfrm>
            </p:contentPart>
          </mc:Choice>
          <mc:Fallback>
            <p:pic>
              <p:nvPicPr>
                <p:cNvPr id="113" name="Ink 112">
                  <a:extLst>
                    <a:ext uri="{FF2B5EF4-FFF2-40B4-BE49-F238E27FC236}">
                      <a16:creationId xmlns:a16="http://schemas.microsoft.com/office/drawing/2014/main" id="{8D3B634A-5DDF-46B5-AB90-AEDE105F0B57}"/>
                    </a:ext>
                  </a:extLst>
                </p:cNvPr>
                <p:cNvPicPr/>
                <p:nvPr/>
              </p:nvPicPr>
              <p:blipFill>
                <a:blip r:embed="rId203"/>
                <a:stretch>
                  <a:fillRect/>
                </a:stretch>
              </p:blipFill>
              <p:spPr>
                <a:xfrm>
                  <a:off x="7089930" y="2903947"/>
                  <a:ext cx="92160" cy="98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4">
              <p14:nvContentPartPr>
                <p14:cNvPr id="114" name="Ink 113">
                  <a:extLst>
                    <a:ext uri="{FF2B5EF4-FFF2-40B4-BE49-F238E27FC236}">
                      <a16:creationId xmlns:a16="http://schemas.microsoft.com/office/drawing/2014/main" id="{FE8BEB55-20CD-4C31-8817-B76FC23861C6}"/>
                    </a:ext>
                  </a:extLst>
                </p14:cNvPr>
                <p14:cNvContentPartPr/>
                <p14:nvPr/>
              </p14:nvContentPartPr>
              <p14:xfrm>
                <a:off x="7527330" y="2958667"/>
                <a:ext cx="9360" cy="135720"/>
              </p14:xfrm>
            </p:contentPart>
          </mc:Choice>
          <mc:Fallback>
            <p:pic>
              <p:nvPicPr>
                <p:cNvPr id="114" name="Ink 113">
                  <a:extLst>
                    <a:ext uri="{FF2B5EF4-FFF2-40B4-BE49-F238E27FC236}">
                      <a16:creationId xmlns:a16="http://schemas.microsoft.com/office/drawing/2014/main" id="{FE8BEB55-20CD-4C31-8817-B76FC23861C6}"/>
                    </a:ext>
                  </a:extLst>
                </p:cNvPr>
                <p:cNvPicPr/>
                <p:nvPr/>
              </p:nvPicPr>
              <p:blipFill>
                <a:blip r:embed="rId205"/>
                <a:stretch>
                  <a:fillRect/>
                </a:stretch>
              </p:blipFill>
              <p:spPr>
                <a:xfrm>
                  <a:off x="7518690" y="2949667"/>
                  <a:ext cx="27000" cy="153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6">
              <p14:nvContentPartPr>
                <p14:cNvPr id="115" name="Ink 114">
                  <a:extLst>
                    <a:ext uri="{FF2B5EF4-FFF2-40B4-BE49-F238E27FC236}">
                      <a16:creationId xmlns:a16="http://schemas.microsoft.com/office/drawing/2014/main" id="{3833CB59-147C-44E1-BC5D-A4F23A089755}"/>
                    </a:ext>
                  </a:extLst>
                </p14:cNvPr>
                <p14:cNvContentPartPr/>
                <p14:nvPr/>
              </p14:nvContentPartPr>
              <p14:xfrm>
                <a:off x="7465050" y="2939227"/>
                <a:ext cx="73440" cy="84960"/>
              </p14:xfrm>
            </p:contentPart>
          </mc:Choice>
          <mc:Fallback>
            <p:pic>
              <p:nvPicPr>
                <p:cNvPr id="115" name="Ink 114">
                  <a:extLst>
                    <a:ext uri="{FF2B5EF4-FFF2-40B4-BE49-F238E27FC236}">
                      <a16:creationId xmlns:a16="http://schemas.microsoft.com/office/drawing/2014/main" id="{3833CB59-147C-44E1-BC5D-A4F23A089755}"/>
                    </a:ext>
                  </a:extLst>
                </p:cNvPr>
                <p:cNvPicPr/>
                <p:nvPr/>
              </p:nvPicPr>
              <p:blipFill>
                <a:blip r:embed="rId207"/>
                <a:stretch>
                  <a:fillRect/>
                </a:stretch>
              </p:blipFill>
              <p:spPr>
                <a:xfrm>
                  <a:off x="7456050" y="2930227"/>
                  <a:ext cx="91080" cy="10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8">
              <p14:nvContentPartPr>
                <p14:cNvPr id="116" name="Ink 115">
                  <a:extLst>
                    <a:ext uri="{FF2B5EF4-FFF2-40B4-BE49-F238E27FC236}">
                      <a16:creationId xmlns:a16="http://schemas.microsoft.com/office/drawing/2014/main" id="{D15B24D6-4128-46C8-8B20-44826CE9E008}"/>
                    </a:ext>
                  </a:extLst>
                </p14:cNvPr>
                <p14:cNvContentPartPr/>
                <p14:nvPr/>
              </p14:nvContentPartPr>
              <p14:xfrm>
                <a:off x="7985610" y="2981347"/>
                <a:ext cx="15480" cy="168480"/>
              </p14:xfrm>
            </p:contentPart>
          </mc:Choice>
          <mc:Fallback>
            <p:pic>
              <p:nvPicPr>
                <p:cNvPr id="116" name="Ink 115">
                  <a:extLst>
                    <a:ext uri="{FF2B5EF4-FFF2-40B4-BE49-F238E27FC236}">
                      <a16:creationId xmlns:a16="http://schemas.microsoft.com/office/drawing/2014/main" id="{D15B24D6-4128-46C8-8B20-44826CE9E008}"/>
                    </a:ext>
                  </a:extLst>
                </p:cNvPr>
                <p:cNvPicPr/>
                <p:nvPr/>
              </p:nvPicPr>
              <p:blipFill>
                <a:blip r:embed="rId209"/>
                <a:stretch>
                  <a:fillRect/>
                </a:stretch>
              </p:blipFill>
              <p:spPr>
                <a:xfrm>
                  <a:off x="7976970" y="2972347"/>
                  <a:ext cx="33120" cy="186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0">
              <p14:nvContentPartPr>
                <p14:cNvPr id="117" name="Ink 116">
                  <a:extLst>
                    <a:ext uri="{FF2B5EF4-FFF2-40B4-BE49-F238E27FC236}">
                      <a16:creationId xmlns:a16="http://schemas.microsoft.com/office/drawing/2014/main" id="{592D351F-60AA-4135-A2E5-972C77839BB8}"/>
                    </a:ext>
                  </a:extLst>
                </p14:cNvPr>
                <p14:cNvContentPartPr/>
                <p14:nvPr/>
              </p14:nvContentPartPr>
              <p14:xfrm>
                <a:off x="7920090" y="2969107"/>
                <a:ext cx="69120" cy="49320"/>
              </p14:xfrm>
            </p:contentPart>
          </mc:Choice>
          <mc:Fallback>
            <p:pic>
              <p:nvPicPr>
                <p:cNvPr id="117" name="Ink 116">
                  <a:extLst>
                    <a:ext uri="{FF2B5EF4-FFF2-40B4-BE49-F238E27FC236}">
                      <a16:creationId xmlns:a16="http://schemas.microsoft.com/office/drawing/2014/main" id="{592D351F-60AA-4135-A2E5-972C77839BB8}"/>
                    </a:ext>
                  </a:extLst>
                </p:cNvPr>
                <p:cNvPicPr/>
                <p:nvPr/>
              </p:nvPicPr>
              <p:blipFill>
                <a:blip r:embed="rId211"/>
                <a:stretch>
                  <a:fillRect/>
                </a:stretch>
              </p:blipFill>
              <p:spPr>
                <a:xfrm>
                  <a:off x="7911090" y="2960467"/>
                  <a:ext cx="86760" cy="66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2">
              <p14:nvContentPartPr>
                <p14:cNvPr id="118" name="Ink 117">
                  <a:extLst>
                    <a:ext uri="{FF2B5EF4-FFF2-40B4-BE49-F238E27FC236}">
                      <a16:creationId xmlns:a16="http://schemas.microsoft.com/office/drawing/2014/main" id="{2C582201-35DE-434A-B2B2-29AA518E1300}"/>
                    </a:ext>
                  </a:extLst>
                </p14:cNvPr>
                <p14:cNvContentPartPr/>
                <p14:nvPr/>
              </p14:nvContentPartPr>
              <p14:xfrm>
                <a:off x="6981210" y="2973427"/>
                <a:ext cx="129960" cy="86400"/>
              </p14:xfrm>
            </p:contentPart>
          </mc:Choice>
          <mc:Fallback>
            <p:pic>
              <p:nvPicPr>
                <p:cNvPr id="118" name="Ink 117">
                  <a:extLst>
                    <a:ext uri="{FF2B5EF4-FFF2-40B4-BE49-F238E27FC236}">
                      <a16:creationId xmlns:a16="http://schemas.microsoft.com/office/drawing/2014/main" id="{2C582201-35DE-434A-B2B2-29AA518E1300}"/>
                    </a:ext>
                  </a:extLst>
                </p:cNvPr>
                <p:cNvPicPr/>
                <p:nvPr/>
              </p:nvPicPr>
              <p:blipFill>
                <a:blip r:embed="rId213"/>
                <a:stretch>
                  <a:fillRect/>
                </a:stretch>
              </p:blipFill>
              <p:spPr>
                <a:xfrm>
                  <a:off x="6972210" y="2964787"/>
                  <a:ext cx="147600" cy="104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4">
              <p14:nvContentPartPr>
                <p14:cNvPr id="119" name="Ink 118">
                  <a:extLst>
                    <a:ext uri="{FF2B5EF4-FFF2-40B4-BE49-F238E27FC236}">
                      <a16:creationId xmlns:a16="http://schemas.microsoft.com/office/drawing/2014/main" id="{0B8EAFAC-DEE7-40AA-BB80-54DC64509555}"/>
                    </a:ext>
                  </a:extLst>
                </p14:cNvPr>
                <p14:cNvContentPartPr/>
                <p14:nvPr/>
              </p14:nvContentPartPr>
              <p14:xfrm>
                <a:off x="7388730" y="2970547"/>
                <a:ext cx="107640" cy="73080"/>
              </p14:xfrm>
            </p:contentPart>
          </mc:Choice>
          <mc:Fallback>
            <p:pic>
              <p:nvPicPr>
                <p:cNvPr id="119" name="Ink 118">
                  <a:extLst>
                    <a:ext uri="{FF2B5EF4-FFF2-40B4-BE49-F238E27FC236}">
                      <a16:creationId xmlns:a16="http://schemas.microsoft.com/office/drawing/2014/main" id="{0B8EAFAC-DEE7-40AA-BB80-54DC64509555}"/>
                    </a:ext>
                  </a:extLst>
                </p:cNvPr>
                <p:cNvPicPr/>
                <p:nvPr/>
              </p:nvPicPr>
              <p:blipFill>
                <a:blip r:embed="rId215"/>
                <a:stretch>
                  <a:fillRect/>
                </a:stretch>
              </p:blipFill>
              <p:spPr>
                <a:xfrm>
                  <a:off x="7380090" y="2961907"/>
                  <a:ext cx="125280" cy="90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6">
              <p14:nvContentPartPr>
                <p14:cNvPr id="120" name="Ink 119">
                  <a:extLst>
                    <a:ext uri="{FF2B5EF4-FFF2-40B4-BE49-F238E27FC236}">
                      <a16:creationId xmlns:a16="http://schemas.microsoft.com/office/drawing/2014/main" id="{CD306C1B-CAFA-4C40-8501-FD4F15BBE8CF}"/>
                    </a:ext>
                  </a:extLst>
                </p14:cNvPr>
                <p14:cNvContentPartPr/>
                <p14:nvPr/>
              </p14:nvContentPartPr>
              <p14:xfrm>
                <a:off x="7905690" y="2981347"/>
                <a:ext cx="86400" cy="77040"/>
              </p14:xfrm>
            </p:contentPart>
          </mc:Choice>
          <mc:Fallback>
            <p:pic>
              <p:nvPicPr>
                <p:cNvPr id="120" name="Ink 119">
                  <a:extLst>
                    <a:ext uri="{FF2B5EF4-FFF2-40B4-BE49-F238E27FC236}">
                      <a16:creationId xmlns:a16="http://schemas.microsoft.com/office/drawing/2014/main" id="{CD306C1B-CAFA-4C40-8501-FD4F15BBE8CF}"/>
                    </a:ext>
                  </a:extLst>
                </p:cNvPr>
                <p:cNvPicPr/>
                <p:nvPr/>
              </p:nvPicPr>
              <p:blipFill>
                <a:blip r:embed="rId217"/>
                <a:stretch>
                  <a:fillRect/>
                </a:stretch>
              </p:blipFill>
              <p:spPr>
                <a:xfrm>
                  <a:off x="7896690" y="2972347"/>
                  <a:ext cx="104040" cy="94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8">
              <p14:nvContentPartPr>
                <p14:cNvPr id="122" name="Ink 121">
                  <a:extLst>
                    <a:ext uri="{FF2B5EF4-FFF2-40B4-BE49-F238E27FC236}">
                      <a16:creationId xmlns:a16="http://schemas.microsoft.com/office/drawing/2014/main" id="{4883483C-80F6-445A-9CB8-9D2ACC5ADB05}"/>
                    </a:ext>
                  </a:extLst>
                </p14:cNvPr>
                <p14:cNvContentPartPr/>
                <p14:nvPr/>
              </p14:nvContentPartPr>
              <p14:xfrm>
                <a:off x="82170" y="2605507"/>
                <a:ext cx="5540760" cy="1189440"/>
              </p14:xfrm>
            </p:contentPart>
          </mc:Choice>
          <mc:Fallback>
            <p:pic>
              <p:nvPicPr>
                <p:cNvPr id="122" name="Ink 121">
                  <a:extLst>
                    <a:ext uri="{FF2B5EF4-FFF2-40B4-BE49-F238E27FC236}">
                      <a16:creationId xmlns:a16="http://schemas.microsoft.com/office/drawing/2014/main" id="{4883483C-80F6-445A-9CB8-9D2ACC5ADB05}"/>
                    </a:ext>
                  </a:extLst>
                </p:cNvPr>
                <p:cNvPicPr/>
                <p:nvPr/>
              </p:nvPicPr>
              <p:blipFill>
                <a:blip r:embed="rId219"/>
                <a:stretch>
                  <a:fillRect/>
                </a:stretch>
              </p:blipFill>
              <p:spPr>
                <a:xfrm>
                  <a:off x="73170" y="2596867"/>
                  <a:ext cx="5558400" cy="12070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20">
            <p14:nvContentPartPr>
              <p14:cNvPr id="124" name="Ink 123">
                <a:extLst>
                  <a:ext uri="{FF2B5EF4-FFF2-40B4-BE49-F238E27FC236}">
                    <a16:creationId xmlns:a16="http://schemas.microsoft.com/office/drawing/2014/main" id="{E4873697-9E93-41F0-A332-EA0DDFB37815}"/>
                  </a:ext>
                </a:extLst>
              </p14:cNvPr>
              <p14:cNvContentPartPr/>
              <p14:nvPr/>
            </p14:nvContentPartPr>
            <p14:xfrm>
              <a:off x="5804370" y="1434787"/>
              <a:ext cx="2573280" cy="381240"/>
            </p14:xfrm>
          </p:contentPart>
        </mc:Choice>
        <mc:Fallback>
          <p:pic>
            <p:nvPicPr>
              <p:cNvPr id="124" name="Ink 123">
                <a:extLst>
                  <a:ext uri="{FF2B5EF4-FFF2-40B4-BE49-F238E27FC236}">
                    <a16:creationId xmlns:a16="http://schemas.microsoft.com/office/drawing/2014/main" id="{E4873697-9E93-41F0-A332-EA0DDFB37815}"/>
                  </a:ext>
                </a:extLst>
              </p:cNvPr>
              <p:cNvPicPr/>
              <p:nvPr/>
            </p:nvPicPr>
            <p:blipFill>
              <a:blip r:embed="rId221"/>
              <a:stretch>
                <a:fillRect/>
              </a:stretch>
            </p:blipFill>
            <p:spPr>
              <a:xfrm>
                <a:off x="5795370" y="1426147"/>
                <a:ext cx="2590920" cy="398880"/>
              </a:xfrm>
              <a:prstGeom prst="rect">
                <a:avLst/>
              </a:prstGeom>
            </p:spPr>
          </p:pic>
        </mc:Fallback>
      </mc:AlternateContent>
      <p:grpSp>
        <p:nvGrpSpPr>
          <p:cNvPr id="132" name="Group 131">
            <a:extLst>
              <a:ext uri="{FF2B5EF4-FFF2-40B4-BE49-F238E27FC236}">
                <a16:creationId xmlns:a16="http://schemas.microsoft.com/office/drawing/2014/main" id="{169D54B9-0B08-40DA-90C0-B8A1511A49D3}"/>
              </a:ext>
            </a:extLst>
          </p:cNvPr>
          <p:cNvGrpSpPr/>
          <p:nvPr/>
        </p:nvGrpSpPr>
        <p:grpSpPr>
          <a:xfrm>
            <a:off x="6435090" y="692467"/>
            <a:ext cx="1971720" cy="507600"/>
            <a:chOff x="6435090" y="692467"/>
            <a:chExt cx="1971720" cy="5076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22">
              <p14:nvContentPartPr>
                <p14:cNvPr id="125" name="Ink 124">
                  <a:extLst>
                    <a:ext uri="{FF2B5EF4-FFF2-40B4-BE49-F238E27FC236}">
                      <a16:creationId xmlns:a16="http://schemas.microsoft.com/office/drawing/2014/main" id="{C947D338-C9CD-4C98-92C3-127EFEA19164}"/>
                    </a:ext>
                  </a:extLst>
                </p14:cNvPr>
                <p14:cNvContentPartPr/>
                <p14:nvPr/>
              </p14:nvContentPartPr>
              <p14:xfrm>
                <a:off x="6435090" y="720907"/>
                <a:ext cx="282960" cy="253440"/>
              </p14:xfrm>
            </p:contentPart>
          </mc:Choice>
          <mc:Fallback>
            <p:pic>
              <p:nvPicPr>
                <p:cNvPr id="125" name="Ink 124">
                  <a:extLst>
                    <a:ext uri="{FF2B5EF4-FFF2-40B4-BE49-F238E27FC236}">
                      <a16:creationId xmlns:a16="http://schemas.microsoft.com/office/drawing/2014/main" id="{C947D338-C9CD-4C98-92C3-127EFEA19164}"/>
                    </a:ext>
                  </a:extLst>
                </p:cNvPr>
                <p:cNvPicPr/>
                <p:nvPr/>
              </p:nvPicPr>
              <p:blipFill>
                <a:blip r:embed="rId223"/>
                <a:stretch>
                  <a:fillRect/>
                </a:stretch>
              </p:blipFill>
              <p:spPr>
                <a:xfrm>
                  <a:off x="6426090" y="711907"/>
                  <a:ext cx="300600" cy="271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4">
              <p14:nvContentPartPr>
                <p14:cNvPr id="126" name="Ink 125">
                  <a:extLst>
                    <a:ext uri="{FF2B5EF4-FFF2-40B4-BE49-F238E27FC236}">
                      <a16:creationId xmlns:a16="http://schemas.microsoft.com/office/drawing/2014/main" id="{6550BEF0-38DD-4319-AFFA-8A4B3D5BA930}"/>
                    </a:ext>
                  </a:extLst>
                </p14:cNvPr>
                <p14:cNvContentPartPr/>
                <p14:nvPr/>
              </p14:nvContentPartPr>
              <p14:xfrm>
                <a:off x="6724530" y="786427"/>
                <a:ext cx="200880" cy="150840"/>
              </p14:xfrm>
            </p:contentPart>
          </mc:Choice>
          <mc:Fallback>
            <p:pic>
              <p:nvPicPr>
                <p:cNvPr id="126" name="Ink 125">
                  <a:extLst>
                    <a:ext uri="{FF2B5EF4-FFF2-40B4-BE49-F238E27FC236}">
                      <a16:creationId xmlns:a16="http://schemas.microsoft.com/office/drawing/2014/main" id="{6550BEF0-38DD-4319-AFFA-8A4B3D5BA930}"/>
                    </a:ext>
                  </a:extLst>
                </p:cNvPr>
                <p:cNvPicPr/>
                <p:nvPr/>
              </p:nvPicPr>
              <p:blipFill>
                <a:blip r:embed="rId225"/>
                <a:stretch>
                  <a:fillRect/>
                </a:stretch>
              </p:blipFill>
              <p:spPr>
                <a:xfrm>
                  <a:off x="6715530" y="777427"/>
                  <a:ext cx="218520" cy="168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6">
              <p14:nvContentPartPr>
                <p14:cNvPr id="127" name="Ink 126">
                  <a:extLst>
                    <a:ext uri="{FF2B5EF4-FFF2-40B4-BE49-F238E27FC236}">
                      <a16:creationId xmlns:a16="http://schemas.microsoft.com/office/drawing/2014/main" id="{19EBC556-0595-4FBC-8D5D-3BBE1E2C818E}"/>
                    </a:ext>
                  </a:extLst>
                </p14:cNvPr>
                <p14:cNvContentPartPr/>
                <p14:nvPr/>
              </p14:nvContentPartPr>
              <p14:xfrm>
                <a:off x="6900570" y="692467"/>
                <a:ext cx="772920" cy="226440"/>
              </p14:xfrm>
            </p:contentPart>
          </mc:Choice>
          <mc:Fallback>
            <p:pic>
              <p:nvPicPr>
                <p:cNvPr id="127" name="Ink 126">
                  <a:extLst>
                    <a:ext uri="{FF2B5EF4-FFF2-40B4-BE49-F238E27FC236}">
                      <a16:creationId xmlns:a16="http://schemas.microsoft.com/office/drawing/2014/main" id="{19EBC556-0595-4FBC-8D5D-3BBE1E2C818E}"/>
                    </a:ext>
                  </a:extLst>
                </p:cNvPr>
                <p:cNvPicPr/>
                <p:nvPr/>
              </p:nvPicPr>
              <p:blipFill>
                <a:blip r:embed="rId227"/>
                <a:stretch>
                  <a:fillRect/>
                </a:stretch>
              </p:blipFill>
              <p:spPr>
                <a:xfrm>
                  <a:off x="6891570" y="683467"/>
                  <a:ext cx="790560" cy="24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8">
              <p14:nvContentPartPr>
                <p14:cNvPr id="129" name="Ink 128">
                  <a:extLst>
                    <a:ext uri="{FF2B5EF4-FFF2-40B4-BE49-F238E27FC236}">
                      <a16:creationId xmlns:a16="http://schemas.microsoft.com/office/drawing/2014/main" id="{37146665-817A-403F-AB74-95179A265D26}"/>
                    </a:ext>
                  </a:extLst>
                </p14:cNvPr>
                <p14:cNvContentPartPr/>
                <p14:nvPr/>
              </p14:nvContentPartPr>
              <p14:xfrm>
                <a:off x="7730730" y="787507"/>
                <a:ext cx="386280" cy="149040"/>
              </p14:xfrm>
            </p:contentPart>
          </mc:Choice>
          <mc:Fallback>
            <p:pic>
              <p:nvPicPr>
                <p:cNvPr id="129" name="Ink 128">
                  <a:extLst>
                    <a:ext uri="{FF2B5EF4-FFF2-40B4-BE49-F238E27FC236}">
                      <a16:creationId xmlns:a16="http://schemas.microsoft.com/office/drawing/2014/main" id="{37146665-817A-403F-AB74-95179A265D26}"/>
                    </a:ext>
                  </a:extLst>
                </p:cNvPr>
                <p:cNvPicPr/>
                <p:nvPr/>
              </p:nvPicPr>
              <p:blipFill>
                <a:blip r:embed="rId229"/>
                <a:stretch>
                  <a:fillRect/>
                </a:stretch>
              </p:blipFill>
              <p:spPr>
                <a:xfrm>
                  <a:off x="7722090" y="778867"/>
                  <a:ext cx="403920" cy="166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0">
              <p14:nvContentPartPr>
                <p14:cNvPr id="130" name="Ink 129">
                  <a:extLst>
                    <a:ext uri="{FF2B5EF4-FFF2-40B4-BE49-F238E27FC236}">
                      <a16:creationId xmlns:a16="http://schemas.microsoft.com/office/drawing/2014/main" id="{5B5F97DA-BED2-4490-8B84-7FF2BED3E128}"/>
                    </a:ext>
                  </a:extLst>
                </p14:cNvPr>
                <p14:cNvContentPartPr/>
                <p14:nvPr/>
              </p14:nvContentPartPr>
              <p14:xfrm>
                <a:off x="6612210" y="989107"/>
                <a:ext cx="1321200" cy="210960"/>
              </p14:xfrm>
            </p:contentPart>
          </mc:Choice>
          <mc:Fallback>
            <p:pic>
              <p:nvPicPr>
                <p:cNvPr id="130" name="Ink 129">
                  <a:extLst>
                    <a:ext uri="{FF2B5EF4-FFF2-40B4-BE49-F238E27FC236}">
                      <a16:creationId xmlns:a16="http://schemas.microsoft.com/office/drawing/2014/main" id="{5B5F97DA-BED2-4490-8B84-7FF2BED3E128}"/>
                    </a:ext>
                  </a:extLst>
                </p:cNvPr>
                <p:cNvPicPr/>
                <p:nvPr/>
              </p:nvPicPr>
              <p:blipFill>
                <a:blip r:embed="rId231"/>
                <a:stretch>
                  <a:fillRect/>
                </a:stretch>
              </p:blipFill>
              <p:spPr>
                <a:xfrm>
                  <a:off x="6603210" y="980467"/>
                  <a:ext cx="1338840" cy="228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2">
              <p14:nvContentPartPr>
                <p14:cNvPr id="131" name="Ink 130">
                  <a:extLst>
                    <a:ext uri="{FF2B5EF4-FFF2-40B4-BE49-F238E27FC236}">
                      <a16:creationId xmlns:a16="http://schemas.microsoft.com/office/drawing/2014/main" id="{36FCB58F-52AA-430C-90C5-3D8497892230}"/>
                    </a:ext>
                  </a:extLst>
                </p14:cNvPr>
                <p14:cNvContentPartPr/>
                <p14:nvPr/>
              </p14:nvContentPartPr>
              <p14:xfrm>
                <a:off x="7936650" y="1055707"/>
                <a:ext cx="470160" cy="136440"/>
              </p14:xfrm>
            </p:contentPart>
          </mc:Choice>
          <mc:Fallback>
            <p:pic>
              <p:nvPicPr>
                <p:cNvPr id="131" name="Ink 130">
                  <a:extLst>
                    <a:ext uri="{FF2B5EF4-FFF2-40B4-BE49-F238E27FC236}">
                      <a16:creationId xmlns:a16="http://schemas.microsoft.com/office/drawing/2014/main" id="{36FCB58F-52AA-430C-90C5-3D8497892230}"/>
                    </a:ext>
                  </a:extLst>
                </p:cNvPr>
                <p:cNvPicPr/>
                <p:nvPr/>
              </p:nvPicPr>
              <p:blipFill>
                <a:blip r:embed="rId233"/>
                <a:stretch>
                  <a:fillRect/>
                </a:stretch>
              </p:blipFill>
              <p:spPr>
                <a:xfrm>
                  <a:off x="7927650" y="1046707"/>
                  <a:ext cx="487800" cy="1540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34">
            <p14:nvContentPartPr>
              <p14:cNvPr id="133" name="Ink 132">
                <a:extLst>
                  <a:ext uri="{FF2B5EF4-FFF2-40B4-BE49-F238E27FC236}">
                    <a16:creationId xmlns:a16="http://schemas.microsoft.com/office/drawing/2014/main" id="{ED7AAF44-761E-4049-861D-A80578A0DC13}"/>
                  </a:ext>
                </a:extLst>
              </p14:cNvPr>
              <p14:cNvContentPartPr/>
              <p14:nvPr/>
            </p14:nvContentPartPr>
            <p14:xfrm>
              <a:off x="5877810" y="2785867"/>
              <a:ext cx="430560" cy="560880"/>
            </p14:xfrm>
          </p:contentPart>
        </mc:Choice>
        <mc:Fallback>
          <p:pic>
            <p:nvPicPr>
              <p:cNvPr id="133" name="Ink 132">
                <a:extLst>
                  <a:ext uri="{FF2B5EF4-FFF2-40B4-BE49-F238E27FC236}">
                    <a16:creationId xmlns:a16="http://schemas.microsoft.com/office/drawing/2014/main" id="{ED7AAF44-761E-4049-861D-A80578A0DC13}"/>
                  </a:ext>
                </a:extLst>
              </p:cNvPr>
              <p:cNvPicPr/>
              <p:nvPr/>
            </p:nvPicPr>
            <p:blipFill>
              <a:blip r:embed="rId235"/>
              <a:stretch>
                <a:fillRect/>
              </a:stretch>
            </p:blipFill>
            <p:spPr>
              <a:xfrm>
                <a:off x="5868810" y="2777227"/>
                <a:ext cx="448200" cy="578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6">
            <p14:nvContentPartPr>
              <p14:cNvPr id="134" name="Ink 133">
                <a:extLst>
                  <a:ext uri="{FF2B5EF4-FFF2-40B4-BE49-F238E27FC236}">
                    <a16:creationId xmlns:a16="http://schemas.microsoft.com/office/drawing/2014/main" id="{7D4D962C-5D3C-4F2E-8993-070D1A1CD975}"/>
                  </a:ext>
                </a:extLst>
              </p14:cNvPr>
              <p14:cNvContentPartPr/>
              <p14:nvPr/>
            </p14:nvContentPartPr>
            <p14:xfrm>
              <a:off x="6107850" y="3164947"/>
              <a:ext cx="2248560" cy="603720"/>
            </p14:xfrm>
          </p:contentPart>
        </mc:Choice>
        <mc:Fallback>
          <p:pic>
            <p:nvPicPr>
              <p:cNvPr id="134" name="Ink 133">
                <a:extLst>
                  <a:ext uri="{FF2B5EF4-FFF2-40B4-BE49-F238E27FC236}">
                    <a16:creationId xmlns:a16="http://schemas.microsoft.com/office/drawing/2014/main" id="{7D4D962C-5D3C-4F2E-8993-070D1A1CD975}"/>
                  </a:ext>
                </a:extLst>
              </p:cNvPr>
              <p:cNvPicPr/>
              <p:nvPr/>
            </p:nvPicPr>
            <p:blipFill>
              <a:blip r:embed="rId237"/>
              <a:stretch>
                <a:fillRect/>
              </a:stretch>
            </p:blipFill>
            <p:spPr>
              <a:xfrm>
                <a:off x="6098850" y="3156307"/>
                <a:ext cx="2266200" cy="621360"/>
              </a:xfrm>
              <a:prstGeom prst="rect">
                <a:avLst/>
              </a:prstGeom>
            </p:spPr>
          </p:pic>
        </mc:Fallback>
      </mc:AlternateContent>
      <p:grpSp>
        <p:nvGrpSpPr>
          <p:cNvPr id="166" name="Group 165">
            <a:extLst>
              <a:ext uri="{FF2B5EF4-FFF2-40B4-BE49-F238E27FC236}">
                <a16:creationId xmlns:a16="http://schemas.microsoft.com/office/drawing/2014/main" id="{A79E65C7-17B3-47BC-9A84-5D03E516AA2C}"/>
              </a:ext>
            </a:extLst>
          </p:cNvPr>
          <p:cNvGrpSpPr/>
          <p:nvPr/>
        </p:nvGrpSpPr>
        <p:grpSpPr>
          <a:xfrm>
            <a:off x="6336810" y="1866067"/>
            <a:ext cx="484920" cy="386280"/>
            <a:chOff x="6336810" y="1866067"/>
            <a:chExt cx="484920" cy="3862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38">
              <p14:nvContentPartPr>
                <p14:cNvPr id="158" name="Ink 157">
                  <a:extLst>
                    <a:ext uri="{FF2B5EF4-FFF2-40B4-BE49-F238E27FC236}">
                      <a16:creationId xmlns:a16="http://schemas.microsoft.com/office/drawing/2014/main" id="{5B837CA1-B98A-48C0-B444-EA7141C7E3FB}"/>
                    </a:ext>
                  </a:extLst>
                </p14:cNvPr>
                <p14:cNvContentPartPr/>
                <p14:nvPr/>
              </p14:nvContentPartPr>
              <p14:xfrm>
                <a:off x="6377130" y="2051467"/>
                <a:ext cx="164160" cy="171000"/>
              </p14:xfrm>
            </p:contentPart>
          </mc:Choice>
          <mc:Fallback>
            <p:pic>
              <p:nvPicPr>
                <p:cNvPr id="158" name="Ink 157">
                  <a:extLst>
                    <a:ext uri="{FF2B5EF4-FFF2-40B4-BE49-F238E27FC236}">
                      <a16:creationId xmlns:a16="http://schemas.microsoft.com/office/drawing/2014/main" id="{5B837CA1-B98A-48C0-B444-EA7141C7E3FB}"/>
                    </a:ext>
                  </a:extLst>
                </p:cNvPr>
                <p:cNvPicPr/>
                <p:nvPr/>
              </p:nvPicPr>
              <p:blipFill>
                <a:blip r:embed="rId239"/>
                <a:stretch>
                  <a:fillRect/>
                </a:stretch>
              </p:blipFill>
              <p:spPr>
                <a:xfrm>
                  <a:off x="6368130" y="2042467"/>
                  <a:ext cx="181800" cy="188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0">
              <p14:nvContentPartPr>
                <p14:cNvPr id="159" name="Ink 158">
                  <a:extLst>
                    <a:ext uri="{FF2B5EF4-FFF2-40B4-BE49-F238E27FC236}">
                      <a16:creationId xmlns:a16="http://schemas.microsoft.com/office/drawing/2014/main" id="{2EF3E932-46E6-4FAB-90A6-9E20E46A1E5D}"/>
                    </a:ext>
                  </a:extLst>
                </p14:cNvPr>
                <p14:cNvContentPartPr/>
                <p14:nvPr/>
              </p14:nvContentPartPr>
              <p14:xfrm>
                <a:off x="6336810" y="2048947"/>
                <a:ext cx="192240" cy="185400"/>
              </p14:xfrm>
            </p:contentPart>
          </mc:Choice>
          <mc:Fallback>
            <p:pic>
              <p:nvPicPr>
                <p:cNvPr id="159" name="Ink 158">
                  <a:extLst>
                    <a:ext uri="{FF2B5EF4-FFF2-40B4-BE49-F238E27FC236}">
                      <a16:creationId xmlns:a16="http://schemas.microsoft.com/office/drawing/2014/main" id="{2EF3E932-46E6-4FAB-90A6-9E20E46A1E5D}"/>
                    </a:ext>
                  </a:extLst>
                </p:cNvPr>
                <p:cNvPicPr/>
                <p:nvPr/>
              </p:nvPicPr>
              <p:blipFill>
                <a:blip r:embed="rId241"/>
                <a:stretch>
                  <a:fillRect/>
                </a:stretch>
              </p:blipFill>
              <p:spPr>
                <a:xfrm>
                  <a:off x="6328170" y="2039947"/>
                  <a:ext cx="209880" cy="203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2">
              <p14:nvContentPartPr>
                <p14:cNvPr id="160" name="Ink 159">
                  <a:extLst>
                    <a:ext uri="{FF2B5EF4-FFF2-40B4-BE49-F238E27FC236}">
                      <a16:creationId xmlns:a16="http://schemas.microsoft.com/office/drawing/2014/main" id="{C832B5C7-7043-48CF-BFCC-458CC24D8560}"/>
                    </a:ext>
                  </a:extLst>
                </p14:cNvPr>
                <p14:cNvContentPartPr/>
                <p14:nvPr/>
              </p14:nvContentPartPr>
              <p14:xfrm>
                <a:off x="6606090" y="1866067"/>
                <a:ext cx="215640" cy="386280"/>
              </p14:xfrm>
            </p:contentPart>
          </mc:Choice>
          <mc:Fallback>
            <p:pic>
              <p:nvPicPr>
                <p:cNvPr id="160" name="Ink 159">
                  <a:extLst>
                    <a:ext uri="{FF2B5EF4-FFF2-40B4-BE49-F238E27FC236}">
                      <a16:creationId xmlns:a16="http://schemas.microsoft.com/office/drawing/2014/main" id="{C832B5C7-7043-48CF-BFCC-458CC24D8560}"/>
                    </a:ext>
                  </a:extLst>
                </p:cNvPr>
                <p:cNvPicPr/>
                <p:nvPr/>
              </p:nvPicPr>
              <p:blipFill>
                <a:blip r:embed="rId243"/>
                <a:stretch>
                  <a:fillRect/>
                </a:stretch>
              </p:blipFill>
              <p:spPr>
                <a:xfrm>
                  <a:off x="6597450" y="1857427"/>
                  <a:ext cx="233280" cy="4039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65" name="Group 164">
            <a:extLst>
              <a:ext uri="{FF2B5EF4-FFF2-40B4-BE49-F238E27FC236}">
                <a16:creationId xmlns:a16="http://schemas.microsoft.com/office/drawing/2014/main" id="{CE814ABD-AE66-45F7-BC64-4297EA38AAFA}"/>
              </a:ext>
            </a:extLst>
          </p:cNvPr>
          <p:cNvGrpSpPr/>
          <p:nvPr/>
        </p:nvGrpSpPr>
        <p:grpSpPr>
          <a:xfrm>
            <a:off x="7556850" y="1986667"/>
            <a:ext cx="680760" cy="289080"/>
            <a:chOff x="7556850" y="1986667"/>
            <a:chExt cx="680760" cy="2890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44">
              <p14:nvContentPartPr>
                <p14:cNvPr id="161" name="Ink 160">
                  <a:extLst>
                    <a:ext uri="{FF2B5EF4-FFF2-40B4-BE49-F238E27FC236}">
                      <a16:creationId xmlns:a16="http://schemas.microsoft.com/office/drawing/2014/main" id="{7F0DC5AA-151E-4C05-B066-29732AF3158F}"/>
                    </a:ext>
                  </a:extLst>
                </p14:cNvPr>
                <p14:cNvContentPartPr/>
                <p14:nvPr/>
              </p14:nvContentPartPr>
              <p14:xfrm>
                <a:off x="7570530" y="1986667"/>
                <a:ext cx="318600" cy="277920"/>
              </p14:xfrm>
            </p:contentPart>
          </mc:Choice>
          <mc:Fallback>
            <p:pic>
              <p:nvPicPr>
                <p:cNvPr id="161" name="Ink 160">
                  <a:extLst>
                    <a:ext uri="{FF2B5EF4-FFF2-40B4-BE49-F238E27FC236}">
                      <a16:creationId xmlns:a16="http://schemas.microsoft.com/office/drawing/2014/main" id="{7F0DC5AA-151E-4C05-B066-29732AF3158F}"/>
                    </a:ext>
                  </a:extLst>
                </p:cNvPr>
                <p:cNvPicPr/>
                <p:nvPr/>
              </p:nvPicPr>
              <p:blipFill>
                <a:blip r:embed="rId245"/>
                <a:stretch>
                  <a:fillRect/>
                </a:stretch>
              </p:blipFill>
              <p:spPr>
                <a:xfrm>
                  <a:off x="7561530" y="1978027"/>
                  <a:ext cx="336240" cy="295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6">
              <p14:nvContentPartPr>
                <p14:cNvPr id="162" name="Ink 161">
                  <a:extLst>
                    <a:ext uri="{FF2B5EF4-FFF2-40B4-BE49-F238E27FC236}">
                      <a16:creationId xmlns:a16="http://schemas.microsoft.com/office/drawing/2014/main" id="{1F96EEB0-F208-43B9-AF8F-686A14D910B8}"/>
                    </a:ext>
                  </a:extLst>
                </p14:cNvPr>
                <p14:cNvContentPartPr/>
                <p14:nvPr/>
              </p14:nvContentPartPr>
              <p14:xfrm>
                <a:off x="7556850" y="2034187"/>
                <a:ext cx="296640" cy="238320"/>
              </p14:xfrm>
            </p:contentPart>
          </mc:Choice>
          <mc:Fallback>
            <p:pic>
              <p:nvPicPr>
                <p:cNvPr id="162" name="Ink 161">
                  <a:extLst>
                    <a:ext uri="{FF2B5EF4-FFF2-40B4-BE49-F238E27FC236}">
                      <a16:creationId xmlns:a16="http://schemas.microsoft.com/office/drawing/2014/main" id="{1F96EEB0-F208-43B9-AF8F-686A14D910B8}"/>
                    </a:ext>
                  </a:extLst>
                </p:cNvPr>
                <p:cNvPicPr/>
                <p:nvPr/>
              </p:nvPicPr>
              <p:blipFill>
                <a:blip r:embed="rId247"/>
                <a:stretch>
                  <a:fillRect/>
                </a:stretch>
              </p:blipFill>
              <p:spPr>
                <a:xfrm>
                  <a:off x="7548210" y="2025547"/>
                  <a:ext cx="314280" cy="255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8">
              <p14:nvContentPartPr>
                <p14:cNvPr id="163" name="Ink 162">
                  <a:extLst>
                    <a:ext uri="{FF2B5EF4-FFF2-40B4-BE49-F238E27FC236}">
                      <a16:creationId xmlns:a16="http://schemas.microsoft.com/office/drawing/2014/main" id="{23EAAACE-9A8C-466D-A8BF-D2E9D76100D4}"/>
                    </a:ext>
                  </a:extLst>
                </p14:cNvPr>
                <p14:cNvContentPartPr/>
                <p14:nvPr/>
              </p14:nvContentPartPr>
              <p14:xfrm>
                <a:off x="7966170" y="2003587"/>
                <a:ext cx="162000" cy="272160"/>
              </p14:xfrm>
            </p:contentPart>
          </mc:Choice>
          <mc:Fallback>
            <p:pic>
              <p:nvPicPr>
                <p:cNvPr id="163" name="Ink 162">
                  <a:extLst>
                    <a:ext uri="{FF2B5EF4-FFF2-40B4-BE49-F238E27FC236}">
                      <a16:creationId xmlns:a16="http://schemas.microsoft.com/office/drawing/2014/main" id="{23EAAACE-9A8C-466D-A8BF-D2E9D76100D4}"/>
                    </a:ext>
                  </a:extLst>
                </p:cNvPr>
                <p:cNvPicPr/>
                <p:nvPr/>
              </p:nvPicPr>
              <p:blipFill>
                <a:blip r:embed="rId249"/>
                <a:stretch>
                  <a:fillRect/>
                </a:stretch>
              </p:blipFill>
              <p:spPr>
                <a:xfrm>
                  <a:off x="7957170" y="1994947"/>
                  <a:ext cx="179640" cy="289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0">
              <p14:nvContentPartPr>
                <p14:cNvPr id="164" name="Ink 163">
                  <a:extLst>
                    <a:ext uri="{FF2B5EF4-FFF2-40B4-BE49-F238E27FC236}">
                      <a16:creationId xmlns:a16="http://schemas.microsoft.com/office/drawing/2014/main" id="{47C38166-2865-4287-9665-A5AB02A8327C}"/>
                    </a:ext>
                  </a:extLst>
                </p14:cNvPr>
                <p14:cNvContentPartPr/>
                <p14:nvPr/>
              </p14:nvContentPartPr>
              <p14:xfrm>
                <a:off x="8013690" y="2014387"/>
                <a:ext cx="223920" cy="21960"/>
              </p14:xfrm>
            </p:contentPart>
          </mc:Choice>
          <mc:Fallback>
            <p:pic>
              <p:nvPicPr>
                <p:cNvPr id="164" name="Ink 163">
                  <a:extLst>
                    <a:ext uri="{FF2B5EF4-FFF2-40B4-BE49-F238E27FC236}">
                      <a16:creationId xmlns:a16="http://schemas.microsoft.com/office/drawing/2014/main" id="{47C38166-2865-4287-9665-A5AB02A8327C}"/>
                    </a:ext>
                  </a:extLst>
                </p:cNvPr>
                <p:cNvPicPr/>
                <p:nvPr/>
              </p:nvPicPr>
              <p:blipFill>
                <a:blip r:embed="rId251"/>
                <a:stretch>
                  <a:fillRect/>
                </a:stretch>
              </p:blipFill>
              <p:spPr>
                <a:xfrm>
                  <a:off x="8004690" y="2005387"/>
                  <a:ext cx="241560" cy="396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82" name="Group 181">
            <a:extLst>
              <a:ext uri="{FF2B5EF4-FFF2-40B4-BE49-F238E27FC236}">
                <a16:creationId xmlns:a16="http://schemas.microsoft.com/office/drawing/2014/main" id="{6CE9679B-39F4-44F1-82E1-F607F5334078}"/>
              </a:ext>
            </a:extLst>
          </p:cNvPr>
          <p:cNvGrpSpPr/>
          <p:nvPr/>
        </p:nvGrpSpPr>
        <p:grpSpPr>
          <a:xfrm>
            <a:off x="8682930" y="4032907"/>
            <a:ext cx="2033640" cy="914040"/>
            <a:chOff x="8682930" y="4032907"/>
            <a:chExt cx="2033640" cy="9140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52">
              <p14:nvContentPartPr>
                <p14:cNvPr id="167" name="Ink 166">
                  <a:extLst>
                    <a:ext uri="{FF2B5EF4-FFF2-40B4-BE49-F238E27FC236}">
                      <a16:creationId xmlns:a16="http://schemas.microsoft.com/office/drawing/2014/main" id="{E316BC5F-A014-4B36-8EDD-D02A4039B4A6}"/>
                    </a:ext>
                  </a:extLst>
                </p14:cNvPr>
                <p14:cNvContentPartPr/>
                <p14:nvPr/>
              </p14:nvContentPartPr>
              <p14:xfrm>
                <a:off x="8682930" y="4032907"/>
                <a:ext cx="740520" cy="577800"/>
              </p14:xfrm>
            </p:contentPart>
          </mc:Choice>
          <mc:Fallback>
            <p:pic>
              <p:nvPicPr>
                <p:cNvPr id="167" name="Ink 166">
                  <a:extLst>
                    <a:ext uri="{FF2B5EF4-FFF2-40B4-BE49-F238E27FC236}">
                      <a16:creationId xmlns:a16="http://schemas.microsoft.com/office/drawing/2014/main" id="{E316BC5F-A014-4B36-8EDD-D02A4039B4A6}"/>
                    </a:ext>
                  </a:extLst>
                </p:cNvPr>
                <p:cNvPicPr/>
                <p:nvPr/>
              </p:nvPicPr>
              <p:blipFill>
                <a:blip r:embed="rId253"/>
                <a:stretch>
                  <a:fillRect/>
                </a:stretch>
              </p:blipFill>
              <p:spPr>
                <a:xfrm>
                  <a:off x="8673930" y="4023907"/>
                  <a:ext cx="758160" cy="595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4">
              <p14:nvContentPartPr>
                <p14:cNvPr id="168" name="Ink 167">
                  <a:extLst>
                    <a:ext uri="{FF2B5EF4-FFF2-40B4-BE49-F238E27FC236}">
                      <a16:creationId xmlns:a16="http://schemas.microsoft.com/office/drawing/2014/main" id="{84D504C5-BC9A-44E0-AE39-3AF026436692}"/>
                    </a:ext>
                  </a:extLst>
                </p14:cNvPr>
                <p14:cNvContentPartPr/>
                <p14:nvPr/>
              </p14:nvContentPartPr>
              <p14:xfrm>
                <a:off x="9229770" y="4364827"/>
                <a:ext cx="151920" cy="53280"/>
              </p14:xfrm>
            </p:contentPart>
          </mc:Choice>
          <mc:Fallback>
            <p:pic>
              <p:nvPicPr>
                <p:cNvPr id="168" name="Ink 167">
                  <a:extLst>
                    <a:ext uri="{FF2B5EF4-FFF2-40B4-BE49-F238E27FC236}">
                      <a16:creationId xmlns:a16="http://schemas.microsoft.com/office/drawing/2014/main" id="{84D504C5-BC9A-44E0-AE39-3AF026436692}"/>
                    </a:ext>
                  </a:extLst>
                </p:cNvPr>
                <p:cNvPicPr/>
                <p:nvPr/>
              </p:nvPicPr>
              <p:blipFill>
                <a:blip r:embed="rId255"/>
                <a:stretch>
                  <a:fillRect/>
                </a:stretch>
              </p:blipFill>
              <p:spPr>
                <a:xfrm>
                  <a:off x="9220770" y="4356187"/>
                  <a:ext cx="169560" cy="70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6">
              <p14:nvContentPartPr>
                <p14:cNvPr id="169" name="Ink 168">
                  <a:extLst>
                    <a:ext uri="{FF2B5EF4-FFF2-40B4-BE49-F238E27FC236}">
                      <a16:creationId xmlns:a16="http://schemas.microsoft.com/office/drawing/2014/main" id="{C972A78D-B5FD-452B-9B80-DD9705ED08A2}"/>
                    </a:ext>
                  </a:extLst>
                </p14:cNvPr>
                <p14:cNvContentPartPr/>
                <p14:nvPr/>
              </p14:nvContentPartPr>
              <p14:xfrm>
                <a:off x="9521370" y="4253587"/>
                <a:ext cx="67320" cy="7200"/>
              </p14:xfrm>
            </p:contentPart>
          </mc:Choice>
          <mc:Fallback>
            <p:pic>
              <p:nvPicPr>
                <p:cNvPr id="169" name="Ink 168">
                  <a:extLst>
                    <a:ext uri="{FF2B5EF4-FFF2-40B4-BE49-F238E27FC236}">
                      <a16:creationId xmlns:a16="http://schemas.microsoft.com/office/drawing/2014/main" id="{C972A78D-B5FD-452B-9B80-DD9705ED08A2}"/>
                    </a:ext>
                  </a:extLst>
                </p:cNvPr>
                <p:cNvPicPr/>
                <p:nvPr/>
              </p:nvPicPr>
              <p:blipFill>
                <a:blip r:embed="rId257"/>
                <a:stretch>
                  <a:fillRect/>
                </a:stretch>
              </p:blipFill>
              <p:spPr>
                <a:xfrm>
                  <a:off x="9512730" y="4244947"/>
                  <a:ext cx="84960" cy="24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8">
              <p14:nvContentPartPr>
                <p14:cNvPr id="170" name="Ink 169">
                  <a:extLst>
                    <a:ext uri="{FF2B5EF4-FFF2-40B4-BE49-F238E27FC236}">
                      <a16:creationId xmlns:a16="http://schemas.microsoft.com/office/drawing/2014/main" id="{DE36CB50-2BBF-4D55-B8AD-4EAC795AAB5B}"/>
                    </a:ext>
                  </a:extLst>
                </p14:cNvPr>
                <p14:cNvContentPartPr/>
                <p14:nvPr/>
              </p14:nvContentPartPr>
              <p14:xfrm>
                <a:off x="9702810" y="4040107"/>
                <a:ext cx="237240" cy="542520"/>
              </p14:xfrm>
            </p:contentPart>
          </mc:Choice>
          <mc:Fallback>
            <p:pic>
              <p:nvPicPr>
                <p:cNvPr id="170" name="Ink 169">
                  <a:extLst>
                    <a:ext uri="{FF2B5EF4-FFF2-40B4-BE49-F238E27FC236}">
                      <a16:creationId xmlns:a16="http://schemas.microsoft.com/office/drawing/2014/main" id="{DE36CB50-2BBF-4D55-B8AD-4EAC795AAB5B}"/>
                    </a:ext>
                  </a:extLst>
                </p:cNvPr>
                <p:cNvPicPr/>
                <p:nvPr/>
              </p:nvPicPr>
              <p:blipFill>
                <a:blip r:embed="rId259"/>
                <a:stretch>
                  <a:fillRect/>
                </a:stretch>
              </p:blipFill>
              <p:spPr>
                <a:xfrm>
                  <a:off x="9693810" y="4031107"/>
                  <a:ext cx="254880" cy="560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0">
              <p14:nvContentPartPr>
                <p14:cNvPr id="171" name="Ink 170">
                  <a:extLst>
                    <a:ext uri="{FF2B5EF4-FFF2-40B4-BE49-F238E27FC236}">
                      <a16:creationId xmlns:a16="http://schemas.microsoft.com/office/drawing/2014/main" id="{6A459180-4FF7-4543-B287-888784ACFBB0}"/>
                    </a:ext>
                  </a:extLst>
                </p14:cNvPr>
                <p14:cNvContentPartPr/>
                <p14:nvPr/>
              </p14:nvContentPartPr>
              <p14:xfrm>
                <a:off x="9963090" y="4131907"/>
                <a:ext cx="3240" cy="28440"/>
              </p14:xfrm>
            </p:contentPart>
          </mc:Choice>
          <mc:Fallback>
            <p:pic>
              <p:nvPicPr>
                <p:cNvPr id="171" name="Ink 170">
                  <a:extLst>
                    <a:ext uri="{FF2B5EF4-FFF2-40B4-BE49-F238E27FC236}">
                      <a16:creationId xmlns:a16="http://schemas.microsoft.com/office/drawing/2014/main" id="{6A459180-4FF7-4543-B287-888784ACFBB0}"/>
                    </a:ext>
                  </a:extLst>
                </p:cNvPr>
                <p:cNvPicPr/>
                <p:nvPr/>
              </p:nvPicPr>
              <p:blipFill>
                <a:blip r:embed="rId261"/>
                <a:stretch>
                  <a:fillRect/>
                </a:stretch>
              </p:blipFill>
              <p:spPr>
                <a:xfrm>
                  <a:off x="9954450" y="4123267"/>
                  <a:ext cx="20880" cy="46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2">
              <p14:nvContentPartPr>
                <p14:cNvPr id="172" name="Ink 171">
                  <a:extLst>
                    <a:ext uri="{FF2B5EF4-FFF2-40B4-BE49-F238E27FC236}">
                      <a16:creationId xmlns:a16="http://schemas.microsoft.com/office/drawing/2014/main" id="{EDF86983-BE53-4177-BD8A-E66C4D75A3E2}"/>
                    </a:ext>
                  </a:extLst>
                </p14:cNvPr>
                <p14:cNvContentPartPr/>
                <p14:nvPr/>
              </p14:nvContentPartPr>
              <p14:xfrm>
                <a:off x="10024290" y="4145587"/>
                <a:ext cx="81000" cy="256680"/>
              </p14:xfrm>
            </p:contentPart>
          </mc:Choice>
          <mc:Fallback>
            <p:pic>
              <p:nvPicPr>
                <p:cNvPr id="172" name="Ink 171">
                  <a:extLst>
                    <a:ext uri="{FF2B5EF4-FFF2-40B4-BE49-F238E27FC236}">
                      <a16:creationId xmlns:a16="http://schemas.microsoft.com/office/drawing/2014/main" id="{EDF86983-BE53-4177-BD8A-E66C4D75A3E2}"/>
                    </a:ext>
                  </a:extLst>
                </p:cNvPr>
                <p:cNvPicPr/>
                <p:nvPr/>
              </p:nvPicPr>
              <p:blipFill>
                <a:blip r:embed="rId263"/>
                <a:stretch>
                  <a:fillRect/>
                </a:stretch>
              </p:blipFill>
              <p:spPr>
                <a:xfrm>
                  <a:off x="10015650" y="4136587"/>
                  <a:ext cx="98640" cy="274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4">
              <p14:nvContentPartPr>
                <p14:cNvPr id="173" name="Ink 172">
                  <a:extLst>
                    <a:ext uri="{FF2B5EF4-FFF2-40B4-BE49-F238E27FC236}">
                      <a16:creationId xmlns:a16="http://schemas.microsoft.com/office/drawing/2014/main" id="{6856D306-8B5D-4091-B53D-D31E828DA178}"/>
                    </a:ext>
                  </a:extLst>
                </p14:cNvPr>
                <p14:cNvContentPartPr/>
                <p14:nvPr/>
              </p14:nvContentPartPr>
              <p14:xfrm>
                <a:off x="10152810" y="4069627"/>
                <a:ext cx="32760" cy="331920"/>
              </p14:xfrm>
            </p:contentPart>
          </mc:Choice>
          <mc:Fallback>
            <p:pic>
              <p:nvPicPr>
                <p:cNvPr id="173" name="Ink 172">
                  <a:extLst>
                    <a:ext uri="{FF2B5EF4-FFF2-40B4-BE49-F238E27FC236}">
                      <a16:creationId xmlns:a16="http://schemas.microsoft.com/office/drawing/2014/main" id="{6856D306-8B5D-4091-B53D-D31E828DA178}"/>
                    </a:ext>
                  </a:extLst>
                </p:cNvPr>
                <p:cNvPicPr/>
                <p:nvPr/>
              </p:nvPicPr>
              <p:blipFill>
                <a:blip r:embed="rId265"/>
                <a:stretch>
                  <a:fillRect/>
                </a:stretch>
              </p:blipFill>
              <p:spPr>
                <a:xfrm>
                  <a:off x="10143810" y="4060987"/>
                  <a:ext cx="50400" cy="349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6">
              <p14:nvContentPartPr>
                <p14:cNvPr id="174" name="Ink 173">
                  <a:extLst>
                    <a:ext uri="{FF2B5EF4-FFF2-40B4-BE49-F238E27FC236}">
                      <a16:creationId xmlns:a16="http://schemas.microsoft.com/office/drawing/2014/main" id="{C1046C9B-ED3A-4BEC-BBEC-580258F8E864}"/>
                    </a:ext>
                  </a:extLst>
                </p14:cNvPr>
                <p14:cNvContentPartPr/>
                <p14:nvPr/>
              </p14:nvContentPartPr>
              <p14:xfrm>
                <a:off x="10261890" y="4204627"/>
                <a:ext cx="419760" cy="189000"/>
              </p14:xfrm>
            </p:contentPart>
          </mc:Choice>
          <mc:Fallback>
            <p:pic>
              <p:nvPicPr>
                <p:cNvPr id="174" name="Ink 173">
                  <a:extLst>
                    <a:ext uri="{FF2B5EF4-FFF2-40B4-BE49-F238E27FC236}">
                      <a16:creationId xmlns:a16="http://schemas.microsoft.com/office/drawing/2014/main" id="{C1046C9B-ED3A-4BEC-BBEC-580258F8E864}"/>
                    </a:ext>
                  </a:extLst>
                </p:cNvPr>
                <p:cNvPicPr/>
                <p:nvPr/>
              </p:nvPicPr>
              <p:blipFill>
                <a:blip r:embed="rId267"/>
                <a:stretch>
                  <a:fillRect/>
                </a:stretch>
              </p:blipFill>
              <p:spPr>
                <a:xfrm>
                  <a:off x="10253250" y="4195627"/>
                  <a:ext cx="437400" cy="206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8">
              <p14:nvContentPartPr>
                <p14:cNvPr id="175" name="Ink 174">
                  <a:extLst>
                    <a:ext uri="{FF2B5EF4-FFF2-40B4-BE49-F238E27FC236}">
                      <a16:creationId xmlns:a16="http://schemas.microsoft.com/office/drawing/2014/main" id="{813929E9-0704-4604-AB64-22B386659A34}"/>
                    </a:ext>
                  </a:extLst>
                </p14:cNvPr>
                <p14:cNvContentPartPr/>
                <p14:nvPr/>
              </p14:nvContentPartPr>
              <p14:xfrm>
                <a:off x="10613610" y="4111027"/>
                <a:ext cx="102960" cy="334800"/>
              </p14:xfrm>
            </p:contentPart>
          </mc:Choice>
          <mc:Fallback>
            <p:pic>
              <p:nvPicPr>
                <p:cNvPr id="175" name="Ink 174">
                  <a:extLst>
                    <a:ext uri="{FF2B5EF4-FFF2-40B4-BE49-F238E27FC236}">
                      <a16:creationId xmlns:a16="http://schemas.microsoft.com/office/drawing/2014/main" id="{813929E9-0704-4604-AB64-22B386659A34}"/>
                    </a:ext>
                  </a:extLst>
                </p:cNvPr>
                <p:cNvPicPr/>
                <p:nvPr/>
              </p:nvPicPr>
              <p:blipFill>
                <a:blip r:embed="rId269"/>
                <a:stretch>
                  <a:fillRect/>
                </a:stretch>
              </p:blipFill>
              <p:spPr>
                <a:xfrm>
                  <a:off x="10604970" y="4102027"/>
                  <a:ext cx="120600" cy="352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0">
              <p14:nvContentPartPr>
                <p14:cNvPr id="176" name="Ink 175">
                  <a:extLst>
                    <a:ext uri="{FF2B5EF4-FFF2-40B4-BE49-F238E27FC236}">
                      <a16:creationId xmlns:a16="http://schemas.microsoft.com/office/drawing/2014/main" id="{18B088B8-B30A-463D-B84E-04094E302954}"/>
                    </a:ext>
                  </a:extLst>
                </p14:cNvPr>
                <p14:cNvContentPartPr/>
                <p14:nvPr/>
              </p14:nvContentPartPr>
              <p14:xfrm>
                <a:off x="8715690" y="4652467"/>
                <a:ext cx="127440" cy="178200"/>
              </p14:xfrm>
            </p:contentPart>
          </mc:Choice>
          <mc:Fallback>
            <p:pic>
              <p:nvPicPr>
                <p:cNvPr id="176" name="Ink 175">
                  <a:extLst>
                    <a:ext uri="{FF2B5EF4-FFF2-40B4-BE49-F238E27FC236}">
                      <a16:creationId xmlns:a16="http://schemas.microsoft.com/office/drawing/2014/main" id="{18B088B8-B30A-463D-B84E-04094E302954}"/>
                    </a:ext>
                  </a:extLst>
                </p:cNvPr>
                <p:cNvPicPr/>
                <p:nvPr/>
              </p:nvPicPr>
              <p:blipFill>
                <a:blip r:embed="rId271"/>
                <a:stretch>
                  <a:fillRect/>
                </a:stretch>
              </p:blipFill>
              <p:spPr>
                <a:xfrm>
                  <a:off x="8706690" y="4643827"/>
                  <a:ext cx="145080" cy="195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2">
              <p14:nvContentPartPr>
                <p14:cNvPr id="177" name="Ink 176">
                  <a:extLst>
                    <a:ext uri="{FF2B5EF4-FFF2-40B4-BE49-F238E27FC236}">
                      <a16:creationId xmlns:a16="http://schemas.microsoft.com/office/drawing/2014/main" id="{2D5EB420-39A5-4D99-8B77-4249F78E3B6F}"/>
                    </a:ext>
                  </a:extLst>
                </p14:cNvPr>
                <p14:cNvContentPartPr/>
                <p14:nvPr/>
              </p14:nvContentPartPr>
              <p14:xfrm>
                <a:off x="8963010" y="4657147"/>
                <a:ext cx="136080" cy="160560"/>
              </p14:xfrm>
            </p:contentPart>
          </mc:Choice>
          <mc:Fallback>
            <p:pic>
              <p:nvPicPr>
                <p:cNvPr id="177" name="Ink 176">
                  <a:extLst>
                    <a:ext uri="{FF2B5EF4-FFF2-40B4-BE49-F238E27FC236}">
                      <a16:creationId xmlns:a16="http://schemas.microsoft.com/office/drawing/2014/main" id="{2D5EB420-39A5-4D99-8B77-4249F78E3B6F}"/>
                    </a:ext>
                  </a:extLst>
                </p:cNvPr>
                <p:cNvPicPr/>
                <p:nvPr/>
              </p:nvPicPr>
              <p:blipFill>
                <a:blip r:embed="rId273"/>
                <a:stretch>
                  <a:fillRect/>
                </a:stretch>
              </p:blipFill>
              <p:spPr>
                <a:xfrm>
                  <a:off x="8954370" y="4648507"/>
                  <a:ext cx="153720" cy="178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4">
              <p14:nvContentPartPr>
                <p14:cNvPr id="178" name="Ink 177">
                  <a:extLst>
                    <a:ext uri="{FF2B5EF4-FFF2-40B4-BE49-F238E27FC236}">
                      <a16:creationId xmlns:a16="http://schemas.microsoft.com/office/drawing/2014/main" id="{60883B64-32FF-4CEA-B469-5A08B214FEA7}"/>
                    </a:ext>
                  </a:extLst>
                </p14:cNvPr>
                <p14:cNvContentPartPr/>
                <p14:nvPr/>
              </p14:nvContentPartPr>
              <p14:xfrm>
                <a:off x="9165330" y="4577587"/>
                <a:ext cx="153360" cy="243720"/>
              </p14:xfrm>
            </p:contentPart>
          </mc:Choice>
          <mc:Fallback>
            <p:pic>
              <p:nvPicPr>
                <p:cNvPr id="178" name="Ink 177">
                  <a:extLst>
                    <a:ext uri="{FF2B5EF4-FFF2-40B4-BE49-F238E27FC236}">
                      <a16:creationId xmlns:a16="http://schemas.microsoft.com/office/drawing/2014/main" id="{60883B64-32FF-4CEA-B469-5A08B214FEA7}"/>
                    </a:ext>
                  </a:extLst>
                </p:cNvPr>
                <p:cNvPicPr/>
                <p:nvPr/>
              </p:nvPicPr>
              <p:blipFill>
                <a:blip r:embed="rId275"/>
                <a:stretch>
                  <a:fillRect/>
                </a:stretch>
              </p:blipFill>
              <p:spPr>
                <a:xfrm>
                  <a:off x="9156690" y="4568947"/>
                  <a:ext cx="171000" cy="261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6">
              <p14:nvContentPartPr>
                <p14:cNvPr id="179" name="Ink 178">
                  <a:extLst>
                    <a:ext uri="{FF2B5EF4-FFF2-40B4-BE49-F238E27FC236}">
                      <a16:creationId xmlns:a16="http://schemas.microsoft.com/office/drawing/2014/main" id="{2D27B88F-DB3F-47D4-99A0-2AA1152F4DED}"/>
                    </a:ext>
                  </a:extLst>
                </p14:cNvPr>
                <p14:cNvContentPartPr/>
                <p14:nvPr/>
              </p14:nvContentPartPr>
              <p14:xfrm>
                <a:off x="9423450" y="4649227"/>
                <a:ext cx="104400" cy="172440"/>
              </p14:xfrm>
            </p:contentPart>
          </mc:Choice>
          <mc:Fallback>
            <p:pic>
              <p:nvPicPr>
                <p:cNvPr id="179" name="Ink 178">
                  <a:extLst>
                    <a:ext uri="{FF2B5EF4-FFF2-40B4-BE49-F238E27FC236}">
                      <a16:creationId xmlns:a16="http://schemas.microsoft.com/office/drawing/2014/main" id="{2D27B88F-DB3F-47D4-99A0-2AA1152F4DED}"/>
                    </a:ext>
                  </a:extLst>
                </p:cNvPr>
                <p:cNvPicPr/>
                <p:nvPr/>
              </p:nvPicPr>
              <p:blipFill>
                <a:blip r:embed="rId277"/>
                <a:stretch>
                  <a:fillRect/>
                </a:stretch>
              </p:blipFill>
              <p:spPr>
                <a:xfrm>
                  <a:off x="9414450" y="4640587"/>
                  <a:ext cx="122040" cy="190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8">
              <p14:nvContentPartPr>
                <p14:cNvPr id="180" name="Ink 179">
                  <a:extLst>
                    <a:ext uri="{FF2B5EF4-FFF2-40B4-BE49-F238E27FC236}">
                      <a16:creationId xmlns:a16="http://schemas.microsoft.com/office/drawing/2014/main" id="{627B8E75-342D-4D3E-9385-5508D8D65136}"/>
                    </a:ext>
                  </a:extLst>
                </p14:cNvPr>
                <p14:cNvContentPartPr/>
                <p14:nvPr/>
              </p14:nvContentPartPr>
              <p14:xfrm>
                <a:off x="9586170" y="4608187"/>
                <a:ext cx="768960" cy="275760"/>
              </p14:xfrm>
            </p:contentPart>
          </mc:Choice>
          <mc:Fallback>
            <p:pic>
              <p:nvPicPr>
                <p:cNvPr id="180" name="Ink 179">
                  <a:extLst>
                    <a:ext uri="{FF2B5EF4-FFF2-40B4-BE49-F238E27FC236}">
                      <a16:creationId xmlns:a16="http://schemas.microsoft.com/office/drawing/2014/main" id="{627B8E75-342D-4D3E-9385-5508D8D65136}"/>
                    </a:ext>
                  </a:extLst>
                </p:cNvPr>
                <p:cNvPicPr/>
                <p:nvPr/>
              </p:nvPicPr>
              <p:blipFill>
                <a:blip r:embed="rId279"/>
                <a:stretch>
                  <a:fillRect/>
                </a:stretch>
              </p:blipFill>
              <p:spPr>
                <a:xfrm>
                  <a:off x="9577170" y="4599547"/>
                  <a:ext cx="786600" cy="29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0">
              <p14:nvContentPartPr>
                <p14:cNvPr id="181" name="Ink 180">
                  <a:extLst>
                    <a:ext uri="{FF2B5EF4-FFF2-40B4-BE49-F238E27FC236}">
                      <a16:creationId xmlns:a16="http://schemas.microsoft.com/office/drawing/2014/main" id="{8BBA7CF1-59DB-4EAE-B938-8DE59A2FF7C2}"/>
                    </a:ext>
                  </a:extLst>
                </p14:cNvPr>
                <p14:cNvContentPartPr/>
                <p14:nvPr/>
              </p14:nvContentPartPr>
              <p14:xfrm>
                <a:off x="10435050" y="4714747"/>
                <a:ext cx="77400" cy="232200"/>
              </p14:xfrm>
            </p:contentPart>
          </mc:Choice>
          <mc:Fallback>
            <p:pic>
              <p:nvPicPr>
                <p:cNvPr id="181" name="Ink 180">
                  <a:extLst>
                    <a:ext uri="{FF2B5EF4-FFF2-40B4-BE49-F238E27FC236}">
                      <a16:creationId xmlns:a16="http://schemas.microsoft.com/office/drawing/2014/main" id="{8BBA7CF1-59DB-4EAE-B938-8DE59A2FF7C2}"/>
                    </a:ext>
                  </a:extLst>
                </p:cNvPr>
                <p:cNvPicPr/>
                <p:nvPr/>
              </p:nvPicPr>
              <p:blipFill>
                <a:blip r:embed="rId281"/>
                <a:stretch>
                  <a:fillRect/>
                </a:stretch>
              </p:blipFill>
              <p:spPr>
                <a:xfrm>
                  <a:off x="10426050" y="4706107"/>
                  <a:ext cx="95040" cy="2498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94" name="Group 193">
            <a:extLst>
              <a:ext uri="{FF2B5EF4-FFF2-40B4-BE49-F238E27FC236}">
                <a16:creationId xmlns:a16="http://schemas.microsoft.com/office/drawing/2014/main" id="{00E8678D-3B1B-47DA-8EF6-9CD0E1791C5A}"/>
              </a:ext>
            </a:extLst>
          </p:cNvPr>
          <p:cNvGrpSpPr/>
          <p:nvPr/>
        </p:nvGrpSpPr>
        <p:grpSpPr>
          <a:xfrm>
            <a:off x="4104090" y="1196107"/>
            <a:ext cx="1995120" cy="596160"/>
            <a:chOff x="4104090" y="1196107"/>
            <a:chExt cx="1995120" cy="5961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82">
              <p14:nvContentPartPr>
                <p14:cNvPr id="183" name="Ink 182">
                  <a:extLst>
                    <a:ext uri="{FF2B5EF4-FFF2-40B4-BE49-F238E27FC236}">
                      <a16:creationId xmlns:a16="http://schemas.microsoft.com/office/drawing/2014/main" id="{27E5EFFD-B0A8-4C87-92F4-E98E73F666E8}"/>
                    </a:ext>
                  </a:extLst>
                </p14:cNvPr>
                <p14:cNvContentPartPr/>
                <p14:nvPr/>
              </p14:nvContentPartPr>
              <p14:xfrm>
                <a:off x="4104090" y="1384747"/>
                <a:ext cx="101160" cy="166320"/>
              </p14:xfrm>
            </p:contentPart>
          </mc:Choice>
          <mc:Fallback>
            <p:pic>
              <p:nvPicPr>
                <p:cNvPr id="183" name="Ink 182">
                  <a:extLst>
                    <a:ext uri="{FF2B5EF4-FFF2-40B4-BE49-F238E27FC236}">
                      <a16:creationId xmlns:a16="http://schemas.microsoft.com/office/drawing/2014/main" id="{27E5EFFD-B0A8-4C87-92F4-E98E73F666E8}"/>
                    </a:ext>
                  </a:extLst>
                </p:cNvPr>
                <p:cNvPicPr/>
                <p:nvPr/>
              </p:nvPicPr>
              <p:blipFill>
                <a:blip r:embed="rId283"/>
                <a:stretch>
                  <a:fillRect/>
                </a:stretch>
              </p:blipFill>
              <p:spPr>
                <a:xfrm>
                  <a:off x="4095090" y="1376107"/>
                  <a:ext cx="118800" cy="183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4">
              <p14:nvContentPartPr>
                <p14:cNvPr id="184" name="Ink 183">
                  <a:extLst>
                    <a:ext uri="{FF2B5EF4-FFF2-40B4-BE49-F238E27FC236}">
                      <a16:creationId xmlns:a16="http://schemas.microsoft.com/office/drawing/2014/main" id="{87FDA254-045E-474F-8B37-EF3C082F5AEC}"/>
                    </a:ext>
                  </a:extLst>
                </p14:cNvPr>
                <p14:cNvContentPartPr/>
                <p14:nvPr/>
              </p14:nvContentPartPr>
              <p14:xfrm>
                <a:off x="4125330" y="1395187"/>
                <a:ext cx="749160" cy="397080"/>
              </p14:xfrm>
            </p:contentPart>
          </mc:Choice>
          <mc:Fallback>
            <p:pic>
              <p:nvPicPr>
                <p:cNvPr id="184" name="Ink 183">
                  <a:extLst>
                    <a:ext uri="{FF2B5EF4-FFF2-40B4-BE49-F238E27FC236}">
                      <a16:creationId xmlns:a16="http://schemas.microsoft.com/office/drawing/2014/main" id="{87FDA254-045E-474F-8B37-EF3C082F5AEC}"/>
                    </a:ext>
                  </a:extLst>
                </p:cNvPr>
                <p:cNvPicPr/>
                <p:nvPr/>
              </p:nvPicPr>
              <p:blipFill>
                <a:blip r:embed="rId285"/>
                <a:stretch>
                  <a:fillRect/>
                </a:stretch>
              </p:blipFill>
              <p:spPr>
                <a:xfrm>
                  <a:off x="4116330" y="1386187"/>
                  <a:ext cx="766800" cy="414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6">
              <p14:nvContentPartPr>
                <p14:cNvPr id="185" name="Ink 184">
                  <a:extLst>
                    <a:ext uri="{FF2B5EF4-FFF2-40B4-BE49-F238E27FC236}">
                      <a16:creationId xmlns:a16="http://schemas.microsoft.com/office/drawing/2014/main" id="{BC5C2753-5BAE-4182-851A-2F98A635549F}"/>
                    </a:ext>
                  </a:extLst>
                </p14:cNvPr>
                <p14:cNvContentPartPr/>
                <p14:nvPr/>
              </p14:nvContentPartPr>
              <p14:xfrm>
                <a:off x="4738770" y="1407427"/>
                <a:ext cx="5040" cy="5400"/>
              </p14:xfrm>
            </p:contentPart>
          </mc:Choice>
          <mc:Fallback>
            <p:pic>
              <p:nvPicPr>
                <p:cNvPr id="185" name="Ink 184">
                  <a:extLst>
                    <a:ext uri="{FF2B5EF4-FFF2-40B4-BE49-F238E27FC236}">
                      <a16:creationId xmlns:a16="http://schemas.microsoft.com/office/drawing/2014/main" id="{BC5C2753-5BAE-4182-851A-2F98A635549F}"/>
                    </a:ext>
                  </a:extLst>
                </p:cNvPr>
                <p:cNvPicPr/>
                <p:nvPr/>
              </p:nvPicPr>
              <p:blipFill>
                <a:blip r:embed="rId287"/>
                <a:stretch>
                  <a:fillRect/>
                </a:stretch>
              </p:blipFill>
              <p:spPr>
                <a:xfrm>
                  <a:off x="4729770" y="1398427"/>
                  <a:ext cx="22680" cy="23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8">
              <p14:nvContentPartPr>
                <p14:cNvPr id="186" name="Ink 185">
                  <a:extLst>
                    <a:ext uri="{FF2B5EF4-FFF2-40B4-BE49-F238E27FC236}">
                      <a16:creationId xmlns:a16="http://schemas.microsoft.com/office/drawing/2014/main" id="{611C129F-84F5-4F80-B5C3-5A947AB7F13B}"/>
                    </a:ext>
                  </a:extLst>
                </p14:cNvPr>
                <p14:cNvContentPartPr/>
                <p14:nvPr/>
              </p14:nvContentPartPr>
              <p14:xfrm>
                <a:off x="4693050" y="1389787"/>
                <a:ext cx="15120" cy="192600"/>
              </p14:xfrm>
            </p:contentPart>
          </mc:Choice>
          <mc:Fallback>
            <p:pic>
              <p:nvPicPr>
                <p:cNvPr id="186" name="Ink 185">
                  <a:extLst>
                    <a:ext uri="{FF2B5EF4-FFF2-40B4-BE49-F238E27FC236}">
                      <a16:creationId xmlns:a16="http://schemas.microsoft.com/office/drawing/2014/main" id="{611C129F-84F5-4F80-B5C3-5A947AB7F13B}"/>
                    </a:ext>
                  </a:extLst>
                </p:cNvPr>
                <p:cNvPicPr/>
                <p:nvPr/>
              </p:nvPicPr>
              <p:blipFill>
                <a:blip r:embed="rId289"/>
                <a:stretch>
                  <a:fillRect/>
                </a:stretch>
              </p:blipFill>
              <p:spPr>
                <a:xfrm>
                  <a:off x="4684050" y="1381147"/>
                  <a:ext cx="32760" cy="210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0">
              <p14:nvContentPartPr>
                <p14:cNvPr id="187" name="Ink 186">
                  <a:extLst>
                    <a:ext uri="{FF2B5EF4-FFF2-40B4-BE49-F238E27FC236}">
                      <a16:creationId xmlns:a16="http://schemas.microsoft.com/office/drawing/2014/main" id="{E630DC4B-0478-49A8-B6CB-8368EBB19B22}"/>
                    </a:ext>
                  </a:extLst>
                </p14:cNvPr>
                <p14:cNvContentPartPr/>
                <p14:nvPr/>
              </p14:nvContentPartPr>
              <p14:xfrm>
                <a:off x="5094090" y="1196107"/>
                <a:ext cx="259200" cy="339480"/>
              </p14:xfrm>
            </p:contentPart>
          </mc:Choice>
          <mc:Fallback>
            <p:pic>
              <p:nvPicPr>
                <p:cNvPr id="187" name="Ink 186">
                  <a:extLst>
                    <a:ext uri="{FF2B5EF4-FFF2-40B4-BE49-F238E27FC236}">
                      <a16:creationId xmlns:a16="http://schemas.microsoft.com/office/drawing/2014/main" id="{E630DC4B-0478-49A8-B6CB-8368EBB19B22}"/>
                    </a:ext>
                  </a:extLst>
                </p:cNvPr>
                <p:cNvPicPr/>
                <p:nvPr/>
              </p:nvPicPr>
              <p:blipFill>
                <a:blip r:embed="rId291"/>
                <a:stretch>
                  <a:fillRect/>
                </a:stretch>
              </p:blipFill>
              <p:spPr>
                <a:xfrm>
                  <a:off x="5085450" y="1187467"/>
                  <a:ext cx="276840" cy="357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2">
              <p14:nvContentPartPr>
                <p14:cNvPr id="189" name="Ink 188">
                  <a:extLst>
                    <a:ext uri="{FF2B5EF4-FFF2-40B4-BE49-F238E27FC236}">
                      <a16:creationId xmlns:a16="http://schemas.microsoft.com/office/drawing/2014/main" id="{4F559FC7-7CFA-4CA6-8995-042EAA81935C}"/>
                    </a:ext>
                  </a:extLst>
                </p14:cNvPr>
                <p14:cNvContentPartPr/>
                <p14:nvPr/>
              </p14:nvContentPartPr>
              <p14:xfrm>
                <a:off x="5397570" y="1214107"/>
                <a:ext cx="63000" cy="420120"/>
              </p14:xfrm>
            </p:contentPart>
          </mc:Choice>
          <mc:Fallback>
            <p:pic>
              <p:nvPicPr>
                <p:cNvPr id="189" name="Ink 188">
                  <a:extLst>
                    <a:ext uri="{FF2B5EF4-FFF2-40B4-BE49-F238E27FC236}">
                      <a16:creationId xmlns:a16="http://schemas.microsoft.com/office/drawing/2014/main" id="{4F559FC7-7CFA-4CA6-8995-042EAA81935C}"/>
                    </a:ext>
                  </a:extLst>
                </p:cNvPr>
                <p:cNvPicPr/>
                <p:nvPr/>
              </p:nvPicPr>
              <p:blipFill>
                <a:blip r:embed="rId293"/>
                <a:stretch>
                  <a:fillRect/>
                </a:stretch>
              </p:blipFill>
              <p:spPr>
                <a:xfrm>
                  <a:off x="5388930" y="1205107"/>
                  <a:ext cx="80640" cy="437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4">
              <p14:nvContentPartPr>
                <p14:cNvPr id="190" name="Ink 189">
                  <a:extLst>
                    <a:ext uri="{FF2B5EF4-FFF2-40B4-BE49-F238E27FC236}">
                      <a16:creationId xmlns:a16="http://schemas.microsoft.com/office/drawing/2014/main" id="{2CB1D520-7FAE-4D58-BDE1-9D44CF71D1B7}"/>
                    </a:ext>
                  </a:extLst>
                </p14:cNvPr>
                <p14:cNvContentPartPr/>
                <p14:nvPr/>
              </p14:nvContentPartPr>
              <p14:xfrm>
                <a:off x="5543010" y="1320307"/>
                <a:ext cx="150120" cy="230400"/>
              </p14:xfrm>
            </p:contentPart>
          </mc:Choice>
          <mc:Fallback>
            <p:pic>
              <p:nvPicPr>
                <p:cNvPr id="190" name="Ink 189">
                  <a:extLst>
                    <a:ext uri="{FF2B5EF4-FFF2-40B4-BE49-F238E27FC236}">
                      <a16:creationId xmlns:a16="http://schemas.microsoft.com/office/drawing/2014/main" id="{2CB1D520-7FAE-4D58-BDE1-9D44CF71D1B7}"/>
                    </a:ext>
                  </a:extLst>
                </p:cNvPr>
                <p:cNvPicPr/>
                <p:nvPr/>
              </p:nvPicPr>
              <p:blipFill>
                <a:blip r:embed="rId295"/>
                <a:stretch>
                  <a:fillRect/>
                </a:stretch>
              </p:blipFill>
              <p:spPr>
                <a:xfrm>
                  <a:off x="5534010" y="1311307"/>
                  <a:ext cx="167760" cy="248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6">
              <p14:nvContentPartPr>
                <p14:cNvPr id="191" name="Ink 190">
                  <a:extLst>
                    <a:ext uri="{FF2B5EF4-FFF2-40B4-BE49-F238E27FC236}">
                      <a16:creationId xmlns:a16="http://schemas.microsoft.com/office/drawing/2014/main" id="{CAB71DF5-AF94-4547-9036-399F91C44880}"/>
                    </a:ext>
                  </a:extLst>
                </p14:cNvPr>
                <p14:cNvContentPartPr/>
                <p14:nvPr/>
              </p14:nvContentPartPr>
              <p14:xfrm>
                <a:off x="5738130" y="1378267"/>
                <a:ext cx="16200" cy="218160"/>
              </p14:xfrm>
            </p:contentPart>
          </mc:Choice>
          <mc:Fallback>
            <p:pic>
              <p:nvPicPr>
                <p:cNvPr id="191" name="Ink 190">
                  <a:extLst>
                    <a:ext uri="{FF2B5EF4-FFF2-40B4-BE49-F238E27FC236}">
                      <a16:creationId xmlns:a16="http://schemas.microsoft.com/office/drawing/2014/main" id="{CAB71DF5-AF94-4547-9036-399F91C44880}"/>
                    </a:ext>
                  </a:extLst>
                </p:cNvPr>
                <p:cNvPicPr/>
                <p:nvPr/>
              </p:nvPicPr>
              <p:blipFill>
                <a:blip r:embed="rId297"/>
                <a:stretch>
                  <a:fillRect/>
                </a:stretch>
              </p:blipFill>
              <p:spPr>
                <a:xfrm>
                  <a:off x="5729130" y="1369627"/>
                  <a:ext cx="33840" cy="235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8">
              <p14:nvContentPartPr>
                <p14:cNvPr id="192" name="Ink 191">
                  <a:extLst>
                    <a:ext uri="{FF2B5EF4-FFF2-40B4-BE49-F238E27FC236}">
                      <a16:creationId xmlns:a16="http://schemas.microsoft.com/office/drawing/2014/main" id="{225F3ED9-2398-4810-841C-F092ADB997DB}"/>
                    </a:ext>
                  </a:extLst>
                </p14:cNvPr>
                <p14:cNvContentPartPr/>
                <p14:nvPr/>
              </p14:nvContentPartPr>
              <p14:xfrm>
                <a:off x="5817330" y="1371787"/>
                <a:ext cx="146520" cy="235080"/>
              </p14:xfrm>
            </p:contentPart>
          </mc:Choice>
          <mc:Fallback>
            <p:pic>
              <p:nvPicPr>
                <p:cNvPr id="192" name="Ink 191">
                  <a:extLst>
                    <a:ext uri="{FF2B5EF4-FFF2-40B4-BE49-F238E27FC236}">
                      <a16:creationId xmlns:a16="http://schemas.microsoft.com/office/drawing/2014/main" id="{225F3ED9-2398-4810-841C-F092ADB997DB}"/>
                    </a:ext>
                  </a:extLst>
                </p:cNvPr>
                <p:cNvPicPr/>
                <p:nvPr/>
              </p:nvPicPr>
              <p:blipFill>
                <a:blip r:embed="rId299"/>
                <a:stretch>
                  <a:fillRect/>
                </a:stretch>
              </p:blipFill>
              <p:spPr>
                <a:xfrm>
                  <a:off x="5808330" y="1363147"/>
                  <a:ext cx="164160" cy="252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0">
              <p14:nvContentPartPr>
                <p14:cNvPr id="193" name="Ink 192">
                  <a:extLst>
                    <a:ext uri="{FF2B5EF4-FFF2-40B4-BE49-F238E27FC236}">
                      <a16:creationId xmlns:a16="http://schemas.microsoft.com/office/drawing/2014/main" id="{4F4D2C41-1B79-472F-9729-F4574B6037FB}"/>
                    </a:ext>
                  </a:extLst>
                </p14:cNvPr>
                <p14:cNvContentPartPr/>
                <p14:nvPr/>
              </p14:nvContentPartPr>
              <p14:xfrm>
                <a:off x="5984010" y="1245787"/>
                <a:ext cx="115200" cy="315000"/>
              </p14:xfrm>
            </p:contentPart>
          </mc:Choice>
          <mc:Fallback>
            <p:pic>
              <p:nvPicPr>
                <p:cNvPr id="193" name="Ink 192">
                  <a:extLst>
                    <a:ext uri="{FF2B5EF4-FFF2-40B4-BE49-F238E27FC236}">
                      <a16:creationId xmlns:a16="http://schemas.microsoft.com/office/drawing/2014/main" id="{4F4D2C41-1B79-472F-9729-F4574B6037FB}"/>
                    </a:ext>
                  </a:extLst>
                </p:cNvPr>
                <p:cNvPicPr/>
                <p:nvPr/>
              </p:nvPicPr>
              <p:blipFill>
                <a:blip r:embed="rId301"/>
                <a:stretch>
                  <a:fillRect/>
                </a:stretch>
              </p:blipFill>
              <p:spPr>
                <a:xfrm>
                  <a:off x="5975370" y="1237147"/>
                  <a:ext cx="132840" cy="3326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302">
            <p14:nvContentPartPr>
              <p14:cNvPr id="195" name="Ink 194">
                <a:extLst>
                  <a:ext uri="{FF2B5EF4-FFF2-40B4-BE49-F238E27FC236}">
                    <a16:creationId xmlns:a16="http://schemas.microsoft.com/office/drawing/2014/main" id="{50381E85-850E-482B-9A1C-8B5E5C53D2BA}"/>
                  </a:ext>
                </a:extLst>
              </p14:cNvPr>
              <p14:cNvContentPartPr/>
              <p14:nvPr/>
            </p14:nvContentPartPr>
            <p14:xfrm>
              <a:off x="638370" y="4897627"/>
              <a:ext cx="612360" cy="374760"/>
            </p14:xfrm>
          </p:contentPart>
        </mc:Choice>
        <mc:Fallback>
          <p:pic>
            <p:nvPicPr>
              <p:cNvPr id="195" name="Ink 194">
                <a:extLst>
                  <a:ext uri="{FF2B5EF4-FFF2-40B4-BE49-F238E27FC236}">
                    <a16:creationId xmlns:a16="http://schemas.microsoft.com/office/drawing/2014/main" id="{50381E85-850E-482B-9A1C-8B5E5C53D2BA}"/>
                  </a:ext>
                </a:extLst>
              </p:cNvPr>
              <p:cNvPicPr/>
              <p:nvPr/>
            </p:nvPicPr>
            <p:blipFill>
              <a:blip r:embed="rId303"/>
              <a:stretch>
                <a:fillRect/>
              </a:stretch>
            </p:blipFill>
            <p:spPr>
              <a:xfrm>
                <a:off x="629370" y="4888987"/>
                <a:ext cx="630000" cy="392400"/>
              </a:xfrm>
              <a:prstGeom prst="rect">
                <a:avLst/>
              </a:prstGeom>
            </p:spPr>
          </p:pic>
        </mc:Fallback>
      </mc:AlternateContent>
      <p:grpSp>
        <p:nvGrpSpPr>
          <p:cNvPr id="201" name="Group 200">
            <a:extLst>
              <a:ext uri="{FF2B5EF4-FFF2-40B4-BE49-F238E27FC236}">
                <a16:creationId xmlns:a16="http://schemas.microsoft.com/office/drawing/2014/main" id="{1EDDE7AE-8795-47D0-9206-7055955E1CCA}"/>
              </a:ext>
            </a:extLst>
          </p:cNvPr>
          <p:cNvGrpSpPr/>
          <p:nvPr/>
        </p:nvGrpSpPr>
        <p:grpSpPr>
          <a:xfrm>
            <a:off x="1720170" y="4797547"/>
            <a:ext cx="1093320" cy="419040"/>
            <a:chOff x="1720170" y="4797547"/>
            <a:chExt cx="1093320" cy="4190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04">
              <p14:nvContentPartPr>
                <p14:cNvPr id="196" name="Ink 195">
                  <a:extLst>
                    <a:ext uri="{FF2B5EF4-FFF2-40B4-BE49-F238E27FC236}">
                      <a16:creationId xmlns:a16="http://schemas.microsoft.com/office/drawing/2014/main" id="{F08BDE1F-7E0C-44A6-AD82-401D0FC1AFC1}"/>
                    </a:ext>
                  </a:extLst>
                </p14:cNvPr>
                <p14:cNvContentPartPr/>
                <p14:nvPr/>
              </p14:nvContentPartPr>
              <p14:xfrm>
                <a:off x="1720170" y="4825267"/>
                <a:ext cx="324000" cy="343440"/>
              </p14:xfrm>
            </p:contentPart>
          </mc:Choice>
          <mc:Fallback>
            <p:pic>
              <p:nvPicPr>
                <p:cNvPr id="196" name="Ink 195">
                  <a:extLst>
                    <a:ext uri="{FF2B5EF4-FFF2-40B4-BE49-F238E27FC236}">
                      <a16:creationId xmlns:a16="http://schemas.microsoft.com/office/drawing/2014/main" id="{F08BDE1F-7E0C-44A6-AD82-401D0FC1AFC1}"/>
                    </a:ext>
                  </a:extLst>
                </p:cNvPr>
                <p:cNvPicPr/>
                <p:nvPr/>
              </p:nvPicPr>
              <p:blipFill>
                <a:blip r:embed="rId305"/>
                <a:stretch>
                  <a:fillRect/>
                </a:stretch>
              </p:blipFill>
              <p:spPr>
                <a:xfrm>
                  <a:off x="1711170" y="4816627"/>
                  <a:ext cx="341640" cy="361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6">
              <p14:nvContentPartPr>
                <p14:cNvPr id="197" name="Ink 196">
                  <a:extLst>
                    <a:ext uri="{FF2B5EF4-FFF2-40B4-BE49-F238E27FC236}">
                      <a16:creationId xmlns:a16="http://schemas.microsoft.com/office/drawing/2014/main" id="{EADADE5E-C0F7-4A27-919E-11C284C92F7F}"/>
                    </a:ext>
                  </a:extLst>
                </p14:cNvPr>
                <p14:cNvContentPartPr/>
                <p14:nvPr/>
              </p14:nvContentPartPr>
              <p14:xfrm>
                <a:off x="2113650" y="4849387"/>
                <a:ext cx="210600" cy="179280"/>
              </p14:xfrm>
            </p:contentPart>
          </mc:Choice>
          <mc:Fallback>
            <p:pic>
              <p:nvPicPr>
                <p:cNvPr id="197" name="Ink 196">
                  <a:extLst>
                    <a:ext uri="{FF2B5EF4-FFF2-40B4-BE49-F238E27FC236}">
                      <a16:creationId xmlns:a16="http://schemas.microsoft.com/office/drawing/2014/main" id="{EADADE5E-C0F7-4A27-919E-11C284C92F7F}"/>
                    </a:ext>
                  </a:extLst>
                </p:cNvPr>
                <p:cNvPicPr/>
                <p:nvPr/>
              </p:nvPicPr>
              <p:blipFill>
                <a:blip r:embed="rId307"/>
                <a:stretch>
                  <a:fillRect/>
                </a:stretch>
              </p:blipFill>
              <p:spPr>
                <a:xfrm>
                  <a:off x="2104650" y="4840747"/>
                  <a:ext cx="228240" cy="196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8">
              <p14:nvContentPartPr>
                <p14:cNvPr id="198" name="Ink 197">
                  <a:extLst>
                    <a:ext uri="{FF2B5EF4-FFF2-40B4-BE49-F238E27FC236}">
                      <a16:creationId xmlns:a16="http://schemas.microsoft.com/office/drawing/2014/main" id="{587EDE77-298A-4E7F-A82C-FCFC5862DB50}"/>
                    </a:ext>
                  </a:extLst>
                </p14:cNvPr>
                <p14:cNvContentPartPr/>
                <p14:nvPr/>
              </p14:nvContentPartPr>
              <p14:xfrm>
                <a:off x="2140290" y="4906267"/>
                <a:ext cx="220320" cy="310320"/>
              </p14:xfrm>
            </p:contentPart>
          </mc:Choice>
          <mc:Fallback>
            <p:pic>
              <p:nvPicPr>
                <p:cNvPr id="198" name="Ink 197">
                  <a:extLst>
                    <a:ext uri="{FF2B5EF4-FFF2-40B4-BE49-F238E27FC236}">
                      <a16:creationId xmlns:a16="http://schemas.microsoft.com/office/drawing/2014/main" id="{587EDE77-298A-4E7F-A82C-FCFC5862DB50}"/>
                    </a:ext>
                  </a:extLst>
                </p:cNvPr>
                <p:cNvPicPr/>
                <p:nvPr/>
              </p:nvPicPr>
              <p:blipFill>
                <a:blip r:embed="rId309"/>
                <a:stretch>
                  <a:fillRect/>
                </a:stretch>
              </p:blipFill>
              <p:spPr>
                <a:xfrm>
                  <a:off x="2131290" y="4897267"/>
                  <a:ext cx="237960" cy="327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0">
              <p14:nvContentPartPr>
                <p14:cNvPr id="199" name="Ink 198">
                  <a:extLst>
                    <a:ext uri="{FF2B5EF4-FFF2-40B4-BE49-F238E27FC236}">
                      <a16:creationId xmlns:a16="http://schemas.microsoft.com/office/drawing/2014/main" id="{1182C097-7AAB-4C0F-895D-186CC7267522}"/>
                    </a:ext>
                  </a:extLst>
                </p14:cNvPr>
                <p14:cNvContentPartPr/>
                <p14:nvPr/>
              </p14:nvContentPartPr>
              <p14:xfrm>
                <a:off x="2519370" y="4935787"/>
                <a:ext cx="276120" cy="241200"/>
              </p14:xfrm>
            </p:contentPart>
          </mc:Choice>
          <mc:Fallback>
            <p:pic>
              <p:nvPicPr>
                <p:cNvPr id="199" name="Ink 198">
                  <a:extLst>
                    <a:ext uri="{FF2B5EF4-FFF2-40B4-BE49-F238E27FC236}">
                      <a16:creationId xmlns:a16="http://schemas.microsoft.com/office/drawing/2014/main" id="{1182C097-7AAB-4C0F-895D-186CC7267522}"/>
                    </a:ext>
                  </a:extLst>
                </p:cNvPr>
                <p:cNvPicPr/>
                <p:nvPr/>
              </p:nvPicPr>
              <p:blipFill>
                <a:blip r:embed="rId311"/>
                <a:stretch>
                  <a:fillRect/>
                </a:stretch>
              </p:blipFill>
              <p:spPr>
                <a:xfrm>
                  <a:off x="2510370" y="4926787"/>
                  <a:ext cx="293760" cy="258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2">
              <p14:nvContentPartPr>
                <p14:cNvPr id="200" name="Ink 199">
                  <a:extLst>
                    <a:ext uri="{FF2B5EF4-FFF2-40B4-BE49-F238E27FC236}">
                      <a16:creationId xmlns:a16="http://schemas.microsoft.com/office/drawing/2014/main" id="{69B3258A-61BF-4D01-864E-375AD0E17070}"/>
                    </a:ext>
                  </a:extLst>
                </p14:cNvPr>
                <p14:cNvContentPartPr/>
                <p14:nvPr/>
              </p14:nvContentPartPr>
              <p14:xfrm>
                <a:off x="2475090" y="4797547"/>
                <a:ext cx="338400" cy="10800"/>
              </p14:xfrm>
            </p:contentPart>
          </mc:Choice>
          <mc:Fallback>
            <p:pic>
              <p:nvPicPr>
                <p:cNvPr id="200" name="Ink 199">
                  <a:extLst>
                    <a:ext uri="{FF2B5EF4-FFF2-40B4-BE49-F238E27FC236}">
                      <a16:creationId xmlns:a16="http://schemas.microsoft.com/office/drawing/2014/main" id="{69B3258A-61BF-4D01-864E-375AD0E17070}"/>
                    </a:ext>
                  </a:extLst>
                </p:cNvPr>
                <p:cNvPicPr/>
                <p:nvPr/>
              </p:nvPicPr>
              <p:blipFill>
                <a:blip r:embed="rId313"/>
                <a:stretch>
                  <a:fillRect/>
                </a:stretch>
              </p:blipFill>
              <p:spPr>
                <a:xfrm>
                  <a:off x="2466450" y="4788547"/>
                  <a:ext cx="356040" cy="284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314">
            <p14:nvContentPartPr>
              <p14:cNvPr id="202" name="Ink 201">
                <a:extLst>
                  <a:ext uri="{FF2B5EF4-FFF2-40B4-BE49-F238E27FC236}">
                    <a16:creationId xmlns:a16="http://schemas.microsoft.com/office/drawing/2014/main" id="{A87C1544-1999-488B-933D-6003416FF40E}"/>
                  </a:ext>
                </a:extLst>
              </p14:cNvPr>
              <p14:cNvContentPartPr/>
              <p14:nvPr/>
            </p14:nvContentPartPr>
            <p14:xfrm>
              <a:off x="1739970" y="3821947"/>
              <a:ext cx="398880" cy="167760"/>
            </p14:xfrm>
          </p:contentPart>
        </mc:Choice>
        <mc:Fallback>
          <p:pic>
            <p:nvPicPr>
              <p:cNvPr id="202" name="Ink 201">
                <a:extLst>
                  <a:ext uri="{FF2B5EF4-FFF2-40B4-BE49-F238E27FC236}">
                    <a16:creationId xmlns:a16="http://schemas.microsoft.com/office/drawing/2014/main" id="{A87C1544-1999-488B-933D-6003416FF40E}"/>
                  </a:ext>
                </a:extLst>
              </p:cNvPr>
              <p:cNvPicPr/>
              <p:nvPr/>
            </p:nvPicPr>
            <p:blipFill>
              <a:blip r:embed="rId315"/>
              <a:stretch>
                <a:fillRect/>
              </a:stretch>
            </p:blipFill>
            <p:spPr>
              <a:xfrm>
                <a:off x="1730970" y="3812947"/>
                <a:ext cx="416520" cy="185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16">
            <p14:nvContentPartPr>
              <p14:cNvPr id="203" name="Ink 202">
                <a:extLst>
                  <a:ext uri="{FF2B5EF4-FFF2-40B4-BE49-F238E27FC236}">
                    <a16:creationId xmlns:a16="http://schemas.microsoft.com/office/drawing/2014/main" id="{3085F02C-EA1F-41D0-97B2-52117DF6BEE8}"/>
                  </a:ext>
                </a:extLst>
              </p14:cNvPr>
              <p14:cNvContentPartPr/>
              <p14:nvPr/>
            </p14:nvContentPartPr>
            <p14:xfrm>
              <a:off x="2207610" y="3830587"/>
              <a:ext cx="297720" cy="165600"/>
            </p14:xfrm>
          </p:contentPart>
        </mc:Choice>
        <mc:Fallback>
          <p:pic>
            <p:nvPicPr>
              <p:cNvPr id="203" name="Ink 202">
                <a:extLst>
                  <a:ext uri="{FF2B5EF4-FFF2-40B4-BE49-F238E27FC236}">
                    <a16:creationId xmlns:a16="http://schemas.microsoft.com/office/drawing/2014/main" id="{3085F02C-EA1F-41D0-97B2-52117DF6BEE8}"/>
                  </a:ext>
                </a:extLst>
              </p:cNvPr>
              <p:cNvPicPr/>
              <p:nvPr/>
            </p:nvPicPr>
            <p:blipFill>
              <a:blip r:embed="rId317"/>
              <a:stretch>
                <a:fillRect/>
              </a:stretch>
            </p:blipFill>
            <p:spPr>
              <a:xfrm>
                <a:off x="2198610" y="3821587"/>
                <a:ext cx="315360" cy="183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18">
            <p14:nvContentPartPr>
              <p14:cNvPr id="204" name="Ink 203">
                <a:extLst>
                  <a:ext uri="{FF2B5EF4-FFF2-40B4-BE49-F238E27FC236}">
                    <a16:creationId xmlns:a16="http://schemas.microsoft.com/office/drawing/2014/main" id="{8DD07108-9EF3-4F5B-AC0A-499EBFF2A34C}"/>
                  </a:ext>
                </a:extLst>
              </p14:cNvPr>
              <p14:cNvContentPartPr/>
              <p14:nvPr/>
            </p14:nvContentPartPr>
            <p14:xfrm>
              <a:off x="2714490" y="3833827"/>
              <a:ext cx="191880" cy="167400"/>
            </p14:xfrm>
          </p:contentPart>
        </mc:Choice>
        <mc:Fallback>
          <p:pic>
            <p:nvPicPr>
              <p:cNvPr id="204" name="Ink 203">
                <a:extLst>
                  <a:ext uri="{FF2B5EF4-FFF2-40B4-BE49-F238E27FC236}">
                    <a16:creationId xmlns:a16="http://schemas.microsoft.com/office/drawing/2014/main" id="{8DD07108-9EF3-4F5B-AC0A-499EBFF2A34C}"/>
                  </a:ext>
                </a:extLst>
              </p:cNvPr>
              <p:cNvPicPr/>
              <p:nvPr/>
            </p:nvPicPr>
            <p:blipFill>
              <a:blip r:embed="rId319"/>
              <a:stretch>
                <a:fillRect/>
              </a:stretch>
            </p:blipFill>
            <p:spPr>
              <a:xfrm>
                <a:off x="2705850" y="3825187"/>
                <a:ext cx="209520" cy="185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20">
            <p14:nvContentPartPr>
              <p14:cNvPr id="205" name="Ink 204">
                <a:extLst>
                  <a:ext uri="{FF2B5EF4-FFF2-40B4-BE49-F238E27FC236}">
                    <a16:creationId xmlns:a16="http://schemas.microsoft.com/office/drawing/2014/main" id="{F1AF589B-83B6-4375-AD51-6E8DFA7DBE2C}"/>
                  </a:ext>
                </a:extLst>
              </p14:cNvPr>
              <p14:cNvContentPartPr/>
              <p14:nvPr/>
            </p14:nvContentPartPr>
            <p14:xfrm>
              <a:off x="2656530" y="3801427"/>
              <a:ext cx="204840" cy="28080"/>
            </p14:xfrm>
          </p:contentPart>
        </mc:Choice>
        <mc:Fallback>
          <p:pic>
            <p:nvPicPr>
              <p:cNvPr id="205" name="Ink 204">
                <a:extLst>
                  <a:ext uri="{FF2B5EF4-FFF2-40B4-BE49-F238E27FC236}">
                    <a16:creationId xmlns:a16="http://schemas.microsoft.com/office/drawing/2014/main" id="{F1AF589B-83B6-4375-AD51-6E8DFA7DBE2C}"/>
                  </a:ext>
                </a:extLst>
              </p:cNvPr>
              <p:cNvPicPr/>
              <p:nvPr/>
            </p:nvPicPr>
            <p:blipFill>
              <a:blip r:embed="rId321"/>
              <a:stretch>
                <a:fillRect/>
              </a:stretch>
            </p:blipFill>
            <p:spPr>
              <a:xfrm>
                <a:off x="2647530" y="3792787"/>
                <a:ext cx="222480" cy="45720"/>
              </a:xfrm>
              <a:prstGeom prst="rect">
                <a:avLst/>
              </a:prstGeom>
            </p:spPr>
          </p:pic>
        </mc:Fallback>
      </mc:AlternateContent>
      <p:grpSp>
        <p:nvGrpSpPr>
          <p:cNvPr id="217" name="Group 216">
            <a:extLst>
              <a:ext uri="{FF2B5EF4-FFF2-40B4-BE49-F238E27FC236}">
                <a16:creationId xmlns:a16="http://schemas.microsoft.com/office/drawing/2014/main" id="{BFB656D0-7167-4167-A305-0B7DCA94CF08}"/>
              </a:ext>
            </a:extLst>
          </p:cNvPr>
          <p:cNvGrpSpPr/>
          <p:nvPr/>
        </p:nvGrpSpPr>
        <p:grpSpPr>
          <a:xfrm>
            <a:off x="3131370" y="3888187"/>
            <a:ext cx="1261800" cy="481320"/>
            <a:chOff x="3131370" y="3888187"/>
            <a:chExt cx="1261800" cy="4813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22">
              <p14:nvContentPartPr>
                <p14:cNvPr id="207" name="Ink 206">
                  <a:extLst>
                    <a:ext uri="{FF2B5EF4-FFF2-40B4-BE49-F238E27FC236}">
                      <a16:creationId xmlns:a16="http://schemas.microsoft.com/office/drawing/2014/main" id="{F7EE2E70-75DA-445E-8572-5CB637898F69}"/>
                    </a:ext>
                  </a:extLst>
                </p14:cNvPr>
                <p14:cNvContentPartPr/>
                <p14:nvPr/>
              </p14:nvContentPartPr>
              <p14:xfrm>
                <a:off x="3131370" y="3928507"/>
                <a:ext cx="186480" cy="125640"/>
              </p14:xfrm>
            </p:contentPart>
          </mc:Choice>
          <mc:Fallback>
            <p:pic>
              <p:nvPicPr>
                <p:cNvPr id="207" name="Ink 206">
                  <a:extLst>
                    <a:ext uri="{FF2B5EF4-FFF2-40B4-BE49-F238E27FC236}">
                      <a16:creationId xmlns:a16="http://schemas.microsoft.com/office/drawing/2014/main" id="{F7EE2E70-75DA-445E-8572-5CB637898F69}"/>
                    </a:ext>
                  </a:extLst>
                </p:cNvPr>
                <p:cNvPicPr/>
                <p:nvPr/>
              </p:nvPicPr>
              <p:blipFill>
                <a:blip r:embed="rId323"/>
                <a:stretch>
                  <a:fillRect/>
                </a:stretch>
              </p:blipFill>
              <p:spPr>
                <a:xfrm>
                  <a:off x="3122370" y="3919867"/>
                  <a:ext cx="204120" cy="143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4">
              <p14:nvContentPartPr>
                <p14:cNvPr id="208" name="Ink 207">
                  <a:extLst>
                    <a:ext uri="{FF2B5EF4-FFF2-40B4-BE49-F238E27FC236}">
                      <a16:creationId xmlns:a16="http://schemas.microsoft.com/office/drawing/2014/main" id="{9AF11E6C-6991-43C6-A58B-E478F21BA78E}"/>
                    </a:ext>
                  </a:extLst>
                </p14:cNvPr>
                <p14:cNvContentPartPr/>
                <p14:nvPr/>
              </p14:nvContentPartPr>
              <p14:xfrm>
                <a:off x="3203730" y="3937507"/>
                <a:ext cx="113040" cy="191160"/>
              </p14:xfrm>
            </p:contentPart>
          </mc:Choice>
          <mc:Fallback>
            <p:pic>
              <p:nvPicPr>
                <p:cNvPr id="208" name="Ink 207">
                  <a:extLst>
                    <a:ext uri="{FF2B5EF4-FFF2-40B4-BE49-F238E27FC236}">
                      <a16:creationId xmlns:a16="http://schemas.microsoft.com/office/drawing/2014/main" id="{9AF11E6C-6991-43C6-A58B-E478F21BA78E}"/>
                    </a:ext>
                  </a:extLst>
                </p:cNvPr>
                <p:cNvPicPr/>
                <p:nvPr/>
              </p:nvPicPr>
              <p:blipFill>
                <a:blip r:embed="rId325"/>
                <a:stretch>
                  <a:fillRect/>
                </a:stretch>
              </p:blipFill>
              <p:spPr>
                <a:xfrm>
                  <a:off x="3194730" y="3928867"/>
                  <a:ext cx="130680" cy="208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6">
              <p14:nvContentPartPr>
                <p14:cNvPr id="209" name="Ink 208">
                  <a:extLst>
                    <a:ext uri="{FF2B5EF4-FFF2-40B4-BE49-F238E27FC236}">
                      <a16:creationId xmlns:a16="http://schemas.microsoft.com/office/drawing/2014/main" id="{5FC440CA-789B-4452-8603-F21ACFFD7ADB}"/>
                    </a:ext>
                  </a:extLst>
                </p14:cNvPr>
                <p14:cNvContentPartPr/>
                <p14:nvPr/>
              </p14:nvContentPartPr>
              <p14:xfrm>
                <a:off x="3522330" y="3922027"/>
                <a:ext cx="173520" cy="423720"/>
              </p14:xfrm>
            </p:contentPart>
          </mc:Choice>
          <mc:Fallback>
            <p:pic>
              <p:nvPicPr>
                <p:cNvPr id="209" name="Ink 208">
                  <a:extLst>
                    <a:ext uri="{FF2B5EF4-FFF2-40B4-BE49-F238E27FC236}">
                      <a16:creationId xmlns:a16="http://schemas.microsoft.com/office/drawing/2014/main" id="{5FC440CA-789B-4452-8603-F21ACFFD7ADB}"/>
                    </a:ext>
                  </a:extLst>
                </p:cNvPr>
                <p:cNvPicPr/>
                <p:nvPr/>
              </p:nvPicPr>
              <p:blipFill>
                <a:blip r:embed="rId327"/>
                <a:stretch>
                  <a:fillRect/>
                </a:stretch>
              </p:blipFill>
              <p:spPr>
                <a:xfrm>
                  <a:off x="3513690" y="3913387"/>
                  <a:ext cx="191160" cy="441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8">
              <p14:nvContentPartPr>
                <p14:cNvPr id="210" name="Ink 209">
                  <a:extLst>
                    <a:ext uri="{FF2B5EF4-FFF2-40B4-BE49-F238E27FC236}">
                      <a16:creationId xmlns:a16="http://schemas.microsoft.com/office/drawing/2014/main" id="{3BDCF590-DDA5-42DD-946E-5D12017D86BF}"/>
                    </a:ext>
                  </a:extLst>
                </p14:cNvPr>
                <p14:cNvContentPartPr/>
                <p14:nvPr/>
              </p14:nvContentPartPr>
              <p14:xfrm>
                <a:off x="3510090" y="3902587"/>
                <a:ext cx="267480" cy="44280"/>
              </p14:xfrm>
            </p:contentPart>
          </mc:Choice>
          <mc:Fallback>
            <p:pic>
              <p:nvPicPr>
                <p:cNvPr id="210" name="Ink 209">
                  <a:extLst>
                    <a:ext uri="{FF2B5EF4-FFF2-40B4-BE49-F238E27FC236}">
                      <a16:creationId xmlns:a16="http://schemas.microsoft.com/office/drawing/2014/main" id="{3BDCF590-DDA5-42DD-946E-5D12017D86BF}"/>
                    </a:ext>
                  </a:extLst>
                </p:cNvPr>
                <p:cNvPicPr/>
                <p:nvPr/>
              </p:nvPicPr>
              <p:blipFill>
                <a:blip r:embed="rId329"/>
                <a:stretch>
                  <a:fillRect/>
                </a:stretch>
              </p:blipFill>
              <p:spPr>
                <a:xfrm>
                  <a:off x="3501090" y="3893947"/>
                  <a:ext cx="285120" cy="61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0">
              <p14:nvContentPartPr>
                <p14:cNvPr id="212" name="Ink 211">
                  <a:extLst>
                    <a:ext uri="{FF2B5EF4-FFF2-40B4-BE49-F238E27FC236}">
                      <a16:creationId xmlns:a16="http://schemas.microsoft.com/office/drawing/2014/main" id="{28118F68-E583-4978-AE41-96151BD72AD3}"/>
                    </a:ext>
                  </a:extLst>
                </p14:cNvPr>
                <p14:cNvContentPartPr/>
                <p14:nvPr/>
              </p14:nvContentPartPr>
              <p14:xfrm>
                <a:off x="3719610" y="3963067"/>
                <a:ext cx="169200" cy="312840"/>
              </p14:xfrm>
            </p:contentPart>
          </mc:Choice>
          <mc:Fallback>
            <p:pic>
              <p:nvPicPr>
                <p:cNvPr id="212" name="Ink 211">
                  <a:extLst>
                    <a:ext uri="{FF2B5EF4-FFF2-40B4-BE49-F238E27FC236}">
                      <a16:creationId xmlns:a16="http://schemas.microsoft.com/office/drawing/2014/main" id="{28118F68-E583-4978-AE41-96151BD72AD3}"/>
                    </a:ext>
                  </a:extLst>
                </p:cNvPr>
                <p:cNvPicPr/>
                <p:nvPr/>
              </p:nvPicPr>
              <p:blipFill>
                <a:blip r:embed="rId331"/>
                <a:stretch>
                  <a:fillRect/>
                </a:stretch>
              </p:blipFill>
              <p:spPr>
                <a:xfrm>
                  <a:off x="3710610" y="3954067"/>
                  <a:ext cx="186840" cy="330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2">
              <p14:nvContentPartPr>
                <p14:cNvPr id="213" name="Ink 212">
                  <a:extLst>
                    <a:ext uri="{FF2B5EF4-FFF2-40B4-BE49-F238E27FC236}">
                      <a16:creationId xmlns:a16="http://schemas.microsoft.com/office/drawing/2014/main" id="{3385DB96-61AB-4DE7-85F7-E877A269893B}"/>
                    </a:ext>
                  </a:extLst>
                </p14:cNvPr>
                <p14:cNvContentPartPr/>
                <p14:nvPr/>
              </p14:nvContentPartPr>
              <p14:xfrm>
                <a:off x="3860010" y="3970987"/>
                <a:ext cx="73440" cy="304200"/>
              </p14:xfrm>
            </p:contentPart>
          </mc:Choice>
          <mc:Fallback>
            <p:pic>
              <p:nvPicPr>
                <p:cNvPr id="213" name="Ink 212">
                  <a:extLst>
                    <a:ext uri="{FF2B5EF4-FFF2-40B4-BE49-F238E27FC236}">
                      <a16:creationId xmlns:a16="http://schemas.microsoft.com/office/drawing/2014/main" id="{3385DB96-61AB-4DE7-85F7-E877A269893B}"/>
                    </a:ext>
                  </a:extLst>
                </p:cNvPr>
                <p:cNvPicPr/>
                <p:nvPr/>
              </p:nvPicPr>
              <p:blipFill>
                <a:blip r:embed="rId333"/>
                <a:stretch>
                  <a:fillRect/>
                </a:stretch>
              </p:blipFill>
              <p:spPr>
                <a:xfrm>
                  <a:off x="3851370" y="3962347"/>
                  <a:ext cx="91080" cy="321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4">
              <p14:nvContentPartPr>
                <p14:cNvPr id="214" name="Ink 213">
                  <a:extLst>
                    <a:ext uri="{FF2B5EF4-FFF2-40B4-BE49-F238E27FC236}">
                      <a16:creationId xmlns:a16="http://schemas.microsoft.com/office/drawing/2014/main" id="{DBEC68A4-65D6-4812-AD13-1D8C2F63F756}"/>
                    </a:ext>
                  </a:extLst>
                </p14:cNvPr>
                <p14:cNvContentPartPr/>
                <p14:nvPr/>
              </p14:nvContentPartPr>
              <p14:xfrm>
                <a:off x="3716010" y="4159987"/>
                <a:ext cx="207000" cy="37440"/>
              </p14:xfrm>
            </p:contentPart>
          </mc:Choice>
          <mc:Fallback>
            <p:pic>
              <p:nvPicPr>
                <p:cNvPr id="214" name="Ink 213">
                  <a:extLst>
                    <a:ext uri="{FF2B5EF4-FFF2-40B4-BE49-F238E27FC236}">
                      <a16:creationId xmlns:a16="http://schemas.microsoft.com/office/drawing/2014/main" id="{DBEC68A4-65D6-4812-AD13-1D8C2F63F756}"/>
                    </a:ext>
                  </a:extLst>
                </p:cNvPr>
                <p:cNvPicPr/>
                <p:nvPr/>
              </p:nvPicPr>
              <p:blipFill>
                <a:blip r:embed="rId335"/>
                <a:stretch>
                  <a:fillRect/>
                </a:stretch>
              </p:blipFill>
              <p:spPr>
                <a:xfrm>
                  <a:off x="3707370" y="4151347"/>
                  <a:ext cx="224640" cy="55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6">
              <p14:nvContentPartPr>
                <p14:cNvPr id="215" name="Ink 214">
                  <a:extLst>
                    <a:ext uri="{FF2B5EF4-FFF2-40B4-BE49-F238E27FC236}">
                      <a16:creationId xmlns:a16="http://schemas.microsoft.com/office/drawing/2014/main" id="{761CE509-08B9-4273-8DBF-7D0435268BC5}"/>
                    </a:ext>
                  </a:extLst>
                </p14:cNvPr>
                <p14:cNvContentPartPr/>
                <p14:nvPr/>
              </p14:nvContentPartPr>
              <p14:xfrm>
                <a:off x="4019850" y="4080427"/>
                <a:ext cx="74520" cy="147240"/>
              </p14:xfrm>
            </p:contentPart>
          </mc:Choice>
          <mc:Fallback>
            <p:pic>
              <p:nvPicPr>
                <p:cNvPr id="215" name="Ink 214">
                  <a:extLst>
                    <a:ext uri="{FF2B5EF4-FFF2-40B4-BE49-F238E27FC236}">
                      <a16:creationId xmlns:a16="http://schemas.microsoft.com/office/drawing/2014/main" id="{761CE509-08B9-4273-8DBF-7D0435268BC5}"/>
                    </a:ext>
                  </a:extLst>
                </p:cNvPr>
                <p:cNvPicPr/>
                <p:nvPr/>
              </p:nvPicPr>
              <p:blipFill>
                <a:blip r:embed="rId337"/>
                <a:stretch>
                  <a:fillRect/>
                </a:stretch>
              </p:blipFill>
              <p:spPr>
                <a:xfrm>
                  <a:off x="4011210" y="4071427"/>
                  <a:ext cx="92160" cy="164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8">
              <p14:nvContentPartPr>
                <p14:cNvPr id="216" name="Ink 215">
                  <a:extLst>
                    <a:ext uri="{FF2B5EF4-FFF2-40B4-BE49-F238E27FC236}">
                      <a16:creationId xmlns:a16="http://schemas.microsoft.com/office/drawing/2014/main" id="{035F2D18-0AE0-40C4-85A5-45CD958B18B7}"/>
                    </a:ext>
                  </a:extLst>
                </p14:cNvPr>
                <p14:cNvContentPartPr/>
                <p14:nvPr/>
              </p14:nvContentPartPr>
              <p14:xfrm>
                <a:off x="4168890" y="3888187"/>
                <a:ext cx="224280" cy="481320"/>
              </p14:xfrm>
            </p:contentPart>
          </mc:Choice>
          <mc:Fallback>
            <p:pic>
              <p:nvPicPr>
                <p:cNvPr id="216" name="Ink 215">
                  <a:extLst>
                    <a:ext uri="{FF2B5EF4-FFF2-40B4-BE49-F238E27FC236}">
                      <a16:creationId xmlns:a16="http://schemas.microsoft.com/office/drawing/2014/main" id="{035F2D18-0AE0-40C4-85A5-45CD958B18B7}"/>
                    </a:ext>
                  </a:extLst>
                </p:cNvPr>
                <p:cNvPicPr/>
                <p:nvPr/>
              </p:nvPicPr>
              <p:blipFill>
                <a:blip r:embed="rId339"/>
                <a:stretch>
                  <a:fillRect/>
                </a:stretch>
              </p:blipFill>
              <p:spPr>
                <a:xfrm>
                  <a:off x="4159890" y="3879187"/>
                  <a:ext cx="241920" cy="4989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66" name="Group 265">
            <a:extLst>
              <a:ext uri="{FF2B5EF4-FFF2-40B4-BE49-F238E27FC236}">
                <a16:creationId xmlns:a16="http://schemas.microsoft.com/office/drawing/2014/main" id="{E3105111-B9CC-48D8-A192-BD5ED2A13C40}"/>
              </a:ext>
            </a:extLst>
          </p:cNvPr>
          <p:cNvGrpSpPr/>
          <p:nvPr/>
        </p:nvGrpSpPr>
        <p:grpSpPr>
          <a:xfrm>
            <a:off x="3342690" y="4643467"/>
            <a:ext cx="4932360" cy="903960"/>
            <a:chOff x="3342690" y="4643467"/>
            <a:chExt cx="4932360" cy="9039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40">
              <p14:nvContentPartPr>
                <p14:cNvPr id="218" name="Ink 217">
                  <a:extLst>
                    <a:ext uri="{FF2B5EF4-FFF2-40B4-BE49-F238E27FC236}">
                      <a16:creationId xmlns:a16="http://schemas.microsoft.com/office/drawing/2014/main" id="{838BF38C-EA79-4858-80E2-C5CBAAF64291}"/>
                    </a:ext>
                  </a:extLst>
                </p14:cNvPr>
                <p14:cNvContentPartPr/>
                <p14:nvPr/>
              </p14:nvContentPartPr>
              <p14:xfrm>
                <a:off x="3343050" y="4763707"/>
                <a:ext cx="220320" cy="379440"/>
              </p14:xfrm>
            </p:contentPart>
          </mc:Choice>
          <mc:Fallback>
            <p:pic>
              <p:nvPicPr>
                <p:cNvPr id="218" name="Ink 217">
                  <a:extLst>
                    <a:ext uri="{FF2B5EF4-FFF2-40B4-BE49-F238E27FC236}">
                      <a16:creationId xmlns:a16="http://schemas.microsoft.com/office/drawing/2014/main" id="{838BF38C-EA79-4858-80E2-C5CBAAF64291}"/>
                    </a:ext>
                  </a:extLst>
                </p:cNvPr>
                <p:cNvPicPr/>
                <p:nvPr/>
              </p:nvPicPr>
              <p:blipFill>
                <a:blip r:embed="rId341"/>
                <a:stretch>
                  <a:fillRect/>
                </a:stretch>
              </p:blipFill>
              <p:spPr>
                <a:xfrm>
                  <a:off x="3334050" y="4755067"/>
                  <a:ext cx="237960" cy="397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2">
              <p14:nvContentPartPr>
                <p14:cNvPr id="219" name="Ink 218">
                  <a:extLst>
                    <a:ext uri="{FF2B5EF4-FFF2-40B4-BE49-F238E27FC236}">
                      <a16:creationId xmlns:a16="http://schemas.microsoft.com/office/drawing/2014/main" id="{600B64B1-1650-4084-BE44-395915A812A2}"/>
                    </a:ext>
                  </a:extLst>
                </p14:cNvPr>
                <p14:cNvContentPartPr/>
                <p14:nvPr/>
              </p14:nvContentPartPr>
              <p14:xfrm>
                <a:off x="3342690" y="4690267"/>
                <a:ext cx="311400" cy="28080"/>
              </p14:xfrm>
            </p:contentPart>
          </mc:Choice>
          <mc:Fallback>
            <p:pic>
              <p:nvPicPr>
                <p:cNvPr id="219" name="Ink 218">
                  <a:extLst>
                    <a:ext uri="{FF2B5EF4-FFF2-40B4-BE49-F238E27FC236}">
                      <a16:creationId xmlns:a16="http://schemas.microsoft.com/office/drawing/2014/main" id="{600B64B1-1650-4084-BE44-395915A812A2}"/>
                    </a:ext>
                  </a:extLst>
                </p:cNvPr>
                <p:cNvPicPr/>
                <p:nvPr/>
              </p:nvPicPr>
              <p:blipFill>
                <a:blip r:embed="rId343"/>
                <a:stretch>
                  <a:fillRect/>
                </a:stretch>
              </p:blipFill>
              <p:spPr>
                <a:xfrm>
                  <a:off x="3333690" y="4681627"/>
                  <a:ext cx="329040" cy="45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4">
              <p14:nvContentPartPr>
                <p14:cNvPr id="220" name="Ink 219">
                  <a:extLst>
                    <a:ext uri="{FF2B5EF4-FFF2-40B4-BE49-F238E27FC236}">
                      <a16:creationId xmlns:a16="http://schemas.microsoft.com/office/drawing/2014/main" id="{34326C68-CFAD-4680-A444-1B5DD7C732C2}"/>
                    </a:ext>
                  </a:extLst>
                </p14:cNvPr>
                <p14:cNvContentPartPr/>
                <p14:nvPr/>
              </p14:nvContentPartPr>
              <p14:xfrm>
                <a:off x="3702690" y="4773427"/>
                <a:ext cx="326520" cy="318960"/>
              </p14:xfrm>
            </p:contentPart>
          </mc:Choice>
          <mc:Fallback>
            <p:pic>
              <p:nvPicPr>
                <p:cNvPr id="220" name="Ink 219">
                  <a:extLst>
                    <a:ext uri="{FF2B5EF4-FFF2-40B4-BE49-F238E27FC236}">
                      <a16:creationId xmlns:a16="http://schemas.microsoft.com/office/drawing/2014/main" id="{34326C68-CFAD-4680-A444-1B5DD7C732C2}"/>
                    </a:ext>
                  </a:extLst>
                </p:cNvPr>
                <p:cNvPicPr/>
                <p:nvPr/>
              </p:nvPicPr>
              <p:blipFill>
                <a:blip r:embed="rId345"/>
                <a:stretch>
                  <a:fillRect/>
                </a:stretch>
              </p:blipFill>
              <p:spPr>
                <a:xfrm>
                  <a:off x="3693690" y="4764427"/>
                  <a:ext cx="344160" cy="336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6">
              <p14:nvContentPartPr>
                <p14:cNvPr id="221" name="Ink 220">
                  <a:extLst>
                    <a:ext uri="{FF2B5EF4-FFF2-40B4-BE49-F238E27FC236}">
                      <a16:creationId xmlns:a16="http://schemas.microsoft.com/office/drawing/2014/main" id="{886A9BE3-B931-45F1-8980-4D9F7D8CA92A}"/>
                    </a:ext>
                  </a:extLst>
                </p14:cNvPr>
                <p14:cNvContentPartPr/>
                <p14:nvPr/>
              </p14:nvContentPartPr>
              <p14:xfrm>
                <a:off x="3704490" y="4892587"/>
                <a:ext cx="248760" cy="68040"/>
              </p14:xfrm>
            </p:contentPart>
          </mc:Choice>
          <mc:Fallback>
            <p:pic>
              <p:nvPicPr>
                <p:cNvPr id="221" name="Ink 220">
                  <a:extLst>
                    <a:ext uri="{FF2B5EF4-FFF2-40B4-BE49-F238E27FC236}">
                      <a16:creationId xmlns:a16="http://schemas.microsoft.com/office/drawing/2014/main" id="{886A9BE3-B931-45F1-8980-4D9F7D8CA92A}"/>
                    </a:ext>
                  </a:extLst>
                </p:cNvPr>
                <p:cNvPicPr/>
                <p:nvPr/>
              </p:nvPicPr>
              <p:blipFill>
                <a:blip r:embed="rId347"/>
                <a:stretch>
                  <a:fillRect/>
                </a:stretch>
              </p:blipFill>
              <p:spPr>
                <a:xfrm>
                  <a:off x="3695850" y="4883947"/>
                  <a:ext cx="266400" cy="85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8">
              <p14:nvContentPartPr>
                <p14:cNvPr id="222" name="Ink 221">
                  <a:extLst>
                    <a:ext uri="{FF2B5EF4-FFF2-40B4-BE49-F238E27FC236}">
                      <a16:creationId xmlns:a16="http://schemas.microsoft.com/office/drawing/2014/main" id="{F9784033-C4EF-415F-AAA7-FD3B85981F73}"/>
                    </a:ext>
                  </a:extLst>
                </p14:cNvPr>
                <p14:cNvContentPartPr/>
                <p14:nvPr/>
              </p14:nvContentPartPr>
              <p14:xfrm>
                <a:off x="4073490" y="4822027"/>
                <a:ext cx="123480" cy="212040"/>
              </p14:xfrm>
            </p:contentPart>
          </mc:Choice>
          <mc:Fallback>
            <p:pic>
              <p:nvPicPr>
                <p:cNvPr id="222" name="Ink 221">
                  <a:extLst>
                    <a:ext uri="{FF2B5EF4-FFF2-40B4-BE49-F238E27FC236}">
                      <a16:creationId xmlns:a16="http://schemas.microsoft.com/office/drawing/2014/main" id="{F9784033-C4EF-415F-AAA7-FD3B85981F73}"/>
                    </a:ext>
                  </a:extLst>
                </p:cNvPr>
                <p:cNvPicPr/>
                <p:nvPr/>
              </p:nvPicPr>
              <p:blipFill>
                <a:blip r:embed="rId349"/>
                <a:stretch>
                  <a:fillRect/>
                </a:stretch>
              </p:blipFill>
              <p:spPr>
                <a:xfrm>
                  <a:off x="4064850" y="4813387"/>
                  <a:ext cx="141120" cy="229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0">
              <p14:nvContentPartPr>
                <p14:cNvPr id="223" name="Ink 222">
                  <a:extLst>
                    <a:ext uri="{FF2B5EF4-FFF2-40B4-BE49-F238E27FC236}">
                      <a16:creationId xmlns:a16="http://schemas.microsoft.com/office/drawing/2014/main" id="{C747C20B-7AF7-41A8-94D0-0D76AF3F42B8}"/>
                    </a:ext>
                  </a:extLst>
                </p14:cNvPr>
                <p14:cNvContentPartPr/>
                <p14:nvPr/>
              </p14:nvContentPartPr>
              <p14:xfrm>
                <a:off x="4289130" y="4643467"/>
                <a:ext cx="232560" cy="480600"/>
              </p14:xfrm>
            </p:contentPart>
          </mc:Choice>
          <mc:Fallback>
            <p:pic>
              <p:nvPicPr>
                <p:cNvPr id="223" name="Ink 222">
                  <a:extLst>
                    <a:ext uri="{FF2B5EF4-FFF2-40B4-BE49-F238E27FC236}">
                      <a16:creationId xmlns:a16="http://schemas.microsoft.com/office/drawing/2014/main" id="{C747C20B-7AF7-41A8-94D0-0D76AF3F42B8}"/>
                    </a:ext>
                  </a:extLst>
                </p:cNvPr>
                <p:cNvPicPr/>
                <p:nvPr/>
              </p:nvPicPr>
              <p:blipFill>
                <a:blip r:embed="rId351"/>
                <a:stretch>
                  <a:fillRect/>
                </a:stretch>
              </p:blipFill>
              <p:spPr>
                <a:xfrm>
                  <a:off x="4280130" y="4634827"/>
                  <a:ext cx="250200" cy="498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2">
              <p14:nvContentPartPr>
                <p14:cNvPr id="225" name="Ink 224">
                  <a:extLst>
                    <a:ext uri="{FF2B5EF4-FFF2-40B4-BE49-F238E27FC236}">
                      <a16:creationId xmlns:a16="http://schemas.microsoft.com/office/drawing/2014/main" id="{086801B2-C6B3-4B8F-9C2D-BBF6EEF93070}"/>
                    </a:ext>
                  </a:extLst>
                </p14:cNvPr>
                <p14:cNvContentPartPr/>
                <p14:nvPr/>
              </p14:nvContentPartPr>
              <p14:xfrm>
                <a:off x="5633010" y="4777027"/>
                <a:ext cx="27000" cy="313920"/>
              </p14:xfrm>
            </p:contentPart>
          </mc:Choice>
          <mc:Fallback>
            <p:pic>
              <p:nvPicPr>
                <p:cNvPr id="225" name="Ink 224">
                  <a:extLst>
                    <a:ext uri="{FF2B5EF4-FFF2-40B4-BE49-F238E27FC236}">
                      <a16:creationId xmlns:a16="http://schemas.microsoft.com/office/drawing/2014/main" id="{086801B2-C6B3-4B8F-9C2D-BBF6EEF93070}"/>
                    </a:ext>
                  </a:extLst>
                </p:cNvPr>
                <p:cNvPicPr/>
                <p:nvPr/>
              </p:nvPicPr>
              <p:blipFill>
                <a:blip r:embed="rId353"/>
                <a:stretch>
                  <a:fillRect/>
                </a:stretch>
              </p:blipFill>
              <p:spPr>
                <a:xfrm>
                  <a:off x="5624370" y="4768387"/>
                  <a:ext cx="44640" cy="33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4">
              <p14:nvContentPartPr>
                <p14:cNvPr id="226" name="Ink 225">
                  <a:extLst>
                    <a:ext uri="{FF2B5EF4-FFF2-40B4-BE49-F238E27FC236}">
                      <a16:creationId xmlns:a16="http://schemas.microsoft.com/office/drawing/2014/main" id="{1A5AA2B2-5903-4823-9BFF-2040BA55AF55}"/>
                    </a:ext>
                  </a:extLst>
                </p14:cNvPr>
                <p14:cNvContentPartPr/>
                <p14:nvPr/>
              </p14:nvContentPartPr>
              <p14:xfrm>
                <a:off x="5577930" y="4716907"/>
                <a:ext cx="561960" cy="382320"/>
              </p14:xfrm>
            </p:contentPart>
          </mc:Choice>
          <mc:Fallback>
            <p:pic>
              <p:nvPicPr>
                <p:cNvPr id="226" name="Ink 225">
                  <a:extLst>
                    <a:ext uri="{FF2B5EF4-FFF2-40B4-BE49-F238E27FC236}">
                      <a16:creationId xmlns:a16="http://schemas.microsoft.com/office/drawing/2014/main" id="{1A5AA2B2-5903-4823-9BFF-2040BA55AF55}"/>
                    </a:ext>
                  </a:extLst>
                </p:cNvPr>
                <p:cNvPicPr/>
                <p:nvPr/>
              </p:nvPicPr>
              <p:blipFill>
                <a:blip r:embed="rId355"/>
                <a:stretch>
                  <a:fillRect/>
                </a:stretch>
              </p:blipFill>
              <p:spPr>
                <a:xfrm>
                  <a:off x="5569290" y="4707907"/>
                  <a:ext cx="579600" cy="399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6">
              <p14:nvContentPartPr>
                <p14:cNvPr id="227" name="Ink 226">
                  <a:extLst>
                    <a:ext uri="{FF2B5EF4-FFF2-40B4-BE49-F238E27FC236}">
                      <a16:creationId xmlns:a16="http://schemas.microsoft.com/office/drawing/2014/main" id="{94A6682C-DA61-4337-8AB1-07D2DFD42BF7}"/>
                    </a:ext>
                  </a:extLst>
                </p14:cNvPr>
                <p14:cNvContentPartPr/>
                <p14:nvPr/>
              </p14:nvContentPartPr>
              <p14:xfrm>
                <a:off x="5590170" y="5099947"/>
                <a:ext cx="582120" cy="17640"/>
              </p14:xfrm>
            </p:contentPart>
          </mc:Choice>
          <mc:Fallback>
            <p:pic>
              <p:nvPicPr>
                <p:cNvPr id="227" name="Ink 226">
                  <a:extLst>
                    <a:ext uri="{FF2B5EF4-FFF2-40B4-BE49-F238E27FC236}">
                      <a16:creationId xmlns:a16="http://schemas.microsoft.com/office/drawing/2014/main" id="{94A6682C-DA61-4337-8AB1-07D2DFD42BF7}"/>
                    </a:ext>
                  </a:extLst>
                </p:cNvPr>
                <p:cNvPicPr/>
                <p:nvPr/>
              </p:nvPicPr>
              <p:blipFill>
                <a:blip r:embed="rId357"/>
                <a:stretch>
                  <a:fillRect/>
                </a:stretch>
              </p:blipFill>
              <p:spPr>
                <a:xfrm>
                  <a:off x="5581170" y="5091307"/>
                  <a:ext cx="599760" cy="35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8">
              <p14:nvContentPartPr>
                <p14:cNvPr id="229" name="Ink 228">
                  <a:extLst>
                    <a:ext uri="{FF2B5EF4-FFF2-40B4-BE49-F238E27FC236}">
                      <a16:creationId xmlns:a16="http://schemas.microsoft.com/office/drawing/2014/main" id="{E38061EC-8268-4AE3-B253-15AE8DCE9FD7}"/>
                    </a:ext>
                  </a:extLst>
                </p14:cNvPr>
                <p14:cNvContentPartPr/>
                <p14:nvPr/>
              </p14:nvContentPartPr>
              <p14:xfrm>
                <a:off x="6395130" y="4743547"/>
                <a:ext cx="40680" cy="286920"/>
              </p14:xfrm>
            </p:contentPart>
          </mc:Choice>
          <mc:Fallback>
            <p:pic>
              <p:nvPicPr>
                <p:cNvPr id="229" name="Ink 228">
                  <a:extLst>
                    <a:ext uri="{FF2B5EF4-FFF2-40B4-BE49-F238E27FC236}">
                      <a16:creationId xmlns:a16="http://schemas.microsoft.com/office/drawing/2014/main" id="{E38061EC-8268-4AE3-B253-15AE8DCE9FD7}"/>
                    </a:ext>
                  </a:extLst>
                </p:cNvPr>
                <p:cNvPicPr/>
                <p:nvPr/>
              </p:nvPicPr>
              <p:blipFill>
                <a:blip r:embed="rId359"/>
                <a:stretch>
                  <a:fillRect/>
                </a:stretch>
              </p:blipFill>
              <p:spPr>
                <a:xfrm>
                  <a:off x="6386130" y="4734547"/>
                  <a:ext cx="58320" cy="304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0">
              <p14:nvContentPartPr>
                <p14:cNvPr id="230" name="Ink 229">
                  <a:extLst>
                    <a:ext uri="{FF2B5EF4-FFF2-40B4-BE49-F238E27FC236}">
                      <a16:creationId xmlns:a16="http://schemas.microsoft.com/office/drawing/2014/main" id="{BEFF441E-6CD4-4AB0-9683-AA72A3624641}"/>
                    </a:ext>
                  </a:extLst>
                </p14:cNvPr>
                <p14:cNvContentPartPr/>
                <p14:nvPr/>
              </p14:nvContentPartPr>
              <p14:xfrm>
                <a:off x="6356970" y="4688467"/>
                <a:ext cx="1918080" cy="545040"/>
              </p14:xfrm>
            </p:contentPart>
          </mc:Choice>
          <mc:Fallback>
            <p:pic>
              <p:nvPicPr>
                <p:cNvPr id="230" name="Ink 229">
                  <a:extLst>
                    <a:ext uri="{FF2B5EF4-FFF2-40B4-BE49-F238E27FC236}">
                      <a16:creationId xmlns:a16="http://schemas.microsoft.com/office/drawing/2014/main" id="{BEFF441E-6CD4-4AB0-9683-AA72A3624641}"/>
                    </a:ext>
                  </a:extLst>
                </p:cNvPr>
                <p:cNvPicPr/>
                <p:nvPr/>
              </p:nvPicPr>
              <p:blipFill>
                <a:blip r:embed="rId361"/>
                <a:stretch>
                  <a:fillRect/>
                </a:stretch>
              </p:blipFill>
              <p:spPr>
                <a:xfrm>
                  <a:off x="6348330" y="4679467"/>
                  <a:ext cx="1935720" cy="562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2">
              <p14:nvContentPartPr>
                <p14:cNvPr id="231" name="Ink 230">
                  <a:extLst>
                    <a:ext uri="{FF2B5EF4-FFF2-40B4-BE49-F238E27FC236}">
                      <a16:creationId xmlns:a16="http://schemas.microsoft.com/office/drawing/2014/main" id="{85AD110A-6A70-4BD4-9897-CAA02E3C108A}"/>
                    </a:ext>
                  </a:extLst>
                </p14:cNvPr>
                <p14:cNvContentPartPr/>
                <p14:nvPr/>
              </p14:nvContentPartPr>
              <p14:xfrm>
                <a:off x="6754410" y="4804747"/>
                <a:ext cx="66960" cy="310680"/>
              </p14:xfrm>
            </p:contentPart>
          </mc:Choice>
          <mc:Fallback>
            <p:pic>
              <p:nvPicPr>
                <p:cNvPr id="231" name="Ink 230">
                  <a:extLst>
                    <a:ext uri="{FF2B5EF4-FFF2-40B4-BE49-F238E27FC236}">
                      <a16:creationId xmlns:a16="http://schemas.microsoft.com/office/drawing/2014/main" id="{85AD110A-6A70-4BD4-9897-CAA02E3C108A}"/>
                    </a:ext>
                  </a:extLst>
                </p:cNvPr>
                <p:cNvPicPr/>
                <p:nvPr/>
              </p:nvPicPr>
              <p:blipFill>
                <a:blip r:embed="rId363"/>
                <a:stretch>
                  <a:fillRect/>
                </a:stretch>
              </p:blipFill>
              <p:spPr>
                <a:xfrm>
                  <a:off x="6745770" y="4795747"/>
                  <a:ext cx="84600" cy="328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4">
              <p14:nvContentPartPr>
                <p14:cNvPr id="232" name="Ink 231">
                  <a:extLst>
                    <a:ext uri="{FF2B5EF4-FFF2-40B4-BE49-F238E27FC236}">
                      <a16:creationId xmlns:a16="http://schemas.microsoft.com/office/drawing/2014/main" id="{66DB8950-8601-4F55-BAA2-B24E0F2BEBFC}"/>
                    </a:ext>
                  </a:extLst>
                </p14:cNvPr>
                <p14:cNvContentPartPr/>
                <p14:nvPr/>
              </p14:nvContentPartPr>
              <p14:xfrm>
                <a:off x="7034850" y="4723387"/>
                <a:ext cx="88200" cy="384120"/>
              </p14:xfrm>
            </p:contentPart>
          </mc:Choice>
          <mc:Fallback>
            <p:pic>
              <p:nvPicPr>
                <p:cNvPr id="232" name="Ink 231">
                  <a:extLst>
                    <a:ext uri="{FF2B5EF4-FFF2-40B4-BE49-F238E27FC236}">
                      <a16:creationId xmlns:a16="http://schemas.microsoft.com/office/drawing/2014/main" id="{66DB8950-8601-4F55-BAA2-B24E0F2BEBFC}"/>
                    </a:ext>
                  </a:extLst>
                </p:cNvPr>
                <p:cNvPicPr/>
                <p:nvPr/>
              </p:nvPicPr>
              <p:blipFill>
                <a:blip r:embed="rId365"/>
                <a:stretch>
                  <a:fillRect/>
                </a:stretch>
              </p:blipFill>
              <p:spPr>
                <a:xfrm>
                  <a:off x="7025850" y="4714387"/>
                  <a:ext cx="105840" cy="401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6">
              <p14:nvContentPartPr>
                <p14:cNvPr id="233" name="Ink 232">
                  <a:extLst>
                    <a:ext uri="{FF2B5EF4-FFF2-40B4-BE49-F238E27FC236}">
                      <a16:creationId xmlns:a16="http://schemas.microsoft.com/office/drawing/2014/main" id="{44263BF2-F8AE-48F7-94C7-90954BBD1CE9}"/>
                    </a:ext>
                  </a:extLst>
                </p14:cNvPr>
                <p14:cNvContentPartPr/>
                <p14:nvPr/>
              </p14:nvContentPartPr>
              <p14:xfrm>
                <a:off x="7403850" y="4786747"/>
                <a:ext cx="101520" cy="341280"/>
              </p14:xfrm>
            </p:contentPart>
          </mc:Choice>
          <mc:Fallback>
            <p:pic>
              <p:nvPicPr>
                <p:cNvPr id="233" name="Ink 232">
                  <a:extLst>
                    <a:ext uri="{FF2B5EF4-FFF2-40B4-BE49-F238E27FC236}">
                      <a16:creationId xmlns:a16="http://schemas.microsoft.com/office/drawing/2014/main" id="{44263BF2-F8AE-48F7-94C7-90954BBD1CE9}"/>
                    </a:ext>
                  </a:extLst>
                </p:cNvPr>
                <p:cNvPicPr/>
                <p:nvPr/>
              </p:nvPicPr>
              <p:blipFill>
                <a:blip r:embed="rId367"/>
                <a:stretch>
                  <a:fillRect/>
                </a:stretch>
              </p:blipFill>
              <p:spPr>
                <a:xfrm>
                  <a:off x="7394850" y="4778107"/>
                  <a:ext cx="119160" cy="358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8">
              <p14:nvContentPartPr>
                <p14:cNvPr id="234" name="Ink 233">
                  <a:extLst>
                    <a:ext uri="{FF2B5EF4-FFF2-40B4-BE49-F238E27FC236}">
                      <a16:creationId xmlns:a16="http://schemas.microsoft.com/office/drawing/2014/main" id="{93D111C5-D236-43E1-9CB0-35C605190E9B}"/>
                    </a:ext>
                  </a:extLst>
                </p14:cNvPr>
                <p14:cNvContentPartPr/>
                <p14:nvPr/>
              </p14:nvContentPartPr>
              <p14:xfrm>
                <a:off x="7802730" y="4747507"/>
                <a:ext cx="75960" cy="417960"/>
              </p14:xfrm>
            </p:contentPart>
          </mc:Choice>
          <mc:Fallback>
            <p:pic>
              <p:nvPicPr>
                <p:cNvPr id="234" name="Ink 233">
                  <a:extLst>
                    <a:ext uri="{FF2B5EF4-FFF2-40B4-BE49-F238E27FC236}">
                      <a16:creationId xmlns:a16="http://schemas.microsoft.com/office/drawing/2014/main" id="{93D111C5-D236-43E1-9CB0-35C605190E9B}"/>
                    </a:ext>
                  </a:extLst>
                </p:cNvPr>
                <p:cNvPicPr/>
                <p:nvPr/>
              </p:nvPicPr>
              <p:blipFill>
                <a:blip r:embed="rId369"/>
                <a:stretch>
                  <a:fillRect/>
                </a:stretch>
              </p:blipFill>
              <p:spPr>
                <a:xfrm>
                  <a:off x="7794090" y="4738507"/>
                  <a:ext cx="93600" cy="43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0">
              <p14:nvContentPartPr>
                <p14:cNvPr id="236" name="Ink 235">
                  <a:extLst>
                    <a:ext uri="{FF2B5EF4-FFF2-40B4-BE49-F238E27FC236}">
                      <a16:creationId xmlns:a16="http://schemas.microsoft.com/office/drawing/2014/main" id="{0540CECB-808A-43C3-9B0B-2372BAED7207}"/>
                    </a:ext>
                  </a:extLst>
                </p14:cNvPr>
                <p14:cNvContentPartPr/>
                <p14:nvPr/>
              </p14:nvContentPartPr>
              <p14:xfrm>
                <a:off x="4314330" y="5246467"/>
                <a:ext cx="168840" cy="263880"/>
              </p14:xfrm>
            </p:contentPart>
          </mc:Choice>
          <mc:Fallback>
            <p:pic>
              <p:nvPicPr>
                <p:cNvPr id="236" name="Ink 235">
                  <a:extLst>
                    <a:ext uri="{FF2B5EF4-FFF2-40B4-BE49-F238E27FC236}">
                      <a16:creationId xmlns:a16="http://schemas.microsoft.com/office/drawing/2014/main" id="{0540CECB-808A-43C3-9B0B-2372BAED7207}"/>
                    </a:ext>
                  </a:extLst>
                </p:cNvPr>
                <p:cNvPicPr/>
                <p:nvPr/>
              </p:nvPicPr>
              <p:blipFill>
                <a:blip r:embed="rId371"/>
                <a:stretch>
                  <a:fillRect/>
                </a:stretch>
              </p:blipFill>
              <p:spPr>
                <a:xfrm>
                  <a:off x="4305690" y="5237467"/>
                  <a:ext cx="186480" cy="281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2">
              <p14:nvContentPartPr>
                <p14:cNvPr id="237" name="Ink 236">
                  <a:extLst>
                    <a:ext uri="{FF2B5EF4-FFF2-40B4-BE49-F238E27FC236}">
                      <a16:creationId xmlns:a16="http://schemas.microsoft.com/office/drawing/2014/main" id="{B92597A8-C958-433B-82A7-43FA5BA41BEF}"/>
                    </a:ext>
                  </a:extLst>
                </p14:cNvPr>
                <p14:cNvContentPartPr/>
                <p14:nvPr/>
              </p14:nvContentPartPr>
              <p14:xfrm>
                <a:off x="4528170" y="5338987"/>
                <a:ext cx="120240" cy="208440"/>
              </p14:xfrm>
            </p:contentPart>
          </mc:Choice>
          <mc:Fallback>
            <p:pic>
              <p:nvPicPr>
                <p:cNvPr id="237" name="Ink 236">
                  <a:extLst>
                    <a:ext uri="{FF2B5EF4-FFF2-40B4-BE49-F238E27FC236}">
                      <a16:creationId xmlns:a16="http://schemas.microsoft.com/office/drawing/2014/main" id="{B92597A8-C958-433B-82A7-43FA5BA41BEF}"/>
                    </a:ext>
                  </a:extLst>
                </p:cNvPr>
                <p:cNvPicPr/>
                <p:nvPr/>
              </p:nvPicPr>
              <p:blipFill>
                <a:blip r:embed="rId373"/>
                <a:stretch>
                  <a:fillRect/>
                </a:stretch>
              </p:blipFill>
              <p:spPr>
                <a:xfrm>
                  <a:off x="4519170" y="5329987"/>
                  <a:ext cx="137880" cy="226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4">
              <p14:nvContentPartPr>
                <p14:cNvPr id="238" name="Ink 237">
                  <a:extLst>
                    <a:ext uri="{FF2B5EF4-FFF2-40B4-BE49-F238E27FC236}">
                      <a16:creationId xmlns:a16="http://schemas.microsoft.com/office/drawing/2014/main" id="{025921B7-13D0-479F-84CA-ECAB460CDC72}"/>
                    </a:ext>
                  </a:extLst>
                </p14:cNvPr>
                <p14:cNvContentPartPr/>
                <p14:nvPr/>
              </p14:nvContentPartPr>
              <p14:xfrm>
                <a:off x="4703130" y="5183467"/>
                <a:ext cx="105840" cy="136800"/>
              </p14:xfrm>
            </p:contentPart>
          </mc:Choice>
          <mc:Fallback>
            <p:pic>
              <p:nvPicPr>
                <p:cNvPr id="238" name="Ink 237">
                  <a:extLst>
                    <a:ext uri="{FF2B5EF4-FFF2-40B4-BE49-F238E27FC236}">
                      <a16:creationId xmlns:a16="http://schemas.microsoft.com/office/drawing/2014/main" id="{025921B7-13D0-479F-84CA-ECAB460CDC72}"/>
                    </a:ext>
                  </a:extLst>
                </p:cNvPr>
                <p:cNvPicPr/>
                <p:nvPr/>
              </p:nvPicPr>
              <p:blipFill>
                <a:blip r:embed="rId375"/>
                <a:stretch>
                  <a:fillRect/>
                </a:stretch>
              </p:blipFill>
              <p:spPr>
                <a:xfrm>
                  <a:off x="4694490" y="5174467"/>
                  <a:ext cx="123480" cy="154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6">
              <p14:nvContentPartPr>
                <p14:cNvPr id="239" name="Ink 238">
                  <a:extLst>
                    <a:ext uri="{FF2B5EF4-FFF2-40B4-BE49-F238E27FC236}">
                      <a16:creationId xmlns:a16="http://schemas.microsoft.com/office/drawing/2014/main" id="{ACCFC593-42C5-43A9-8CF1-27A1C5202A34}"/>
                    </a:ext>
                  </a:extLst>
                </p14:cNvPr>
                <p14:cNvContentPartPr/>
                <p14:nvPr/>
              </p14:nvContentPartPr>
              <p14:xfrm>
                <a:off x="5045130" y="5222347"/>
                <a:ext cx="98280" cy="299880"/>
              </p14:xfrm>
            </p:contentPart>
          </mc:Choice>
          <mc:Fallback>
            <p:pic>
              <p:nvPicPr>
                <p:cNvPr id="239" name="Ink 238">
                  <a:extLst>
                    <a:ext uri="{FF2B5EF4-FFF2-40B4-BE49-F238E27FC236}">
                      <a16:creationId xmlns:a16="http://schemas.microsoft.com/office/drawing/2014/main" id="{ACCFC593-42C5-43A9-8CF1-27A1C5202A34}"/>
                    </a:ext>
                  </a:extLst>
                </p:cNvPr>
                <p:cNvPicPr/>
                <p:nvPr/>
              </p:nvPicPr>
              <p:blipFill>
                <a:blip r:embed="rId377"/>
                <a:stretch>
                  <a:fillRect/>
                </a:stretch>
              </p:blipFill>
              <p:spPr>
                <a:xfrm>
                  <a:off x="5036490" y="5213707"/>
                  <a:ext cx="115920" cy="317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8">
              <p14:nvContentPartPr>
                <p14:cNvPr id="240" name="Ink 239">
                  <a:extLst>
                    <a:ext uri="{FF2B5EF4-FFF2-40B4-BE49-F238E27FC236}">
                      <a16:creationId xmlns:a16="http://schemas.microsoft.com/office/drawing/2014/main" id="{3F704C23-B958-4656-9E26-D394E74812FC}"/>
                    </a:ext>
                  </a:extLst>
                </p14:cNvPr>
                <p14:cNvContentPartPr/>
                <p14:nvPr/>
              </p14:nvContentPartPr>
              <p14:xfrm>
                <a:off x="5275890" y="5398027"/>
                <a:ext cx="104040" cy="87120"/>
              </p14:xfrm>
            </p:contentPart>
          </mc:Choice>
          <mc:Fallback>
            <p:pic>
              <p:nvPicPr>
                <p:cNvPr id="240" name="Ink 239">
                  <a:extLst>
                    <a:ext uri="{FF2B5EF4-FFF2-40B4-BE49-F238E27FC236}">
                      <a16:creationId xmlns:a16="http://schemas.microsoft.com/office/drawing/2014/main" id="{3F704C23-B958-4656-9E26-D394E74812FC}"/>
                    </a:ext>
                  </a:extLst>
                </p:cNvPr>
                <p:cNvPicPr/>
                <p:nvPr/>
              </p:nvPicPr>
              <p:blipFill>
                <a:blip r:embed="rId379"/>
                <a:stretch>
                  <a:fillRect/>
                </a:stretch>
              </p:blipFill>
              <p:spPr>
                <a:xfrm>
                  <a:off x="5267250" y="5389027"/>
                  <a:ext cx="121680" cy="104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0">
              <p14:nvContentPartPr>
                <p14:cNvPr id="241" name="Ink 240">
                  <a:extLst>
                    <a:ext uri="{FF2B5EF4-FFF2-40B4-BE49-F238E27FC236}">
                      <a16:creationId xmlns:a16="http://schemas.microsoft.com/office/drawing/2014/main" id="{B9B42E4C-D05E-4486-9ABF-1BB7048E1A5F}"/>
                    </a:ext>
                  </a:extLst>
                </p14:cNvPr>
                <p14:cNvContentPartPr/>
                <p14:nvPr/>
              </p14:nvContentPartPr>
              <p14:xfrm>
                <a:off x="5378850" y="5279227"/>
                <a:ext cx="44640" cy="201240"/>
              </p14:xfrm>
            </p:contentPart>
          </mc:Choice>
          <mc:Fallback>
            <p:pic>
              <p:nvPicPr>
                <p:cNvPr id="241" name="Ink 240">
                  <a:extLst>
                    <a:ext uri="{FF2B5EF4-FFF2-40B4-BE49-F238E27FC236}">
                      <a16:creationId xmlns:a16="http://schemas.microsoft.com/office/drawing/2014/main" id="{B9B42E4C-D05E-4486-9ABF-1BB7048E1A5F}"/>
                    </a:ext>
                  </a:extLst>
                </p:cNvPr>
                <p:cNvPicPr/>
                <p:nvPr/>
              </p:nvPicPr>
              <p:blipFill>
                <a:blip r:embed="rId381"/>
                <a:stretch>
                  <a:fillRect/>
                </a:stretch>
              </p:blipFill>
              <p:spPr>
                <a:xfrm>
                  <a:off x="5370210" y="5270227"/>
                  <a:ext cx="62280" cy="21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2">
              <p14:nvContentPartPr>
                <p14:cNvPr id="242" name="Ink 241">
                  <a:extLst>
                    <a:ext uri="{FF2B5EF4-FFF2-40B4-BE49-F238E27FC236}">
                      <a16:creationId xmlns:a16="http://schemas.microsoft.com/office/drawing/2014/main" id="{BE7DD1AB-7E8F-4E4E-A0C4-F27DEB9A75D8}"/>
                    </a:ext>
                  </a:extLst>
                </p14:cNvPr>
                <p14:cNvContentPartPr/>
                <p14:nvPr/>
              </p14:nvContentPartPr>
              <p14:xfrm>
                <a:off x="5528250" y="5227387"/>
                <a:ext cx="145800" cy="203040"/>
              </p14:xfrm>
            </p:contentPart>
          </mc:Choice>
          <mc:Fallback>
            <p:pic>
              <p:nvPicPr>
                <p:cNvPr id="242" name="Ink 241">
                  <a:extLst>
                    <a:ext uri="{FF2B5EF4-FFF2-40B4-BE49-F238E27FC236}">
                      <a16:creationId xmlns:a16="http://schemas.microsoft.com/office/drawing/2014/main" id="{BE7DD1AB-7E8F-4E4E-A0C4-F27DEB9A75D8}"/>
                    </a:ext>
                  </a:extLst>
                </p:cNvPr>
                <p:cNvPicPr/>
                <p:nvPr/>
              </p:nvPicPr>
              <p:blipFill>
                <a:blip r:embed="rId383"/>
                <a:stretch>
                  <a:fillRect/>
                </a:stretch>
              </p:blipFill>
              <p:spPr>
                <a:xfrm>
                  <a:off x="5519610" y="5218387"/>
                  <a:ext cx="163440" cy="220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4">
              <p14:nvContentPartPr>
                <p14:cNvPr id="244" name="Ink 243">
                  <a:extLst>
                    <a:ext uri="{FF2B5EF4-FFF2-40B4-BE49-F238E27FC236}">
                      <a16:creationId xmlns:a16="http://schemas.microsoft.com/office/drawing/2014/main" id="{52B1BD8D-5236-489D-A9D3-D4DC27C7BCA2}"/>
                    </a:ext>
                  </a:extLst>
                </p14:cNvPr>
                <p14:cNvContentPartPr/>
                <p14:nvPr/>
              </p14:nvContentPartPr>
              <p14:xfrm>
                <a:off x="5752530" y="4804387"/>
                <a:ext cx="63720" cy="235800"/>
              </p14:xfrm>
            </p:contentPart>
          </mc:Choice>
          <mc:Fallback>
            <p:pic>
              <p:nvPicPr>
                <p:cNvPr id="244" name="Ink 243">
                  <a:extLst>
                    <a:ext uri="{FF2B5EF4-FFF2-40B4-BE49-F238E27FC236}">
                      <a16:creationId xmlns:a16="http://schemas.microsoft.com/office/drawing/2014/main" id="{52B1BD8D-5236-489D-A9D3-D4DC27C7BCA2}"/>
                    </a:ext>
                  </a:extLst>
                </p:cNvPr>
                <p:cNvPicPr/>
                <p:nvPr/>
              </p:nvPicPr>
              <p:blipFill>
                <a:blip r:embed="rId385"/>
                <a:stretch>
                  <a:fillRect/>
                </a:stretch>
              </p:blipFill>
              <p:spPr>
                <a:xfrm>
                  <a:off x="5743890" y="4795747"/>
                  <a:ext cx="81360" cy="253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6">
              <p14:nvContentPartPr>
                <p14:cNvPr id="245" name="Ink 244">
                  <a:extLst>
                    <a:ext uri="{FF2B5EF4-FFF2-40B4-BE49-F238E27FC236}">
                      <a16:creationId xmlns:a16="http://schemas.microsoft.com/office/drawing/2014/main" id="{9F34A952-5C59-47A7-A618-CAB0CF01D1DD}"/>
                    </a:ext>
                  </a:extLst>
                </p14:cNvPr>
                <p14:cNvContentPartPr/>
                <p14:nvPr/>
              </p14:nvContentPartPr>
              <p14:xfrm>
                <a:off x="5733810" y="4805467"/>
                <a:ext cx="54360" cy="131040"/>
              </p14:xfrm>
            </p:contentPart>
          </mc:Choice>
          <mc:Fallback>
            <p:pic>
              <p:nvPicPr>
                <p:cNvPr id="245" name="Ink 244">
                  <a:extLst>
                    <a:ext uri="{FF2B5EF4-FFF2-40B4-BE49-F238E27FC236}">
                      <a16:creationId xmlns:a16="http://schemas.microsoft.com/office/drawing/2014/main" id="{9F34A952-5C59-47A7-A618-CAB0CF01D1DD}"/>
                    </a:ext>
                  </a:extLst>
                </p:cNvPr>
                <p:cNvPicPr/>
                <p:nvPr/>
              </p:nvPicPr>
              <p:blipFill>
                <a:blip r:embed="rId387"/>
                <a:stretch>
                  <a:fillRect/>
                </a:stretch>
              </p:blipFill>
              <p:spPr>
                <a:xfrm>
                  <a:off x="5724810" y="4796827"/>
                  <a:ext cx="72000" cy="148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8">
              <p14:nvContentPartPr>
                <p14:cNvPr id="246" name="Ink 245">
                  <a:extLst>
                    <a:ext uri="{FF2B5EF4-FFF2-40B4-BE49-F238E27FC236}">
                      <a16:creationId xmlns:a16="http://schemas.microsoft.com/office/drawing/2014/main" id="{81FEE730-E512-480E-9BED-974585FC2778}"/>
                    </a:ext>
                  </a:extLst>
                </p14:cNvPr>
                <p14:cNvContentPartPr/>
                <p14:nvPr/>
              </p14:nvContentPartPr>
              <p14:xfrm>
                <a:off x="5859450" y="4808347"/>
                <a:ext cx="104400" cy="231480"/>
              </p14:xfrm>
            </p:contentPart>
          </mc:Choice>
          <mc:Fallback>
            <p:pic>
              <p:nvPicPr>
                <p:cNvPr id="246" name="Ink 245">
                  <a:extLst>
                    <a:ext uri="{FF2B5EF4-FFF2-40B4-BE49-F238E27FC236}">
                      <a16:creationId xmlns:a16="http://schemas.microsoft.com/office/drawing/2014/main" id="{81FEE730-E512-480E-9BED-974585FC2778}"/>
                    </a:ext>
                  </a:extLst>
                </p:cNvPr>
                <p:cNvPicPr/>
                <p:nvPr/>
              </p:nvPicPr>
              <p:blipFill>
                <a:blip r:embed="rId389"/>
                <a:stretch>
                  <a:fillRect/>
                </a:stretch>
              </p:blipFill>
              <p:spPr>
                <a:xfrm>
                  <a:off x="5850450" y="4799347"/>
                  <a:ext cx="122040" cy="249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0">
              <p14:nvContentPartPr>
                <p14:cNvPr id="247" name="Ink 246">
                  <a:extLst>
                    <a:ext uri="{FF2B5EF4-FFF2-40B4-BE49-F238E27FC236}">
                      <a16:creationId xmlns:a16="http://schemas.microsoft.com/office/drawing/2014/main" id="{D6C6FEEE-1D1C-493E-AB84-F7402A3FFA1F}"/>
                    </a:ext>
                  </a:extLst>
                </p14:cNvPr>
                <p14:cNvContentPartPr/>
                <p14:nvPr/>
              </p14:nvContentPartPr>
              <p14:xfrm>
                <a:off x="6006690" y="4883947"/>
                <a:ext cx="37080" cy="128520"/>
              </p14:xfrm>
            </p:contentPart>
          </mc:Choice>
          <mc:Fallback>
            <p:pic>
              <p:nvPicPr>
                <p:cNvPr id="247" name="Ink 246">
                  <a:extLst>
                    <a:ext uri="{FF2B5EF4-FFF2-40B4-BE49-F238E27FC236}">
                      <a16:creationId xmlns:a16="http://schemas.microsoft.com/office/drawing/2014/main" id="{D6C6FEEE-1D1C-493E-AB84-F7402A3FFA1F}"/>
                    </a:ext>
                  </a:extLst>
                </p:cNvPr>
                <p:cNvPicPr/>
                <p:nvPr/>
              </p:nvPicPr>
              <p:blipFill>
                <a:blip r:embed="rId391"/>
                <a:stretch>
                  <a:fillRect/>
                </a:stretch>
              </p:blipFill>
              <p:spPr>
                <a:xfrm>
                  <a:off x="5997690" y="4874947"/>
                  <a:ext cx="54720" cy="146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2">
              <p14:nvContentPartPr>
                <p14:cNvPr id="248" name="Ink 247">
                  <a:extLst>
                    <a:ext uri="{FF2B5EF4-FFF2-40B4-BE49-F238E27FC236}">
                      <a16:creationId xmlns:a16="http://schemas.microsoft.com/office/drawing/2014/main" id="{0B66A94D-3B3D-4772-8DF3-2C8A95E894A9}"/>
                    </a:ext>
                  </a:extLst>
                </p14:cNvPr>
                <p14:cNvContentPartPr/>
                <p14:nvPr/>
              </p14:nvContentPartPr>
              <p14:xfrm>
                <a:off x="6513930" y="4833547"/>
                <a:ext cx="50400" cy="222120"/>
              </p14:xfrm>
            </p:contentPart>
          </mc:Choice>
          <mc:Fallback>
            <p:pic>
              <p:nvPicPr>
                <p:cNvPr id="248" name="Ink 247">
                  <a:extLst>
                    <a:ext uri="{FF2B5EF4-FFF2-40B4-BE49-F238E27FC236}">
                      <a16:creationId xmlns:a16="http://schemas.microsoft.com/office/drawing/2014/main" id="{0B66A94D-3B3D-4772-8DF3-2C8A95E894A9}"/>
                    </a:ext>
                  </a:extLst>
                </p:cNvPr>
                <p:cNvPicPr/>
                <p:nvPr/>
              </p:nvPicPr>
              <p:blipFill>
                <a:blip r:embed="rId393"/>
                <a:stretch>
                  <a:fillRect/>
                </a:stretch>
              </p:blipFill>
              <p:spPr>
                <a:xfrm>
                  <a:off x="6504930" y="4824907"/>
                  <a:ext cx="68040" cy="239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4">
              <p14:nvContentPartPr>
                <p14:cNvPr id="249" name="Ink 248">
                  <a:extLst>
                    <a:ext uri="{FF2B5EF4-FFF2-40B4-BE49-F238E27FC236}">
                      <a16:creationId xmlns:a16="http://schemas.microsoft.com/office/drawing/2014/main" id="{7378070E-28F3-4CBC-B6C8-6032B4FBB3FF}"/>
                    </a:ext>
                  </a:extLst>
                </p14:cNvPr>
                <p14:cNvContentPartPr/>
                <p14:nvPr/>
              </p14:nvContentPartPr>
              <p14:xfrm>
                <a:off x="6464970" y="4838587"/>
                <a:ext cx="54360" cy="96480"/>
              </p14:xfrm>
            </p:contentPart>
          </mc:Choice>
          <mc:Fallback>
            <p:pic>
              <p:nvPicPr>
                <p:cNvPr id="249" name="Ink 248">
                  <a:extLst>
                    <a:ext uri="{FF2B5EF4-FFF2-40B4-BE49-F238E27FC236}">
                      <a16:creationId xmlns:a16="http://schemas.microsoft.com/office/drawing/2014/main" id="{7378070E-28F3-4CBC-B6C8-6032B4FBB3FF}"/>
                    </a:ext>
                  </a:extLst>
                </p:cNvPr>
                <p:cNvPicPr/>
                <p:nvPr/>
              </p:nvPicPr>
              <p:blipFill>
                <a:blip r:embed="rId395"/>
                <a:stretch>
                  <a:fillRect/>
                </a:stretch>
              </p:blipFill>
              <p:spPr>
                <a:xfrm>
                  <a:off x="6456330" y="4829947"/>
                  <a:ext cx="72000" cy="114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6">
              <p14:nvContentPartPr>
                <p14:cNvPr id="250" name="Ink 249">
                  <a:extLst>
                    <a:ext uri="{FF2B5EF4-FFF2-40B4-BE49-F238E27FC236}">
                      <a16:creationId xmlns:a16="http://schemas.microsoft.com/office/drawing/2014/main" id="{04796DE6-507A-422E-A19A-9785CF6F73A3}"/>
                    </a:ext>
                  </a:extLst>
                </p14:cNvPr>
                <p14:cNvContentPartPr/>
                <p14:nvPr/>
              </p14:nvContentPartPr>
              <p14:xfrm>
                <a:off x="6573330" y="4820587"/>
                <a:ext cx="100080" cy="218880"/>
              </p14:xfrm>
            </p:contentPart>
          </mc:Choice>
          <mc:Fallback>
            <p:pic>
              <p:nvPicPr>
                <p:cNvPr id="250" name="Ink 249">
                  <a:extLst>
                    <a:ext uri="{FF2B5EF4-FFF2-40B4-BE49-F238E27FC236}">
                      <a16:creationId xmlns:a16="http://schemas.microsoft.com/office/drawing/2014/main" id="{04796DE6-507A-422E-A19A-9785CF6F73A3}"/>
                    </a:ext>
                  </a:extLst>
                </p:cNvPr>
                <p:cNvPicPr/>
                <p:nvPr/>
              </p:nvPicPr>
              <p:blipFill>
                <a:blip r:embed="rId397"/>
                <a:stretch>
                  <a:fillRect/>
                </a:stretch>
              </p:blipFill>
              <p:spPr>
                <a:xfrm>
                  <a:off x="6564690" y="4811587"/>
                  <a:ext cx="117720" cy="236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8">
              <p14:nvContentPartPr>
                <p14:cNvPr id="251" name="Ink 250">
                  <a:extLst>
                    <a:ext uri="{FF2B5EF4-FFF2-40B4-BE49-F238E27FC236}">
                      <a16:creationId xmlns:a16="http://schemas.microsoft.com/office/drawing/2014/main" id="{CE2C0C20-5F2C-4529-B35E-71452DCE0834}"/>
                    </a:ext>
                  </a:extLst>
                </p14:cNvPr>
                <p14:cNvContentPartPr/>
                <p14:nvPr/>
              </p14:nvContentPartPr>
              <p14:xfrm>
                <a:off x="6684930" y="4899067"/>
                <a:ext cx="22680" cy="143640"/>
              </p14:xfrm>
            </p:contentPart>
          </mc:Choice>
          <mc:Fallback>
            <p:pic>
              <p:nvPicPr>
                <p:cNvPr id="251" name="Ink 250">
                  <a:extLst>
                    <a:ext uri="{FF2B5EF4-FFF2-40B4-BE49-F238E27FC236}">
                      <a16:creationId xmlns:a16="http://schemas.microsoft.com/office/drawing/2014/main" id="{CE2C0C20-5F2C-4529-B35E-71452DCE0834}"/>
                    </a:ext>
                  </a:extLst>
                </p:cNvPr>
                <p:cNvPicPr/>
                <p:nvPr/>
              </p:nvPicPr>
              <p:blipFill>
                <a:blip r:embed="rId399"/>
                <a:stretch>
                  <a:fillRect/>
                </a:stretch>
              </p:blipFill>
              <p:spPr>
                <a:xfrm>
                  <a:off x="6676290" y="4890427"/>
                  <a:ext cx="40320" cy="161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0">
              <p14:nvContentPartPr>
                <p14:cNvPr id="252" name="Ink 251">
                  <a:extLst>
                    <a:ext uri="{FF2B5EF4-FFF2-40B4-BE49-F238E27FC236}">
                      <a16:creationId xmlns:a16="http://schemas.microsoft.com/office/drawing/2014/main" id="{6108F7F9-6B28-483C-BEE0-0476B08060ED}"/>
                    </a:ext>
                  </a:extLst>
                </p14:cNvPr>
                <p14:cNvContentPartPr/>
                <p14:nvPr/>
              </p14:nvContentPartPr>
              <p14:xfrm>
                <a:off x="6930450" y="4832107"/>
                <a:ext cx="23040" cy="223560"/>
              </p14:xfrm>
            </p:contentPart>
          </mc:Choice>
          <mc:Fallback>
            <p:pic>
              <p:nvPicPr>
                <p:cNvPr id="252" name="Ink 251">
                  <a:extLst>
                    <a:ext uri="{FF2B5EF4-FFF2-40B4-BE49-F238E27FC236}">
                      <a16:creationId xmlns:a16="http://schemas.microsoft.com/office/drawing/2014/main" id="{6108F7F9-6B28-483C-BEE0-0476B08060ED}"/>
                    </a:ext>
                  </a:extLst>
                </p:cNvPr>
                <p:cNvPicPr/>
                <p:nvPr/>
              </p:nvPicPr>
              <p:blipFill>
                <a:blip r:embed="rId401"/>
                <a:stretch>
                  <a:fillRect/>
                </a:stretch>
              </p:blipFill>
              <p:spPr>
                <a:xfrm>
                  <a:off x="6921450" y="4823107"/>
                  <a:ext cx="40680" cy="241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2">
              <p14:nvContentPartPr>
                <p14:cNvPr id="253" name="Ink 252">
                  <a:extLst>
                    <a:ext uri="{FF2B5EF4-FFF2-40B4-BE49-F238E27FC236}">
                      <a16:creationId xmlns:a16="http://schemas.microsoft.com/office/drawing/2014/main" id="{4028A1F7-B51F-42CD-A71F-F3A97D962071}"/>
                    </a:ext>
                  </a:extLst>
                </p14:cNvPr>
                <p14:cNvContentPartPr/>
                <p14:nvPr/>
              </p14:nvContentPartPr>
              <p14:xfrm>
                <a:off x="6854850" y="4839667"/>
                <a:ext cx="47880" cy="72000"/>
              </p14:xfrm>
            </p:contentPart>
          </mc:Choice>
          <mc:Fallback>
            <p:pic>
              <p:nvPicPr>
                <p:cNvPr id="253" name="Ink 252">
                  <a:extLst>
                    <a:ext uri="{FF2B5EF4-FFF2-40B4-BE49-F238E27FC236}">
                      <a16:creationId xmlns:a16="http://schemas.microsoft.com/office/drawing/2014/main" id="{4028A1F7-B51F-42CD-A71F-F3A97D962071}"/>
                    </a:ext>
                  </a:extLst>
                </p:cNvPr>
                <p:cNvPicPr/>
                <p:nvPr/>
              </p:nvPicPr>
              <p:blipFill>
                <a:blip r:embed="rId403"/>
                <a:stretch>
                  <a:fillRect/>
                </a:stretch>
              </p:blipFill>
              <p:spPr>
                <a:xfrm>
                  <a:off x="6846210" y="4830667"/>
                  <a:ext cx="65520" cy="89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4">
              <p14:nvContentPartPr>
                <p14:cNvPr id="254" name="Ink 253">
                  <a:extLst>
                    <a:ext uri="{FF2B5EF4-FFF2-40B4-BE49-F238E27FC236}">
                      <a16:creationId xmlns:a16="http://schemas.microsoft.com/office/drawing/2014/main" id="{852142F3-67BF-46BC-BC52-F3EA93BCFFFC}"/>
                    </a:ext>
                  </a:extLst>
                </p14:cNvPr>
                <p14:cNvContentPartPr/>
                <p14:nvPr/>
              </p14:nvContentPartPr>
              <p14:xfrm>
                <a:off x="6949170" y="4866667"/>
                <a:ext cx="97920" cy="197640"/>
              </p14:xfrm>
            </p:contentPart>
          </mc:Choice>
          <mc:Fallback>
            <p:pic>
              <p:nvPicPr>
                <p:cNvPr id="254" name="Ink 253">
                  <a:extLst>
                    <a:ext uri="{FF2B5EF4-FFF2-40B4-BE49-F238E27FC236}">
                      <a16:creationId xmlns:a16="http://schemas.microsoft.com/office/drawing/2014/main" id="{852142F3-67BF-46BC-BC52-F3EA93BCFFFC}"/>
                    </a:ext>
                  </a:extLst>
                </p:cNvPr>
                <p:cNvPicPr/>
                <p:nvPr/>
              </p:nvPicPr>
              <p:blipFill>
                <a:blip r:embed="rId405"/>
                <a:stretch>
                  <a:fillRect/>
                </a:stretch>
              </p:blipFill>
              <p:spPr>
                <a:xfrm>
                  <a:off x="6940170" y="4857667"/>
                  <a:ext cx="115560" cy="215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6">
              <p14:nvContentPartPr>
                <p14:cNvPr id="255" name="Ink 254">
                  <a:extLst>
                    <a:ext uri="{FF2B5EF4-FFF2-40B4-BE49-F238E27FC236}">
                      <a16:creationId xmlns:a16="http://schemas.microsoft.com/office/drawing/2014/main" id="{7C905567-E2DF-4A3F-95C0-9406746CE1B2}"/>
                    </a:ext>
                  </a:extLst>
                </p14:cNvPr>
                <p14:cNvContentPartPr/>
                <p14:nvPr/>
              </p14:nvContentPartPr>
              <p14:xfrm>
                <a:off x="7003530" y="4915267"/>
                <a:ext cx="11880" cy="21240"/>
              </p14:xfrm>
            </p:contentPart>
          </mc:Choice>
          <mc:Fallback>
            <p:pic>
              <p:nvPicPr>
                <p:cNvPr id="255" name="Ink 254">
                  <a:extLst>
                    <a:ext uri="{FF2B5EF4-FFF2-40B4-BE49-F238E27FC236}">
                      <a16:creationId xmlns:a16="http://schemas.microsoft.com/office/drawing/2014/main" id="{7C905567-E2DF-4A3F-95C0-9406746CE1B2}"/>
                    </a:ext>
                  </a:extLst>
                </p:cNvPr>
                <p:cNvPicPr/>
                <p:nvPr/>
              </p:nvPicPr>
              <p:blipFill>
                <a:blip r:embed="rId407"/>
                <a:stretch>
                  <a:fillRect/>
                </a:stretch>
              </p:blipFill>
              <p:spPr>
                <a:xfrm>
                  <a:off x="6994890" y="4906267"/>
                  <a:ext cx="29520" cy="3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8">
              <p14:nvContentPartPr>
                <p14:cNvPr id="256" name="Ink 255">
                  <a:extLst>
                    <a:ext uri="{FF2B5EF4-FFF2-40B4-BE49-F238E27FC236}">
                      <a16:creationId xmlns:a16="http://schemas.microsoft.com/office/drawing/2014/main" id="{487E9C39-EE1E-40E7-BDBF-80B38D6F038E}"/>
                    </a:ext>
                  </a:extLst>
                </p14:cNvPr>
                <p14:cNvContentPartPr/>
                <p14:nvPr/>
              </p14:nvContentPartPr>
              <p14:xfrm>
                <a:off x="7027290" y="4911307"/>
                <a:ext cx="39240" cy="138240"/>
              </p14:xfrm>
            </p:contentPart>
          </mc:Choice>
          <mc:Fallback>
            <p:pic>
              <p:nvPicPr>
                <p:cNvPr id="256" name="Ink 255">
                  <a:extLst>
                    <a:ext uri="{FF2B5EF4-FFF2-40B4-BE49-F238E27FC236}">
                      <a16:creationId xmlns:a16="http://schemas.microsoft.com/office/drawing/2014/main" id="{487E9C39-EE1E-40E7-BDBF-80B38D6F038E}"/>
                    </a:ext>
                  </a:extLst>
                </p:cNvPr>
                <p:cNvPicPr/>
                <p:nvPr/>
              </p:nvPicPr>
              <p:blipFill>
                <a:blip r:embed="rId409"/>
                <a:stretch>
                  <a:fillRect/>
                </a:stretch>
              </p:blipFill>
              <p:spPr>
                <a:xfrm>
                  <a:off x="7018290" y="4902307"/>
                  <a:ext cx="56880" cy="155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0">
              <p14:nvContentPartPr>
                <p14:cNvPr id="257" name="Ink 256">
                  <a:extLst>
                    <a:ext uri="{FF2B5EF4-FFF2-40B4-BE49-F238E27FC236}">
                      <a16:creationId xmlns:a16="http://schemas.microsoft.com/office/drawing/2014/main" id="{05DC99B9-8523-449A-8250-BEAE830E4FBB}"/>
                    </a:ext>
                  </a:extLst>
                </p14:cNvPr>
                <p14:cNvContentPartPr/>
                <p14:nvPr/>
              </p14:nvContentPartPr>
              <p14:xfrm>
                <a:off x="7193970" y="4839667"/>
                <a:ext cx="64440" cy="195120"/>
              </p14:xfrm>
            </p:contentPart>
          </mc:Choice>
          <mc:Fallback>
            <p:pic>
              <p:nvPicPr>
                <p:cNvPr id="257" name="Ink 256">
                  <a:extLst>
                    <a:ext uri="{FF2B5EF4-FFF2-40B4-BE49-F238E27FC236}">
                      <a16:creationId xmlns:a16="http://schemas.microsoft.com/office/drawing/2014/main" id="{05DC99B9-8523-449A-8250-BEAE830E4FBB}"/>
                    </a:ext>
                  </a:extLst>
                </p:cNvPr>
                <p:cNvPicPr/>
                <p:nvPr/>
              </p:nvPicPr>
              <p:blipFill>
                <a:blip r:embed="rId411"/>
                <a:stretch>
                  <a:fillRect/>
                </a:stretch>
              </p:blipFill>
              <p:spPr>
                <a:xfrm>
                  <a:off x="7184970" y="4830667"/>
                  <a:ext cx="82080" cy="212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2">
              <p14:nvContentPartPr>
                <p14:cNvPr id="258" name="Ink 257">
                  <a:extLst>
                    <a:ext uri="{FF2B5EF4-FFF2-40B4-BE49-F238E27FC236}">
                      <a16:creationId xmlns:a16="http://schemas.microsoft.com/office/drawing/2014/main" id="{4E4EFEAB-A328-484E-831E-9264E82201C0}"/>
                    </a:ext>
                  </a:extLst>
                </p14:cNvPr>
                <p14:cNvContentPartPr/>
                <p14:nvPr/>
              </p14:nvContentPartPr>
              <p14:xfrm>
                <a:off x="7138890" y="4841107"/>
                <a:ext cx="65880" cy="70560"/>
              </p14:xfrm>
            </p:contentPart>
          </mc:Choice>
          <mc:Fallback>
            <p:pic>
              <p:nvPicPr>
                <p:cNvPr id="258" name="Ink 257">
                  <a:extLst>
                    <a:ext uri="{FF2B5EF4-FFF2-40B4-BE49-F238E27FC236}">
                      <a16:creationId xmlns:a16="http://schemas.microsoft.com/office/drawing/2014/main" id="{4E4EFEAB-A328-484E-831E-9264E82201C0}"/>
                    </a:ext>
                  </a:extLst>
                </p:cNvPr>
                <p:cNvPicPr/>
                <p:nvPr/>
              </p:nvPicPr>
              <p:blipFill>
                <a:blip r:embed="rId413"/>
                <a:stretch>
                  <a:fillRect/>
                </a:stretch>
              </p:blipFill>
              <p:spPr>
                <a:xfrm>
                  <a:off x="7129890" y="4832107"/>
                  <a:ext cx="83520" cy="88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4">
              <p14:nvContentPartPr>
                <p14:cNvPr id="259" name="Ink 258">
                  <a:extLst>
                    <a:ext uri="{FF2B5EF4-FFF2-40B4-BE49-F238E27FC236}">
                      <a16:creationId xmlns:a16="http://schemas.microsoft.com/office/drawing/2014/main" id="{0FDF6849-E345-4768-8661-305D0F531883}"/>
                    </a:ext>
                  </a:extLst>
                </p14:cNvPr>
                <p14:cNvContentPartPr/>
                <p14:nvPr/>
              </p14:nvContentPartPr>
              <p14:xfrm>
                <a:off x="7289010" y="4869907"/>
                <a:ext cx="72000" cy="183600"/>
              </p14:xfrm>
            </p:contentPart>
          </mc:Choice>
          <mc:Fallback>
            <p:pic>
              <p:nvPicPr>
                <p:cNvPr id="259" name="Ink 258">
                  <a:extLst>
                    <a:ext uri="{FF2B5EF4-FFF2-40B4-BE49-F238E27FC236}">
                      <a16:creationId xmlns:a16="http://schemas.microsoft.com/office/drawing/2014/main" id="{0FDF6849-E345-4768-8661-305D0F531883}"/>
                    </a:ext>
                  </a:extLst>
                </p:cNvPr>
                <p:cNvPicPr/>
                <p:nvPr/>
              </p:nvPicPr>
              <p:blipFill>
                <a:blip r:embed="rId415"/>
                <a:stretch>
                  <a:fillRect/>
                </a:stretch>
              </p:blipFill>
              <p:spPr>
                <a:xfrm>
                  <a:off x="7280370" y="4860907"/>
                  <a:ext cx="89640" cy="201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6">
              <p14:nvContentPartPr>
                <p14:cNvPr id="260" name="Ink 259">
                  <a:extLst>
                    <a:ext uri="{FF2B5EF4-FFF2-40B4-BE49-F238E27FC236}">
                      <a16:creationId xmlns:a16="http://schemas.microsoft.com/office/drawing/2014/main" id="{BC26AA7F-2002-4136-A06D-CB8DD4989FDF}"/>
                    </a:ext>
                  </a:extLst>
                </p14:cNvPr>
                <p14:cNvContentPartPr/>
                <p14:nvPr/>
              </p14:nvContentPartPr>
              <p14:xfrm>
                <a:off x="7540650" y="4843627"/>
                <a:ext cx="61920" cy="204120"/>
              </p14:xfrm>
            </p:contentPart>
          </mc:Choice>
          <mc:Fallback>
            <p:pic>
              <p:nvPicPr>
                <p:cNvPr id="260" name="Ink 259">
                  <a:extLst>
                    <a:ext uri="{FF2B5EF4-FFF2-40B4-BE49-F238E27FC236}">
                      <a16:creationId xmlns:a16="http://schemas.microsoft.com/office/drawing/2014/main" id="{BC26AA7F-2002-4136-A06D-CB8DD4989FDF}"/>
                    </a:ext>
                  </a:extLst>
                </p:cNvPr>
                <p:cNvPicPr/>
                <p:nvPr/>
              </p:nvPicPr>
              <p:blipFill>
                <a:blip r:embed="rId417"/>
                <a:stretch>
                  <a:fillRect/>
                </a:stretch>
              </p:blipFill>
              <p:spPr>
                <a:xfrm>
                  <a:off x="7531650" y="4834987"/>
                  <a:ext cx="79560" cy="221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8">
              <p14:nvContentPartPr>
                <p14:cNvPr id="261" name="Ink 260">
                  <a:extLst>
                    <a:ext uri="{FF2B5EF4-FFF2-40B4-BE49-F238E27FC236}">
                      <a16:creationId xmlns:a16="http://schemas.microsoft.com/office/drawing/2014/main" id="{78D153F6-9F3B-47A9-9423-0AE924814C72}"/>
                    </a:ext>
                  </a:extLst>
                </p14:cNvPr>
                <p14:cNvContentPartPr/>
                <p14:nvPr/>
              </p14:nvContentPartPr>
              <p14:xfrm>
                <a:off x="7442370" y="4838587"/>
                <a:ext cx="41040" cy="86400"/>
              </p14:xfrm>
            </p:contentPart>
          </mc:Choice>
          <mc:Fallback>
            <p:pic>
              <p:nvPicPr>
                <p:cNvPr id="261" name="Ink 260">
                  <a:extLst>
                    <a:ext uri="{FF2B5EF4-FFF2-40B4-BE49-F238E27FC236}">
                      <a16:creationId xmlns:a16="http://schemas.microsoft.com/office/drawing/2014/main" id="{78D153F6-9F3B-47A9-9423-0AE924814C72}"/>
                    </a:ext>
                  </a:extLst>
                </p:cNvPr>
                <p:cNvPicPr/>
                <p:nvPr/>
              </p:nvPicPr>
              <p:blipFill>
                <a:blip r:embed="rId419"/>
                <a:stretch>
                  <a:fillRect/>
                </a:stretch>
              </p:blipFill>
              <p:spPr>
                <a:xfrm>
                  <a:off x="7433370" y="4829587"/>
                  <a:ext cx="58680" cy="104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0">
              <p14:nvContentPartPr>
                <p14:cNvPr id="262" name="Ink 261">
                  <a:extLst>
                    <a:ext uri="{FF2B5EF4-FFF2-40B4-BE49-F238E27FC236}">
                      <a16:creationId xmlns:a16="http://schemas.microsoft.com/office/drawing/2014/main" id="{9BFDEFDA-86DA-47FD-8CA5-F3A4F92850B0}"/>
                    </a:ext>
                  </a:extLst>
                </p14:cNvPr>
                <p14:cNvContentPartPr/>
                <p14:nvPr/>
              </p14:nvContentPartPr>
              <p14:xfrm>
                <a:off x="7604730" y="4851187"/>
                <a:ext cx="81000" cy="198720"/>
              </p14:xfrm>
            </p:contentPart>
          </mc:Choice>
          <mc:Fallback>
            <p:pic>
              <p:nvPicPr>
                <p:cNvPr id="262" name="Ink 261">
                  <a:extLst>
                    <a:ext uri="{FF2B5EF4-FFF2-40B4-BE49-F238E27FC236}">
                      <a16:creationId xmlns:a16="http://schemas.microsoft.com/office/drawing/2014/main" id="{9BFDEFDA-86DA-47FD-8CA5-F3A4F92850B0}"/>
                    </a:ext>
                  </a:extLst>
                </p:cNvPr>
                <p:cNvPicPr/>
                <p:nvPr/>
              </p:nvPicPr>
              <p:blipFill>
                <a:blip r:embed="rId421"/>
                <a:stretch>
                  <a:fillRect/>
                </a:stretch>
              </p:blipFill>
              <p:spPr>
                <a:xfrm>
                  <a:off x="7595730" y="4842547"/>
                  <a:ext cx="98640" cy="21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2">
              <p14:nvContentPartPr>
                <p14:cNvPr id="263" name="Ink 262">
                  <a:extLst>
                    <a:ext uri="{FF2B5EF4-FFF2-40B4-BE49-F238E27FC236}">
                      <a16:creationId xmlns:a16="http://schemas.microsoft.com/office/drawing/2014/main" id="{A12790E9-A88E-4A01-A535-5EE864C93A25}"/>
                    </a:ext>
                  </a:extLst>
                </p14:cNvPr>
                <p14:cNvContentPartPr/>
                <p14:nvPr/>
              </p14:nvContentPartPr>
              <p14:xfrm>
                <a:off x="7701210" y="4897987"/>
                <a:ext cx="37800" cy="147240"/>
              </p14:xfrm>
            </p:contentPart>
          </mc:Choice>
          <mc:Fallback>
            <p:pic>
              <p:nvPicPr>
                <p:cNvPr id="263" name="Ink 262">
                  <a:extLst>
                    <a:ext uri="{FF2B5EF4-FFF2-40B4-BE49-F238E27FC236}">
                      <a16:creationId xmlns:a16="http://schemas.microsoft.com/office/drawing/2014/main" id="{A12790E9-A88E-4A01-A535-5EE864C93A25}"/>
                    </a:ext>
                  </a:extLst>
                </p:cNvPr>
                <p:cNvPicPr/>
                <p:nvPr/>
              </p:nvPicPr>
              <p:blipFill>
                <a:blip r:embed="rId423"/>
                <a:stretch>
                  <a:fillRect/>
                </a:stretch>
              </p:blipFill>
              <p:spPr>
                <a:xfrm>
                  <a:off x="7692570" y="4889347"/>
                  <a:ext cx="55440" cy="164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4">
              <p14:nvContentPartPr>
                <p14:cNvPr id="264" name="Ink 263">
                  <a:extLst>
                    <a:ext uri="{FF2B5EF4-FFF2-40B4-BE49-F238E27FC236}">
                      <a16:creationId xmlns:a16="http://schemas.microsoft.com/office/drawing/2014/main" id="{A8A97415-6A9D-4B38-8A6F-C8635D87A793}"/>
                    </a:ext>
                  </a:extLst>
                </p14:cNvPr>
                <p14:cNvContentPartPr/>
                <p14:nvPr/>
              </p14:nvContentPartPr>
              <p14:xfrm>
                <a:off x="7979850" y="4850467"/>
                <a:ext cx="29160" cy="229680"/>
              </p14:xfrm>
            </p:contentPart>
          </mc:Choice>
          <mc:Fallback>
            <p:pic>
              <p:nvPicPr>
                <p:cNvPr id="264" name="Ink 263">
                  <a:extLst>
                    <a:ext uri="{FF2B5EF4-FFF2-40B4-BE49-F238E27FC236}">
                      <a16:creationId xmlns:a16="http://schemas.microsoft.com/office/drawing/2014/main" id="{A8A97415-6A9D-4B38-8A6F-C8635D87A793}"/>
                    </a:ext>
                  </a:extLst>
                </p:cNvPr>
                <p:cNvPicPr/>
                <p:nvPr/>
              </p:nvPicPr>
              <p:blipFill>
                <a:blip r:embed="rId425"/>
                <a:stretch>
                  <a:fillRect/>
                </a:stretch>
              </p:blipFill>
              <p:spPr>
                <a:xfrm>
                  <a:off x="7970850" y="4841827"/>
                  <a:ext cx="46800" cy="247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6">
              <p14:nvContentPartPr>
                <p14:cNvPr id="265" name="Ink 264">
                  <a:extLst>
                    <a:ext uri="{FF2B5EF4-FFF2-40B4-BE49-F238E27FC236}">
                      <a16:creationId xmlns:a16="http://schemas.microsoft.com/office/drawing/2014/main" id="{C429C5F2-FE06-4192-AA7F-0E3C9BEB79C3}"/>
                    </a:ext>
                  </a:extLst>
                </p14:cNvPr>
                <p14:cNvContentPartPr/>
                <p14:nvPr/>
              </p14:nvContentPartPr>
              <p14:xfrm>
                <a:off x="7918650" y="4856947"/>
                <a:ext cx="79560" cy="122040"/>
              </p14:xfrm>
            </p:contentPart>
          </mc:Choice>
          <mc:Fallback>
            <p:pic>
              <p:nvPicPr>
                <p:cNvPr id="265" name="Ink 264">
                  <a:extLst>
                    <a:ext uri="{FF2B5EF4-FFF2-40B4-BE49-F238E27FC236}">
                      <a16:creationId xmlns:a16="http://schemas.microsoft.com/office/drawing/2014/main" id="{C429C5F2-FE06-4192-AA7F-0E3C9BEB79C3}"/>
                    </a:ext>
                  </a:extLst>
                </p:cNvPr>
                <p:cNvPicPr/>
                <p:nvPr/>
              </p:nvPicPr>
              <p:blipFill>
                <a:blip r:embed="rId427"/>
                <a:stretch>
                  <a:fillRect/>
                </a:stretch>
              </p:blipFill>
              <p:spPr>
                <a:xfrm>
                  <a:off x="7909650" y="4848307"/>
                  <a:ext cx="97200" cy="1396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428">
            <p14:nvContentPartPr>
              <p14:cNvPr id="267" name="Ink 266">
                <a:extLst>
                  <a:ext uri="{FF2B5EF4-FFF2-40B4-BE49-F238E27FC236}">
                    <a16:creationId xmlns:a16="http://schemas.microsoft.com/office/drawing/2014/main" id="{8A7DBE3F-CA64-4E54-B378-223BDA93B4B6}"/>
                  </a:ext>
                </a:extLst>
              </p14:cNvPr>
              <p14:cNvContentPartPr/>
              <p14:nvPr/>
            </p14:nvContentPartPr>
            <p14:xfrm>
              <a:off x="5838570" y="4644187"/>
              <a:ext cx="326160" cy="515880"/>
            </p14:xfrm>
          </p:contentPart>
        </mc:Choice>
        <mc:Fallback>
          <p:pic>
            <p:nvPicPr>
              <p:cNvPr id="267" name="Ink 266">
                <a:extLst>
                  <a:ext uri="{FF2B5EF4-FFF2-40B4-BE49-F238E27FC236}">
                    <a16:creationId xmlns:a16="http://schemas.microsoft.com/office/drawing/2014/main" id="{8A7DBE3F-CA64-4E54-B378-223BDA93B4B6}"/>
                  </a:ext>
                </a:extLst>
              </p:cNvPr>
              <p:cNvPicPr/>
              <p:nvPr/>
            </p:nvPicPr>
            <p:blipFill>
              <a:blip r:embed="rId429"/>
              <a:stretch>
                <a:fillRect/>
              </a:stretch>
            </p:blipFill>
            <p:spPr>
              <a:xfrm>
                <a:off x="5829930" y="4635547"/>
                <a:ext cx="343800" cy="533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30">
            <p14:nvContentPartPr>
              <p14:cNvPr id="269" name="Ink 268">
                <a:extLst>
                  <a:ext uri="{FF2B5EF4-FFF2-40B4-BE49-F238E27FC236}">
                    <a16:creationId xmlns:a16="http://schemas.microsoft.com/office/drawing/2014/main" id="{62573A18-4D91-44D8-A669-074B91467BE7}"/>
                  </a:ext>
                </a:extLst>
              </p14:cNvPr>
              <p14:cNvContentPartPr/>
              <p14:nvPr/>
            </p14:nvContentPartPr>
            <p14:xfrm>
              <a:off x="6034770" y="5014267"/>
              <a:ext cx="2112120" cy="666360"/>
            </p14:xfrm>
          </p:contentPart>
        </mc:Choice>
        <mc:Fallback>
          <p:pic>
            <p:nvPicPr>
              <p:cNvPr id="269" name="Ink 268">
                <a:extLst>
                  <a:ext uri="{FF2B5EF4-FFF2-40B4-BE49-F238E27FC236}">
                    <a16:creationId xmlns:a16="http://schemas.microsoft.com/office/drawing/2014/main" id="{62573A18-4D91-44D8-A669-074B91467BE7}"/>
                  </a:ext>
                </a:extLst>
              </p:cNvPr>
              <p:cNvPicPr/>
              <p:nvPr/>
            </p:nvPicPr>
            <p:blipFill>
              <a:blip r:embed="rId431"/>
              <a:stretch>
                <a:fillRect/>
              </a:stretch>
            </p:blipFill>
            <p:spPr>
              <a:xfrm>
                <a:off x="6026130" y="5005627"/>
                <a:ext cx="2129760" cy="684000"/>
              </a:xfrm>
              <a:prstGeom prst="rect">
                <a:avLst/>
              </a:prstGeom>
            </p:spPr>
          </p:pic>
        </mc:Fallback>
      </mc:AlternateContent>
      <p:grpSp>
        <p:nvGrpSpPr>
          <p:cNvPr id="301" name="Group 300">
            <a:extLst>
              <a:ext uri="{FF2B5EF4-FFF2-40B4-BE49-F238E27FC236}">
                <a16:creationId xmlns:a16="http://schemas.microsoft.com/office/drawing/2014/main" id="{01FD697D-5096-4039-B313-8B43937B3363}"/>
              </a:ext>
            </a:extLst>
          </p:cNvPr>
          <p:cNvGrpSpPr/>
          <p:nvPr/>
        </p:nvGrpSpPr>
        <p:grpSpPr>
          <a:xfrm>
            <a:off x="5701770" y="5846227"/>
            <a:ext cx="2721960" cy="621360"/>
            <a:chOff x="5701770" y="5846227"/>
            <a:chExt cx="2721960" cy="621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32">
              <p14:nvContentPartPr>
                <p14:cNvPr id="270" name="Ink 269">
                  <a:extLst>
                    <a:ext uri="{FF2B5EF4-FFF2-40B4-BE49-F238E27FC236}">
                      <a16:creationId xmlns:a16="http://schemas.microsoft.com/office/drawing/2014/main" id="{6D1F645A-EE4E-4A33-8898-E7937B11E38C}"/>
                    </a:ext>
                  </a:extLst>
                </p14:cNvPr>
                <p14:cNvContentPartPr/>
                <p14:nvPr/>
              </p14:nvContentPartPr>
              <p14:xfrm>
                <a:off x="5701770" y="5979067"/>
                <a:ext cx="49320" cy="469080"/>
              </p14:xfrm>
            </p:contentPart>
          </mc:Choice>
          <mc:Fallback>
            <p:pic>
              <p:nvPicPr>
                <p:cNvPr id="270" name="Ink 269">
                  <a:extLst>
                    <a:ext uri="{FF2B5EF4-FFF2-40B4-BE49-F238E27FC236}">
                      <a16:creationId xmlns:a16="http://schemas.microsoft.com/office/drawing/2014/main" id="{6D1F645A-EE4E-4A33-8898-E7937B11E38C}"/>
                    </a:ext>
                  </a:extLst>
                </p:cNvPr>
                <p:cNvPicPr/>
                <p:nvPr/>
              </p:nvPicPr>
              <p:blipFill>
                <a:blip r:embed="rId433"/>
                <a:stretch>
                  <a:fillRect/>
                </a:stretch>
              </p:blipFill>
              <p:spPr>
                <a:xfrm>
                  <a:off x="5692770" y="5970427"/>
                  <a:ext cx="66960" cy="486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34">
              <p14:nvContentPartPr>
                <p14:cNvPr id="271" name="Ink 270">
                  <a:extLst>
                    <a:ext uri="{FF2B5EF4-FFF2-40B4-BE49-F238E27FC236}">
                      <a16:creationId xmlns:a16="http://schemas.microsoft.com/office/drawing/2014/main" id="{28ED303F-1D3F-4A9C-9549-C27F4177CD5D}"/>
                    </a:ext>
                  </a:extLst>
                </p14:cNvPr>
                <p14:cNvContentPartPr/>
                <p14:nvPr/>
              </p14:nvContentPartPr>
              <p14:xfrm>
                <a:off x="5726610" y="5937307"/>
                <a:ext cx="551160" cy="509760"/>
              </p14:xfrm>
            </p:contentPart>
          </mc:Choice>
          <mc:Fallback>
            <p:pic>
              <p:nvPicPr>
                <p:cNvPr id="271" name="Ink 270">
                  <a:extLst>
                    <a:ext uri="{FF2B5EF4-FFF2-40B4-BE49-F238E27FC236}">
                      <a16:creationId xmlns:a16="http://schemas.microsoft.com/office/drawing/2014/main" id="{28ED303F-1D3F-4A9C-9549-C27F4177CD5D}"/>
                    </a:ext>
                  </a:extLst>
                </p:cNvPr>
                <p:cNvPicPr/>
                <p:nvPr/>
              </p:nvPicPr>
              <p:blipFill>
                <a:blip r:embed="rId435"/>
                <a:stretch>
                  <a:fillRect/>
                </a:stretch>
              </p:blipFill>
              <p:spPr>
                <a:xfrm>
                  <a:off x="5717970" y="5928667"/>
                  <a:ext cx="568800" cy="527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36">
              <p14:nvContentPartPr>
                <p14:cNvPr id="272" name="Ink 271">
                  <a:extLst>
                    <a:ext uri="{FF2B5EF4-FFF2-40B4-BE49-F238E27FC236}">
                      <a16:creationId xmlns:a16="http://schemas.microsoft.com/office/drawing/2014/main" id="{3253977F-2CB9-4C39-9CB6-C23FC5FC83F1}"/>
                    </a:ext>
                  </a:extLst>
                </p14:cNvPr>
                <p14:cNvContentPartPr/>
                <p14:nvPr/>
              </p14:nvContentPartPr>
              <p14:xfrm>
                <a:off x="5754690" y="6451747"/>
                <a:ext cx="482760" cy="15840"/>
              </p14:xfrm>
            </p:contentPart>
          </mc:Choice>
          <mc:Fallback>
            <p:pic>
              <p:nvPicPr>
                <p:cNvPr id="272" name="Ink 271">
                  <a:extLst>
                    <a:ext uri="{FF2B5EF4-FFF2-40B4-BE49-F238E27FC236}">
                      <a16:creationId xmlns:a16="http://schemas.microsoft.com/office/drawing/2014/main" id="{3253977F-2CB9-4C39-9CB6-C23FC5FC83F1}"/>
                    </a:ext>
                  </a:extLst>
                </p:cNvPr>
                <p:cNvPicPr/>
                <p:nvPr/>
              </p:nvPicPr>
              <p:blipFill>
                <a:blip r:embed="rId437"/>
                <a:stretch>
                  <a:fillRect/>
                </a:stretch>
              </p:blipFill>
              <p:spPr>
                <a:xfrm>
                  <a:off x="5746050" y="6443107"/>
                  <a:ext cx="500400" cy="33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38">
              <p14:nvContentPartPr>
                <p14:cNvPr id="274" name="Ink 273">
                  <a:extLst>
                    <a:ext uri="{FF2B5EF4-FFF2-40B4-BE49-F238E27FC236}">
                      <a16:creationId xmlns:a16="http://schemas.microsoft.com/office/drawing/2014/main" id="{AE12F27D-9D7E-46E1-B606-1301594BB2AF}"/>
                    </a:ext>
                  </a:extLst>
                </p14:cNvPr>
                <p14:cNvContentPartPr/>
                <p14:nvPr/>
              </p14:nvContentPartPr>
              <p14:xfrm>
                <a:off x="5922810" y="6080587"/>
                <a:ext cx="21600" cy="313200"/>
              </p14:xfrm>
            </p:contentPart>
          </mc:Choice>
          <mc:Fallback>
            <p:pic>
              <p:nvPicPr>
                <p:cNvPr id="274" name="Ink 273">
                  <a:extLst>
                    <a:ext uri="{FF2B5EF4-FFF2-40B4-BE49-F238E27FC236}">
                      <a16:creationId xmlns:a16="http://schemas.microsoft.com/office/drawing/2014/main" id="{AE12F27D-9D7E-46E1-B606-1301594BB2AF}"/>
                    </a:ext>
                  </a:extLst>
                </p:cNvPr>
                <p:cNvPicPr/>
                <p:nvPr/>
              </p:nvPicPr>
              <p:blipFill>
                <a:blip r:embed="rId439"/>
                <a:stretch>
                  <a:fillRect/>
                </a:stretch>
              </p:blipFill>
              <p:spPr>
                <a:xfrm>
                  <a:off x="5913810" y="6071587"/>
                  <a:ext cx="39240" cy="330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0">
              <p14:nvContentPartPr>
                <p14:cNvPr id="275" name="Ink 274">
                  <a:extLst>
                    <a:ext uri="{FF2B5EF4-FFF2-40B4-BE49-F238E27FC236}">
                      <a16:creationId xmlns:a16="http://schemas.microsoft.com/office/drawing/2014/main" id="{964EFFE9-2931-45DE-BD80-02196B69DE8F}"/>
                    </a:ext>
                  </a:extLst>
                </p14:cNvPr>
                <p14:cNvContentPartPr/>
                <p14:nvPr/>
              </p14:nvContentPartPr>
              <p14:xfrm>
                <a:off x="5816970" y="6067627"/>
                <a:ext cx="122760" cy="182520"/>
              </p14:xfrm>
            </p:contentPart>
          </mc:Choice>
          <mc:Fallback>
            <p:pic>
              <p:nvPicPr>
                <p:cNvPr id="275" name="Ink 274">
                  <a:extLst>
                    <a:ext uri="{FF2B5EF4-FFF2-40B4-BE49-F238E27FC236}">
                      <a16:creationId xmlns:a16="http://schemas.microsoft.com/office/drawing/2014/main" id="{964EFFE9-2931-45DE-BD80-02196B69DE8F}"/>
                    </a:ext>
                  </a:extLst>
                </p:cNvPr>
                <p:cNvPicPr/>
                <p:nvPr/>
              </p:nvPicPr>
              <p:blipFill>
                <a:blip r:embed="rId441"/>
                <a:stretch>
                  <a:fillRect/>
                </a:stretch>
              </p:blipFill>
              <p:spPr>
                <a:xfrm>
                  <a:off x="5808330" y="6058627"/>
                  <a:ext cx="140400" cy="200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2">
              <p14:nvContentPartPr>
                <p14:cNvPr id="277" name="Ink 276">
                  <a:extLst>
                    <a:ext uri="{FF2B5EF4-FFF2-40B4-BE49-F238E27FC236}">
                      <a16:creationId xmlns:a16="http://schemas.microsoft.com/office/drawing/2014/main" id="{5B19A87A-F8DE-4476-85E3-F3928BA3C562}"/>
                    </a:ext>
                  </a:extLst>
                </p14:cNvPr>
                <p14:cNvContentPartPr/>
                <p14:nvPr/>
              </p14:nvContentPartPr>
              <p14:xfrm>
                <a:off x="6428970" y="5971147"/>
                <a:ext cx="57960" cy="464400"/>
              </p14:xfrm>
            </p:contentPart>
          </mc:Choice>
          <mc:Fallback>
            <p:pic>
              <p:nvPicPr>
                <p:cNvPr id="277" name="Ink 276">
                  <a:extLst>
                    <a:ext uri="{FF2B5EF4-FFF2-40B4-BE49-F238E27FC236}">
                      <a16:creationId xmlns:a16="http://schemas.microsoft.com/office/drawing/2014/main" id="{5B19A87A-F8DE-4476-85E3-F3928BA3C562}"/>
                    </a:ext>
                  </a:extLst>
                </p:cNvPr>
                <p:cNvPicPr/>
                <p:nvPr/>
              </p:nvPicPr>
              <p:blipFill>
                <a:blip r:embed="rId443"/>
                <a:stretch>
                  <a:fillRect/>
                </a:stretch>
              </p:blipFill>
              <p:spPr>
                <a:xfrm>
                  <a:off x="6419970" y="5962147"/>
                  <a:ext cx="75600" cy="482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4">
              <p14:nvContentPartPr>
                <p14:cNvPr id="278" name="Ink 277">
                  <a:extLst>
                    <a:ext uri="{FF2B5EF4-FFF2-40B4-BE49-F238E27FC236}">
                      <a16:creationId xmlns:a16="http://schemas.microsoft.com/office/drawing/2014/main" id="{E3E1C756-589D-4349-A659-CDAD99D97404}"/>
                    </a:ext>
                  </a:extLst>
                </p14:cNvPr>
                <p14:cNvContentPartPr/>
                <p14:nvPr/>
              </p14:nvContentPartPr>
              <p14:xfrm>
                <a:off x="6406290" y="5846227"/>
                <a:ext cx="2017440" cy="588960"/>
              </p14:xfrm>
            </p:contentPart>
          </mc:Choice>
          <mc:Fallback>
            <p:pic>
              <p:nvPicPr>
                <p:cNvPr id="278" name="Ink 277">
                  <a:extLst>
                    <a:ext uri="{FF2B5EF4-FFF2-40B4-BE49-F238E27FC236}">
                      <a16:creationId xmlns:a16="http://schemas.microsoft.com/office/drawing/2014/main" id="{E3E1C756-589D-4349-A659-CDAD99D97404}"/>
                    </a:ext>
                  </a:extLst>
                </p:cNvPr>
                <p:cNvPicPr/>
                <p:nvPr/>
              </p:nvPicPr>
              <p:blipFill>
                <a:blip r:embed="rId445"/>
                <a:stretch>
                  <a:fillRect/>
                </a:stretch>
              </p:blipFill>
              <p:spPr>
                <a:xfrm>
                  <a:off x="6397650" y="5837587"/>
                  <a:ext cx="2035080" cy="606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6">
              <p14:nvContentPartPr>
                <p14:cNvPr id="279" name="Ink 278">
                  <a:extLst>
                    <a:ext uri="{FF2B5EF4-FFF2-40B4-BE49-F238E27FC236}">
                      <a16:creationId xmlns:a16="http://schemas.microsoft.com/office/drawing/2014/main" id="{E9B6C76D-34DA-49EE-AAFE-E8408F8BF51B}"/>
                    </a:ext>
                  </a:extLst>
                </p14:cNvPr>
                <p14:cNvContentPartPr/>
                <p14:nvPr/>
              </p14:nvContentPartPr>
              <p14:xfrm>
                <a:off x="6824970" y="5904547"/>
                <a:ext cx="70560" cy="521640"/>
              </p14:xfrm>
            </p:contentPart>
          </mc:Choice>
          <mc:Fallback>
            <p:pic>
              <p:nvPicPr>
                <p:cNvPr id="279" name="Ink 278">
                  <a:extLst>
                    <a:ext uri="{FF2B5EF4-FFF2-40B4-BE49-F238E27FC236}">
                      <a16:creationId xmlns:a16="http://schemas.microsoft.com/office/drawing/2014/main" id="{E9B6C76D-34DA-49EE-AAFE-E8408F8BF51B}"/>
                    </a:ext>
                  </a:extLst>
                </p:cNvPr>
                <p:cNvPicPr/>
                <p:nvPr/>
              </p:nvPicPr>
              <p:blipFill>
                <a:blip r:embed="rId447"/>
                <a:stretch>
                  <a:fillRect/>
                </a:stretch>
              </p:blipFill>
              <p:spPr>
                <a:xfrm>
                  <a:off x="6815970" y="5895907"/>
                  <a:ext cx="88200" cy="539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8">
              <p14:nvContentPartPr>
                <p14:cNvPr id="280" name="Ink 279">
                  <a:extLst>
                    <a:ext uri="{FF2B5EF4-FFF2-40B4-BE49-F238E27FC236}">
                      <a16:creationId xmlns:a16="http://schemas.microsoft.com/office/drawing/2014/main" id="{C2DBC866-AE12-4DE2-A6C6-FF4D38C810E2}"/>
                    </a:ext>
                  </a:extLst>
                </p14:cNvPr>
                <p14:cNvContentPartPr/>
                <p14:nvPr/>
              </p14:nvContentPartPr>
              <p14:xfrm>
                <a:off x="7120530" y="5897347"/>
                <a:ext cx="78480" cy="478440"/>
              </p14:xfrm>
            </p:contentPart>
          </mc:Choice>
          <mc:Fallback>
            <p:pic>
              <p:nvPicPr>
                <p:cNvPr id="280" name="Ink 279">
                  <a:extLst>
                    <a:ext uri="{FF2B5EF4-FFF2-40B4-BE49-F238E27FC236}">
                      <a16:creationId xmlns:a16="http://schemas.microsoft.com/office/drawing/2014/main" id="{C2DBC866-AE12-4DE2-A6C6-FF4D38C810E2}"/>
                    </a:ext>
                  </a:extLst>
                </p:cNvPr>
                <p:cNvPicPr/>
                <p:nvPr/>
              </p:nvPicPr>
              <p:blipFill>
                <a:blip r:embed="rId449"/>
                <a:stretch>
                  <a:fillRect/>
                </a:stretch>
              </p:blipFill>
              <p:spPr>
                <a:xfrm>
                  <a:off x="7111530" y="5888347"/>
                  <a:ext cx="96120" cy="496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50">
              <p14:nvContentPartPr>
                <p14:cNvPr id="281" name="Ink 280">
                  <a:extLst>
                    <a:ext uri="{FF2B5EF4-FFF2-40B4-BE49-F238E27FC236}">
                      <a16:creationId xmlns:a16="http://schemas.microsoft.com/office/drawing/2014/main" id="{533979B4-8ECB-4F86-BB8E-39EBCE04FE08}"/>
                    </a:ext>
                  </a:extLst>
                </p14:cNvPr>
                <p14:cNvContentPartPr/>
                <p14:nvPr/>
              </p14:nvContentPartPr>
              <p14:xfrm>
                <a:off x="7520130" y="5894467"/>
                <a:ext cx="124200" cy="471960"/>
              </p14:xfrm>
            </p:contentPart>
          </mc:Choice>
          <mc:Fallback>
            <p:pic>
              <p:nvPicPr>
                <p:cNvPr id="281" name="Ink 280">
                  <a:extLst>
                    <a:ext uri="{FF2B5EF4-FFF2-40B4-BE49-F238E27FC236}">
                      <a16:creationId xmlns:a16="http://schemas.microsoft.com/office/drawing/2014/main" id="{533979B4-8ECB-4F86-BB8E-39EBCE04FE08}"/>
                    </a:ext>
                  </a:extLst>
                </p:cNvPr>
                <p:cNvPicPr/>
                <p:nvPr/>
              </p:nvPicPr>
              <p:blipFill>
                <a:blip r:embed="rId451"/>
                <a:stretch>
                  <a:fillRect/>
                </a:stretch>
              </p:blipFill>
              <p:spPr>
                <a:xfrm>
                  <a:off x="7511130" y="5885827"/>
                  <a:ext cx="141840" cy="489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52">
              <p14:nvContentPartPr>
                <p14:cNvPr id="282" name="Ink 281">
                  <a:extLst>
                    <a:ext uri="{FF2B5EF4-FFF2-40B4-BE49-F238E27FC236}">
                      <a16:creationId xmlns:a16="http://schemas.microsoft.com/office/drawing/2014/main" id="{A0AB4D44-AC6D-48AC-9370-C37B20937C82}"/>
                    </a:ext>
                  </a:extLst>
                </p14:cNvPr>
                <p14:cNvContentPartPr/>
                <p14:nvPr/>
              </p14:nvContentPartPr>
              <p14:xfrm>
                <a:off x="7932690" y="5905267"/>
                <a:ext cx="50400" cy="501120"/>
              </p14:xfrm>
            </p:contentPart>
          </mc:Choice>
          <mc:Fallback>
            <p:pic>
              <p:nvPicPr>
                <p:cNvPr id="282" name="Ink 281">
                  <a:extLst>
                    <a:ext uri="{FF2B5EF4-FFF2-40B4-BE49-F238E27FC236}">
                      <a16:creationId xmlns:a16="http://schemas.microsoft.com/office/drawing/2014/main" id="{A0AB4D44-AC6D-48AC-9370-C37B20937C82}"/>
                    </a:ext>
                  </a:extLst>
                </p:cNvPr>
                <p:cNvPicPr/>
                <p:nvPr/>
              </p:nvPicPr>
              <p:blipFill>
                <a:blip r:embed="rId453"/>
                <a:stretch>
                  <a:fillRect/>
                </a:stretch>
              </p:blipFill>
              <p:spPr>
                <a:xfrm>
                  <a:off x="7923690" y="5896627"/>
                  <a:ext cx="68040" cy="518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54">
              <p14:nvContentPartPr>
                <p14:cNvPr id="283" name="Ink 282">
                  <a:extLst>
                    <a:ext uri="{FF2B5EF4-FFF2-40B4-BE49-F238E27FC236}">
                      <a16:creationId xmlns:a16="http://schemas.microsoft.com/office/drawing/2014/main" id="{D2DAA35A-3D9F-4943-8D6A-FD41D2F2F8F2}"/>
                    </a:ext>
                  </a:extLst>
                </p14:cNvPr>
                <p14:cNvContentPartPr/>
                <p14:nvPr/>
              </p14:nvContentPartPr>
              <p14:xfrm>
                <a:off x="6506370" y="5977627"/>
                <a:ext cx="101520" cy="360000"/>
              </p14:xfrm>
            </p:contentPart>
          </mc:Choice>
          <mc:Fallback>
            <p:pic>
              <p:nvPicPr>
                <p:cNvPr id="283" name="Ink 282">
                  <a:extLst>
                    <a:ext uri="{FF2B5EF4-FFF2-40B4-BE49-F238E27FC236}">
                      <a16:creationId xmlns:a16="http://schemas.microsoft.com/office/drawing/2014/main" id="{D2DAA35A-3D9F-4943-8D6A-FD41D2F2F8F2}"/>
                    </a:ext>
                  </a:extLst>
                </p:cNvPr>
                <p:cNvPicPr/>
                <p:nvPr/>
              </p:nvPicPr>
              <p:blipFill>
                <a:blip r:embed="rId455"/>
                <a:stretch>
                  <a:fillRect/>
                </a:stretch>
              </p:blipFill>
              <p:spPr>
                <a:xfrm>
                  <a:off x="6497730" y="5968627"/>
                  <a:ext cx="119160" cy="377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56">
              <p14:nvContentPartPr>
                <p14:cNvPr id="284" name="Ink 283">
                  <a:extLst>
                    <a:ext uri="{FF2B5EF4-FFF2-40B4-BE49-F238E27FC236}">
                      <a16:creationId xmlns:a16="http://schemas.microsoft.com/office/drawing/2014/main" id="{DCC7B115-8F81-4A39-B577-F54B524BA828}"/>
                    </a:ext>
                  </a:extLst>
                </p14:cNvPr>
                <p14:cNvContentPartPr/>
                <p14:nvPr/>
              </p14:nvContentPartPr>
              <p14:xfrm>
                <a:off x="6498810" y="6044587"/>
                <a:ext cx="28800" cy="103680"/>
              </p14:xfrm>
            </p:contentPart>
          </mc:Choice>
          <mc:Fallback>
            <p:pic>
              <p:nvPicPr>
                <p:cNvPr id="284" name="Ink 283">
                  <a:extLst>
                    <a:ext uri="{FF2B5EF4-FFF2-40B4-BE49-F238E27FC236}">
                      <a16:creationId xmlns:a16="http://schemas.microsoft.com/office/drawing/2014/main" id="{DCC7B115-8F81-4A39-B577-F54B524BA828}"/>
                    </a:ext>
                  </a:extLst>
                </p:cNvPr>
                <p:cNvPicPr/>
                <p:nvPr/>
              </p:nvPicPr>
              <p:blipFill>
                <a:blip r:embed="rId457"/>
                <a:stretch>
                  <a:fillRect/>
                </a:stretch>
              </p:blipFill>
              <p:spPr>
                <a:xfrm>
                  <a:off x="6490170" y="6035947"/>
                  <a:ext cx="46440" cy="121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58">
              <p14:nvContentPartPr>
                <p14:cNvPr id="285" name="Ink 284">
                  <a:extLst>
                    <a:ext uri="{FF2B5EF4-FFF2-40B4-BE49-F238E27FC236}">
                      <a16:creationId xmlns:a16="http://schemas.microsoft.com/office/drawing/2014/main" id="{5E223758-0E1A-4C5A-9BB0-B439E87E047F}"/>
                    </a:ext>
                  </a:extLst>
                </p14:cNvPr>
                <p14:cNvContentPartPr/>
                <p14:nvPr/>
              </p14:nvContentPartPr>
              <p14:xfrm>
                <a:off x="6633090" y="6034507"/>
                <a:ext cx="71640" cy="288720"/>
              </p14:xfrm>
            </p:contentPart>
          </mc:Choice>
          <mc:Fallback>
            <p:pic>
              <p:nvPicPr>
                <p:cNvPr id="285" name="Ink 284">
                  <a:extLst>
                    <a:ext uri="{FF2B5EF4-FFF2-40B4-BE49-F238E27FC236}">
                      <a16:creationId xmlns:a16="http://schemas.microsoft.com/office/drawing/2014/main" id="{5E223758-0E1A-4C5A-9BB0-B439E87E047F}"/>
                    </a:ext>
                  </a:extLst>
                </p:cNvPr>
                <p:cNvPicPr/>
                <p:nvPr/>
              </p:nvPicPr>
              <p:blipFill>
                <a:blip r:embed="rId459"/>
                <a:stretch>
                  <a:fillRect/>
                </a:stretch>
              </p:blipFill>
              <p:spPr>
                <a:xfrm>
                  <a:off x="6624450" y="6025867"/>
                  <a:ext cx="89280" cy="30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0">
              <p14:nvContentPartPr>
                <p14:cNvPr id="286" name="Ink 285">
                  <a:extLst>
                    <a:ext uri="{FF2B5EF4-FFF2-40B4-BE49-F238E27FC236}">
                      <a16:creationId xmlns:a16="http://schemas.microsoft.com/office/drawing/2014/main" id="{F61C5180-C50D-45F5-B539-320A6E65383F}"/>
                    </a:ext>
                  </a:extLst>
                </p14:cNvPr>
                <p14:cNvContentPartPr/>
                <p14:nvPr/>
              </p14:nvContentPartPr>
              <p14:xfrm>
                <a:off x="6716250" y="6201187"/>
                <a:ext cx="45000" cy="129600"/>
              </p14:xfrm>
            </p:contentPart>
          </mc:Choice>
          <mc:Fallback>
            <p:pic>
              <p:nvPicPr>
                <p:cNvPr id="286" name="Ink 285">
                  <a:extLst>
                    <a:ext uri="{FF2B5EF4-FFF2-40B4-BE49-F238E27FC236}">
                      <a16:creationId xmlns:a16="http://schemas.microsoft.com/office/drawing/2014/main" id="{F61C5180-C50D-45F5-B539-320A6E65383F}"/>
                    </a:ext>
                  </a:extLst>
                </p:cNvPr>
                <p:cNvPicPr/>
                <p:nvPr/>
              </p:nvPicPr>
              <p:blipFill>
                <a:blip r:embed="rId461"/>
                <a:stretch>
                  <a:fillRect/>
                </a:stretch>
              </p:blipFill>
              <p:spPr>
                <a:xfrm>
                  <a:off x="6707250" y="6192187"/>
                  <a:ext cx="62640" cy="147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2">
              <p14:nvContentPartPr>
                <p14:cNvPr id="287" name="Ink 286">
                  <a:extLst>
                    <a:ext uri="{FF2B5EF4-FFF2-40B4-BE49-F238E27FC236}">
                      <a16:creationId xmlns:a16="http://schemas.microsoft.com/office/drawing/2014/main" id="{4D005BFA-8B29-4CD3-9B8E-C0EC6BE9A9DF}"/>
                    </a:ext>
                  </a:extLst>
                </p14:cNvPr>
                <p14:cNvContentPartPr/>
                <p14:nvPr/>
              </p14:nvContentPartPr>
              <p14:xfrm>
                <a:off x="6964650" y="6032707"/>
                <a:ext cx="19800" cy="294480"/>
              </p14:xfrm>
            </p:contentPart>
          </mc:Choice>
          <mc:Fallback>
            <p:pic>
              <p:nvPicPr>
                <p:cNvPr id="287" name="Ink 286">
                  <a:extLst>
                    <a:ext uri="{FF2B5EF4-FFF2-40B4-BE49-F238E27FC236}">
                      <a16:creationId xmlns:a16="http://schemas.microsoft.com/office/drawing/2014/main" id="{4D005BFA-8B29-4CD3-9B8E-C0EC6BE9A9DF}"/>
                    </a:ext>
                  </a:extLst>
                </p:cNvPr>
                <p:cNvPicPr/>
                <p:nvPr/>
              </p:nvPicPr>
              <p:blipFill>
                <a:blip r:embed="rId463"/>
                <a:stretch>
                  <a:fillRect/>
                </a:stretch>
              </p:blipFill>
              <p:spPr>
                <a:xfrm>
                  <a:off x="6955650" y="6024067"/>
                  <a:ext cx="37440" cy="312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4">
              <p14:nvContentPartPr>
                <p14:cNvPr id="288" name="Ink 287">
                  <a:extLst>
                    <a:ext uri="{FF2B5EF4-FFF2-40B4-BE49-F238E27FC236}">
                      <a16:creationId xmlns:a16="http://schemas.microsoft.com/office/drawing/2014/main" id="{D838DFBC-8218-4916-B582-BAFB85ED3B8F}"/>
                    </a:ext>
                  </a:extLst>
                </p14:cNvPr>
                <p14:cNvContentPartPr/>
                <p14:nvPr/>
              </p14:nvContentPartPr>
              <p14:xfrm>
                <a:off x="6909930" y="6083107"/>
                <a:ext cx="13320" cy="86400"/>
              </p14:xfrm>
            </p:contentPart>
          </mc:Choice>
          <mc:Fallback>
            <p:pic>
              <p:nvPicPr>
                <p:cNvPr id="288" name="Ink 287">
                  <a:extLst>
                    <a:ext uri="{FF2B5EF4-FFF2-40B4-BE49-F238E27FC236}">
                      <a16:creationId xmlns:a16="http://schemas.microsoft.com/office/drawing/2014/main" id="{D838DFBC-8218-4916-B582-BAFB85ED3B8F}"/>
                    </a:ext>
                  </a:extLst>
                </p:cNvPr>
                <p:cNvPicPr/>
                <p:nvPr/>
              </p:nvPicPr>
              <p:blipFill>
                <a:blip r:embed="rId465"/>
                <a:stretch>
                  <a:fillRect/>
                </a:stretch>
              </p:blipFill>
              <p:spPr>
                <a:xfrm>
                  <a:off x="6901290" y="6074107"/>
                  <a:ext cx="30960" cy="104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6">
              <p14:nvContentPartPr>
                <p14:cNvPr id="289" name="Ink 288">
                  <a:extLst>
                    <a:ext uri="{FF2B5EF4-FFF2-40B4-BE49-F238E27FC236}">
                      <a16:creationId xmlns:a16="http://schemas.microsoft.com/office/drawing/2014/main" id="{E0BAA834-17B8-4F95-BE5B-3158339099EF}"/>
                    </a:ext>
                  </a:extLst>
                </p14:cNvPr>
                <p14:cNvContentPartPr/>
                <p14:nvPr/>
              </p14:nvContentPartPr>
              <p14:xfrm>
                <a:off x="7014330" y="6064387"/>
                <a:ext cx="40320" cy="236520"/>
              </p14:xfrm>
            </p:contentPart>
          </mc:Choice>
          <mc:Fallback>
            <p:pic>
              <p:nvPicPr>
                <p:cNvPr id="289" name="Ink 288">
                  <a:extLst>
                    <a:ext uri="{FF2B5EF4-FFF2-40B4-BE49-F238E27FC236}">
                      <a16:creationId xmlns:a16="http://schemas.microsoft.com/office/drawing/2014/main" id="{E0BAA834-17B8-4F95-BE5B-3158339099EF}"/>
                    </a:ext>
                  </a:extLst>
                </p:cNvPr>
                <p:cNvPicPr/>
                <p:nvPr/>
              </p:nvPicPr>
              <p:blipFill>
                <a:blip r:embed="rId467"/>
                <a:stretch>
                  <a:fillRect/>
                </a:stretch>
              </p:blipFill>
              <p:spPr>
                <a:xfrm>
                  <a:off x="7005330" y="6055747"/>
                  <a:ext cx="57960" cy="254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8">
              <p14:nvContentPartPr>
                <p14:cNvPr id="290" name="Ink 289">
                  <a:extLst>
                    <a:ext uri="{FF2B5EF4-FFF2-40B4-BE49-F238E27FC236}">
                      <a16:creationId xmlns:a16="http://schemas.microsoft.com/office/drawing/2014/main" id="{D778AAE3-00BE-46AA-864E-438E1AC78FC6}"/>
                    </a:ext>
                  </a:extLst>
                </p14:cNvPr>
                <p14:cNvContentPartPr/>
                <p14:nvPr/>
              </p14:nvContentPartPr>
              <p14:xfrm>
                <a:off x="7049610" y="6204787"/>
                <a:ext cx="52560" cy="129960"/>
              </p14:xfrm>
            </p:contentPart>
          </mc:Choice>
          <mc:Fallback>
            <p:pic>
              <p:nvPicPr>
                <p:cNvPr id="290" name="Ink 289">
                  <a:extLst>
                    <a:ext uri="{FF2B5EF4-FFF2-40B4-BE49-F238E27FC236}">
                      <a16:creationId xmlns:a16="http://schemas.microsoft.com/office/drawing/2014/main" id="{D778AAE3-00BE-46AA-864E-438E1AC78FC6}"/>
                    </a:ext>
                  </a:extLst>
                </p:cNvPr>
                <p:cNvPicPr/>
                <p:nvPr/>
              </p:nvPicPr>
              <p:blipFill>
                <a:blip r:embed="rId469"/>
                <a:stretch>
                  <a:fillRect/>
                </a:stretch>
              </p:blipFill>
              <p:spPr>
                <a:xfrm>
                  <a:off x="7040970" y="6195787"/>
                  <a:ext cx="70200" cy="147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70">
              <p14:nvContentPartPr>
                <p14:cNvPr id="291" name="Ink 290">
                  <a:extLst>
                    <a:ext uri="{FF2B5EF4-FFF2-40B4-BE49-F238E27FC236}">
                      <a16:creationId xmlns:a16="http://schemas.microsoft.com/office/drawing/2014/main" id="{EBD48AFE-F225-4951-88F2-1BBD2E4D8178}"/>
                    </a:ext>
                  </a:extLst>
                </p14:cNvPr>
                <p14:cNvContentPartPr/>
                <p14:nvPr/>
              </p14:nvContentPartPr>
              <p14:xfrm>
                <a:off x="7304130" y="6024427"/>
                <a:ext cx="45000" cy="270360"/>
              </p14:xfrm>
            </p:contentPart>
          </mc:Choice>
          <mc:Fallback>
            <p:pic>
              <p:nvPicPr>
                <p:cNvPr id="291" name="Ink 290">
                  <a:extLst>
                    <a:ext uri="{FF2B5EF4-FFF2-40B4-BE49-F238E27FC236}">
                      <a16:creationId xmlns:a16="http://schemas.microsoft.com/office/drawing/2014/main" id="{EBD48AFE-F225-4951-88F2-1BBD2E4D8178}"/>
                    </a:ext>
                  </a:extLst>
                </p:cNvPr>
                <p:cNvPicPr/>
                <p:nvPr/>
              </p:nvPicPr>
              <p:blipFill>
                <a:blip r:embed="rId471"/>
                <a:stretch>
                  <a:fillRect/>
                </a:stretch>
              </p:blipFill>
              <p:spPr>
                <a:xfrm>
                  <a:off x="7295130" y="6015787"/>
                  <a:ext cx="62640" cy="28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72">
              <p14:nvContentPartPr>
                <p14:cNvPr id="292" name="Ink 291">
                  <a:extLst>
                    <a:ext uri="{FF2B5EF4-FFF2-40B4-BE49-F238E27FC236}">
                      <a16:creationId xmlns:a16="http://schemas.microsoft.com/office/drawing/2014/main" id="{139BB3AD-A875-4677-8005-8F88C7FAAC81}"/>
                    </a:ext>
                  </a:extLst>
                </p14:cNvPr>
                <p14:cNvContentPartPr/>
                <p14:nvPr/>
              </p14:nvContentPartPr>
              <p14:xfrm>
                <a:off x="7249050" y="6019747"/>
                <a:ext cx="52560" cy="116640"/>
              </p14:xfrm>
            </p:contentPart>
          </mc:Choice>
          <mc:Fallback>
            <p:pic>
              <p:nvPicPr>
                <p:cNvPr id="292" name="Ink 291">
                  <a:extLst>
                    <a:ext uri="{FF2B5EF4-FFF2-40B4-BE49-F238E27FC236}">
                      <a16:creationId xmlns:a16="http://schemas.microsoft.com/office/drawing/2014/main" id="{139BB3AD-A875-4677-8005-8F88C7FAAC81}"/>
                    </a:ext>
                  </a:extLst>
                </p:cNvPr>
                <p:cNvPicPr/>
                <p:nvPr/>
              </p:nvPicPr>
              <p:blipFill>
                <a:blip r:embed="rId473"/>
                <a:stretch>
                  <a:fillRect/>
                </a:stretch>
              </p:blipFill>
              <p:spPr>
                <a:xfrm>
                  <a:off x="7240050" y="6011107"/>
                  <a:ext cx="70200" cy="13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74">
              <p14:nvContentPartPr>
                <p14:cNvPr id="293" name="Ink 292">
                  <a:extLst>
                    <a:ext uri="{FF2B5EF4-FFF2-40B4-BE49-F238E27FC236}">
                      <a16:creationId xmlns:a16="http://schemas.microsoft.com/office/drawing/2014/main" id="{F0D7BADD-B25C-4C93-B6E7-6EF483A8EDF5}"/>
                    </a:ext>
                  </a:extLst>
                </p14:cNvPr>
                <p14:cNvContentPartPr/>
                <p14:nvPr/>
              </p14:nvContentPartPr>
              <p14:xfrm>
                <a:off x="7403490" y="6067267"/>
                <a:ext cx="103320" cy="219960"/>
              </p14:xfrm>
            </p:contentPart>
          </mc:Choice>
          <mc:Fallback>
            <p:pic>
              <p:nvPicPr>
                <p:cNvPr id="293" name="Ink 292">
                  <a:extLst>
                    <a:ext uri="{FF2B5EF4-FFF2-40B4-BE49-F238E27FC236}">
                      <a16:creationId xmlns:a16="http://schemas.microsoft.com/office/drawing/2014/main" id="{F0D7BADD-B25C-4C93-B6E7-6EF483A8EDF5}"/>
                    </a:ext>
                  </a:extLst>
                </p:cNvPr>
                <p:cNvPicPr/>
                <p:nvPr/>
              </p:nvPicPr>
              <p:blipFill>
                <a:blip r:embed="rId475"/>
                <a:stretch>
                  <a:fillRect/>
                </a:stretch>
              </p:blipFill>
              <p:spPr>
                <a:xfrm>
                  <a:off x="7394490" y="6058627"/>
                  <a:ext cx="120960" cy="237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76">
              <p14:nvContentPartPr>
                <p14:cNvPr id="294" name="Ink 293">
                  <a:extLst>
                    <a:ext uri="{FF2B5EF4-FFF2-40B4-BE49-F238E27FC236}">
                      <a16:creationId xmlns:a16="http://schemas.microsoft.com/office/drawing/2014/main" id="{0876B8EA-048C-437B-9C82-C0121C527585}"/>
                    </a:ext>
                  </a:extLst>
                </p14:cNvPr>
                <p14:cNvContentPartPr/>
                <p14:nvPr/>
              </p14:nvContentPartPr>
              <p14:xfrm>
                <a:off x="7746210" y="6010387"/>
                <a:ext cx="13320" cy="238680"/>
              </p14:xfrm>
            </p:contentPart>
          </mc:Choice>
          <mc:Fallback>
            <p:pic>
              <p:nvPicPr>
                <p:cNvPr id="294" name="Ink 293">
                  <a:extLst>
                    <a:ext uri="{FF2B5EF4-FFF2-40B4-BE49-F238E27FC236}">
                      <a16:creationId xmlns:a16="http://schemas.microsoft.com/office/drawing/2014/main" id="{0876B8EA-048C-437B-9C82-C0121C527585}"/>
                    </a:ext>
                  </a:extLst>
                </p:cNvPr>
                <p:cNvPicPr/>
                <p:nvPr/>
              </p:nvPicPr>
              <p:blipFill>
                <a:blip r:embed="rId477"/>
                <a:stretch>
                  <a:fillRect/>
                </a:stretch>
              </p:blipFill>
              <p:spPr>
                <a:xfrm>
                  <a:off x="7737570" y="6001387"/>
                  <a:ext cx="30960" cy="256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78">
              <p14:nvContentPartPr>
                <p14:cNvPr id="295" name="Ink 294">
                  <a:extLst>
                    <a:ext uri="{FF2B5EF4-FFF2-40B4-BE49-F238E27FC236}">
                      <a16:creationId xmlns:a16="http://schemas.microsoft.com/office/drawing/2014/main" id="{6C5BF7C7-4F6A-4FF9-B736-6CCFA26CB21E}"/>
                    </a:ext>
                  </a:extLst>
                </p14:cNvPr>
                <p14:cNvContentPartPr/>
                <p14:nvPr/>
              </p14:nvContentPartPr>
              <p14:xfrm>
                <a:off x="7656570" y="5983747"/>
                <a:ext cx="70560" cy="129960"/>
              </p14:xfrm>
            </p:contentPart>
          </mc:Choice>
          <mc:Fallback>
            <p:pic>
              <p:nvPicPr>
                <p:cNvPr id="295" name="Ink 294">
                  <a:extLst>
                    <a:ext uri="{FF2B5EF4-FFF2-40B4-BE49-F238E27FC236}">
                      <a16:creationId xmlns:a16="http://schemas.microsoft.com/office/drawing/2014/main" id="{6C5BF7C7-4F6A-4FF9-B736-6CCFA26CB21E}"/>
                    </a:ext>
                  </a:extLst>
                </p:cNvPr>
                <p:cNvPicPr/>
                <p:nvPr/>
              </p:nvPicPr>
              <p:blipFill>
                <a:blip r:embed="rId479"/>
                <a:stretch>
                  <a:fillRect/>
                </a:stretch>
              </p:blipFill>
              <p:spPr>
                <a:xfrm>
                  <a:off x="7647930" y="5975107"/>
                  <a:ext cx="88200" cy="147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0">
              <p14:nvContentPartPr>
                <p14:cNvPr id="296" name="Ink 295">
                  <a:extLst>
                    <a:ext uri="{FF2B5EF4-FFF2-40B4-BE49-F238E27FC236}">
                      <a16:creationId xmlns:a16="http://schemas.microsoft.com/office/drawing/2014/main" id="{7D73A6B9-C006-41EC-BF86-C0CF3FB9AACF}"/>
                    </a:ext>
                  </a:extLst>
                </p14:cNvPr>
                <p14:cNvContentPartPr/>
                <p14:nvPr/>
              </p14:nvContentPartPr>
              <p14:xfrm>
                <a:off x="7803450" y="6028387"/>
                <a:ext cx="50400" cy="217800"/>
              </p14:xfrm>
            </p:contentPart>
          </mc:Choice>
          <mc:Fallback>
            <p:pic>
              <p:nvPicPr>
                <p:cNvPr id="296" name="Ink 295">
                  <a:extLst>
                    <a:ext uri="{FF2B5EF4-FFF2-40B4-BE49-F238E27FC236}">
                      <a16:creationId xmlns:a16="http://schemas.microsoft.com/office/drawing/2014/main" id="{7D73A6B9-C006-41EC-BF86-C0CF3FB9AACF}"/>
                    </a:ext>
                  </a:extLst>
                </p:cNvPr>
                <p:cNvPicPr/>
                <p:nvPr/>
              </p:nvPicPr>
              <p:blipFill>
                <a:blip r:embed="rId481"/>
                <a:stretch>
                  <a:fillRect/>
                </a:stretch>
              </p:blipFill>
              <p:spPr>
                <a:xfrm>
                  <a:off x="7794450" y="6019747"/>
                  <a:ext cx="68040" cy="235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2">
              <p14:nvContentPartPr>
                <p14:cNvPr id="297" name="Ink 296">
                  <a:extLst>
                    <a:ext uri="{FF2B5EF4-FFF2-40B4-BE49-F238E27FC236}">
                      <a16:creationId xmlns:a16="http://schemas.microsoft.com/office/drawing/2014/main" id="{0BF428A9-9F83-46C5-9A80-69E3914A153A}"/>
                    </a:ext>
                  </a:extLst>
                </p14:cNvPr>
                <p14:cNvContentPartPr/>
                <p14:nvPr/>
              </p14:nvContentPartPr>
              <p14:xfrm>
                <a:off x="7875450" y="6108667"/>
                <a:ext cx="47880" cy="160200"/>
              </p14:xfrm>
            </p:contentPart>
          </mc:Choice>
          <mc:Fallback>
            <p:pic>
              <p:nvPicPr>
                <p:cNvPr id="297" name="Ink 296">
                  <a:extLst>
                    <a:ext uri="{FF2B5EF4-FFF2-40B4-BE49-F238E27FC236}">
                      <a16:creationId xmlns:a16="http://schemas.microsoft.com/office/drawing/2014/main" id="{0BF428A9-9F83-46C5-9A80-69E3914A153A}"/>
                    </a:ext>
                  </a:extLst>
                </p:cNvPr>
                <p:cNvPicPr/>
                <p:nvPr/>
              </p:nvPicPr>
              <p:blipFill>
                <a:blip r:embed="rId483"/>
                <a:stretch>
                  <a:fillRect/>
                </a:stretch>
              </p:blipFill>
              <p:spPr>
                <a:xfrm>
                  <a:off x="7866810" y="6099667"/>
                  <a:ext cx="65520" cy="177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4">
              <p14:nvContentPartPr>
                <p14:cNvPr id="298" name="Ink 297">
                  <a:extLst>
                    <a:ext uri="{FF2B5EF4-FFF2-40B4-BE49-F238E27FC236}">
                      <a16:creationId xmlns:a16="http://schemas.microsoft.com/office/drawing/2014/main" id="{CAA06DA7-A72D-414C-B476-7C896C603083}"/>
                    </a:ext>
                  </a:extLst>
                </p14:cNvPr>
                <p14:cNvContentPartPr/>
                <p14:nvPr/>
              </p14:nvContentPartPr>
              <p14:xfrm>
                <a:off x="8068770" y="5954587"/>
                <a:ext cx="97560" cy="303480"/>
              </p14:xfrm>
            </p:contentPart>
          </mc:Choice>
          <mc:Fallback>
            <p:pic>
              <p:nvPicPr>
                <p:cNvPr id="298" name="Ink 297">
                  <a:extLst>
                    <a:ext uri="{FF2B5EF4-FFF2-40B4-BE49-F238E27FC236}">
                      <a16:creationId xmlns:a16="http://schemas.microsoft.com/office/drawing/2014/main" id="{CAA06DA7-A72D-414C-B476-7C896C603083}"/>
                    </a:ext>
                  </a:extLst>
                </p:cNvPr>
                <p:cNvPicPr/>
                <p:nvPr/>
              </p:nvPicPr>
              <p:blipFill>
                <a:blip r:embed="rId485"/>
                <a:stretch>
                  <a:fillRect/>
                </a:stretch>
              </p:blipFill>
              <p:spPr>
                <a:xfrm>
                  <a:off x="8060130" y="5945947"/>
                  <a:ext cx="115200" cy="321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6">
              <p14:nvContentPartPr>
                <p14:cNvPr id="299" name="Ink 298">
                  <a:extLst>
                    <a:ext uri="{FF2B5EF4-FFF2-40B4-BE49-F238E27FC236}">
                      <a16:creationId xmlns:a16="http://schemas.microsoft.com/office/drawing/2014/main" id="{3C824144-8455-4258-9B34-2EBEC630CDB5}"/>
                    </a:ext>
                  </a:extLst>
                </p14:cNvPr>
                <p14:cNvContentPartPr/>
                <p14:nvPr/>
              </p14:nvContentPartPr>
              <p14:xfrm>
                <a:off x="8214930" y="6032707"/>
                <a:ext cx="33120" cy="240120"/>
              </p14:xfrm>
            </p:contentPart>
          </mc:Choice>
          <mc:Fallback>
            <p:pic>
              <p:nvPicPr>
                <p:cNvPr id="299" name="Ink 298">
                  <a:extLst>
                    <a:ext uri="{FF2B5EF4-FFF2-40B4-BE49-F238E27FC236}">
                      <a16:creationId xmlns:a16="http://schemas.microsoft.com/office/drawing/2014/main" id="{3C824144-8455-4258-9B34-2EBEC630CDB5}"/>
                    </a:ext>
                  </a:extLst>
                </p:cNvPr>
                <p:cNvPicPr/>
                <p:nvPr/>
              </p:nvPicPr>
              <p:blipFill>
                <a:blip r:embed="rId487"/>
                <a:stretch>
                  <a:fillRect/>
                </a:stretch>
              </p:blipFill>
              <p:spPr>
                <a:xfrm>
                  <a:off x="8205930" y="6024067"/>
                  <a:ext cx="50760" cy="257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8">
              <p14:nvContentPartPr>
                <p14:cNvPr id="300" name="Ink 299">
                  <a:extLst>
                    <a:ext uri="{FF2B5EF4-FFF2-40B4-BE49-F238E27FC236}">
                      <a16:creationId xmlns:a16="http://schemas.microsoft.com/office/drawing/2014/main" id="{DFEA4B76-AAF6-4EF6-90D5-9ECE8A3B861A}"/>
                    </a:ext>
                  </a:extLst>
                </p14:cNvPr>
                <p14:cNvContentPartPr/>
                <p14:nvPr/>
              </p14:nvContentPartPr>
              <p14:xfrm>
                <a:off x="8284770" y="6096427"/>
                <a:ext cx="33480" cy="145440"/>
              </p14:xfrm>
            </p:contentPart>
          </mc:Choice>
          <mc:Fallback>
            <p:pic>
              <p:nvPicPr>
                <p:cNvPr id="300" name="Ink 299">
                  <a:extLst>
                    <a:ext uri="{FF2B5EF4-FFF2-40B4-BE49-F238E27FC236}">
                      <a16:creationId xmlns:a16="http://schemas.microsoft.com/office/drawing/2014/main" id="{DFEA4B76-AAF6-4EF6-90D5-9ECE8A3B861A}"/>
                    </a:ext>
                  </a:extLst>
                </p:cNvPr>
                <p:cNvPicPr/>
                <p:nvPr/>
              </p:nvPicPr>
              <p:blipFill>
                <a:blip r:embed="rId489"/>
                <a:stretch>
                  <a:fillRect/>
                </a:stretch>
              </p:blipFill>
              <p:spPr>
                <a:xfrm>
                  <a:off x="8275770" y="6087787"/>
                  <a:ext cx="51120" cy="1630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14" name="Group 313">
            <a:extLst>
              <a:ext uri="{FF2B5EF4-FFF2-40B4-BE49-F238E27FC236}">
                <a16:creationId xmlns:a16="http://schemas.microsoft.com/office/drawing/2014/main" id="{51ADD38D-678F-4181-879E-54D78B454479}"/>
              </a:ext>
            </a:extLst>
          </p:cNvPr>
          <p:cNvGrpSpPr/>
          <p:nvPr/>
        </p:nvGrpSpPr>
        <p:grpSpPr>
          <a:xfrm>
            <a:off x="8650170" y="5774947"/>
            <a:ext cx="2295360" cy="920160"/>
            <a:chOff x="8650170" y="5774947"/>
            <a:chExt cx="2295360" cy="9201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90">
              <p14:nvContentPartPr>
                <p14:cNvPr id="302" name="Ink 301">
                  <a:extLst>
                    <a:ext uri="{FF2B5EF4-FFF2-40B4-BE49-F238E27FC236}">
                      <a16:creationId xmlns:a16="http://schemas.microsoft.com/office/drawing/2014/main" id="{166A5CFD-EBF5-4A9B-8863-99ACE636120C}"/>
                    </a:ext>
                  </a:extLst>
                </p14:cNvPr>
                <p14:cNvContentPartPr/>
                <p14:nvPr/>
              </p14:nvContentPartPr>
              <p14:xfrm>
                <a:off x="8932410" y="5818507"/>
                <a:ext cx="61920" cy="586440"/>
              </p14:xfrm>
            </p:contentPart>
          </mc:Choice>
          <mc:Fallback>
            <p:pic>
              <p:nvPicPr>
                <p:cNvPr id="302" name="Ink 301">
                  <a:extLst>
                    <a:ext uri="{FF2B5EF4-FFF2-40B4-BE49-F238E27FC236}">
                      <a16:creationId xmlns:a16="http://schemas.microsoft.com/office/drawing/2014/main" id="{166A5CFD-EBF5-4A9B-8863-99ACE636120C}"/>
                    </a:ext>
                  </a:extLst>
                </p:cNvPr>
                <p:cNvPicPr/>
                <p:nvPr/>
              </p:nvPicPr>
              <p:blipFill>
                <a:blip r:embed="rId491"/>
                <a:stretch>
                  <a:fillRect/>
                </a:stretch>
              </p:blipFill>
              <p:spPr>
                <a:xfrm>
                  <a:off x="8923410" y="5809867"/>
                  <a:ext cx="79560" cy="60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92">
              <p14:nvContentPartPr>
                <p14:cNvPr id="303" name="Ink 302">
                  <a:extLst>
                    <a:ext uri="{FF2B5EF4-FFF2-40B4-BE49-F238E27FC236}">
                      <a16:creationId xmlns:a16="http://schemas.microsoft.com/office/drawing/2014/main" id="{F01E2E5E-0EBC-49D2-97CF-3927A89004EC}"/>
                    </a:ext>
                  </a:extLst>
                </p14:cNvPr>
                <p14:cNvContentPartPr/>
                <p14:nvPr/>
              </p14:nvContentPartPr>
              <p14:xfrm>
                <a:off x="8978130" y="5947387"/>
                <a:ext cx="905040" cy="496080"/>
              </p14:xfrm>
            </p:contentPart>
          </mc:Choice>
          <mc:Fallback>
            <p:pic>
              <p:nvPicPr>
                <p:cNvPr id="303" name="Ink 302">
                  <a:extLst>
                    <a:ext uri="{FF2B5EF4-FFF2-40B4-BE49-F238E27FC236}">
                      <a16:creationId xmlns:a16="http://schemas.microsoft.com/office/drawing/2014/main" id="{F01E2E5E-0EBC-49D2-97CF-3927A89004EC}"/>
                    </a:ext>
                  </a:extLst>
                </p:cNvPr>
                <p:cNvPicPr/>
                <p:nvPr/>
              </p:nvPicPr>
              <p:blipFill>
                <a:blip r:embed="rId493"/>
                <a:stretch>
                  <a:fillRect/>
                </a:stretch>
              </p:blipFill>
              <p:spPr>
                <a:xfrm>
                  <a:off x="8969490" y="5938387"/>
                  <a:ext cx="922680" cy="513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94">
              <p14:nvContentPartPr>
                <p14:cNvPr id="304" name="Ink 303">
                  <a:extLst>
                    <a:ext uri="{FF2B5EF4-FFF2-40B4-BE49-F238E27FC236}">
                      <a16:creationId xmlns:a16="http://schemas.microsoft.com/office/drawing/2014/main" id="{46CBA6F3-C4ED-48D7-88AA-D19D547652EF}"/>
                    </a:ext>
                  </a:extLst>
                </p14:cNvPr>
                <p14:cNvContentPartPr/>
                <p14:nvPr/>
              </p14:nvContentPartPr>
              <p14:xfrm>
                <a:off x="8650170" y="5791147"/>
                <a:ext cx="199080" cy="528840"/>
              </p14:xfrm>
            </p:contentPart>
          </mc:Choice>
          <mc:Fallback>
            <p:pic>
              <p:nvPicPr>
                <p:cNvPr id="304" name="Ink 303">
                  <a:extLst>
                    <a:ext uri="{FF2B5EF4-FFF2-40B4-BE49-F238E27FC236}">
                      <a16:creationId xmlns:a16="http://schemas.microsoft.com/office/drawing/2014/main" id="{46CBA6F3-C4ED-48D7-88AA-D19D547652EF}"/>
                    </a:ext>
                  </a:extLst>
                </p:cNvPr>
                <p:cNvPicPr/>
                <p:nvPr/>
              </p:nvPicPr>
              <p:blipFill>
                <a:blip r:embed="rId495"/>
                <a:stretch>
                  <a:fillRect/>
                </a:stretch>
              </p:blipFill>
              <p:spPr>
                <a:xfrm>
                  <a:off x="8641530" y="5782507"/>
                  <a:ext cx="216720" cy="546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96">
              <p14:nvContentPartPr>
                <p14:cNvPr id="305" name="Ink 304">
                  <a:extLst>
                    <a:ext uri="{FF2B5EF4-FFF2-40B4-BE49-F238E27FC236}">
                      <a16:creationId xmlns:a16="http://schemas.microsoft.com/office/drawing/2014/main" id="{5E5CD81D-A0CC-4B20-AB82-6E32DBC2130C}"/>
                    </a:ext>
                  </a:extLst>
                </p14:cNvPr>
                <p14:cNvContentPartPr/>
                <p14:nvPr/>
              </p14:nvContentPartPr>
              <p14:xfrm>
                <a:off x="9835650" y="5774947"/>
                <a:ext cx="221040" cy="588600"/>
              </p14:xfrm>
            </p:contentPart>
          </mc:Choice>
          <mc:Fallback>
            <p:pic>
              <p:nvPicPr>
                <p:cNvPr id="305" name="Ink 304">
                  <a:extLst>
                    <a:ext uri="{FF2B5EF4-FFF2-40B4-BE49-F238E27FC236}">
                      <a16:creationId xmlns:a16="http://schemas.microsoft.com/office/drawing/2014/main" id="{5E5CD81D-A0CC-4B20-AB82-6E32DBC2130C}"/>
                    </a:ext>
                  </a:extLst>
                </p:cNvPr>
                <p:cNvPicPr/>
                <p:nvPr/>
              </p:nvPicPr>
              <p:blipFill>
                <a:blip r:embed="rId497"/>
                <a:stretch>
                  <a:fillRect/>
                </a:stretch>
              </p:blipFill>
              <p:spPr>
                <a:xfrm>
                  <a:off x="9827010" y="5766307"/>
                  <a:ext cx="238680" cy="606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98">
              <p14:nvContentPartPr>
                <p14:cNvPr id="306" name="Ink 305">
                  <a:extLst>
                    <a:ext uri="{FF2B5EF4-FFF2-40B4-BE49-F238E27FC236}">
                      <a16:creationId xmlns:a16="http://schemas.microsoft.com/office/drawing/2014/main" id="{33471C3F-321B-45E0-B880-3BD19D0961DC}"/>
                    </a:ext>
                  </a:extLst>
                </p14:cNvPr>
                <p14:cNvContentPartPr/>
                <p14:nvPr/>
              </p14:nvContentPartPr>
              <p14:xfrm>
                <a:off x="10208970" y="5780707"/>
                <a:ext cx="183240" cy="639360"/>
              </p14:xfrm>
            </p:contentPart>
          </mc:Choice>
          <mc:Fallback>
            <p:pic>
              <p:nvPicPr>
                <p:cNvPr id="306" name="Ink 305">
                  <a:extLst>
                    <a:ext uri="{FF2B5EF4-FFF2-40B4-BE49-F238E27FC236}">
                      <a16:creationId xmlns:a16="http://schemas.microsoft.com/office/drawing/2014/main" id="{33471C3F-321B-45E0-B880-3BD19D0961DC}"/>
                    </a:ext>
                  </a:extLst>
                </p:cNvPr>
                <p:cNvPicPr/>
                <p:nvPr/>
              </p:nvPicPr>
              <p:blipFill>
                <a:blip r:embed="rId499"/>
                <a:stretch>
                  <a:fillRect/>
                </a:stretch>
              </p:blipFill>
              <p:spPr>
                <a:xfrm>
                  <a:off x="10200330" y="5772067"/>
                  <a:ext cx="200880" cy="657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00">
              <p14:nvContentPartPr>
                <p14:cNvPr id="307" name="Ink 306">
                  <a:extLst>
                    <a:ext uri="{FF2B5EF4-FFF2-40B4-BE49-F238E27FC236}">
                      <a16:creationId xmlns:a16="http://schemas.microsoft.com/office/drawing/2014/main" id="{5642D06A-09B9-40A8-9FCE-2A8D201AA44D}"/>
                    </a:ext>
                  </a:extLst>
                </p14:cNvPr>
                <p14:cNvContentPartPr/>
                <p14:nvPr/>
              </p14:nvContentPartPr>
              <p14:xfrm>
                <a:off x="10399410" y="5900587"/>
                <a:ext cx="23040" cy="60120"/>
              </p14:xfrm>
            </p:contentPart>
          </mc:Choice>
          <mc:Fallback>
            <p:pic>
              <p:nvPicPr>
                <p:cNvPr id="307" name="Ink 306">
                  <a:extLst>
                    <a:ext uri="{FF2B5EF4-FFF2-40B4-BE49-F238E27FC236}">
                      <a16:creationId xmlns:a16="http://schemas.microsoft.com/office/drawing/2014/main" id="{5642D06A-09B9-40A8-9FCE-2A8D201AA44D}"/>
                    </a:ext>
                  </a:extLst>
                </p:cNvPr>
                <p:cNvPicPr/>
                <p:nvPr/>
              </p:nvPicPr>
              <p:blipFill>
                <a:blip r:embed="rId501"/>
                <a:stretch>
                  <a:fillRect/>
                </a:stretch>
              </p:blipFill>
              <p:spPr>
                <a:xfrm>
                  <a:off x="10390410" y="5891947"/>
                  <a:ext cx="40680" cy="77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02">
              <p14:nvContentPartPr>
                <p14:cNvPr id="308" name="Ink 307">
                  <a:extLst>
                    <a:ext uri="{FF2B5EF4-FFF2-40B4-BE49-F238E27FC236}">
                      <a16:creationId xmlns:a16="http://schemas.microsoft.com/office/drawing/2014/main" id="{A258FC01-9942-43EF-8D5F-5484F7F9B31A}"/>
                    </a:ext>
                  </a:extLst>
                </p14:cNvPr>
                <p14:cNvContentPartPr/>
                <p14:nvPr/>
              </p14:nvContentPartPr>
              <p14:xfrm>
                <a:off x="10478970" y="5912827"/>
                <a:ext cx="466560" cy="351720"/>
              </p14:xfrm>
            </p:contentPart>
          </mc:Choice>
          <mc:Fallback>
            <p:pic>
              <p:nvPicPr>
                <p:cNvPr id="308" name="Ink 307">
                  <a:extLst>
                    <a:ext uri="{FF2B5EF4-FFF2-40B4-BE49-F238E27FC236}">
                      <a16:creationId xmlns:a16="http://schemas.microsoft.com/office/drawing/2014/main" id="{A258FC01-9942-43EF-8D5F-5484F7F9B31A}"/>
                    </a:ext>
                  </a:extLst>
                </p:cNvPr>
                <p:cNvPicPr/>
                <p:nvPr/>
              </p:nvPicPr>
              <p:blipFill>
                <a:blip r:embed="rId503"/>
                <a:stretch>
                  <a:fillRect/>
                </a:stretch>
              </p:blipFill>
              <p:spPr>
                <a:xfrm>
                  <a:off x="10470330" y="5903827"/>
                  <a:ext cx="484200" cy="369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04">
              <p14:nvContentPartPr>
                <p14:cNvPr id="309" name="Ink 308">
                  <a:extLst>
                    <a:ext uri="{FF2B5EF4-FFF2-40B4-BE49-F238E27FC236}">
                      <a16:creationId xmlns:a16="http://schemas.microsoft.com/office/drawing/2014/main" id="{F880F396-D111-4A05-B96C-EBC5F7A245A1}"/>
                    </a:ext>
                  </a:extLst>
                </p14:cNvPr>
                <p14:cNvContentPartPr/>
                <p14:nvPr/>
              </p14:nvContentPartPr>
              <p14:xfrm>
                <a:off x="9225810" y="6458227"/>
                <a:ext cx="245520" cy="206640"/>
              </p14:xfrm>
            </p:contentPart>
          </mc:Choice>
          <mc:Fallback>
            <p:pic>
              <p:nvPicPr>
                <p:cNvPr id="309" name="Ink 308">
                  <a:extLst>
                    <a:ext uri="{FF2B5EF4-FFF2-40B4-BE49-F238E27FC236}">
                      <a16:creationId xmlns:a16="http://schemas.microsoft.com/office/drawing/2014/main" id="{F880F396-D111-4A05-B96C-EBC5F7A245A1}"/>
                    </a:ext>
                  </a:extLst>
                </p:cNvPr>
                <p:cNvPicPr/>
                <p:nvPr/>
              </p:nvPicPr>
              <p:blipFill>
                <a:blip r:embed="rId505"/>
                <a:stretch>
                  <a:fillRect/>
                </a:stretch>
              </p:blipFill>
              <p:spPr>
                <a:xfrm>
                  <a:off x="9216810" y="6449587"/>
                  <a:ext cx="263160" cy="22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06">
              <p14:nvContentPartPr>
                <p14:cNvPr id="310" name="Ink 309">
                  <a:extLst>
                    <a:ext uri="{FF2B5EF4-FFF2-40B4-BE49-F238E27FC236}">
                      <a16:creationId xmlns:a16="http://schemas.microsoft.com/office/drawing/2014/main" id="{13224A18-67BF-4F7C-8515-742025A16D18}"/>
                    </a:ext>
                  </a:extLst>
                </p14:cNvPr>
                <p14:cNvContentPartPr/>
                <p14:nvPr/>
              </p14:nvContentPartPr>
              <p14:xfrm>
                <a:off x="9585450" y="6477667"/>
                <a:ext cx="165240" cy="169560"/>
              </p14:xfrm>
            </p:contentPart>
          </mc:Choice>
          <mc:Fallback>
            <p:pic>
              <p:nvPicPr>
                <p:cNvPr id="310" name="Ink 309">
                  <a:extLst>
                    <a:ext uri="{FF2B5EF4-FFF2-40B4-BE49-F238E27FC236}">
                      <a16:creationId xmlns:a16="http://schemas.microsoft.com/office/drawing/2014/main" id="{13224A18-67BF-4F7C-8515-742025A16D18}"/>
                    </a:ext>
                  </a:extLst>
                </p:cNvPr>
                <p:cNvPicPr/>
                <p:nvPr/>
              </p:nvPicPr>
              <p:blipFill>
                <a:blip r:embed="rId507"/>
                <a:stretch>
                  <a:fillRect/>
                </a:stretch>
              </p:blipFill>
              <p:spPr>
                <a:xfrm>
                  <a:off x="9576810" y="6468667"/>
                  <a:ext cx="182880" cy="187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08">
              <p14:nvContentPartPr>
                <p14:cNvPr id="311" name="Ink 310">
                  <a:extLst>
                    <a:ext uri="{FF2B5EF4-FFF2-40B4-BE49-F238E27FC236}">
                      <a16:creationId xmlns:a16="http://schemas.microsoft.com/office/drawing/2014/main" id="{A04AA2A0-0A3F-4D1E-A8F7-CE86AE623E43}"/>
                    </a:ext>
                  </a:extLst>
                </p14:cNvPr>
                <p14:cNvContentPartPr/>
                <p14:nvPr/>
              </p14:nvContentPartPr>
              <p14:xfrm>
                <a:off x="9768330" y="6420787"/>
                <a:ext cx="139680" cy="249480"/>
              </p14:xfrm>
            </p:contentPart>
          </mc:Choice>
          <mc:Fallback>
            <p:pic>
              <p:nvPicPr>
                <p:cNvPr id="311" name="Ink 310">
                  <a:extLst>
                    <a:ext uri="{FF2B5EF4-FFF2-40B4-BE49-F238E27FC236}">
                      <a16:creationId xmlns:a16="http://schemas.microsoft.com/office/drawing/2014/main" id="{A04AA2A0-0A3F-4D1E-A8F7-CE86AE623E43}"/>
                    </a:ext>
                  </a:extLst>
                </p:cNvPr>
                <p:cNvPicPr/>
                <p:nvPr/>
              </p:nvPicPr>
              <p:blipFill>
                <a:blip r:embed="rId509"/>
                <a:stretch>
                  <a:fillRect/>
                </a:stretch>
              </p:blipFill>
              <p:spPr>
                <a:xfrm>
                  <a:off x="9759330" y="6412147"/>
                  <a:ext cx="157320" cy="267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10">
              <p14:nvContentPartPr>
                <p14:cNvPr id="312" name="Ink 311">
                  <a:extLst>
                    <a:ext uri="{FF2B5EF4-FFF2-40B4-BE49-F238E27FC236}">
                      <a16:creationId xmlns:a16="http://schemas.microsoft.com/office/drawing/2014/main" id="{394BBFBF-DB6B-4623-8198-4748DD67DF7A}"/>
                    </a:ext>
                  </a:extLst>
                </p14:cNvPr>
                <p14:cNvContentPartPr/>
                <p14:nvPr/>
              </p14:nvContentPartPr>
              <p14:xfrm>
                <a:off x="9970290" y="6463987"/>
                <a:ext cx="140400" cy="230760"/>
              </p14:xfrm>
            </p:contentPart>
          </mc:Choice>
          <mc:Fallback>
            <p:pic>
              <p:nvPicPr>
                <p:cNvPr id="312" name="Ink 311">
                  <a:extLst>
                    <a:ext uri="{FF2B5EF4-FFF2-40B4-BE49-F238E27FC236}">
                      <a16:creationId xmlns:a16="http://schemas.microsoft.com/office/drawing/2014/main" id="{394BBFBF-DB6B-4623-8198-4748DD67DF7A}"/>
                    </a:ext>
                  </a:extLst>
                </p:cNvPr>
                <p:cNvPicPr/>
                <p:nvPr/>
              </p:nvPicPr>
              <p:blipFill>
                <a:blip r:embed="rId511"/>
                <a:stretch>
                  <a:fillRect/>
                </a:stretch>
              </p:blipFill>
              <p:spPr>
                <a:xfrm>
                  <a:off x="9961650" y="6455347"/>
                  <a:ext cx="158040" cy="248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12">
              <p14:nvContentPartPr>
                <p14:cNvPr id="313" name="Ink 312">
                  <a:extLst>
                    <a:ext uri="{FF2B5EF4-FFF2-40B4-BE49-F238E27FC236}">
                      <a16:creationId xmlns:a16="http://schemas.microsoft.com/office/drawing/2014/main" id="{79A2CB10-2D1E-4366-89FD-F33A25D28F85}"/>
                    </a:ext>
                  </a:extLst>
                </p14:cNvPr>
                <p14:cNvContentPartPr/>
                <p14:nvPr/>
              </p14:nvContentPartPr>
              <p14:xfrm>
                <a:off x="10149570" y="6424387"/>
                <a:ext cx="492480" cy="270720"/>
              </p14:xfrm>
            </p:contentPart>
          </mc:Choice>
          <mc:Fallback>
            <p:pic>
              <p:nvPicPr>
                <p:cNvPr id="313" name="Ink 312">
                  <a:extLst>
                    <a:ext uri="{FF2B5EF4-FFF2-40B4-BE49-F238E27FC236}">
                      <a16:creationId xmlns:a16="http://schemas.microsoft.com/office/drawing/2014/main" id="{79A2CB10-2D1E-4366-89FD-F33A25D28F85}"/>
                    </a:ext>
                  </a:extLst>
                </p:cNvPr>
                <p:cNvPicPr/>
                <p:nvPr/>
              </p:nvPicPr>
              <p:blipFill>
                <a:blip r:embed="rId513"/>
                <a:stretch>
                  <a:fillRect/>
                </a:stretch>
              </p:blipFill>
              <p:spPr>
                <a:xfrm>
                  <a:off x="10140570" y="6415747"/>
                  <a:ext cx="510120" cy="2883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21" name="Group 320">
            <a:extLst>
              <a:ext uri="{FF2B5EF4-FFF2-40B4-BE49-F238E27FC236}">
                <a16:creationId xmlns:a16="http://schemas.microsoft.com/office/drawing/2014/main" id="{4E745DC2-180D-4DAE-99F1-57E530E7BD88}"/>
              </a:ext>
            </a:extLst>
          </p:cNvPr>
          <p:cNvGrpSpPr/>
          <p:nvPr/>
        </p:nvGrpSpPr>
        <p:grpSpPr>
          <a:xfrm>
            <a:off x="4294890" y="5839387"/>
            <a:ext cx="881280" cy="586080"/>
            <a:chOff x="4294890" y="5839387"/>
            <a:chExt cx="881280" cy="5860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514">
              <p14:nvContentPartPr>
                <p14:cNvPr id="315" name="Ink 314">
                  <a:extLst>
                    <a:ext uri="{FF2B5EF4-FFF2-40B4-BE49-F238E27FC236}">
                      <a16:creationId xmlns:a16="http://schemas.microsoft.com/office/drawing/2014/main" id="{F953D734-737F-4BF0-9836-DF34619BE43D}"/>
                    </a:ext>
                  </a:extLst>
                </p14:cNvPr>
                <p14:cNvContentPartPr/>
                <p14:nvPr/>
              </p14:nvContentPartPr>
              <p14:xfrm>
                <a:off x="4465170" y="5946307"/>
                <a:ext cx="307800" cy="323640"/>
              </p14:xfrm>
            </p:contentPart>
          </mc:Choice>
          <mc:Fallback>
            <p:pic>
              <p:nvPicPr>
                <p:cNvPr id="315" name="Ink 314">
                  <a:extLst>
                    <a:ext uri="{FF2B5EF4-FFF2-40B4-BE49-F238E27FC236}">
                      <a16:creationId xmlns:a16="http://schemas.microsoft.com/office/drawing/2014/main" id="{F953D734-737F-4BF0-9836-DF34619BE43D}"/>
                    </a:ext>
                  </a:extLst>
                </p:cNvPr>
                <p:cNvPicPr/>
                <p:nvPr/>
              </p:nvPicPr>
              <p:blipFill>
                <a:blip r:embed="rId515"/>
                <a:stretch>
                  <a:fillRect/>
                </a:stretch>
              </p:blipFill>
              <p:spPr>
                <a:xfrm>
                  <a:off x="4456170" y="5937667"/>
                  <a:ext cx="325440" cy="341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16">
              <p14:nvContentPartPr>
                <p14:cNvPr id="316" name="Ink 315">
                  <a:extLst>
                    <a:ext uri="{FF2B5EF4-FFF2-40B4-BE49-F238E27FC236}">
                      <a16:creationId xmlns:a16="http://schemas.microsoft.com/office/drawing/2014/main" id="{38B555D1-70FF-4F34-BC3E-62399FCBFCBF}"/>
                    </a:ext>
                  </a:extLst>
                </p14:cNvPr>
                <p14:cNvContentPartPr/>
                <p14:nvPr/>
              </p14:nvContentPartPr>
              <p14:xfrm>
                <a:off x="4469130" y="6105427"/>
                <a:ext cx="351360" cy="68040"/>
              </p14:xfrm>
            </p:contentPart>
          </mc:Choice>
          <mc:Fallback>
            <p:pic>
              <p:nvPicPr>
                <p:cNvPr id="316" name="Ink 315">
                  <a:extLst>
                    <a:ext uri="{FF2B5EF4-FFF2-40B4-BE49-F238E27FC236}">
                      <a16:creationId xmlns:a16="http://schemas.microsoft.com/office/drawing/2014/main" id="{38B555D1-70FF-4F34-BC3E-62399FCBFCBF}"/>
                    </a:ext>
                  </a:extLst>
                </p:cNvPr>
                <p:cNvPicPr/>
                <p:nvPr/>
              </p:nvPicPr>
              <p:blipFill>
                <a:blip r:embed="rId517"/>
                <a:stretch>
                  <a:fillRect/>
                </a:stretch>
              </p:blipFill>
              <p:spPr>
                <a:xfrm>
                  <a:off x="4460490" y="6096787"/>
                  <a:ext cx="369000" cy="85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18">
              <p14:nvContentPartPr>
                <p14:cNvPr id="317" name="Ink 316">
                  <a:extLst>
                    <a:ext uri="{FF2B5EF4-FFF2-40B4-BE49-F238E27FC236}">
                      <a16:creationId xmlns:a16="http://schemas.microsoft.com/office/drawing/2014/main" id="{D066D6F2-4656-4805-B6EA-937D08865375}"/>
                    </a:ext>
                  </a:extLst>
                </p14:cNvPr>
                <p14:cNvContentPartPr/>
                <p14:nvPr/>
              </p14:nvContentPartPr>
              <p14:xfrm>
                <a:off x="4900050" y="6046027"/>
                <a:ext cx="113400" cy="160560"/>
              </p14:xfrm>
            </p:contentPart>
          </mc:Choice>
          <mc:Fallback>
            <p:pic>
              <p:nvPicPr>
                <p:cNvPr id="317" name="Ink 316">
                  <a:extLst>
                    <a:ext uri="{FF2B5EF4-FFF2-40B4-BE49-F238E27FC236}">
                      <a16:creationId xmlns:a16="http://schemas.microsoft.com/office/drawing/2014/main" id="{D066D6F2-4656-4805-B6EA-937D08865375}"/>
                    </a:ext>
                  </a:extLst>
                </p:cNvPr>
                <p:cNvPicPr/>
                <p:nvPr/>
              </p:nvPicPr>
              <p:blipFill>
                <a:blip r:embed="rId519"/>
                <a:stretch>
                  <a:fillRect/>
                </a:stretch>
              </p:blipFill>
              <p:spPr>
                <a:xfrm>
                  <a:off x="4891410" y="6037027"/>
                  <a:ext cx="131040" cy="178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20">
              <p14:nvContentPartPr>
                <p14:cNvPr id="318" name="Ink 317">
                  <a:extLst>
                    <a:ext uri="{FF2B5EF4-FFF2-40B4-BE49-F238E27FC236}">
                      <a16:creationId xmlns:a16="http://schemas.microsoft.com/office/drawing/2014/main" id="{B1C8F565-E7F2-4ECE-969B-07B96DC9CFDE}"/>
                    </a:ext>
                  </a:extLst>
                </p14:cNvPr>
                <p14:cNvContentPartPr/>
                <p14:nvPr/>
              </p14:nvContentPartPr>
              <p14:xfrm>
                <a:off x="4299570" y="5886547"/>
                <a:ext cx="140760" cy="513360"/>
              </p14:xfrm>
            </p:contentPart>
          </mc:Choice>
          <mc:Fallback>
            <p:pic>
              <p:nvPicPr>
                <p:cNvPr id="318" name="Ink 317">
                  <a:extLst>
                    <a:ext uri="{FF2B5EF4-FFF2-40B4-BE49-F238E27FC236}">
                      <a16:creationId xmlns:a16="http://schemas.microsoft.com/office/drawing/2014/main" id="{B1C8F565-E7F2-4ECE-969B-07B96DC9CFDE}"/>
                    </a:ext>
                  </a:extLst>
                </p:cNvPr>
                <p:cNvPicPr/>
                <p:nvPr/>
              </p:nvPicPr>
              <p:blipFill>
                <a:blip r:embed="rId521"/>
                <a:stretch>
                  <a:fillRect/>
                </a:stretch>
              </p:blipFill>
              <p:spPr>
                <a:xfrm>
                  <a:off x="4290570" y="5877547"/>
                  <a:ext cx="158400" cy="531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22">
              <p14:nvContentPartPr>
                <p14:cNvPr id="319" name="Ink 318">
                  <a:extLst>
                    <a:ext uri="{FF2B5EF4-FFF2-40B4-BE49-F238E27FC236}">
                      <a16:creationId xmlns:a16="http://schemas.microsoft.com/office/drawing/2014/main" id="{DDD479F4-9FFB-4D7F-9D33-7D887E9D4778}"/>
                    </a:ext>
                  </a:extLst>
                </p14:cNvPr>
                <p14:cNvContentPartPr/>
                <p14:nvPr/>
              </p14:nvContentPartPr>
              <p14:xfrm>
                <a:off x="4294890" y="5853067"/>
                <a:ext cx="284760" cy="78480"/>
              </p14:xfrm>
            </p:contentPart>
          </mc:Choice>
          <mc:Fallback>
            <p:pic>
              <p:nvPicPr>
                <p:cNvPr id="319" name="Ink 318">
                  <a:extLst>
                    <a:ext uri="{FF2B5EF4-FFF2-40B4-BE49-F238E27FC236}">
                      <a16:creationId xmlns:a16="http://schemas.microsoft.com/office/drawing/2014/main" id="{DDD479F4-9FFB-4D7F-9D33-7D887E9D4778}"/>
                    </a:ext>
                  </a:extLst>
                </p:cNvPr>
                <p:cNvPicPr/>
                <p:nvPr/>
              </p:nvPicPr>
              <p:blipFill>
                <a:blip r:embed="rId523"/>
                <a:stretch>
                  <a:fillRect/>
                </a:stretch>
              </p:blipFill>
              <p:spPr>
                <a:xfrm>
                  <a:off x="4286250" y="5844427"/>
                  <a:ext cx="302400" cy="96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24">
              <p14:nvContentPartPr>
                <p14:cNvPr id="320" name="Ink 319">
                  <a:extLst>
                    <a:ext uri="{FF2B5EF4-FFF2-40B4-BE49-F238E27FC236}">
                      <a16:creationId xmlns:a16="http://schemas.microsoft.com/office/drawing/2014/main" id="{5A28441B-4E81-4732-8EE0-0FC8662BB010}"/>
                    </a:ext>
                  </a:extLst>
                </p14:cNvPr>
                <p14:cNvContentPartPr/>
                <p14:nvPr/>
              </p14:nvContentPartPr>
              <p14:xfrm>
                <a:off x="4972050" y="5839387"/>
                <a:ext cx="204120" cy="586080"/>
              </p14:xfrm>
            </p:contentPart>
          </mc:Choice>
          <mc:Fallback>
            <p:pic>
              <p:nvPicPr>
                <p:cNvPr id="320" name="Ink 319">
                  <a:extLst>
                    <a:ext uri="{FF2B5EF4-FFF2-40B4-BE49-F238E27FC236}">
                      <a16:creationId xmlns:a16="http://schemas.microsoft.com/office/drawing/2014/main" id="{5A28441B-4E81-4732-8EE0-0FC8662BB010}"/>
                    </a:ext>
                  </a:extLst>
                </p:cNvPr>
                <p:cNvPicPr/>
                <p:nvPr/>
              </p:nvPicPr>
              <p:blipFill>
                <a:blip r:embed="rId525"/>
                <a:stretch>
                  <a:fillRect/>
                </a:stretch>
              </p:blipFill>
              <p:spPr>
                <a:xfrm>
                  <a:off x="4963050" y="5830747"/>
                  <a:ext cx="221760" cy="6037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26" name="Group 325">
            <a:extLst>
              <a:ext uri="{FF2B5EF4-FFF2-40B4-BE49-F238E27FC236}">
                <a16:creationId xmlns:a16="http://schemas.microsoft.com/office/drawing/2014/main" id="{935F7FA3-E970-415D-BA00-57D0F3055CD7}"/>
              </a:ext>
            </a:extLst>
          </p:cNvPr>
          <p:cNvGrpSpPr/>
          <p:nvPr/>
        </p:nvGrpSpPr>
        <p:grpSpPr>
          <a:xfrm>
            <a:off x="845730" y="5571547"/>
            <a:ext cx="984960" cy="486720"/>
            <a:chOff x="845730" y="5571547"/>
            <a:chExt cx="984960" cy="4867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526">
              <p14:nvContentPartPr>
                <p14:cNvPr id="322" name="Ink 321">
                  <a:extLst>
                    <a:ext uri="{FF2B5EF4-FFF2-40B4-BE49-F238E27FC236}">
                      <a16:creationId xmlns:a16="http://schemas.microsoft.com/office/drawing/2014/main" id="{3B166700-ADB3-4D63-AB79-FBF73416E7CB}"/>
                    </a:ext>
                  </a:extLst>
                </p14:cNvPr>
                <p14:cNvContentPartPr/>
                <p14:nvPr/>
              </p14:nvContentPartPr>
              <p14:xfrm>
                <a:off x="845730" y="5574067"/>
                <a:ext cx="139680" cy="201960"/>
              </p14:xfrm>
            </p:contentPart>
          </mc:Choice>
          <mc:Fallback>
            <p:pic>
              <p:nvPicPr>
                <p:cNvPr id="322" name="Ink 321">
                  <a:extLst>
                    <a:ext uri="{FF2B5EF4-FFF2-40B4-BE49-F238E27FC236}">
                      <a16:creationId xmlns:a16="http://schemas.microsoft.com/office/drawing/2014/main" id="{3B166700-ADB3-4D63-AB79-FBF73416E7CB}"/>
                    </a:ext>
                  </a:extLst>
                </p:cNvPr>
                <p:cNvPicPr/>
                <p:nvPr/>
              </p:nvPicPr>
              <p:blipFill>
                <a:blip r:embed="rId527"/>
                <a:stretch>
                  <a:fillRect/>
                </a:stretch>
              </p:blipFill>
              <p:spPr>
                <a:xfrm>
                  <a:off x="836730" y="5565067"/>
                  <a:ext cx="157320" cy="219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28">
              <p14:nvContentPartPr>
                <p14:cNvPr id="323" name="Ink 322">
                  <a:extLst>
                    <a:ext uri="{FF2B5EF4-FFF2-40B4-BE49-F238E27FC236}">
                      <a16:creationId xmlns:a16="http://schemas.microsoft.com/office/drawing/2014/main" id="{D75DA8D0-5BC3-4329-82F8-45D43A1170C0}"/>
                    </a:ext>
                  </a:extLst>
                </p14:cNvPr>
                <p14:cNvContentPartPr/>
                <p14:nvPr/>
              </p14:nvContentPartPr>
              <p14:xfrm>
                <a:off x="914490" y="5626987"/>
                <a:ext cx="538200" cy="431280"/>
              </p14:xfrm>
            </p:contentPart>
          </mc:Choice>
          <mc:Fallback>
            <p:pic>
              <p:nvPicPr>
                <p:cNvPr id="323" name="Ink 322">
                  <a:extLst>
                    <a:ext uri="{FF2B5EF4-FFF2-40B4-BE49-F238E27FC236}">
                      <a16:creationId xmlns:a16="http://schemas.microsoft.com/office/drawing/2014/main" id="{D75DA8D0-5BC3-4329-82F8-45D43A1170C0}"/>
                    </a:ext>
                  </a:extLst>
                </p:cNvPr>
                <p:cNvPicPr/>
                <p:nvPr/>
              </p:nvPicPr>
              <p:blipFill>
                <a:blip r:embed="rId529"/>
                <a:stretch>
                  <a:fillRect/>
                </a:stretch>
              </p:blipFill>
              <p:spPr>
                <a:xfrm>
                  <a:off x="905490" y="5618347"/>
                  <a:ext cx="555840" cy="448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30">
              <p14:nvContentPartPr>
                <p14:cNvPr id="324" name="Ink 323">
                  <a:extLst>
                    <a:ext uri="{FF2B5EF4-FFF2-40B4-BE49-F238E27FC236}">
                      <a16:creationId xmlns:a16="http://schemas.microsoft.com/office/drawing/2014/main" id="{8731E595-03AF-48CF-8B5B-F8AAE39463A9}"/>
                    </a:ext>
                  </a:extLst>
                </p14:cNvPr>
                <p14:cNvContentPartPr/>
                <p14:nvPr/>
              </p14:nvContentPartPr>
              <p14:xfrm>
                <a:off x="1513530" y="5571547"/>
                <a:ext cx="317160" cy="379080"/>
              </p14:xfrm>
            </p:contentPart>
          </mc:Choice>
          <mc:Fallback>
            <p:pic>
              <p:nvPicPr>
                <p:cNvPr id="324" name="Ink 323">
                  <a:extLst>
                    <a:ext uri="{FF2B5EF4-FFF2-40B4-BE49-F238E27FC236}">
                      <a16:creationId xmlns:a16="http://schemas.microsoft.com/office/drawing/2014/main" id="{8731E595-03AF-48CF-8B5B-F8AAE39463A9}"/>
                    </a:ext>
                  </a:extLst>
                </p:cNvPr>
                <p:cNvPicPr/>
                <p:nvPr/>
              </p:nvPicPr>
              <p:blipFill>
                <a:blip r:embed="rId531"/>
                <a:stretch>
                  <a:fillRect/>
                </a:stretch>
              </p:blipFill>
              <p:spPr>
                <a:xfrm>
                  <a:off x="1504890" y="5562907"/>
                  <a:ext cx="334800" cy="396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32">
              <p14:nvContentPartPr>
                <p14:cNvPr id="325" name="Ink 324">
                  <a:extLst>
                    <a:ext uri="{FF2B5EF4-FFF2-40B4-BE49-F238E27FC236}">
                      <a16:creationId xmlns:a16="http://schemas.microsoft.com/office/drawing/2014/main" id="{50AAE652-D394-4259-ACC8-9977ACC458A3}"/>
                    </a:ext>
                  </a:extLst>
                </p14:cNvPr>
                <p14:cNvContentPartPr/>
                <p14:nvPr/>
              </p14:nvContentPartPr>
              <p14:xfrm>
                <a:off x="1595610" y="5600347"/>
                <a:ext cx="34920" cy="238680"/>
              </p14:xfrm>
            </p:contentPart>
          </mc:Choice>
          <mc:Fallback>
            <p:pic>
              <p:nvPicPr>
                <p:cNvPr id="325" name="Ink 324">
                  <a:extLst>
                    <a:ext uri="{FF2B5EF4-FFF2-40B4-BE49-F238E27FC236}">
                      <a16:creationId xmlns:a16="http://schemas.microsoft.com/office/drawing/2014/main" id="{50AAE652-D394-4259-ACC8-9977ACC458A3}"/>
                    </a:ext>
                  </a:extLst>
                </p:cNvPr>
                <p:cNvPicPr/>
                <p:nvPr/>
              </p:nvPicPr>
              <p:blipFill>
                <a:blip r:embed="rId533"/>
                <a:stretch>
                  <a:fillRect/>
                </a:stretch>
              </p:blipFill>
              <p:spPr>
                <a:xfrm>
                  <a:off x="1586970" y="5591347"/>
                  <a:ext cx="52560" cy="2563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35" name="Group 334">
            <a:extLst>
              <a:ext uri="{FF2B5EF4-FFF2-40B4-BE49-F238E27FC236}">
                <a16:creationId xmlns:a16="http://schemas.microsoft.com/office/drawing/2014/main" id="{9E83494B-3366-4D9A-8D25-EA6E47DA01DC}"/>
              </a:ext>
            </a:extLst>
          </p:cNvPr>
          <p:cNvGrpSpPr/>
          <p:nvPr/>
        </p:nvGrpSpPr>
        <p:grpSpPr>
          <a:xfrm>
            <a:off x="2092050" y="5375347"/>
            <a:ext cx="1287000" cy="558720"/>
            <a:chOff x="2092050" y="5375347"/>
            <a:chExt cx="1287000" cy="5587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534">
              <p14:nvContentPartPr>
                <p14:cNvPr id="327" name="Ink 326">
                  <a:extLst>
                    <a:ext uri="{FF2B5EF4-FFF2-40B4-BE49-F238E27FC236}">
                      <a16:creationId xmlns:a16="http://schemas.microsoft.com/office/drawing/2014/main" id="{5D6A7650-5869-4EC1-A658-ECC8264BACB5}"/>
                    </a:ext>
                  </a:extLst>
                </p14:cNvPr>
                <p14:cNvContentPartPr/>
                <p14:nvPr/>
              </p14:nvContentPartPr>
              <p14:xfrm>
                <a:off x="2092050" y="5439787"/>
                <a:ext cx="193320" cy="347040"/>
              </p14:xfrm>
            </p:contentPart>
          </mc:Choice>
          <mc:Fallback>
            <p:pic>
              <p:nvPicPr>
                <p:cNvPr id="327" name="Ink 326">
                  <a:extLst>
                    <a:ext uri="{FF2B5EF4-FFF2-40B4-BE49-F238E27FC236}">
                      <a16:creationId xmlns:a16="http://schemas.microsoft.com/office/drawing/2014/main" id="{5D6A7650-5869-4EC1-A658-ECC8264BACB5}"/>
                    </a:ext>
                  </a:extLst>
                </p:cNvPr>
                <p:cNvPicPr/>
                <p:nvPr/>
              </p:nvPicPr>
              <p:blipFill>
                <a:blip r:embed="rId535"/>
                <a:stretch>
                  <a:fillRect/>
                </a:stretch>
              </p:blipFill>
              <p:spPr>
                <a:xfrm>
                  <a:off x="2083050" y="5430787"/>
                  <a:ext cx="210960" cy="364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36">
              <p14:nvContentPartPr>
                <p14:cNvPr id="328" name="Ink 327">
                  <a:extLst>
                    <a:ext uri="{FF2B5EF4-FFF2-40B4-BE49-F238E27FC236}">
                      <a16:creationId xmlns:a16="http://schemas.microsoft.com/office/drawing/2014/main" id="{9F1E5818-D4DE-4C29-A562-CCC574C89BC2}"/>
                    </a:ext>
                  </a:extLst>
                </p14:cNvPr>
                <p14:cNvContentPartPr/>
                <p14:nvPr/>
              </p14:nvContentPartPr>
              <p14:xfrm>
                <a:off x="2330730" y="5521147"/>
                <a:ext cx="92880" cy="266040"/>
              </p14:xfrm>
            </p:contentPart>
          </mc:Choice>
          <mc:Fallback>
            <p:pic>
              <p:nvPicPr>
                <p:cNvPr id="328" name="Ink 327">
                  <a:extLst>
                    <a:ext uri="{FF2B5EF4-FFF2-40B4-BE49-F238E27FC236}">
                      <a16:creationId xmlns:a16="http://schemas.microsoft.com/office/drawing/2014/main" id="{9F1E5818-D4DE-4C29-A562-CCC574C89BC2}"/>
                    </a:ext>
                  </a:extLst>
                </p:cNvPr>
                <p:cNvPicPr/>
                <p:nvPr/>
              </p:nvPicPr>
              <p:blipFill>
                <a:blip r:embed="rId537"/>
                <a:stretch>
                  <a:fillRect/>
                </a:stretch>
              </p:blipFill>
              <p:spPr>
                <a:xfrm>
                  <a:off x="2321730" y="5512507"/>
                  <a:ext cx="110520" cy="283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38">
              <p14:nvContentPartPr>
                <p14:cNvPr id="329" name="Ink 328">
                  <a:extLst>
                    <a:ext uri="{FF2B5EF4-FFF2-40B4-BE49-F238E27FC236}">
                      <a16:creationId xmlns:a16="http://schemas.microsoft.com/office/drawing/2014/main" id="{6CD106A3-BCA3-4E90-B7AB-16E5A0CC3B0E}"/>
                    </a:ext>
                  </a:extLst>
                </p14:cNvPr>
                <p14:cNvContentPartPr/>
                <p14:nvPr/>
              </p14:nvContentPartPr>
              <p14:xfrm>
                <a:off x="2557170" y="5403427"/>
                <a:ext cx="97200" cy="501480"/>
              </p14:xfrm>
            </p:contentPart>
          </mc:Choice>
          <mc:Fallback>
            <p:pic>
              <p:nvPicPr>
                <p:cNvPr id="329" name="Ink 328">
                  <a:extLst>
                    <a:ext uri="{FF2B5EF4-FFF2-40B4-BE49-F238E27FC236}">
                      <a16:creationId xmlns:a16="http://schemas.microsoft.com/office/drawing/2014/main" id="{6CD106A3-BCA3-4E90-B7AB-16E5A0CC3B0E}"/>
                    </a:ext>
                  </a:extLst>
                </p:cNvPr>
                <p:cNvPicPr/>
                <p:nvPr/>
              </p:nvPicPr>
              <p:blipFill>
                <a:blip r:embed="rId539"/>
                <a:stretch>
                  <a:fillRect/>
                </a:stretch>
              </p:blipFill>
              <p:spPr>
                <a:xfrm>
                  <a:off x="2548170" y="5394427"/>
                  <a:ext cx="114840" cy="519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0">
              <p14:nvContentPartPr>
                <p14:cNvPr id="330" name="Ink 329">
                  <a:extLst>
                    <a:ext uri="{FF2B5EF4-FFF2-40B4-BE49-F238E27FC236}">
                      <a16:creationId xmlns:a16="http://schemas.microsoft.com/office/drawing/2014/main" id="{F75583DC-41B4-464E-BBB2-09CD98209499}"/>
                    </a:ext>
                  </a:extLst>
                </p14:cNvPr>
                <p14:cNvContentPartPr/>
                <p14:nvPr/>
              </p14:nvContentPartPr>
              <p14:xfrm>
                <a:off x="2850210" y="5485867"/>
                <a:ext cx="11160" cy="274680"/>
              </p14:xfrm>
            </p:contentPart>
          </mc:Choice>
          <mc:Fallback>
            <p:pic>
              <p:nvPicPr>
                <p:cNvPr id="330" name="Ink 329">
                  <a:extLst>
                    <a:ext uri="{FF2B5EF4-FFF2-40B4-BE49-F238E27FC236}">
                      <a16:creationId xmlns:a16="http://schemas.microsoft.com/office/drawing/2014/main" id="{F75583DC-41B4-464E-BBB2-09CD98209499}"/>
                    </a:ext>
                  </a:extLst>
                </p:cNvPr>
                <p:cNvPicPr/>
                <p:nvPr/>
              </p:nvPicPr>
              <p:blipFill>
                <a:blip r:embed="rId541"/>
                <a:stretch>
                  <a:fillRect/>
                </a:stretch>
              </p:blipFill>
              <p:spPr>
                <a:xfrm>
                  <a:off x="2841210" y="5477227"/>
                  <a:ext cx="28800" cy="292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2">
              <p14:nvContentPartPr>
                <p14:cNvPr id="331" name="Ink 330">
                  <a:extLst>
                    <a:ext uri="{FF2B5EF4-FFF2-40B4-BE49-F238E27FC236}">
                      <a16:creationId xmlns:a16="http://schemas.microsoft.com/office/drawing/2014/main" id="{A1606568-3AA0-499C-B2F5-8EF601505CBB}"/>
                    </a:ext>
                  </a:extLst>
                </p14:cNvPr>
                <p14:cNvContentPartPr/>
                <p14:nvPr/>
              </p14:nvContentPartPr>
              <p14:xfrm>
                <a:off x="2763810" y="5796187"/>
                <a:ext cx="206280" cy="42840"/>
              </p14:xfrm>
            </p:contentPart>
          </mc:Choice>
          <mc:Fallback>
            <p:pic>
              <p:nvPicPr>
                <p:cNvPr id="331" name="Ink 330">
                  <a:extLst>
                    <a:ext uri="{FF2B5EF4-FFF2-40B4-BE49-F238E27FC236}">
                      <a16:creationId xmlns:a16="http://schemas.microsoft.com/office/drawing/2014/main" id="{A1606568-3AA0-499C-B2F5-8EF601505CBB}"/>
                    </a:ext>
                  </a:extLst>
                </p:cNvPr>
                <p:cNvPicPr/>
                <p:nvPr/>
              </p:nvPicPr>
              <p:blipFill>
                <a:blip r:embed="rId543"/>
                <a:stretch>
                  <a:fillRect/>
                </a:stretch>
              </p:blipFill>
              <p:spPr>
                <a:xfrm>
                  <a:off x="2754810" y="5787187"/>
                  <a:ext cx="223920" cy="60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4">
              <p14:nvContentPartPr>
                <p14:cNvPr id="332" name="Ink 331">
                  <a:extLst>
                    <a:ext uri="{FF2B5EF4-FFF2-40B4-BE49-F238E27FC236}">
                      <a16:creationId xmlns:a16="http://schemas.microsoft.com/office/drawing/2014/main" id="{393F99C9-A26A-4865-A1FD-400820463945}"/>
                    </a:ext>
                  </a:extLst>
                </p14:cNvPr>
                <p14:cNvContentPartPr/>
                <p14:nvPr/>
              </p14:nvContentPartPr>
              <p14:xfrm>
                <a:off x="2719170" y="5391547"/>
                <a:ext cx="195840" cy="60840"/>
              </p14:xfrm>
            </p:contentPart>
          </mc:Choice>
          <mc:Fallback>
            <p:pic>
              <p:nvPicPr>
                <p:cNvPr id="332" name="Ink 331">
                  <a:extLst>
                    <a:ext uri="{FF2B5EF4-FFF2-40B4-BE49-F238E27FC236}">
                      <a16:creationId xmlns:a16="http://schemas.microsoft.com/office/drawing/2014/main" id="{393F99C9-A26A-4865-A1FD-400820463945}"/>
                    </a:ext>
                  </a:extLst>
                </p:cNvPr>
                <p:cNvPicPr/>
                <p:nvPr/>
              </p:nvPicPr>
              <p:blipFill>
                <a:blip r:embed="rId545"/>
                <a:stretch>
                  <a:fillRect/>
                </a:stretch>
              </p:blipFill>
              <p:spPr>
                <a:xfrm>
                  <a:off x="2710170" y="5382547"/>
                  <a:ext cx="213480" cy="78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6">
              <p14:nvContentPartPr>
                <p14:cNvPr id="333" name="Ink 332">
                  <a:extLst>
                    <a:ext uri="{FF2B5EF4-FFF2-40B4-BE49-F238E27FC236}">
                      <a16:creationId xmlns:a16="http://schemas.microsoft.com/office/drawing/2014/main" id="{9B8A2248-1F91-4694-95CA-18ABF78679BB}"/>
                    </a:ext>
                  </a:extLst>
                </p14:cNvPr>
                <p14:cNvContentPartPr/>
                <p14:nvPr/>
              </p14:nvContentPartPr>
              <p14:xfrm>
                <a:off x="3016170" y="5486227"/>
                <a:ext cx="173160" cy="270720"/>
              </p14:xfrm>
            </p:contentPart>
          </mc:Choice>
          <mc:Fallback>
            <p:pic>
              <p:nvPicPr>
                <p:cNvPr id="333" name="Ink 332">
                  <a:extLst>
                    <a:ext uri="{FF2B5EF4-FFF2-40B4-BE49-F238E27FC236}">
                      <a16:creationId xmlns:a16="http://schemas.microsoft.com/office/drawing/2014/main" id="{9B8A2248-1F91-4694-95CA-18ABF78679BB}"/>
                    </a:ext>
                  </a:extLst>
                </p:cNvPr>
                <p:cNvPicPr/>
                <p:nvPr/>
              </p:nvPicPr>
              <p:blipFill>
                <a:blip r:embed="rId547"/>
                <a:stretch>
                  <a:fillRect/>
                </a:stretch>
              </p:blipFill>
              <p:spPr>
                <a:xfrm>
                  <a:off x="3007170" y="5477227"/>
                  <a:ext cx="190800" cy="288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8">
              <p14:nvContentPartPr>
                <p14:cNvPr id="334" name="Ink 333">
                  <a:extLst>
                    <a:ext uri="{FF2B5EF4-FFF2-40B4-BE49-F238E27FC236}">
                      <a16:creationId xmlns:a16="http://schemas.microsoft.com/office/drawing/2014/main" id="{383CA8D9-03ED-4100-832B-92EDE04DE878}"/>
                    </a:ext>
                  </a:extLst>
                </p14:cNvPr>
                <p14:cNvContentPartPr/>
                <p14:nvPr/>
              </p14:nvContentPartPr>
              <p14:xfrm>
                <a:off x="3269970" y="5375347"/>
                <a:ext cx="109080" cy="558720"/>
              </p14:xfrm>
            </p:contentPart>
          </mc:Choice>
          <mc:Fallback>
            <p:pic>
              <p:nvPicPr>
                <p:cNvPr id="334" name="Ink 333">
                  <a:extLst>
                    <a:ext uri="{FF2B5EF4-FFF2-40B4-BE49-F238E27FC236}">
                      <a16:creationId xmlns:a16="http://schemas.microsoft.com/office/drawing/2014/main" id="{383CA8D9-03ED-4100-832B-92EDE04DE878}"/>
                    </a:ext>
                  </a:extLst>
                </p:cNvPr>
                <p:cNvPicPr/>
                <p:nvPr/>
              </p:nvPicPr>
              <p:blipFill>
                <a:blip r:embed="rId549"/>
                <a:stretch>
                  <a:fillRect/>
                </a:stretch>
              </p:blipFill>
              <p:spPr>
                <a:xfrm>
                  <a:off x="3260970" y="5366707"/>
                  <a:ext cx="126720" cy="5763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550">
            <p14:nvContentPartPr>
              <p14:cNvPr id="336" name="Ink 335">
                <a:extLst>
                  <a:ext uri="{FF2B5EF4-FFF2-40B4-BE49-F238E27FC236}">
                    <a16:creationId xmlns:a16="http://schemas.microsoft.com/office/drawing/2014/main" id="{E30F8F1E-68F5-4D22-BE34-8312DD4673BE}"/>
                  </a:ext>
                </a:extLst>
              </p14:cNvPr>
              <p14:cNvContentPartPr/>
              <p14:nvPr/>
            </p14:nvContentPartPr>
            <p14:xfrm>
              <a:off x="5975010" y="3658867"/>
              <a:ext cx="186480" cy="107640"/>
            </p14:xfrm>
          </p:contentPart>
        </mc:Choice>
        <mc:Fallback>
          <p:pic>
            <p:nvPicPr>
              <p:cNvPr id="336" name="Ink 335">
                <a:extLst>
                  <a:ext uri="{FF2B5EF4-FFF2-40B4-BE49-F238E27FC236}">
                    <a16:creationId xmlns:a16="http://schemas.microsoft.com/office/drawing/2014/main" id="{E30F8F1E-68F5-4D22-BE34-8312DD4673BE}"/>
                  </a:ext>
                </a:extLst>
              </p:cNvPr>
              <p:cNvPicPr/>
              <p:nvPr/>
            </p:nvPicPr>
            <p:blipFill>
              <a:blip r:embed="rId551"/>
              <a:stretch>
                <a:fillRect/>
              </a:stretch>
            </p:blipFill>
            <p:spPr>
              <a:xfrm>
                <a:off x="5966370" y="3649867"/>
                <a:ext cx="204120" cy="125280"/>
              </a:xfrm>
              <a:prstGeom prst="rect">
                <a:avLst/>
              </a:prstGeom>
            </p:spPr>
          </p:pic>
        </mc:Fallback>
      </mc:AlternateContent>
      <p:grpSp>
        <p:nvGrpSpPr>
          <p:cNvPr id="338" name="Group 337">
            <a:extLst>
              <a:ext uri="{FF2B5EF4-FFF2-40B4-BE49-F238E27FC236}">
                <a16:creationId xmlns:a16="http://schemas.microsoft.com/office/drawing/2014/main" id="{4B685750-EC9E-4E97-ADF0-0D2044AF7DF7}"/>
              </a:ext>
            </a:extLst>
          </p:cNvPr>
          <p:cNvGrpSpPr/>
          <p:nvPr/>
        </p:nvGrpSpPr>
        <p:grpSpPr>
          <a:xfrm>
            <a:off x="5384610" y="3690547"/>
            <a:ext cx="3103560" cy="1024560"/>
            <a:chOff x="5384610" y="3690547"/>
            <a:chExt cx="3103560" cy="10245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552">
              <p14:nvContentPartPr>
                <p14:cNvPr id="135" name="Ink 134">
                  <a:extLst>
                    <a:ext uri="{FF2B5EF4-FFF2-40B4-BE49-F238E27FC236}">
                      <a16:creationId xmlns:a16="http://schemas.microsoft.com/office/drawing/2014/main" id="{8D0E82AE-B557-4A65-B696-965EC6D0890C}"/>
                    </a:ext>
                  </a:extLst>
                </p14:cNvPr>
                <p14:cNvContentPartPr/>
                <p14:nvPr/>
              </p14:nvContentPartPr>
              <p14:xfrm>
                <a:off x="5692770" y="4011307"/>
                <a:ext cx="25200" cy="509760"/>
              </p14:xfrm>
            </p:contentPart>
          </mc:Choice>
          <mc:Fallback>
            <p:pic>
              <p:nvPicPr>
                <p:cNvPr id="135" name="Ink 134">
                  <a:extLst>
                    <a:ext uri="{FF2B5EF4-FFF2-40B4-BE49-F238E27FC236}">
                      <a16:creationId xmlns:a16="http://schemas.microsoft.com/office/drawing/2014/main" id="{8D0E82AE-B557-4A65-B696-965EC6D0890C}"/>
                    </a:ext>
                  </a:extLst>
                </p:cNvPr>
                <p:cNvPicPr/>
                <p:nvPr/>
              </p:nvPicPr>
              <p:blipFill>
                <a:blip r:embed="rId553"/>
                <a:stretch>
                  <a:fillRect/>
                </a:stretch>
              </p:blipFill>
              <p:spPr>
                <a:xfrm>
                  <a:off x="5684130" y="4002307"/>
                  <a:ext cx="42840" cy="527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54">
              <p14:nvContentPartPr>
                <p14:cNvPr id="136" name="Ink 135">
                  <a:extLst>
                    <a:ext uri="{FF2B5EF4-FFF2-40B4-BE49-F238E27FC236}">
                      <a16:creationId xmlns:a16="http://schemas.microsoft.com/office/drawing/2014/main" id="{92D091D8-9D21-47D6-8FD1-3BA44C8E7816}"/>
                    </a:ext>
                  </a:extLst>
                </p14:cNvPr>
                <p14:cNvContentPartPr/>
                <p14:nvPr/>
              </p14:nvContentPartPr>
              <p14:xfrm>
                <a:off x="5704290" y="3978187"/>
                <a:ext cx="426600" cy="493200"/>
              </p14:xfrm>
            </p:contentPart>
          </mc:Choice>
          <mc:Fallback>
            <p:pic>
              <p:nvPicPr>
                <p:cNvPr id="136" name="Ink 135">
                  <a:extLst>
                    <a:ext uri="{FF2B5EF4-FFF2-40B4-BE49-F238E27FC236}">
                      <a16:creationId xmlns:a16="http://schemas.microsoft.com/office/drawing/2014/main" id="{92D091D8-9D21-47D6-8FD1-3BA44C8E7816}"/>
                    </a:ext>
                  </a:extLst>
                </p:cNvPr>
                <p:cNvPicPr/>
                <p:nvPr/>
              </p:nvPicPr>
              <p:blipFill>
                <a:blip r:embed="rId555"/>
                <a:stretch>
                  <a:fillRect/>
                </a:stretch>
              </p:blipFill>
              <p:spPr>
                <a:xfrm>
                  <a:off x="5695290" y="3969547"/>
                  <a:ext cx="444240" cy="510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56">
              <p14:nvContentPartPr>
                <p14:cNvPr id="137" name="Ink 136">
                  <a:extLst>
                    <a:ext uri="{FF2B5EF4-FFF2-40B4-BE49-F238E27FC236}">
                      <a16:creationId xmlns:a16="http://schemas.microsoft.com/office/drawing/2014/main" id="{AB462EAF-4322-4343-ABF1-96D1843017CF}"/>
                    </a:ext>
                  </a:extLst>
                </p14:cNvPr>
                <p14:cNvContentPartPr/>
                <p14:nvPr/>
              </p14:nvContentPartPr>
              <p14:xfrm>
                <a:off x="5720850" y="4480387"/>
                <a:ext cx="356760" cy="35640"/>
              </p14:xfrm>
            </p:contentPart>
          </mc:Choice>
          <mc:Fallback>
            <p:pic>
              <p:nvPicPr>
                <p:cNvPr id="137" name="Ink 136">
                  <a:extLst>
                    <a:ext uri="{FF2B5EF4-FFF2-40B4-BE49-F238E27FC236}">
                      <a16:creationId xmlns:a16="http://schemas.microsoft.com/office/drawing/2014/main" id="{AB462EAF-4322-4343-ABF1-96D1843017CF}"/>
                    </a:ext>
                  </a:extLst>
                </p:cNvPr>
                <p:cNvPicPr/>
                <p:nvPr/>
              </p:nvPicPr>
              <p:blipFill>
                <a:blip r:embed="rId557"/>
                <a:stretch>
                  <a:fillRect/>
                </a:stretch>
              </p:blipFill>
              <p:spPr>
                <a:xfrm>
                  <a:off x="5711850" y="4471387"/>
                  <a:ext cx="374400" cy="53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58">
              <p14:nvContentPartPr>
                <p14:cNvPr id="138" name="Ink 137">
                  <a:extLst>
                    <a:ext uri="{FF2B5EF4-FFF2-40B4-BE49-F238E27FC236}">
                      <a16:creationId xmlns:a16="http://schemas.microsoft.com/office/drawing/2014/main" id="{4396726C-0F2C-4348-8056-E480EBDB54E6}"/>
                    </a:ext>
                  </a:extLst>
                </p14:cNvPr>
                <p14:cNvContentPartPr/>
                <p14:nvPr/>
              </p14:nvContentPartPr>
              <p14:xfrm>
                <a:off x="5897970" y="4124707"/>
                <a:ext cx="9360" cy="327600"/>
              </p14:xfrm>
            </p:contentPart>
          </mc:Choice>
          <mc:Fallback>
            <p:pic>
              <p:nvPicPr>
                <p:cNvPr id="138" name="Ink 137">
                  <a:extLst>
                    <a:ext uri="{FF2B5EF4-FFF2-40B4-BE49-F238E27FC236}">
                      <a16:creationId xmlns:a16="http://schemas.microsoft.com/office/drawing/2014/main" id="{4396726C-0F2C-4348-8056-E480EBDB54E6}"/>
                    </a:ext>
                  </a:extLst>
                </p:cNvPr>
                <p:cNvPicPr/>
                <p:nvPr/>
              </p:nvPicPr>
              <p:blipFill>
                <a:blip r:embed="rId559"/>
                <a:stretch>
                  <a:fillRect/>
                </a:stretch>
              </p:blipFill>
              <p:spPr>
                <a:xfrm>
                  <a:off x="5888970" y="4116067"/>
                  <a:ext cx="27000" cy="345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0">
              <p14:nvContentPartPr>
                <p14:cNvPr id="139" name="Ink 138">
                  <a:extLst>
                    <a:ext uri="{FF2B5EF4-FFF2-40B4-BE49-F238E27FC236}">
                      <a16:creationId xmlns:a16="http://schemas.microsoft.com/office/drawing/2014/main" id="{23EA7FB0-B577-428A-A71B-812477F814D5}"/>
                    </a:ext>
                  </a:extLst>
                </p14:cNvPr>
                <p14:cNvContentPartPr/>
                <p14:nvPr/>
              </p14:nvContentPartPr>
              <p14:xfrm>
                <a:off x="5770170" y="4131907"/>
                <a:ext cx="168480" cy="137880"/>
              </p14:xfrm>
            </p:contentPart>
          </mc:Choice>
          <mc:Fallback>
            <p:pic>
              <p:nvPicPr>
                <p:cNvPr id="139" name="Ink 138">
                  <a:extLst>
                    <a:ext uri="{FF2B5EF4-FFF2-40B4-BE49-F238E27FC236}">
                      <a16:creationId xmlns:a16="http://schemas.microsoft.com/office/drawing/2014/main" id="{23EA7FB0-B577-428A-A71B-812477F814D5}"/>
                    </a:ext>
                  </a:extLst>
                </p:cNvPr>
                <p:cNvPicPr/>
                <p:nvPr/>
              </p:nvPicPr>
              <p:blipFill>
                <a:blip r:embed="rId561"/>
                <a:stretch>
                  <a:fillRect/>
                </a:stretch>
              </p:blipFill>
              <p:spPr>
                <a:xfrm>
                  <a:off x="5761170" y="4123267"/>
                  <a:ext cx="186120" cy="155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2">
              <p14:nvContentPartPr>
                <p14:cNvPr id="141" name="Ink 140">
                  <a:extLst>
                    <a:ext uri="{FF2B5EF4-FFF2-40B4-BE49-F238E27FC236}">
                      <a16:creationId xmlns:a16="http://schemas.microsoft.com/office/drawing/2014/main" id="{3B5C131A-BB24-4F36-A52A-F8BEF11561C9}"/>
                    </a:ext>
                  </a:extLst>
                </p14:cNvPr>
                <p14:cNvContentPartPr/>
                <p14:nvPr/>
              </p14:nvContentPartPr>
              <p14:xfrm>
                <a:off x="6351570" y="4044427"/>
                <a:ext cx="13680" cy="405360"/>
              </p14:xfrm>
            </p:contentPart>
          </mc:Choice>
          <mc:Fallback>
            <p:pic>
              <p:nvPicPr>
                <p:cNvPr id="141" name="Ink 140">
                  <a:extLst>
                    <a:ext uri="{FF2B5EF4-FFF2-40B4-BE49-F238E27FC236}">
                      <a16:creationId xmlns:a16="http://schemas.microsoft.com/office/drawing/2014/main" id="{3B5C131A-BB24-4F36-A52A-F8BEF11561C9}"/>
                    </a:ext>
                  </a:extLst>
                </p:cNvPr>
                <p:cNvPicPr/>
                <p:nvPr/>
              </p:nvPicPr>
              <p:blipFill>
                <a:blip r:embed="rId563"/>
                <a:stretch>
                  <a:fillRect/>
                </a:stretch>
              </p:blipFill>
              <p:spPr>
                <a:xfrm>
                  <a:off x="6342930" y="4035427"/>
                  <a:ext cx="31320" cy="423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4">
              <p14:nvContentPartPr>
                <p14:cNvPr id="142" name="Ink 141">
                  <a:extLst>
                    <a:ext uri="{FF2B5EF4-FFF2-40B4-BE49-F238E27FC236}">
                      <a16:creationId xmlns:a16="http://schemas.microsoft.com/office/drawing/2014/main" id="{F1A1B70C-04A8-4F85-81A8-3ACAC6B53295}"/>
                    </a:ext>
                  </a:extLst>
                </p14:cNvPr>
                <p14:cNvContentPartPr/>
                <p14:nvPr/>
              </p14:nvContentPartPr>
              <p14:xfrm>
                <a:off x="6302610" y="4001587"/>
                <a:ext cx="2028600" cy="465480"/>
              </p14:xfrm>
            </p:contentPart>
          </mc:Choice>
          <mc:Fallback>
            <p:pic>
              <p:nvPicPr>
                <p:cNvPr id="142" name="Ink 141">
                  <a:extLst>
                    <a:ext uri="{FF2B5EF4-FFF2-40B4-BE49-F238E27FC236}">
                      <a16:creationId xmlns:a16="http://schemas.microsoft.com/office/drawing/2014/main" id="{F1A1B70C-04A8-4F85-81A8-3ACAC6B53295}"/>
                    </a:ext>
                  </a:extLst>
                </p:cNvPr>
                <p:cNvPicPr/>
                <p:nvPr/>
              </p:nvPicPr>
              <p:blipFill>
                <a:blip r:embed="rId565"/>
                <a:stretch>
                  <a:fillRect/>
                </a:stretch>
              </p:blipFill>
              <p:spPr>
                <a:xfrm>
                  <a:off x="6293610" y="3992587"/>
                  <a:ext cx="2046240" cy="483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6">
              <p14:nvContentPartPr>
                <p14:cNvPr id="143" name="Ink 142">
                  <a:extLst>
                    <a:ext uri="{FF2B5EF4-FFF2-40B4-BE49-F238E27FC236}">
                      <a16:creationId xmlns:a16="http://schemas.microsoft.com/office/drawing/2014/main" id="{45B7A441-21AE-4AFE-AB6D-231AA213C178}"/>
                    </a:ext>
                  </a:extLst>
                </p14:cNvPr>
                <p14:cNvContentPartPr/>
                <p14:nvPr/>
              </p14:nvContentPartPr>
              <p14:xfrm>
                <a:off x="6775650" y="4052347"/>
                <a:ext cx="19440" cy="368640"/>
              </p14:xfrm>
            </p:contentPart>
          </mc:Choice>
          <mc:Fallback>
            <p:pic>
              <p:nvPicPr>
                <p:cNvPr id="143" name="Ink 142">
                  <a:extLst>
                    <a:ext uri="{FF2B5EF4-FFF2-40B4-BE49-F238E27FC236}">
                      <a16:creationId xmlns:a16="http://schemas.microsoft.com/office/drawing/2014/main" id="{45B7A441-21AE-4AFE-AB6D-231AA213C178}"/>
                    </a:ext>
                  </a:extLst>
                </p:cNvPr>
                <p:cNvPicPr/>
                <p:nvPr/>
              </p:nvPicPr>
              <p:blipFill>
                <a:blip r:embed="rId567"/>
                <a:stretch>
                  <a:fillRect/>
                </a:stretch>
              </p:blipFill>
              <p:spPr>
                <a:xfrm>
                  <a:off x="6767010" y="4043347"/>
                  <a:ext cx="37080" cy="386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8">
              <p14:nvContentPartPr>
                <p14:cNvPr id="144" name="Ink 143">
                  <a:extLst>
                    <a:ext uri="{FF2B5EF4-FFF2-40B4-BE49-F238E27FC236}">
                      <a16:creationId xmlns:a16="http://schemas.microsoft.com/office/drawing/2014/main" id="{EDBB1621-B3EB-4542-B36C-1242D0945261}"/>
                    </a:ext>
                  </a:extLst>
                </p14:cNvPr>
                <p14:cNvContentPartPr/>
                <p14:nvPr/>
              </p14:nvContentPartPr>
              <p14:xfrm>
                <a:off x="7067610" y="4058467"/>
                <a:ext cx="41760" cy="326880"/>
              </p14:xfrm>
            </p:contentPart>
          </mc:Choice>
          <mc:Fallback>
            <p:pic>
              <p:nvPicPr>
                <p:cNvPr id="144" name="Ink 143">
                  <a:extLst>
                    <a:ext uri="{FF2B5EF4-FFF2-40B4-BE49-F238E27FC236}">
                      <a16:creationId xmlns:a16="http://schemas.microsoft.com/office/drawing/2014/main" id="{EDBB1621-B3EB-4542-B36C-1242D0945261}"/>
                    </a:ext>
                  </a:extLst>
                </p:cNvPr>
                <p:cNvPicPr/>
                <p:nvPr/>
              </p:nvPicPr>
              <p:blipFill>
                <a:blip r:embed="rId569"/>
                <a:stretch>
                  <a:fillRect/>
                </a:stretch>
              </p:blipFill>
              <p:spPr>
                <a:xfrm>
                  <a:off x="7058970" y="4049467"/>
                  <a:ext cx="59400" cy="344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70">
              <p14:nvContentPartPr>
                <p14:cNvPr id="145" name="Ink 144">
                  <a:extLst>
                    <a:ext uri="{FF2B5EF4-FFF2-40B4-BE49-F238E27FC236}">
                      <a16:creationId xmlns:a16="http://schemas.microsoft.com/office/drawing/2014/main" id="{4A4B85D7-E29D-4FF6-B70B-4983FC2CE624}"/>
                    </a:ext>
                  </a:extLst>
                </p14:cNvPr>
                <p14:cNvContentPartPr/>
                <p14:nvPr/>
              </p14:nvContentPartPr>
              <p14:xfrm>
                <a:off x="7430850" y="4058827"/>
                <a:ext cx="45000" cy="353880"/>
              </p14:xfrm>
            </p:contentPart>
          </mc:Choice>
          <mc:Fallback>
            <p:pic>
              <p:nvPicPr>
                <p:cNvPr id="145" name="Ink 144">
                  <a:extLst>
                    <a:ext uri="{FF2B5EF4-FFF2-40B4-BE49-F238E27FC236}">
                      <a16:creationId xmlns:a16="http://schemas.microsoft.com/office/drawing/2014/main" id="{4A4B85D7-E29D-4FF6-B70B-4983FC2CE624}"/>
                    </a:ext>
                  </a:extLst>
                </p:cNvPr>
                <p:cNvPicPr/>
                <p:nvPr/>
              </p:nvPicPr>
              <p:blipFill>
                <a:blip r:embed="rId571"/>
                <a:stretch>
                  <a:fillRect/>
                </a:stretch>
              </p:blipFill>
              <p:spPr>
                <a:xfrm>
                  <a:off x="7421850" y="4049827"/>
                  <a:ext cx="62640" cy="371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72">
              <p14:nvContentPartPr>
                <p14:cNvPr id="146" name="Ink 145">
                  <a:extLst>
                    <a:ext uri="{FF2B5EF4-FFF2-40B4-BE49-F238E27FC236}">
                      <a16:creationId xmlns:a16="http://schemas.microsoft.com/office/drawing/2014/main" id="{7F0D7E48-F8B7-4BF5-8CA9-68A1F2805A2A}"/>
                    </a:ext>
                  </a:extLst>
                </p14:cNvPr>
                <p14:cNvContentPartPr/>
                <p14:nvPr/>
              </p14:nvContentPartPr>
              <p14:xfrm>
                <a:off x="7783290" y="4046227"/>
                <a:ext cx="115200" cy="358560"/>
              </p14:xfrm>
            </p:contentPart>
          </mc:Choice>
          <mc:Fallback>
            <p:pic>
              <p:nvPicPr>
                <p:cNvPr id="146" name="Ink 145">
                  <a:extLst>
                    <a:ext uri="{FF2B5EF4-FFF2-40B4-BE49-F238E27FC236}">
                      <a16:creationId xmlns:a16="http://schemas.microsoft.com/office/drawing/2014/main" id="{7F0D7E48-F8B7-4BF5-8CA9-68A1F2805A2A}"/>
                    </a:ext>
                  </a:extLst>
                </p:cNvPr>
                <p:cNvPicPr/>
                <p:nvPr/>
              </p:nvPicPr>
              <p:blipFill>
                <a:blip r:embed="rId573"/>
                <a:stretch>
                  <a:fillRect/>
                </a:stretch>
              </p:blipFill>
              <p:spPr>
                <a:xfrm>
                  <a:off x="7774650" y="4037587"/>
                  <a:ext cx="132840" cy="376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74">
              <p14:nvContentPartPr>
                <p14:cNvPr id="148" name="Ink 147">
                  <a:extLst>
                    <a:ext uri="{FF2B5EF4-FFF2-40B4-BE49-F238E27FC236}">
                      <a16:creationId xmlns:a16="http://schemas.microsoft.com/office/drawing/2014/main" id="{5345E3D2-E30C-47C1-A794-108224109106}"/>
                    </a:ext>
                  </a:extLst>
                </p14:cNvPr>
                <p14:cNvContentPartPr/>
                <p14:nvPr/>
              </p14:nvContentPartPr>
              <p14:xfrm>
                <a:off x="6515370" y="4086907"/>
                <a:ext cx="28440" cy="263880"/>
              </p14:xfrm>
            </p:contentPart>
          </mc:Choice>
          <mc:Fallback>
            <p:pic>
              <p:nvPicPr>
                <p:cNvPr id="148" name="Ink 147">
                  <a:extLst>
                    <a:ext uri="{FF2B5EF4-FFF2-40B4-BE49-F238E27FC236}">
                      <a16:creationId xmlns:a16="http://schemas.microsoft.com/office/drawing/2014/main" id="{5345E3D2-E30C-47C1-A794-108224109106}"/>
                    </a:ext>
                  </a:extLst>
                </p:cNvPr>
                <p:cNvPicPr/>
                <p:nvPr/>
              </p:nvPicPr>
              <p:blipFill>
                <a:blip r:embed="rId575"/>
                <a:stretch>
                  <a:fillRect/>
                </a:stretch>
              </p:blipFill>
              <p:spPr>
                <a:xfrm>
                  <a:off x="6506730" y="4078267"/>
                  <a:ext cx="46080" cy="281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76">
              <p14:nvContentPartPr>
                <p14:cNvPr id="149" name="Ink 148">
                  <a:extLst>
                    <a:ext uri="{FF2B5EF4-FFF2-40B4-BE49-F238E27FC236}">
                      <a16:creationId xmlns:a16="http://schemas.microsoft.com/office/drawing/2014/main" id="{B2DA6E0C-A768-433E-9BE2-84FCE79CE7F6}"/>
                    </a:ext>
                  </a:extLst>
                </p14:cNvPr>
                <p14:cNvContentPartPr/>
                <p14:nvPr/>
              </p14:nvContentPartPr>
              <p14:xfrm>
                <a:off x="6449850" y="4120387"/>
                <a:ext cx="76320" cy="131040"/>
              </p14:xfrm>
            </p:contentPart>
          </mc:Choice>
          <mc:Fallback>
            <p:pic>
              <p:nvPicPr>
                <p:cNvPr id="149" name="Ink 148">
                  <a:extLst>
                    <a:ext uri="{FF2B5EF4-FFF2-40B4-BE49-F238E27FC236}">
                      <a16:creationId xmlns:a16="http://schemas.microsoft.com/office/drawing/2014/main" id="{B2DA6E0C-A768-433E-9BE2-84FCE79CE7F6}"/>
                    </a:ext>
                  </a:extLst>
                </p:cNvPr>
                <p:cNvPicPr/>
                <p:nvPr/>
              </p:nvPicPr>
              <p:blipFill>
                <a:blip r:embed="rId577"/>
                <a:stretch>
                  <a:fillRect/>
                </a:stretch>
              </p:blipFill>
              <p:spPr>
                <a:xfrm>
                  <a:off x="6440850" y="4111747"/>
                  <a:ext cx="93960" cy="148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78">
              <p14:nvContentPartPr>
                <p14:cNvPr id="150" name="Ink 149">
                  <a:extLst>
                    <a:ext uri="{FF2B5EF4-FFF2-40B4-BE49-F238E27FC236}">
                      <a16:creationId xmlns:a16="http://schemas.microsoft.com/office/drawing/2014/main" id="{F0CD68F8-C4E5-4C6F-A876-B29580AF94C8}"/>
                    </a:ext>
                  </a:extLst>
                </p14:cNvPr>
                <p14:cNvContentPartPr/>
                <p14:nvPr/>
              </p14:nvContentPartPr>
              <p14:xfrm>
                <a:off x="6898410" y="4126867"/>
                <a:ext cx="29520" cy="276840"/>
              </p14:xfrm>
            </p:contentPart>
          </mc:Choice>
          <mc:Fallback>
            <p:pic>
              <p:nvPicPr>
                <p:cNvPr id="150" name="Ink 149">
                  <a:extLst>
                    <a:ext uri="{FF2B5EF4-FFF2-40B4-BE49-F238E27FC236}">
                      <a16:creationId xmlns:a16="http://schemas.microsoft.com/office/drawing/2014/main" id="{F0CD68F8-C4E5-4C6F-A876-B29580AF94C8}"/>
                    </a:ext>
                  </a:extLst>
                </p:cNvPr>
                <p:cNvPicPr/>
                <p:nvPr/>
              </p:nvPicPr>
              <p:blipFill>
                <a:blip r:embed="rId579"/>
                <a:stretch>
                  <a:fillRect/>
                </a:stretch>
              </p:blipFill>
              <p:spPr>
                <a:xfrm>
                  <a:off x="6889770" y="4118227"/>
                  <a:ext cx="47160" cy="294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80">
              <p14:nvContentPartPr>
                <p14:cNvPr id="151" name="Ink 150">
                  <a:extLst>
                    <a:ext uri="{FF2B5EF4-FFF2-40B4-BE49-F238E27FC236}">
                      <a16:creationId xmlns:a16="http://schemas.microsoft.com/office/drawing/2014/main" id="{382E68DA-10FC-41C9-A747-E73127BE052B}"/>
                    </a:ext>
                  </a:extLst>
                </p14:cNvPr>
                <p14:cNvContentPartPr/>
                <p14:nvPr/>
              </p14:nvContentPartPr>
              <p14:xfrm>
                <a:off x="6829290" y="4175467"/>
                <a:ext cx="67320" cy="65520"/>
              </p14:xfrm>
            </p:contentPart>
          </mc:Choice>
          <mc:Fallback>
            <p:pic>
              <p:nvPicPr>
                <p:cNvPr id="151" name="Ink 150">
                  <a:extLst>
                    <a:ext uri="{FF2B5EF4-FFF2-40B4-BE49-F238E27FC236}">
                      <a16:creationId xmlns:a16="http://schemas.microsoft.com/office/drawing/2014/main" id="{382E68DA-10FC-41C9-A747-E73127BE052B}"/>
                    </a:ext>
                  </a:extLst>
                </p:cNvPr>
                <p:cNvPicPr/>
                <p:nvPr/>
              </p:nvPicPr>
              <p:blipFill>
                <a:blip r:embed="rId581"/>
                <a:stretch>
                  <a:fillRect/>
                </a:stretch>
              </p:blipFill>
              <p:spPr>
                <a:xfrm>
                  <a:off x="6820650" y="4166827"/>
                  <a:ext cx="84960" cy="83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82">
              <p14:nvContentPartPr>
                <p14:cNvPr id="152" name="Ink 151">
                  <a:extLst>
                    <a:ext uri="{FF2B5EF4-FFF2-40B4-BE49-F238E27FC236}">
                      <a16:creationId xmlns:a16="http://schemas.microsoft.com/office/drawing/2014/main" id="{1B8885B8-810E-4721-B689-B1A0196EE790}"/>
                    </a:ext>
                  </a:extLst>
                </p14:cNvPr>
                <p14:cNvContentPartPr/>
                <p14:nvPr/>
              </p14:nvContentPartPr>
              <p14:xfrm>
                <a:off x="7229610" y="4166467"/>
                <a:ext cx="13320" cy="229320"/>
              </p14:xfrm>
            </p:contentPart>
          </mc:Choice>
          <mc:Fallback>
            <p:pic>
              <p:nvPicPr>
                <p:cNvPr id="152" name="Ink 151">
                  <a:extLst>
                    <a:ext uri="{FF2B5EF4-FFF2-40B4-BE49-F238E27FC236}">
                      <a16:creationId xmlns:a16="http://schemas.microsoft.com/office/drawing/2014/main" id="{1B8885B8-810E-4721-B689-B1A0196EE790}"/>
                    </a:ext>
                  </a:extLst>
                </p:cNvPr>
                <p:cNvPicPr/>
                <p:nvPr/>
              </p:nvPicPr>
              <p:blipFill>
                <a:blip r:embed="rId583"/>
                <a:stretch>
                  <a:fillRect/>
                </a:stretch>
              </p:blipFill>
              <p:spPr>
                <a:xfrm>
                  <a:off x="7220610" y="4157467"/>
                  <a:ext cx="30960" cy="246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84">
              <p14:nvContentPartPr>
                <p14:cNvPr id="153" name="Ink 152">
                  <a:extLst>
                    <a:ext uri="{FF2B5EF4-FFF2-40B4-BE49-F238E27FC236}">
                      <a16:creationId xmlns:a16="http://schemas.microsoft.com/office/drawing/2014/main" id="{5C76A28C-3B48-4375-AD61-7EEE261B6E43}"/>
                    </a:ext>
                  </a:extLst>
                </p14:cNvPr>
                <p14:cNvContentPartPr/>
                <p14:nvPr/>
              </p14:nvContentPartPr>
              <p14:xfrm>
                <a:off x="7154010" y="4156027"/>
                <a:ext cx="132480" cy="108360"/>
              </p14:xfrm>
            </p:contentPart>
          </mc:Choice>
          <mc:Fallback>
            <p:pic>
              <p:nvPicPr>
                <p:cNvPr id="153" name="Ink 152">
                  <a:extLst>
                    <a:ext uri="{FF2B5EF4-FFF2-40B4-BE49-F238E27FC236}">
                      <a16:creationId xmlns:a16="http://schemas.microsoft.com/office/drawing/2014/main" id="{5C76A28C-3B48-4375-AD61-7EEE261B6E43}"/>
                    </a:ext>
                  </a:extLst>
                </p:cNvPr>
                <p:cNvPicPr/>
                <p:nvPr/>
              </p:nvPicPr>
              <p:blipFill>
                <a:blip r:embed="rId585"/>
                <a:stretch>
                  <a:fillRect/>
                </a:stretch>
              </p:blipFill>
              <p:spPr>
                <a:xfrm>
                  <a:off x="7145010" y="4147027"/>
                  <a:ext cx="15012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86">
              <p14:nvContentPartPr>
                <p14:cNvPr id="154" name="Ink 153">
                  <a:extLst>
                    <a:ext uri="{FF2B5EF4-FFF2-40B4-BE49-F238E27FC236}">
                      <a16:creationId xmlns:a16="http://schemas.microsoft.com/office/drawing/2014/main" id="{19BA9BC6-E8FE-4B7D-9FB0-195321F70304}"/>
                    </a:ext>
                  </a:extLst>
                </p14:cNvPr>
                <p14:cNvContentPartPr/>
                <p14:nvPr/>
              </p14:nvContentPartPr>
              <p14:xfrm>
                <a:off x="7571970" y="4156027"/>
                <a:ext cx="45000" cy="196200"/>
              </p14:xfrm>
            </p:contentPart>
          </mc:Choice>
          <mc:Fallback>
            <p:pic>
              <p:nvPicPr>
                <p:cNvPr id="154" name="Ink 153">
                  <a:extLst>
                    <a:ext uri="{FF2B5EF4-FFF2-40B4-BE49-F238E27FC236}">
                      <a16:creationId xmlns:a16="http://schemas.microsoft.com/office/drawing/2014/main" id="{19BA9BC6-E8FE-4B7D-9FB0-195321F70304}"/>
                    </a:ext>
                  </a:extLst>
                </p:cNvPr>
                <p:cNvPicPr/>
                <p:nvPr/>
              </p:nvPicPr>
              <p:blipFill>
                <a:blip r:embed="rId587"/>
                <a:stretch>
                  <a:fillRect/>
                </a:stretch>
              </p:blipFill>
              <p:spPr>
                <a:xfrm>
                  <a:off x="7563330" y="4147027"/>
                  <a:ext cx="62640" cy="213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88">
              <p14:nvContentPartPr>
                <p14:cNvPr id="155" name="Ink 154">
                  <a:extLst>
                    <a:ext uri="{FF2B5EF4-FFF2-40B4-BE49-F238E27FC236}">
                      <a16:creationId xmlns:a16="http://schemas.microsoft.com/office/drawing/2014/main" id="{855BE627-D917-4280-924B-6CDB7AA82595}"/>
                    </a:ext>
                  </a:extLst>
                </p14:cNvPr>
                <p14:cNvContentPartPr/>
                <p14:nvPr/>
              </p14:nvContentPartPr>
              <p14:xfrm>
                <a:off x="7518330" y="4149547"/>
                <a:ext cx="93960" cy="106200"/>
              </p14:xfrm>
            </p:contentPart>
          </mc:Choice>
          <mc:Fallback>
            <p:pic>
              <p:nvPicPr>
                <p:cNvPr id="155" name="Ink 154">
                  <a:extLst>
                    <a:ext uri="{FF2B5EF4-FFF2-40B4-BE49-F238E27FC236}">
                      <a16:creationId xmlns:a16="http://schemas.microsoft.com/office/drawing/2014/main" id="{855BE627-D917-4280-924B-6CDB7AA82595}"/>
                    </a:ext>
                  </a:extLst>
                </p:cNvPr>
                <p:cNvPicPr/>
                <p:nvPr/>
              </p:nvPicPr>
              <p:blipFill>
                <a:blip r:embed="rId589"/>
                <a:stretch>
                  <a:fillRect/>
                </a:stretch>
              </p:blipFill>
              <p:spPr>
                <a:xfrm>
                  <a:off x="7509690" y="4140547"/>
                  <a:ext cx="111600" cy="123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90">
              <p14:nvContentPartPr>
                <p14:cNvPr id="156" name="Ink 155">
                  <a:extLst>
                    <a:ext uri="{FF2B5EF4-FFF2-40B4-BE49-F238E27FC236}">
                      <a16:creationId xmlns:a16="http://schemas.microsoft.com/office/drawing/2014/main" id="{78CF464B-33F5-4CEC-8DE6-6C6578BF029E}"/>
                    </a:ext>
                  </a:extLst>
                </p14:cNvPr>
                <p14:cNvContentPartPr/>
                <p14:nvPr/>
              </p14:nvContentPartPr>
              <p14:xfrm>
                <a:off x="8005050" y="4137667"/>
                <a:ext cx="106200" cy="206640"/>
              </p14:xfrm>
            </p:contentPart>
          </mc:Choice>
          <mc:Fallback>
            <p:pic>
              <p:nvPicPr>
                <p:cNvPr id="156" name="Ink 155">
                  <a:extLst>
                    <a:ext uri="{FF2B5EF4-FFF2-40B4-BE49-F238E27FC236}">
                      <a16:creationId xmlns:a16="http://schemas.microsoft.com/office/drawing/2014/main" id="{78CF464B-33F5-4CEC-8DE6-6C6578BF029E}"/>
                    </a:ext>
                  </a:extLst>
                </p:cNvPr>
                <p:cNvPicPr/>
                <p:nvPr/>
              </p:nvPicPr>
              <p:blipFill>
                <a:blip r:embed="rId591"/>
                <a:stretch>
                  <a:fillRect/>
                </a:stretch>
              </p:blipFill>
              <p:spPr>
                <a:xfrm>
                  <a:off x="7996410" y="4128667"/>
                  <a:ext cx="123840" cy="22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92">
              <p14:nvContentPartPr>
                <p14:cNvPr id="337" name="Ink 336">
                  <a:extLst>
                    <a:ext uri="{FF2B5EF4-FFF2-40B4-BE49-F238E27FC236}">
                      <a16:creationId xmlns:a16="http://schemas.microsoft.com/office/drawing/2014/main" id="{FE4CB226-C92F-4253-9972-19C3412DF867}"/>
                    </a:ext>
                  </a:extLst>
                </p14:cNvPr>
                <p14:cNvContentPartPr/>
                <p14:nvPr/>
              </p14:nvContentPartPr>
              <p14:xfrm>
                <a:off x="5384610" y="3690547"/>
                <a:ext cx="3103560" cy="1024560"/>
              </p14:xfrm>
            </p:contentPart>
          </mc:Choice>
          <mc:Fallback>
            <p:pic>
              <p:nvPicPr>
                <p:cNvPr id="337" name="Ink 336">
                  <a:extLst>
                    <a:ext uri="{FF2B5EF4-FFF2-40B4-BE49-F238E27FC236}">
                      <a16:creationId xmlns:a16="http://schemas.microsoft.com/office/drawing/2014/main" id="{FE4CB226-C92F-4253-9972-19C3412DF867}"/>
                    </a:ext>
                  </a:extLst>
                </p:cNvPr>
                <p:cNvPicPr/>
                <p:nvPr/>
              </p:nvPicPr>
              <p:blipFill>
                <a:blip r:embed="rId593"/>
                <a:stretch>
                  <a:fillRect/>
                </a:stretch>
              </p:blipFill>
              <p:spPr>
                <a:xfrm>
                  <a:off x="5375970" y="3681907"/>
                  <a:ext cx="3121200" cy="10422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41" name="Group 340">
            <a:extLst>
              <a:ext uri="{FF2B5EF4-FFF2-40B4-BE49-F238E27FC236}">
                <a16:creationId xmlns:a16="http://schemas.microsoft.com/office/drawing/2014/main" id="{8699E82F-6FA2-4683-852D-519B86592789}"/>
              </a:ext>
            </a:extLst>
          </p:cNvPr>
          <p:cNvGrpSpPr/>
          <p:nvPr/>
        </p:nvGrpSpPr>
        <p:grpSpPr>
          <a:xfrm>
            <a:off x="4663170" y="4902307"/>
            <a:ext cx="329760" cy="460800"/>
            <a:chOff x="4663170" y="4902307"/>
            <a:chExt cx="329760" cy="4608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594">
              <p14:nvContentPartPr>
                <p14:cNvPr id="339" name="Ink 338">
                  <a:extLst>
                    <a:ext uri="{FF2B5EF4-FFF2-40B4-BE49-F238E27FC236}">
                      <a16:creationId xmlns:a16="http://schemas.microsoft.com/office/drawing/2014/main" id="{9AC17F97-0638-49FD-943A-FB920CCAA106}"/>
                    </a:ext>
                  </a:extLst>
                </p14:cNvPr>
                <p14:cNvContentPartPr/>
                <p14:nvPr/>
              </p14:nvContentPartPr>
              <p14:xfrm>
                <a:off x="4663170" y="5148547"/>
                <a:ext cx="183240" cy="214560"/>
              </p14:xfrm>
            </p:contentPart>
          </mc:Choice>
          <mc:Fallback>
            <p:pic>
              <p:nvPicPr>
                <p:cNvPr id="339" name="Ink 338">
                  <a:extLst>
                    <a:ext uri="{FF2B5EF4-FFF2-40B4-BE49-F238E27FC236}">
                      <a16:creationId xmlns:a16="http://schemas.microsoft.com/office/drawing/2014/main" id="{9AC17F97-0638-49FD-943A-FB920CCAA106}"/>
                    </a:ext>
                  </a:extLst>
                </p:cNvPr>
                <p:cNvPicPr/>
                <p:nvPr/>
              </p:nvPicPr>
              <p:blipFill>
                <a:blip r:embed="rId595"/>
                <a:stretch>
                  <a:fillRect/>
                </a:stretch>
              </p:blipFill>
              <p:spPr>
                <a:xfrm>
                  <a:off x="4654170" y="5139547"/>
                  <a:ext cx="200880" cy="232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96">
              <p14:nvContentPartPr>
                <p14:cNvPr id="340" name="Ink 339">
                  <a:extLst>
                    <a:ext uri="{FF2B5EF4-FFF2-40B4-BE49-F238E27FC236}">
                      <a16:creationId xmlns:a16="http://schemas.microsoft.com/office/drawing/2014/main" id="{41978CCE-73B3-4763-AD07-AA02F8FD20A2}"/>
                    </a:ext>
                  </a:extLst>
                </p14:cNvPr>
                <p14:cNvContentPartPr/>
                <p14:nvPr/>
              </p14:nvContentPartPr>
              <p14:xfrm>
                <a:off x="4884930" y="4902307"/>
                <a:ext cx="108000" cy="304560"/>
              </p14:xfrm>
            </p:contentPart>
          </mc:Choice>
          <mc:Fallback>
            <p:pic>
              <p:nvPicPr>
                <p:cNvPr id="340" name="Ink 339">
                  <a:extLst>
                    <a:ext uri="{FF2B5EF4-FFF2-40B4-BE49-F238E27FC236}">
                      <a16:creationId xmlns:a16="http://schemas.microsoft.com/office/drawing/2014/main" id="{41978CCE-73B3-4763-AD07-AA02F8FD20A2}"/>
                    </a:ext>
                  </a:extLst>
                </p:cNvPr>
                <p:cNvPicPr/>
                <p:nvPr/>
              </p:nvPicPr>
              <p:blipFill>
                <a:blip r:embed="rId597"/>
                <a:stretch>
                  <a:fillRect/>
                </a:stretch>
              </p:blipFill>
              <p:spPr>
                <a:xfrm>
                  <a:off x="4875930" y="4893667"/>
                  <a:ext cx="125640" cy="3222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48" name="Group 347">
            <a:extLst>
              <a:ext uri="{FF2B5EF4-FFF2-40B4-BE49-F238E27FC236}">
                <a16:creationId xmlns:a16="http://schemas.microsoft.com/office/drawing/2014/main" id="{69B73B25-D1F6-417E-8451-C9ACE10DB550}"/>
              </a:ext>
            </a:extLst>
          </p:cNvPr>
          <p:cNvGrpSpPr/>
          <p:nvPr/>
        </p:nvGrpSpPr>
        <p:grpSpPr>
          <a:xfrm>
            <a:off x="5512410" y="5178427"/>
            <a:ext cx="434520" cy="270360"/>
            <a:chOff x="5512410" y="5178427"/>
            <a:chExt cx="434520" cy="270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598">
              <p14:nvContentPartPr>
                <p14:cNvPr id="342" name="Ink 341">
                  <a:extLst>
                    <a:ext uri="{FF2B5EF4-FFF2-40B4-BE49-F238E27FC236}">
                      <a16:creationId xmlns:a16="http://schemas.microsoft.com/office/drawing/2014/main" id="{2B0B0E7D-1990-442A-A5A1-1404C5FEC329}"/>
                    </a:ext>
                  </a:extLst>
                </p14:cNvPr>
                <p14:cNvContentPartPr/>
                <p14:nvPr/>
              </p14:nvContentPartPr>
              <p14:xfrm>
                <a:off x="5512410" y="5178427"/>
                <a:ext cx="187920" cy="242280"/>
              </p14:xfrm>
            </p:contentPart>
          </mc:Choice>
          <mc:Fallback>
            <p:pic>
              <p:nvPicPr>
                <p:cNvPr id="342" name="Ink 341">
                  <a:extLst>
                    <a:ext uri="{FF2B5EF4-FFF2-40B4-BE49-F238E27FC236}">
                      <a16:creationId xmlns:a16="http://schemas.microsoft.com/office/drawing/2014/main" id="{2B0B0E7D-1990-442A-A5A1-1404C5FEC329}"/>
                    </a:ext>
                  </a:extLst>
                </p:cNvPr>
                <p:cNvPicPr/>
                <p:nvPr/>
              </p:nvPicPr>
              <p:blipFill>
                <a:blip r:embed="rId599"/>
                <a:stretch>
                  <a:fillRect/>
                </a:stretch>
              </p:blipFill>
              <p:spPr>
                <a:xfrm>
                  <a:off x="5503410" y="5169787"/>
                  <a:ext cx="205560" cy="259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00">
              <p14:nvContentPartPr>
                <p14:cNvPr id="343" name="Ink 342">
                  <a:extLst>
                    <a:ext uri="{FF2B5EF4-FFF2-40B4-BE49-F238E27FC236}">
                      <a16:creationId xmlns:a16="http://schemas.microsoft.com/office/drawing/2014/main" id="{438F8FD3-8328-445B-BE32-5E55E2B58F5A}"/>
                    </a:ext>
                  </a:extLst>
                </p14:cNvPr>
                <p14:cNvContentPartPr/>
                <p14:nvPr/>
              </p14:nvContentPartPr>
              <p14:xfrm>
                <a:off x="5548050" y="5210107"/>
                <a:ext cx="146160" cy="238680"/>
              </p14:xfrm>
            </p:contentPart>
          </mc:Choice>
          <mc:Fallback>
            <p:pic>
              <p:nvPicPr>
                <p:cNvPr id="343" name="Ink 342">
                  <a:extLst>
                    <a:ext uri="{FF2B5EF4-FFF2-40B4-BE49-F238E27FC236}">
                      <a16:creationId xmlns:a16="http://schemas.microsoft.com/office/drawing/2014/main" id="{438F8FD3-8328-445B-BE32-5E55E2B58F5A}"/>
                    </a:ext>
                  </a:extLst>
                </p:cNvPr>
                <p:cNvPicPr/>
                <p:nvPr/>
              </p:nvPicPr>
              <p:blipFill>
                <a:blip r:embed="rId601"/>
                <a:stretch>
                  <a:fillRect/>
                </a:stretch>
              </p:blipFill>
              <p:spPr>
                <a:xfrm>
                  <a:off x="5539410" y="5201107"/>
                  <a:ext cx="163800" cy="256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02">
              <p14:nvContentPartPr>
                <p14:cNvPr id="344" name="Ink 343">
                  <a:extLst>
                    <a:ext uri="{FF2B5EF4-FFF2-40B4-BE49-F238E27FC236}">
                      <a16:creationId xmlns:a16="http://schemas.microsoft.com/office/drawing/2014/main" id="{12B556D2-9BD7-4AD5-92D9-E87821CD4D89}"/>
                    </a:ext>
                  </a:extLst>
                </p14:cNvPr>
                <p14:cNvContentPartPr/>
                <p14:nvPr/>
              </p14:nvContentPartPr>
              <p14:xfrm>
                <a:off x="5778810" y="5227027"/>
                <a:ext cx="47880" cy="168480"/>
              </p14:xfrm>
            </p:contentPart>
          </mc:Choice>
          <mc:Fallback>
            <p:pic>
              <p:nvPicPr>
                <p:cNvPr id="344" name="Ink 343">
                  <a:extLst>
                    <a:ext uri="{FF2B5EF4-FFF2-40B4-BE49-F238E27FC236}">
                      <a16:creationId xmlns:a16="http://schemas.microsoft.com/office/drawing/2014/main" id="{12B556D2-9BD7-4AD5-92D9-E87821CD4D89}"/>
                    </a:ext>
                  </a:extLst>
                </p:cNvPr>
                <p:cNvPicPr/>
                <p:nvPr/>
              </p:nvPicPr>
              <p:blipFill>
                <a:blip r:embed="rId603"/>
                <a:stretch>
                  <a:fillRect/>
                </a:stretch>
              </p:blipFill>
              <p:spPr>
                <a:xfrm>
                  <a:off x="5769810" y="5218387"/>
                  <a:ext cx="65520" cy="186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04">
              <p14:nvContentPartPr>
                <p14:cNvPr id="345" name="Ink 344">
                  <a:extLst>
                    <a:ext uri="{FF2B5EF4-FFF2-40B4-BE49-F238E27FC236}">
                      <a16:creationId xmlns:a16="http://schemas.microsoft.com/office/drawing/2014/main" id="{FE11F770-DD09-430A-968F-A4E03C33F41F}"/>
                    </a:ext>
                  </a:extLst>
                </p14:cNvPr>
                <p14:cNvContentPartPr/>
                <p14:nvPr/>
              </p14:nvContentPartPr>
              <p14:xfrm>
                <a:off x="5844330" y="5247187"/>
                <a:ext cx="102600" cy="173880"/>
              </p14:xfrm>
            </p:contentPart>
          </mc:Choice>
          <mc:Fallback>
            <p:pic>
              <p:nvPicPr>
                <p:cNvPr id="345" name="Ink 344">
                  <a:extLst>
                    <a:ext uri="{FF2B5EF4-FFF2-40B4-BE49-F238E27FC236}">
                      <a16:creationId xmlns:a16="http://schemas.microsoft.com/office/drawing/2014/main" id="{FE11F770-DD09-430A-968F-A4E03C33F41F}"/>
                    </a:ext>
                  </a:extLst>
                </p:cNvPr>
                <p:cNvPicPr/>
                <p:nvPr/>
              </p:nvPicPr>
              <p:blipFill>
                <a:blip r:embed="rId605"/>
                <a:stretch>
                  <a:fillRect/>
                </a:stretch>
              </p:blipFill>
              <p:spPr>
                <a:xfrm>
                  <a:off x="5835690" y="5238187"/>
                  <a:ext cx="120240" cy="191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06">
              <p14:nvContentPartPr>
                <p14:cNvPr id="347" name="Ink 346">
                  <a:extLst>
                    <a:ext uri="{FF2B5EF4-FFF2-40B4-BE49-F238E27FC236}">
                      <a16:creationId xmlns:a16="http://schemas.microsoft.com/office/drawing/2014/main" id="{80FB8C44-C543-41E0-BBC7-E0A5DF7AA271}"/>
                    </a:ext>
                  </a:extLst>
                </p14:cNvPr>
                <p14:cNvContentPartPr/>
                <p14:nvPr/>
              </p14:nvContentPartPr>
              <p14:xfrm>
                <a:off x="5748930" y="5238187"/>
                <a:ext cx="68760" cy="42480"/>
              </p14:xfrm>
            </p:contentPart>
          </mc:Choice>
          <mc:Fallback>
            <p:pic>
              <p:nvPicPr>
                <p:cNvPr id="347" name="Ink 346">
                  <a:extLst>
                    <a:ext uri="{FF2B5EF4-FFF2-40B4-BE49-F238E27FC236}">
                      <a16:creationId xmlns:a16="http://schemas.microsoft.com/office/drawing/2014/main" id="{80FB8C44-C543-41E0-BBC7-E0A5DF7AA271}"/>
                    </a:ext>
                  </a:extLst>
                </p:cNvPr>
                <p:cNvPicPr/>
                <p:nvPr/>
              </p:nvPicPr>
              <p:blipFill>
                <a:blip r:embed="rId607"/>
                <a:stretch>
                  <a:fillRect/>
                </a:stretch>
              </p:blipFill>
              <p:spPr>
                <a:xfrm>
                  <a:off x="5739930" y="5229187"/>
                  <a:ext cx="86400" cy="6012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0424050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Ewa Kazimierska</dc:creator>
  <cp:lastModifiedBy>Ewa Kazimierska</cp:lastModifiedBy>
  <cp:revision>1</cp:revision>
  <dcterms:created xsi:type="dcterms:W3CDTF">2022-05-06T11:38:58Z</dcterms:created>
  <dcterms:modified xsi:type="dcterms:W3CDTF">2022-05-06T14:20:15Z</dcterms:modified>
</cp:coreProperties>
</file>