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19"/>
  </p:notesMasterIdLst>
  <p:sldIdLst>
    <p:sldId id="256" r:id="rId5"/>
    <p:sldId id="272" r:id="rId6"/>
    <p:sldId id="265" r:id="rId7"/>
    <p:sldId id="268" r:id="rId8"/>
    <p:sldId id="269" r:id="rId9"/>
    <p:sldId id="271" r:id="rId10"/>
    <p:sldId id="259" r:id="rId11"/>
    <p:sldId id="260" r:id="rId12"/>
    <p:sldId id="277" r:id="rId13"/>
    <p:sldId id="273" r:id="rId14"/>
    <p:sldId id="274" r:id="rId15"/>
    <p:sldId id="275" r:id="rId16"/>
    <p:sldId id="270" r:id="rId17"/>
    <p:sldId id="267"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B44474B-829F-7417-44AE-181341794595}" v="418" dt="2026-02-15T03:01:55.263"/>
    <p1510:client id="{5C84BCAF-9B31-4E89-8183-537C3FA005E3}" v="192" dt="2026-02-15T22:02:30.262"/>
    <p1510:client id="{6CC27EAE-890A-1748-A4E5-4395DAC16D23}" v="4" dt="2026-02-15T22:11:27.755"/>
    <p1510:client id="{7869FF0D-B9A0-AEFB-263E-718B4BE63549}" v="2" dt="2026-02-15T21:20:36.250"/>
    <p1510:client id="{A2B72831-B379-8D31-E3B0-C6B5D30C6FC1}" v="15" dt="2026-02-15T20:59:40.775"/>
    <p1510:client id="{B045F667-0226-2CFE-09FF-730CEC331F45}" v="291" dt="2026-02-15T21:27:44.303"/>
    <p1510:client id="{F1784624-EA7F-23DE-B632-9F92C01E9280}" v="3" dt="2026-02-15T21:17:46.63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uskan Akhtar (2420915)" userId="S::2420915@student.uwtsd.ac.uk::2301534f-4bb3-470d-9e5a-8844615d5091" providerId="AD" clId="Web-{7869FF0D-B9A0-AEFB-263E-718B4BE63549}"/>
    <pc:docChg chg="modSld">
      <pc:chgData name="Muskan Akhtar (2420915)" userId="S::2420915@student.uwtsd.ac.uk::2301534f-4bb3-470d-9e5a-8844615d5091" providerId="AD" clId="Web-{7869FF0D-B9A0-AEFB-263E-718B4BE63549}" dt="2026-02-15T21:20:36.250" v="2"/>
      <pc:docMkLst>
        <pc:docMk/>
      </pc:docMkLst>
      <pc:sldChg chg="delSp modSp">
        <pc:chgData name="Muskan Akhtar (2420915)" userId="S::2420915@student.uwtsd.ac.uk::2301534f-4bb3-470d-9e5a-8844615d5091" providerId="AD" clId="Web-{7869FF0D-B9A0-AEFB-263E-718B4BE63549}" dt="2026-02-15T21:20:36.250" v="2"/>
        <pc:sldMkLst>
          <pc:docMk/>
          <pc:sldMk cId="712065085" sldId="265"/>
        </pc:sldMkLst>
        <pc:spChg chg="del mod">
          <ac:chgData name="Muskan Akhtar (2420915)" userId="S::2420915@student.uwtsd.ac.uk::2301534f-4bb3-470d-9e5a-8844615d5091" providerId="AD" clId="Web-{7869FF0D-B9A0-AEFB-263E-718B4BE63549}" dt="2026-02-15T21:20:36.250" v="2"/>
          <ac:spMkLst>
            <pc:docMk/>
            <pc:sldMk cId="712065085" sldId="265"/>
            <ac:spMk id="5" creationId="{EE6A4341-63E9-1162-3937-C6BB94A103EE}"/>
          </ac:spMkLst>
        </pc:spChg>
      </pc:sldChg>
    </pc:docChg>
  </pc:docChgLst>
  <pc:docChgLst>
    <pc:chgData name="Christina Goddard (2519548)" userId="S::2519548@student.uwtsd.ac.uk::f8ba8b15-7d14-45e1-8232-2441f86edf7f" providerId="AD" clId="Web-{3057E5C8-68DE-B013-DD01-D5E431FB0307}"/>
    <pc:docChg chg="addSld delSld modSld sldOrd">
      <pc:chgData name="Christina Goddard (2519548)" userId="S::2519548@student.uwtsd.ac.uk::f8ba8b15-7d14-45e1-8232-2441f86edf7f" providerId="AD" clId="Web-{3057E5C8-68DE-B013-DD01-D5E431FB0307}" dt="2026-02-07T23:07:03.863" v="1139" actId="20577"/>
      <pc:docMkLst>
        <pc:docMk/>
      </pc:docMkLst>
      <pc:sldChg chg="addSp delSp modSp mod ord setBg">
        <pc:chgData name="Christina Goddard (2519548)" userId="S::2519548@student.uwtsd.ac.uk::f8ba8b15-7d14-45e1-8232-2441f86edf7f" providerId="AD" clId="Web-{3057E5C8-68DE-B013-DD01-D5E431FB0307}" dt="2026-02-07T22:29:13.579" v="548" actId="1076"/>
        <pc:sldMkLst>
          <pc:docMk/>
          <pc:sldMk cId="2005426271" sldId="268"/>
        </pc:sldMkLst>
        <pc:spChg chg="mod">
          <ac:chgData name="Christina Goddard (2519548)" userId="S::2519548@student.uwtsd.ac.uk::f8ba8b15-7d14-45e1-8232-2441f86edf7f" providerId="AD" clId="Web-{3057E5C8-68DE-B013-DD01-D5E431FB0307}" dt="2026-02-07T22:23:25.654" v="491"/>
          <ac:spMkLst>
            <pc:docMk/>
            <pc:sldMk cId="2005426271" sldId="268"/>
            <ac:spMk id="2" creationId="{361CCE6D-952B-7AE0-B673-C18271D4E719}"/>
          </ac:spMkLst>
        </pc:spChg>
        <pc:graphicFrameChg chg="add mod">
          <ac:chgData name="Christina Goddard (2519548)" userId="S::2519548@student.uwtsd.ac.uk::f8ba8b15-7d14-45e1-8232-2441f86edf7f" providerId="AD" clId="Web-{3057E5C8-68DE-B013-DD01-D5E431FB0307}" dt="2026-02-07T22:29:13.579" v="548" actId="1076"/>
          <ac:graphicFrameMkLst>
            <pc:docMk/>
            <pc:sldMk cId="2005426271" sldId="268"/>
            <ac:graphicFrameMk id="47" creationId="{1821C955-A854-2534-0DC5-6554FAF89DFB}"/>
          </ac:graphicFrameMkLst>
        </pc:graphicFrameChg>
      </pc:sldChg>
      <pc:sldChg chg="addSp delSp modSp new">
        <pc:chgData name="Christina Goddard (2519548)" userId="S::2519548@student.uwtsd.ac.uk::f8ba8b15-7d14-45e1-8232-2441f86edf7f" providerId="AD" clId="Web-{3057E5C8-68DE-B013-DD01-D5E431FB0307}" dt="2026-02-07T22:55:52.275" v="1092" actId="20577"/>
        <pc:sldMkLst>
          <pc:docMk/>
          <pc:sldMk cId="556606947" sldId="269"/>
        </pc:sldMkLst>
        <pc:spChg chg="mod">
          <ac:chgData name="Christina Goddard (2519548)" userId="S::2519548@student.uwtsd.ac.uk::f8ba8b15-7d14-45e1-8232-2441f86edf7f" providerId="AD" clId="Web-{3057E5C8-68DE-B013-DD01-D5E431FB0307}" dt="2026-02-07T22:25:42.417" v="524" actId="20577"/>
          <ac:spMkLst>
            <pc:docMk/>
            <pc:sldMk cId="556606947" sldId="269"/>
            <ac:spMk id="2" creationId="{785C9A80-C1BB-67AF-5C54-41FE1FA12D0D}"/>
          </ac:spMkLst>
        </pc:spChg>
        <pc:spChg chg="add mod">
          <ac:chgData name="Christina Goddard (2519548)" userId="S::2519548@student.uwtsd.ac.uk::f8ba8b15-7d14-45e1-8232-2441f86edf7f" providerId="AD" clId="Web-{3057E5C8-68DE-B013-DD01-D5E431FB0307}" dt="2026-02-07T22:55:52.275" v="1092" actId="20577"/>
          <ac:spMkLst>
            <pc:docMk/>
            <pc:sldMk cId="556606947" sldId="269"/>
            <ac:spMk id="6" creationId="{9822AD22-27BE-C996-199A-76A6DDE8B20D}"/>
          </ac:spMkLst>
        </pc:spChg>
      </pc:sldChg>
      <pc:sldChg chg="modSp new">
        <pc:chgData name="Christina Goddard (2519548)" userId="S::2519548@student.uwtsd.ac.uk::f8ba8b15-7d14-45e1-8232-2441f86edf7f" providerId="AD" clId="Web-{3057E5C8-68DE-B013-DD01-D5E431FB0307}" dt="2026-02-07T23:07:03.863" v="1139" actId="20577"/>
        <pc:sldMkLst>
          <pc:docMk/>
          <pc:sldMk cId="1624468563" sldId="270"/>
        </pc:sldMkLst>
        <pc:spChg chg="mod">
          <ac:chgData name="Christina Goddard (2519548)" userId="S::2519548@student.uwtsd.ac.uk::f8ba8b15-7d14-45e1-8232-2441f86edf7f" providerId="AD" clId="Web-{3057E5C8-68DE-B013-DD01-D5E431FB0307}" dt="2026-02-07T23:04:16.504" v="1099" actId="20577"/>
          <ac:spMkLst>
            <pc:docMk/>
            <pc:sldMk cId="1624468563" sldId="270"/>
            <ac:spMk id="2" creationId="{9E8AC7F2-5FFC-C21B-1C16-0600DCB6F78D}"/>
          </ac:spMkLst>
        </pc:spChg>
        <pc:spChg chg="mod">
          <ac:chgData name="Christina Goddard (2519548)" userId="S::2519548@student.uwtsd.ac.uk::f8ba8b15-7d14-45e1-8232-2441f86edf7f" providerId="AD" clId="Web-{3057E5C8-68DE-B013-DD01-D5E431FB0307}" dt="2026-02-07T23:07:03.863" v="1139" actId="20577"/>
          <ac:spMkLst>
            <pc:docMk/>
            <pc:sldMk cId="1624468563" sldId="270"/>
            <ac:spMk id="3" creationId="{3554BC1F-4320-DEDD-BC19-31CC1BF3A90D}"/>
          </ac:spMkLst>
        </pc:spChg>
      </pc:sldChg>
    </pc:docChg>
  </pc:docChgLst>
  <pc:docChgLst>
    <pc:chgData name="Christina Goddard (2519548)" userId="S::2519548@student.uwtsd.ac.uk::f8ba8b15-7d14-45e1-8232-2441f86edf7f" providerId="AD" clId="Web-{EAE9ED9F-63C9-1621-F5A9-8DBA5AC3653A}"/>
    <pc:docChg chg="addSld modSld">
      <pc:chgData name="Christina Goddard (2519548)" userId="S::2519548@student.uwtsd.ac.uk::f8ba8b15-7d14-45e1-8232-2441f86edf7f" providerId="AD" clId="Web-{EAE9ED9F-63C9-1621-F5A9-8DBA5AC3653A}" dt="2026-02-02T13:55:07.400" v="3532"/>
      <pc:docMkLst>
        <pc:docMk/>
      </pc:docMkLst>
      <pc:sldChg chg="addSp modSp mod setBg">
        <pc:chgData name="Christina Goddard (2519548)" userId="S::2519548@student.uwtsd.ac.uk::f8ba8b15-7d14-45e1-8232-2441f86edf7f" providerId="AD" clId="Web-{EAE9ED9F-63C9-1621-F5A9-8DBA5AC3653A}" dt="2026-02-01T21:08:59.891" v="3529"/>
        <pc:sldMkLst>
          <pc:docMk/>
          <pc:sldMk cId="1318914646" sldId="256"/>
        </pc:sldMkLst>
        <pc:spChg chg="mod">
          <ac:chgData name="Christina Goddard (2519548)" userId="S::2519548@student.uwtsd.ac.uk::f8ba8b15-7d14-45e1-8232-2441f86edf7f" providerId="AD" clId="Web-{EAE9ED9F-63C9-1621-F5A9-8DBA5AC3653A}" dt="2026-02-01T21:08:59.891" v="3529"/>
          <ac:spMkLst>
            <pc:docMk/>
            <pc:sldMk cId="1318914646" sldId="256"/>
            <ac:spMk id="2" creationId="{82487427-D2CC-0884-F128-D017DFC26AF8}"/>
          </ac:spMkLst>
        </pc:spChg>
        <pc:spChg chg="mod">
          <ac:chgData name="Christina Goddard (2519548)" userId="S::2519548@student.uwtsd.ac.uk::f8ba8b15-7d14-45e1-8232-2441f86edf7f" providerId="AD" clId="Web-{EAE9ED9F-63C9-1621-F5A9-8DBA5AC3653A}" dt="2026-02-01T21:08:59.891" v="3529"/>
          <ac:spMkLst>
            <pc:docMk/>
            <pc:sldMk cId="1318914646" sldId="256"/>
            <ac:spMk id="3" creationId="{32EC3F46-05A8-E4EF-6708-37AE4ED725A0}"/>
          </ac:spMkLst>
        </pc:spChg>
        <pc:picChg chg="add">
          <ac:chgData name="Christina Goddard (2519548)" userId="S::2519548@student.uwtsd.ac.uk::f8ba8b15-7d14-45e1-8232-2441f86edf7f" providerId="AD" clId="Web-{EAE9ED9F-63C9-1621-F5A9-8DBA5AC3653A}" dt="2026-02-01T21:08:59.891" v="3529"/>
          <ac:picMkLst>
            <pc:docMk/>
            <pc:sldMk cId="1318914646" sldId="256"/>
            <ac:picMk id="5" creationId="{01D896A4-A66F-1EBF-3D8B-1BD6C1A5DA4B}"/>
          </ac:picMkLst>
        </pc:picChg>
      </pc:sldChg>
    </pc:docChg>
  </pc:docChgLst>
  <pc:docChgLst>
    <pc:chgData name="Tasnim Bibi (2518875)" userId="S::2518875@student.uwtsd.ac.uk::6bf0cfa4-1a76-4e62-a7a7-8678e52719f2" providerId="AD" clId="Web-{5B44474B-829F-7417-44AE-181341794595}"/>
    <pc:docChg chg="addSld delSld modSld">
      <pc:chgData name="Tasnim Bibi (2518875)" userId="S::2518875@student.uwtsd.ac.uk::6bf0cfa4-1a76-4e62-a7a7-8678e52719f2" providerId="AD" clId="Web-{5B44474B-829F-7417-44AE-181341794595}" dt="2026-02-15T03:02:12.232" v="423"/>
      <pc:docMkLst>
        <pc:docMk/>
      </pc:docMkLst>
      <pc:sldChg chg="del">
        <pc:chgData name="Tasnim Bibi (2518875)" userId="S::2518875@student.uwtsd.ac.uk::6bf0cfa4-1a76-4e62-a7a7-8678e52719f2" providerId="AD" clId="Web-{5B44474B-829F-7417-44AE-181341794595}" dt="2026-02-15T02:37:16.857" v="30"/>
        <pc:sldMkLst>
          <pc:docMk/>
          <pc:sldMk cId="2069660428" sldId="261"/>
        </pc:sldMkLst>
      </pc:sldChg>
      <pc:sldChg chg="modSp">
        <pc:chgData name="Tasnim Bibi (2518875)" userId="S::2518875@student.uwtsd.ac.uk::6bf0cfa4-1a76-4e62-a7a7-8678e52719f2" providerId="AD" clId="Web-{5B44474B-829F-7417-44AE-181341794595}" dt="2026-02-15T02:47:50.199" v="168" actId="20577"/>
        <pc:sldMkLst>
          <pc:docMk/>
          <pc:sldMk cId="1624468563" sldId="270"/>
        </pc:sldMkLst>
        <pc:spChg chg="mod">
          <ac:chgData name="Tasnim Bibi (2518875)" userId="S::2518875@student.uwtsd.ac.uk::6bf0cfa4-1a76-4e62-a7a7-8678e52719f2" providerId="AD" clId="Web-{5B44474B-829F-7417-44AE-181341794595}" dt="2026-02-15T02:47:50.199" v="168" actId="20577"/>
          <ac:spMkLst>
            <pc:docMk/>
            <pc:sldMk cId="1624468563" sldId="270"/>
            <ac:spMk id="3" creationId="{3554BC1F-4320-DEDD-BC19-31CC1BF3A90D}"/>
          </ac:spMkLst>
        </pc:spChg>
      </pc:sldChg>
      <pc:sldChg chg="addSp delSp modSp">
        <pc:chgData name="Tasnim Bibi (2518875)" userId="S::2518875@student.uwtsd.ac.uk::6bf0cfa4-1a76-4e62-a7a7-8678e52719f2" providerId="AD" clId="Web-{5B44474B-829F-7417-44AE-181341794595}" dt="2026-02-15T02:51:41.431" v="176" actId="20577"/>
        <pc:sldMkLst>
          <pc:docMk/>
          <pc:sldMk cId="1689154900" sldId="277"/>
        </pc:sldMkLst>
        <pc:spChg chg="mod">
          <ac:chgData name="Tasnim Bibi (2518875)" userId="S::2518875@student.uwtsd.ac.uk::6bf0cfa4-1a76-4e62-a7a7-8678e52719f2" providerId="AD" clId="Web-{5B44474B-829F-7417-44AE-181341794595}" dt="2026-02-15T02:33:38.334" v="14"/>
          <ac:spMkLst>
            <pc:docMk/>
            <pc:sldMk cId="1689154900" sldId="277"/>
            <ac:spMk id="2" creationId="{0D015D03-FF32-9B22-F203-E0025EEB3705}"/>
          </ac:spMkLst>
        </pc:spChg>
        <pc:spChg chg="mod">
          <ac:chgData name="Tasnim Bibi (2518875)" userId="S::2518875@student.uwtsd.ac.uk::6bf0cfa4-1a76-4e62-a7a7-8678e52719f2" providerId="AD" clId="Web-{5B44474B-829F-7417-44AE-181341794595}" dt="2026-02-15T02:51:41.431" v="176" actId="20577"/>
          <ac:spMkLst>
            <pc:docMk/>
            <pc:sldMk cId="1689154900" sldId="277"/>
            <ac:spMk id="3" creationId="{68513C5C-1F47-BD05-7AAD-227C6A107D1D}"/>
          </ac:spMkLst>
        </pc:spChg>
        <pc:spChg chg="del">
          <ac:chgData name="Tasnim Bibi (2518875)" userId="S::2518875@student.uwtsd.ac.uk::6bf0cfa4-1a76-4e62-a7a7-8678e52719f2" providerId="AD" clId="Web-{5B44474B-829F-7417-44AE-181341794595}" dt="2026-02-15T02:33:38.334" v="14"/>
          <ac:spMkLst>
            <pc:docMk/>
            <pc:sldMk cId="1689154900" sldId="277"/>
            <ac:spMk id="15" creationId="{2EB492CD-616E-47F8-933B-5E2D952A0593}"/>
          </ac:spMkLst>
        </pc:spChg>
        <pc:spChg chg="del">
          <ac:chgData name="Tasnim Bibi (2518875)" userId="S::2518875@student.uwtsd.ac.uk::6bf0cfa4-1a76-4e62-a7a7-8678e52719f2" providerId="AD" clId="Web-{5B44474B-829F-7417-44AE-181341794595}" dt="2026-02-15T02:33:38.334" v="14"/>
          <ac:spMkLst>
            <pc:docMk/>
            <pc:sldMk cId="1689154900" sldId="277"/>
            <ac:spMk id="17" creationId="{59383CF9-23B5-4335-9B21-1791C4CF1C75}"/>
          </ac:spMkLst>
        </pc:spChg>
        <pc:spChg chg="del">
          <ac:chgData name="Tasnim Bibi (2518875)" userId="S::2518875@student.uwtsd.ac.uk::6bf0cfa4-1a76-4e62-a7a7-8678e52719f2" providerId="AD" clId="Web-{5B44474B-829F-7417-44AE-181341794595}" dt="2026-02-15T02:33:38.334" v="14"/>
          <ac:spMkLst>
            <pc:docMk/>
            <pc:sldMk cId="1689154900" sldId="277"/>
            <ac:spMk id="19" creationId="{0007FE00-9498-4706-B255-6437B0252C02}"/>
          </ac:spMkLst>
        </pc:spChg>
        <pc:spChg chg="add">
          <ac:chgData name="Tasnim Bibi (2518875)" userId="S::2518875@student.uwtsd.ac.uk::6bf0cfa4-1a76-4e62-a7a7-8678e52719f2" providerId="AD" clId="Web-{5B44474B-829F-7417-44AE-181341794595}" dt="2026-02-15T02:33:38.334" v="14"/>
          <ac:spMkLst>
            <pc:docMk/>
            <pc:sldMk cId="1689154900" sldId="277"/>
            <ac:spMk id="24" creationId="{C734A5BD-E49E-42B8-98ED-D6E95FF1EC72}"/>
          </ac:spMkLst>
        </pc:spChg>
        <pc:spChg chg="add">
          <ac:chgData name="Tasnim Bibi (2518875)" userId="S::2518875@student.uwtsd.ac.uk::6bf0cfa4-1a76-4e62-a7a7-8678e52719f2" providerId="AD" clId="Web-{5B44474B-829F-7417-44AE-181341794595}" dt="2026-02-15T02:33:38.334" v="14"/>
          <ac:spMkLst>
            <pc:docMk/>
            <pc:sldMk cId="1689154900" sldId="277"/>
            <ac:spMk id="26" creationId="{57BB0BA7-0383-4937-8874-B01AAA08E2CB}"/>
          </ac:spMkLst>
        </pc:spChg>
        <pc:spChg chg="add">
          <ac:chgData name="Tasnim Bibi (2518875)" userId="S::2518875@student.uwtsd.ac.uk::6bf0cfa4-1a76-4e62-a7a7-8678e52719f2" providerId="AD" clId="Web-{5B44474B-829F-7417-44AE-181341794595}" dt="2026-02-15T02:33:38.334" v="14"/>
          <ac:spMkLst>
            <pc:docMk/>
            <pc:sldMk cId="1689154900" sldId="277"/>
            <ac:spMk id="28" creationId="{ACD3AB31-A71C-4414-BA05-CF667CBA34D2}"/>
          </ac:spMkLst>
        </pc:spChg>
        <pc:picChg chg="mod ord">
          <ac:chgData name="Tasnim Bibi (2518875)" userId="S::2518875@student.uwtsd.ac.uk::6bf0cfa4-1a76-4e62-a7a7-8678e52719f2" providerId="AD" clId="Web-{5B44474B-829F-7417-44AE-181341794595}" dt="2026-02-15T02:33:38.334" v="14"/>
          <ac:picMkLst>
            <pc:docMk/>
            <pc:sldMk cId="1689154900" sldId="277"/>
            <ac:picMk id="7" creationId="{FB1D379E-CE79-7C07-1741-8DB31648E57D}"/>
          </ac:picMkLst>
        </pc:picChg>
      </pc:sldChg>
      <pc:sldChg chg="addSp delSp modSp new mod setBg">
        <pc:chgData name="Tasnim Bibi (2518875)" userId="S::2518875@student.uwtsd.ac.uk::6bf0cfa4-1a76-4e62-a7a7-8678e52719f2" providerId="AD" clId="Web-{5B44474B-829F-7417-44AE-181341794595}" dt="2026-02-15T03:02:12.232" v="423"/>
        <pc:sldMkLst>
          <pc:docMk/>
          <pc:sldMk cId="2985781092" sldId="282"/>
        </pc:sldMkLst>
        <pc:spChg chg="mod">
          <ac:chgData name="Tasnim Bibi (2518875)" userId="S::2518875@student.uwtsd.ac.uk::6bf0cfa4-1a76-4e62-a7a7-8678e52719f2" providerId="AD" clId="Web-{5B44474B-829F-7417-44AE-181341794595}" dt="2026-02-15T03:02:12.232" v="423"/>
          <ac:spMkLst>
            <pc:docMk/>
            <pc:sldMk cId="2985781092" sldId="282"/>
            <ac:spMk id="2" creationId="{D16A1C88-B383-BFEC-A147-AAC9E160C4E5}"/>
          </ac:spMkLst>
        </pc:spChg>
        <pc:spChg chg="mod">
          <ac:chgData name="Tasnim Bibi (2518875)" userId="S::2518875@student.uwtsd.ac.uk::6bf0cfa4-1a76-4e62-a7a7-8678e52719f2" providerId="AD" clId="Web-{5B44474B-829F-7417-44AE-181341794595}" dt="2026-02-15T03:02:12.232" v="423"/>
          <ac:spMkLst>
            <pc:docMk/>
            <pc:sldMk cId="2985781092" sldId="282"/>
            <ac:spMk id="3" creationId="{79FAE115-77DB-437D-2C87-D367D8E843FB}"/>
          </ac:spMkLst>
        </pc:spChg>
        <pc:spChg chg="add del">
          <ac:chgData name="Tasnim Bibi (2518875)" userId="S::2518875@student.uwtsd.ac.uk::6bf0cfa4-1a76-4e62-a7a7-8678e52719f2" providerId="AD" clId="Web-{5B44474B-829F-7417-44AE-181341794595}" dt="2026-02-15T03:02:12.217" v="422"/>
          <ac:spMkLst>
            <pc:docMk/>
            <pc:sldMk cId="2985781092" sldId="282"/>
            <ac:spMk id="8" creationId="{18873D23-2DCF-4B31-A009-95721C06E8E1}"/>
          </ac:spMkLst>
        </pc:spChg>
        <pc:spChg chg="add del">
          <ac:chgData name="Tasnim Bibi (2518875)" userId="S::2518875@student.uwtsd.ac.uk::6bf0cfa4-1a76-4e62-a7a7-8678e52719f2" providerId="AD" clId="Web-{5B44474B-829F-7417-44AE-181341794595}" dt="2026-02-15T03:02:12.217" v="422"/>
          <ac:spMkLst>
            <pc:docMk/>
            <pc:sldMk cId="2985781092" sldId="282"/>
            <ac:spMk id="10" creationId="{C13EF075-D4EF-4929-ADBC-91B27DA19955}"/>
          </ac:spMkLst>
        </pc:spChg>
        <pc:spChg chg="add">
          <ac:chgData name="Tasnim Bibi (2518875)" userId="S::2518875@student.uwtsd.ac.uk::6bf0cfa4-1a76-4e62-a7a7-8678e52719f2" providerId="AD" clId="Web-{5B44474B-829F-7417-44AE-181341794595}" dt="2026-02-15T03:02:12.232" v="423"/>
          <ac:spMkLst>
            <pc:docMk/>
            <pc:sldMk cId="2985781092" sldId="282"/>
            <ac:spMk id="15" creationId="{D5B0017B-2ECA-49AF-B397-DC140825DF8D}"/>
          </ac:spMkLst>
        </pc:spChg>
        <pc:spChg chg="add">
          <ac:chgData name="Tasnim Bibi (2518875)" userId="S::2518875@student.uwtsd.ac.uk::6bf0cfa4-1a76-4e62-a7a7-8678e52719f2" providerId="AD" clId="Web-{5B44474B-829F-7417-44AE-181341794595}" dt="2026-02-15T03:02:12.232" v="423"/>
          <ac:spMkLst>
            <pc:docMk/>
            <pc:sldMk cId="2985781092" sldId="282"/>
            <ac:spMk id="18" creationId="{B6CDA21F-E7AF-4C75-8395-33F58D5B0E45}"/>
          </ac:spMkLst>
        </pc:spChg>
        <pc:grpChg chg="add del">
          <ac:chgData name="Tasnim Bibi (2518875)" userId="S::2518875@student.uwtsd.ac.uk::6bf0cfa4-1a76-4e62-a7a7-8678e52719f2" providerId="AD" clId="Web-{5B44474B-829F-7417-44AE-181341794595}" dt="2026-02-15T03:02:12.217" v="422"/>
          <ac:grpSpMkLst>
            <pc:docMk/>
            <pc:sldMk cId="2985781092" sldId="282"/>
            <ac:grpSpMk id="12" creationId="{DAA26DFA-AAB2-4973-9C17-16D587C7B198}"/>
          </ac:grpSpMkLst>
        </pc:grpChg>
        <pc:grpChg chg="add">
          <ac:chgData name="Tasnim Bibi (2518875)" userId="S::2518875@student.uwtsd.ac.uk::6bf0cfa4-1a76-4e62-a7a7-8678e52719f2" providerId="AD" clId="Web-{5B44474B-829F-7417-44AE-181341794595}" dt="2026-02-15T03:02:12.232" v="423"/>
          <ac:grpSpMkLst>
            <pc:docMk/>
            <pc:sldMk cId="2985781092" sldId="282"/>
            <ac:grpSpMk id="19" creationId="{AE1C45F0-260A-458C-96ED-C1F6D2151219}"/>
          </ac:grpSpMkLst>
        </pc:grpChg>
        <pc:cxnChg chg="add">
          <ac:chgData name="Tasnim Bibi (2518875)" userId="S::2518875@student.uwtsd.ac.uk::6bf0cfa4-1a76-4e62-a7a7-8678e52719f2" providerId="AD" clId="Web-{5B44474B-829F-7417-44AE-181341794595}" dt="2026-02-15T03:02:12.232" v="423"/>
          <ac:cxnSpMkLst>
            <pc:docMk/>
            <pc:sldMk cId="2985781092" sldId="282"/>
            <ac:cxnSpMk id="17" creationId="{6CF1BAF6-AD41-4082-B212-8A1F9A2E8779}"/>
          </ac:cxnSpMkLst>
        </pc:cxnChg>
      </pc:sldChg>
    </pc:docChg>
  </pc:docChgLst>
  <pc:docChgLst>
    <pc:chgData name="Tasnim Bibi (2518875)" userId="6bf0cfa4-1a76-4e62-a7a7-8678e52719f2" providerId="ADAL" clId="{698A9853-7713-4C3F-92C4-23058F65CCED}"/>
    <pc:docChg chg="undo custSel addSld delSld modSld sldOrd">
      <pc:chgData name="Tasnim Bibi (2518875)" userId="6bf0cfa4-1a76-4e62-a7a7-8678e52719f2" providerId="ADAL" clId="{698A9853-7713-4C3F-92C4-23058F65CCED}" dt="2026-02-15T22:11:27.758" v="1478" actId="3680"/>
      <pc:docMkLst>
        <pc:docMk/>
      </pc:docMkLst>
      <pc:sldChg chg="addSp delSp modSp new mod">
        <pc:chgData name="Tasnim Bibi (2518875)" userId="6bf0cfa4-1a76-4e62-a7a7-8678e52719f2" providerId="ADAL" clId="{698A9853-7713-4C3F-92C4-23058F65CCED}" dt="2026-02-15T02:17:42.903" v="1465" actId="1076"/>
        <pc:sldMkLst>
          <pc:docMk/>
          <pc:sldMk cId="2069660428" sldId="261"/>
        </pc:sldMkLst>
        <pc:spChg chg="add mod">
          <ac:chgData name="Tasnim Bibi (2518875)" userId="6bf0cfa4-1a76-4e62-a7a7-8678e52719f2" providerId="ADAL" clId="{698A9853-7713-4C3F-92C4-23058F65CCED}" dt="2026-02-15T02:15:19.995" v="1431" actId="20577"/>
          <ac:spMkLst>
            <pc:docMk/>
            <pc:sldMk cId="2069660428" sldId="261"/>
            <ac:spMk id="4" creationId="{F252F188-E9B0-7DEA-30A1-63180D11EEE6}"/>
          </ac:spMkLst>
        </pc:spChg>
        <pc:spChg chg="mod">
          <ac:chgData name="Tasnim Bibi (2518875)" userId="6bf0cfa4-1a76-4e62-a7a7-8678e52719f2" providerId="ADAL" clId="{698A9853-7713-4C3F-92C4-23058F65CCED}" dt="2026-02-15T02:17:40.771" v="1464" actId="1076"/>
          <ac:spMkLst>
            <pc:docMk/>
            <pc:sldMk cId="2069660428" sldId="261"/>
            <ac:spMk id="5" creationId="{64E628E3-E7D2-AFC0-285A-AB50FE2E3AF6}"/>
          </ac:spMkLst>
        </pc:spChg>
        <pc:spChg chg="mod">
          <ac:chgData name="Tasnim Bibi (2518875)" userId="6bf0cfa4-1a76-4e62-a7a7-8678e52719f2" providerId="ADAL" clId="{698A9853-7713-4C3F-92C4-23058F65CCED}" dt="2026-02-15T02:15:12.008" v="1430" actId="1076"/>
          <ac:spMkLst>
            <pc:docMk/>
            <pc:sldMk cId="2069660428" sldId="261"/>
            <ac:spMk id="7" creationId="{7F8A78AE-2793-C935-8310-82C5A7A757DE}"/>
          </ac:spMkLst>
        </pc:spChg>
        <pc:spChg chg="mod">
          <ac:chgData name="Tasnim Bibi (2518875)" userId="6bf0cfa4-1a76-4e62-a7a7-8678e52719f2" providerId="ADAL" clId="{698A9853-7713-4C3F-92C4-23058F65CCED}" dt="2026-02-15T02:17:42.903" v="1465" actId="1076"/>
          <ac:spMkLst>
            <pc:docMk/>
            <pc:sldMk cId="2069660428" sldId="261"/>
            <ac:spMk id="8" creationId="{47A750AA-F2A5-953F-524D-DAA25CBFB74F}"/>
          </ac:spMkLst>
        </pc:spChg>
        <pc:graphicFrameChg chg="del">
          <ac:chgData name="Tasnim Bibi (2518875)" userId="6bf0cfa4-1a76-4e62-a7a7-8678e52719f2" providerId="ADAL" clId="{698A9853-7713-4C3F-92C4-23058F65CCED}" dt="2026-02-15T02:08:18.562" v="1090" actId="478"/>
          <ac:graphicFrameMkLst>
            <pc:docMk/>
            <pc:sldMk cId="2069660428" sldId="261"/>
            <ac:graphicFrameMk id="10" creationId="{7883877C-7B5C-E62C-996E-0416045CD44A}"/>
          </ac:graphicFrameMkLst>
        </pc:graphicFrameChg>
      </pc:sldChg>
      <pc:sldChg chg="ord">
        <pc:chgData name="Tasnim Bibi (2518875)" userId="6bf0cfa4-1a76-4e62-a7a7-8678e52719f2" providerId="ADAL" clId="{698A9853-7713-4C3F-92C4-23058F65CCED}" dt="2026-02-15T01:28:43.763" v="216" actId="1076"/>
        <pc:sldMkLst>
          <pc:docMk/>
          <pc:sldMk cId="1627776719" sldId="266"/>
        </pc:sldMkLst>
      </pc:sldChg>
      <pc:sldChg chg="addSp delSp mod">
        <pc:chgData name="Tasnim Bibi (2518875)" userId="6bf0cfa4-1a76-4e62-a7a7-8678e52719f2" providerId="ADAL" clId="{698A9853-7713-4C3F-92C4-23058F65CCED}" dt="2026-02-15T22:11:27.758" v="1478" actId="3680"/>
        <pc:sldMkLst>
          <pc:docMk/>
          <pc:sldMk cId="616064418" sldId="273"/>
        </pc:sldMkLst>
        <pc:graphicFrameChg chg="add del">
          <ac:chgData name="Tasnim Bibi (2518875)" userId="6bf0cfa4-1a76-4e62-a7a7-8678e52719f2" providerId="ADAL" clId="{698A9853-7713-4C3F-92C4-23058F65CCED}" dt="2026-02-15T22:11:27.758" v="1478" actId="3680"/>
          <ac:graphicFrameMkLst>
            <pc:docMk/>
            <pc:sldMk cId="616064418" sldId="273"/>
            <ac:graphicFrameMk id="3" creationId="{60C9DDF9-7CCE-AED3-DF04-35BF417A52E4}"/>
          </ac:graphicFrameMkLst>
        </pc:graphicFrameChg>
      </pc:sldChg>
      <pc:sldChg chg="addSp delSp modSp new del mod setBg">
        <pc:chgData name="Tasnim Bibi (2518875)" userId="6bf0cfa4-1a76-4e62-a7a7-8678e52719f2" providerId="ADAL" clId="{698A9853-7713-4C3F-92C4-23058F65CCED}" dt="2026-02-15T01:31:24.625" v="217" actId="2696"/>
        <pc:sldMkLst>
          <pc:docMk/>
          <pc:sldMk cId="99127817" sldId="276"/>
        </pc:sldMkLst>
        <pc:spChg chg="del mod">
          <ac:chgData name="Tasnim Bibi (2518875)" userId="6bf0cfa4-1a76-4e62-a7a7-8678e52719f2" providerId="ADAL" clId="{698A9853-7713-4C3F-92C4-23058F65CCED}" dt="2026-02-14T10:22:29.905" v="151" actId="478"/>
          <ac:spMkLst>
            <pc:docMk/>
            <pc:sldMk cId="99127817" sldId="276"/>
            <ac:spMk id="2" creationId="{5FF3B2EF-3513-B033-6C22-A6009F3F7472}"/>
          </ac:spMkLst>
        </pc:spChg>
        <pc:spChg chg="mod">
          <ac:chgData name="Tasnim Bibi (2518875)" userId="6bf0cfa4-1a76-4e62-a7a7-8678e52719f2" providerId="ADAL" clId="{698A9853-7713-4C3F-92C4-23058F65CCED}" dt="2026-02-14T10:24:48.155" v="183" actId="255"/>
          <ac:spMkLst>
            <pc:docMk/>
            <pc:sldMk cId="99127817" sldId="276"/>
            <ac:spMk id="3" creationId="{BBAD027B-2630-3F29-B0E2-F3BE79BDA072}"/>
          </ac:spMkLst>
        </pc:spChg>
        <pc:spChg chg="add del mod">
          <ac:chgData name="Tasnim Bibi (2518875)" userId="6bf0cfa4-1a76-4e62-a7a7-8678e52719f2" providerId="ADAL" clId="{698A9853-7713-4C3F-92C4-23058F65CCED}" dt="2026-02-14T10:22:32.134" v="152" actId="478"/>
          <ac:spMkLst>
            <pc:docMk/>
            <pc:sldMk cId="99127817" sldId="276"/>
            <ac:spMk id="5" creationId="{363A4852-367C-76C3-C3CB-0A7F4AE54198}"/>
          </ac:spMkLst>
        </pc:spChg>
        <pc:spChg chg="add del">
          <ac:chgData name="Tasnim Bibi (2518875)" userId="6bf0cfa4-1a76-4e62-a7a7-8678e52719f2" providerId="ADAL" clId="{698A9853-7713-4C3F-92C4-23058F65CCED}" dt="2026-02-14T10:23:23" v="160" actId="26606"/>
          <ac:spMkLst>
            <pc:docMk/>
            <pc:sldMk cId="99127817" sldId="276"/>
            <ac:spMk id="8" creationId="{4BC99CB9-DDAD-44A2-8A1C-E3AF4E72DF5C}"/>
          </ac:spMkLst>
        </pc:spChg>
        <pc:spChg chg="add del">
          <ac:chgData name="Tasnim Bibi (2518875)" userId="6bf0cfa4-1a76-4e62-a7a7-8678e52719f2" providerId="ADAL" clId="{698A9853-7713-4C3F-92C4-23058F65CCED}" dt="2026-02-14T10:23:19.103" v="158" actId="26606"/>
          <ac:spMkLst>
            <pc:docMk/>
            <pc:sldMk cId="99127817" sldId="276"/>
            <ac:spMk id="10" creationId="{245A9F99-D9B1-4094-A2E2-B90AC1DB7B9C}"/>
          </ac:spMkLst>
        </pc:spChg>
        <pc:spChg chg="add del">
          <ac:chgData name="Tasnim Bibi (2518875)" userId="6bf0cfa4-1a76-4e62-a7a7-8678e52719f2" providerId="ADAL" clId="{698A9853-7713-4C3F-92C4-23058F65CCED}" dt="2026-02-14T10:23:19.103" v="158" actId="26606"/>
          <ac:spMkLst>
            <pc:docMk/>
            <pc:sldMk cId="99127817" sldId="276"/>
            <ac:spMk id="12" creationId="{B7FAF607-473A-4A43-A23D-BBFF5C4117BB}"/>
          </ac:spMkLst>
        </pc:spChg>
        <pc:spChg chg="add del">
          <ac:chgData name="Tasnim Bibi (2518875)" userId="6bf0cfa4-1a76-4e62-a7a7-8678e52719f2" providerId="ADAL" clId="{698A9853-7713-4C3F-92C4-23058F65CCED}" dt="2026-02-14T10:23:23" v="160" actId="26606"/>
          <ac:spMkLst>
            <pc:docMk/>
            <pc:sldMk cId="99127817" sldId="276"/>
            <ac:spMk id="23" creationId="{64053CBF-3932-45FF-8285-EE5146085F3A}"/>
          </ac:spMkLst>
        </pc:spChg>
        <pc:spChg chg="add del">
          <ac:chgData name="Tasnim Bibi (2518875)" userId="6bf0cfa4-1a76-4e62-a7a7-8678e52719f2" providerId="ADAL" clId="{698A9853-7713-4C3F-92C4-23058F65CCED}" dt="2026-02-14T10:23:23.961" v="162" actId="26606"/>
          <ac:spMkLst>
            <pc:docMk/>
            <pc:sldMk cId="99127817" sldId="276"/>
            <ac:spMk id="29" creationId="{100EDD19-6802-4EC3-95CE-CFFAB042CFD6}"/>
          </ac:spMkLst>
        </pc:spChg>
        <pc:spChg chg="add del">
          <ac:chgData name="Tasnim Bibi (2518875)" userId="6bf0cfa4-1a76-4e62-a7a7-8678e52719f2" providerId="ADAL" clId="{698A9853-7713-4C3F-92C4-23058F65CCED}" dt="2026-02-14T10:23:23.961" v="162" actId="26606"/>
          <ac:spMkLst>
            <pc:docMk/>
            <pc:sldMk cId="99127817" sldId="276"/>
            <ac:spMk id="30" creationId="{DB17E863-922E-4C26-BD64-E8FD41D28661}"/>
          </ac:spMkLst>
        </pc:spChg>
        <pc:spChg chg="add del">
          <ac:chgData name="Tasnim Bibi (2518875)" userId="6bf0cfa4-1a76-4e62-a7a7-8678e52719f2" providerId="ADAL" clId="{698A9853-7713-4C3F-92C4-23058F65CCED}" dt="2026-02-14T10:23:27.289" v="164" actId="26606"/>
          <ac:spMkLst>
            <pc:docMk/>
            <pc:sldMk cId="99127817" sldId="276"/>
            <ac:spMk id="32" creationId="{EDDBB197-D710-4A4F-A9CA-FD2177498BE8}"/>
          </ac:spMkLst>
        </pc:spChg>
        <pc:spChg chg="add del">
          <ac:chgData name="Tasnim Bibi (2518875)" userId="6bf0cfa4-1a76-4e62-a7a7-8678e52719f2" providerId="ADAL" clId="{698A9853-7713-4C3F-92C4-23058F65CCED}" dt="2026-02-14T10:23:27.289" v="164" actId="26606"/>
          <ac:spMkLst>
            <pc:docMk/>
            <pc:sldMk cId="99127817" sldId="276"/>
            <ac:spMk id="33" creationId="{975D1CFA-2CDB-4B64-BD9F-85744E8DA12F}"/>
          </ac:spMkLst>
        </pc:spChg>
        <pc:spChg chg="add">
          <ac:chgData name="Tasnim Bibi (2518875)" userId="6bf0cfa4-1a76-4e62-a7a7-8678e52719f2" providerId="ADAL" clId="{698A9853-7713-4C3F-92C4-23058F65CCED}" dt="2026-02-14T10:23:27.306" v="165" actId="26606"/>
          <ac:spMkLst>
            <pc:docMk/>
            <pc:sldMk cId="99127817" sldId="276"/>
            <ac:spMk id="38" creationId="{4BC99CB9-DDAD-44A2-8A1C-E3AF4E72DF5C}"/>
          </ac:spMkLst>
        </pc:spChg>
        <pc:spChg chg="add">
          <ac:chgData name="Tasnim Bibi (2518875)" userId="6bf0cfa4-1a76-4e62-a7a7-8678e52719f2" providerId="ADAL" clId="{698A9853-7713-4C3F-92C4-23058F65CCED}" dt="2026-02-14T10:23:27.306" v="165" actId="26606"/>
          <ac:spMkLst>
            <pc:docMk/>
            <pc:sldMk cId="99127817" sldId="276"/>
            <ac:spMk id="39" creationId="{64053CBF-3932-45FF-8285-EE5146085F3A}"/>
          </ac:spMkLst>
        </pc:spChg>
        <pc:grpChg chg="add del">
          <ac:chgData name="Tasnim Bibi (2518875)" userId="6bf0cfa4-1a76-4e62-a7a7-8678e52719f2" providerId="ADAL" clId="{698A9853-7713-4C3F-92C4-23058F65CCED}" dt="2026-02-14T10:23:19.103" v="158" actId="26606"/>
          <ac:grpSpMkLst>
            <pc:docMk/>
            <pc:sldMk cId="99127817" sldId="276"/>
            <ac:grpSpMk id="14" creationId="{C5F6476F-D303-44D3-B30F-1BA348F0F64A}"/>
          </ac:grpSpMkLst>
        </pc:grpChg>
        <pc:grpChg chg="add del">
          <ac:chgData name="Tasnim Bibi (2518875)" userId="6bf0cfa4-1a76-4e62-a7a7-8678e52719f2" providerId="ADAL" clId="{698A9853-7713-4C3F-92C4-23058F65CCED}" dt="2026-02-14T10:23:23" v="160" actId="26606"/>
          <ac:grpSpMkLst>
            <pc:docMk/>
            <pc:sldMk cId="99127817" sldId="276"/>
            <ac:grpSpMk id="18" creationId="{B63ACBA3-DEFD-4C6D-BBA0-64468FA99C2D}"/>
          </ac:grpSpMkLst>
        </pc:grpChg>
        <pc:grpChg chg="add del">
          <ac:chgData name="Tasnim Bibi (2518875)" userId="6bf0cfa4-1a76-4e62-a7a7-8678e52719f2" providerId="ADAL" clId="{698A9853-7713-4C3F-92C4-23058F65CCED}" dt="2026-02-14T10:23:23" v="160" actId="26606"/>
          <ac:grpSpMkLst>
            <pc:docMk/>
            <pc:sldMk cId="99127817" sldId="276"/>
            <ac:grpSpMk id="24" creationId="{2E751C04-BEA6-446B-A678-9C74819EBD4C}"/>
          </ac:grpSpMkLst>
        </pc:grpChg>
        <pc:grpChg chg="add del">
          <ac:chgData name="Tasnim Bibi (2518875)" userId="6bf0cfa4-1a76-4e62-a7a7-8678e52719f2" providerId="ADAL" clId="{698A9853-7713-4C3F-92C4-23058F65CCED}" dt="2026-02-14T10:23:27.289" v="164" actId="26606"/>
          <ac:grpSpMkLst>
            <pc:docMk/>
            <pc:sldMk cId="99127817" sldId="276"/>
            <ac:grpSpMk id="34" creationId="{25EE5136-01F1-466C-962D-BA9B4C6757AA}"/>
          </ac:grpSpMkLst>
        </pc:grpChg>
        <pc:grpChg chg="add">
          <ac:chgData name="Tasnim Bibi (2518875)" userId="6bf0cfa4-1a76-4e62-a7a7-8678e52719f2" providerId="ADAL" clId="{698A9853-7713-4C3F-92C4-23058F65CCED}" dt="2026-02-14T10:23:27.306" v="165" actId="26606"/>
          <ac:grpSpMkLst>
            <pc:docMk/>
            <pc:sldMk cId="99127817" sldId="276"/>
            <ac:grpSpMk id="40" creationId="{2E751C04-BEA6-446B-A678-9C74819EBD4C}"/>
          </ac:grpSpMkLst>
        </pc:grpChg>
        <pc:grpChg chg="add">
          <ac:chgData name="Tasnim Bibi (2518875)" userId="6bf0cfa4-1a76-4e62-a7a7-8678e52719f2" providerId="ADAL" clId="{698A9853-7713-4C3F-92C4-23058F65CCED}" dt="2026-02-14T10:23:27.306" v="165" actId="26606"/>
          <ac:grpSpMkLst>
            <pc:docMk/>
            <pc:sldMk cId="99127817" sldId="276"/>
            <ac:grpSpMk id="44" creationId="{B63ACBA3-DEFD-4C6D-BBA0-64468FA99C2D}"/>
          </ac:grpSpMkLst>
        </pc:grpChg>
        <pc:picChg chg="add del">
          <ac:chgData name="Tasnim Bibi (2518875)" userId="6bf0cfa4-1a76-4e62-a7a7-8678e52719f2" providerId="ADAL" clId="{698A9853-7713-4C3F-92C4-23058F65CCED}" dt="2026-02-14T10:23:19.103" v="158" actId="26606"/>
          <ac:picMkLst>
            <pc:docMk/>
            <pc:sldMk cId="99127817" sldId="276"/>
            <ac:picMk id="7" creationId="{A5DB6F3C-474C-AE64-A91E-89DC3593E924}"/>
          </ac:picMkLst>
        </pc:picChg>
        <pc:picChg chg="add del">
          <ac:chgData name="Tasnim Bibi (2518875)" userId="6bf0cfa4-1a76-4e62-a7a7-8678e52719f2" providerId="ADAL" clId="{698A9853-7713-4C3F-92C4-23058F65CCED}" dt="2026-02-14T10:23:27.289" v="164" actId="26606"/>
          <ac:picMkLst>
            <pc:docMk/>
            <pc:sldMk cId="99127817" sldId="276"/>
            <ac:picMk id="36" creationId="{5CBCC613-B237-9B03-A6FF-91A1E8E60FEB}"/>
          </ac:picMkLst>
        </pc:picChg>
      </pc:sldChg>
      <pc:sldChg chg="addSp delSp modSp new mod ord setBg">
        <pc:chgData name="Tasnim Bibi (2518875)" userId="6bf0cfa4-1a76-4e62-a7a7-8678e52719f2" providerId="ADAL" clId="{698A9853-7713-4C3F-92C4-23058F65CCED}" dt="2026-02-15T02:38:48.251" v="1475" actId="1076"/>
        <pc:sldMkLst>
          <pc:docMk/>
          <pc:sldMk cId="1689154900" sldId="277"/>
        </pc:sldMkLst>
        <pc:spChg chg="mod">
          <ac:chgData name="Tasnim Bibi (2518875)" userId="6bf0cfa4-1a76-4e62-a7a7-8678e52719f2" providerId="ADAL" clId="{698A9853-7713-4C3F-92C4-23058F65CCED}" dt="2026-02-15T02:19:36.955" v="1474" actId="26606"/>
          <ac:spMkLst>
            <pc:docMk/>
            <pc:sldMk cId="1689154900" sldId="277"/>
            <ac:spMk id="2" creationId="{0D015D03-FF32-9B22-F203-E0025EEB3705}"/>
          </ac:spMkLst>
        </pc:spChg>
        <pc:spChg chg="mod">
          <ac:chgData name="Tasnim Bibi (2518875)" userId="6bf0cfa4-1a76-4e62-a7a7-8678e52719f2" providerId="ADAL" clId="{698A9853-7713-4C3F-92C4-23058F65CCED}" dt="2026-02-15T02:19:36.955" v="1474" actId="26606"/>
          <ac:spMkLst>
            <pc:docMk/>
            <pc:sldMk cId="1689154900" sldId="277"/>
            <ac:spMk id="3" creationId="{68513C5C-1F47-BD05-7AAD-227C6A107D1D}"/>
          </ac:spMkLst>
        </pc:spChg>
        <pc:spChg chg="add del">
          <ac:chgData name="Tasnim Bibi (2518875)" userId="6bf0cfa4-1a76-4e62-a7a7-8678e52719f2" providerId="ADAL" clId="{698A9853-7713-4C3F-92C4-23058F65CCED}" dt="2026-02-15T02:19:36.955" v="1474" actId="26606"/>
          <ac:spMkLst>
            <pc:docMk/>
            <pc:sldMk cId="1689154900" sldId="277"/>
            <ac:spMk id="10" creationId="{55F7ABCA-A68A-47DD-B732-76FF34C6FB7D}"/>
          </ac:spMkLst>
        </pc:spChg>
        <pc:spChg chg="add">
          <ac:chgData name="Tasnim Bibi (2518875)" userId="6bf0cfa4-1a76-4e62-a7a7-8678e52719f2" providerId="ADAL" clId="{698A9853-7713-4C3F-92C4-23058F65CCED}" dt="2026-02-15T02:19:36.955" v="1474" actId="26606"/>
          <ac:spMkLst>
            <pc:docMk/>
            <pc:sldMk cId="1689154900" sldId="277"/>
            <ac:spMk id="15" creationId="{2EB492CD-616E-47F8-933B-5E2D952A0593}"/>
          </ac:spMkLst>
        </pc:spChg>
        <pc:spChg chg="add">
          <ac:chgData name="Tasnim Bibi (2518875)" userId="6bf0cfa4-1a76-4e62-a7a7-8678e52719f2" providerId="ADAL" clId="{698A9853-7713-4C3F-92C4-23058F65CCED}" dt="2026-02-15T02:19:36.955" v="1474" actId="26606"/>
          <ac:spMkLst>
            <pc:docMk/>
            <pc:sldMk cId="1689154900" sldId="277"/>
            <ac:spMk id="17" creationId="{59383CF9-23B5-4335-9B21-1791C4CF1C75}"/>
          </ac:spMkLst>
        </pc:spChg>
        <pc:spChg chg="add">
          <ac:chgData name="Tasnim Bibi (2518875)" userId="6bf0cfa4-1a76-4e62-a7a7-8678e52719f2" providerId="ADAL" clId="{698A9853-7713-4C3F-92C4-23058F65CCED}" dt="2026-02-15T02:19:36.955" v="1474" actId="26606"/>
          <ac:spMkLst>
            <pc:docMk/>
            <pc:sldMk cId="1689154900" sldId="277"/>
            <ac:spMk id="19" creationId="{0007FE00-9498-4706-B255-6437B0252C02}"/>
          </ac:spMkLst>
        </pc:spChg>
        <pc:picChg chg="add mod">
          <ac:chgData name="Tasnim Bibi (2518875)" userId="6bf0cfa4-1a76-4e62-a7a7-8678e52719f2" providerId="ADAL" clId="{698A9853-7713-4C3F-92C4-23058F65CCED}" dt="2026-02-15T02:19:36.955" v="1474" actId="26606"/>
          <ac:picMkLst>
            <pc:docMk/>
            <pc:sldMk cId="1689154900" sldId="277"/>
            <ac:picMk id="7" creationId="{FB1D379E-CE79-7C07-1741-8DB31648E57D}"/>
          </ac:picMkLst>
        </pc:picChg>
      </pc:sldChg>
      <pc:sldChg chg="addSp delSp modSp new del mod setBg">
        <pc:chgData name="Tasnim Bibi (2518875)" userId="6bf0cfa4-1a76-4e62-a7a7-8678e52719f2" providerId="ADAL" clId="{698A9853-7713-4C3F-92C4-23058F65CCED}" dt="2026-02-15T01:26:10.091" v="191" actId="2696"/>
        <pc:sldMkLst>
          <pc:docMk/>
          <pc:sldMk cId="611545927" sldId="278"/>
        </pc:sldMkLst>
        <pc:spChg chg="del">
          <ac:chgData name="Tasnim Bibi (2518875)" userId="6bf0cfa4-1a76-4e62-a7a7-8678e52719f2" providerId="ADAL" clId="{698A9853-7713-4C3F-92C4-23058F65CCED}" dt="2026-02-15T01:23:10.668" v="186" actId="478"/>
          <ac:spMkLst>
            <pc:docMk/>
            <pc:sldMk cId="611545927" sldId="278"/>
            <ac:spMk id="2" creationId="{1E3745ED-EAE7-6FA0-8D86-0EA981CCE1E3}"/>
          </ac:spMkLst>
        </pc:spChg>
        <pc:spChg chg="mod">
          <ac:chgData name="Tasnim Bibi (2518875)" userId="6bf0cfa4-1a76-4e62-a7a7-8678e52719f2" providerId="ADAL" clId="{698A9853-7713-4C3F-92C4-23058F65CCED}" dt="2026-02-15T01:26:07.370" v="190" actId="20577"/>
          <ac:spMkLst>
            <pc:docMk/>
            <pc:sldMk cId="611545927" sldId="278"/>
            <ac:spMk id="3" creationId="{F5A36D6F-578F-2BBE-8C19-5F47F85E100D}"/>
          </ac:spMkLst>
        </pc:spChg>
        <pc:spChg chg="add">
          <ac:chgData name="Tasnim Bibi (2518875)" userId="6bf0cfa4-1a76-4e62-a7a7-8678e52719f2" providerId="ADAL" clId="{698A9853-7713-4C3F-92C4-23058F65CCED}" dt="2026-02-15T01:23:33.453" v="189" actId="26606"/>
          <ac:spMkLst>
            <pc:docMk/>
            <pc:sldMk cId="611545927" sldId="278"/>
            <ac:spMk id="8" creationId="{4BC99CB9-DDAD-44A2-8A1C-E3AF4E72DF5C}"/>
          </ac:spMkLst>
        </pc:spChg>
        <pc:spChg chg="add">
          <ac:chgData name="Tasnim Bibi (2518875)" userId="6bf0cfa4-1a76-4e62-a7a7-8678e52719f2" providerId="ADAL" clId="{698A9853-7713-4C3F-92C4-23058F65CCED}" dt="2026-02-15T01:23:33.453" v="189" actId="26606"/>
          <ac:spMkLst>
            <pc:docMk/>
            <pc:sldMk cId="611545927" sldId="278"/>
            <ac:spMk id="10" creationId="{64053CBF-3932-45FF-8285-EE5146085F3A}"/>
          </ac:spMkLst>
        </pc:spChg>
        <pc:grpChg chg="add">
          <ac:chgData name="Tasnim Bibi (2518875)" userId="6bf0cfa4-1a76-4e62-a7a7-8678e52719f2" providerId="ADAL" clId="{698A9853-7713-4C3F-92C4-23058F65CCED}" dt="2026-02-15T01:23:33.453" v="189" actId="26606"/>
          <ac:grpSpMkLst>
            <pc:docMk/>
            <pc:sldMk cId="611545927" sldId="278"/>
            <ac:grpSpMk id="12" creationId="{2E751C04-BEA6-446B-A678-9C74819EBD4C}"/>
          </ac:grpSpMkLst>
        </pc:grpChg>
        <pc:grpChg chg="add">
          <ac:chgData name="Tasnim Bibi (2518875)" userId="6bf0cfa4-1a76-4e62-a7a7-8678e52719f2" providerId="ADAL" clId="{698A9853-7713-4C3F-92C4-23058F65CCED}" dt="2026-02-15T01:23:33.453" v="189" actId="26606"/>
          <ac:grpSpMkLst>
            <pc:docMk/>
            <pc:sldMk cId="611545927" sldId="278"/>
            <ac:grpSpMk id="18" creationId="{B63ACBA3-DEFD-4C6D-BBA0-64468FA99C2D}"/>
          </ac:grpSpMkLst>
        </pc:grpChg>
      </pc:sldChg>
      <pc:sldChg chg="addSp modSp new mod setBg">
        <pc:chgData name="Tasnim Bibi (2518875)" userId="6bf0cfa4-1a76-4e62-a7a7-8678e52719f2" providerId="ADAL" clId="{698A9853-7713-4C3F-92C4-23058F65CCED}" dt="2026-02-15T01:28:10.138" v="215" actId="26606"/>
        <pc:sldMkLst>
          <pc:docMk/>
          <pc:sldMk cId="2029108744" sldId="278"/>
        </pc:sldMkLst>
        <pc:spChg chg="mod">
          <ac:chgData name="Tasnim Bibi (2518875)" userId="6bf0cfa4-1a76-4e62-a7a7-8678e52719f2" providerId="ADAL" clId="{698A9853-7713-4C3F-92C4-23058F65CCED}" dt="2026-02-15T01:28:10.138" v="215" actId="26606"/>
          <ac:spMkLst>
            <pc:docMk/>
            <pc:sldMk cId="2029108744" sldId="278"/>
            <ac:spMk id="2" creationId="{5E35267E-27C5-1971-4820-FD55EE6578AA}"/>
          </ac:spMkLst>
        </pc:spChg>
        <pc:spChg chg="mod">
          <ac:chgData name="Tasnim Bibi (2518875)" userId="6bf0cfa4-1a76-4e62-a7a7-8678e52719f2" providerId="ADAL" clId="{698A9853-7713-4C3F-92C4-23058F65CCED}" dt="2026-02-15T01:28:10.138" v="215" actId="26606"/>
          <ac:spMkLst>
            <pc:docMk/>
            <pc:sldMk cId="2029108744" sldId="278"/>
            <ac:spMk id="3" creationId="{6B1A733B-E75D-5D95-78AE-D503885587B7}"/>
          </ac:spMkLst>
        </pc:spChg>
        <pc:spChg chg="add">
          <ac:chgData name="Tasnim Bibi (2518875)" userId="6bf0cfa4-1a76-4e62-a7a7-8678e52719f2" providerId="ADAL" clId="{698A9853-7713-4C3F-92C4-23058F65CCED}" dt="2026-02-15T01:28:10.138" v="215" actId="26606"/>
          <ac:spMkLst>
            <pc:docMk/>
            <pc:sldMk cId="2029108744" sldId="278"/>
            <ac:spMk id="10" creationId="{245A9F99-D9B1-4094-A2E2-B90AC1DB7B9C}"/>
          </ac:spMkLst>
        </pc:spChg>
        <pc:spChg chg="add">
          <ac:chgData name="Tasnim Bibi (2518875)" userId="6bf0cfa4-1a76-4e62-a7a7-8678e52719f2" providerId="ADAL" clId="{698A9853-7713-4C3F-92C4-23058F65CCED}" dt="2026-02-15T01:28:10.138" v="215" actId="26606"/>
          <ac:spMkLst>
            <pc:docMk/>
            <pc:sldMk cId="2029108744" sldId="278"/>
            <ac:spMk id="12" creationId="{B7FAF607-473A-4A43-A23D-BBFF5C4117BB}"/>
          </ac:spMkLst>
        </pc:spChg>
        <pc:grpChg chg="add">
          <ac:chgData name="Tasnim Bibi (2518875)" userId="6bf0cfa4-1a76-4e62-a7a7-8678e52719f2" providerId="ADAL" clId="{698A9853-7713-4C3F-92C4-23058F65CCED}" dt="2026-02-15T01:28:10.138" v="215" actId="26606"/>
          <ac:grpSpMkLst>
            <pc:docMk/>
            <pc:sldMk cId="2029108744" sldId="278"/>
            <ac:grpSpMk id="14" creationId="{C5F6476F-D303-44D3-B30F-1BA348F0F64A}"/>
          </ac:grpSpMkLst>
        </pc:grpChg>
        <pc:picChg chg="add">
          <ac:chgData name="Tasnim Bibi (2518875)" userId="6bf0cfa4-1a76-4e62-a7a7-8678e52719f2" providerId="ADAL" clId="{698A9853-7713-4C3F-92C4-23058F65CCED}" dt="2026-02-15T01:28:10.138" v="215" actId="26606"/>
          <ac:picMkLst>
            <pc:docMk/>
            <pc:sldMk cId="2029108744" sldId="278"/>
            <ac:picMk id="7" creationId="{31637089-A9F4-94A8-9C6F-117BB596146E}"/>
          </ac:picMkLst>
        </pc:picChg>
      </pc:sldChg>
      <pc:sldChg chg="addSp modSp new mod setBg">
        <pc:chgData name="Tasnim Bibi (2518875)" userId="6bf0cfa4-1a76-4e62-a7a7-8678e52719f2" providerId="ADAL" clId="{698A9853-7713-4C3F-92C4-23058F65CCED}" dt="2026-02-15T01:32:11.827" v="231" actId="26606"/>
        <pc:sldMkLst>
          <pc:docMk/>
          <pc:sldMk cId="68905520" sldId="279"/>
        </pc:sldMkLst>
        <pc:spChg chg="mod">
          <ac:chgData name="Tasnim Bibi (2518875)" userId="6bf0cfa4-1a76-4e62-a7a7-8678e52719f2" providerId="ADAL" clId="{698A9853-7713-4C3F-92C4-23058F65CCED}" dt="2026-02-15T01:32:11.827" v="231" actId="26606"/>
          <ac:spMkLst>
            <pc:docMk/>
            <pc:sldMk cId="68905520" sldId="279"/>
            <ac:spMk id="2" creationId="{467E270E-3D0D-3667-7199-41B112CF146B}"/>
          </ac:spMkLst>
        </pc:spChg>
        <pc:spChg chg="mod">
          <ac:chgData name="Tasnim Bibi (2518875)" userId="6bf0cfa4-1a76-4e62-a7a7-8678e52719f2" providerId="ADAL" clId="{698A9853-7713-4C3F-92C4-23058F65CCED}" dt="2026-02-15T01:32:11.827" v="231" actId="26606"/>
          <ac:spMkLst>
            <pc:docMk/>
            <pc:sldMk cId="68905520" sldId="279"/>
            <ac:spMk id="3" creationId="{C76FBCCF-2CDB-6E01-0D66-06B3195B3242}"/>
          </ac:spMkLst>
        </pc:spChg>
        <pc:spChg chg="add">
          <ac:chgData name="Tasnim Bibi (2518875)" userId="6bf0cfa4-1a76-4e62-a7a7-8678e52719f2" providerId="ADAL" clId="{698A9853-7713-4C3F-92C4-23058F65CCED}" dt="2026-02-15T01:32:11.827" v="231" actId="26606"/>
          <ac:spMkLst>
            <pc:docMk/>
            <pc:sldMk cId="68905520" sldId="279"/>
            <ac:spMk id="10" creationId="{EDDBB197-D710-4A4F-A9CA-FD2177498BE8}"/>
          </ac:spMkLst>
        </pc:spChg>
        <pc:spChg chg="add">
          <ac:chgData name="Tasnim Bibi (2518875)" userId="6bf0cfa4-1a76-4e62-a7a7-8678e52719f2" providerId="ADAL" clId="{698A9853-7713-4C3F-92C4-23058F65CCED}" dt="2026-02-15T01:32:11.827" v="231" actId="26606"/>
          <ac:spMkLst>
            <pc:docMk/>
            <pc:sldMk cId="68905520" sldId="279"/>
            <ac:spMk id="12" creationId="{975D1CFA-2CDB-4B64-BD9F-85744E8DA12F}"/>
          </ac:spMkLst>
        </pc:spChg>
        <pc:grpChg chg="add">
          <ac:chgData name="Tasnim Bibi (2518875)" userId="6bf0cfa4-1a76-4e62-a7a7-8678e52719f2" providerId="ADAL" clId="{698A9853-7713-4C3F-92C4-23058F65CCED}" dt="2026-02-15T01:32:11.827" v="231" actId="26606"/>
          <ac:grpSpMkLst>
            <pc:docMk/>
            <pc:sldMk cId="68905520" sldId="279"/>
            <ac:grpSpMk id="14" creationId="{25EE5136-01F1-466C-962D-BA9B4C6757AA}"/>
          </ac:grpSpMkLst>
        </pc:grpChg>
        <pc:picChg chg="add">
          <ac:chgData name="Tasnim Bibi (2518875)" userId="6bf0cfa4-1a76-4e62-a7a7-8678e52719f2" providerId="ADAL" clId="{698A9853-7713-4C3F-92C4-23058F65CCED}" dt="2026-02-15T01:32:11.827" v="231" actId="26606"/>
          <ac:picMkLst>
            <pc:docMk/>
            <pc:sldMk cId="68905520" sldId="279"/>
            <ac:picMk id="7" creationId="{7CFD4491-51A0-4EC6-1A95-C75E704322CF}"/>
          </ac:picMkLst>
        </pc:picChg>
      </pc:sldChg>
      <pc:sldChg chg="addSp modSp new del mod setBg">
        <pc:chgData name="Tasnim Bibi (2518875)" userId="6bf0cfa4-1a76-4e62-a7a7-8678e52719f2" providerId="ADAL" clId="{698A9853-7713-4C3F-92C4-23058F65CCED}" dt="2026-02-15T01:34:14.834" v="246" actId="2696"/>
        <pc:sldMkLst>
          <pc:docMk/>
          <pc:sldMk cId="499385165" sldId="280"/>
        </pc:sldMkLst>
        <pc:spChg chg="mod">
          <ac:chgData name="Tasnim Bibi (2518875)" userId="6bf0cfa4-1a76-4e62-a7a7-8678e52719f2" providerId="ADAL" clId="{698A9853-7713-4C3F-92C4-23058F65CCED}" dt="2026-02-15T01:33:09.345" v="245" actId="26606"/>
          <ac:spMkLst>
            <pc:docMk/>
            <pc:sldMk cId="499385165" sldId="280"/>
            <ac:spMk id="2" creationId="{8D6C305B-A79F-D687-3A40-CEC1AC56BFEE}"/>
          </ac:spMkLst>
        </pc:spChg>
        <pc:spChg chg="mod">
          <ac:chgData name="Tasnim Bibi (2518875)" userId="6bf0cfa4-1a76-4e62-a7a7-8678e52719f2" providerId="ADAL" clId="{698A9853-7713-4C3F-92C4-23058F65CCED}" dt="2026-02-15T01:33:09.345" v="245" actId="26606"/>
          <ac:spMkLst>
            <pc:docMk/>
            <pc:sldMk cId="499385165" sldId="280"/>
            <ac:spMk id="3" creationId="{A12616DE-F77A-1F87-6BE8-4E891962F862}"/>
          </ac:spMkLst>
        </pc:spChg>
        <pc:spChg chg="add">
          <ac:chgData name="Tasnim Bibi (2518875)" userId="6bf0cfa4-1a76-4e62-a7a7-8678e52719f2" providerId="ADAL" clId="{698A9853-7713-4C3F-92C4-23058F65CCED}" dt="2026-02-15T01:33:09.345" v="245" actId="26606"/>
          <ac:spMkLst>
            <pc:docMk/>
            <pc:sldMk cId="499385165" sldId="280"/>
            <ac:spMk id="8" creationId="{907EF6B7-1338-4443-8C46-6A318D952DFD}"/>
          </ac:spMkLst>
        </pc:spChg>
        <pc:spChg chg="add">
          <ac:chgData name="Tasnim Bibi (2518875)" userId="6bf0cfa4-1a76-4e62-a7a7-8678e52719f2" providerId="ADAL" clId="{698A9853-7713-4C3F-92C4-23058F65CCED}" dt="2026-02-15T01:33:09.345" v="245" actId="26606"/>
          <ac:spMkLst>
            <pc:docMk/>
            <pc:sldMk cId="499385165" sldId="280"/>
            <ac:spMk id="10" creationId="{DAAE4CDD-124C-4DCF-9584-B6033B545DD5}"/>
          </ac:spMkLst>
        </pc:spChg>
        <pc:spChg chg="add">
          <ac:chgData name="Tasnim Bibi (2518875)" userId="6bf0cfa4-1a76-4e62-a7a7-8678e52719f2" providerId="ADAL" clId="{698A9853-7713-4C3F-92C4-23058F65CCED}" dt="2026-02-15T01:33:09.345" v="245" actId="26606"/>
          <ac:spMkLst>
            <pc:docMk/>
            <pc:sldMk cId="499385165" sldId="280"/>
            <ac:spMk id="12" creationId="{081E4A58-353D-44AE-B2FC-2A74E2E400F7}"/>
          </ac:spMkLst>
        </pc:spChg>
      </pc:sldChg>
      <pc:sldChg chg="addSp modSp new mod setBg">
        <pc:chgData name="Tasnim Bibi (2518875)" userId="6bf0cfa4-1a76-4e62-a7a7-8678e52719f2" providerId="ADAL" clId="{698A9853-7713-4C3F-92C4-23058F65CCED}" dt="2026-02-15T01:35:34.837" v="260" actId="26606"/>
        <pc:sldMkLst>
          <pc:docMk/>
          <pc:sldMk cId="3026219823" sldId="280"/>
        </pc:sldMkLst>
        <pc:spChg chg="mod">
          <ac:chgData name="Tasnim Bibi (2518875)" userId="6bf0cfa4-1a76-4e62-a7a7-8678e52719f2" providerId="ADAL" clId="{698A9853-7713-4C3F-92C4-23058F65CCED}" dt="2026-02-15T01:35:34.837" v="260" actId="26606"/>
          <ac:spMkLst>
            <pc:docMk/>
            <pc:sldMk cId="3026219823" sldId="280"/>
            <ac:spMk id="2" creationId="{8B9B6132-6C7D-6DA0-B65C-4EE6378062B8}"/>
          </ac:spMkLst>
        </pc:spChg>
        <pc:spChg chg="mod">
          <ac:chgData name="Tasnim Bibi (2518875)" userId="6bf0cfa4-1a76-4e62-a7a7-8678e52719f2" providerId="ADAL" clId="{698A9853-7713-4C3F-92C4-23058F65CCED}" dt="2026-02-15T01:35:34.837" v="260" actId="26606"/>
          <ac:spMkLst>
            <pc:docMk/>
            <pc:sldMk cId="3026219823" sldId="280"/>
            <ac:spMk id="3" creationId="{ABA913F3-CA3B-8722-FD3F-794000DBA5AE}"/>
          </ac:spMkLst>
        </pc:spChg>
        <pc:spChg chg="add">
          <ac:chgData name="Tasnim Bibi (2518875)" userId="6bf0cfa4-1a76-4e62-a7a7-8678e52719f2" providerId="ADAL" clId="{698A9853-7713-4C3F-92C4-23058F65CCED}" dt="2026-02-15T01:35:34.837" v="260" actId="26606"/>
          <ac:spMkLst>
            <pc:docMk/>
            <pc:sldMk cId="3026219823" sldId="280"/>
            <ac:spMk id="8" creationId="{1BB867FF-FC45-48F7-8104-F89BE54909F1}"/>
          </ac:spMkLst>
        </pc:spChg>
        <pc:spChg chg="add">
          <ac:chgData name="Tasnim Bibi (2518875)" userId="6bf0cfa4-1a76-4e62-a7a7-8678e52719f2" providerId="ADAL" clId="{698A9853-7713-4C3F-92C4-23058F65CCED}" dt="2026-02-15T01:35:34.837" v="260" actId="26606"/>
          <ac:spMkLst>
            <pc:docMk/>
            <pc:sldMk cId="3026219823" sldId="280"/>
            <ac:spMk id="10" creationId="{8BB56887-D0D5-4F0C-9E19-7247EB83C8B7}"/>
          </ac:spMkLst>
        </pc:spChg>
        <pc:spChg chg="add">
          <ac:chgData name="Tasnim Bibi (2518875)" userId="6bf0cfa4-1a76-4e62-a7a7-8678e52719f2" providerId="ADAL" clId="{698A9853-7713-4C3F-92C4-23058F65CCED}" dt="2026-02-15T01:35:34.837" v="260" actId="26606"/>
          <ac:spMkLst>
            <pc:docMk/>
            <pc:sldMk cId="3026219823" sldId="280"/>
            <ac:spMk id="12" creationId="{081E4A58-353D-44AE-B2FC-2A74E2E400F7}"/>
          </ac:spMkLst>
        </pc:spChg>
      </pc:sldChg>
      <pc:sldChg chg="addSp modSp new mod setBg">
        <pc:chgData name="Tasnim Bibi (2518875)" userId="6bf0cfa4-1a76-4e62-a7a7-8678e52719f2" providerId="ADAL" clId="{698A9853-7713-4C3F-92C4-23058F65CCED}" dt="2026-02-15T01:36:57.077" v="275" actId="26606"/>
        <pc:sldMkLst>
          <pc:docMk/>
          <pc:sldMk cId="591124610" sldId="281"/>
        </pc:sldMkLst>
        <pc:spChg chg="mod">
          <ac:chgData name="Tasnim Bibi (2518875)" userId="6bf0cfa4-1a76-4e62-a7a7-8678e52719f2" providerId="ADAL" clId="{698A9853-7713-4C3F-92C4-23058F65CCED}" dt="2026-02-15T01:36:57.077" v="275" actId="26606"/>
          <ac:spMkLst>
            <pc:docMk/>
            <pc:sldMk cId="591124610" sldId="281"/>
            <ac:spMk id="2" creationId="{E61567C9-63DD-6792-20B4-F35D30C61D3B}"/>
          </ac:spMkLst>
        </pc:spChg>
        <pc:spChg chg="mod">
          <ac:chgData name="Tasnim Bibi (2518875)" userId="6bf0cfa4-1a76-4e62-a7a7-8678e52719f2" providerId="ADAL" clId="{698A9853-7713-4C3F-92C4-23058F65CCED}" dt="2026-02-15T01:36:57.077" v="275" actId="26606"/>
          <ac:spMkLst>
            <pc:docMk/>
            <pc:sldMk cId="591124610" sldId="281"/>
            <ac:spMk id="3" creationId="{31964075-56E3-3B4C-FBEF-A69A86D37D4A}"/>
          </ac:spMkLst>
        </pc:spChg>
        <pc:spChg chg="add">
          <ac:chgData name="Tasnim Bibi (2518875)" userId="6bf0cfa4-1a76-4e62-a7a7-8678e52719f2" providerId="ADAL" clId="{698A9853-7713-4C3F-92C4-23058F65CCED}" dt="2026-02-15T01:36:57.077" v="275" actId="26606"/>
          <ac:spMkLst>
            <pc:docMk/>
            <pc:sldMk cId="591124610" sldId="281"/>
            <ac:spMk id="10" creationId="{EDDBB197-D710-4A4F-A9CA-FD2177498BE8}"/>
          </ac:spMkLst>
        </pc:spChg>
        <pc:spChg chg="add">
          <ac:chgData name="Tasnim Bibi (2518875)" userId="6bf0cfa4-1a76-4e62-a7a7-8678e52719f2" providerId="ADAL" clId="{698A9853-7713-4C3F-92C4-23058F65CCED}" dt="2026-02-15T01:36:57.077" v="275" actId="26606"/>
          <ac:spMkLst>
            <pc:docMk/>
            <pc:sldMk cId="591124610" sldId="281"/>
            <ac:spMk id="12" creationId="{975D1CFA-2CDB-4B64-BD9F-85744E8DA12F}"/>
          </ac:spMkLst>
        </pc:spChg>
        <pc:grpChg chg="add">
          <ac:chgData name="Tasnim Bibi (2518875)" userId="6bf0cfa4-1a76-4e62-a7a7-8678e52719f2" providerId="ADAL" clId="{698A9853-7713-4C3F-92C4-23058F65CCED}" dt="2026-02-15T01:36:57.077" v="275" actId="26606"/>
          <ac:grpSpMkLst>
            <pc:docMk/>
            <pc:sldMk cId="591124610" sldId="281"/>
            <ac:grpSpMk id="14" creationId="{25EE5136-01F1-466C-962D-BA9B4C6757AA}"/>
          </ac:grpSpMkLst>
        </pc:grpChg>
        <pc:picChg chg="add">
          <ac:chgData name="Tasnim Bibi (2518875)" userId="6bf0cfa4-1a76-4e62-a7a7-8678e52719f2" providerId="ADAL" clId="{698A9853-7713-4C3F-92C4-23058F65CCED}" dt="2026-02-15T01:36:57.077" v="275" actId="26606"/>
          <ac:picMkLst>
            <pc:docMk/>
            <pc:sldMk cId="591124610" sldId="281"/>
            <ac:picMk id="7" creationId="{46061DAF-C14C-010E-3F90-90FDC296504C}"/>
          </ac:picMkLst>
        </pc:picChg>
      </pc:sldChg>
      <pc:sldChg chg="del">
        <pc:chgData name="Tasnim Bibi (2518875)" userId="6bf0cfa4-1a76-4e62-a7a7-8678e52719f2" providerId="ADAL" clId="{698A9853-7713-4C3F-92C4-23058F65CCED}" dt="2026-02-15T21:24:00.825" v="1476" actId="2696"/>
        <pc:sldMkLst>
          <pc:docMk/>
          <pc:sldMk cId="2985781092" sldId="282"/>
        </pc:sldMkLst>
      </pc:sldChg>
    </pc:docChg>
  </pc:docChgLst>
  <pc:docChgLst>
    <pc:chgData name="Christina Goddard (2519548)" userId="S::2519548@student.uwtsd.ac.uk::f8ba8b15-7d14-45e1-8232-2441f86edf7f" providerId="AD" clId="Web-{B52B658E-744F-2CBA-BDE9-8ED3C79A964A}"/>
    <pc:docChg chg="modSld">
      <pc:chgData name="Christina Goddard (2519548)" userId="S::2519548@student.uwtsd.ac.uk::f8ba8b15-7d14-45e1-8232-2441f86edf7f" providerId="AD" clId="Web-{B52B658E-744F-2CBA-BDE9-8ED3C79A964A}" dt="2026-02-05T15:44:15.812" v="2" actId="1076"/>
      <pc:docMkLst>
        <pc:docMk/>
      </pc:docMkLst>
    </pc:docChg>
  </pc:docChgLst>
  <pc:docChgLst>
    <pc:chgData name="Annie Goddard (2525262)" userId="ebc157f0-70e7-4f98-b46c-a5701203cbd3" providerId="ADAL" clId="{9281F79C-1F85-47AF-8E0C-707F69030229}"/>
    <pc:docChg chg="undo redo custSel addSld delSld modSld sldOrd addSection delSection modSection">
      <pc:chgData name="Annie Goddard (2525262)" userId="ebc157f0-70e7-4f98-b46c-a5701203cbd3" providerId="ADAL" clId="{9281F79C-1F85-47AF-8E0C-707F69030229}" dt="2026-02-15T22:02:30.262" v="5452" actId="20577"/>
      <pc:docMkLst>
        <pc:docMk/>
      </pc:docMkLst>
      <pc:sldChg chg="addSp modSp mod ord">
        <pc:chgData name="Annie Goddard (2525262)" userId="ebc157f0-70e7-4f98-b46c-a5701203cbd3" providerId="ADAL" clId="{9281F79C-1F85-47AF-8E0C-707F69030229}" dt="2026-02-15T22:02:30.262" v="5452" actId="20577"/>
        <pc:sldMkLst>
          <pc:docMk/>
          <pc:sldMk cId="1318914646" sldId="256"/>
        </pc:sldMkLst>
        <pc:spChg chg="mod">
          <ac:chgData name="Annie Goddard (2525262)" userId="ebc157f0-70e7-4f98-b46c-a5701203cbd3" providerId="ADAL" clId="{9281F79C-1F85-47AF-8E0C-707F69030229}" dt="2026-02-12T14:42:15.477" v="1696" actId="20577"/>
          <ac:spMkLst>
            <pc:docMk/>
            <pc:sldMk cId="1318914646" sldId="256"/>
            <ac:spMk id="2" creationId="{82487427-D2CC-0884-F128-D017DFC26AF8}"/>
          </ac:spMkLst>
        </pc:spChg>
        <pc:spChg chg="mod">
          <ac:chgData name="Annie Goddard (2525262)" userId="ebc157f0-70e7-4f98-b46c-a5701203cbd3" providerId="ADAL" clId="{9281F79C-1F85-47AF-8E0C-707F69030229}" dt="2026-02-15T22:02:30.262" v="5452" actId="20577"/>
          <ac:spMkLst>
            <pc:docMk/>
            <pc:sldMk cId="1318914646" sldId="256"/>
            <ac:spMk id="3" creationId="{32EC3F46-05A8-E4EF-6708-37AE4ED725A0}"/>
          </ac:spMkLst>
        </pc:spChg>
        <pc:spChg chg="add">
          <ac:chgData name="Annie Goddard (2525262)" userId="ebc157f0-70e7-4f98-b46c-a5701203cbd3" providerId="ADAL" clId="{9281F79C-1F85-47AF-8E0C-707F69030229}" dt="2026-02-12T14:04:08.131" v="1471" actId="26606"/>
          <ac:spMkLst>
            <pc:docMk/>
            <pc:sldMk cId="1318914646" sldId="256"/>
            <ac:spMk id="10" creationId="{7C432AFE-B3D2-4BFF-BF8F-96C27AFF1AC7}"/>
          </ac:spMkLst>
        </pc:spChg>
        <pc:spChg chg="add">
          <ac:chgData name="Annie Goddard (2525262)" userId="ebc157f0-70e7-4f98-b46c-a5701203cbd3" providerId="ADAL" clId="{9281F79C-1F85-47AF-8E0C-707F69030229}" dt="2026-02-12T14:04:08.131" v="1471" actId="26606"/>
          <ac:spMkLst>
            <pc:docMk/>
            <pc:sldMk cId="1318914646" sldId="256"/>
            <ac:spMk id="12" creationId="{AF2F604E-43BE-4DC3-B983-E071523364F8}"/>
          </ac:spMkLst>
        </pc:spChg>
        <pc:spChg chg="add">
          <ac:chgData name="Annie Goddard (2525262)" userId="ebc157f0-70e7-4f98-b46c-a5701203cbd3" providerId="ADAL" clId="{9281F79C-1F85-47AF-8E0C-707F69030229}" dt="2026-02-12T14:04:08.131" v="1471" actId="26606"/>
          <ac:spMkLst>
            <pc:docMk/>
            <pc:sldMk cId="1318914646" sldId="256"/>
            <ac:spMk id="14" creationId="{08C9B587-E65E-4B52-B37C-ABEBB6E87928}"/>
          </ac:spMkLst>
        </pc:spChg>
        <pc:picChg chg="mod">
          <ac:chgData name="Annie Goddard (2525262)" userId="ebc157f0-70e7-4f98-b46c-a5701203cbd3" providerId="ADAL" clId="{9281F79C-1F85-47AF-8E0C-707F69030229}" dt="2026-02-12T14:04:08.131" v="1471" actId="26606"/>
          <ac:picMkLst>
            <pc:docMk/>
            <pc:sldMk cId="1318914646" sldId="256"/>
            <ac:picMk id="5" creationId="{01D896A4-A66F-1EBF-3D8B-1BD6C1A5DA4B}"/>
          </ac:picMkLst>
        </pc:picChg>
      </pc:sldChg>
      <pc:sldChg chg="addSp delSp modSp mod ord addAnim delAnim modAnim">
        <pc:chgData name="Annie Goddard (2525262)" userId="ebc157f0-70e7-4f98-b46c-a5701203cbd3" providerId="ADAL" clId="{9281F79C-1F85-47AF-8E0C-707F69030229}" dt="2026-02-13T13:53:43.967" v="4304" actId="14100"/>
        <pc:sldMkLst>
          <pc:docMk/>
          <pc:sldMk cId="2608544340" sldId="259"/>
        </pc:sldMkLst>
        <pc:spChg chg="mod">
          <ac:chgData name="Annie Goddard (2525262)" userId="ebc157f0-70e7-4f98-b46c-a5701203cbd3" providerId="ADAL" clId="{9281F79C-1F85-47AF-8E0C-707F69030229}" dt="2026-02-13T13:53:43.967" v="4304" actId="14100"/>
          <ac:spMkLst>
            <pc:docMk/>
            <pc:sldMk cId="2608544340" sldId="259"/>
            <ac:spMk id="2" creationId="{7A1274C3-1EC0-2CBE-3520-ACF58CE3B42B}"/>
          </ac:spMkLst>
        </pc:spChg>
        <pc:spChg chg="mod">
          <ac:chgData name="Annie Goddard (2525262)" userId="ebc157f0-70e7-4f98-b46c-a5701203cbd3" providerId="ADAL" clId="{9281F79C-1F85-47AF-8E0C-707F69030229}" dt="2026-02-13T13:53:24.152" v="4302" actId="255"/>
          <ac:spMkLst>
            <pc:docMk/>
            <pc:sldMk cId="2608544340" sldId="259"/>
            <ac:spMk id="8" creationId="{6D79C781-AF04-BC0B-DDA3-0C749547741C}"/>
          </ac:spMkLst>
        </pc:spChg>
        <pc:spChg chg="add">
          <ac:chgData name="Annie Goddard (2525262)" userId="ebc157f0-70e7-4f98-b46c-a5701203cbd3" providerId="ADAL" clId="{9281F79C-1F85-47AF-8E0C-707F69030229}" dt="2026-02-13T13:52:40.885" v="4297" actId="26606"/>
          <ac:spMkLst>
            <pc:docMk/>
            <pc:sldMk cId="2608544340" sldId="259"/>
            <ac:spMk id="20" creationId="{D009D6D5-DAC2-4A8B-A17A-E206B9012D09}"/>
          </ac:spMkLst>
        </pc:spChg>
        <pc:picChg chg="mod ord">
          <ac:chgData name="Annie Goddard (2525262)" userId="ebc157f0-70e7-4f98-b46c-a5701203cbd3" providerId="ADAL" clId="{9281F79C-1F85-47AF-8E0C-707F69030229}" dt="2026-02-13T13:52:40.885" v="4297" actId="26606"/>
          <ac:picMkLst>
            <pc:docMk/>
            <pc:sldMk cId="2608544340" sldId="259"/>
            <ac:picMk id="4" creationId="{A14E691B-1BE8-48B6-429A-C2D93034E6D8}"/>
          </ac:picMkLst>
        </pc:picChg>
      </pc:sldChg>
      <pc:sldChg chg="addSp modSp mod setBg modAnim">
        <pc:chgData name="Annie Goddard (2525262)" userId="ebc157f0-70e7-4f98-b46c-a5701203cbd3" providerId="ADAL" clId="{9281F79C-1F85-47AF-8E0C-707F69030229}" dt="2026-02-12T17:13:37.482" v="2120" actId="1076"/>
        <pc:sldMkLst>
          <pc:docMk/>
          <pc:sldMk cId="3427200193" sldId="260"/>
        </pc:sldMkLst>
        <pc:spChg chg="mod">
          <ac:chgData name="Annie Goddard (2525262)" userId="ebc157f0-70e7-4f98-b46c-a5701203cbd3" providerId="ADAL" clId="{9281F79C-1F85-47AF-8E0C-707F69030229}" dt="2026-02-12T17:13:31.469" v="2119" actId="14100"/>
          <ac:spMkLst>
            <pc:docMk/>
            <pc:sldMk cId="3427200193" sldId="260"/>
            <ac:spMk id="2" creationId="{10D75557-6865-8E8F-BA40-A8942BCAC74B}"/>
          </ac:spMkLst>
        </pc:spChg>
        <pc:spChg chg="mod">
          <ac:chgData name="Annie Goddard (2525262)" userId="ebc157f0-70e7-4f98-b46c-a5701203cbd3" providerId="ADAL" clId="{9281F79C-1F85-47AF-8E0C-707F69030229}" dt="2026-02-12T17:13:37.482" v="2120" actId="1076"/>
          <ac:spMkLst>
            <pc:docMk/>
            <pc:sldMk cId="3427200193" sldId="260"/>
            <ac:spMk id="3" creationId="{F319917E-83ED-2C39-838A-CB1C75339CF3}"/>
          </ac:spMkLst>
        </pc:spChg>
        <pc:picChg chg="add mod">
          <ac:chgData name="Annie Goddard (2525262)" userId="ebc157f0-70e7-4f98-b46c-a5701203cbd3" providerId="ADAL" clId="{9281F79C-1F85-47AF-8E0C-707F69030229}" dt="2026-02-12T17:12:58.540" v="2116" actId="1076"/>
          <ac:picMkLst>
            <pc:docMk/>
            <pc:sldMk cId="3427200193" sldId="260"/>
            <ac:picMk id="7" creationId="{C00E385C-AA9F-1655-05F4-96277C9041A4}"/>
          </ac:picMkLst>
        </pc:picChg>
      </pc:sldChg>
      <pc:sldChg chg="addSp delSp modSp new mod">
        <pc:chgData name="Annie Goddard (2525262)" userId="ebc157f0-70e7-4f98-b46c-a5701203cbd3" providerId="ADAL" clId="{9281F79C-1F85-47AF-8E0C-707F69030229}" dt="2026-02-15T21:28:04.556" v="5445" actId="26606"/>
        <pc:sldMkLst>
          <pc:docMk/>
          <pc:sldMk cId="712065085" sldId="265"/>
        </pc:sldMkLst>
        <pc:spChg chg="mod">
          <ac:chgData name="Annie Goddard (2525262)" userId="ebc157f0-70e7-4f98-b46c-a5701203cbd3" providerId="ADAL" clId="{9281F79C-1F85-47AF-8E0C-707F69030229}" dt="2026-02-15T21:28:04.556" v="5445" actId="26606"/>
          <ac:spMkLst>
            <pc:docMk/>
            <pc:sldMk cId="712065085" sldId="265"/>
            <ac:spMk id="2" creationId="{71E18E40-A167-6DEA-C0E9-10B4CEBE325B}"/>
          </ac:spMkLst>
        </pc:spChg>
        <pc:spChg chg="mod ord">
          <ac:chgData name="Annie Goddard (2525262)" userId="ebc157f0-70e7-4f98-b46c-a5701203cbd3" providerId="ADAL" clId="{9281F79C-1F85-47AF-8E0C-707F69030229}" dt="2026-02-15T20:35:30.788" v="5419" actId="27636"/>
          <ac:spMkLst>
            <pc:docMk/>
            <pc:sldMk cId="712065085" sldId="265"/>
            <ac:spMk id="5" creationId="{EE6A4341-63E9-1162-3937-C6BB94A103EE}"/>
          </ac:spMkLst>
        </pc:spChg>
        <pc:spChg chg="add del">
          <ac:chgData name="Annie Goddard (2525262)" userId="ebc157f0-70e7-4f98-b46c-a5701203cbd3" providerId="ADAL" clId="{9281F79C-1F85-47AF-8E0C-707F69030229}" dt="2026-02-15T20:34:42.512" v="5414" actId="26606"/>
          <ac:spMkLst>
            <pc:docMk/>
            <pc:sldMk cId="712065085" sldId="265"/>
            <ac:spMk id="8" creationId="{CD8B4F24-440B-49E9-B85D-733523DC064B}"/>
          </ac:spMkLst>
        </pc:spChg>
        <pc:spChg chg="add del">
          <ac:chgData name="Annie Goddard (2525262)" userId="ebc157f0-70e7-4f98-b46c-a5701203cbd3" providerId="ADAL" clId="{9281F79C-1F85-47AF-8E0C-707F69030229}" dt="2026-02-15T20:34:42.512" v="5414" actId="26606"/>
          <ac:spMkLst>
            <pc:docMk/>
            <pc:sldMk cId="712065085" sldId="265"/>
            <ac:spMk id="10" creationId="{2B97F24A-32CE-4C1C-A50D-3016B394DCFB}"/>
          </ac:spMkLst>
        </pc:spChg>
        <pc:spChg chg="add del">
          <ac:chgData name="Annie Goddard (2525262)" userId="ebc157f0-70e7-4f98-b46c-a5701203cbd3" providerId="ADAL" clId="{9281F79C-1F85-47AF-8E0C-707F69030229}" dt="2026-02-15T09:39:11.827" v="5333" actId="26606"/>
          <ac:spMkLst>
            <pc:docMk/>
            <pc:sldMk cId="712065085" sldId="265"/>
            <ac:spMk id="12" creationId="{6D24BC9E-AC6A-42EE-AFD8-B290720B841F}"/>
          </ac:spMkLst>
        </pc:spChg>
        <pc:spChg chg="add del">
          <ac:chgData name="Annie Goddard (2525262)" userId="ebc157f0-70e7-4f98-b46c-a5701203cbd3" providerId="ADAL" clId="{9281F79C-1F85-47AF-8E0C-707F69030229}" dt="2026-02-15T20:34:50.072" v="5416" actId="26606"/>
          <ac:spMkLst>
            <pc:docMk/>
            <pc:sldMk cId="712065085" sldId="265"/>
            <ac:spMk id="13" creationId="{058A14AF-9FB5-4CC7-BA35-E8E85D3EDF0E}"/>
          </ac:spMkLst>
        </pc:spChg>
        <pc:spChg chg="add del">
          <ac:chgData name="Annie Goddard (2525262)" userId="ebc157f0-70e7-4f98-b46c-a5701203cbd3" providerId="ADAL" clId="{9281F79C-1F85-47AF-8E0C-707F69030229}" dt="2026-02-15T09:39:11.827" v="5333" actId="26606"/>
          <ac:spMkLst>
            <pc:docMk/>
            <pc:sldMk cId="712065085" sldId="265"/>
            <ac:spMk id="14" creationId="{0990C621-3B8B-4820-8328-D47EF7CE823C}"/>
          </ac:spMkLst>
        </pc:spChg>
        <pc:spChg chg="add del">
          <ac:chgData name="Annie Goddard (2525262)" userId="ebc157f0-70e7-4f98-b46c-a5701203cbd3" providerId="ADAL" clId="{9281F79C-1F85-47AF-8E0C-707F69030229}" dt="2026-02-15T20:34:50.072" v="5416" actId="26606"/>
          <ac:spMkLst>
            <pc:docMk/>
            <pc:sldMk cId="712065085" sldId="265"/>
            <ac:spMk id="15" creationId="{3A9A4357-BD1D-4622-A4FE-766E6AB8DE84}"/>
          </ac:spMkLst>
        </pc:spChg>
        <pc:spChg chg="add del">
          <ac:chgData name="Annie Goddard (2525262)" userId="ebc157f0-70e7-4f98-b46c-a5701203cbd3" providerId="ADAL" clId="{9281F79C-1F85-47AF-8E0C-707F69030229}" dt="2026-02-15T09:39:11.827" v="5333" actId="26606"/>
          <ac:spMkLst>
            <pc:docMk/>
            <pc:sldMk cId="712065085" sldId="265"/>
            <ac:spMk id="16" creationId="{C1A2385B-1D2A-4E17-84FA-6CB7F0AAE473}"/>
          </ac:spMkLst>
        </pc:spChg>
        <pc:spChg chg="add del">
          <ac:chgData name="Annie Goddard (2525262)" userId="ebc157f0-70e7-4f98-b46c-a5701203cbd3" providerId="ADAL" clId="{9281F79C-1F85-47AF-8E0C-707F69030229}" dt="2026-02-15T20:34:50.072" v="5416" actId="26606"/>
          <ac:spMkLst>
            <pc:docMk/>
            <pc:sldMk cId="712065085" sldId="265"/>
            <ac:spMk id="17" creationId="{E659831F-0D9A-4C63-9EBB-8435B85A440F}"/>
          </ac:spMkLst>
        </pc:spChg>
        <pc:spChg chg="add del">
          <ac:chgData name="Annie Goddard (2525262)" userId="ebc157f0-70e7-4f98-b46c-a5701203cbd3" providerId="ADAL" clId="{9281F79C-1F85-47AF-8E0C-707F69030229}" dt="2026-02-15T09:39:11.827" v="5333" actId="26606"/>
          <ac:spMkLst>
            <pc:docMk/>
            <pc:sldMk cId="712065085" sldId="265"/>
            <ac:spMk id="18" creationId="{5E791F2F-79DB-4CC0-9FA1-001E3E91E8B7}"/>
          </ac:spMkLst>
        </pc:spChg>
        <pc:spChg chg="add del">
          <ac:chgData name="Annie Goddard (2525262)" userId="ebc157f0-70e7-4f98-b46c-a5701203cbd3" providerId="ADAL" clId="{9281F79C-1F85-47AF-8E0C-707F69030229}" dt="2026-02-15T20:34:50.072" v="5416" actId="26606"/>
          <ac:spMkLst>
            <pc:docMk/>
            <pc:sldMk cId="712065085" sldId="265"/>
            <ac:spMk id="19" creationId="{E6995CE5-F890-4ABA-82A2-26507CE8D2A3}"/>
          </ac:spMkLst>
        </pc:spChg>
        <pc:spChg chg="add del">
          <ac:chgData name="Annie Goddard (2525262)" userId="ebc157f0-70e7-4f98-b46c-a5701203cbd3" providerId="ADAL" clId="{9281F79C-1F85-47AF-8E0C-707F69030229}" dt="2026-02-15T09:41:03.604" v="5345" actId="26606"/>
          <ac:spMkLst>
            <pc:docMk/>
            <pc:sldMk cId="712065085" sldId="265"/>
            <ac:spMk id="20" creationId="{A51A0227-072A-4F5F-928C-E2C3E5CCD10C}"/>
          </ac:spMkLst>
        </pc:spChg>
        <pc:spChg chg="add del">
          <ac:chgData name="Annie Goddard (2525262)" userId="ebc157f0-70e7-4f98-b46c-a5701203cbd3" providerId="ADAL" clId="{9281F79C-1F85-47AF-8E0C-707F69030229}" dt="2026-02-15T09:41:03.604" v="5345" actId="26606"/>
          <ac:spMkLst>
            <pc:docMk/>
            <pc:sldMk cId="712065085" sldId="265"/>
            <ac:spMk id="21" creationId="{35D99776-4B38-47DF-A302-11AD9AF87ACA}"/>
          </ac:spMkLst>
        </pc:spChg>
        <pc:spChg chg="add del">
          <ac:chgData name="Annie Goddard (2525262)" userId="ebc157f0-70e7-4f98-b46c-a5701203cbd3" providerId="ADAL" clId="{9281F79C-1F85-47AF-8E0C-707F69030229}" dt="2026-02-15T21:28:04.508" v="5444" actId="26606"/>
          <ac:spMkLst>
            <pc:docMk/>
            <pc:sldMk cId="712065085" sldId="265"/>
            <ac:spMk id="25" creationId="{D4771268-CB57-404A-9271-370EB28F6090}"/>
          </ac:spMkLst>
        </pc:spChg>
        <pc:spChg chg="add del">
          <ac:chgData name="Annie Goddard (2525262)" userId="ebc157f0-70e7-4f98-b46c-a5701203cbd3" providerId="ADAL" clId="{9281F79C-1F85-47AF-8E0C-707F69030229}" dt="2026-02-15T09:40:42.294" v="5339" actId="26606"/>
          <ac:spMkLst>
            <pc:docMk/>
            <pc:sldMk cId="712065085" sldId="265"/>
            <ac:spMk id="26" creationId="{2B97F24A-32CE-4C1C-A50D-3016B394DCFB}"/>
          </ac:spMkLst>
        </pc:spChg>
        <pc:spChg chg="add">
          <ac:chgData name="Annie Goddard (2525262)" userId="ebc157f0-70e7-4f98-b46c-a5701203cbd3" providerId="ADAL" clId="{9281F79C-1F85-47AF-8E0C-707F69030229}" dt="2026-02-15T21:28:04.556" v="5445" actId="26606"/>
          <ac:spMkLst>
            <pc:docMk/>
            <pc:sldMk cId="712065085" sldId="265"/>
            <ac:spMk id="27" creationId="{BACC6370-2D7E-4714-9D71-7542949D7D5D}"/>
          </ac:spMkLst>
        </pc:spChg>
        <pc:spChg chg="add del">
          <ac:chgData name="Annie Goddard (2525262)" userId="ebc157f0-70e7-4f98-b46c-a5701203cbd3" providerId="ADAL" clId="{9281F79C-1F85-47AF-8E0C-707F69030229}" dt="2026-02-15T09:40:42.294" v="5339" actId="26606"/>
          <ac:spMkLst>
            <pc:docMk/>
            <pc:sldMk cId="712065085" sldId="265"/>
            <ac:spMk id="28" creationId="{CD8B4F24-440B-49E9-B85D-733523DC064B}"/>
          </ac:spMkLst>
        </pc:spChg>
        <pc:spChg chg="add">
          <ac:chgData name="Annie Goddard (2525262)" userId="ebc157f0-70e7-4f98-b46c-a5701203cbd3" providerId="ADAL" clId="{9281F79C-1F85-47AF-8E0C-707F69030229}" dt="2026-02-15T21:28:04.556" v="5445" actId="26606"/>
          <ac:spMkLst>
            <pc:docMk/>
            <pc:sldMk cId="712065085" sldId="265"/>
            <ac:spMk id="29" creationId="{F68B3F68-107C-434F-AA38-110D5EA91B85}"/>
          </ac:spMkLst>
        </pc:spChg>
        <pc:spChg chg="add del">
          <ac:chgData name="Annie Goddard (2525262)" userId="ebc157f0-70e7-4f98-b46c-a5701203cbd3" providerId="ADAL" clId="{9281F79C-1F85-47AF-8E0C-707F69030229}" dt="2026-02-15T09:41:02.877" v="5341" actId="26606"/>
          <ac:spMkLst>
            <pc:docMk/>
            <pc:sldMk cId="712065085" sldId="265"/>
            <ac:spMk id="30" creationId="{2B97F24A-32CE-4C1C-A50D-3016B394DCFB}"/>
          </ac:spMkLst>
        </pc:spChg>
        <pc:spChg chg="add del">
          <ac:chgData name="Annie Goddard (2525262)" userId="ebc157f0-70e7-4f98-b46c-a5701203cbd3" providerId="ADAL" clId="{9281F79C-1F85-47AF-8E0C-707F69030229}" dt="2026-02-15T09:41:02.877" v="5341" actId="26606"/>
          <ac:spMkLst>
            <pc:docMk/>
            <pc:sldMk cId="712065085" sldId="265"/>
            <ac:spMk id="31" creationId="{CD8B4F24-440B-49E9-B85D-733523DC064B}"/>
          </ac:spMkLst>
        </pc:spChg>
        <pc:spChg chg="add">
          <ac:chgData name="Annie Goddard (2525262)" userId="ebc157f0-70e7-4f98-b46c-a5701203cbd3" providerId="ADAL" clId="{9281F79C-1F85-47AF-8E0C-707F69030229}" dt="2026-02-15T21:28:04.556" v="5445" actId="26606"/>
          <ac:spMkLst>
            <pc:docMk/>
            <pc:sldMk cId="712065085" sldId="265"/>
            <ac:spMk id="32" creationId="{AAD0DBB9-1A4B-4391-81D4-CB19F9AB918A}"/>
          </ac:spMkLst>
        </pc:spChg>
        <pc:spChg chg="add">
          <ac:chgData name="Annie Goddard (2525262)" userId="ebc157f0-70e7-4f98-b46c-a5701203cbd3" providerId="ADAL" clId="{9281F79C-1F85-47AF-8E0C-707F69030229}" dt="2026-02-15T21:28:04.556" v="5445" actId="26606"/>
          <ac:spMkLst>
            <pc:docMk/>
            <pc:sldMk cId="712065085" sldId="265"/>
            <ac:spMk id="34" creationId="{063BBA22-50EA-4C4D-BE05-F1CE4E63AA56}"/>
          </ac:spMkLst>
        </pc:spChg>
        <pc:grpChg chg="add del">
          <ac:chgData name="Annie Goddard (2525262)" userId="ebc157f0-70e7-4f98-b46c-a5701203cbd3" providerId="ADAL" clId="{9281F79C-1F85-47AF-8E0C-707F69030229}" dt="2026-02-15T21:28:04.556" v="5445" actId="26606"/>
          <ac:grpSpMkLst>
            <pc:docMk/>
            <pc:sldMk cId="712065085" sldId="265"/>
            <ac:grpSpMk id="22" creationId="{C54A2A4D-19EF-3552-F383-6AD9587C8AFC}"/>
          </ac:grpSpMkLst>
        </pc:grpChg>
        <pc:graphicFrameChg chg="add mod ord modGraphic">
          <ac:chgData name="Annie Goddard (2525262)" userId="ebc157f0-70e7-4f98-b46c-a5701203cbd3" providerId="ADAL" clId="{9281F79C-1F85-47AF-8E0C-707F69030229}" dt="2026-02-15T21:28:04.556" v="5445" actId="26606"/>
          <ac:graphicFrameMkLst>
            <pc:docMk/>
            <pc:sldMk cId="712065085" sldId="265"/>
            <ac:graphicFrameMk id="4" creationId="{0AF2DC05-F8AF-086C-7044-CDE0E3CC149A}"/>
          </ac:graphicFrameMkLst>
        </pc:graphicFrameChg>
        <pc:picChg chg="add del mod">
          <ac:chgData name="Annie Goddard (2525262)" userId="ebc157f0-70e7-4f98-b46c-a5701203cbd3" providerId="ADAL" clId="{9281F79C-1F85-47AF-8E0C-707F69030229}" dt="2026-02-15T20:33:34.548" v="5360" actId="478"/>
          <ac:picMkLst>
            <pc:docMk/>
            <pc:sldMk cId="712065085" sldId="265"/>
            <ac:picMk id="7" creationId="{BBEDC81C-4DD5-CB92-BEE6-CAC3252ECF48}"/>
          </ac:picMkLst>
        </pc:picChg>
      </pc:sldChg>
      <pc:sldChg chg="addSp delSp modSp new del mod setBg">
        <pc:chgData name="Annie Goddard (2525262)" userId="ebc157f0-70e7-4f98-b46c-a5701203cbd3" providerId="ADAL" clId="{9281F79C-1F85-47AF-8E0C-707F69030229}" dt="2026-02-15T09:32:38.789" v="5306" actId="2696"/>
        <pc:sldMkLst>
          <pc:docMk/>
          <pc:sldMk cId="1627776719" sldId="266"/>
        </pc:sldMkLst>
        <pc:spChg chg="mod">
          <ac:chgData name="Annie Goddard (2525262)" userId="ebc157f0-70e7-4f98-b46c-a5701203cbd3" providerId="ADAL" clId="{9281F79C-1F85-47AF-8E0C-707F69030229}" dt="2026-02-15T09:32:18.976" v="5305" actId="27636"/>
          <ac:spMkLst>
            <pc:docMk/>
            <pc:sldMk cId="1627776719" sldId="266"/>
            <ac:spMk id="2" creationId="{21BA7FAD-7ACD-2204-5B38-6ECEEE5CFF99}"/>
          </ac:spMkLst>
        </pc:spChg>
        <pc:spChg chg="add mod">
          <ac:chgData name="Annie Goddard (2525262)" userId="ebc157f0-70e7-4f98-b46c-a5701203cbd3" providerId="ADAL" clId="{9281F79C-1F85-47AF-8E0C-707F69030229}" dt="2026-02-15T09:31:46.915" v="5303" actId="21"/>
          <ac:spMkLst>
            <pc:docMk/>
            <pc:sldMk cId="1627776719" sldId="266"/>
            <ac:spMk id="5" creationId="{57B9A466-9319-29E7-C38B-10D81B58AB43}"/>
          </ac:spMkLst>
        </pc:spChg>
      </pc:sldChg>
      <pc:sldChg chg="addSp delSp modSp new mod ord setBg addAnim">
        <pc:chgData name="Annie Goddard (2525262)" userId="ebc157f0-70e7-4f98-b46c-a5701203cbd3" providerId="ADAL" clId="{9281F79C-1F85-47AF-8E0C-707F69030229}" dt="2026-02-12T14:05:01.509" v="1485"/>
        <pc:sldMkLst>
          <pc:docMk/>
          <pc:sldMk cId="3878087533" sldId="267"/>
        </pc:sldMkLst>
        <pc:spChg chg="mod">
          <ac:chgData name="Annie Goddard (2525262)" userId="ebc157f0-70e7-4f98-b46c-a5701203cbd3" providerId="ADAL" clId="{9281F79C-1F85-47AF-8E0C-707F69030229}" dt="2026-02-12T14:02:37.795" v="1468" actId="26606"/>
          <ac:spMkLst>
            <pc:docMk/>
            <pc:sldMk cId="3878087533" sldId="267"/>
            <ac:spMk id="2" creationId="{143DC96F-E202-3926-0952-6D443F69EA5D}"/>
          </ac:spMkLst>
        </pc:spChg>
        <pc:spChg chg="mod">
          <ac:chgData name="Annie Goddard (2525262)" userId="ebc157f0-70e7-4f98-b46c-a5701203cbd3" providerId="ADAL" clId="{9281F79C-1F85-47AF-8E0C-707F69030229}" dt="2026-02-12T14:02:37.795" v="1468" actId="26606"/>
          <ac:spMkLst>
            <pc:docMk/>
            <pc:sldMk cId="3878087533" sldId="267"/>
            <ac:spMk id="3" creationId="{C1EA26F2-5F5C-4171-28DE-DECCA022627F}"/>
          </ac:spMkLst>
        </pc:spChg>
        <pc:spChg chg="add">
          <ac:chgData name="Annie Goddard (2525262)" userId="ebc157f0-70e7-4f98-b46c-a5701203cbd3" providerId="ADAL" clId="{9281F79C-1F85-47AF-8E0C-707F69030229}" dt="2026-02-12T14:02:37.795" v="1468" actId="26606"/>
          <ac:spMkLst>
            <pc:docMk/>
            <pc:sldMk cId="3878087533" sldId="267"/>
            <ac:spMk id="29" creationId="{9C6777B5-64F4-4200-B099-34168B69FE53}"/>
          </ac:spMkLst>
        </pc:spChg>
        <pc:spChg chg="add">
          <ac:chgData name="Annie Goddard (2525262)" userId="ebc157f0-70e7-4f98-b46c-a5701203cbd3" providerId="ADAL" clId="{9281F79C-1F85-47AF-8E0C-707F69030229}" dt="2026-02-12T14:02:37.795" v="1468" actId="26606"/>
          <ac:spMkLst>
            <pc:docMk/>
            <pc:sldMk cId="3878087533" sldId="267"/>
            <ac:spMk id="31" creationId="{9B37791B-B040-4694-BFDC-8DD132D86E8E}"/>
          </ac:spMkLst>
        </pc:spChg>
        <pc:grpChg chg="add">
          <ac:chgData name="Annie Goddard (2525262)" userId="ebc157f0-70e7-4f98-b46c-a5701203cbd3" providerId="ADAL" clId="{9281F79C-1F85-47AF-8E0C-707F69030229}" dt="2026-02-12T14:02:37.795" v="1468" actId="26606"/>
          <ac:grpSpMkLst>
            <pc:docMk/>
            <pc:sldMk cId="3878087533" sldId="267"/>
            <ac:grpSpMk id="33" creationId="{4252769E-B9F0-4068-A645-5BBEF16E9C28}"/>
          </ac:grpSpMkLst>
        </pc:grpChg>
        <pc:picChg chg="add mod">
          <ac:chgData name="Annie Goddard (2525262)" userId="ebc157f0-70e7-4f98-b46c-a5701203cbd3" providerId="ADAL" clId="{9281F79C-1F85-47AF-8E0C-707F69030229}" dt="2026-02-12T14:02:37.795" v="1468" actId="26606"/>
          <ac:picMkLst>
            <pc:docMk/>
            <pc:sldMk cId="3878087533" sldId="267"/>
            <ac:picMk id="24" creationId="{E683F230-E2B0-BD89-E27B-9F0DB5F8ADAA}"/>
          </ac:picMkLst>
        </pc:picChg>
      </pc:sldChg>
      <pc:sldChg chg="addSp delSp modSp mod">
        <pc:chgData name="Annie Goddard (2525262)" userId="ebc157f0-70e7-4f98-b46c-a5701203cbd3" providerId="ADAL" clId="{9281F79C-1F85-47AF-8E0C-707F69030229}" dt="2026-02-12T17:21:12.856" v="2181" actId="255"/>
        <pc:sldMkLst>
          <pc:docMk/>
          <pc:sldMk cId="2005426271" sldId="268"/>
        </pc:sldMkLst>
        <pc:spChg chg="mod">
          <ac:chgData name="Annie Goddard (2525262)" userId="ebc157f0-70e7-4f98-b46c-a5701203cbd3" providerId="ADAL" clId="{9281F79C-1F85-47AF-8E0C-707F69030229}" dt="2026-02-12T17:18:45.527" v="2167" actId="2711"/>
          <ac:spMkLst>
            <pc:docMk/>
            <pc:sldMk cId="2005426271" sldId="268"/>
            <ac:spMk id="2" creationId="{361CCE6D-952B-7AE0-B673-C18271D4E719}"/>
          </ac:spMkLst>
        </pc:spChg>
        <pc:graphicFrameChg chg="mod modGraphic">
          <ac:chgData name="Annie Goddard (2525262)" userId="ebc157f0-70e7-4f98-b46c-a5701203cbd3" providerId="ADAL" clId="{9281F79C-1F85-47AF-8E0C-707F69030229}" dt="2026-02-12T17:21:12.856" v="2181" actId="255"/>
          <ac:graphicFrameMkLst>
            <pc:docMk/>
            <pc:sldMk cId="2005426271" sldId="268"/>
            <ac:graphicFrameMk id="47" creationId="{1821C955-A854-2534-0DC5-6554FAF89DFB}"/>
          </ac:graphicFrameMkLst>
        </pc:graphicFrameChg>
      </pc:sldChg>
      <pc:sldChg chg="addSp delSp modSp mod setBg">
        <pc:chgData name="Annie Goddard (2525262)" userId="ebc157f0-70e7-4f98-b46c-a5701203cbd3" providerId="ADAL" clId="{9281F79C-1F85-47AF-8E0C-707F69030229}" dt="2026-02-15T21:27:40.661" v="5442" actId="20577"/>
        <pc:sldMkLst>
          <pc:docMk/>
          <pc:sldMk cId="556606947" sldId="269"/>
        </pc:sldMkLst>
        <pc:spChg chg="mod">
          <ac:chgData name="Annie Goddard (2525262)" userId="ebc157f0-70e7-4f98-b46c-a5701203cbd3" providerId="ADAL" clId="{9281F79C-1F85-47AF-8E0C-707F69030229}" dt="2026-02-15T09:38:33.436" v="5331" actId="1076"/>
          <ac:spMkLst>
            <pc:docMk/>
            <pc:sldMk cId="556606947" sldId="269"/>
            <ac:spMk id="2" creationId="{785C9A80-C1BB-67AF-5C54-41FE1FA12D0D}"/>
          </ac:spMkLst>
        </pc:spChg>
        <pc:spChg chg="mod">
          <ac:chgData name="Annie Goddard (2525262)" userId="ebc157f0-70e7-4f98-b46c-a5701203cbd3" providerId="ADAL" clId="{9281F79C-1F85-47AF-8E0C-707F69030229}" dt="2026-02-15T21:27:40.661" v="5442" actId="20577"/>
          <ac:spMkLst>
            <pc:docMk/>
            <pc:sldMk cId="556606947" sldId="269"/>
            <ac:spMk id="6" creationId="{9822AD22-27BE-C996-199A-76A6DDE8B20D}"/>
          </ac:spMkLst>
        </pc:spChg>
        <pc:spChg chg="add">
          <ac:chgData name="Annie Goddard (2525262)" userId="ebc157f0-70e7-4f98-b46c-a5701203cbd3" providerId="ADAL" clId="{9281F79C-1F85-47AF-8E0C-707F69030229}" dt="2026-02-12T14:45:02.744" v="1713" actId="26606"/>
          <ac:spMkLst>
            <pc:docMk/>
            <pc:sldMk cId="556606947" sldId="269"/>
            <ac:spMk id="23" creationId="{8D71EDA1-87BF-4D5D-AB79-F346FD19278A}"/>
          </ac:spMkLst>
        </pc:spChg>
        <pc:spChg chg="add">
          <ac:chgData name="Annie Goddard (2525262)" userId="ebc157f0-70e7-4f98-b46c-a5701203cbd3" providerId="ADAL" clId="{9281F79C-1F85-47AF-8E0C-707F69030229}" dt="2026-02-12T14:45:02.744" v="1713" actId="26606"/>
          <ac:spMkLst>
            <pc:docMk/>
            <pc:sldMk cId="556606947" sldId="269"/>
            <ac:spMk id="24" creationId="{09588DA8-065E-4F6F-8EFD-43104AB2E0CF}"/>
          </ac:spMkLst>
        </pc:spChg>
        <pc:spChg chg="add">
          <ac:chgData name="Annie Goddard (2525262)" userId="ebc157f0-70e7-4f98-b46c-a5701203cbd3" providerId="ADAL" clId="{9281F79C-1F85-47AF-8E0C-707F69030229}" dt="2026-02-12T14:45:02.744" v="1713" actId="26606"/>
          <ac:spMkLst>
            <pc:docMk/>
            <pc:sldMk cId="556606947" sldId="269"/>
            <ac:spMk id="25" creationId="{C4285719-470E-454C-AF62-8323075F1F5B}"/>
          </ac:spMkLst>
        </pc:spChg>
        <pc:spChg chg="add">
          <ac:chgData name="Annie Goddard (2525262)" userId="ebc157f0-70e7-4f98-b46c-a5701203cbd3" providerId="ADAL" clId="{9281F79C-1F85-47AF-8E0C-707F69030229}" dt="2026-02-12T14:45:02.744" v="1713" actId="26606"/>
          <ac:spMkLst>
            <pc:docMk/>
            <pc:sldMk cId="556606947" sldId="269"/>
            <ac:spMk id="26" creationId="{CD9FE4EF-C4D8-49A0-B2FF-81D8DB7D8A24}"/>
          </ac:spMkLst>
        </pc:spChg>
        <pc:spChg chg="add">
          <ac:chgData name="Annie Goddard (2525262)" userId="ebc157f0-70e7-4f98-b46c-a5701203cbd3" providerId="ADAL" clId="{9281F79C-1F85-47AF-8E0C-707F69030229}" dt="2026-02-12T14:45:02.744" v="1713" actId="26606"/>
          <ac:spMkLst>
            <pc:docMk/>
            <pc:sldMk cId="556606947" sldId="269"/>
            <ac:spMk id="27" creationId="{4300840D-0A0B-4512-BACA-B439D5B9C57C}"/>
          </ac:spMkLst>
        </pc:spChg>
        <pc:spChg chg="add">
          <ac:chgData name="Annie Goddard (2525262)" userId="ebc157f0-70e7-4f98-b46c-a5701203cbd3" providerId="ADAL" clId="{9281F79C-1F85-47AF-8E0C-707F69030229}" dt="2026-02-12T14:45:02.744" v="1713" actId="26606"/>
          <ac:spMkLst>
            <pc:docMk/>
            <pc:sldMk cId="556606947" sldId="269"/>
            <ac:spMk id="28" creationId="{D2B78728-A580-49A7-84F9-6EF6F583ADE0}"/>
          </ac:spMkLst>
        </pc:spChg>
        <pc:spChg chg="add">
          <ac:chgData name="Annie Goddard (2525262)" userId="ebc157f0-70e7-4f98-b46c-a5701203cbd3" providerId="ADAL" clId="{9281F79C-1F85-47AF-8E0C-707F69030229}" dt="2026-02-12T14:45:02.744" v="1713" actId="26606"/>
          <ac:spMkLst>
            <pc:docMk/>
            <pc:sldMk cId="556606947" sldId="269"/>
            <ac:spMk id="29" creationId="{38FAA1A1-D861-433F-88FA-1E9D6FD31D11}"/>
          </ac:spMkLst>
        </pc:spChg>
      </pc:sldChg>
      <pc:sldChg chg="addSp modSp mod ord">
        <pc:chgData name="Annie Goddard (2525262)" userId="ebc157f0-70e7-4f98-b46c-a5701203cbd3" providerId="ADAL" clId="{9281F79C-1F85-47AF-8E0C-707F69030229}" dt="2026-02-15T20:18:42.322" v="5358" actId="27636"/>
        <pc:sldMkLst>
          <pc:docMk/>
          <pc:sldMk cId="1624468563" sldId="270"/>
        </pc:sldMkLst>
        <pc:spChg chg="mod">
          <ac:chgData name="Annie Goddard (2525262)" userId="ebc157f0-70e7-4f98-b46c-a5701203cbd3" providerId="ADAL" clId="{9281F79C-1F85-47AF-8E0C-707F69030229}" dt="2026-02-12T15:36:43.299" v="2091" actId="20577"/>
          <ac:spMkLst>
            <pc:docMk/>
            <pc:sldMk cId="1624468563" sldId="270"/>
            <ac:spMk id="2" creationId="{9E8AC7F2-5FFC-C21B-1C16-0600DCB6F78D}"/>
          </ac:spMkLst>
        </pc:spChg>
        <pc:spChg chg="mod">
          <ac:chgData name="Annie Goddard (2525262)" userId="ebc157f0-70e7-4f98-b46c-a5701203cbd3" providerId="ADAL" clId="{9281F79C-1F85-47AF-8E0C-707F69030229}" dt="2026-02-15T20:18:42.322" v="5358" actId="27636"/>
          <ac:spMkLst>
            <pc:docMk/>
            <pc:sldMk cId="1624468563" sldId="270"/>
            <ac:spMk id="3" creationId="{3554BC1F-4320-DEDD-BC19-31CC1BF3A90D}"/>
          </ac:spMkLst>
        </pc:spChg>
      </pc:sldChg>
      <pc:sldChg chg="addSp delSp modSp new mod setBg">
        <pc:chgData name="Annie Goddard (2525262)" userId="ebc157f0-70e7-4f98-b46c-a5701203cbd3" providerId="ADAL" clId="{9281F79C-1F85-47AF-8E0C-707F69030229}" dt="2026-02-12T17:16:14.039" v="2149" actId="255"/>
        <pc:sldMkLst>
          <pc:docMk/>
          <pc:sldMk cId="2249460797" sldId="271"/>
        </pc:sldMkLst>
        <pc:spChg chg="mod">
          <ac:chgData name="Annie Goddard (2525262)" userId="ebc157f0-70e7-4f98-b46c-a5701203cbd3" providerId="ADAL" clId="{9281F79C-1F85-47AF-8E0C-707F69030229}" dt="2026-02-12T17:15:51.332" v="2146" actId="26606"/>
          <ac:spMkLst>
            <pc:docMk/>
            <pc:sldMk cId="2249460797" sldId="271"/>
            <ac:spMk id="2" creationId="{128224C7-0849-EF37-C3A1-3D21A5269B6D}"/>
          </ac:spMkLst>
        </pc:spChg>
        <pc:spChg chg="mod">
          <ac:chgData name="Annie Goddard (2525262)" userId="ebc157f0-70e7-4f98-b46c-a5701203cbd3" providerId="ADAL" clId="{9281F79C-1F85-47AF-8E0C-707F69030229}" dt="2026-02-12T17:16:14.039" v="2149" actId="255"/>
          <ac:spMkLst>
            <pc:docMk/>
            <pc:sldMk cId="2249460797" sldId="271"/>
            <ac:spMk id="3" creationId="{6E30B4FE-339E-D74D-8A13-DD12626DC182}"/>
          </ac:spMkLst>
        </pc:spChg>
        <pc:spChg chg="add">
          <ac:chgData name="Annie Goddard (2525262)" userId="ebc157f0-70e7-4f98-b46c-a5701203cbd3" providerId="ADAL" clId="{9281F79C-1F85-47AF-8E0C-707F69030229}" dt="2026-02-12T17:15:51.332" v="2146" actId="26606"/>
          <ac:spMkLst>
            <pc:docMk/>
            <pc:sldMk cId="2249460797" sldId="271"/>
            <ac:spMk id="38" creationId="{B6FACB3C-9069-4791-BC5C-0DB7CD19B853}"/>
          </ac:spMkLst>
        </pc:spChg>
        <pc:spChg chg="add">
          <ac:chgData name="Annie Goddard (2525262)" userId="ebc157f0-70e7-4f98-b46c-a5701203cbd3" providerId="ADAL" clId="{9281F79C-1F85-47AF-8E0C-707F69030229}" dt="2026-02-12T17:15:51.332" v="2146" actId="26606"/>
          <ac:spMkLst>
            <pc:docMk/>
            <pc:sldMk cId="2249460797" sldId="271"/>
            <ac:spMk id="39" creationId="{71F2038E-D777-4B76-81DD-DD13EE91B9DD}"/>
          </ac:spMkLst>
        </pc:spChg>
        <pc:grpChg chg="add">
          <ac:chgData name="Annie Goddard (2525262)" userId="ebc157f0-70e7-4f98-b46c-a5701203cbd3" providerId="ADAL" clId="{9281F79C-1F85-47AF-8E0C-707F69030229}" dt="2026-02-12T17:15:51.332" v="2146" actId="26606"/>
          <ac:grpSpMkLst>
            <pc:docMk/>
            <pc:sldMk cId="2249460797" sldId="271"/>
            <ac:grpSpMk id="40" creationId="{DD354807-230F-4402-B1B9-F733A8F1F190}"/>
          </ac:grpSpMkLst>
        </pc:grpChg>
        <pc:picChg chg="add mod ord">
          <ac:chgData name="Annie Goddard (2525262)" userId="ebc157f0-70e7-4f98-b46c-a5701203cbd3" providerId="ADAL" clId="{9281F79C-1F85-47AF-8E0C-707F69030229}" dt="2026-02-12T17:15:51.332" v="2146" actId="26606"/>
          <ac:picMkLst>
            <pc:docMk/>
            <pc:sldMk cId="2249460797" sldId="271"/>
            <ac:picMk id="7" creationId="{A51596E4-632D-D8A3-F305-E8A3DF2FBBD3}"/>
          </ac:picMkLst>
        </pc:picChg>
      </pc:sldChg>
      <pc:sldChg chg="addSp modSp new mod setBg">
        <pc:chgData name="Annie Goddard (2525262)" userId="ebc157f0-70e7-4f98-b46c-a5701203cbd3" providerId="ADAL" clId="{9281F79C-1F85-47AF-8E0C-707F69030229}" dt="2026-02-13T13:44:01.754" v="4213" actId="14100"/>
        <pc:sldMkLst>
          <pc:docMk/>
          <pc:sldMk cId="2587205717" sldId="272"/>
        </pc:sldMkLst>
        <pc:spChg chg="mod">
          <ac:chgData name="Annie Goddard (2525262)" userId="ebc157f0-70e7-4f98-b46c-a5701203cbd3" providerId="ADAL" clId="{9281F79C-1F85-47AF-8E0C-707F69030229}" dt="2026-02-13T13:44:01.754" v="4213" actId="14100"/>
          <ac:spMkLst>
            <pc:docMk/>
            <pc:sldMk cId="2587205717" sldId="272"/>
            <ac:spMk id="2" creationId="{A237547A-113C-6593-ABB8-BCFF74E5AAFB}"/>
          </ac:spMkLst>
        </pc:spChg>
        <pc:spChg chg="mod">
          <ac:chgData name="Annie Goddard (2525262)" userId="ebc157f0-70e7-4f98-b46c-a5701203cbd3" providerId="ADAL" clId="{9281F79C-1F85-47AF-8E0C-707F69030229}" dt="2026-02-13T13:43:45.392" v="4211" actId="255"/>
          <ac:spMkLst>
            <pc:docMk/>
            <pc:sldMk cId="2587205717" sldId="272"/>
            <ac:spMk id="3" creationId="{87B5D236-676B-ED84-61C7-545353E7D3FC}"/>
          </ac:spMkLst>
        </pc:spChg>
        <pc:spChg chg="add">
          <ac:chgData name="Annie Goddard (2525262)" userId="ebc157f0-70e7-4f98-b46c-a5701203cbd3" providerId="ADAL" clId="{9281F79C-1F85-47AF-8E0C-707F69030229}" dt="2026-02-13T13:40:40.647" v="4200" actId="26606"/>
          <ac:spMkLst>
            <pc:docMk/>
            <pc:sldMk cId="2587205717" sldId="272"/>
            <ac:spMk id="9" creationId="{9F7D5CDA-D291-4307-BF55-1381FED29634}"/>
          </ac:spMkLst>
        </pc:spChg>
        <pc:picChg chg="add mod">
          <ac:chgData name="Annie Goddard (2525262)" userId="ebc157f0-70e7-4f98-b46c-a5701203cbd3" providerId="ADAL" clId="{9281F79C-1F85-47AF-8E0C-707F69030229}" dt="2026-02-13T13:40:49.995" v="4201" actId="14100"/>
          <ac:picMkLst>
            <pc:docMk/>
            <pc:sldMk cId="2587205717" sldId="272"/>
            <ac:picMk id="5" creationId="{031637C5-C41E-B88B-B81E-D84873FBC577}"/>
          </ac:picMkLst>
        </pc:picChg>
      </pc:sldChg>
      <pc:sldChg chg="addSp delSp modSp new mod setBg">
        <pc:chgData name="Annie Goddard (2525262)" userId="ebc157f0-70e7-4f98-b46c-a5701203cbd3" providerId="ADAL" clId="{9281F79C-1F85-47AF-8E0C-707F69030229}" dt="2026-02-13T14:22:54.845" v="5255" actId="20577"/>
        <pc:sldMkLst>
          <pc:docMk/>
          <pc:sldMk cId="616064418" sldId="273"/>
        </pc:sldMkLst>
        <pc:spChg chg="mod">
          <ac:chgData name="Annie Goddard (2525262)" userId="ebc157f0-70e7-4f98-b46c-a5701203cbd3" providerId="ADAL" clId="{9281F79C-1F85-47AF-8E0C-707F69030229}" dt="2026-02-13T14:22:44.156" v="5251" actId="255"/>
          <ac:spMkLst>
            <pc:docMk/>
            <pc:sldMk cId="616064418" sldId="273"/>
            <ac:spMk id="2" creationId="{F056EEBE-11FE-B5C8-6E5E-ED7B002C33C8}"/>
          </ac:spMkLst>
        </pc:spChg>
        <pc:spChg chg="add">
          <ac:chgData name="Annie Goddard (2525262)" userId="ebc157f0-70e7-4f98-b46c-a5701203cbd3" providerId="ADAL" clId="{9281F79C-1F85-47AF-8E0C-707F69030229}" dt="2026-02-13T14:21:54.807" v="5232" actId="26606"/>
          <ac:spMkLst>
            <pc:docMk/>
            <pc:sldMk cId="616064418" sldId="273"/>
            <ac:spMk id="34" creationId="{BACC6370-2D7E-4714-9D71-7542949D7D5D}"/>
          </ac:spMkLst>
        </pc:spChg>
        <pc:spChg chg="add">
          <ac:chgData name="Annie Goddard (2525262)" userId="ebc157f0-70e7-4f98-b46c-a5701203cbd3" providerId="ADAL" clId="{9281F79C-1F85-47AF-8E0C-707F69030229}" dt="2026-02-13T14:21:54.807" v="5232" actId="26606"/>
          <ac:spMkLst>
            <pc:docMk/>
            <pc:sldMk cId="616064418" sldId="273"/>
            <ac:spMk id="36" creationId="{F68B3F68-107C-434F-AA38-110D5EA91B85}"/>
          </ac:spMkLst>
        </pc:spChg>
        <pc:spChg chg="add">
          <ac:chgData name="Annie Goddard (2525262)" userId="ebc157f0-70e7-4f98-b46c-a5701203cbd3" providerId="ADAL" clId="{9281F79C-1F85-47AF-8E0C-707F69030229}" dt="2026-02-13T14:21:54.807" v="5232" actId="26606"/>
          <ac:spMkLst>
            <pc:docMk/>
            <pc:sldMk cId="616064418" sldId="273"/>
            <ac:spMk id="38" creationId="{AAD0DBB9-1A4B-4391-81D4-CB19F9AB918A}"/>
          </ac:spMkLst>
        </pc:spChg>
        <pc:spChg chg="add">
          <ac:chgData name="Annie Goddard (2525262)" userId="ebc157f0-70e7-4f98-b46c-a5701203cbd3" providerId="ADAL" clId="{9281F79C-1F85-47AF-8E0C-707F69030229}" dt="2026-02-13T14:21:54.807" v="5232" actId="26606"/>
          <ac:spMkLst>
            <pc:docMk/>
            <pc:sldMk cId="616064418" sldId="273"/>
            <ac:spMk id="40" creationId="{063BBA22-50EA-4C4D-BE05-F1CE4E63AA56}"/>
          </ac:spMkLst>
        </pc:spChg>
        <pc:graphicFrameChg chg="add mod modGraphic">
          <ac:chgData name="Annie Goddard (2525262)" userId="ebc157f0-70e7-4f98-b46c-a5701203cbd3" providerId="ADAL" clId="{9281F79C-1F85-47AF-8E0C-707F69030229}" dt="2026-02-13T14:22:54.845" v="5255" actId="20577"/>
          <ac:graphicFrameMkLst>
            <pc:docMk/>
            <pc:sldMk cId="616064418" sldId="273"/>
            <ac:graphicFrameMk id="17" creationId="{BEB3E39F-7A61-58A5-6BDD-3B6887C7CB7A}"/>
          </ac:graphicFrameMkLst>
        </pc:graphicFrameChg>
      </pc:sldChg>
      <pc:sldChg chg="addSp delSp modSp new mod setBg">
        <pc:chgData name="Annie Goddard (2525262)" userId="ebc157f0-70e7-4f98-b46c-a5701203cbd3" providerId="ADAL" clId="{9281F79C-1F85-47AF-8E0C-707F69030229}" dt="2026-02-13T14:12:39.466" v="4850" actId="255"/>
        <pc:sldMkLst>
          <pc:docMk/>
          <pc:sldMk cId="4169793410" sldId="274"/>
        </pc:sldMkLst>
        <pc:spChg chg="mod">
          <ac:chgData name="Annie Goddard (2525262)" userId="ebc157f0-70e7-4f98-b46c-a5701203cbd3" providerId="ADAL" clId="{9281F79C-1F85-47AF-8E0C-707F69030229}" dt="2026-02-13T14:12:39.466" v="4850" actId="255"/>
          <ac:spMkLst>
            <pc:docMk/>
            <pc:sldMk cId="4169793410" sldId="274"/>
            <ac:spMk id="2" creationId="{3EA6AE26-7C12-16C4-4F82-2DC92022FC43}"/>
          </ac:spMkLst>
        </pc:spChg>
        <pc:spChg chg="add">
          <ac:chgData name="Annie Goddard (2525262)" userId="ebc157f0-70e7-4f98-b46c-a5701203cbd3" providerId="ADAL" clId="{9281F79C-1F85-47AF-8E0C-707F69030229}" dt="2026-02-13T14:10:38.782" v="4839" actId="26606"/>
          <ac:spMkLst>
            <pc:docMk/>
            <pc:sldMk cId="4169793410" sldId="274"/>
            <ac:spMk id="9" creationId="{BACC6370-2D7E-4714-9D71-7542949D7D5D}"/>
          </ac:spMkLst>
        </pc:spChg>
        <pc:spChg chg="add">
          <ac:chgData name="Annie Goddard (2525262)" userId="ebc157f0-70e7-4f98-b46c-a5701203cbd3" providerId="ADAL" clId="{9281F79C-1F85-47AF-8E0C-707F69030229}" dt="2026-02-13T14:10:38.782" v="4839" actId="26606"/>
          <ac:spMkLst>
            <pc:docMk/>
            <pc:sldMk cId="4169793410" sldId="274"/>
            <ac:spMk id="11" creationId="{F68B3F68-107C-434F-AA38-110D5EA91B85}"/>
          </ac:spMkLst>
        </pc:spChg>
        <pc:spChg chg="add">
          <ac:chgData name="Annie Goddard (2525262)" userId="ebc157f0-70e7-4f98-b46c-a5701203cbd3" providerId="ADAL" clId="{9281F79C-1F85-47AF-8E0C-707F69030229}" dt="2026-02-13T14:10:38.782" v="4839" actId="26606"/>
          <ac:spMkLst>
            <pc:docMk/>
            <pc:sldMk cId="4169793410" sldId="274"/>
            <ac:spMk id="13" creationId="{AAD0DBB9-1A4B-4391-81D4-CB19F9AB918A}"/>
          </ac:spMkLst>
        </pc:spChg>
        <pc:spChg chg="add">
          <ac:chgData name="Annie Goddard (2525262)" userId="ebc157f0-70e7-4f98-b46c-a5701203cbd3" providerId="ADAL" clId="{9281F79C-1F85-47AF-8E0C-707F69030229}" dt="2026-02-13T14:10:38.782" v="4839" actId="26606"/>
          <ac:spMkLst>
            <pc:docMk/>
            <pc:sldMk cId="4169793410" sldId="274"/>
            <ac:spMk id="15" creationId="{063BBA22-50EA-4C4D-BE05-F1CE4E63AA56}"/>
          </ac:spMkLst>
        </pc:spChg>
        <pc:graphicFrameChg chg="add mod">
          <ac:chgData name="Annie Goddard (2525262)" userId="ebc157f0-70e7-4f98-b46c-a5701203cbd3" providerId="ADAL" clId="{9281F79C-1F85-47AF-8E0C-707F69030229}" dt="2026-02-13T14:12:14.794" v="4848" actId="255"/>
          <ac:graphicFrameMkLst>
            <pc:docMk/>
            <pc:sldMk cId="4169793410" sldId="274"/>
            <ac:graphicFrameMk id="5" creationId="{C13E2B49-FDFC-D1D8-CC32-FFFEBA39EA75}"/>
          </ac:graphicFrameMkLst>
        </pc:graphicFrameChg>
      </pc:sldChg>
      <pc:sldChg chg="addSp delSp modSp new mod setBg">
        <pc:chgData name="Annie Goddard (2525262)" userId="ebc157f0-70e7-4f98-b46c-a5701203cbd3" providerId="ADAL" clId="{9281F79C-1F85-47AF-8E0C-707F69030229}" dt="2026-02-13T14:23:17.214" v="5256" actId="26606"/>
        <pc:sldMkLst>
          <pc:docMk/>
          <pc:sldMk cId="3301084112" sldId="275"/>
        </pc:sldMkLst>
        <pc:spChg chg="mod">
          <ac:chgData name="Annie Goddard (2525262)" userId="ebc157f0-70e7-4f98-b46c-a5701203cbd3" providerId="ADAL" clId="{9281F79C-1F85-47AF-8E0C-707F69030229}" dt="2026-02-13T14:23:17.214" v="5256" actId="26606"/>
          <ac:spMkLst>
            <pc:docMk/>
            <pc:sldMk cId="3301084112" sldId="275"/>
            <ac:spMk id="2" creationId="{950924E6-7DC8-40EE-71C4-E3F2EEF221AD}"/>
          </ac:spMkLst>
        </pc:spChg>
        <pc:spChg chg="add">
          <ac:chgData name="Annie Goddard (2525262)" userId="ebc157f0-70e7-4f98-b46c-a5701203cbd3" providerId="ADAL" clId="{9281F79C-1F85-47AF-8E0C-707F69030229}" dt="2026-02-13T14:23:17.214" v="5256" actId="26606"/>
          <ac:spMkLst>
            <pc:docMk/>
            <pc:sldMk cId="3301084112" sldId="275"/>
            <ac:spMk id="9" creationId="{BACC6370-2D7E-4714-9D71-7542949D7D5D}"/>
          </ac:spMkLst>
        </pc:spChg>
        <pc:spChg chg="add">
          <ac:chgData name="Annie Goddard (2525262)" userId="ebc157f0-70e7-4f98-b46c-a5701203cbd3" providerId="ADAL" clId="{9281F79C-1F85-47AF-8E0C-707F69030229}" dt="2026-02-13T14:23:17.214" v="5256" actId="26606"/>
          <ac:spMkLst>
            <pc:docMk/>
            <pc:sldMk cId="3301084112" sldId="275"/>
            <ac:spMk id="11" creationId="{F68B3F68-107C-434F-AA38-110D5EA91B85}"/>
          </ac:spMkLst>
        </pc:spChg>
        <pc:spChg chg="add">
          <ac:chgData name="Annie Goddard (2525262)" userId="ebc157f0-70e7-4f98-b46c-a5701203cbd3" providerId="ADAL" clId="{9281F79C-1F85-47AF-8E0C-707F69030229}" dt="2026-02-13T14:23:17.214" v="5256" actId="26606"/>
          <ac:spMkLst>
            <pc:docMk/>
            <pc:sldMk cId="3301084112" sldId="275"/>
            <ac:spMk id="13" creationId="{AAD0DBB9-1A4B-4391-81D4-CB19F9AB918A}"/>
          </ac:spMkLst>
        </pc:spChg>
        <pc:spChg chg="add">
          <ac:chgData name="Annie Goddard (2525262)" userId="ebc157f0-70e7-4f98-b46c-a5701203cbd3" providerId="ADAL" clId="{9281F79C-1F85-47AF-8E0C-707F69030229}" dt="2026-02-13T14:23:17.214" v="5256" actId="26606"/>
          <ac:spMkLst>
            <pc:docMk/>
            <pc:sldMk cId="3301084112" sldId="275"/>
            <ac:spMk id="15" creationId="{063BBA22-50EA-4C4D-BE05-F1CE4E63AA56}"/>
          </ac:spMkLst>
        </pc:spChg>
        <pc:graphicFrameChg chg="add">
          <ac:chgData name="Annie Goddard (2525262)" userId="ebc157f0-70e7-4f98-b46c-a5701203cbd3" providerId="ADAL" clId="{9281F79C-1F85-47AF-8E0C-707F69030229}" dt="2026-02-13T14:23:17.214" v="5256" actId="26606"/>
          <ac:graphicFrameMkLst>
            <pc:docMk/>
            <pc:sldMk cId="3301084112" sldId="275"/>
            <ac:graphicFrameMk id="5" creationId="{27E30F80-0131-AA30-A0B6-3F37494B1134}"/>
          </ac:graphicFrameMkLst>
        </pc:graphicFrameChg>
      </pc:sldChg>
      <pc:sldChg chg="modSp mod">
        <pc:chgData name="Annie Goddard (2525262)" userId="ebc157f0-70e7-4f98-b46c-a5701203cbd3" providerId="ADAL" clId="{9281F79C-1F85-47AF-8E0C-707F69030229}" dt="2026-02-15T09:26:40.776" v="5302" actId="2711"/>
        <pc:sldMkLst>
          <pc:docMk/>
          <pc:sldMk cId="1689154900" sldId="277"/>
        </pc:sldMkLst>
        <pc:spChg chg="mod">
          <ac:chgData name="Annie Goddard (2525262)" userId="ebc157f0-70e7-4f98-b46c-a5701203cbd3" providerId="ADAL" clId="{9281F79C-1F85-47AF-8E0C-707F69030229}" dt="2026-02-15T09:26:40.776" v="5302" actId="2711"/>
          <ac:spMkLst>
            <pc:docMk/>
            <pc:sldMk cId="1689154900" sldId="277"/>
            <ac:spMk id="3" creationId="{68513C5C-1F47-BD05-7AAD-227C6A107D1D}"/>
          </ac:spMkLst>
        </pc:spChg>
      </pc:sldChg>
      <pc:sldChg chg="del">
        <pc:chgData name="Annie Goddard (2525262)" userId="ebc157f0-70e7-4f98-b46c-a5701203cbd3" providerId="ADAL" clId="{9281F79C-1F85-47AF-8E0C-707F69030229}" dt="2026-02-15T20:28:08.677" v="5359" actId="2696"/>
        <pc:sldMkLst>
          <pc:docMk/>
          <pc:sldMk cId="2029108744" sldId="278"/>
        </pc:sldMkLst>
      </pc:sldChg>
      <pc:sldChg chg="add del">
        <pc:chgData name="Annie Goddard (2525262)" userId="ebc157f0-70e7-4f98-b46c-a5701203cbd3" providerId="ADAL" clId="{9281F79C-1F85-47AF-8E0C-707F69030229}" dt="2026-02-15T20:40:25.184" v="5438" actId="2696"/>
        <pc:sldMkLst>
          <pc:docMk/>
          <pc:sldMk cId="68905520" sldId="279"/>
        </pc:sldMkLst>
      </pc:sldChg>
      <pc:sldChg chg="del">
        <pc:chgData name="Annie Goddard (2525262)" userId="ebc157f0-70e7-4f98-b46c-a5701203cbd3" providerId="ADAL" clId="{9281F79C-1F85-47AF-8E0C-707F69030229}" dt="2026-02-15T20:13:22.906" v="5346" actId="2696"/>
        <pc:sldMkLst>
          <pc:docMk/>
          <pc:sldMk cId="3026219823" sldId="280"/>
        </pc:sldMkLst>
      </pc:sldChg>
      <pc:sldChg chg="del">
        <pc:chgData name="Annie Goddard (2525262)" userId="ebc157f0-70e7-4f98-b46c-a5701203cbd3" providerId="ADAL" clId="{9281F79C-1F85-47AF-8E0C-707F69030229}" dt="2026-02-15T20:13:36.550" v="5347" actId="2696"/>
        <pc:sldMkLst>
          <pc:docMk/>
          <pc:sldMk cId="591124610" sldId="281"/>
        </pc:sldMkLst>
      </pc:sldChg>
    </pc:docChg>
  </pc:docChgLst>
  <pc:docChgLst>
    <pc:chgData name="Christina Goddard (2519548)" userId="S::2519548@student.uwtsd.ac.uk::f8ba8b15-7d14-45e1-8232-2441f86edf7f" providerId="AD" clId="Web-{B045F667-0226-2CFE-09FF-730CEC331F45}"/>
    <pc:docChg chg="modSld">
      <pc:chgData name="Christina Goddard (2519548)" userId="S::2519548@student.uwtsd.ac.uk::f8ba8b15-7d14-45e1-8232-2441f86edf7f" providerId="AD" clId="Web-{B045F667-0226-2CFE-09FF-730CEC331F45}" dt="2026-02-15T21:27:33.536" v="288" actId="20577"/>
      <pc:docMkLst>
        <pc:docMk/>
      </pc:docMkLst>
      <pc:sldChg chg="modSp">
        <pc:chgData name="Christina Goddard (2519548)" userId="S::2519548@student.uwtsd.ac.uk::f8ba8b15-7d14-45e1-8232-2441f86edf7f" providerId="AD" clId="Web-{B045F667-0226-2CFE-09FF-730CEC331F45}" dt="2026-02-15T21:27:33.536" v="288" actId="20577"/>
        <pc:sldMkLst>
          <pc:docMk/>
          <pc:sldMk cId="1318914646" sldId="256"/>
        </pc:sldMkLst>
        <pc:spChg chg="mod">
          <ac:chgData name="Christina Goddard (2519548)" userId="S::2519548@student.uwtsd.ac.uk::f8ba8b15-7d14-45e1-8232-2441f86edf7f" providerId="AD" clId="Web-{B045F667-0226-2CFE-09FF-730CEC331F45}" dt="2026-02-15T21:27:33.536" v="288" actId="20577"/>
          <ac:spMkLst>
            <pc:docMk/>
            <pc:sldMk cId="1318914646" sldId="256"/>
            <ac:spMk id="3" creationId="{32EC3F46-05A8-E4EF-6708-37AE4ED725A0}"/>
          </ac:spMkLst>
        </pc:spChg>
      </pc:sldChg>
      <pc:sldChg chg="modSp">
        <pc:chgData name="Christina Goddard (2519548)" userId="S::2519548@student.uwtsd.ac.uk::f8ba8b15-7d14-45e1-8232-2441f86edf7f" providerId="AD" clId="Web-{B045F667-0226-2CFE-09FF-730CEC331F45}" dt="2026-02-15T21:26:00.984" v="279" actId="20577"/>
        <pc:sldMkLst>
          <pc:docMk/>
          <pc:sldMk cId="2005426271" sldId="268"/>
        </pc:sldMkLst>
        <pc:spChg chg="mod">
          <ac:chgData name="Christina Goddard (2519548)" userId="S::2519548@student.uwtsd.ac.uk::f8ba8b15-7d14-45e1-8232-2441f86edf7f" providerId="AD" clId="Web-{B045F667-0226-2CFE-09FF-730CEC331F45}" dt="2026-02-15T21:26:00.984" v="279" actId="20577"/>
          <ac:spMkLst>
            <pc:docMk/>
            <pc:sldMk cId="2005426271" sldId="268"/>
            <ac:spMk id="2" creationId="{361CCE6D-952B-7AE0-B673-C18271D4E719}"/>
          </ac:spMkLst>
        </pc:spChg>
      </pc:sldChg>
      <pc:sldChg chg="modSp">
        <pc:chgData name="Christina Goddard (2519548)" userId="S::2519548@student.uwtsd.ac.uk::f8ba8b15-7d14-45e1-8232-2441f86edf7f" providerId="AD" clId="Web-{B045F667-0226-2CFE-09FF-730CEC331F45}" dt="2026-02-15T21:12:14.614" v="238" actId="20577"/>
        <pc:sldMkLst>
          <pc:docMk/>
          <pc:sldMk cId="556606947" sldId="269"/>
        </pc:sldMkLst>
        <pc:spChg chg="mod">
          <ac:chgData name="Christina Goddard (2519548)" userId="S::2519548@student.uwtsd.ac.uk::f8ba8b15-7d14-45e1-8232-2441f86edf7f" providerId="AD" clId="Web-{B045F667-0226-2CFE-09FF-730CEC331F45}" dt="2026-02-15T21:12:14.614" v="238" actId="20577"/>
          <ac:spMkLst>
            <pc:docMk/>
            <pc:sldMk cId="556606947" sldId="269"/>
            <ac:spMk id="6" creationId="{9822AD22-27BE-C996-199A-76A6DDE8B20D}"/>
          </ac:spMkLst>
        </pc:spChg>
      </pc:sldChg>
      <pc:sldChg chg="modSp">
        <pc:chgData name="Christina Goddard (2519548)" userId="S::2519548@student.uwtsd.ac.uk::f8ba8b15-7d14-45e1-8232-2441f86edf7f" providerId="AD" clId="Web-{B045F667-0226-2CFE-09FF-730CEC331F45}" dt="2026-02-15T21:22:55.824" v="277" actId="20577"/>
        <pc:sldMkLst>
          <pc:docMk/>
          <pc:sldMk cId="2249460797" sldId="271"/>
        </pc:sldMkLst>
        <pc:spChg chg="mod">
          <ac:chgData name="Christina Goddard (2519548)" userId="S::2519548@student.uwtsd.ac.uk::f8ba8b15-7d14-45e1-8232-2441f86edf7f" providerId="AD" clId="Web-{B045F667-0226-2CFE-09FF-730CEC331F45}" dt="2026-02-15T21:22:55.824" v="277" actId="20577"/>
          <ac:spMkLst>
            <pc:docMk/>
            <pc:sldMk cId="2249460797" sldId="271"/>
            <ac:spMk id="3" creationId="{6E30B4FE-339E-D74D-8A13-DD12626DC182}"/>
          </ac:spMkLst>
        </pc:spChg>
      </pc:sldChg>
    </pc:docChg>
  </pc:docChgLst>
  <pc:docChgLst>
    <pc:chgData name="Christina Goddard (2519548)" userId="S::2519548@student.uwtsd.ac.uk::f8ba8b15-7d14-45e1-8232-2441f86edf7f" providerId="AD" clId="Web-{19518188-A4C6-2761-D249-184C87FC289A}"/>
    <pc:docChg chg="modSld">
      <pc:chgData name="Christina Goddard (2519548)" userId="S::2519548@student.uwtsd.ac.uk::f8ba8b15-7d14-45e1-8232-2441f86edf7f" providerId="AD" clId="Web-{19518188-A4C6-2761-D249-184C87FC289A}" dt="2026-01-31T22:45:49.656" v="1056" actId="20577"/>
      <pc:docMkLst>
        <pc:docMk/>
      </pc:docMkLst>
      <pc:sldChg chg="modSp">
        <pc:chgData name="Christina Goddard (2519548)" userId="S::2519548@student.uwtsd.ac.uk::f8ba8b15-7d14-45e1-8232-2441f86edf7f" providerId="AD" clId="Web-{19518188-A4C6-2761-D249-184C87FC289A}" dt="2026-01-31T22:26:32.685" v="1029" actId="20577"/>
        <pc:sldMkLst>
          <pc:docMk/>
          <pc:sldMk cId="1318914646" sldId="256"/>
        </pc:sldMkLst>
        <pc:spChg chg="mod">
          <ac:chgData name="Christina Goddard (2519548)" userId="S::2519548@student.uwtsd.ac.uk::f8ba8b15-7d14-45e1-8232-2441f86edf7f" providerId="AD" clId="Web-{19518188-A4C6-2761-D249-184C87FC289A}" dt="2026-01-31T20:54:00.497" v="27" actId="20577"/>
          <ac:spMkLst>
            <pc:docMk/>
            <pc:sldMk cId="1318914646" sldId="256"/>
            <ac:spMk id="2" creationId="{82487427-D2CC-0884-F128-D017DFC26AF8}"/>
          </ac:spMkLst>
        </pc:spChg>
        <pc:spChg chg="mod">
          <ac:chgData name="Christina Goddard (2519548)" userId="S::2519548@student.uwtsd.ac.uk::f8ba8b15-7d14-45e1-8232-2441f86edf7f" providerId="AD" clId="Web-{19518188-A4C6-2761-D249-184C87FC289A}" dt="2026-01-31T22:26:32.685" v="1029" actId="20577"/>
          <ac:spMkLst>
            <pc:docMk/>
            <pc:sldMk cId="1318914646" sldId="256"/>
            <ac:spMk id="3" creationId="{32EC3F46-05A8-E4EF-6708-37AE4ED725A0}"/>
          </ac:spMkLst>
        </pc:spChg>
      </pc:sldChg>
    </pc:docChg>
  </pc:docChgLst>
  <pc:docChgLst>
    <pc:chgData name="Christina Goddard (2519548)" userId="S::2519548@student.uwtsd.ac.uk::f8ba8b15-7d14-45e1-8232-2441f86edf7f" providerId="AD" clId="Web-{A2B72831-B379-8D31-E3B0-C6B5D30C6FC1}"/>
    <pc:docChg chg="modSld">
      <pc:chgData name="Christina Goddard (2519548)" userId="S::2519548@student.uwtsd.ac.uk::f8ba8b15-7d14-45e1-8232-2441f86edf7f" providerId="AD" clId="Web-{A2B72831-B379-8D31-E3B0-C6B5D30C6FC1}" dt="2026-02-15T20:59:40.775" v="14" actId="20577"/>
      <pc:docMkLst>
        <pc:docMk/>
      </pc:docMkLst>
      <pc:sldChg chg="modSp">
        <pc:chgData name="Christina Goddard (2519548)" userId="S::2519548@student.uwtsd.ac.uk::f8ba8b15-7d14-45e1-8232-2441f86edf7f" providerId="AD" clId="Web-{A2B72831-B379-8D31-E3B0-C6B5D30C6FC1}" dt="2026-02-15T20:59:40.775" v="14" actId="20577"/>
        <pc:sldMkLst>
          <pc:docMk/>
          <pc:sldMk cId="556606947" sldId="269"/>
        </pc:sldMkLst>
        <pc:spChg chg="mod">
          <ac:chgData name="Christina Goddard (2519548)" userId="S::2519548@student.uwtsd.ac.uk::f8ba8b15-7d14-45e1-8232-2441f86edf7f" providerId="AD" clId="Web-{A2B72831-B379-8D31-E3B0-C6B5D30C6FC1}" dt="2026-02-15T20:59:40.775" v="14" actId="20577"/>
          <ac:spMkLst>
            <pc:docMk/>
            <pc:sldMk cId="556606947" sldId="269"/>
            <ac:spMk id="6" creationId="{9822AD22-27BE-C996-199A-76A6DDE8B20D}"/>
          </ac:spMkLst>
        </pc:spChg>
      </pc:sldChg>
      <pc:sldChg chg="modSp">
        <pc:chgData name="Christina Goddard (2519548)" userId="S::2519548@student.uwtsd.ac.uk::f8ba8b15-7d14-45e1-8232-2441f86edf7f" providerId="AD" clId="Web-{A2B72831-B379-8D31-E3B0-C6B5D30C6FC1}" dt="2026-02-15T09:08:01.611" v="1" actId="20577"/>
        <pc:sldMkLst>
          <pc:docMk/>
          <pc:sldMk cId="1624468563" sldId="270"/>
        </pc:sldMkLst>
        <pc:spChg chg="mod">
          <ac:chgData name="Christina Goddard (2519548)" userId="S::2519548@student.uwtsd.ac.uk::f8ba8b15-7d14-45e1-8232-2441f86edf7f" providerId="AD" clId="Web-{A2B72831-B379-8D31-E3B0-C6B5D30C6FC1}" dt="2026-02-15T09:08:01.611" v="1" actId="20577"/>
          <ac:spMkLst>
            <pc:docMk/>
            <pc:sldMk cId="1624468563" sldId="270"/>
            <ac:spMk id="3" creationId="{3554BC1F-4320-DEDD-BC19-31CC1BF3A90D}"/>
          </ac:spMkLst>
        </pc:spChg>
      </pc:sldChg>
    </pc:docChg>
  </pc:docChgLst>
  <pc:docChgLst>
    <pc:chgData name="Tasnim Bibi (2518875)" userId="S::2518875@student.uwtsd.ac.uk::6bf0cfa4-1a76-4e62-a7a7-8678e52719f2" providerId="AD" clId="Web-{B2E781A9-286C-0D36-BC20-4A8D07D8E6F2}"/>
    <pc:docChg chg="modSld">
      <pc:chgData name="Tasnim Bibi (2518875)" userId="S::2518875@student.uwtsd.ac.uk::6bf0cfa4-1a76-4e62-a7a7-8678e52719f2" providerId="AD" clId="Web-{B2E781A9-286C-0D36-BC20-4A8D07D8E6F2}" dt="2026-02-04T01:20:04.776" v="1068"/>
      <pc:docMkLst>
        <pc:docMk/>
      </pc:docMkLst>
    </pc:docChg>
  </pc:docChgLst>
  <pc:docChgLst>
    <pc:chgData name="Christina Goddard (2519548)" userId="S::2519548@student.uwtsd.ac.uk::f8ba8b15-7d14-45e1-8232-2441f86edf7f" providerId="AD" clId="Web-{00737CCC-18BA-401D-8C80-3A70E517E7FE}"/>
    <pc:docChg chg="mod addSld delSld modSld addMainMaster delMainMaster">
      <pc:chgData name="Christina Goddard (2519548)" userId="S::2519548@student.uwtsd.ac.uk::f8ba8b15-7d14-45e1-8232-2441f86edf7f" providerId="AD" clId="Web-{00737CCC-18BA-401D-8C80-3A70E517E7FE}" dt="2026-02-07T23:30:16.573" v="298" actId="20577"/>
      <pc:docMkLst>
        <pc:docMk/>
      </pc:docMkLst>
      <pc:sldChg chg="delSp modSp mod modClrScheme delDesignElem chgLayout">
        <pc:chgData name="Christina Goddard (2519548)" userId="S::2519548@student.uwtsd.ac.uk::f8ba8b15-7d14-45e1-8232-2441f86edf7f" providerId="AD" clId="Web-{00737CCC-18BA-401D-8C80-3A70E517E7FE}" dt="2026-02-07T23:20:19.400" v="78"/>
        <pc:sldMkLst>
          <pc:docMk/>
          <pc:sldMk cId="1318914646" sldId="256"/>
        </pc:sldMkLst>
        <pc:spChg chg="mod ord">
          <ac:chgData name="Christina Goddard (2519548)" userId="S::2519548@student.uwtsd.ac.uk::f8ba8b15-7d14-45e1-8232-2441f86edf7f" providerId="AD" clId="Web-{00737CCC-18BA-401D-8C80-3A70E517E7FE}" dt="2026-02-07T23:20:19.400" v="78"/>
          <ac:spMkLst>
            <pc:docMk/>
            <pc:sldMk cId="1318914646" sldId="256"/>
            <ac:spMk id="2" creationId="{82487427-D2CC-0884-F128-D017DFC26AF8}"/>
          </ac:spMkLst>
        </pc:spChg>
        <pc:spChg chg="mod ord">
          <ac:chgData name="Christina Goddard (2519548)" userId="S::2519548@student.uwtsd.ac.uk::f8ba8b15-7d14-45e1-8232-2441f86edf7f" providerId="AD" clId="Web-{00737CCC-18BA-401D-8C80-3A70E517E7FE}" dt="2026-02-07T23:20:19.400" v="78"/>
          <ac:spMkLst>
            <pc:docMk/>
            <pc:sldMk cId="1318914646" sldId="256"/>
            <ac:spMk id="3" creationId="{32EC3F46-05A8-E4EF-6708-37AE4ED725A0}"/>
          </ac:spMkLst>
        </pc:spChg>
      </pc:sldChg>
      <pc:sldChg chg="delSp modSp mod modClrScheme delDesignElem chgLayout">
        <pc:chgData name="Christina Goddard (2519548)" userId="S::2519548@student.uwtsd.ac.uk::f8ba8b15-7d14-45e1-8232-2441f86edf7f" providerId="AD" clId="Web-{00737CCC-18BA-401D-8C80-3A70E517E7FE}" dt="2026-02-07T23:20:19.400" v="78"/>
        <pc:sldMkLst>
          <pc:docMk/>
          <pc:sldMk cId="2608544340" sldId="259"/>
        </pc:sldMkLst>
        <pc:spChg chg="mod ord">
          <ac:chgData name="Christina Goddard (2519548)" userId="S::2519548@student.uwtsd.ac.uk::f8ba8b15-7d14-45e1-8232-2441f86edf7f" providerId="AD" clId="Web-{00737CCC-18BA-401D-8C80-3A70E517E7FE}" dt="2026-02-07T23:20:19.400" v="78"/>
          <ac:spMkLst>
            <pc:docMk/>
            <pc:sldMk cId="2608544340" sldId="259"/>
            <ac:spMk id="2" creationId="{7A1274C3-1EC0-2CBE-3520-ACF58CE3B42B}"/>
          </ac:spMkLst>
        </pc:spChg>
        <pc:spChg chg="mod ord">
          <ac:chgData name="Christina Goddard (2519548)" userId="S::2519548@student.uwtsd.ac.uk::f8ba8b15-7d14-45e1-8232-2441f86edf7f" providerId="AD" clId="Web-{00737CCC-18BA-401D-8C80-3A70E517E7FE}" dt="2026-02-07T23:20:19.400" v="78"/>
          <ac:spMkLst>
            <pc:docMk/>
            <pc:sldMk cId="2608544340" sldId="259"/>
            <ac:spMk id="8" creationId="{6D79C781-AF04-BC0B-DDA3-0C749547741C}"/>
          </ac:spMkLst>
        </pc:spChg>
      </pc:sldChg>
      <pc:sldChg chg="delSp modSp mod modClrScheme delDesignElem chgLayout">
        <pc:chgData name="Christina Goddard (2519548)" userId="S::2519548@student.uwtsd.ac.uk::f8ba8b15-7d14-45e1-8232-2441f86edf7f" providerId="AD" clId="Web-{00737CCC-18BA-401D-8C80-3A70E517E7FE}" dt="2026-02-07T23:20:19.400" v="78"/>
        <pc:sldMkLst>
          <pc:docMk/>
          <pc:sldMk cId="3427200193" sldId="260"/>
        </pc:sldMkLst>
        <pc:spChg chg="mod ord">
          <ac:chgData name="Christina Goddard (2519548)" userId="S::2519548@student.uwtsd.ac.uk::f8ba8b15-7d14-45e1-8232-2441f86edf7f" providerId="AD" clId="Web-{00737CCC-18BA-401D-8C80-3A70E517E7FE}" dt="2026-02-07T23:20:19.400" v="78"/>
          <ac:spMkLst>
            <pc:docMk/>
            <pc:sldMk cId="3427200193" sldId="260"/>
            <ac:spMk id="2" creationId="{10D75557-6865-8E8F-BA40-A8942BCAC74B}"/>
          </ac:spMkLst>
        </pc:spChg>
        <pc:spChg chg="mod ord">
          <ac:chgData name="Christina Goddard (2519548)" userId="S::2519548@student.uwtsd.ac.uk::f8ba8b15-7d14-45e1-8232-2441f86edf7f" providerId="AD" clId="Web-{00737CCC-18BA-401D-8C80-3A70E517E7FE}" dt="2026-02-07T23:20:19.400" v="78"/>
          <ac:spMkLst>
            <pc:docMk/>
            <pc:sldMk cId="3427200193" sldId="260"/>
            <ac:spMk id="3" creationId="{F319917E-83ED-2C39-838A-CB1C75339CF3}"/>
          </ac:spMkLst>
        </pc:spChg>
      </pc:sldChg>
      <pc:sldChg chg="delSp modSp mod modClrScheme delDesignElem chgLayout">
        <pc:chgData name="Christina Goddard (2519548)" userId="S::2519548@student.uwtsd.ac.uk::f8ba8b15-7d14-45e1-8232-2441f86edf7f" providerId="AD" clId="Web-{00737CCC-18BA-401D-8C80-3A70E517E7FE}" dt="2026-02-07T23:20:19.400" v="78"/>
        <pc:sldMkLst>
          <pc:docMk/>
          <pc:sldMk cId="712065085" sldId="265"/>
        </pc:sldMkLst>
        <pc:spChg chg="mod ord">
          <ac:chgData name="Christina Goddard (2519548)" userId="S::2519548@student.uwtsd.ac.uk::f8ba8b15-7d14-45e1-8232-2441f86edf7f" providerId="AD" clId="Web-{00737CCC-18BA-401D-8C80-3A70E517E7FE}" dt="2026-02-07T23:20:19.400" v="78"/>
          <ac:spMkLst>
            <pc:docMk/>
            <pc:sldMk cId="712065085" sldId="265"/>
            <ac:spMk id="2" creationId="{71E18E40-A167-6DEA-C0E9-10B4CEBE325B}"/>
          </ac:spMkLst>
        </pc:spChg>
        <pc:graphicFrameChg chg="mod ord">
          <ac:chgData name="Christina Goddard (2519548)" userId="S::2519548@student.uwtsd.ac.uk::f8ba8b15-7d14-45e1-8232-2441f86edf7f" providerId="AD" clId="Web-{00737CCC-18BA-401D-8C80-3A70E517E7FE}" dt="2026-02-07T23:20:19.400" v="78"/>
          <ac:graphicFrameMkLst>
            <pc:docMk/>
            <pc:sldMk cId="712065085" sldId="265"/>
            <ac:graphicFrameMk id="4" creationId="{0AF2DC05-F8AF-086C-7044-CDE0E3CC149A}"/>
          </ac:graphicFrameMkLst>
        </pc:graphicFrameChg>
      </pc:sldChg>
      <pc:sldChg chg="delSp modSp mod modClrScheme delDesignElem chgLayout">
        <pc:chgData name="Christina Goddard (2519548)" userId="S::2519548@student.uwtsd.ac.uk::f8ba8b15-7d14-45e1-8232-2441f86edf7f" providerId="AD" clId="Web-{00737CCC-18BA-401D-8C80-3A70E517E7FE}" dt="2026-02-07T23:20:19.400" v="78"/>
        <pc:sldMkLst>
          <pc:docMk/>
          <pc:sldMk cId="3878087533" sldId="267"/>
        </pc:sldMkLst>
        <pc:spChg chg="mod ord">
          <ac:chgData name="Christina Goddard (2519548)" userId="S::2519548@student.uwtsd.ac.uk::f8ba8b15-7d14-45e1-8232-2441f86edf7f" providerId="AD" clId="Web-{00737CCC-18BA-401D-8C80-3A70E517E7FE}" dt="2026-02-07T23:20:19.400" v="78"/>
          <ac:spMkLst>
            <pc:docMk/>
            <pc:sldMk cId="3878087533" sldId="267"/>
            <ac:spMk id="2" creationId="{143DC96F-E202-3926-0952-6D443F69EA5D}"/>
          </ac:spMkLst>
        </pc:spChg>
        <pc:spChg chg="mod ord">
          <ac:chgData name="Christina Goddard (2519548)" userId="S::2519548@student.uwtsd.ac.uk::f8ba8b15-7d14-45e1-8232-2441f86edf7f" providerId="AD" clId="Web-{00737CCC-18BA-401D-8C80-3A70E517E7FE}" dt="2026-02-07T23:20:19.400" v="78"/>
          <ac:spMkLst>
            <pc:docMk/>
            <pc:sldMk cId="3878087533" sldId="267"/>
            <ac:spMk id="3" creationId="{C1EA26F2-5F5C-4171-28DE-DECCA022627F}"/>
          </ac:spMkLst>
        </pc:spChg>
      </pc:sldChg>
      <pc:sldChg chg="delSp modSp mod modClrScheme delDesignElem chgLayout">
        <pc:chgData name="Christina Goddard (2519548)" userId="S::2519548@student.uwtsd.ac.uk::f8ba8b15-7d14-45e1-8232-2441f86edf7f" providerId="AD" clId="Web-{00737CCC-18BA-401D-8C80-3A70E517E7FE}" dt="2026-02-07T23:20:19.400" v="78"/>
        <pc:sldMkLst>
          <pc:docMk/>
          <pc:sldMk cId="2005426271" sldId="268"/>
        </pc:sldMkLst>
        <pc:spChg chg="mod ord">
          <ac:chgData name="Christina Goddard (2519548)" userId="S::2519548@student.uwtsd.ac.uk::f8ba8b15-7d14-45e1-8232-2441f86edf7f" providerId="AD" clId="Web-{00737CCC-18BA-401D-8C80-3A70E517E7FE}" dt="2026-02-07T23:20:19.400" v="78"/>
          <ac:spMkLst>
            <pc:docMk/>
            <pc:sldMk cId="2005426271" sldId="268"/>
            <ac:spMk id="2" creationId="{361CCE6D-952B-7AE0-B673-C18271D4E719}"/>
          </ac:spMkLst>
        </pc:spChg>
        <pc:graphicFrameChg chg="mod ord">
          <ac:chgData name="Christina Goddard (2519548)" userId="S::2519548@student.uwtsd.ac.uk::f8ba8b15-7d14-45e1-8232-2441f86edf7f" providerId="AD" clId="Web-{00737CCC-18BA-401D-8C80-3A70E517E7FE}" dt="2026-02-07T23:20:19.400" v="78"/>
          <ac:graphicFrameMkLst>
            <pc:docMk/>
            <pc:sldMk cId="2005426271" sldId="268"/>
            <ac:graphicFrameMk id="47" creationId="{1821C955-A854-2534-0DC5-6554FAF89DFB}"/>
          </ac:graphicFrameMkLst>
        </pc:graphicFrameChg>
      </pc:sldChg>
      <pc:sldChg chg="modSp mod modClrScheme chgLayout">
        <pc:chgData name="Christina Goddard (2519548)" userId="S::2519548@student.uwtsd.ac.uk::f8ba8b15-7d14-45e1-8232-2441f86edf7f" providerId="AD" clId="Web-{00737CCC-18BA-401D-8C80-3A70E517E7FE}" dt="2026-02-07T23:30:16.573" v="298" actId="20577"/>
        <pc:sldMkLst>
          <pc:docMk/>
          <pc:sldMk cId="556606947" sldId="269"/>
        </pc:sldMkLst>
        <pc:spChg chg="mod ord">
          <ac:chgData name="Christina Goddard (2519548)" userId="S::2519548@student.uwtsd.ac.uk::f8ba8b15-7d14-45e1-8232-2441f86edf7f" providerId="AD" clId="Web-{00737CCC-18BA-401D-8C80-3A70E517E7FE}" dt="2026-02-07T23:20:19.400" v="78"/>
          <ac:spMkLst>
            <pc:docMk/>
            <pc:sldMk cId="556606947" sldId="269"/>
            <ac:spMk id="2" creationId="{785C9A80-C1BB-67AF-5C54-41FE1FA12D0D}"/>
          </ac:spMkLst>
        </pc:spChg>
        <pc:spChg chg="mod ord">
          <ac:chgData name="Christina Goddard (2519548)" userId="S::2519548@student.uwtsd.ac.uk::f8ba8b15-7d14-45e1-8232-2441f86edf7f" providerId="AD" clId="Web-{00737CCC-18BA-401D-8C80-3A70E517E7FE}" dt="2026-02-07T23:30:16.573" v="298" actId="20577"/>
          <ac:spMkLst>
            <pc:docMk/>
            <pc:sldMk cId="556606947" sldId="269"/>
            <ac:spMk id="6" creationId="{9822AD22-27BE-C996-199A-76A6DDE8B20D}"/>
          </ac:spMkLst>
        </pc:spChg>
      </pc:sldChg>
      <pc:sldChg chg="modSp mod modClrScheme chgLayout">
        <pc:chgData name="Christina Goddard (2519548)" userId="S::2519548@student.uwtsd.ac.uk::f8ba8b15-7d14-45e1-8232-2441f86edf7f" providerId="AD" clId="Web-{00737CCC-18BA-401D-8C80-3A70E517E7FE}" dt="2026-02-07T23:20:19.400" v="78"/>
        <pc:sldMkLst>
          <pc:docMk/>
          <pc:sldMk cId="1624468563" sldId="270"/>
        </pc:sldMkLst>
        <pc:spChg chg="mod ord">
          <ac:chgData name="Christina Goddard (2519548)" userId="S::2519548@student.uwtsd.ac.uk::f8ba8b15-7d14-45e1-8232-2441f86edf7f" providerId="AD" clId="Web-{00737CCC-18BA-401D-8C80-3A70E517E7FE}" dt="2026-02-07T23:20:19.400" v="78"/>
          <ac:spMkLst>
            <pc:docMk/>
            <pc:sldMk cId="1624468563" sldId="270"/>
            <ac:spMk id="2" creationId="{9E8AC7F2-5FFC-C21B-1C16-0600DCB6F78D}"/>
          </ac:spMkLst>
        </pc:spChg>
        <pc:spChg chg="mod ord">
          <ac:chgData name="Christina Goddard (2519548)" userId="S::2519548@student.uwtsd.ac.uk::f8ba8b15-7d14-45e1-8232-2441f86edf7f" providerId="AD" clId="Web-{00737CCC-18BA-401D-8C80-3A70E517E7FE}" dt="2026-02-07T23:20:19.400" v="78"/>
          <ac:spMkLst>
            <pc:docMk/>
            <pc:sldMk cId="1624468563" sldId="270"/>
            <ac:spMk id="3" creationId="{3554BC1F-4320-DEDD-BC19-31CC1BF3A90D}"/>
          </ac:spMkLst>
        </pc:spChg>
      </pc:sldChg>
      <pc:sldMasterChg chg="add addSldLayout modSldLayout">
        <pc:chgData name="Christina Goddard (2519548)" userId="S::2519548@student.uwtsd.ac.uk::f8ba8b15-7d14-45e1-8232-2441f86edf7f" providerId="AD" clId="Web-{00737CCC-18BA-401D-8C80-3A70E517E7FE}" dt="2026-02-07T23:20:19.400" v="78"/>
        <pc:sldMasterMkLst>
          <pc:docMk/>
          <pc:sldMasterMk cId="2182697948" sldId="2147483660"/>
        </pc:sldMasterMkLst>
        <pc:sldLayoutChg chg="add mod replId">
          <pc:chgData name="Christina Goddard (2519548)" userId="S::2519548@student.uwtsd.ac.uk::f8ba8b15-7d14-45e1-8232-2441f86edf7f" providerId="AD" clId="Web-{00737CCC-18BA-401D-8C80-3A70E517E7FE}" dt="2026-02-07T23:20:19.400" v="78"/>
          <pc:sldLayoutMkLst>
            <pc:docMk/>
            <pc:sldMasterMk cId="2182697948" sldId="2147483660"/>
            <pc:sldLayoutMk cId="3933097156" sldId="2147483661"/>
          </pc:sldLayoutMkLst>
        </pc:sldLayoutChg>
        <pc:sldLayoutChg chg="add mod replId">
          <pc:chgData name="Christina Goddard (2519548)" userId="S::2519548@student.uwtsd.ac.uk::f8ba8b15-7d14-45e1-8232-2441f86edf7f" providerId="AD" clId="Web-{00737CCC-18BA-401D-8C80-3A70E517E7FE}" dt="2026-02-07T23:20:19.400" v="78"/>
          <pc:sldLayoutMkLst>
            <pc:docMk/>
            <pc:sldMasterMk cId="2182697948" sldId="2147483660"/>
            <pc:sldLayoutMk cId="4238403504" sldId="2147483662"/>
          </pc:sldLayoutMkLst>
        </pc:sldLayoutChg>
        <pc:sldLayoutChg chg="add mod replId">
          <pc:chgData name="Christina Goddard (2519548)" userId="S::2519548@student.uwtsd.ac.uk::f8ba8b15-7d14-45e1-8232-2441f86edf7f" providerId="AD" clId="Web-{00737CCC-18BA-401D-8C80-3A70E517E7FE}" dt="2026-02-07T23:20:19.400" v="78"/>
          <pc:sldLayoutMkLst>
            <pc:docMk/>
            <pc:sldMasterMk cId="2182697948" sldId="2147483660"/>
            <pc:sldLayoutMk cId="870359390" sldId="2147483663"/>
          </pc:sldLayoutMkLst>
        </pc:sldLayoutChg>
        <pc:sldLayoutChg chg="add mod replId">
          <pc:chgData name="Christina Goddard (2519548)" userId="S::2519548@student.uwtsd.ac.uk::f8ba8b15-7d14-45e1-8232-2441f86edf7f" providerId="AD" clId="Web-{00737CCC-18BA-401D-8C80-3A70E517E7FE}" dt="2026-02-07T23:20:19.400" v="78"/>
          <pc:sldLayoutMkLst>
            <pc:docMk/>
            <pc:sldMasterMk cId="2182697948" sldId="2147483660"/>
            <pc:sldLayoutMk cId="1891293030" sldId="2147483664"/>
          </pc:sldLayoutMkLst>
        </pc:sldLayoutChg>
        <pc:sldLayoutChg chg="add mod replId">
          <pc:chgData name="Christina Goddard (2519548)" userId="S::2519548@student.uwtsd.ac.uk::f8ba8b15-7d14-45e1-8232-2441f86edf7f" providerId="AD" clId="Web-{00737CCC-18BA-401D-8C80-3A70E517E7FE}" dt="2026-02-07T23:20:19.400" v="78"/>
          <pc:sldLayoutMkLst>
            <pc:docMk/>
            <pc:sldMasterMk cId="2182697948" sldId="2147483660"/>
            <pc:sldLayoutMk cId="4278527365" sldId="2147483665"/>
          </pc:sldLayoutMkLst>
        </pc:sldLayoutChg>
        <pc:sldLayoutChg chg="add mod replId">
          <pc:chgData name="Christina Goddard (2519548)" userId="S::2519548@student.uwtsd.ac.uk::f8ba8b15-7d14-45e1-8232-2441f86edf7f" providerId="AD" clId="Web-{00737CCC-18BA-401D-8C80-3A70E517E7FE}" dt="2026-02-07T23:20:19.400" v="78"/>
          <pc:sldLayoutMkLst>
            <pc:docMk/>
            <pc:sldMasterMk cId="2182697948" sldId="2147483660"/>
            <pc:sldLayoutMk cId="1300933083" sldId="2147483666"/>
          </pc:sldLayoutMkLst>
        </pc:sldLayoutChg>
        <pc:sldLayoutChg chg="add mod replId">
          <pc:chgData name="Christina Goddard (2519548)" userId="S::2519548@student.uwtsd.ac.uk::f8ba8b15-7d14-45e1-8232-2441f86edf7f" providerId="AD" clId="Web-{00737CCC-18BA-401D-8C80-3A70E517E7FE}" dt="2026-02-07T23:20:19.400" v="78"/>
          <pc:sldLayoutMkLst>
            <pc:docMk/>
            <pc:sldMasterMk cId="2182697948" sldId="2147483660"/>
            <pc:sldLayoutMk cId="3134126814" sldId="2147483667"/>
          </pc:sldLayoutMkLst>
        </pc:sldLayoutChg>
        <pc:sldLayoutChg chg="add mod replId">
          <pc:chgData name="Christina Goddard (2519548)" userId="S::2519548@student.uwtsd.ac.uk::f8ba8b15-7d14-45e1-8232-2441f86edf7f" providerId="AD" clId="Web-{00737CCC-18BA-401D-8C80-3A70E517E7FE}" dt="2026-02-07T23:20:19.400" v="78"/>
          <pc:sldLayoutMkLst>
            <pc:docMk/>
            <pc:sldMasterMk cId="2182697948" sldId="2147483660"/>
            <pc:sldLayoutMk cId="3900095269" sldId="2147483668"/>
          </pc:sldLayoutMkLst>
        </pc:sldLayoutChg>
        <pc:sldLayoutChg chg="add mod replId">
          <pc:chgData name="Christina Goddard (2519548)" userId="S::2519548@student.uwtsd.ac.uk::f8ba8b15-7d14-45e1-8232-2441f86edf7f" providerId="AD" clId="Web-{00737CCC-18BA-401D-8C80-3A70E517E7FE}" dt="2026-02-07T23:20:19.400" v="78"/>
          <pc:sldLayoutMkLst>
            <pc:docMk/>
            <pc:sldMasterMk cId="2182697948" sldId="2147483660"/>
            <pc:sldLayoutMk cId="1764786995" sldId="2147483669"/>
          </pc:sldLayoutMkLst>
        </pc:sldLayoutChg>
        <pc:sldLayoutChg chg="add mod replId">
          <pc:chgData name="Christina Goddard (2519548)" userId="S::2519548@student.uwtsd.ac.uk::f8ba8b15-7d14-45e1-8232-2441f86edf7f" providerId="AD" clId="Web-{00737CCC-18BA-401D-8C80-3A70E517E7FE}" dt="2026-02-07T23:20:19.400" v="78"/>
          <pc:sldLayoutMkLst>
            <pc:docMk/>
            <pc:sldMasterMk cId="2182697948" sldId="2147483660"/>
            <pc:sldLayoutMk cId="285182691" sldId="2147483670"/>
          </pc:sldLayoutMkLst>
        </pc:sldLayoutChg>
        <pc:sldLayoutChg chg="add mod replId">
          <pc:chgData name="Christina Goddard (2519548)" userId="S::2519548@student.uwtsd.ac.uk::f8ba8b15-7d14-45e1-8232-2441f86edf7f" providerId="AD" clId="Web-{00737CCC-18BA-401D-8C80-3A70E517E7FE}" dt="2026-02-07T23:20:19.400" v="78"/>
          <pc:sldLayoutMkLst>
            <pc:docMk/>
            <pc:sldMasterMk cId="2182697948" sldId="2147483660"/>
            <pc:sldLayoutMk cId="2521092790" sldId="2147483671"/>
          </pc:sldLayoutMkLst>
        </pc:sldLayoutChg>
      </pc:sldMasterChg>
    </pc:docChg>
  </pc:docChgLst>
  <pc:docChgLst>
    <pc:chgData name="Muskan Akhtar (2420915)" userId="S::2420915@student.uwtsd.ac.uk::2301534f-4bb3-470d-9e5a-8844615d5091" providerId="AD" clId="Web-{F1784624-EA7F-23DE-B632-9F92C01E9280}"/>
    <pc:docChg chg="modSld">
      <pc:chgData name="Muskan Akhtar (2420915)" userId="S::2420915@student.uwtsd.ac.uk::2301534f-4bb3-470d-9e5a-8844615d5091" providerId="AD" clId="Web-{F1784624-EA7F-23DE-B632-9F92C01E9280}" dt="2026-02-15T21:17:46.636" v="0" actId="20577"/>
      <pc:docMkLst>
        <pc:docMk/>
      </pc:docMkLst>
      <pc:sldChg chg="modSp">
        <pc:chgData name="Muskan Akhtar (2420915)" userId="S::2420915@student.uwtsd.ac.uk::2301534f-4bb3-470d-9e5a-8844615d5091" providerId="AD" clId="Web-{F1784624-EA7F-23DE-B632-9F92C01E9280}" dt="2026-02-15T21:17:46.636" v="0" actId="20577"/>
        <pc:sldMkLst>
          <pc:docMk/>
          <pc:sldMk cId="1318914646" sldId="256"/>
        </pc:sldMkLst>
        <pc:spChg chg="mod">
          <ac:chgData name="Muskan Akhtar (2420915)" userId="S::2420915@student.uwtsd.ac.uk::2301534f-4bb3-470d-9e5a-8844615d5091" providerId="AD" clId="Web-{F1784624-EA7F-23DE-B632-9F92C01E9280}" dt="2026-02-15T21:17:46.636" v="0" actId="20577"/>
          <ac:spMkLst>
            <pc:docMk/>
            <pc:sldMk cId="1318914646" sldId="256"/>
            <ac:spMk id="3" creationId="{32EC3F46-05A8-E4EF-6708-37AE4ED725A0}"/>
          </ac:spMkLst>
        </pc:spChg>
      </pc:sldChg>
    </pc:docChg>
  </pc:docChgLst>
  <pc:docChgLst>
    <pc:chgData name="Tasnim Bibi (2518875)" userId="S::2518875@student.uwtsd.ac.uk::6bf0cfa4-1a76-4e62-a7a7-8678e52719f2" providerId="AD" clId="Web-{BD99BD66-0A99-4B28-E338-8FBAD2143EBC}"/>
    <pc:docChg chg="addSld modSld">
      <pc:chgData name="Tasnim Bibi (2518875)" userId="S::2518875@student.uwtsd.ac.uk::6bf0cfa4-1a76-4e62-a7a7-8678e52719f2" providerId="AD" clId="Web-{BD99BD66-0A99-4B28-E338-8FBAD2143EBC}" dt="2026-02-13T03:41:44.846" v="241"/>
      <pc:docMkLst>
        <pc:docMk/>
      </pc:docMkLst>
      <pc:sldChg chg="modSp">
        <pc:chgData name="Tasnim Bibi (2518875)" userId="S::2518875@student.uwtsd.ac.uk::6bf0cfa4-1a76-4e62-a7a7-8678e52719f2" providerId="AD" clId="Web-{BD99BD66-0A99-4B28-E338-8FBAD2143EBC}" dt="2026-02-13T03:17:48.900" v="161" actId="20577"/>
        <pc:sldMkLst>
          <pc:docMk/>
          <pc:sldMk cId="1318914646" sldId="256"/>
        </pc:sldMkLst>
        <pc:spChg chg="mod">
          <ac:chgData name="Tasnim Bibi (2518875)" userId="S::2518875@student.uwtsd.ac.uk::6bf0cfa4-1a76-4e62-a7a7-8678e52719f2" providerId="AD" clId="Web-{BD99BD66-0A99-4B28-E338-8FBAD2143EBC}" dt="2026-02-13T03:17:48.900" v="161" actId="20577"/>
          <ac:spMkLst>
            <pc:docMk/>
            <pc:sldMk cId="1318914646" sldId="256"/>
            <ac:spMk id="3" creationId="{32EC3F46-05A8-E4EF-6708-37AE4ED725A0}"/>
          </ac:spMkLst>
        </pc:spChg>
      </pc:sldChg>
      <pc:sldChg chg="modSp">
        <pc:chgData name="Tasnim Bibi (2518875)" userId="S::2518875@student.uwtsd.ac.uk::6bf0cfa4-1a76-4e62-a7a7-8678e52719f2" providerId="AD" clId="Web-{BD99BD66-0A99-4B28-E338-8FBAD2143EBC}" dt="2026-02-13T03:16:21.304" v="150" actId="20577"/>
        <pc:sldMkLst>
          <pc:docMk/>
          <pc:sldMk cId="1624468563" sldId="270"/>
        </pc:sldMkLst>
        <pc:spChg chg="mod">
          <ac:chgData name="Tasnim Bibi (2518875)" userId="S::2518875@student.uwtsd.ac.uk::6bf0cfa4-1a76-4e62-a7a7-8678e52719f2" providerId="AD" clId="Web-{BD99BD66-0A99-4B28-E338-8FBAD2143EBC}" dt="2026-02-13T03:16:21.304" v="150" actId="20577"/>
          <ac:spMkLst>
            <pc:docMk/>
            <pc:sldMk cId="1624468563" sldId="270"/>
            <ac:spMk id="3" creationId="{3554BC1F-4320-DEDD-BC19-31CC1BF3A90D}"/>
          </ac:spMkLst>
        </pc:spChg>
      </pc:sldChg>
      <pc:sldChg chg="modSp">
        <pc:chgData name="Tasnim Bibi (2518875)" userId="S::2518875@student.uwtsd.ac.uk::6bf0cfa4-1a76-4e62-a7a7-8678e52719f2" providerId="AD" clId="Web-{BD99BD66-0A99-4B28-E338-8FBAD2143EBC}" dt="2026-02-13T03:17:56.385" v="162" actId="20577"/>
        <pc:sldMkLst>
          <pc:docMk/>
          <pc:sldMk cId="2587205717" sldId="272"/>
        </pc:sldMkLst>
        <pc:spChg chg="mod">
          <ac:chgData name="Tasnim Bibi (2518875)" userId="S::2518875@student.uwtsd.ac.uk::6bf0cfa4-1a76-4e62-a7a7-8678e52719f2" providerId="AD" clId="Web-{BD99BD66-0A99-4B28-E338-8FBAD2143EBC}" dt="2026-02-13T03:17:56.385" v="162" actId="20577"/>
          <ac:spMkLst>
            <pc:docMk/>
            <pc:sldMk cId="2587205717" sldId="272"/>
            <ac:spMk id="3" creationId="{87B5D236-676B-ED84-61C7-545353E7D3FC}"/>
          </ac:spMkLst>
        </pc:spChg>
      </pc:sldChg>
    </pc:docChg>
  </pc:docChgLst>
  <pc:docChgLst>
    <pc:chgData name="Annie Goddard (2525262)" userId="S::2525262@student.uwtsd.ac.uk::ebc157f0-70e7-4f98-b46c-a5701203cbd3" providerId="AD" clId="Web-{52688497-0362-F9B2-D89E-DED051F66E7E}"/>
    <pc:docChg chg="addSld delSld modSld">
      <pc:chgData name="Annie Goddard (2525262)" userId="S::2525262@student.uwtsd.ac.uk::ebc157f0-70e7-4f98-b46c-a5701203cbd3" providerId="AD" clId="Web-{52688497-0362-F9B2-D89E-DED051F66E7E}" dt="2026-01-29T20:42:56.402" v="314" actId="20577"/>
      <pc:docMkLst>
        <pc:docMk/>
      </pc:docMkLst>
      <pc:sldChg chg="mod modShow">
        <pc:chgData name="Annie Goddard (2525262)" userId="S::2525262@student.uwtsd.ac.uk::ebc157f0-70e7-4f98-b46c-a5701203cbd3" providerId="AD" clId="Web-{52688497-0362-F9B2-D89E-DED051F66E7E}" dt="2026-01-29T20:22:01.446" v="0"/>
        <pc:sldMkLst>
          <pc:docMk/>
          <pc:sldMk cId="1318914646" sldId="256"/>
        </pc:sldMkLst>
      </pc:sldChg>
      <pc:sldChg chg="addSp delSp modSp new mod setBg">
        <pc:chgData name="Annie Goddard (2525262)" userId="S::2525262@student.uwtsd.ac.uk::ebc157f0-70e7-4f98-b46c-a5701203cbd3" providerId="AD" clId="Web-{52688497-0362-F9B2-D89E-DED051F66E7E}" dt="2026-01-29T20:42:03.340" v="298" actId="20577"/>
        <pc:sldMkLst>
          <pc:docMk/>
          <pc:sldMk cId="2608544340" sldId="259"/>
        </pc:sldMkLst>
        <pc:spChg chg="mod ord">
          <ac:chgData name="Annie Goddard (2525262)" userId="S::2525262@student.uwtsd.ac.uk::ebc157f0-70e7-4f98-b46c-a5701203cbd3" providerId="AD" clId="Web-{52688497-0362-F9B2-D89E-DED051F66E7E}" dt="2026-01-29T20:40:45.933" v="294" actId="20577"/>
          <ac:spMkLst>
            <pc:docMk/>
            <pc:sldMk cId="2608544340" sldId="259"/>
            <ac:spMk id="2" creationId="{7A1274C3-1EC0-2CBE-3520-ACF58CE3B42B}"/>
          </ac:spMkLst>
        </pc:spChg>
        <pc:spChg chg="add mod ord">
          <ac:chgData name="Annie Goddard (2525262)" userId="S::2525262@student.uwtsd.ac.uk::ebc157f0-70e7-4f98-b46c-a5701203cbd3" providerId="AD" clId="Web-{52688497-0362-F9B2-D89E-DED051F66E7E}" dt="2026-01-29T20:42:03.340" v="298" actId="20577"/>
          <ac:spMkLst>
            <pc:docMk/>
            <pc:sldMk cId="2608544340" sldId="259"/>
            <ac:spMk id="8" creationId="{6D79C781-AF04-BC0B-DDA3-0C749547741C}"/>
          </ac:spMkLst>
        </pc:spChg>
        <pc:picChg chg="add mod ord">
          <ac:chgData name="Annie Goddard (2525262)" userId="S::2525262@student.uwtsd.ac.uk::ebc157f0-70e7-4f98-b46c-a5701203cbd3" providerId="AD" clId="Web-{52688497-0362-F9B2-D89E-DED051F66E7E}" dt="2026-01-29T20:39:51.542" v="290"/>
          <ac:picMkLst>
            <pc:docMk/>
            <pc:sldMk cId="2608544340" sldId="259"/>
            <ac:picMk id="4" creationId="{A14E691B-1BE8-48B6-429A-C2D93034E6D8}"/>
          </ac:picMkLst>
        </pc:picChg>
      </pc:sldChg>
      <pc:sldChg chg="modSp new">
        <pc:chgData name="Annie Goddard (2525262)" userId="S::2525262@student.uwtsd.ac.uk::ebc157f0-70e7-4f98-b46c-a5701203cbd3" providerId="AD" clId="Web-{52688497-0362-F9B2-D89E-DED051F66E7E}" dt="2026-01-29T20:42:56.402" v="314" actId="20577"/>
        <pc:sldMkLst>
          <pc:docMk/>
          <pc:sldMk cId="3427200193" sldId="260"/>
        </pc:sldMkLst>
        <pc:spChg chg="mod">
          <ac:chgData name="Annie Goddard (2525262)" userId="S::2525262@student.uwtsd.ac.uk::ebc157f0-70e7-4f98-b46c-a5701203cbd3" providerId="AD" clId="Web-{52688497-0362-F9B2-D89E-DED051F66E7E}" dt="2026-01-29T20:42:56.402" v="314" actId="20577"/>
          <ac:spMkLst>
            <pc:docMk/>
            <pc:sldMk cId="3427200193" sldId="260"/>
            <ac:spMk id="2" creationId="{10D75557-6865-8E8F-BA40-A8942BCAC74B}"/>
          </ac:spMkLst>
        </pc:spChg>
      </pc:sldChg>
    </pc:docChg>
  </pc:docChgLst>
  <pc:docChgLst>
    <pc:chgData name="Christina Goddard (2519548)" userId="S::2519548@student.uwtsd.ac.uk::f8ba8b15-7d14-45e1-8232-2441f86edf7f" providerId="AD" clId="Web-{0D3C6097-04C4-4D85-08C8-1FA230CEA40B}"/>
    <pc:docChg chg="addSld delSld modSld">
      <pc:chgData name="Christina Goddard (2519548)" userId="S::2519548@student.uwtsd.ac.uk::f8ba8b15-7d14-45e1-8232-2441f86edf7f" providerId="AD" clId="Web-{0D3C6097-04C4-4D85-08C8-1FA230CEA40B}" dt="2026-02-07T20:47:47.968" v="63" actId="20577"/>
      <pc:docMkLst>
        <pc:docMk/>
      </pc:docMkLst>
      <pc:sldChg chg="modSp new">
        <pc:chgData name="Christina Goddard (2519548)" userId="S::2519548@student.uwtsd.ac.uk::f8ba8b15-7d14-45e1-8232-2441f86edf7f" providerId="AD" clId="Web-{0D3C6097-04C4-4D85-08C8-1FA230CEA40B}" dt="2026-02-07T20:47:47.968" v="63" actId="20577"/>
        <pc:sldMkLst>
          <pc:docMk/>
          <pc:sldMk cId="2005426271" sldId="268"/>
        </pc:sldMkLst>
        <pc:spChg chg="mod">
          <ac:chgData name="Christina Goddard (2519548)" userId="S::2519548@student.uwtsd.ac.uk::f8ba8b15-7d14-45e1-8232-2441f86edf7f" providerId="AD" clId="Web-{0D3C6097-04C4-4D85-08C8-1FA230CEA40B}" dt="2026-02-07T20:47:47.968" v="63" actId="20577"/>
          <ac:spMkLst>
            <pc:docMk/>
            <pc:sldMk cId="2005426271" sldId="268"/>
            <ac:spMk id="2" creationId="{361CCE6D-952B-7AE0-B673-C18271D4E719}"/>
          </ac:spMkLst>
        </pc:spChg>
      </pc:sldChg>
    </pc:docChg>
  </pc:docChgLst>
  <pc:docChgLst>
    <pc:chgData name="Christina Goddard (2519548)" userId="S::2519548@student.uwtsd.ac.uk::f8ba8b15-7d14-45e1-8232-2441f86edf7f" providerId="AD" clId="Web-{F6B24896-1603-3629-1666-E7ACF9AA8AC8}"/>
    <pc:docChg chg="modSld">
      <pc:chgData name="Christina Goddard (2519548)" userId="S::2519548@student.uwtsd.ac.uk::f8ba8b15-7d14-45e1-8232-2441f86edf7f" providerId="AD" clId="Web-{F6B24896-1603-3629-1666-E7ACF9AA8AC8}" dt="2026-02-12T15:40:48.621" v="19"/>
      <pc:docMkLst>
        <pc:docMk/>
      </pc:docMkLst>
      <pc:sldChg chg="addSp delSp modSp">
        <pc:chgData name="Christina Goddard (2519548)" userId="S::2519548@student.uwtsd.ac.uk::f8ba8b15-7d14-45e1-8232-2441f86edf7f" providerId="AD" clId="Web-{F6B24896-1603-3629-1666-E7ACF9AA8AC8}" dt="2026-02-12T15:40:48.621" v="19"/>
        <pc:sldMkLst>
          <pc:docMk/>
          <pc:sldMk cId="2005426271" sldId="268"/>
        </pc:sldMkLst>
        <pc:spChg chg="mod">
          <ac:chgData name="Christina Goddard (2519548)" userId="S::2519548@student.uwtsd.ac.uk::f8ba8b15-7d14-45e1-8232-2441f86edf7f" providerId="AD" clId="Web-{F6B24896-1603-3629-1666-E7ACF9AA8AC8}" dt="2026-02-12T15:40:48.621" v="19"/>
          <ac:spMkLst>
            <pc:docMk/>
            <pc:sldMk cId="2005426271" sldId="268"/>
            <ac:spMk id="2" creationId="{361CCE6D-952B-7AE0-B673-C18271D4E719}"/>
          </ac:spMkLst>
        </pc:spChg>
        <pc:spChg chg="add">
          <ac:chgData name="Christina Goddard (2519548)" userId="S::2519548@student.uwtsd.ac.uk::f8ba8b15-7d14-45e1-8232-2441f86edf7f" providerId="AD" clId="Web-{F6B24896-1603-3629-1666-E7ACF9AA8AC8}" dt="2026-02-12T15:40:48.621" v="19"/>
          <ac:spMkLst>
            <pc:docMk/>
            <pc:sldMk cId="2005426271" sldId="268"/>
            <ac:spMk id="88" creationId="{955A2079-FA98-4876-80F0-72364A7D2EA4}"/>
          </ac:spMkLst>
        </pc:spChg>
        <pc:graphicFrameChg chg="mod modGraphic">
          <ac:chgData name="Christina Goddard (2519548)" userId="S::2519548@student.uwtsd.ac.uk::f8ba8b15-7d14-45e1-8232-2441f86edf7f" providerId="AD" clId="Web-{F6B24896-1603-3629-1666-E7ACF9AA8AC8}" dt="2026-02-12T15:40:48.621" v="19"/>
          <ac:graphicFrameMkLst>
            <pc:docMk/>
            <pc:sldMk cId="2005426271" sldId="268"/>
            <ac:graphicFrameMk id="47" creationId="{1821C955-A854-2534-0DC5-6554FAF89DFB}"/>
          </ac:graphicFrameMkLst>
        </pc:graphicFrameChg>
      </pc:sldChg>
    </pc:docChg>
  </pc:docChgLst>
  <pc:docChgLst>
    <pc:chgData clId="Web-{EAE9ED9F-63C9-1621-F5A9-8DBA5AC3653A}"/>
    <pc:docChg chg="modSld">
      <pc:chgData name="" userId="" providerId="" clId="Web-{EAE9ED9F-63C9-1621-F5A9-8DBA5AC3653A}" dt="2026-02-01T18:49:13.997" v="0" actId="20577"/>
      <pc:docMkLst>
        <pc:docMk/>
      </pc:docMkLst>
    </pc:docChg>
  </pc:docChgLst>
  <pc:docChgLst>
    <pc:chgData name="Muskan Akhtar (2420915)" userId="S::2420915@student.uwtsd.ac.uk::2301534f-4bb3-470d-9e5a-8844615d5091" providerId="AD" clId="Web-{CEA5B6B5-C8CC-5AA5-88EE-CD0A285F87E0}"/>
    <pc:docChg chg="modSld">
      <pc:chgData name="Muskan Akhtar (2420915)" userId="S::2420915@student.uwtsd.ac.uk::2301534f-4bb3-470d-9e5a-8844615d5091" providerId="AD" clId="Web-{CEA5B6B5-C8CC-5AA5-88EE-CD0A285F87E0}" dt="2026-02-07T20:09:23.568" v="997"/>
      <pc:docMkLst>
        <pc:docMk/>
      </pc:docMkLst>
      <pc:sldChg chg="addSp delSp modSp mod setBg">
        <pc:chgData name="Muskan Akhtar (2420915)" userId="S::2420915@student.uwtsd.ac.uk::2301534f-4bb3-470d-9e5a-8844615d5091" providerId="AD" clId="Web-{CEA5B6B5-C8CC-5AA5-88EE-CD0A285F87E0}" dt="2026-02-07T20:09:23.568" v="997"/>
        <pc:sldMkLst>
          <pc:docMk/>
          <pc:sldMk cId="712065085" sldId="265"/>
        </pc:sldMkLst>
        <pc:spChg chg="mod ord">
          <ac:chgData name="Muskan Akhtar (2420915)" userId="S::2420915@student.uwtsd.ac.uk::2301534f-4bb3-470d-9e5a-8844615d5091" providerId="AD" clId="Web-{CEA5B6B5-C8CC-5AA5-88EE-CD0A285F87E0}" dt="2026-02-07T20:08:17.157" v="994"/>
          <ac:spMkLst>
            <pc:docMk/>
            <pc:sldMk cId="712065085" sldId="265"/>
            <ac:spMk id="2" creationId="{71E18E40-A167-6DEA-C0E9-10B4CEBE325B}"/>
          </ac:spMkLst>
        </pc:spChg>
        <pc:spChg chg="add mod ord">
          <ac:chgData name="Muskan Akhtar (2420915)" userId="S::2420915@student.uwtsd.ac.uk::2301534f-4bb3-470d-9e5a-8844615d5091" providerId="AD" clId="Web-{CEA5B6B5-C8CC-5AA5-88EE-CD0A285F87E0}" dt="2026-02-07T20:08:36.143" v="996" actId="20577"/>
          <ac:spMkLst>
            <pc:docMk/>
            <pc:sldMk cId="712065085" sldId="265"/>
            <ac:spMk id="5" creationId="{EE6A4341-63E9-1162-3937-C6BB94A103EE}"/>
          </ac:spMkLst>
        </pc:spChg>
        <pc:graphicFrameChg chg="add mod ord modGraphic">
          <ac:chgData name="Muskan Akhtar (2420915)" userId="S::2420915@student.uwtsd.ac.uk::2301534f-4bb3-470d-9e5a-8844615d5091" providerId="AD" clId="Web-{CEA5B6B5-C8CC-5AA5-88EE-CD0A285F87E0}" dt="2026-02-07T20:08:17.157" v="994"/>
          <ac:graphicFrameMkLst>
            <pc:docMk/>
            <pc:sldMk cId="712065085" sldId="265"/>
            <ac:graphicFrameMk id="4" creationId="{0AF2DC05-F8AF-086C-7044-CDE0E3CC149A}"/>
          </ac:graphicFrameMkLst>
        </pc:graphicFrameChg>
      </pc:sldChg>
    </pc:docChg>
  </pc:docChgLst>
  <pc:docChgLst>
    <pc:chgData clId="Web-{F1784624-EA7F-23DE-B632-9F92C01E9280}"/>
    <pc:docChg chg="modSld">
      <pc:chgData name="" userId="" providerId="" clId="Web-{F1784624-EA7F-23DE-B632-9F92C01E9280}" dt="2026-02-15T21:17:26.619" v="1" actId="20577"/>
      <pc:docMkLst>
        <pc:docMk/>
      </pc:docMkLst>
      <pc:sldChg chg="modSp">
        <pc:chgData name="" userId="" providerId="" clId="Web-{F1784624-EA7F-23DE-B632-9F92C01E9280}" dt="2026-02-15T21:17:26.619" v="1" actId="20577"/>
        <pc:sldMkLst>
          <pc:docMk/>
          <pc:sldMk cId="1318914646" sldId="256"/>
        </pc:sldMkLst>
        <pc:spChg chg="mod">
          <ac:chgData name="" userId="" providerId="" clId="Web-{F1784624-EA7F-23DE-B632-9F92C01E9280}" dt="2026-02-15T21:17:26.619" v="1" actId="20577"/>
          <ac:spMkLst>
            <pc:docMk/>
            <pc:sldMk cId="1318914646" sldId="256"/>
            <ac:spMk id="3" creationId="{32EC3F46-05A8-E4EF-6708-37AE4ED725A0}"/>
          </ac:spMkLst>
        </pc:spChg>
      </pc:sldChg>
    </pc:docChg>
  </pc:docChgLst>
  <pc:docChgLst>
    <pc:chgData name="Christina Goddard (2519548)" userId="S::2519548@student.uwtsd.ac.uk::f8ba8b15-7d14-45e1-8232-2441f86edf7f" providerId="AD" clId="Web-{B13823AA-B497-E16D-C2DD-80D26D18065F}"/>
    <pc:docChg chg="modSld">
      <pc:chgData name="Christina Goddard (2519548)" userId="S::2519548@student.uwtsd.ac.uk::f8ba8b15-7d14-45e1-8232-2441f86edf7f" providerId="AD" clId="Web-{B13823AA-B497-E16D-C2DD-80D26D18065F}" dt="2026-02-12T15:34:35.632" v="3" actId="14100"/>
      <pc:docMkLst>
        <pc:docMk/>
      </pc:docMkLst>
      <pc:sldChg chg="addSp delSp modSp">
        <pc:chgData name="Christina Goddard (2519548)" userId="S::2519548@student.uwtsd.ac.uk::f8ba8b15-7d14-45e1-8232-2441f86edf7f" providerId="AD" clId="Web-{B13823AA-B497-E16D-C2DD-80D26D18065F}" dt="2026-02-12T15:34:35.632" v="3" actId="14100"/>
        <pc:sldMkLst>
          <pc:docMk/>
          <pc:sldMk cId="2005426271" sldId="268"/>
        </pc:sldMkLst>
        <pc:spChg chg="mod">
          <ac:chgData name="Christina Goddard (2519548)" userId="S::2519548@student.uwtsd.ac.uk::f8ba8b15-7d14-45e1-8232-2441f86edf7f" providerId="AD" clId="Web-{B13823AA-B497-E16D-C2DD-80D26D18065F}" dt="2026-02-12T15:30:37.082" v="0"/>
          <ac:spMkLst>
            <pc:docMk/>
            <pc:sldMk cId="2005426271" sldId="268"/>
            <ac:spMk id="2" creationId="{361CCE6D-952B-7AE0-B673-C18271D4E719}"/>
          </ac:spMkLst>
        </pc:spChg>
        <pc:graphicFrameChg chg="mod modGraphic">
          <ac:chgData name="Christina Goddard (2519548)" userId="S::2519548@student.uwtsd.ac.uk::f8ba8b15-7d14-45e1-8232-2441f86edf7f" providerId="AD" clId="Web-{B13823AA-B497-E16D-C2DD-80D26D18065F}" dt="2026-02-12T15:34:35.632" v="3" actId="14100"/>
          <ac:graphicFrameMkLst>
            <pc:docMk/>
            <pc:sldMk cId="2005426271" sldId="268"/>
            <ac:graphicFrameMk id="47" creationId="{1821C955-A854-2534-0DC5-6554FAF89DFB}"/>
          </ac:graphicFrameMkLst>
        </pc:graphicFrame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sv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11" Type="http://schemas.openxmlformats.org/officeDocument/2006/relationships/image" Target="../media/image13.pn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ata3.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4.png"/><Relationship Id="rId7" Type="http://schemas.openxmlformats.org/officeDocument/2006/relationships/image" Target="../media/image28.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10" Type="http://schemas.openxmlformats.org/officeDocument/2006/relationships/image" Target="../media/image31.svg"/><Relationship Id="rId4" Type="http://schemas.openxmlformats.org/officeDocument/2006/relationships/image" Target="../media/image25.svg"/><Relationship Id="rId9" Type="http://schemas.openxmlformats.org/officeDocument/2006/relationships/image" Target="../media/image30.png"/></Relationships>
</file>

<file path=ppt/diagrams/_rels/data4.xml.rels><?xml version="1.0" encoding="UTF-8" standalone="yes"?>
<Relationships xmlns="http://schemas.openxmlformats.org/package/2006/relationships"><Relationship Id="rId8" Type="http://schemas.openxmlformats.org/officeDocument/2006/relationships/image" Target="../media/image39.svg"/><Relationship Id="rId3" Type="http://schemas.openxmlformats.org/officeDocument/2006/relationships/image" Target="../media/image34.png"/><Relationship Id="rId7" Type="http://schemas.openxmlformats.org/officeDocument/2006/relationships/image" Target="../media/image38.png"/><Relationship Id="rId2" Type="http://schemas.openxmlformats.org/officeDocument/2006/relationships/image" Target="../media/image33.svg"/><Relationship Id="rId1" Type="http://schemas.openxmlformats.org/officeDocument/2006/relationships/image" Target="../media/image32.png"/><Relationship Id="rId6" Type="http://schemas.openxmlformats.org/officeDocument/2006/relationships/image" Target="../media/image37.svg"/><Relationship Id="rId5" Type="http://schemas.openxmlformats.org/officeDocument/2006/relationships/image" Target="../media/image36.png"/><Relationship Id="rId4" Type="http://schemas.openxmlformats.org/officeDocument/2006/relationships/image" Target="../media/image35.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sv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11" Type="http://schemas.openxmlformats.org/officeDocument/2006/relationships/image" Target="../media/image13.pn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rawing3.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4.png"/><Relationship Id="rId7" Type="http://schemas.openxmlformats.org/officeDocument/2006/relationships/image" Target="../media/image28.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10" Type="http://schemas.openxmlformats.org/officeDocument/2006/relationships/image" Target="../media/image31.svg"/><Relationship Id="rId4" Type="http://schemas.openxmlformats.org/officeDocument/2006/relationships/image" Target="../media/image25.svg"/><Relationship Id="rId9" Type="http://schemas.openxmlformats.org/officeDocument/2006/relationships/image" Target="../media/image30.png"/></Relationships>
</file>

<file path=ppt/diagrams/_rels/drawing4.xml.rels><?xml version="1.0" encoding="UTF-8" standalone="yes"?>
<Relationships xmlns="http://schemas.openxmlformats.org/package/2006/relationships"><Relationship Id="rId8" Type="http://schemas.openxmlformats.org/officeDocument/2006/relationships/image" Target="../media/image39.svg"/><Relationship Id="rId3" Type="http://schemas.openxmlformats.org/officeDocument/2006/relationships/image" Target="../media/image34.png"/><Relationship Id="rId7" Type="http://schemas.openxmlformats.org/officeDocument/2006/relationships/image" Target="../media/image38.png"/><Relationship Id="rId2" Type="http://schemas.openxmlformats.org/officeDocument/2006/relationships/image" Target="../media/image33.svg"/><Relationship Id="rId1" Type="http://schemas.openxmlformats.org/officeDocument/2006/relationships/image" Target="../media/image32.png"/><Relationship Id="rId6" Type="http://schemas.openxmlformats.org/officeDocument/2006/relationships/image" Target="../media/image37.svg"/><Relationship Id="rId5" Type="http://schemas.openxmlformats.org/officeDocument/2006/relationships/image" Target="../media/image36.png"/><Relationship Id="rId4" Type="http://schemas.openxmlformats.org/officeDocument/2006/relationships/image" Target="../media/image35.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accent3_2">
  <dgm:title val=""/>
  <dgm:desc val=""/>
  <dgm:catLst>
    <dgm:cat type="accent3" pri="13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a:alpha val="0"/>
      </a:schemeClr>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59EA8E2-8003-4F9A-9F12-2943FE1796BF}"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24DEC0A-996D-4B89-8512-F150E82B113E}">
      <dgm:prSet custT="1"/>
      <dgm:spPr/>
      <dgm:t>
        <a:bodyPr/>
        <a:lstStyle/>
        <a:p>
          <a:pPr>
            <a:lnSpc>
              <a:spcPct val="100000"/>
            </a:lnSpc>
          </a:pPr>
          <a:r>
            <a:rPr lang="en-GB" sz="2000">
              <a:latin typeface="Arial" panose="020B0604020202020204" pitchFamily="34" charset="0"/>
              <a:cs typeface="Arial" panose="020B0604020202020204" pitchFamily="34" charset="0"/>
            </a:rPr>
            <a:t>According to the (NHS,2025). Microsoft teams is a collaboration tool, providing the technology for people to work together remotely and share information easily.</a:t>
          </a:r>
          <a:endParaRPr lang="en-US" sz="2000">
            <a:latin typeface="Arial" panose="020B0604020202020204" pitchFamily="34" charset="0"/>
            <a:cs typeface="Arial" panose="020B0604020202020204" pitchFamily="34" charset="0"/>
          </a:endParaRPr>
        </a:p>
      </dgm:t>
    </dgm:pt>
    <dgm:pt modelId="{D7AFFCAE-6203-4A4B-8AFF-F0C6E4781210}" type="parTrans" cxnId="{15D9C235-7FB7-4CAC-AB90-9E082EDC33A3}">
      <dgm:prSet/>
      <dgm:spPr/>
      <dgm:t>
        <a:bodyPr/>
        <a:lstStyle/>
        <a:p>
          <a:endParaRPr lang="en-US"/>
        </a:p>
      </dgm:t>
    </dgm:pt>
    <dgm:pt modelId="{B81D05BC-8790-4FB5-8A6D-93C3197F6B55}" type="sibTrans" cxnId="{15D9C235-7FB7-4CAC-AB90-9E082EDC33A3}">
      <dgm:prSet/>
      <dgm:spPr/>
      <dgm:t>
        <a:bodyPr/>
        <a:lstStyle/>
        <a:p>
          <a:endParaRPr lang="en-US"/>
        </a:p>
      </dgm:t>
    </dgm:pt>
    <dgm:pt modelId="{592BFBE4-63E2-40E4-91F5-0E9E4D76915B}">
      <dgm:prSet custT="1"/>
      <dgm:spPr/>
      <dgm:t>
        <a:bodyPr/>
        <a:lstStyle/>
        <a:p>
          <a:pPr>
            <a:lnSpc>
              <a:spcPct val="100000"/>
            </a:lnSpc>
          </a:pPr>
          <a:r>
            <a:rPr lang="en-GB" sz="2000">
              <a:latin typeface="Arial" panose="020B0604020202020204" pitchFamily="34" charset="0"/>
              <a:cs typeface="Arial" panose="020B0604020202020204" pitchFamily="34" charset="0"/>
            </a:rPr>
            <a:t>Start calls and send messages on the go</a:t>
          </a:r>
          <a:endParaRPr lang="en-US" sz="2000">
            <a:latin typeface="Arial" panose="020B0604020202020204" pitchFamily="34" charset="0"/>
            <a:cs typeface="Arial" panose="020B0604020202020204" pitchFamily="34" charset="0"/>
          </a:endParaRPr>
        </a:p>
      </dgm:t>
    </dgm:pt>
    <dgm:pt modelId="{9DA7D588-598E-436D-B49B-5E2BDB255D7D}" type="parTrans" cxnId="{53CA54DA-1715-4B4B-BA6F-C5A1ACDCE4C7}">
      <dgm:prSet/>
      <dgm:spPr/>
      <dgm:t>
        <a:bodyPr/>
        <a:lstStyle/>
        <a:p>
          <a:endParaRPr lang="en-US"/>
        </a:p>
      </dgm:t>
    </dgm:pt>
    <dgm:pt modelId="{9D818C4F-7D0C-4A1A-96A3-1BD54FBA3CFD}" type="sibTrans" cxnId="{53CA54DA-1715-4B4B-BA6F-C5A1ACDCE4C7}">
      <dgm:prSet/>
      <dgm:spPr/>
      <dgm:t>
        <a:bodyPr/>
        <a:lstStyle/>
        <a:p>
          <a:endParaRPr lang="en-US"/>
        </a:p>
      </dgm:t>
    </dgm:pt>
    <dgm:pt modelId="{0E405F7D-61A0-4C44-8303-7F9980C3716F}">
      <dgm:prSet custT="1"/>
      <dgm:spPr/>
      <dgm:t>
        <a:bodyPr/>
        <a:lstStyle/>
        <a:p>
          <a:pPr>
            <a:lnSpc>
              <a:spcPct val="100000"/>
            </a:lnSpc>
          </a:pPr>
          <a:r>
            <a:rPr lang="en-GB" sz="2000">
              <a:latin typeface="Arial" panose="020B0604020202020204" pitchFamily="34" charset="0"/>
              <a:cs typeface="Arial" panose="020B0604020202020204" pitchFamily="34" charset="0"/>
            </a:rPr>
            <a:t>Collaborate with multi-disciplinary teams and organise your work into different channels for more structured collaboration </a:t>
          </a:r>
          <a:endParaRPr lang="en-US" sz="2000">
            <a:latin typeface="Arial" panose="020B0604020202020204" pitchFamily="34" charset="0"/>
            <a:cs typeface="Arial" panose="020B0604020202020204" pitchFamily="34" charset="0"/>
          </a:endParaRPr>
        </a:p>
      </dgm:t>
    </dgm:pt>
    <dgm:pt modelId="{D03E70AE-7D0D-44FB-8B1A-77837BBA2040}" type="parTrans" cxnId="{A440F78D-0D2C-44C2-83F1-C2117A0C2F20}">
      <dgm:prSet/>
      <dgm:spPr/>
      <dgm:t>
        <a:bodyPr/>
        <a:lstStyle/>
        <a:p>
          <a:endParaRPr lang="en-US"/>
        </a:p>
      </dgm:t>
    </dgm:pt>
    <dgm:pt modelId="{04C58637-CAEA-4B6C-915B-EC94FAE881B8}" type="sibTrans" cxnId="{A440F78D-0D2C-44C2-83F1-C2117A0C2F20}">
      <dgm:prSet/>
      <dgm:spPr/>
      <dgm:t>
        <a:bodyPr/>
        <a:lstStyle/>
        <a:p>
          <a:endParaRPr lang="en-US"/>
        </a:p>
      </dgm:t>
    </dgm:pt>
    <dgm:pt modelId="{C084E463-7029-4898-BAF7-9430557B670B}">
      <dgm:prSet custT="1"/>
      <dgm:spPr/>
      <dgm:t>
        <a:bodyPr/>
        <a:lstStyle/>
        <a:p>
          <a:pPr>
            <a:lnSpc>
              <a:spcPct val="100000"/>
            </a:lnSpc>
          </a:pPr>
          <a:r>
            <a:rPr lang="en-GB" sz="2000">
              <a:latin typeface="Arial" panose="020B0604020202020204" pitchFamily="34" charset="0"/>
              <a:cs typeface="Arial" panose="020B0604020202020204" pitchFamily="34" charset="0"/>
            </a:rPr>
            <a:t>Meeting Scheduling and updated rotas </a:t>
          </a:r>
          <a:endParaRPr lang="en-US" sz="2000">
            <a:latin typeface="Arial" panose="020B0604020202020204" pitchFamily="34" charset="0"/>
            <a:cs typeface="Arial" panose="020B0604020202020204" pitchFamily="34" charset="0"/>
          </a:endParaRPr>
        </a:p>
      </dgm:t>
    </dgm:pt>
    <dgm:pt modelId="{74E6E706-FF60-443E-BAA2-9FD70DBB8A23}" type="parTrans" cxnId="{640B5848-4CBC-4FFC-AA45-0D3E25918DB6}">
      <dgm:prSet/>
      <dgm:spPr/>
      <dgm:t>
        <a:bodyPr/>
        <a:lstStyle/>
        <a:p>
          <a:endParaRPr lang="en-US"/>
        </a:p>
      </dgm:t>
    </dgm:pt>
    <dgm:pt modelId="{EFCF773D-4D82-4C1D-923C-2D2ADF384160}" type="sibTrans" cxnId="{640B5848-4CBC-4FFC-AA45-0D3E25918DB6}">
      <dgm:prSet/>
      <dgm:spPr/>
      <dgm:t>
        <a:bodyPr/>
        <a:lstStyle/>
        <a:p>
          <a:endParaRPr lang="en-US"/>
        </a:p>
      </dgm:t>
    </dgm:pt>
    <dgm:pt modelId="{AEF4C0E3-58CA-4495-86DE-9B2360AA0BC4}">
      <dgm:prSet custT="1"/>
      <dgm:spPr/>
      <dgm:t>
        <a:bodyPr/>
        <a:lstStyle/>
        <a:p>
          <a:pPr>
            <a:lnSpc>
              <a:spcPct val="100000"/>
            </a:lnSpc>
          </a:pPr>
          <a:r>
            <a:rPr lang="en-GB" sz="2000">
              <a:latin typeface="Arial" panose="020B0604020202020204" pitchFamily="34" charset="0"/>
              <a:cs typeface="Arial" panose="020B0604020202020204" pitchFamily="34" charset="0"/>
            </a:rPr>
            <a:t>Virtual Handovers: Staff can hold brief call at the start of the shift or end to discuss clients needs, ensuring a smooth transition without them having to travel to the main office.</a:t>
          </a:r>
          <a:endParaRPr lang="en-US" sz="2000">
            <a:latin typeface="Arial" panose="020B0604020202020204" pitchFamily="34" charset="0"/>
            <a:cs typeface="Arial" panose="020B0604020202020204" pitchFamily="34" charset="0"/>
          </a:endParaRPr>
        </a:p>
      </dgm:t>
    </dgm:pt>
    <dgm:pt modelId="{E95E0898-5C64-4290-80EA-0A7756DFB593}" type="parTrans" cxnId="{2DBFC174-3E23-444B-9CD1-95DB92E18917}">
      <dgm:prSet/>
      <dgm:spPr/>
      <dgm:t>
        <a:bodyPr/>
        <a:lstStyle/>
        <a:p>
          <a:endParaRPr lang="en-US"/>
        </a:p>
      </dgm:t>
    </dgm:pt>
    <dgm:pt modelId="{22FF835F-6AC9-410E-8731-EE6BC6A7AD6B}" type="sibTrans" cxnId="{2DBFC174-3E23-444B-9CD1-95DB92E18917}">
      <dgm:prSet/>
      <dgm:spPr/>
      <dgm:t>
        <a:bodyPr/>
        <a:lstStyle/>
        <a:p>
          <a:endParaRPr lang="en-US"/>
        </a:p>
      </dgm:t>
    </dgm:pt>
    <dgm:pt modelId="{1E0A6A8C-E128-4074-A447-390146357D95}">
      <dgm:prSet custT="1"/>
      <dgm:spPr/>
      <dgm:t>
        <a:bodyPr/>
        <a:lstStyle/>
        <a:p>
          <a:pPr>
            <a:lnSpc>
              <a:spcPct val="100000"/>
            </a:lnSpc>
          </a:pPr>
          <a:r>
            <a:rPr lang="en-GB" sz="2000">
              <a:latin typeface="Arial" panose="020B0604020202020204" pitchFamily="34" charset="0"/>
              <a:cs typeface="Arial" panose="020B0604020202020204" pitchFamily="34" charset="0"/>
            </a:rPr>
            <a:t>Real-Time Updates: Visiting carers receive instant notification via the Team mobile app regarding schedule changes or urgent client updates while traveling between homes.</a:t>
          </a:r>
          <a:endParaRPr lang="en-US" sz="2000">
            <a:latin typeface="Arial" panose="020B0604020202020204" pitchFamily="34" charset="0"/>
            <a:cs typeface="Arial" panose="020B0604020202020204" pitchFamily="34" charset="0"/>
          </a:endParaRPr>
        </a:p>
      </dgm:t>
    </dgm:pt>
    <dgm:pt modelId="{0D3FFEC1-5503-4960-862E-34418A6BC806}" type="parTrans" cxnId="{11864315-1848-4460-AF88-CCC085DAA87D}">
      <dgm:prSet/>
      <dgm:spPr/>
      <dgm:t>
        <a:bodyPr/>
        <a:lstStyle/>
        <a:p>
          <a:endParaRPr lang="en-US"/>
        </a:p>
      </dgm:t>
    </dgm:pt>
    <dgm:pt modelId="{287CE4C0-4F8C-483C-B1A1-D08558A882CD}" type="sibTrans" cxnId="{11864315-1848-4460-AF88-CCC085DAA87D}">
      <dgm:prSet/>
      <dgm:spPr/>
      <dgm:t>
        <a:bodyPr/>
        <a:lstStyle/>
        <a:p>
          <a:endParaRPr lang="en-US"/>
        </a:p>
      </dgm:t>
    </dgm:pt>
    <dgm:pt modelId="{386B3E17-8E0C-4903-B811-C88CD359281E}" type="pres">
      <dgm:prSet presAssocID="{559EA8E2-8003-4F9A-9F12-2943FE1796BF}" presName="root" presStyleCnt="0">
        <dgm:presLayoutVars>
          <dgm:dir/>
          <dgm:resizeHandles val="exact"/>
        </dgm:presLayoutVars>
      </dgm:prSet>
      <dgm:spPr/>
    </dgm:pt>
    <dgm:pt modelId="{9CC96439-E6EB-45DE-B85F-3981135EA87F}" type="pres">
      <dgm:prSet presAssocID="{D24DEC0A-996D-4B89-8512-F150E82B113E}" presName="compNode" presStyleCnt="0"/>
      <dgm:spPr/>
    </dgm:pt>
    <dgm:pt modelId="{ED2F0F54-E224-499E-9F38-20B979073237}" type="pres">
      <dgm:prSet presAssocID="{D24DEC0A-996D-4B89-8512-F150E82B113E}" presName="bgRect" presStyleLbl="bgShp" presStyleIdx="0" presStyleCnt="6"/>
      <dgm:spPr/>
    </dgm:pt>
    <dgm:pt modelId="{16D4089D-4BEB-4A73-8DD1-4659C65A0CC3}" type="pres">
      <dgm:prSet presAssocID="{D24DEC0A-996D-4B89-8512-F150E82B113E}"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ears"/>
        </a:ext>
      </dgm:extLst>
    </dgm:pt>
    <dgm:pt modelId="{6021DD2D-4531-4875-91DC-7A944CABCE6B}" type="pres">
      <dgm:prSet presAssocID="{D24DEC0A-996D-4B89-8512-F150E82B113E}" presName="spaceRect" presStyleCnt="0"/>
      <dgm:spPr/>
    </dgm:pt>
    <dgm:pt modelId="{EBBFECF3-97A6-4FA6-9D42-8941131D7149}" type="pres">
      <dgm:prSet presAssocID="{D24DEC0A-996D-4B89-8512-F150E82B113E}" presName="parTx" presStyleLbl="revTx" presStyleIdx="0" presStyleCnt="6">
        <dgm:presLayoutVars>
          <dgm:chMax val="0"/>
          <dgm:chPref val="0"/>
        </dgm:presLayoutVars>
      </dgm:prSet>
      <dgm:spPr/>
    </dgm:pt>
    <dgm:pt modelId="{3A954420-825D-443B-BFF7-41DC7CA439BB}" type="pres">
      <dgm:prSet presAssocID="{B81D05BC-8790-4FB5-8A6D-93C3197F6B55}" presName="sibTrans" presStyleCnt="0"/>
      <dgm:spPr/>
    </dgm:pt>
    <dgm:pt modelId="{E14BE5C0-F213-46C8-B56C-D1F0E842B27E}" type="pres">
      <dgm:prSet presAssocID="{592BFBE4-63E2-40E4-91F5-0E9E4D76915B}" presName="compNode" presStyleCnt="0"/>
      <dgm:spPr/>
    </dgm:pt>
    <dgm:pt modelId="{6865F4D4-7ABA-4CC0-A360-605D9268A8F1}" type="pres">
      <dgm:prSet presAssocID="{592BFBE4-63E2-40E4-91F5-0E9E4D76915B}" presName="bgRect" presStyleLbl="bgShp" presStyleIdx="1" presStyleCnt="6"/>
      <dgm:spPr/>
    </dgm:pt>
    <dgm:pt modelId="{C738E0AE-E930-4BD9-83D0-3B99D678B0E4}" type="pres">
      <dgm:prSet presAssocID="{592BFBE4-63E2-40E4-91F5-0E9E4D76915B}"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Receiver"/>
        </a:ext>
      </dgm:extLst>
    </dgm:pt>
    <dgm:pt modelId="{F6C4B39A-963A-44CB-880D-4311CFD63EEB}" type="pres">
      <dgm:prSet presAssocID="{592BFBE4-63E2-40E4-91F5-0E9E4D76915B}" presName="spaceRect" presStyleCnt="0"/>
      <dgm:spPr/>
    </dgm:pt>
    <dgm:pt modelId="{CB0C0D34-DA81-4320-ACA8-C0DF168EDC83}" type="pres">
      <dgm:prSet presAssocID="{592BFBE4-63E2-40E4-91F5-0E9E4D76915B}" presName="parTx" presStyleLbl="revTx" presStyleIdx="1" presStyleCnt="6">
        <dgm:presLayoutVars>
          <dgm:chMax val="0"/>
          <dgm:chPref val="0"/>
        </dgm:presLayoutVars>
      </dgm:prSet>
      <dgm:spPr/>
    </dgm:pt>
    <dgm:pt modelId="{7767E87A-11B2-4955-9EE0-CD085B8561B0}" type="pres">
      <dgm:prSet presAssocID="{9D818C4F-7D0C-4A1A-96A3-1BD54FBA3CFD}" presName="sibTrans" presStyleCnt="0"/>
      <dgm:spPr/>
    </dgm:pt>
    <dgm:pt modelId="{E304DB67-2C10-4034-BC0D-B24C39F3E794}" type="pres">
      <dgm:prSet presAssocID="{0E405F7D-61A0-4C44-8303-7F9980C3716F}" presName="compNode" presStyleCnt="0"/>
      <dgm:spPr/>
    </dgm:pt>
    <dgm:pt modelId="{AAB16F68-90EF-4AE6-910C-BD0CBD0B5189}" type="pres">
      <dgm:prSet presAssocID="{0E405F7D-61A0-4C44-8303-7F9980C3716F}" presName="bgRect" presStyleLbl="bgShp" presStyleIdx="2" presStyleCnt="6"/>
      <dgm:spPr/>
    </dgm:pt>
    <dgm:pt modelId="{81138B83-65B0-4BED-BC13-E6E2308744AE}" type="pres">
      <dgm:prSet presAssocID="{0E405F7D-61A0-4C44-8303-7F9980C3716F}"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sers"/>
        </a:ext>
      </dgm:extLst>
    </dgm:pt>
    <dgm:pt modelId="{23DB2C25-42A2-4977-93DE-561DC887EF35}" type="pres">
      <dgm:prSet presAssocID="{0E405F7D-61A0-4C44-8303-7F9980C3716F}" presName="spaceRect" presStyleCnt="0"/>
      <dgm:spPr/>
    </dgm:pt>
    <dgm:pt modelId="{0FDA8B82-A78D-4A23-9DA2-19EF6BAB45FF}" type="pres">
      <dgm:prSet presAssocID="{0E405F7D-61A0-4C44-8303-7F9980C3716F}" presName="parTx" presStyleLbl="revTx" presStyleIdx="2" presStyleCnt="6">
        <dgm:presLayoutVars>
          <dgm:chMax val="0"/>
          <dgm:chPref val="0"/>
        </dgm:presLayoutVars>
      </dgm:prSet>
      <dgm:spPr/>
    </dgm:pt>
    <dgm:pt modelId="{E7684377-105B-4A70-958A-155542478FE0}" type="pres">
      <dgm:prSet presAssocID="{04C58637-CAEA-4B6C-915B-EC94FAE881B8}" presName="sibTrans" presStyleCnt="0"/>
      <dgm:spPr/>
    </dgm:pt>
    <dgm:pt modelId="{9F4D9349-E86F-419D-ACE0-7E3283D1CA57}" type="pres">
      <dgm:prSet presAssocID="{C084E463-7029-4898-BAF7-9430557B670B}" presName="compNode" presStyleCnt="0"/>
      <dgm:spPr/>
    </dgm:pt>
    <dgm:pt modelId="{DDF0B134-0D07-44E9-BD7C-0CEBC37A9CA6}" type="pres">
      <dgm:prSet presAssocID="{C084E463-7029-4898-BAF7-9430557B670B}" presName="bgRect" presStyleLbl="bgShp" presStyleIdx="3" presStyleCnt="6" custLinFactNeighborX="-1190" custLinFactNeighborY="-13522"/>
      <dgm:spPr/>
    </dgm:pt>
    <dgm:pt modelId="{F0108087-70E3-4950-B51B-56A27A241386}" type="pres">
      <dgm:prSet presAssocID="{C084E463-7029-4898-BAF7-9430557B670B}"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aily Calendar"/>
        </a:ext>
      </dgm:extLst>
    </dgm:pt>
    <dgm:pt modelId="{D4BD10E2-3B1B-4458-8C6F-607CA73659A2}" type="pres">
      <dgm:prSet presAssocID="{C084E463-7029-4898-BAF7-9430557B670B}" presName="spaceRect" presStyleCnt="0"/>
      <dgm:spPr/>
    </dgm:pt>
    <dgm:pt modelId="{7E02BB90-CE34-45D5-85F6-C97CB122440B}" type="pres">
      <dgm:prSet presAssocID="{C084E463-7029-4898-BAF7-9430557B670B}" presName="parTx" presStyleLbl="revTx" presStyleIdx="3" presStyleCnt="6">
        <dgm:presLayoutVars>
          <dgm:chMax val="0"/>
          <dgm:chPref val="0"/>
        </dgm:presLayoutVars>
      </dgm:prSet>
      <dgm:spPr/>
    </dgm:pt>
    <dgm:pt modelId="{CD8C0240-DEF0-4BC5-989F-54842518492B}" type="pres">
      <dgm:prSet presAssocID="{EFCF773D-4D82-4C1D-923C-2D2ADF384160}" presName="sibTrans" presStyleCnt="0"/>
      <dgm:spPr/>
    </dgm:pt>
    <dgm:pt modelId="{E6269405-5029-4F4C-8E2E-C7359DF52AEE}" type="pres">
      <dgm:prSet presAssocID="{AEF4C0E3-58CA-4495-86DE-9B2360AA0BC4}" presName="compNode" presStyleCnt="0"/>
      <dgm:spPr/>
    </dgm:pt>
    <dgm:pt modelId="{2FA91192-24FA-4093-95C1-E48939BB33E2}" type="pres">
      <dgm:prSet presAssocID="{AEF4C0E3-58CA-4495-86DE-9B2360AA0BC4}" presName="bgRect" presStyleLbl="bgShp" presStyleIdx="4" presStyleCnt="6"/>
      <dgm:spPr/>
    </dgm:pt>
    <dgm:pt modelId="{35A08242-55F8-472A-B7A0-15CA97EAFFCB}" type="pres">
      <dgm:prSet presAssocID="{AEF4C0E3-58CA-4495-86DE-9B2360AA0BC4}"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hare With Person"/>
        </a:ext>
      </dgm:extLst>
    </dgm:pt>
    <dgm:pt modelId="{B95CF8EA-925B-49AD-9AF8-636402451AA7}" type="pres">
      <dgm:prSet presAssocID="{AEF4C0E3-58CA-4495-86DE-9B2360AA0BC4}" presName="spaceRect" presStyleCnt="0"/>
      <dgm:spPr/>
    </dgm:pt>
    <dgm:pt modelId="{A116C6D2-58B9-4FAC-B53F-9A3C3BC68B87}" type="pres">
      <dgm:prSet presAssocID="{AEF4C0E3-58CA-4495-86DE-9B2360AA0BC4}" presName="parTx" presStyleLbl="revTx" presStyleIdx="4" presStyleCnt="6">
        <dgm:presLayoutVars>
          <dgm:chMax val="0"/>
          <dgm:chPref val="0"/>
        </dgm:presLayoutVars>
      </dgm:prSet>
      <dgm:spPr/>
    </dgm:pt>
    <dgm:pt modelId="{3546E893-5A32-4BF4-8829-3945327349F5}" type="pres">
      <dgm:prSet presAssocID="{22FF835F-6AC9-410E-8731-EE6BC6A7AD6B}" presName="sibTrans" presStyleCnt="0"/>
      <dgm:spPr/>
    </dgm:pt>
    <dgm:pt modelId="{67480872-313F-4071-9A19-43E2823C01FD}" type="pres">
      <dgm:prSet presAssocID="{1E0A6A8C-E128-4074-A447-390146357D95}" presName="compNode" presStyleCnt="0"/>
      <dgm:spPr/>
    </dgm:pt>
    <dgm:pt modelId="{04BA556E-A13F-4C4C-AD74-6B89E89AC52E}" type="pres">
      <dgm:prSet presAssocID="{1E0A6A8C-E128-4074-A447-390146357D95}" presName="bgRect" presStyleLbl="bgShp" presStyleIdx="5" presStyleCnt="6"/>
      <dgm:spPr/>
    </dgm:pt>
    <dgm:pt modelId="{D96E34AB-5C19-42E9-85E4-6DD23E021D79}" type="pres">
      <dgm:prSet presAssocID="{1E0A6A8C-E128-4074-A447-390146357D95}"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Smart Phone"/>
        </a:ext>
      </dgm:extLst>
    </dgm:pt>
    <dgm:pt modelId="{9702469B-C1E7-4D43-90FD-F063F9F03058}" type="pres">
      <dgm:prSet presAssocID="{1E0A6A8C-E128-4074-A447-390146357D95}" presName="spaceRect" presStyleCnt="0"/>
      <dgm:spPr/>
    </dgm:pt>
    <dgm:pt modelId="{98E47B3A-FA44-4A6D-97B5-7B86BA4EEA99}" type="pres">
      <dgm:prSet presAssocID="{1E0A6A8C-E128-4074-A447-390146357D95}" presName="parTx" presStyleLbl="revTx" presStyleIdx="5" presStyleCnt="6">
        <dgm:presLayoutVars>
          <dgm:chMax val="0"/>
          <dgm:chPref val="0"/>
        </dgm:presLayoutVars>
      </dgm:prSet>
      <dgm:spPr/>
    </dgm:pt>
  </dgm:ptLst>
  <dgm:cxnLst>
    <dgm:cxn modelId="{11864315-1848-4460-AF88-CCC085DAA87D}" srcId="{559EA8E2-8003-4F9A-9F12-2943FE1796BF}" destId="{1E0A6A8C-E128-4074-A447-390146357D95}" srcOrd="5" destOrd="0" parTransId="{0D3FFEC1-5503-4960-862E-34418A6BC806}" sibTransId="{287CE4C0-4F8C-483C-B1A1-D08558A882CD}"/>
    <dgm:cxn modelId="{15D9C235-7FB7-4CAC-AB90-9E082EDC33A3}" srcId="{559EA8E2-8003-4F9A-9F12-2943FE1796BF}" destId="{D24DEC0A-996D-4B89-8512-F150E82B113E}" srcOrd="0" destOrd="0" parTransId="{D7AFFCAE-6203-4A4B-8AFF-F0C6E4781210}" sibTransId="{B81D05BC-8790-4FB5-8A6D-93C3197F6B55}"/>
    <dgm:cxn modelId="{6FC77267-2B69-495D-BD03-ADB64F2E3CBC}" type="presOf" srcId="{C084E463-7029-4898-BAF7-9430557B670B}" destId="{7E02BB90-CE34-45D5-85F6-C97CB122440B}" srcOrd="0" destOrd="0" presId="urn:microsoft.com/office/officeart/2018/2/layout/IconVerticalSolidList"/>
    <dgm:cxn modelId="{640B5848-4CBC-4FFC-AA45-0D3E25918DB6}" srcId="{559EA8E2-8003-4F9A-9F12-2943FE1796BF}" destId="{C084E463-7029-4898-BAF7-9430557B670B}" srcOrd="3" destOrd="0" parTransId="{74E6E706-FF60-443E-BAA2-9FD70DBB8A23}" sibTransId="{EFCF773D-4D82-4C1D-923C-2D2ADF384160}"/>
    <dgm:cxn modelId="{8BBB306F-DA6D-485C-9C7B-9226A40B3E58}" type="presOf" srcId="{1E0A6A8C-E128-4074-A447-390146357D95}" destId="{98E47B3A-FA44-4A6D-97B5-7B86BA4EEA99}" srcOrd="0" destOrd="0" presId="urn:microsoft.com/office/officeart/2018/2/layout/IconVerticalSolidList"/>
    <dgm:cxn modelId="{2DBFC174-3E23-444B-9CD1-95DB92E18917}" srcId="{559EA8E2-8003-4F9A-9F12-2943FE1796BF}" destId="{AEF4C0E3-58CA-4495-86DE-9B2360AA0BC4}" srcOrd="4" destOrd="0" parTransId="{E95E0898-5C64-4290-80EA-0A7756DFB593}" sibTransId="{22FF835F-6AC9-410E-8731-EE6BC6A7AD6B}"/>
    <dgm:cxn modelId="{00242086-23A9-48A3-A69E-663DB59DAFF6}" type="presOf" srcId="{0E405F7D-61A0-4C44-8303-7F9980C3716F}" destId="{0FDA8B82-A78D-4A23-9DA2-19EF6BAB45FF}" srcOrd="0" destOrd="0" presId="urn:microsoft.com/office/officeart/2018/2/layout/IconVerticalSolidList"/>
    <dgm:cxn modelId="{71AFF88C-F945-4BC4-9171-23D2FC58FC46}" type="presOf" srcId="{AEF4C0E3-58CA-4495-86DE-9B2360AA0BC4}" destId="{A116C6D2-58B9-4FAC-B53F-9A3C3BC68B87}" srcOrd="0" destOrd="0" presId="urn:microsoft.com/office/officeart/2018/2/layout/IconVerticalSolidList"/>
    <dgm:cxn modelId="{A440F78D-0D2C-44C2-83F1-C2117A0C2F20}" srcId="{559EA8E2-8003-4F9A-9F12-2943FE1796BF}" destId="{0E405F7D-61A0-4C44-8303-7F9980C3716F}" srcOrd="2" destOrd="0" parTransId="{D03E70AE-7D0D-44FB-8B1A-77837BBA2040}" sibTransId="{04C58637-CAEA-4B6C-915B-EC94FAE881B8}"/>
    <dgm:cxn modelId="{379A5ACE-3327-45A4-A36D-C3B3AED9979D}" type="presOf" srcId="{559EA8E2-8003-4F9A-9F12-2943FE1796BF}" destId="{386B3E17-8E0C-4903-B811-C88CD359281E}" srcOrd="0" destOrd="0" presId="urn:microsoft.com/office/officeart/2018/2/layout/IconVerticalSolidList"/>
    <dgm:cxn modelId="{53CA54DA-1715-4B4B-BA6F-C5A1ACDCE4C7}" srcId="{559EA8E2-8003-4F9A-9F12-2943FE1796BF}" destId="{592BFBE4-63E2-40E4-91F5-0E9E4D76915B}" srcOrd="1" destOrd="0" parTransId="{9DA7D588-598E-436D-B49B-5E2BDB255D7D}" sibTransId="{9D818C4F-7D0C-4A1A-96A3-1BD54FBA3CFD}"/>
    <dgm:cxn modelId="{6E3E8BE0-3512-44FD-81AD-9512EC3FF78F}" type="presOf" srcId="{D24DEC0A-996D-4B89-8512-F150E82B113E}" destId="{EBBFECF3-97A6-4FA6-9D42-8941131D7149}" srcOrd="0" destOrd="0" presId="urn:microsoft.com/office/officeart/2018/2/layout/IconVerticalSolidList"/>
    <dgm:cxn modelId="{F5D8E4EA-9184-400E-9460-F8E55AA41570}" type="presOf" srcId="{592BFBE4-63E2-40E4-91F5-0E9E4D76915B}" destId="{CB0C0D34-DA81-4320-ACA8-C0DF168EDC83}" srcOrd="0" destOrd="0" presId="urn:microsoft.com/office/officeart/2018/2/layout/IconVerticalSolidList"/>
    <dgm:cxn modelId="{1977984B-8DF8-402D-9F1A-023F86016C3A}" type="presParOf" srcId="{386B3E17-8E0C-4903-B811-C88CD359281E}" destId="{9CC96439-E6EB-45DE-B85F-3981135EA87F}" srcOrd="0" destOrd="0" presId="urn:microsoft.com/office/officeart/2018/2/layout/IconVerticalSolidList"/>
    <dgm:cxn modelId="{AF3A0A3A-9709-4DA9-9501-E28C9068D017}" type="presParOf" srcId="{9CC96439-E6EB-45DE-B85F-3981135EA87F}" destId="{ED2F0F54-E224-499E-9F38-20B979073237}" srcOrd="0" destOrd="0" presId="urn:microsoft.com/office/officeart/2018/2/layout/IconVerticalSolidList"/>
    <dgm:cxn modelId="{D9883E90-355B-4702-88CE-82BB45165E86}" type="presParOf" srcId="{9CC96439-E6EB-45DE-B85F-3981135EA87F}" destId="{16D4089D-4BEB-4A73-8DD1-4659C65A0CC3}" srcOrd="1" destOrd="0" presId="urn:microsoft.com/office/officeart/2018/2/layout/IconVerticalSolidList"/>
    <dgm:cxn modelId="{3B52C50B-A502-42C0-99CE-4DED7F93712B}" type="presParOf" srcId="{9CC96439-E6EB-45DE-B85F-3981135EA87F}" destId="{6021DD2D-4531-4875-91DC-7A944CABCE6B}" srcOrd="2" destOrd="0" presId="urn:microsoft.com/office/officeart/2018/2/layout/IconVerticalSolidList"/>
    <dgm:cxn modelId="{051CFCF6-BEAE-498C-B8B8-856E81B6DB7B}" type="presParOf" srcId="{9CC96439-E6EB-45DE-B85F-3981135EA87F}" destId="{EBBFECF3-97A6-4FA6-9D42-8941131D7149}" srcOrd="3" destOrd="0" presId="urn:microsoft.com/office/officeart/2018/2/layout/IconVerticalSolidList"/>
    <dgm:cxn modelId="{F2D52959-E101-4342-8621-AC37DA172823}" type="presParOf" srcId="{386B3E17-8E0C-4903-B811-C88CD359281E}" destId="{3A954420-825D-443B-BFF7-41DC7CA439BB}" srcOrd="1" destOrd="0" presId="urn:microsoft.com/office/officeart/2018/2/layout/IconVerticalSolidList"/>
    <dgm:cxn modelId="{CAACF1FD-CBE7-4C69-8077-8615FED3A908}" type="presParOf" srcId="{386B3E17-8E0C-4903-B811-C88CD359281E}" destId="{E14BE5C0-F213-46C8-B56C-D1F0E842B27E}" srcOrd="2" destOrd="0" presId="urn:microsoft.com/office/officeart/2018/2/layout/IconVerticalSolidList"/>
    <dgm:cxn modelId="{A0001C98-9D92-4675-9BF5-ECBB8A6A410C}" type="presParOf" srcId="{E14BE5C0-F213-46C8-B56C-D1F0E842B27E}" destId="{6865F4D4-7ABA-4CC0-A360-605D9268A8F1}" srcOrd="0" destOrd="0" presId="urn:microsoft.com/office/officeart/2018/2/layout/IconVerticalSolidList"/>
    <dgm:cxn modelId="{8C0DBC9B-246B-426B-86D7-16C8E800885A}" type="presParOf" srcId="{E14BE5C0-F213-46C8-B56C-D1F0E842B27E}" destId="{C738E0AE-E930-4BD9-83D0-3B99D678B0E4}" srcOrd="1" destOrd="0" presId="urn:microsoft.com/office/officeart/2018/2/layout/IconVerticalSolidList"/>
    <dgm:cxn modelId="{51D4BE74-088F-4DAE-8723-9BF5C221953E}" type="presParOf" srcId="{E14BE5C0-F213-46C8-B56C-D1F0E842B27E}" destId="{F6C4B39A-963A-44CB-880D-4311CFD63EEB}" srcOrd="2" destOrd="0" presId="urn:microsoft.com/office/officeart/2018/2/layout/IconVerticalSolidList"/>
    <dgm:cxn modelId="{5253ED87-B258-4898-926C-837032C78EFE}" type="presParOf" srcId="{E14BE5C0-F213-46C8-B56C-D1F0E842B27E}" destId="{CB0C0D34-DA81-4320-ACA8-C0DF168EDC83}" srcOrd="3" destOrd="0" presId="urn:microsoft.com/office/officeart/2018/2/layout/IconVerticalSolidList"/>
    <dgm:cxn modelId="{0E75D003-24FC-489E-A1C2-DA31FDE2C141}" type="presParOf" srcId="{386B3E17-8E0C-4903-B811-C88CD359281E}" destId="{7767E87A-11B2-4955-9EE0-CD085B8561B0}" srcOrd="3" destOrd="0" presId="urn:microsoft.com/office/officeart/2018/2/layout/IconVerticalSolidList"/>
    <dgm:cxn modelId="{B545B959-D8E6-4EF9-A87A-37FD1BB2D759}" type="presParOf" srcId="{386B3E17-8E0C-4903-B811-C88CD359281E}" destId="{E304DB67-2C10-4034-BC0D-B24C39F3E794}" srcOrd="4" destOrd="0" presId="urn:microsoft.com/office/officeart/2018/2/layout/IconVerticalSolidList"/>
    <dgm:cxn modelId="{480F0F84-28BD-407A-AEAF-0B7BD35E16AA}" type="presParOf" srcId="{E304DB67-2C10-4034-BC0D-B24C39F3E794}" destId="{AAB16F68-90EF-4AE6-910C-BD0CBD0B5189}" srcOrd="0" destOrd="0" presId="urn:microsoft.com/office/officeart/2018/2/layout/IconVerticalSolidList"/>
    <dgm:cxn modelId="{A80B82D2-C085-40B5-97BB-DFB601AF1D03}" type="presParOf" srcId="{E304DB67-2C10-4034-BC0D-B24C39F3E794}" destId="{81138B83-65B0-4BED-BC13-E6E2308744AE}" srcOrd="1" destOrd="0" presId="urn:microsoft.com/office/officeart/2018/2/layout/IconVerticalSolidList"/>
    <dgm:cxn modelId="{5DDC627F-BEC8-4F82-8659-01B116E4C2B2}" type="presParOf" srcId="{E304DB67-2C10-4034-BC0D-B24C39F3E794}" destId="{23DB2C25-42A2-4977-93DE-561DC887EF35}" srcOrd="2" destOrd="0" presId="urn:microsoft.com/office/officeart/2018/2/layout/IconVerticalSolidList"/>
    <dgm:cxn modelId="{91A20E83-F604-4690-A61E-338E91233A9C}" type="presParOf" srcId="{E304DB67-2C10-4034-BC0D-B24C39F3E794}" destId="{0FDA8B82-A78D-4A23-9DA2-19EF6BAB45FF}" srcOrd="3" destOrd="0" presId="urn:microsoft.com/office/officeart/2018/2/layout/IconVerticalSolidList"/>
    <dgm:cxn modelId="{8BB36674-2DA4-4598-8507-681A7F5FE564}" type="presParOf" srcId="{386B3E17-8E0C-4903-B811-C88CD359281E}" destId="{E7684377-105B-4A70-958A-155542478FE0}" srcOrd="5" destOrd="0" presId="urn:microsoft.com/office/officeart/2018/2/layout/IconVerticalSolidList"/>
    <dgm:cxn modelId="{3C77A04F-A084-4848-BA72-652293F8622F}" type="presParOf" srcId="{386B3E17-8E0C-4903-B811-C88CD359281E}" destId="{9F4D9349-E86F-419D-ACE0-7E3283D1CA57}" srcOrd="6" destOrd="0" presId="urn:microsoft.com/office/officeart/2018/2/layout/IconVerticalSolidList"/>
    <dgm:cxn modelId="{BA16D324-1BC1-4A86-8D57-6EC1DCA8D871}" type="presParOf" srcId="{9F4D9349-E86F-419D-ACE0-7E3283D1CA57}" destId="{DDF0B134-0D07-44E9-BD7C-0CEBC37A9CA6}" srcOrd="0" destOrd="0" presId="urn:microsoft.com/office/officeart/2018/2/layout/IconVerticalSolidList"/>
    <dgm:cxn modelId="{E1D4328E-E727-47C7-ABF2-D02D9CD7B0F8}" type="presParOf" srcId="{9F4D9349-E86F-419D-ACE0-7E3283D1CA57}" destId="{F0108087-70E3-4950-B51B-56A27A241386}" srcOrd="1" destOrd="0" presId="urn:microsoft.com/office/officeart/2018/2/layout/IconVerticalSolidList"/>
    <dgm:cxn modelId="{36D9D3F9-C974-4445-8E29-5EBFB19FCF96}" type="presParOf" srcId="{9F4D9349-E86F-419D-ACE0-7E3283D1CA57}" destId="{D4BD10E2-3B1B-4458-8C6F-607CA73659A2}" srcOrd="2" destOrd="0" presId="urn:microsoft.com/office/officeart/2018/2/layout/IconVerticalSolidList"/>
    <dgm:cxn modelId="{8CB191BA-48C0-46D9-8AB1-B4D2B8873051}" type="presParOf" srcId="{9F4D9349-E86F-419D-ACE0-7E3283D1CA57}" destId="{7E02BB90-CE34-45D5-85F6-C97CB122440B}" srcOrd="3" destOrd="0" presId="urn:microsoft.com/office/officeart/2018/2/layout/IconVerticalSolidList"/>
    <dgm:cxn modelId="{CB687442-F5DD-43DC-B1F3-AA215A3D308A}" type="presParOf" srcId="{386B3E17-8E0C-4903-B811-C88CD359281E}" destId="{CD8C0240-DEF0-4BC5-989F-54842518492B}" srcOrd="7" destOrd="0" presId="urn:microsoft.com/office/officeart/2018/2/layout/IconVerticalSolidList"/>
    <dgm:cxn modelId="{C676317A-2598-4BDC-879A-2A8940F7AE40}" type="presParOf" srcId="{386B3E17-8E0C-4903-B811-C88CD359281E}" destId="{E6269405-5029-4F4C-8E2E-C7359DF52AEE}" srcOrd="8" destOrd="0" presId="urn:microsoft.com/office/officeart/2018/2/layout/IconVerticalSolidList"/>
    <dgm:cxn modelId="{F9624C12-16BF-426F-A46B-EF8F31C5ADD0}" type="presParOf" srcId="{E6269405-5029-4F4C-8E2E-C7359DF52AEE}" destId="{2FA91192-24FA-4093-95C1-E48939BB33E2}" srcOrd="0" destOrd="0" presId="urn:microsoft.com/office/officeart/2018/2/layout/IconVerticalSolidList"/>
    <dgm:cxn modelId="{89C2C8DB-8AA0-4481-8447-0FA56C95640F}" type="presParOf" srcId="{E6269405-5029-4F4C-8E2E-C7359DF52AEE}" destId="{35A08242-55F8-472A-B7A0-15CA97EAFFCB}" srcOrd="1" destOrd="0" presId="urn:microsoft.com/office/officeart/2018/2/layout/IconVerticalSolidList"/>
    <dgm:cxn modelId="{8A139B61-DE2F-4768-8A03-62F03C3335CF}" type="presParOf" srcId="{E6269405-5029-4F4C-8E2E-C7359DF52AEE}" destId="{B95CF8EA-925B-49AD-9AF8-636402451AA7}" srcOrd="2" destOrd="0" presId="urn:microsoft.com/office/officeart/2018/2/layout/IconVerticalSolidList"/>
    <dgm:cxn modelId="{911B91B9-07A6-47AB-AAB0-DF149F4A8242}" type="presParOf" srcId="{E6269405-5029-4F4C-8E2E-C7359DF52AEE}" destId="{A116C6D2-58B9-4FAC-B53F-9A3C3BC68B87}" srcOrd="3" destOrd="0" presId="urn:microsoft.com/office/officeart/2018/2/layout/IconVerticalSolidList"/>
    <dgm:cxn modelId="{DE14EF2D-7C81-483E-8497-7CBC0644D3F8}" type="presParOf" srcId="{386B3E17-8E0C-4903-B811-C88CD359281E}" destId="{3546E893-5A32-4BF4-8829-3945327349F5}" srcOrd="9" destOrd="0" presId="urn:microsoft.com/office/officeart/2018/2/layout/IconVerticalSolidList"/>
    <dgm:cxn modelId="{9814D263-2BDA-4ED9-88C2-698644FCE1B5}" type="presParOf" srcId="{386B3E17-8E0C-4903-B811-C88CD359281E}" destId="{67480872-313F-4071-9A19-43E2823C01FD}" srcOrd="10" destOrd="0" presId="urn:microsoft.com/office/officeart/2018/2/layout/IconVerticalSolidList"/>
    <dgm:cxn modelId="{ABB53083-133B-4CA3-B3F7-B9984BD4C213}" type="presParOf" srcId="{67480872-313F-4071-9A19-43E2823C01FD}" destId="{04BA556E-A13F-4C4C-AD74-6B89E89AC52E}" srcOrd="0" destOrd="0" presId="urn:microsoft.com/office/officeart/2018/2/layout/IconVerticalSolidList"/>
    <dgm:cxn modelId="{AA43C11A-6EFD-49DF-AC5F-D4A6C3AE6064}" type="presParOf" srcId="{67480872-313F-4071-9A19-43E2823C01FD}" destId="{D96E34AB-5C19-42E9-85E4-6DD23E021D79}" srcOrd="1" destOrd="0" presId="urn:microsoft.com/office/officeart/2018/2/layout/IconVerticalSolidList"/>
    <dgm:cxn modelId="{3310E8DE-47C5-4AD1-8787-DFE75F10A3BB}" type="presParOf" srcId="{67480872-313F-4071-9A19-43E2823C01FD}" destId="{9702469B-C1E7-4D43-90FD-F063F9F03058}" srcOrd="2" destOrd="0" presId="urn:microsoft.com/office/officeart/2018/2/layout/IconVerticalSolidList"/>
    <dgm:cxn modelId="{D02A41F5-2525-4510-A057-85F5F182C69D}" type="presParOf" srcId="{67480872-313F-4071-9A19-43E2823C01FD}" destId="{98E47B3A-FA44-4A6D-97B5-7B86BA4EEA9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F0D6267-9EF9-4D89-9884-51369FF752B9}" type="doc">
      <dgm:prSet loTypeId="urn:microsoft.com/office/officeart/2005/8/layout/chevron2" loCatId="process" qsTypeId="urn:microsoft.com/office/officeart/2005/8/quickstyle/simple1" qsCatId="simple" csTypeId="urn:microsoft.com/office/officeart/2005/8/colors/colorful5" csCatId="colorful" phldr="1"/>
      <dgm:spPr/>
      <dgm:t>
        <a:bodyPr/>
        <a:lstStyle/>
        <a:p>
          <a:endParaRPr lang="en-US"/>
        </a:p>
      </dgm:t>
    </dgm:pt>
    <dgm:pt modelId="{42BB81F1-170A-4B17-8C63-66B37F410B0C}">
      <dgm:prSet/>
      <dgm:spPr/>
      <dgm:t>
        <a:bodyPr/>
        <a:lstStyle/>
        <a:p>
          <a:r>
            <a:rPr lang="en-US"/>
            <a:t>Follow</a:t>
          </a:r>
        </a:p>
      </dgm:t>
    </dgm:pt>
    <dgm:pt modelId="{4FB39EC2-1890-4226-AEBE-3EC2EF841FD6}" type="parTrans" cxnId="{12FB0035-2C12-4A42-B9C4-10D6C68FBA1C}">
      <dgm:prSet/>
      <dgm:spPr/>
      <dgm:t>
        <a:bodyPr/>
        <a:lstStyle/>
        <a:p>
          <a:endParaRPr lang="en-US"/>
        </a:p>
      </dgm:t>
    </dgm:pt>
    <dgm:pt modelId="{EFAC9A18-01B0-49CE-A52E-C6AE4B0F4B92}" type="sibTrans" cxnId="{12FB0035-2C12-4A42-B9C4-10D6C68FBA1C}">
      <dgm:prSet/>
      <dgm:spPr/>
      <dgm:t>
        <a:bodyPr/>
        <a:lstStyle/>
        <a:p>
          <a:endParaRPr lang="en-US"/>
        </a:p>
      </dgm:t>
    </dgm:pt>
    <dgm:pt modelId="{5251DEA3-62CA-4E52-80DB-A5CAF9A2CE44}">
      <dgm:prSet/>
      <dgm:spPr/>
      <dgm:t>
        <a:bodyPr/>
        <a:lstStyle/>
        <a:p>
          <a:r>
            <a:rPr lang="en-US"/>
            <a:t>Follow GDPR and data protection policies (UK GOV 2018)</a:t>
          </a:r>
        </a:p>
      </dgm:t>
    </dgm:pt>
    <dgm:pt modelId="{9A5295D8-6292-440B-A852-DEFE34744648}" type="parTrans" cxnId="{46A66FDA-EF00-419C-940D-0A526DA8BECB}">
      <dgm:prSet/>
      <dgm:spPr/>
      <dgm:t>
        <a:bodyPr/>
        <a:lstStyle/>
        <a:p>
          <a:endParaRPr lang="en-US"/>
        </a:p>
      </dgm:t>
    </dgm:pt>
    <dgm:pt modelId="{B4905E5C-6A5F-4B58-9D2E-F3CE46F5AE25}" type="sibTrans" cxnId="{46A66FDA-EF00-419C-940D-0A526DA8BECB}">
      <dgm:prSet/>
      <dgm:spPr/>
      <dgm:t>
        <a:bodyPr/>
        <a:lstStyle/>
        <a:p>
          <a:endParaRPr lang="en-US"/>
        </a:p>
      </dgm:t>
    </dgm:pt>
    <dgm:pt modelId="{F04CBC9A-68C3-47A6-B80D-CC17B96A5906}">
      <dgm:prSet/>
      <dgm:spPr/>
      <dgm:t>
        <a:bodyPr/>
        <a:lstStyle/>
        <a:p>
          <a:r>
            <a:rPr lang="en-US"/>
            <a:t>Share</a:t>
          </a:r>
        </a:p>
      </dgm:t>
    </dgm:pt>
    <dgm:pt modelId="{A109A798-B895-4BC8-8728-AFD213E24789}" type="parTrans" cxnId="{EA5E70C6-53A3-4676-897A-1F93893C170E}">
      <dgm:prSet/>
      <dgm:spPr/>
      <dgm:t>
        <a:bodyPr/>
        <a:lstStyle/>
        <a:p>
          <a:endParaRPr lang="en-US"/>
        </a:p>
      </dgm:t>
    </dgm:pt>
    <dgm:pt modelId="{766D044F-5570-4885-B3B1-5B1214D545D9}" type="sibTrans" cxnId="{EA5E70C6-53A3-4676-897A-1F93893C170E}">
      <dgm:prSet/>
      <dgm:spPr/>
      <dgm:t>
        <a:bodyPr/>
        <a:lstStyle/>
        <a:p>
          <a:endParaRPr lang="en-US"/>
        </a:p>
      </dgm:t>
    </dgm:pt>
    <dgm:pt modelId="{86C0BBDE-79DF-4171-A453-00097B16A677}">
      <dgm:prSet/>
      <dgm:spPr/>
      <dgm:t>
        <a:bodyPr/>
        <a:lstStyle/>
        <a:p>
          <a:r>
            <a:rPr lang="en-US"/>
            <a:t>Only share information when necessary</a:t>
          </a:r>
        </a:p>
      </dgm:t>
    </dgm:pt>
    <dgm:pt modelId="{8A9E0C61-2BD2-4CC5-8B05-DACDEB5FE7FF}" type="parTrans" cxnId="{9F1B5B1E-8DB0-409B-BD62-9C0F84FA1D49}">
      <dgm:prSet/>
      <dgm:spPr/>
      <dgm:t>
        <a:bodyPr/>
        <a:lstStyle/>
        <a:p>
          <a:endParaRPr lang="en-US"/>
        </a:p>
      </dgm:t>
    </dgm:pt>
    <dgm:pt modelId="{DC2A74F0-F2B2-40B0-A60A-A4D30BE82278}" type="sibTrans" cxnId="{9F1B5B1E-8DB0-409B-BD62-9C0F84FA1D49}">
      <dgm:prSet/>
      <dgm:spPr/>
      <dgm:t>
        <a:bodyPr/>
        <a:lstStyle/>
        <a:p>
          <a:endParaRPr lang="en-US"/>
        </a:p>
      </dgm:t>
    </dgm:pt>
    <dgm:pt modelId="{4ADAD8BF-6D5F-4566-B50F-59A1982A576B}">
      <dgm:prSet/>
      <dgm:spPr/>
      <dgm:t>
        <a:bodyPr/>
        <a:lstStyle/>
        <a:p>
          <a:r>
            <a:rPr lang="en-US"/>
            <a:t>Protect</a:t>
          </a:r>
        </a:p>
      </dgm:t>
    </dgm:pt>
    <dgm:pt modelId="{4C319700-5144-46A6-9F13-92712219C584}" type="parTrans" cxnId="{C1E00A31-3356-43D0-AE45-03CE21812BEC}">
      <dgm:prSet/>
      <dgm:spPr/>
      <dgm:t>
        <a:bodyPr/>
        <a:lstStyle/>
        <a:p>
          <a:endParaRPr lang="en-US"/>
        </a:p>
      </dgm:t>
    </dgm:pt>
    <dgm:pt modelId="{B1334D79-FA8B-49D8-A74D-8567D2B58912}" type="sibTrans" cxnId="{C1E00A31-3356-43D0-AE45-03CE21812BEC}">
      <dgm:prSet/>
      <dgm:spPr/>
      <dgm:t>
        <a:bodyPr/>
        <a:lstStyle/>
        <a:p>
          <a:endParaRPr lang="en-US"/>
        </a:p>
      </dgm:t>
    </dgm:pt>
    <dgm:pt modelId="{D1238468-1CA2-481C-ADC7-807DC43E4C82}">
      <dgm:prSet/>
      <dgm:spPr/>
      <dgm:t>
        <a:bodyPr/>
        <a:lstStyle/>
        <a:p>
          <a:r>
            <a:rPr lang="en-US"/>
            <a:t>Protect patient/ service user privacy</a:t>
          </a:r>
        </a:p>
      </dgm:t>
    </dgm:pt>
    <dgm:pt modelId="{09AD7B86-436E-4BEF-AA91-285F23879B45}" type="parTrans" cxnId="{55A6FD04-D582-4455-8926-301EB6973103}">
      <dgm:prSet/>
      <dgm:spPr/>
      <dgm:t>
        <a:bodyPr/>
        <a:lstStyle/>
        <a:p>
          <a:endParaRPr lang="en-US"/>
        </a:p>
      </dgm:t>
    </dgm:pt>
    <dgm:pt modelId="{DC71C153-2FDE-4D05-A75D-115347911992}" type="sibTrans" cxnId="{55A6FD04-D582-4455-8926-301EB6973103}">
      <dgm:prSet/>
      <dgm:spPr/>
      <dgm:t>
        <a:bodyPr/>
        <a:lstStyle/>
        <a:p>
          <a:endParaRPr lang="en-US"/>
        </a:p>
      </dgm:t>
    </dgm:pt>
    <dgm:pt modelId="{6A86F59B-EF42-4B32-B81A-02E604F88A5F}">
      <dgm:prSet/>
      <dgm:spPr/>
      <dgm:t>
        <a:bodyPr/>
        <a:lstStyle/>
        <a:p>
          <a:r>
            <a:rPr lang="en-US"/>
            <a:t>Maintain</a:t>
          </a:r>
        </a:p>
      </dgm:t>
    </dgm:pt>
    <dgm:pt modelId="{11C588FE-9DDB-4665-B720-A5F701BB04E3}" type="parTrans" cxnId="{11266D6A-F3FA-4293-86DD-CD70A3C13E4C}">
      <dgm:prSet/>
      <dgm:spPr/>
      <dgm:t>
        <a:bodyPr/>
        <a:lstStyle/>
        <a:p>
          <a:endParaRPr lang="en-US"/>
        </a:p>
      </dgm:t>
    </dgm:pt>
    <dgm:pt modelId="{EF4DB36A-5416-489A-909E-23602407E393}" type="sibTrans" cxnId="{11266D6A-F3FA-4293-86DD-CD70A3C13E4C}">
      <dgm:prSet/>
      <dgm:spPr/>
      <dgm:t>
        <a:bodyPr/>
        <a:lstStyle/>
        <a:p>
          <a:endParaRPr lang="en-US"/>
        </a:p>
      </dgm:t>
    </dgm:pt>
    <dgm:pt modelId="{945EB46F-36B9-48E1-A61B-BC566E09EC48}">
      <dgm:prSet/>
      <dgm:spPr/>
      <dgm:t>
        <a:bodyPr/>
        <a:lstStyle/>
        <a:p>
          <a:r>
            <a:rPr lang="en-US"/>
            <a:t>Maintain confidentiality at all times </a:t>
          </a:r>
        </a:p>
      </dgm:t>
    </dgm:pt>
    <dgm:pt modelId="{90B5C6BD-7317-46FD-9185-5FD6B12B4905}" type="parTrans" cxnId="{D95E0926-B534-495B-8940-B4AC8D34EEF5}">
      <dgm:prSet/>
      <dgm:spPr/>
      <dgm:t>
        <a:bodyPr/>
        <a:lstStyle/>
        <a:p>
          <a:endParaRPr lang="en-US"/>
        </a:p>
      </dgm:t>
    </dgm:pt>
    <dgm:pt modelId="{84ED4469-385A-4006-9BBA-D9E72F04BFA8}" type="sibTrans" cxnId="{D95E0926-B534-495B-8940-B4AC8D34EEF5}">
      <dgm:prSet/>
      <dgm:spPr/>
      <dgm:t>
        <a:bodyPr/>
        <a:lstStyle/>
        <a:p>
          <a:endParaRPr lang="en-US"/>
        </a:p>
      </dgm:t>
    </dgm:pt>
    <dgm:pt modelId="{D58D34E2-C3C1-4C55-8EE1-C3A4B8F0828A}">
      <dgm:prSet/>
      <dgm:spPr/>
      <dgm:t>
        <a:bodyPr/>
        <a:lstStyle/>
        <a:p>
          <a:r>
            <a:rPr lang="en-US"/>
            <a:t>Staff</a:t>
          </a:r>
        </a:p>
      </dgm:t>
    </dgm:pt>
    <dgm:pt modelId="{A4B3BAB8-41E8-4BD9-85AE-CE4C937DEC8E}" type="parTrans" cxnId="{B6D78FC9-483D-4FAD-BBBC-7D48338C2BE1}">
      <dgm:prSet/>
      <dgm:spPr/>
      <dgm:t>
        <a:bodyPr/>
        <a:lstStyle/>
        <a:p>
          <a:endParaRPr lang="en-US"/>
        </a:p>
      </dgm:t>
    </dgm:pt>
    <dgm:pt modelId="{8439B988-6779-4421-99D3-3CF09A258251}" type="sibTrans" cxnId="{B6D78FC9-483D-4FAD-BBBC-7D48338C2BE1}">
      <dgm:prSet/>
      <dgm:spPr/>
      <dgm:t>
        <a:bodyPr/>
        <a:lstStyle/>
        <a:p>
          <a:endParaRPr lang="en-US"/>
        </a:p>
      </dgm:t>
    </dgm:pt>
    <dgm:pt modelId="{0B0276F6-E260-43DD-8FD5-A0FEF9AE5393}">
      <dgm:prSet/>
      <dgm:spPr/>
      <dgm:t>
        <a:bodyPr/>
        <a:lstStyle/>
        <a:p>
          <a:r>
            <a:rPr lang="en-US"/>
            <a:t>Regular staff training on data protection</a:t>
          </a:r>
        </a:p>
      </dgm:t>
    </dgm:pt>
    <dgm:pt modelId="{0301AACB-A507-43DE-B646-29D6EE45644A}" type="parTrans" cxnId="{C2463F1A-C756-4D0C-B73E-4D5B20844718}">
      <dgm:prSet/>
      <dgm:spPr/>
      <dgm:t>
        <a:bodyPr/>
        <a:lstStyle/>
        <a:p>
          <a:endParaRPr lang="en-US"/>
        </a:p>
      </dgm:t>
    </dgm:pt>
    <dgm:pt modelId="{C4FAC805-66EE-493D-9F18-A6373E07B231}" type="sibTrans" cxnId="{C2463F1A-C756-4D0C-B73E-4D5B20844718}">
      <dgm:prSet/>
      <dgm:spPr/>
      <dgm:t>
        <a:bodyPr/>
        <a:lstStyle/>
        <a:p>
          <a:endParaRPr lang="en-US"/>
        </a:p>
      </dgm:t>
    </dgm:pt>
    <dgm:pt modelId="{DBF79F1B-C6C0-47C1-9611-C298533726C9}" type="pres">
      <dgm:prSet presAssocID="{1F0D6267-9EF9-4D89-9884-51369FF752B9}" presName="linearFlow" presStyleCnt="0">
        <dgm:presLayoutVars>
          <dgm:dir/>
          <dgm:animLvl val="lvl"/>
          <dgm:resizeHandles val="exact"/>
        </dgm:presLayoutVars>
      </dgm:prSet>
      <dgm:spPr/>
    </dgm:pt>
    <dgm:pt modelId="{15D64E3A-4487-4086-88C4-A269C562BD0A}" type="pres">
      <dgm:prSet presAssocID="{42BB81F1-170A-4B17-8C63-66B37F410B0C}" presName="composite" presStyleCnt="0"/>
      <dgm:spPr/>
    </dgm:pt>
    <dgm:pt modelId="{6548A4F5-2781-4B7E-A935-6397A0D48A0F}" type="pres">
      <dgm:prSet presAssocID="{42BB81F1-170A-4B17-8C63-66B37F410B0C}" presName="parentText" presStyleLbl="alignNode1" presStyleIdx="0" presStyleCnt="5">
        <dgm:presLayoutVars>
          <dgm:chMax val="1"/>
          <dgm:bulletEnabled val="1"/>
        </dgm:presLayoutVars>
      </dgm:prSet>
      <dgm:spPr/>
    </dgm:pt>
    <dgm:pt modelId="{D002719E-402C-4564-8AF9-99A1A37378E7}" type="pres">
      <dgm:prSet presAssocID="{42BB81F1-170A-4B17-8C63-66B37F410B0C}" presName="descendantText" presStyleLbl="alignAcc1" presStyleIdx="0" presStyleCnt="5">
        <dgm:presLayoutVars>
          <dgm:bulletEnabled val="1"/>
        </dgm:presLayoutVars>
      </dgm:prSet>
      <dgm:spPr/>
    </dgm:pt>
    <dgm:pt modelId="{68B332B2-148F-425D-B96D-2B89D134EB13}" type="pres">
      <dgm:prSet presAssocID="{EFAC9A18-01B0-49CE-A52E-C6AE4B0F4B92}" presName="sp" presStyleCnt="0"/>
      <dgm:spPr/>
    </dgm:pt>
    <dgm:pt modelId="{DDA072BE-BD69-4FED-BD91-CD3FCD435B56}" type="pres">
      <dgm:prSet presAssocID="{F04CBC9A-68C3-47A6-B80D-CC17B96A5906}" presName="composite" presStyleCnt="0"/>
      <dgm:spPr/>
    </dgm:pt>
    <dgm:pt modelId="{E808FD86-EFC5-42FC-89F5-66EEB1292020}" type="pres">
      <dgm:prSet presAssocID="{F04CBC9A-68C3-47A6-B80D-CC17B96A5906}" presName="parentText" presStyleLbl="alignNode1" presStyleIdx="1" presStyleCnt="5">
        <dgm:presLayoutVars>
          <dgm:chMax val="1"/>
          <dgm:bulletEnabled val="1"/>
        </dgm:presLayoutVars>
      </dgm:prSet>
      <dgm:spPr/>
    </dgm:pt>
    <dgm:pt modelId="{A183FCEA-0D44-4E4C-ACFC-722B782C4589}" type="pres">
      <dgm:prSet presAssocID="{F04CBC9A-68C3-47A6-B80D-CC17B96A5906}" presName="descendantText" presStyleLbl="alignAcc1" presStyleIdx="1" presStyleCnt="5">
        <dgm:presLayoutVars>
          <dgm:bulletEnabled val="1"/>
        </dgm:presLayoutVars>
      </dgm:prSet>
      <dgm:spPr/>
    </dgm:pt>
    <dgm:pt modelId="{D0F2CF91-2D5E-4DDE-AAA4-A7FE4595C661}" type="pres">
      <dgm:prSet presAssocID="{766D044F-5570-4885-B3B1-5B1214D545D9}" presName="sp" presStyleCnt="0"/>
      <dgm:spPr/>
    </dgm:pt>
    <dgm:pt modelId="{5F9D2AB3-C11F-4892-8AF1-6AF8241B9F45}" type="pres">
      <dgm:prSet presAssocID="{4ADAD8BF-6D5F-4566-B50F-59A1982A576B}" presName="composite" presStyleCnt="0"/>
      <dgm:spPr/>
    </dgm:pt>
    <dgm:pt modelId="{3FF603D2-AB3A-4A11-BCFE-ACB44F0A6ACE}" type="pres">
      <dgm:prSet presAssocID="{4ADAD8BF-6D5F-4566-B50F-59A1982A576B}" presName="parentText" presStyleLbl="alignNode1" presStyleIdx="2" presStyleCnt="5">
        <dgm:presLayoutVars>
          <dgm:chMax val="1"/>
          <dgm:bulletEnabled val="1"/>
        </dgm:presLayoutVars>
      </dgm:prSet>
      <dgm:spPr/>
    </dgm:pt>
    <dgm:pt modelId="{C7D02F09-5CBE-443C-8EB4-30EEFF3CA8EC}" type="pres">
      <dgm:prSet presAssocID="{4ADAD8BF-6D5F-4566-B50F-59A1982A576B}" presName="descendantText" presStyleLbl="alignAcc1" presStyleIdx="2" presStyleCnt="5">
        <dgm:presLayoutVars>
          <dgm:bulletEnabled val="1"/>
        </dgm:presLayoutVars>
      </dgm:prSet>
      <dgm:spPr/>
    </dgm:pt>
    <dgm:pt modelId="{73776C60-F593-488F-B6C3-DAA034D1C5D2}" type="pres">
      <dgm:prSet presAssocID="{B1334D79-FA8B-49D8-A74D-8567D2B58912}" presName="sp" presStyleCnt="0"/>
      <dgm:spPr/>
    </dgm:pt>
    <dgm:pt modelId="{2A30F536-ADB3-4FF3-8EAA-8C18D3333898}" type="pres">
      <dgm:prSet presAssocID="{6A86F59B-EF42-4B32-B81A-02E604F88A5F}" presName="composite" presStyleCnt="0"/>
      <dgm:spPr/>
    </dgm:pt>
    <dgm:pt modelId="{21D31E11-F446-44D4-B635-E22564D3B4A1}" type="pres">
      <dgm:prSet presAssocID="{6A86F59B-EF42-4B32-B81A-02E604F88A5F}" presName="parentText" presStyleLbl="alignNode1" presStyleIdx="3" presStyleCnt="5">
        <dgm:presLayoutVars>
          <dgm:chMax val="1"/>
          <dgm:bulletEnabled val="1"/>
        </dgm:presLayoutVars>
      </dgm:prSet>
      <dgm:spPr/>
    </dgm:pt>
    <dgm:pt modelId="{4C06FB4D-DE37-4D84-B423-0648EB89F018}" type="pres">
      <dgm:prSet presAssocID="{6A86F59B-EF42-4B32-B81A-02E604F88A5F}" presName="descendantText" presStyleLbl="alignAcc1" presStyleIdx="3" presStyleCnt="5">
        <dgm:presLayoutVars>
          <dgm:bulletEnabled val="1"/>
        </dgm:presLayoutVars>
      </dgm:prSet>
      <dgm:spPr/>
    </dgm:pt>
    <dgm:pt modelId="{9655F91B-3CD1-412E-9733-41D83CA8F713}" type="pres">
      <dgm:prSet presAssocID="{EF4DB36A-5416-489A-909E-23602407E393}" presName="sp" presStyleCnt="0"/>
      <dgm:spPr/>
    </dgm:pt>
    <dgm:pt modelId="{86CE054A-E6F1-479F-8F18-E1AC4E0E0C82}" type="pres">
      <dgm:prSet presAssocID="{D58D34E2-C3C1-4C55-8EE1-C3A4B8F0828A}" presName="composite" presStyleCnt="0"/>
      <dgm:spPr/>
    </dgm:pt>
    <dgm:pt modelId="{CC790458-772F-448F-84DA-A6637B3DCC02}" type="pres">
      <dgm:prSet presAssocID="{D58D34E2-C3C1-4C55-8EE1-C3A4B8F0828A}" presName="parentText" presStyleLbl="alignNode1" presStyleIdx="4" presStyleCnt="5">
        <dgm:presLayoutVars>
          <dgm:chMax val="1"/>
          <dgm:bulletEnabled val="1"/>
        </dgm:presLayoutVars>
      </dgm:prSet>
      <dgm:spPr/>
    </dgm:pt>
    <dgm:pt modelId="{2F189E05-0BE2-4095-B7A2-A8E50252676B}" type="pres">
      <dgm:prSet presAssocID="{D58D34E2-C3C1-4C55-8EE1-C3A4B8F0828A}" presName="descendantText" presStyleLbl="alignAcc1" presStyleIdx="4" presStyleCnt="5">
        <dgm:presLayoutVars>
          <dgm:bulletEnabled val="1"/>
        </dgm:presLayoutVars>
      </dgm:prSet>
      <dgm:spPr/>
    </dgm:pt>
  </dgm:ptLst>
  <dgm:cxnLst>
    <dgm:cxn modelId="{55A6FD04-D582-4455-8926-301EB6973103}" srcId="{4ADAD8BF-6D5F-4566-B50F-59A1982A576B}" destId="{D1238468-1CA2-481C-ADC7-807DC43E4C82}" srcOrd="0" destOrd="0" parTransId="{09AD7B86-436E-4BEF-AA91-285F23879B45}" sibTransId="{DC71C153-2FDE-4D05-A75D-115347911992}"/>
    <dgm:cxn modelId="{55572A0D-F24E-4CE5-8306-E4BB88D07DAC}" type="presOf" srcId="{6A86F59B-EF42-4B32-B81A-02E604F88A5F}" destId="{21D31E11-F446-44D4-B635-E22564D3B4A1}" srcOrd="0" destOrd="0" presId="urn:microsoft.com/office/officeart/2005/8/layout/chevron2"/>
    <dgm:cxn modelId="{C2463F1A-C756-4D0C-B73E-4D5B20844718}" srcId="{D58D34E2-C3C1-4C55-8EE1-C3A4B8F0828A}" destId="{0B0276F6-E260-43DD-8FD5-A0FEF9AE5393}" srcOrd="0" destOrd="0" parTransId="{0301AACB-A507-43DE-B646-29D6EE45644A}" sibTransId="{C4FAC805-66EE-493D-9F18-A6373E07B231}"/>
    <dgm:cxn modelId="{7CF5CE1B-08C5-48C5-AED8-140B3FC7AB2D}" type="presOf" srcId="{4ADAD8BF-6D5F-4566-B50F-59A1982A576B}" destId="{3FF603D2-AB3A-4A11-BCFE-ACB44F0A6ACE}" srcOrd="0" destOrd="0" presId="urn:microsoft.com/office/officeart/2005/8/layout/chevron2"/>
    <dgm:cxn modelId="{FCBA271C-E02E-4464-88E6-A82D11126318}" type="presOf" srcId="{945EB46F-36B9-48E1-A61B-BC566E09EC48}" destId="{4C06FB4D-DE37-4D84-B423-0648EB89F018}" srcOrd="0" destOrd="0" presId="urn:microsoft.com/office/officeart/2005/8/layout/chevron2"/>
    <dgm:cxn modelId="{9F1B5B1E-8DB0-409B-BD62-9C0F84FA1D49}" srcId="{F04CBC9A-68C3-47A6-B80D-CC17B96A5906}" destId="{86C0BBDE-79DF-4171-A453-00097B16A677}" srcOrd="0" destOrd="0" parTransId="{8A9E0C61-2BD2-4CC5-8B05-DACDEB5FE7FF}" sibTransId="{DC2A74F0-F2B2-40B0-A60A-A4D30BE82278}"/>
    <dgm:cxn modelId="{D95E0926-B534-495B-8940-B4AC8D34EEF5}" srcId="{6A86F59B-EF42-4B32-B81A-02E604F88A5F}" destId="{945EB46F-36B9-48E1-A61B-BC566E09EC48}" srcOrd="0" destOrd="0" parTransId="{90B5C6BD-7317-46FD-9185-5FD6B12B4905}" sibTransId="{84ED4469-385A-4006-9BBA-D9E72F04BFA8}"/>
    <dgm:cxn modelId="{C1E00A31-3356-43D0-AE45-03CE21812BEC}" srcId="{1F0D6267-9EF9-4D89-9884-51369FF752B9}" destId="{4ADAD8BF-6D5F-4566-B50F-59A1982A576B}" srcOrd="2" destOrd="0" parTransId="{4C319700-5144-46A6-9F13-92712219C584}" sibTransId="{B1334D79-FA8B-49D8-A74D-8567D2B58912}"/>
    <dgm:cxn modelId="{12FB0035-2C12-4A42-B9C4-10D6C68FBA1C}" srcId="{1F0D6267-9EF9-4D89-9884-51369FF752B9}" destId="{42BB81F1-170A-4B17-8C63-66B37F410B0C}" srcOrd="0" destOrd="0" parTransId="{4FB39EC2-1890-4226-AEBE-3EC2EF841FD6}" sibTransId="{EFAC9A18-01B0-49CE-A52E-C6AE4B0F4B92}"/>
    <dgm:cxn modelId="{11266D6A-F3FA-4293-86DD-CD70A3C13E4C}" srcId="{1F0D6267-9EF9-4D89-9884-51369FF752B9}" destId="{6A86F59B-EF42-4B32-B81A-02E604F88A5F}" srcOrd="3" destOrd="0" parTransId="{11C588FE-9DDB-4665-B720-A5F701BB04E3}" sibTransId="{EF4DB36A-5416-489A-909E-23602407E393}"/>
    <dgm:cxn modelId="{ACA0904A-7483-4DF7-B7BF-B0153370439E}" type="presOf" srcId="{42BB81F1-170A-4B17-8C63-66B37F410B0C}" destId="{6548A4F5-2781-4B7E-A935-6397A0D48A0F}" srcOrd="0" destOrd="0" presId="urn:microsoft.com/office/officeart/2005/8/layout/chevron2"/>
    <dgm:cxn modelId="{7B6C8556-948F-4F3A-9707-97FFAFF4D955}" type="presOf" srcId="{0B0276F6-E260-43DD-8FD5-A0FEF9AE5393}" destId="{2F189E05-0BE2-4095-B7A2-A8E50252676B}" srcOrd="0" destOrd="0" presId="urn:microsoft.com/office/officeart/2005/8/layout/chevron2"/>
    <dgm:cxn modelId="{426BB28D-C33C-4AB6-BA61-3AC0AB28AE7A}" type="presOf" srcId="{D1238468-1CA2-481C-ADC7-807DC43E4C82}" destId="{C7D02F09-5CBE-443C-8EB4-30EEFF3CA8EC}" srcOrd="0" destOrd="0" presId="urn:microsoft.com/office/officeart/2005/8/layout/chevron2"/>
    <dgm:cxn modelId="{30DCA4A6-096B-4BC2-A0BD-CC49FF8F9C92}" type="presOf" srcId="{5251DEA3-62CA-4E52-80DB-A5CAF9A2CE44}" destId="{D002719E-402C-4564-8AF9-99A1A37378E7}" srcOrd="0" destOrd="0" presId="urn:microsoft.com/office/officeart/2005/8/layout/chevron2"/>
    <dgm:cxn modelId="{0EB219AC-BEFC-48A5-BC64-1698FE3EF4FC}" type="presOf" srcId="{D58D34E2-C3C1-4C55-8EE1-C3A4B8F0828A}" destId="{CC790458-772F-448F-84DA-A6637B3DCC02}" srcOrd="0" destOrd="0" presId="urn:microsoft.com/office/officeart/2005/8/layout/chevron2"/>
    <dgm:cxn modelId="{88DBAFB0-6483-4B51-9E57-395FDA6F2B32}" type="presOf" srcId="{1F0D6267-9EF9-4D89-9884-51369FF752B9}" destId="{DBF79F1B-C6C0-47C1-9611-C298533726C9}" srcOrd="0" destOrd="0" presId="urn:microsoft.com/office/officeart/2005/8/layout/chevron2"/>
    <dgm:cxn modelId="{EA5E70C6-53A3-4676-897A-1F93893C170E}" srcId="{1F0D6267-9EF9-4D89-9884-51369FF752B9}" destId="{F04CBC9A-68C3-47A6-B80D-CC17B96A5906}" srcOrd="1" destOrd="0" parTransId="{A109A798-B895-4BC8-8728-AFD213E24789}" sibTransId="{766D044F-5570-4885-B3B1-5B1214D545D9}"/>
    <dgm:cxn modelId="{B6D78FC9-483D-4FAD-BBBC-7D48338C2BE1}" srcId="{1F0D6267-9EF9-4D89-9884-51369FF752B9}" destId="{D58D34E2-C3C1-4C55-8EE1-C3A4B8F0828A}" srcOrd="4" destOrd="0" parTransId="{A4B3BAB8-41E8-4BD9-85AE-CE4C937DEC8E}" sibTransId="{8439B988-6779-4421-99D3-3CF09A258251}"/>
    <dgm:cxn modelId="{46A66FDA-EF00-419C-940D-0A526DA8BECB}" srcId="{42BB81F1-170A-4B17-8C63-66B37F410B0C}" destId="{5251DEA3-62CA-4E52-80DB-A5CAF9A2CE44}" srcOrd="0" destOrd="0" parTransId="{9A5295D8-6292-440B-A852-DEFE34744648}" sibTransId="{B4905E5C-6A5F-4B58-9D2E-F3CE46F5AE25}"/>
    <dgm:cxn modelId="{E19273E9-FF16-41DC-9266-416CEB7F509C}" type="presOf" srcId="{F04CBC9A-68C3-47A6-B80D-CC17B96A5906}" destId="{E808FD86-EFC5-42FC-89F5-66EEB1292020}" srcOrd="0" destOrd="0" presId="urn:microsoft.com/office/officeart/2005/8/layout/chevron2"/>
    <dgm:cxn modelId="{F20370FD-85A1-4E20-8097-7C147FC6C95B}" type="presOf" srcId="{86C0BBDE-79DF-4171-A453-00097B16A677}" destId="{A183FCEA-0D44-4E4C-ACFC-722B782C4589}" srcOrd="0" destOrd="0" presId="urn:microsoft.com/office/officeart/2005/8/layout/chevron2"/>
    <dgm:cxn modelId="{D90297B5-CDC3-4D33-A143-C48FAC99AEE1}" type="presParOf" srcId="{DBF79F1B-C6C0-47C1-9611-C298533726C9}" destId="{15D64E3A-4487-4086-88C4-A269C562BD0A}" srcOrd="0" destOrd="0" presId="urn:microsoft.com/office/officeart/2005/8/layout/chevron2"/>
    <dgm:cxn modelId="{9A1E978C-5A1A-4B4C-A263-246A69BB0663}" type="presParOf" srcId="{15D64E3A-4487-4086-88C4-A269C562BD0A}" destId="{6548A4F5-2781-4B7E-A935-6397A0D48A0F}" srcOrd="0" destOrd="0" presId="urn:microsoft.com/office/officeart/2005/8/layout/chevron2"/>
    <dgm:cxn modelId="{5ECD269D-83D3-4A3F-B6A8-BBA0AB788FD5}" type="presParOf" srcId="{15D64E3A-4487-4086-88C4-A269C562BD0A}" destId="{D002719E-402C-4564-8AF9-99A1A37378E7}" srcOrd="1" destOrd="0" presId="urn:microsoft.com/office/officeart/2005/8/layout/chevron2"/>
    <dgm:cxn modelId="{4A88EFAB-6E51-430A-8C8F-A05DA102BC4F}" type="presParOf" srcId="{DBF79F1B-C6C0-47C1-9611-C298533726C9}" destId="{68B332B2-148F-425D-B96D-2B89D134EB13}" srcOrd="1" destOrd="0" presId="urn:microsoft.com/office/officeart/2005/8/layout/chevron2"/>
    <dgm:cxn modelId="{F45776EA-B218-4177-898B-30792A9B2278}" type="presParOf" srcId="{DBF79F1B-C6C0-47C1-9611-C298533726C9}" destId="{DDA072BE-BD69-4FED-BD91-CD3FCD435B56}" srcOrd="2" destOrd="0" presId="urn:microsoft.com/office/officeart/2005/8/layout/chevron2"/>
    <dgm:cxn modelId="{41BAB078-13FE-4EB4-8D10-B8F81FD7F8E8}" type="presParOf" srcId="{DDA072BE-BD69-4FED-BD91-CD3FCD435B56}" destId="{E808FD86-EFC5-42FC-89F5-66EEB1292020}" srcOrd="0" destOrd="0" presId="urn:microsoft.com/office/officeart/2005/8/layout/chevron2"/>
    <dgm:cxn modelId="{BAC6764A-0BBB-464D-9483-2164277CB0F1}" type="presParOf" srcId="{DDA072BE-BD69-4FED-BD91-CD3FCD435B56}" destId="{A183FCEA-0D44-4E4C-ACFC-722B782C4589}" srcOrd="1" destOrd="0" presId="urn:microsoft.com/office/officeart/2005/8/layout/chevron2"/>
    <dgm:cxn modelId="{DDDA531E-1AB6-40B8-AD4F-6E6EC06A957F}" type="presParOf" srcId="{DBF79F1B-C6C0-47C1-9611-C298533726C9}" destId="{D0F2CF91-2D5E-4DDE-AAA4-A7FE4595C661}" srcOrd="3" destOrd="0" presId="urn:microsoft.com/office/officeart/2005/8/layout/chevron2"/>
    <dgm:cxn modelId="{D1A02C2F-1AF3-40AC-9F8C-912D43C36107}" type="presParOf" srcId="{DBF79F1B-C6C0-47C1-9611-C298533726C9}" destId="{5F9D2AB3-C11F-4892-8AF1-6AF8241B9F45}" srcOrd="4" destOrd="0" presId="urn:microsoft.com/office/officeart/2005/8/layout/chevron2"/>
    <dgm:cxn modelId="{4272FCA9-F3EB-4B7C-B2FB-DCB802064EB7}" type="presParOf" srcId="{5F9D2AB3-C11F-4892-8AF1-6AF8241B9F45}" destId="{3FF603D2-AB3A-4A11-BCFE-ACB44F0A6ACE}" srcOrd="0" destOrd="0" presId="urn:microsoft.com/office/officeart/2005/8/layout/chevron2"/>
    <dgm:cxn modelId="{378FF035-3288-4936-A607-F5D0BAEBFBAD}" type="presParOf" srcId="{5F9D2AB3-C11F-4892-8AF1-6AF8241B9F45}" destId="{C7D02F09-5CBE-443C-8EB4-30EEFF3CA8EC}" srcOrd="1" destOrd="0" presId="urn:microsoft.com/office/officeart/2005/8/layout/chevron2"/>
    <dgm:cxn modelId="{6FFECBAC-3335-49CF-AED2-26AFC62B94DB}" type="presParOf" srcId="{DBF79F1B-C6C0-47C1-9611-C298533726C9}" destId="{73776C60-F593-488F-B6C3-DAA034D1C5D2}" srcOrd="5" destOrd="0" presId="urn:microsoft.com/office/officeart/2005/8/layout/chevron2"/>
    <dgm:cxn modelId="{F9964949-3422-42F8-B57A-7EFB62D46536}" type="presParOf" srcId="{DBF79F1B-C6C0-47C1-9611-C298533726C9}" destId="{2A30F536-ADB3-4FF3-8EAA-8C18D3333898}" srcOrd="6" destOrd="0" presId="urn:microsoft.com/office/officeart/2005/8/layout/chevron2"/>
    <dgm:cxn modelId="{DEAF0EB6-D04F-40B7-A18F-AF005941EC8B}" type="presParOf" srcId="{2A30F536-ADB3-4FF3-8EAA-8C18D3333898}" destId="{21D31E11-F446-44D4-B635-E22564D3B4A1}" srcOrd="0" destOrd="0" presId="urn:microsoft.com/office/officeart/2005/8/layout/chevron2"/>
    <dgm:cxn modelId="{B13EAFD0-7E9E-4790-8A3F-046B44A059F3}" type="presParOf" srcId="{2A30F536-ADB3-4FF3-8EAA-8C18D3333898}" destId="{4C06FB4D-DE37-4D84-B423-0648EB89F018}" srcOrd="1" destOrd="0" presId="urn:microsoft.com/office/officeart/2005/8/layout/chevron2"/>
    <dgm:cxn modelId="{9529AC1A-5BD9-4A3E-9DFD-6984BEFAA12A}" type="presParOf" srcId="{DBF79F1B-C6C0-47C1-9611-C298533726C9}" destId="{9655F91B-3CD1-412E-9733-41D83CA8F713}" srcOrd="7" destOrd="0" presId="urn:microsoft.com/office/officeart/2005/8/layout/chevron2"/>
    <dgm:cxn modelId="{A0B8CB49-B7B7-410D-A21F-39412C1B4D29}" type="presParOf" srcId="{DBF79F1B-C6C0-47C1-9611-C298533726C9}" destId="{86CE054A-E6F1-479F-8F18-E1AC4E0E0C82}" srcOrd="8" destOrd="0" presId="urn:microsoft.com/office/officeart/2005/8/layout/chevron2"/>
    <dgm:cxn modelId="{4EAC15BF-8EFE-416F-BBEF-0F95386E6352}" type="presParOf" srcId="{86CE054A-E6F1-479F-8F18-E1AC4E0E0C82}" destId="{CC790458-772F-448F-84DA-A6637B3DCC02}" srcOrd="0" destOrd="0" presId="urn:microsoft.com/office/officeart/2005/8/layout/chevron2"/>
    <dgm:cxn modelId="{1E21A9F2-44B9-4E86-BE9E-5B68382DEF93}" type="presParOf" srcId="{86CE054A-E6F1-479F-8F18-E1AC4E0E0C82}" destId="{2F189E05-0BE2-4095-B7A2-A8E50252676B}" srcOrd="1" destOrd="0" presId="urn:microsoft.com/office/officeart/2005/8/layout/chevron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4814F65-5E03-40F7-9AA8-DAB273C6EB1E}"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FD77BC15-B61C-4CA1-8138-F89204DCD6D1}">
      <dgm:prSet custT="1"/>
      <dgm:spPr/>
      <dgm:t>
        <a:bodyPr/>
        <a:lstStyle/>
        <a:p>
          <a:pPr>
            <a:lnSpc>
              <a:spcPct val="100000"/>
            </a:lnSpc>
          </a:pPr>
          <a:r>
            <a:rPr lang="en-GB" sz="2000">
              <a:latin typeface="Arial" panose="020B0604020202020204" pitchFamily="34" charset="0"/>
              <a:cs typeface="Arial" panose="020B0604020202020204" pitchFamily="34" charset="0"/>
            </a:rPr>
            <a:t>Better communication between staff </a:t>
          </a:r>
          <a:endParaRPr lang="en-US" sz="2000">
            <a:latin typeface="Arial" panose="020B0604020202020204" pitchFamily="34" charset="0"/>
            <a:cs typeface="Arial" panose="020B0604020202020204" pitchFamily="34" charset="0"/>
          </a:endParaRPr>
        </a:p>
      </dgm:t>
    </dgm:pt>
    <dgm:pt modelId="{E1146701-8A65-42E6-A4DD-38727D6F7A1E}" type="parTrans" cxnId="{DEC22554-83A1-41BA-B8AC-18F310D24E62}">
      <dgm:prSet/>
      <dgm:spPr/>
      <dgm:t>
        <a:bodyPr/>
        <a:lstStyle/>
        <a:p>
          <a:endParaRPr lang="en-US"/>
        </a:p>
      </dgm:t>
    </dgm:pt>
    <dgm:pt modelId="{EA61DCD0-49DF-452D-94FF-D521A5A8ED4C}" type="sibTrans" cxnId="{DEC22554-83A1-41BA-B8AC-18F310D24E62}">
      <dgm:prSet/>
      <dgm:spPr/>
      <dgm:t>
        <a:bodyPr/>
        <a:lstStyle/>
        <a:p>
          <a:endParaRPr lang="en-US"/>
        </a:p>
      </dgm:t>
    </dgm:pt>
    <dgm:pt modelId="{FD2C45BA-EDFC-4EF0-A400-B7F0D1551847}">
      <dgm:prSet custT="1"/>
      <dgm:spPr/>
      <dgm:t>
        <a:bodyPr/>
        <a:lstStyle/>
        <a:p>
          <a:pPr>
            <a:lnSpc>
              <a:spcPct val="100000"/>
            </a:lnSpc>
          </a:pPr>
          <a:r>
            <a:rPr lang="en-GB" sz="2000"/>
            <a:t>Improved data protection and security</a:t>
          </a:r>
          <a:endParaRPr lang="en-US" sz="2000"/>
        </a:p>
      </dgm:t>
    </dgm:pt>
    <dgm:pt modelId="{A925CA4F-5F76-4FD9-B8FE-2D998262AC73}" type="parTrans" cxnId="{53A54650-D00B-4072-B366-64D8E14F96E2}">
      <dgm:prSet/>
      <dgm:spPr/>
      <dgm:t>
        <a:bodyPr/>
        <a:lstStyle/>
        <a:p>
          <a:endParaRPr lang="en-US"/>
        </a:p>
      </dgm:t>
    </dgm:pt>
    <dgm:pt modelId="{44CBB741-BC42-4DAE-9DBA-0A01DC3AFB20}" type="sibTrans" cxnId="{53A54650-D00B-4072-B366-64D8E14F96E2}">
      <dgm:prSet/>
      <dgm:spPr/>
      <dgm:t>
        <a:bodyPr/>
        <a:lstStyle/>
        <a:p>
          <a:endParaRPr lang="en-US"/>
        </a:p>
      </dgm:t>
    </dgm:pt>
    <dgm:pt modelId="{AABD2E55-2366-465C-825D-3CF4EB6ACEBF}">
      <dgm:prSet custT="1"/>
      <dgm:spPr/>
      <dgm:t>
        <a:bodyPr/>
        <a:lstStyle/>
        <a:p>
          <a:pPr>
            <a:lnSpc>
              <a:spcPct val="100000"/>
            </a:lnSpc>
          </a:pPr>
          <a:r>
            <a:rPr lang="en-GB" sz="2000">
              <a:latin typeface="Arial" panose="020B0604020202020204" pitchFamily="34" charset="0"/>
              <a:cs typeface="Arial" panose="020B0604020202020204" pitchFamily="34" charset="0"/>
            </a:rPr>
            <a:t>Faster response and coordination</a:t>
          </a:r>
          <a:endParaRPr lang="en-US" sz="2000">
            <a:latin typeface="Arial" panose="020B0604020202020204" pitchFamily="34" charset="0"/>
            <a:cs typeface="Arial" panose="020B0604020202020204" pitchFamily="34" charset="0"/>
          </a:endParaRPr>
        </a:p>
      </dgm:t>
    </dgm:pt>
    <dgm:pt modelId="{A1FB0C5F-677E-4BB9-A58F-E6C21210D025}" type="parTrans" cxnId="{9400E1D2-E2B0-486E-BD31-F19DB0A8EE9E}">
      <dgm:prSet/>
      <dgm:spPr/>
      <dgm:t>
        <a:bodyPr/>
        <a:lstStyle/>
        <a:p>
          <a:endParaRPr lang="en-US"/>
        </a:p>
      </dgm:t>
    </dgm:pt>
    <dgm:pt modelId="{C4C478F5-CE0A-41DF-8A84-CD5D59AA510C}" type="sibTrans" cxnId="{9400E1D2-E2B0-486E-BD31-F19DB0A8EE9E}">
      <dgm:prSet/>
      <dgm:spPr/>
      <dgm:t>
        <a:bodyPr/>
        <a:lstStyle/>
        <a:p>
          <a:endParaRPr lang="en-US"/>
        </a:p>
      </dgm:t>
    </dgm:pt>
    <dgm:pt modelId="{38D474E2-2089-4DFD-803B-2F3C0FE62E12}">
      <dgm:prSet custT="1"/>
      <dgm:spPr/>
      <dgm:t>
        <a:bodyPr/>
        <a:lstStyle/>
        <a:p>
          <a:pPr>
            <a:lnSpc>
              <a:spcPct val="100000"/>
            </a:lnSpc>
          </a:pPr>
          <a:r>
            <a:rPr lang="en-GB" sz="2000">
              <a:latin typeface="Arial" panose="020B0604020202020204" pitchFamily="34" charset="0"/>
              <a:cs typeface="Arial" panose="020B0604020202020204" pitchFamily="34" charset="0"/>
            </a:rPr>
            <a:t>Reduce risk of data breaches</a:t>
          </a:r>
          <a:endParaRPr lang="en-US" sz="2000">
            <a:latin typeface="Arial" panose="020B0604020202020204" pitchFamily="34" charset="0"/>
            <a:cs typeface="Arial" panose="020B0604020202020204" pitchFamily="34" charset="0"/>
          </a:endParaRPr>
        </a:p>
      </dgm:t>
    </dgm:pt>
    <dgm:pt modelId="{0608FE0D-68DA-4C01-BA27-A2A79C6967F3}" type="parTrans" cxnId="{4FDFAE9B-6361-47A9-AC78-9F3BE664D42D}">
      <dgm:prSet/>
      <dgm:spPr/>
      <dgm:t>
        <a:bodyPr/>
        <a:lstStyle/>
        <a:p>
          <a:endParaRPr lang="en-US"/>
        </a:p>
      </dgm:t>
    </dgm:pt>
    <dgm:pt modelId="{A2BEAB83-28D1-4D49-8F7B-0E5FB1584DBA}" type="sibTrans" cxnId="{4FDFAE9B-6361-47A9-AC78-9F3BE664D42D}">
      <dgm:prSet/>
      <dgm:spPr/>
      <dgm:t>
        <a:bodyPr/>
        <a:lstStyle/>
        <a:p>
          <a:endParaRPr lang="en-US"/>
        </a:p>
      </dgm:t>
    </dgm:pt>
    <dgm:pt modelId="{B2E674C9-F13F-4CFB-AC56-54955E451B43}">
      <dgm:prSet custT="1"/>
      <dgm:spPr/>
      <dgm:t>
        <a:bodyPr/>
        <a:lstStyle/>
        <a:p>
          <a:pPr>
            <a:lnSpc>
              <a:spcPct val="100000"/>
            </a:lnSpc>
          </a:pPr>
          <a:r>
            <a:rPr lang="en-GB" sz="2000">
              <a:latin typeface="Arial" panose="020B0604020202020204" pitchFamily="34" charset="0"/>
              <a:cs typeface="Arial" panose="020B0604020202020204" pitchFamily="34" charset="0"/>
            </a:rPr>
            <a:t>More efficient and organised working environment</a:t>
          </a:r>
          <a:endParaRPr lang="en-US" sz="2000">
            <a:latin typeface="Arial" panose="020B0604020202020204" pitchFamily="34" charset="0"/>
            <a:cs typeface="Arial" panose="020B0604020202020204" pitchFamily="34" charset="0"/>
          </a:endParaRPr>
        </a:p>
      </dgm:t>
    </dgm:pt>
    <dgm:pt modelId="{360312A2-6021-4184-A9C2-5F4DAC0514D0}" type="parTrans" cxnId="{3FB69A38-EC54-4FCC-888F-23785703C816}">
      <dgm:prSet/>
      <dgm:spPr/>
      <dgm:t>
        <a:bodyPr/>
        <a:lstStyle/>
        <a:p>
          <a:endParaRPr lang="en-US"/>
        </a:p>
      </dgm:t>
    </dgm:pt>
    <dgm:pt modelId="{BAC41EFC-9F92-40F9-8C9E-86CF61D14A50}" type="sibTrans" cxnId="{3FB69A38-EC54-4FCC-888F-23785703C816}">
      <dgm:prSet/>
      <dgm:spPr/>
      <dgm:t>
        <a:bodyPr/>
        <a:lstStyle/>
        <a:p>
          <a:endParaRPr lang="en-US"/>
        </a:p>
      </dgm:t>
    </dgm:pt>
    <dgm:pt modelId="{22DFD283-E2F9-493A-A12C-E7DD6AAC3B0B}" type="pres">
      <dgm:prSet presAssocID="{E4814F65-5E03-40F7-9AA8-DAB273C6EB1E}" presName="root" presStyleCnt="0">
        <dgm:presLayoutVars>
          <dgm:dir/>
          <dgm:resizeHandles val="exact"/>
        </dgm:presLayoutVars>
      </dgm:prSet>
      <dgm:spPr/>
    </dgm:pt>
    <dgm:pt modelId="{9657C7DF-5BD3-4E04-A8F5-9B59DD932DC6}" type="pres">
      <dgm:prSet presAssocID="{FD77BC15-B61C-4CA1-8138-F89204DCD6D1}" presName="compNode" presStyleCnt="0"/>
      <dgm:spPr/>
    </dgm:pt>
    <dgm:pt modelId="{920D2D40-D8EC-4721-ADDA-397D78539F80}" type="pres">
      <dgm:prSet presAssocID="{FD77BC15-B61C-4CA1-8138-F89204DCD6D1}"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at"/>
        </a:ext>
      </dgm:extLst>
    </dgm:pt>
    <dgm:pt modelId="{4158D948-A90C-436A-8E46-8ABF818EFCAA}" type="pres">
      <dgm:prSet presAssocID="{FD77BC15-B61C-4CA1-8138-F89204DCD6D1}" presName="spaceRect" presStyleCnt="0"/>
      <dgm:spPr/>
    </dgm:pt>
    <dgm:pt modelId="{80576C45-2FDE-4D03-9BAB-75DA026C3F1B}" type="pres">
      <dgm:prSet presAssocID="{FD77BC15-B61C-4CA1-8138-F89204DCD6D1}" presName="textRect" presStyleLbl="revTx" presStyleIdx="0" presStyleCnt="5">
        <dgm:presLayoutVars>
          <dgm:chMax val="1"/>
          <dgm:chPref val="1"/>
        </dgm:presLayoutVars>
      </dgm:prSet>
      <dgm:spPr/>
    </dgm:pt>
    <dgm:pt modelId="{354B05FF-ACE8-4A50-8A30-E63FB6FB3FA4}" type="pres">
      <dgm:prSet presAssocID="{EA61DCD0-49DF-452D-94FF-D521A5A8ED4C}" presName="sibTrans" presStyleCnt="0"/>
      <dgm:spPr/>
    </dgm:pt>
    <dgm:pt modelId="{57181B73-8F0C-4A1D-B27E-0208A2C15645}" type="pres">
      <dgm:prSet presAssocID="{FD2C45BA-EDFC-4EF0-A400-B7F0D1551847}" presName="compNode" presStyleCnt="0"/>
      <dgm:spPr/>
    </dgm:pt>
    <dgm:pt modelId="{D865BA88-DC96-4209-B110-A7C902E33137}" type="pres">
      <dgm:prSet presAssocID="{FD2C45BA-EDFC-4EF0-A400-B7F0D1551847}"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ock"/>
        </a:ext>
      </dgm:extLst>
    </dgm:pt>
    <dgm:pt modelId="{94FAB5A6-8D0D-4D89-965F-67914EA64D83}" type="pres">
      <dgm:prSet presAssocID="{FD2C45BA-EDFC-4EF0-A400-B7F0D1551847}" presName="spaceRect" presStyleCnt="0"/>
      <dgm:spPr/>
    </dgm:pt>
    <dgm:pt modelId="{AEDF2919-5173-4517-9866-88373E581DD6}" type="pres">
      <dgm:prSet presAssocID="{FD2C45BA-EDFC-4EF0-A400-B7F0D1551847}" presName="textRect" presStyleLbl="revTx" presStyleIdx="1" presStyleCnt="5">
        <dgm:presLayoutVars>
          <dgm:chMax val="1"/>
          <dgm:chPref val="1"/>
        </dgm:presLayoutVars>
      </dgm:prSet>
      <dgm:spPr/>
    </dgm:pt>
    <dgm:pt modelId="{28A4E308-C988-45FC-A512-A980CABB7F1E}" type="pres">
      <dgm:prSet presAssocID="{44CBB741-BC42-4DAE-9DBA-0A01DC3AFB20}" presName="sibTrans" presStyleCnt="0"/>
      <dgm:spPr/>
    </dgm:pt>
    <dgm:pt modelId="{F31695B1-DABD-4B5E-A104-4461255C3080}" type="pres">
      <dgm:prSet presAssocID="{AABD2E55-2366-465C-825D-3CF4EB6ACEBF}" presName="compNode" presStyleCnt="0"/>
      <dgm:spPr/>
    </dgm:pt>
    <dgm:pt modelId="{E84F5DC2-0E42-45B9-BFC7-3C7C9DA1C059}" type="pres">
      <dgm:prSet presAssocID="{AABD2E55-2366-465C-825D-3CF4EB6ACEBF}"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pward trend"/>
        </a:ext>
      </dgm:extLst>
    </dgm:pt>
    <dgm:pt modelId="{2E7B88EA-AE46-4E7B-809A-99F55D5B57E3}" type="pres">
      <dgm:prSet presAssocID="{AABD2E55-2366-465C-825D-3CF4EB6ACEBF}" presName="spaceRect" presStyleCnt="0"/>
      <dgm:spPr/>
    </dgm:pt>
    <dgm:pt modelId="{02A7424B-B9E3-4A1D-8FF8-39735938D653}" type="pres">
      <dgm:prSet presAssocID="{AABD2E55-2366-465C-825D-3CF4EB6ACEBF}" presName="textRect" presStyleLbl="revTx" presStyleIdx="2" presStyleCnt="5">
        <dgm:presLayoutVars>
          <dgm:chMax val="1"/>
          <dgm:chPref val="1"/>
        </dgm:presLayoutVars>
      </dgm:prSet>
      <dgm:spPr/>
    </dgm:pt>
    <dgm:pt modelId="{9FF99B88-AD59-454A-9B47-AE745F28CA5F}" type="pres">
      <dgm:prSet presAssocID="{C4C478F5-CE0A-41DF-8A84-CD5D59AA510C}" presName="sibTrans" presStyleCnt="0"/>
      <dgm:spPr/>
    </dgm:pt>
    <dgm:pt modelId="{75667159-CD10-4EA5-9FAB-26DF14AC75FD}" type="pres">
      <dgm:prSet presAssocID="{38D474E2-2089-4DFD-803B-2F3C0FE62E12}" presName="compNode" presStyleCnt="0"/>
      <dgm:spPr/>
    </dgm:pt>
    <dgm:pt modelId="{91CFD541-6B3B-4B30-93E8-0171C7464C17}" type="pres">
      <dgm:prSet presAssocID="{38D474E2-2089-4DFD-803B-2F3C0FE62E12}"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ownward trend"/>
        </a:ext>
      </dgm:extLst>
    </dgm:pt>
    <dgm:pt modelId="{AECB9675-7C0E-4C85-9E27-0F9F821AF561}" type="pres">
      <dgm:prSet presAssocID="{38D474E2-2089-4DFD-803B-2F3C0FE62E12}" presName="spaceRect" presStyleCnt="0"/>
      <dgm:spPr/>
    </dgm:pt>
    <dgm:pt modelId="{649F3430-555C-4F3A-A38A-4F8BB0620C5F}" type="pres">
      <dgm:prSet presAssocID="{38D474E2-2089-4DFD-803B-2F3C0FE62E12}" presName="textRect" presStyleLbl="revTx" presStyleIdx="3" presStyleCnt="5">
        <dgm:presLayoutVars>
          <dgm:chMax val="1"/>
          <dgm:chPref val="1"/>
        </dgm:presLayoutVars>
      </dgm:prSet>
      <dgm:spPr/>
    </dgm:pt>
    <dgm:pt modelId="{2F64B196-E16F-48CB-803A-401CA7C6F9B9}" type="pres">
      <dgm:prSet presAssocID="{A2BEAB83-28D1-4D49-8F7B-0E5FB1584DBA}" presName="sibTrans" presStyleCnt="0"/>
      <dgm:spPr/>
    </dgm:pt>
    <dgm:pt modelId="{2BEC5A6D-10A5-4570-AC1E-4D8D48E892CA}" type="pres">
      <dgm:prSet presAssocID="{B2E674C9-F13F-4CFB-AC56-54955E451B43}" presName="compNode" presStyleCnt="0"/>
      <dgm:spPr/>
    </dgm:pt>
    <dgm:pt modelId="{9A6A76CE-27E2-4566-99C0-E751F4A45132}" type="pres">
      <dgm:prSet presAssocID="{B2E674C9-F13F-4CFB-AC56-54955E451B43}"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Head with Gears"/>
        </a:ext>
      </dgm:extLst>
    </dgm:pt>
    <dgm:pt modelId="{2E5853FE-33C3-4495-8A7C-D9399C0B0BC2}" type="pres">
      <dgm:prSet presAssocID="{B2E674C9-F13F-4CFB-AC56-54955E451B43}" presName="spaceRect" presStyleCnt="0"/>
      <dgm:spPr/>
    </dgm:pt>
    <dgm:pt modelId="{97EA66A7-4906-4820-9790-487FAA8F5F60}" type="pres">
      <dgm:prSet presAssocID="{B2E674C9-F13F-4CFB-AC56-54955E451B43}" presName="textRect" presStyleLbl="revTx" presStyleIdx="4" presStyleCnt="5">
        <dgm:presLayoutVars>
          <dgm:chMax val="1"/>
          <dgm:chPref val="1"/>
        </dgm:presLayoutVars>
      </dgm:prSet>
      <dgm:spPr/>
    </dgm:pt>
  </dgm:ptLst>
  <dgm:cxnLst>
    <dgm:cxn modelId="{BD28BD14-541A-4E7F-AAFA-E7B7D2B2A023}" type="presOf" srcId="{FD2C45BA-EDFC-4EF0-A400-B7F0D1551847}" destId="{AEDF2919-5173-4517-9866-88373E581DD6}" srcOrd="0" destOrd="0" presId="urn:microsoft.com/office/officeart/2018/2/layout/IconLabelList"/>
    <dgm:cxn modelId="{3FB69A38-EC54-4FCC-888F-23785703C816}" srcId="{E4814F65-5E03-40F7-9AA8-DAB273C6EB1E}" destId="{B2E674C9-F13F-4CFB-AC56-54955E451B43}" srcOrd="4" destOrd="0" parTransId="{360312A2-6021-4184-A9C2-5F4DAC0514D0}" sibTransId="{BAC41EFC-9F92-40F9-8C9E-86CF61D14A50}"/>
    <dgm:cxn modelId="{53A54650-D00B-4072-B366-64D8E14F96E2}" srcId="{E4814F65-5E03-40F7-9AA8-DAB273C6EB1E}" destId="{FD2C45BA-EDFC-4EF0-A400-B7F0D1551847}" srcOrd="1" destOrd="0" parTransId="{A925CA4F-5F76-4FD9-B8FE-2D998262AC73}" sibTransId="{44CBB741-BC42-4DAE-9DBA-0A01DC3AFB20}"/>
    <dgm:cxn modelId="{DEC22554-83A1-41BA-B8AC-18F310D24E62}" srcId="{E4814F65-5E03-40F7-9AA8-DAB273C6EB1E}" destId="{FD77BC15-B61C-4CA1-8138-F89204DCD6D1}" srcOrd="0" destOrd="0" parTransId="{E1146701-8A65-42E6-A4DD-38727D6F7A1E}" sibTransId="{EA61DCD0-49DF-452D-94FF-D521A5A8ED4C}"/>
    <dgm:cxn modelId="{6E610387-21EF-47B5-9550-0471E37D4BCB}" type="presOf" srcId="{E4814F65-5E03-40F7-9AA8-DAB273C6EB1E}" destId="{22DFD283-E2F9-493A-A12C-E7DD6AAC3B0B}" srcOrd="0" destOrd="0" presId="urn:microsoft.com/office/officeart/2018/2/layout/IconLabelList"/>
    <dgm:cxn modelId="{4FDFAE9B-6361-47A9-AC78-9F3BE664D42D}" srcId="{E4814F65-5E03-40F7-9AA8-DAB273C6EB1E}" destId="{38D474E2-2089-4DFD-803B-2F3C0FE62E12}" srcOrd="3" destOrd="0" parTransId="{0608FE0D-68DA-4C01-BA27-A2A79C6967F3}" sibTransId="{A2BEAB83-28D1-4D49-8F7B-0E5FB1584DBA}"/>
    <dgm:cxn modelId="{EA2B10B9-7DD0-42BA-89E4-D94489F3C408}" type="presOf" srcId="{B2E674C9-F13F-4CFB-AC56-54955E451B43}" destId="{97EA66A7-4906-4820-9790-487FAA8F5F60}" srcOrd="0" destOrd="0" presId="urn:microsoft.com/office/officeart/2018/2/layout/IconLabelList"/>
    <dgm:cxn modelId="{A19F3FBB-1C04-4DCA-B1A6-1BBD199649E8}" type="presOf" srcId="{38D474E2-2089-4DFD-803B-2F3C0FE62E12}" destId="{649F3430-555C-4F3A-A38A-4F8BB0620C5F}" srcOrd="0" destOrd="0" presId="urn:microsoft.com/office/officeart/2018/2/layout/IconLabelList"/>
    <dgm:cxn modelId="{9400E1D2-E2B0-486E-BD31-F19DB0A8EE9E}" srcId="{E4814F65-5E03-40F7-9AA8-DAB273C6EB1E}" destId="{AABD2E55-2366-465C-825D-3CF4EB6ACEBF}" srcOrd="2" destOrd="0" parTransId="{A1FB0C5F-677E-4BB9-A58F-E6C21210D025}" sibTransId="{C4C478F5-CE0A-41DF-8A84-CD5D59AA510C}"/>
    <dgm:cxn modelId="{D2AD6FD3-218D-47B9-B6C3-B82B98CB1ECE}" type="presOf" srcId="{FD77BC15-B61C-4CA1-8138-F89204DCD6D1}" destId="{80576C45-2FDE-4D03-9BAB-75DA026C3F1B}" srcOrd="0" destOrd="0" presId="urn:microsoft.com/office/officeart/2018/2/layout/IconLabelList"/>
    <dgm:cxn modelId="{78742BDE-59FA-4E97-BC71-7DBDDD0DCD18}" type="presOf" srcId="{AABD2E55-2366-465C-825D-3CF4EB6ACEBF}" destId="{02A7424B-B9E3-4A1D-8FF8-39735938D653}" srcOrd="0" destOrd="0" presId="urn:microsoft.com/office/officeart/2018/2/layout/IconLabelList"/>
    <dgm:cxn modelId="{CABCF8BA-349A-45B2-8D15-C368BB3E2614}" type="presParOf" srcId="{22DFD283-E2F9-493A-A12C-E7DD6AAC3B0B}" destId="{9657C7DF-5BD3-4E04-A8F5-9B59DD932DC6}" srcOrd="0" destOrd="0" presId="urn:microsoft.com/office/officeart/2018/2/layout/IconLabelList"/>
    <dgm:cxn modelId="{00AC41D6-C84B-4A30-9115-5D2923F49C35}" type="presParOf" srcId="{9657C7DF-5BD3-4E04-A8F5-9B59DD932DC6}" destId="{920D2D40-D8EC-4721-ADDA-397D78539F80}" srcOrd="0" destOrd="0" presId="urn:microsoft.com/office/officeart/2018/2/layout/IconLabelList"/>
    <dgm:cxn modelId="{D29572AA-573F-453B-B95C-FD83FA61D8B1}" type="presParOf" srcId="{9657C7DF-5BD3-4E04-A8F5-9B59DD932DC6}" destId="{4158D948-A90C-436A-8E46-8ABF818EFCAA}" srcOrd="1" destOrd="0" presId="urn:microsoft.com/office/officeart/2018/2/layout/IconLabelList"/>
    <dgm:cxn modelId="{6378A227-6B95-4855-88D9-500582FA6726}" type="presParOf" srcId="{9657C7DF-5BD3-4E04-A8F5-9B59DD932DC6}" destId="{80576C45-2FDE-4D03-9BAB-75DA026C3F1B}" srcOrd="2" destOrd="0" presId="urn:microsoft.com/office/officeart/2018/2/layout/IconLabelList"/>
    <dgm:cxn modelId="{28EF0958-F291-4CE3-A964-503BCDB4CCB4}" type="presParOf" srcId="{22DFD283-E2F9-493A-A12C-E7DD6AAC3B0B}" destId="{354B05FF-ACE8-4A50-8A30-E63FB6FB3FA4}" srcOrd="1" destOrd="0" presId="urn:microsoft.com/office/officeart/2018/2/layout/IconLabelList"/>
    <dgm:cxn modelId="{8851E994-F228-49CD-9507-3969EA247713}" type="presParOf" srcId="{22DFD283-E2F9-493A-A12C-E7DD6AAC3B0B}" destId="{57181B73-8F0C-4A1D-B27E-0208A2C15645}" srcOrd="2" destOrd="0" presId="urn:microsoft.com/office/officeart/2018/2/layout/IconLabelList"/>
    <dgm:cxn modelId="{109CABA9-3895-4901-89BA-F7C22A4B35F8}" type="presParOf" srcId="{57181B73-8F0C-4A1D-B27E-0208A2C15645}" destId="{D865BA88-DC96-4209-B110-A7C902E33137}" srcOrd="0" destOrd="0" presId="urn:microsoft.com/office/officeart/2018/2/layout/IconLabelList"/>
    <dgm:cxn modelId="{093AAE4F-3018-42BC-9B8A-A58B3DE7C5EF}" type="presParOf" srcId="{57181B73-8F0C-4A1D-B27E-0208A2C15645}" destId="{94FAB5A6-8D0D-4D89-965F-67914EA64D83}" srcOrd="1" destOrd="0" presId="urn:microsoft.com/office/officeart/2018/2/layout/IconLabelList"/>
    <dgm:cxn modelId="{7F5BE1B0-5549-455F-B752-F92030D75931}" type="presParOf" srcId="{57181B73-8F0C-4A1D-B27E-0208A2C15645}" destId="{AEDF2919-5173-4517-9866-88373E581DD6}" srcOrd="2" destOrd="0" presId="urn:microsoft.com/office/officeart/2018/2/layout/IconLabelList"/>
    <dgm:cxn modelId="{A5B73862-969B-4216-A2AF-A4D9CB2CD4C6}" type="presParOf" srcId="{22DFD283-E2F9-493A-A12C-E7DD6AAC3B0B}" destId="{28A4E308-C988-45FC-A512-A980CABB7F1E}" srcOrd="3" destOrd="0" presId="urn:microsoft.com/office/officeart/2018/2/layout/IconLabelList"/>
    <dgm:cxn modelId="{39642492-81FA-4316-815C-71DF7EBC700F}" type="presParOf" srcId="{22DFD283-E2F9-493A-A12C-E7DD6AAC3B0B}" destId="{F31695B1-DABD-4B5E-A104-4461255C3080}" srcOrd="4" destOrd="0" presId="urn:microsoft.com/office/officeart/2018/2/layout/IconLabelList"/>
    <dgm:cxn modelId="{60F838FF-7B73-49F6-B8A7-EAEB4C093244}" type="presParOf" srcId="{F31695B1-DABD-4B5E-A104-4461255C3080}" destId="{E84F5DC2-0E42-45B9-BFC7-3C7C9DA1C059}" srcOrd="0" destOrd="0" presId="urn:microsoft.com/office/officeart/2018/2/layout/IconLabelList"/>
    <dgm:cxn modelId="{A4B56022-EEC5-41BC-8E16-1EFA39C00BBC}" type="presParOf" srcId="{F31695B1-DABD-4B5E-A104-4461255C3080}" destId="{2E7B88EA-AE46-4E7B-809A-99F55D5B57E3}" srcOrd="1" destOrd="0" presId="urn:microsoft.com/office/officeart/2018/2/layout/IconLabelList"/>
    <dgm:cxn modelId="{5F2D85A7-ECA0-4809-8697-E03CE711D43B}" type="presParOf" srcId="{F31695B1-DABD-4B5E-A104-4461255C3080}" destId="{02A7424B-B9E3-4A1D-8FF8-39735938D653}" srcOrd="2" destOrd="0" presId="urn:microsoft.com/office/officeart/2018/2/layout/IconLabelList"/>
    <dgm:cxn modelId="{CD2DBD60-AD53-46D4-960B-BBAD126412A4}" type="presParOf" srcId="{22DFD283-E2F9-493A-A12C-E7DD6AAC3B0B}" destId="{9FF99B88-AD59-454A-9B47-AE745F28CA5F}" srcOrd="5" destOrd="0" presId="urn:microsoft.com/office/officeart/2018/2/layout/IconLabelList"/>
    <dgm:cxn modelId="{38FBB3F6-4679-42F4-8868-400C270E25BB}" type="presParOf" srcId="{22DFD283-E2F9-493A-A12C-E7DD6AAC3B0B}" destId="{75667159-CD10-4EA5-9FAB-26DF14AC75FD}" srcOrd="6" destOrd="0" presId="urn:microsoft.com/office/officeart/2018/2/layout/IconLabelList"/>
    <dgm:cxn modelId="{B32397D6-3722-49BF-90D8-14E208187D77}" type="presParOf" srcId="{75667159-CD10-4EA5-9FAB-26DF14AC75FD}" destId="{91CFD541-6B3B-4B30-93E8-0171C7464C17}" srcOrd="0" destOrd="0" presId="urn:microsoft.com/office/officeart/2018/2/layout/IconLabelList"/>
    <dgm:cxn modelId="{11F0805C-9B51-4881-995C-5D22954CC962}" type="presParOf" srcId="{75667159-CD10-4EA5-9FAB-26DF14AC75FD}" destId="{AECB9675-7C0E-4C85-9E27-0F9F821AF561}" srcOrd="1" destOrd="0" presId="urn:microsoft.com/office/officeart/2018/2/layout/IconLabelList"/>
    <dgm:cxn modelId="{5DA7BC66-5560-4323-9601-E6F1E9CD3E4C}" type="presParOf" srcId="{75667159-CD10-4EA5-9FAB-26DF14AC75FD}" destId="{649F3430-555C-4F3A-A38A-4F8BB0620C5F}" srcOrd="2" destOrd="0" presId="urn:microsoft.com/office/officeart/2018/2/layout/IconLabelList"/>
    <dgm:cxn modelId="{6D808318-907A-4F74-A598-B51891C10697}" type="presParOf" srcId="{22DFD283-E2F9-493A-A12C-E7DD6AAC3B0B}" destId="{2F64B196-E16F-48CB-803A-401CA7C6F9B9}" srcOrd="7" destOrd="0" presId="urn:microsoft.com/office/officeart/2018/2/layout/IconLabelList"/>
    <dgm:cxn modelId="{368C1159-E570-429A-8884-DFDD4B84BC54}" type="presParOf" srcId="{22DFD283-E2F9-493A-A12C-E7DD6AAC3B0B}" destId="{2BEC5A6D-10A5-4570-AC1E-4D8D48E892CA}" srcOrd="8" destOrd="0" presId="urn:microsoft.com/office/officeart/2018/2/layout/IconLabelList"/>
    <dgm:cxn modelId="{D197A2D7-1C0C-4FB9-89F8-E95465EF8E1D}" type="presParOf" srcId="{2BEC5A6D-10A5-4570-AC1E-4D8D48E892CA}" destId="{9A6A76CE-27E2-4566-99C0-E751F4A45132}" srcOrd="0" destOrd="0" presId="urn:microsoft.com/office/officeart/2018/2/layout/IconLabelList"/>
    <dgm:cxn modelId="{16418AED-94FA-4439-AEAA-9A6B66579453}" type="presParOf" srcId="{2BEC5A6D-10A5-4570-AC1E-4D8D48E892CA}" destId="{2E5853FE-33C3-4495-8A7C-D9399C0B0BC2}" srcOrd="1" destOrd="0" presId="urn:microsoft.com/office/officeart/2018/2/layout/IconLabelList"/>
    <dgm:cxn modelId="{5CA91F73-99AC-4D40-9A70-02FE32C13787}" type="presParOf" srcId="{2BEC5A6D-10A5-4570-AC1E-4D8D48E892CA}" destId="{97EA66A7-4906-4820-9790-487FAA8F5F60}"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7579507-D0CB-47EA-AB99-8A04F160E67C}" type="doc">
      <dgm:prSet loTypeId="urn:microsoft.com/office/officeart/2018/2/layout/IconCircleList" loCatId="icon" qsTypeId="urn:microsoft.com/office/officeart/2005/8/quickstyle/simple1" qsCatId="simple" csTypeId="urn:microsoft.com/office/officeart/2018/5/colors/Iconchunking_neutralbg_accent3_2" csCatId="accent3" phldr="1"/>
      <dgm:spPr/>
      <dgm:t>
        <a:bodyPr/>
        <a:lstStyle/>
        <a:p>
          <a:endParaRPr lang="en-US"/>
        </a:p>
      </dgm:t>
    </dgm:pt>
    <dgm:pt modelId="{DA719452-9240-4FAC-9E76-25F9C090EE6B}">
      <dgm:prSet/>
      <dgm:spPr/>
      <dgm:t>
        <a:bodyPr/>
        <a:lstStyle/>
        <a:p>
          <a:pPr>
            <a:lnSpc>
              <a:spcPct val="100000"/>
            </a:lnSpc>
          </a:pPr>
          <a:r>
            <a:rPr lang="en-GB"/>
            <a:t>Microsoft teams improves communication and teamwork</a:t>
          </a:r>
          <a:endParaRPr lang="en-US"/>
        </a:p>
      </dgm:t>
    </dgm:pt>
    <dgm:pt modelId="{FBC3D5D7-8B41-424F-80A9-CCBC8AED1790}" type="parTrans" cxnId="{AEAA3A5A-F516-4E14-B4E6-474E4566E834}">
      <dgm:prSet/>
      <dgm:spPr/>
      <dgm:t>
        <a:bodyPr/>
        <a:lstStyle/>
        <a:p>
          <a:endParaRPr lang="en-US"/>
        </a:p>
      </dgm:t>
    </dgm:pt>
    <dgm:pt modelId="{56BE9876-EBDD-4C3D-92DC-2FFF7DF7275B}" type="sibTrans" cxnId="{AEAA3A5A-F516-4E14-B4E6-474E4566E834}">
      <dgm:prSet/>
      <dgm:spPr/>
      <dgm:t>
        <a:bodyPr/>
        <a:lstStyle/>
        <a:p>
          <a:pPr>
            <a:lnSpc>
              <a:spcPct val="100000"/>
            </a:lnSpc>
          </a:pPr>
          <a:endParaRPr lang="en-US"/>
        </a:p>
      </dgm:t>
    </dgm:pt>
    <dgm:pt modelId="{4F1A751E-284D-46FC-830D-C6DE0AE15AA2}">
      <dgm:prSet/>
      <dgm:spPr/>
      <dgm:t>
        <a:bodyPr/>
        <a:lstStyle/>
        <a:p>
          <a:pPr>
            <a:lnSpc>
              <a:spcPct val="100000"/>
            </a:lnSpc>
          </a:pPr>
          <a:r>
            <a:rPr lang="en-GB"/>
            <a:t>Digital safety plan strengthens data protection </a:t>
          </a:r>
          <a:endParaRPr lang="en-US"/>
        </a:p>
      </dgm:t>
    </dgm:pt>
    <dgm:pt modelId="{D69282E4-1C13-4BDC-A28E-2790709AD2A6}" type="parTrans" cxnId="{D6E0E402-0BCA-491D-9FC2-90EE2254AAAC}">
      <dgm:prSet/>
      <dgm:spPr/>
      <dgm:t>
        <a:bodyPr/>
        <a:lstStyle/>
        <a:p>
          <a:endParaRPr lang="en-US"/>
        </a:p>
      </dgm:t>
    </dgm:pt>
    <dgm:pt modelId="{267328C8-2436-4CEB-A921-69FC8357C8F2}" type="sibTrans" cxnId="{D6E0E402-0BCA-491D-9FC2-90EE2254AAAC}">
      <dgm:prSet/>
      <dgm:spPr/>
      <dgm:t>
        <a:bodyPr/>
        <a:lstStyle/>
        <a:p>
          <a:pPr>
            <a:lnSpc>
              <a:spcPct val="100000"/>
            </a:lnSpc>
          </a:pPr>
          <a:endParaRPr lang="en-US"/>
        </a:p>
      </dgm:t>
    </dgm:pt>
    <dgm:pt modelId="{1D4BE397-C19D-460A-815B-9D1145810BEC}">
      <dgm:prSet/>
      <dgm:spPr/>
      <dgm:t>
        <a:bodyPr/>
        <a:lstStyle/>
        <a:p>
          <a:pPr>
            <a:lnSpc>
              <a:spcPct val="100000"/>
            </a:lnSpc>
          </a:pPr>
          <a:r>
            <a:rPr lang="en-GB"/>
            <a:t>Secure systems improve quality of care</a:t>
          </a:r>
          <a:endParaRPr lang="en-US"/>
        </a:p>
      </dgm:t>
    </dgm:pt>
    <dgm:pt modelId="{59D1D965-330B-4904-84A4-7422A736B414}" type="parTrans" cxnId="{DF10829A-CA6D-45C3-932D-1AF24C708352}">
      <dgm:prSet/>
      <dgm:spPr/>
      <dgm:t>
        <a:bodyPr/>
        <a:lstStyle/>
        <a:p>
          <a:endParaRPr lang="en-US"/>
        </a:p>
      </dgm:t>
    </dgm:pt>
    <dgm:pt modelId="{02DDCCB6-5579-4A09-A8CE-CF14EC1F9F36}" type="sibTrans" cxnId="{DF10829A-CA6D-45C3-932D-1AF24C708352}">
      <dgm:prSet/>
      <dgm:spPr/>
      <dgm:t>
        <a:bodyPr/>
        <a:lstStyle/>
        <a:p>
          <a:pPr>
            <a:lnSpc>
              <a:spcPct val="100000"/>
            </a:lnSpc>
          </a:pPr>
          <a:endParaRPr lang="en-US"/>
        </a:p>
      </dgm:t>
    </dgm:pt>
    <dgm:pt modelId="{AA131BDA-C4E7-4D2A-9078-40816C87697B}">
      <dgm:prSet/>
      <dgm:spPr/>
      <dgm:t>
        <a:bodyPr/>
        <a:lstStyle/>
        <a:p>
          <a:pPr>
            <a:lnSpc>
              <a:spcPct val="100000"/>
            </a:lnSpc>
          </a:pPr>
          <a:r>
            <a:rPr lang="en-GB"/>
            <a:t>Staff training is essential for the success</a:t>
          </a:r>
          <a:endParaRPr lang="en-US"/>
        </a:p>
      </dgm:t>
    </dgm:pt>
    <dgm:pt modelId="{CB8CED3D-2BC7-4550-84DD-BA7EBB18343F}" type="parTrans" cxnId="{AB2300E5-8FF6-4ABE-84B8-CC473A79BC4F}">
      <dgm:prSet/>
      <dgm:spPr/>
      <dgm:t>
        <a:bodyPr/>
        <a:lstStyle/>
        <a:p>
          <a:endParaRPr lang="en-US"/>
        </a:p>
      </dgm:t>
    </dgm:pt>
    <dgm:pt modelId="{128FA279-DFDC-4545-A1F8-89D78BA71EA5}" type="sibTrans" cxnId="{AB2300E5-8FF6-4ABE-84B8-CC473A79BC4F}">
      <dgm:prSet/>
      <dgm:spPr/>
      <dgm:t>
        <a:bodyPr/>
        <a:lstStyle/>
        <a:p>
          <a:endParaRPr lang="en-US"/>
        </a:p>
      </dgm:t>
    </dgm:pt>
    <dgm:pt modelId="{D9FFBF67-7134-4FF9-902E-6C3592EF1E71}" type="pres">
      <dgm:prSet presAssocID="{27579507-D0CB-47EA-AB99-8A04F160E67C}" presName="root" presStyleCnt="0">
        <dgm:presLayoutVars>
          <dgm:dir/>
          <dgm:resizeHandles val="exact"/>
        </dgm:presLayoutVars>
      </dgm:prSet>
      <dgm:spPr/>
    </dgm:pt>
    <dgm:pt modelId="{1DB9887B-0A5B-4D98-BE7F-301414568E76}" type="pres">
      <dgm:prSet presAssocID="{27579507-D0CB-47EA-AB99-8A04F160E67C}" presName="container" presStyleCnt="0">
        <dgm:presLayoutVars>
          <dgm:dir/>
          <dgm:resizeHandles val="exact"/>
        </dgm:presLayoutVars>
      </dgm:prSet>
      <dgm:spPr/>
    </dgm:pt>
    <dgm:pt modelId="{83ABDDB9-BF8D-495B-8F99-5EECBC3B70AB}" type="pres">
      <dgm:prSet presAssocID="{DA719452-9240-4FAC-9E76-25F9C090EE6B}" presName="compNode" presStyleCnt="0"/>
      <dgm:spPr/>
    </dgm:pt>
    <dgm:pt modelId="{0A1DB18B-4E69-43DD-AE1E-251FA63D0401}" type="pres">
      <dgm:prSet presAssocID="{DA719452-9240-4FAC-9E76-25F9C090EE6B}" presName="iconBgRect" presStyleLbl="bgShp" presStyleIdx="0" presStyleCnt="4"/>
      <dgm:spPr/>
    </dgm:pt>
    <dgm:pt modelId="{173538E2-E048-446E-A5F9-1BB31B48E883}" type="pres">
      <dgm:prSet presAssocID="{DA719452-9240-4FAC-9E76-25F9C090EE6B}"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s"/>
        </a:ext>
      </dgm:extLst>
    </dgm:pt>
    <dgm:pt modelId="{8E07AEE0-418E-44DA-9B31-808609696A42}" type="pres">
      <dgm:prSet presAssocID="{DA719452-9240-4FAC-9E76-25F9C090EE6B}" presName="spaceRect" presStyleCnt="0"/>
      <dgm:spPr/>
    </dgm:pt>
    <dgm:pt modelId="{DE48325B-8835-40DB-A96B-3A8E49227F9E}" type="pres">
      <dgm:prSet presAssocID="{DA719452-9240-4FAC-9E76-25F9C090EE6B}" presName="textRect" presStyleLbl="revTx" presStyleIdx="0" presStyleCnt="4">
        <dgm:presLayoutVars>
          <dgm:chMax val="1"/>
          <dgm:chPref val="1"/>
        </dgm:presLayoutVars>
      </dgm:prSet>
      <dgm:spPr/>
    </dgm:pt>
    <dgm:pt modelId="{BCB6E020-9468-49B2-B32F-CAB75FCB8D65}" type="pres">
      <dgm:prSet presAssocID="{56BE9876-EBDD-4C3D-92DC-2FFF7DF7275B}" presName="sibTrans" presStyleLbl="sibTrans2D1" presStyleIdx="0" presStyleCnt="0"/>
      <dgm:spPr/>
    </dgm:pt>
    <dgm:pt modelId="{3A7BB2F5-9356-4977-8C87-A9B36649916B}" type="pres">
      <dgm:prSet presAssocID="{4F1A751E-284D-46FC-830D-C6DE0AE15AA2}" presName="compNode" presStyleCnt="0"/>
      <dgm:spPr/>
    </dgm:pt>
    <dgm:pt modelId="{26877F63-A216-4C2C-9CD3-70141D4B5159}" type="pres">
      <dgm:prSet presAssocID="{4F1A751E-284D-46FC-830D-C6DE0AE15AA2}" presName="iconBgRect" presStyleLbl="bgShp" presStyleIdx="1" presStyleCnt="4"/>
      <dgm:spPr/>
    </dgm:pt>
    <dgm:pt modelId="{0B8FA84B-BE82-401A-952C-6850E5E65FF0}" type="pres">
      <dgm:prSet presAssocID="{4F1A751E-284D-46FC-830D-C6DE0AE15AA2}"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ock"/>
        </a:ext>
      </dgm:extLst>
    </dgm:pt>
    <dgm:pt modelId="{04F40B60-B1B7-49CF-89BD-E6563D568B83}" type="pres">
      <dgm:prSet presAssocID="{4F1A751E-284D-46FC-830D-C6DE0AE15AA2}" presName="spaceRect" presStyleCnt="0"/>
      <dgm:spPr/>
    </dgm:pt>
    <dgm:pt modelId="{546FC382-A538-4C0E-9361-918E1BE04DD0}" type="pres">
      <dgm:prSet presAssocID="{4F1A751E-284D-46FC-830D-C6DE0AE15AA2}" presName="textRect" presStyleLbl="revTx" presStyleIdx="1" presStyleCnt="4">
        <dgm:presLayoutVars>
          <dgm:chMax val="1"/>
          <dgm:chPref val="1"/>
        </dgm:presLayoutVars>
      </dgm:prSet>
      <dgm:spPr/>
    </dgm:pt>
    <dgm:pt modelId="{2D92CFD2-EDF6-4CEE-A7A0-9F308662C97B}" type="pres">
      <dgm:prSet presAssocID="{267328C8-2436-4CEB-A921-69FC8357C8F2}" presName="sibTrans" presStyleLbl="sibTrans2D1" presStyleIdx="0" presStyleCnt="0"/>
      <dgm:spPr/>
    </dgm:pt>
    <dgm:pt modelId="{9255CB1F-AA50-480E-9CC2-F67E82965DF8}" type="pres">
      <dgm:prSet presAssocID="{1D4BE397-C19D-460A-815B-9D1145810BEC}" presName="compNode" presStyleCnt="0"/>
      <dgm:spPr/>
    </dgm:pt>
    <dgm:pt modelId="{2F95E9D6-B94D-4387-BFC2-FB7678C9F7B5}" type="pres">
      <dgm:prSet presAssocID="{1D4BE397-C19D-460A-815B-9D1145810BEC}" presName="iconBgRect" presStyleLbl="bgShp" presStyleIdx="2" presStyleCnt="4"/>
      <dgm:spPr/>
    </dgm:pt>
    <dgm:pt modelId="{DAF4F435-F3DE-499D-AD0B-27A52482D1BA}" type="pres">
      <dgm:prSet presAssocID="{1D4BE397-C19D-460A-815B-9D1145810BEC}"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edical"/>
        </a:ext>
      </dgm:extLst>
    </dgm:pt>
    <dgm:pt modelId="{EA94C896-E9F3-430F-9E68-3BCCE6C84DAF}" type="pres">
      <dgm:prSet presAssocID="{1D4BE397-C19D-460A-815B-9D1145810BEC}" presName="spaceRect" presStyleCnt="0"/>
      <dgm:spPr/>
    </dgm:pt>
    <dgm:pt modelId="{754DB461-B261-404B-B91E-C629C4C68757}" type="pres">
      <dgm:prSet presAssocID="{1D4BE397-C19D-460A-815B-9D1145810BEC}" presName="textRect" presStyleLbl="revTx" presStyleIdx="2" presStyleCnt="4">
        <dgm:presLayoutVars>
          <dgm:chMax val="1"/>
          <dgm:chPref val="1"/>
        </dgm:presLayoutVars>
      </dgm:prSet>
      <dgm:spPr/>
    </dgm:pt>
    <dgm:pt modelId="{B1D87496-B0AA-4069-B88A-B2F425E85EF3}" type="pres">
      <dgm:prSet presAssocID="{02DDCCB6-5579-4A09-A8CE-CF14EC1F9F36}" presName="sibTrans" presStyleLbl="sibTrans2D1" presStyleIdx="0" presStyleCnt="0"/>
      <dgm:spPr/>
    </dgm:pt>
    <dgm:pt modelId="{BEAD73F9-3654-4B9F-910E-A26527A853BC}" type="pres">
      <dgm:prSet presAssocID="{AA131BDA-C4E7-4D2A-9078-40816C87697B}" presName="compNode" presStyleCnt="0"/>
      <dgm:spPr/>
    </dgm:pt>
    <dgm:pt modelId="{769BACE6-67F6-492A-918B-5C291C27EEBD}" type="pres">
      <dgm:prSet presAssocID="{AA131BDA-C4E7-4D2A-9078-40816C87697B}" presName="iconBgRect" presStyleLbl="bgShp" presStyleIdx="3" presStyleCnt="4"/>
      <dgm:spPr/>
    </dgm:pt>
    <dgm:pt modelId="{B7D37D96-5CAE-4E75-9C6A-78FAB003E73B}" type="pres">
      <dgm:prSet presAssocID="{AA131BDA-C4E7-4D2A-9078-40816C87697B}"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eacher"/>
        </a:ext>
      </dgm:extLst>
    </dgm:pt>
    <dgm:pt modelId="{781E626A-F815-41A1-B48F-73D268628861}" type="pres">
      <dgm:prSet presAssocID="{AA131BDA-C4E7-4D2A-9078-40816C87697B}" presName="spaceRect" presStyleCnt="0"/>
      <dgm:spPr/>
    </dgm:pt>
    <dgm:pt modelId="{E366EF81-EB9B-4D15-B9EC-0BC1AAF975C5}" type="pres">
      <dgm:prSet presAssocID="{AA131BDA-C4E7-4D2A-9078-40816C87697B}" presName="textRect" presStyleLbl="revTx" presStyleIdx="3" presStyleCnt="4">
        <dgm:presLayoutVars>
          <dgm:chMax val="1"/>
          <dgm:chPref val="1"/>
        </dgm:presLayoutVars>
      </dgm:prSet>
      <dgm:spPr/>
    </dgm:pt>
  </dgm:ptLst>
  <dgm:cxnLst>
    <dgm:cxn modelId="{AF2F0C00-CF16-4595-BB11-DBEA80C31B46}" type="presOf" srcId="{DA719452-9240-4FAC-9E76-25F9C090EE6B}" destId="{DE48325B-8835-40DB-A96B-3A8E49227F9E}" srcOrd="0" destOrd="0" presId="urn:microsoft.com/office/officeart/2018/2/layout/IconCircleList"/>
    <dgm:cxn modelId="{D6E0E402-0BCA-491D-9FC2-90EE2254AAAC}" srcId="{27579507-D0CB-47EA-AB99-8A04F160E67C}" destId="{4F1A751E-284D-46FC-830D-C6DE0AE15AA2}" srcOrd="1" destOrd="0" parTransId="{D69282E4-1C13-4BDC-A28E-2790709AD2A6}" sibTransId="{267328C8-2436-4CEB-A921-69FC8357C8F2}"/>
    <dgm:cxn modelId="{A8607E07-5A6E-4B82-873B-547DBB1D3D88}" type="presOf" srcId="{56BE9876-EBDD-4C3D-92DC-2FFF7DF7275B}" destId="{BCB6E020-9468-49B2-B32F-CAB75FCB8D65}" srcOrd="0" destOrd="0" presId="urn:microsoft.com/office/officeart/2018/2/layout/IconCircleList"/>
    <dgm:cxn modelId="{C5903E1F-01EF-4EFA-A86A-ECC8FD688B1B}" type="presOf" srcId="{4F1A751E-284D-46FC-830D-C6DE0AE15AA2}" destId="{546FC382-A538-4C0E-9361-918E1BE04DD0}" srcOrd="0" destOrd="0" presId="urn:microsoft.com/office/officeart/2018/2/layout/IconCircleList"/>
    <dgm:cxn modelId="{DC32DC25-700A-48A1-8687-694992C4CAD1}" type="presOf" srcId="{27579507-D0CB-47EA-AB99-8A04F160E67C}" destId="{D9FFBF67-7134-4FF9-902E-6C3592EF1E71}" srcOrd="0" destOrd="0" presId="urn:microsoft.com/office/officeart/2018/2/layout/IconCircleList"/>
    <dgm:cxn modelId="{AEAA3A5A-F516-4E14-B4E6-474E4566E834}" srcId="{27579507-D0CB-47EA-AB99-8A04F160E67C}" destId="{DA719452-9240-4FAC-9E76-25F9C090EE6B}" srcOrd="0" destOrd="0" parTransId="{FBC3D5D7-8B41-424F-80A9-CCBC8AED1790}" sibTransId="{56BE9876-EBDD-4C3D-92DC-2FFF7DF7275B}"/>
    <dgm:cxn modelId="{3C1D3788-0237-41DA-88F0-F079FDBFFF73}" type="presOf" srcId="{02DDCCB6-5579-4A09-A8CE-CF14EC1F9F36}" destId="{B1D87496-B0AA-4069-B88A-B2F425E85EF3}" srcOrd="0" destOrd="0" presId="urn:microsoft.com/office/officeart/2018/2/layout/IconCircleList"/>
    <dgm:cxn modelId="{DF10829A-CA6D-45C3-932D-1AF24C708352}" srcId="{27579507-D0CB-47EA-AB99-8A04F160E67C}" destId="{1D4BE397-C19D-460A-815B-9D1145810BEC}" srcOrd="2" destOrd="0" parTransId="{59D1D965-330B-4904-84A4-7422A736B414}" sibTransId="{02DDCCB6-5579-4A09-A8CE-CF14EC1F9F36}"/>
    <dgm:cxn modelId="{3D771ED7-80A8-4032-84DA-3CFC6151082D}" type="presOf" srcId="{1D4BE397-C19D-460A-815B-9D1145810BEC}" destId="{754DB461-B261-404B-B91E-C629C4C68757}" srcOrd="0" destOrd="0" presId="urn:microsoft.com/office/officeart/2018/2/layout/IconCircleList"/>
    <dgm:cxn modelId="{AB2300E5-8FF6-4ABE-84B8-CC473A79BC4F}" srcId="{27579507-D0CB-47EA-AB99-8A04F160E67C}" destId="{AA131BDA-C4E7-4D2A-9078-40816C87697B}" srcOrd="3" destOrd="0" parTransId="{CB8CED3D-2BC7-4550-84DD-BA7EBB18343F}" sibTransId="{128FA279-DFDC-4545-A1F8-89D78BA71EA5}"/>
    <dgm:cxn modelId="{59756CF8-5058-460C-95BE-772FEC25B911}" type="presOf" srcId="{AA131BDA-C4E7-4D2A-9078-40816C87697B}" destId="{E366EF81-EB9B-4D15-B9EC-0BC1AAF975C5}" srcOrd="0" destOrd="0" presId="urn:microsoft.com/office/officeart/2018/2/layout/IconCircleList"/>
    <dgm:cxn modelId="{65EEC6FD-A6AC-4F98-9420-56BEE2C2AE19}" type="presOf" srcId="{267328C8-2436-4CEB-A921-69FC8357C8F2}" destId="{2D92CFD2-EDF6-4CEE-A7A0-9F308662C97B}" srcOrd="0" destOrd="0" presId="urn:microsoft.com/office/officeart/2018/2/layout/IconCircleList"/>
    <dgm:cxn modelId="{D8F03BB7-994F-4485-84A3-158447CC63B5}" type="presParOf" srcId="{D9FFBF67-7134-4FF9-902E-6C3592EF1E71}" destId="{1DB9887B-0A5B-4D98-BE7F-301414568E76}" srcOrd="0" destOrd="0" presId="urn:microsoft.com/office/officeart/2018/2/layout/IconCircleList"/>
    <dgm:cxn modelId="{8DDAB80E-9EEB-47A0-A6D7-B20C886442AD}" type="presParOf" srcId="{1DB9887B-0A5B-4D98-BE7F-301414568E76}" destId="{83ABDDB9-BF8D-495B-8F99-5EECBC3B70AB}" srcOrd="0" destOrd="0" presId="urn:microsoft.com/office/officeart/2018/2/layout/IconCircleList"/>
    <dgm:cxn modelId="{5A96A70E-F022-48CA-B05E-AFEED8221F93}" type="presParOf" srcId="{83ABDDB9-BF8D-495B-8F99-5EECBC3B70AB}" destId="{0A1DB18B-4E69-43DD-AE1E-251FA63D0401}" srcOrd="0" destOrd="0" presId="urn:microsoft.com/office/officeart/2018/2/layout/IconCircleList"/>
    <dgm:cxn modelId="{716AA9BD-0362-49E6-8232-211DFFF5F705}" type="presParOf" srcId="{83ABDDB9-BF8D-495B-8F99-5EECBC3B70AB}" destId="{173538E2-E048-446E-A5F9-1BB31B48E883}" srcOrd="1" destOrd="0" presId="urn:microsoft.com/office/officeart/2018/2/layout/IconCircleList"/>
    <dgm:cxn modelId="{538B4A23-C155-41E0-B989-E132BD93A511}" type="presParOf" srcId="{83ABDDB9-BF8D-495B-8F99-5EECBC3B70AB}" destId="{8E07AEE0-418E-44DA-9B31-808609696A42}" srcOrd="2" destOrd="0" presId="urn:microsoft.com/office/officeart/2018/2/layout/IconCircleList"/>
    <dgm:cxn modelId="{AD920E86-F640-4152-A137-79420C3DD21D}" type="presParOf" srcId="{83ABDDB9-BF8D-495B-8F99-5EECBC3B70AB}" destId="{DE48325B-8835-40DB-A96B-3A8E49227F9E}" srcOrd="3" destOrd="0" presId="urn:microsoft.com/office/officeart/2018/2/layout/IconCircleList"/>
    <dgm:cxn modelId="{EDDD1055-E794-49CB-9DD6-E4842445084A}" type="presParOf" srcId="{1DB9887B-0A5B-4D98-BE7F-301414568E76}" destId="{BCB6E020-9468-49B2-B32F-CAB75FCB8D65}" srcOrd="1" destOrd="0" presId="urn:microsoft.com/office/officeart/2018/2/layout/IconCircleList"/>
    <dgm:cxn modelId="{1FC6D0EB-E98C-4E63-92B1-BCDD263C8610}" type="presParOf" srcId="{1DB9887B-0A5B-4D98-BE7F-301414568E76}" destId="{3A7BB2F5-9356-4977-8C87-A9B36649916B}" srcOrd="2" destOrd="0" presId="urn:microsoft.com/office/officeart/2018/2/layout/IconCircleList"/>
    <dgm:cxn modelId="{83978649-158F-4052-B253-69086261B867}" type="presParOf" srcId="{3A7BB2F5-9356-4977-8C87-A9B36649916B}" destId="{26877F63-A216-4C2C-9CD3-70141D4B5159}" srcOrd="0" destOrd="0" presId="urn:microsoft.com/office/officeart/2018/2/layout/IconCircleList"/>
    <dgm:cxn modelId="{27B10D55-29C0-4009-A8D7-BAD01DB16FD7}" type="presParOf" srcId="{3A7BB2F5-9356-4977-8C87-A9B36649916B}" destId="{0B8FA84B-BE82-401A-952C-6850E5E65FF0}" srcOrd="1" destOrd="0" presId="urn:microsoft.com/office/officeart/2018/2/layout/IconCircleList"/>
    <dgm:cxn modelId="{2A2B18C0-D27F-40C8-B0F6-921A8AF9832A}" type="presParOf" srcId="{3A7BB2F5-9356-4977-8C87-A9B36649916B}" destId="{04F40B60-B1B7-49CF-89BD-E6563D568B83}" srcOrd="2" destOrd="0" presId="urn:microsoft.com/office/officeart/2018/2/layout/IconCircleList"/>
    <dgm:cxn modelId="{76E9AC6E-D1D9-4FC8-9F1E-D3804879176D}" type="presParOf" srcId="{3A7BB2F5-9356-4977-8C87-A9B36649916B}" destId="{546FC382-A538-4C0E-9361-918E1BE04DD0}" srcOrd="3" destOrd="0" presId="urn:microsoft.com/office/officeart/2018/2/layout/IconCircleList"/>
    <dgm:cxn modelId="{8D332426-FFA7-4225-9D37-9251A73B09D2}" type="presParOf" srcId="{1DB9887B-0A5B-4D98-BE7F-301414568E76}" destId="{2D92CFD2-EDF6-4CEE-A7A0-9F308662C97B}" srcOrd="3" destOrd="0" presId="urn:microsoft.com/office/officeart/2018/2/layout/IconCircleList"/>
    <dgm:cxn modelId="{19D4F77A-2A5A-496D-A41F-183773155A3C}" type="presParOf" srcId="{1DB9887B-0A5B-4D98-BE7F-301414568E76}" destId="{9255CB1F-AA50-480E-9CC2-F67E82965DF8}" srcOrd="4" destOrd="0" presId="urn:microsoft.com/office/officeart/2018/2/layout/IconCircleList"/>
    <dgm:cxn modelId="{DEA95C57-D002-4AAA-B17F-1A640603D5A9}" type="presParOf" srcId="{9255CB1F-AA50-480E-9CC2-F67E82965DF8}" destId="{2F95E9D6-B94D-4387-BFC2-FB7678C9F7B5}" srcOrd="0" destOrd="0" presId="urn:microsoft.com/office/officeart/2018/2/layout/IconCircleList"/>
    <dgm:cxn modelId="{DC9AC0EF-C704-455D-865F-3A1A0CF53D96}" type="presParOf" srcId="{9255CB1F-AA50-480E-9CC2-F67E82965DF8}" destId="{DAF4F435-F3DE-499D-AD0B-27A52482D1BA}" srcOrd="1" destOrd="0" presId="urn:microsoft.com/office/officeart/2018/2/layout/IconCircleList"/>
    <dgm:cxn modelId="{CBBDB7FA-1932-4118-8461-9379821C40F5}" type="presParOf" srcId="{9255CB1F-AA50-480E-9CC2-F67E82965DF8}" destId="{EA94C896-E9F3-430F-9E68-3BCCE6C84DAF}" srcOrd="2" destOrd="0" presId="urn:microsoft.com/office/officeart/2018/2/layout/IconCircleList"/>
    <dgm:cxn modelId="{1EBA9F2B-5B80-44D7-BF23-5244DF8DD94E}" type="presParOf" srcId="{9255CB1F-AA50-480E-9CC2-F67E82965DF8}" destId="{754DB461-B261-404B-B91E-C629C4C68757}" srcOrd="3" destOrd="0" presId="urn:microsoft.com/office/officeart/2018/2/layout/IconCircleList"/>
    <dgm:cxn modelId="{D0E8E213-FF3C-4792-9932-B0BB2C9DEA2C}" type="presParOf" srcId="{1DB9887B-0A5B-4D98-BE7F-301414568E76}" destId="{B1D87496-B0AA-4069-B88A-B2F425E85EF3}" srcOrd="5" destOrd="0" presId="urn:microsoft.com/office/officeart/2018/2/layout/IconCircleList"/>
    <dgm:cxn modelId="{B5FF9318-B302-44FF-B5F8-A06EBC62160C}" type="presParOf" srcId="{1DB9887B-0A5B-4D98-BE7F-301414568E76}" destId="{BEAD73F9-3654-4B9F-910E-A26527A853BC}" srcOrd="6" destOrd="0" presId="urn:microsoft.com/office/officeart/2018/2/layout/IconCircleList"/>
    <dgm:cxn modelId="{2F83628A-80ED-4CF2-925A-9749BBD12EFC}" type="presParOf" srcId="{BEAD73F9-3654-4B9F-910E-A26527A853BC}" destId="{769BACE6-67F6-492A-918B-5C291C27EEBD}" srcOrd="0" destOrd="0" presId="urn:microsoft.com/office/officeart/2018/2/layout/IconCircleList"/>
    <dgm:cxn modelId="{3E839AC3-0EE1-4A19-BEA4-FF34B307918A}" type="presParOf" srcId="{BEAD73F9-3654-4B9F-910E-A26527A853BC}" destId="{B7D37D96-5CAE-4E75-9C6A-78FAB003E73B}" srcOrd="1" destOrd="0" presId="urn:microsoft.com/office/officeart/2018/2/layout/IconCircleList"/>
    <dgm:cxn modelId="{B45F5647-421C-41A5-B16C-EA320A073BE1}" type="presParOf" srcId="{BEAD73F9-3654-4B9F-910E-A26527A853BC}" destId="{781E626A-F815-41A1-B48F-73D268628861}" srcOrd="2" destOrd="0" presId="urn:microsoft.com/office/officeart/2018/2/layout/IconCircleList"/>
    <dgm:cxn modelId="{8DE73BFF-1C6D-47BF-AAA1-118A8B4C5157}" type="presParOf" srcId="{BEAD73F9-3654-4B9F-910E-A26527A853BC}" destId="{E366EF81-EB9B-4D15-B9EC-0BC1AAF975C5}"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2F0F54-E224-499E-9F38-20B979073237}">
      <dsp:nvSpPr>
        <dsp:cNvPr id="0" name=""/>
        <dsp:cNvSpPr/>
      </dsp:nvSpPr>
      <dsp:spPr>
        <a:xfrm>
          <a:off x="0" y="3531"/>
          <a:ext cx="10515600" cy="47950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6D4089D-4BEB-4A73-8DD1-4659C65A0CC3}">
      <dsp:nvSpPr>
        <dsp:cNvPr id="0" name=""/>
        <dsp:cNvSpPr/>
      </dsp:nvSpPr>
      <dsp:spPr>
        <a:xfrm>
          <a:off x="145049" y="111419"/>
          <a:ext cx="263983" cy="26372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BBFECF3-97A6-4FA6-9D42-8941131D7149}">
      <dsp:nvSpPr>
        <dsp:cNvPr id="0" name=""/>
        <dsp:cNvSpPr/>
      </dsp:nvSpPr>
      <dsp:spPr>
        <a:xfrm>
          <a:off x="554081" y="3531"/>
          <a:ext cx="9895238" cy="5993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34" tIns="63434" rIns="63434" bIns="63434" numCol="1" spcCol="1270" anchor="ctr" anchorCtr="0">
          <a:noAutofit/>
        </a:bodyPr>
        <a:lstStyle/>
        <a:p>
          <a:pPr marL="0" lvl="0" indent="0" algn="l" defTabSz="889000">
            <a:lnSpc>
              <a:spcPct val="100000"/>
            </a:lnSpc>
            <a:spcBef>
              <a:spcPct val="0"/>
            </a:spcBef>
            <a:spcAft>
              <a:spcPct val="35000"/>
            </a:spcAft>
            <a:buNone/>
          </a:pPr>
          <a:r>
            <a:rPr lang="en-GB" sz="2000" kern="1200">
              <a:latin typeface="Arial" panose="020B0604020202020204" pitchFamily="34" charset="0"/>
              <a:cs typeface="Arial" panose="020B0604020202020204" pitchFamily="34" charset="0"/>
            </a:rPr>
            <a:t>According to the (NHS,2025). Microsoft teams is a collaboration tool, providing the technology for people to work together remotely and share information easily.</a:t>
          </a:r>
          <a:endParaRPr lang="en-US" sz="2000" kern="1200">
            <a:latin typeface="Arial" panose="020B0604020202020204" pitchFamily="34" charset="0"/>
            <a:cs typeface="Arial" panose="020B0604020202020204" pitchFamily="34" charset="0"/>
          </a:endParaRPr>
        </a:p>
      </dsp:txBody>
      <dsp:txXfrm>
        <a:off x="554081" y="3531"/>
        <a:ext cx="9895238" cy="599376"/>
      </dsp:txXfrm>
    </dsp:sp>
    <dsp:sp modelId="{6865F4D4-7ABA-4CC0-A360-605D9268A8F1}">
      <dsp:nvSpPr>
        <dsp:cNvPr id="0" name=""/>
        <dsp:cNvSpPr/>
      </dsp:nvSpPr>
      <dsp:spPr>
        <a:xfrm>
          <a:off x="0" y="752752"/>
          <a:ext cx="10515600" cy="47950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738E0AE-E930-4BD9-83D0-3B99D678B0E4}">
      <dsp:nvSpPr>
        <dsp:cNvPr id="0" name=""/>
        <dsp:cNvSpPr/>
      </dsp:nvSpPr>
      <dsp:spPr>
        <a:xfrm>
          <a:off x="145049" y="860640"/>
          <a:ext cx="263983" cy="26372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B0C0D34-DA81-4320-ACA8-C0DF168EDC83}">
      <dsp:nvSpPr>
        <dsp:cNvPr id="0" name=""/>
        <dsp:cNvSpPr/>
      </dsp:nvSpPr>
      <dsp:spPr>
        <a:xfrm>
          <a:off x="554081" y="752752"/>
          <a:ext cx="9895238" cy="5993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34" tIns="63434" rIns="63434" bIns="63434" numCol="1" spcCol="1270" anchor="ctr" anchorCtr="0">
          <a:noAutofit/>
        </a:bodyPr>
        <a:lstStyle/>
        <a:p>
          <a:pPr marL="0" lvl="0" indent="0" algn="l" defTabSz="889000">
            <a:lnSpc>
              <a:spcPct val="100000"/>
            </a:lnSpc>
            <a:spcBef>
              <a:spcPct val="0"/>
            </a:spcBef>
            <a:spcAft>
              <a:spcPct val="35000"/>
            </a:spcAft>
            <a:buNone/>
          </a:pPr>
          <a:r>
            <a:rPr lang="en-GB" sz="2000" kern="1200">
              <a:latin typeface="Arial" panose="020B0604020202020204" pitchFamily="34" charset="0"/>
              <a:cs typeface="Arial" panose="020B0604020202020204" pitchFamily="34" charset="0"/>
            </a:rPr>
            <a:t>Start calls and send messages on the go</a:t>
          </a:r>
          <a:endParaRPr lang="en-US" sz="2000" kern="1200">
            <a:latin typeface="Arial" panose="020B0604020202020204" pitchFamily="34" charset="0"/>
            <a:cs typeface="Arial" panose="020B0604020202020204" pitchFamily="34" charset="0"/>
          </a:endParaRPr>
        </a:p>
      </dsp:txBody>
      <dsp:txXfrm>
        <a:off x="554081" y="752752"/>
        <a:ext cx="9895238" cy="599376"/>
      </dsp:txXfrm>
    </dsp:sp>
    <dsp:sp modelId="{AAB16F68-90EF-4AE6-910C-BD0CBD0B5189}">
      <dsp:nvSpPr>
        <dsp:cNvPr id="0" name=""/>
        <dsp:cNvSpPr/>
      </dsp:nvSpPr>
      <dsp:spPr>
        <a:xfrm>
          <a:off x="0" y="1501973"/>
          <a:ext cx="10515600" cy="47950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1138B83-65B0-4BED-BC13-E6E2308744AE}">
      <dsp:nvSpPr>
        <dsp:cNvPr id="0" name=""/>
        <dsp:cNvSpPr/>
      </dsp:nvSpPr>
      <dsp:spPr>
        <a:xfrm>
          <a:off x="145049" y="1609861"/>
          <a:ext cx="263983" cy="26372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FDA8B82-A78D-4A23-9DA2-19EF6BAB45FF}">
      <dsp:nvSpPr>
        <dsp:cNvPr id="0" name=""/>
        <dsp:cNvSpPr/>
      </dsp:nvSpPr>
      <dsp:spPr>
        <a:xfrm>
          <a:off x="554081" y="1501973"/>
          <a:ext cx="9895238" cy="5993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34" tIns="63434" rIns="63434" bIns="63434" numCol="1" spcCol="1270" anchor="ctr" anchorCtr="0">
          <a:noAutofit/>
        </a:bodyPr>
        <a:lstStyle/>
        <a:p>
          <a:pPr marL="0" lvl="0" indent="0" algn="l" defTabSz="889000">
            <a:lnSpc>
              <a:spcPct val="100000"/>
            </a:lnSpc>
            <a:spcBef>
              <a:spcPct val="0"/>
            </a:spcBef>
            <a:spcAft>
              <a:spcPct val="35000"/>
            </a:spcAft>
            <a:buNone/>
          </a:pPr>
          <a:r>
            <a:rPr lang="en-GB" sz="2000" kern="1200">
              <a:latin typeface="Arial" panose="020B0604020202020204" pitchFamily="34" charset="0"/>
              <a:cs typeface="Arial" panose="020B0604020202020204" pitchFamily="34" charset="0"/>
            </a:rPr>
            <a:t>Collaborate with multi-disciplinary teams and organise your work into different channels for more structured collaboration </a:t>
          </a:r>
          <a:endParaRPr lang="en-US" sz="2000" kern="1200">
            <a:latin typeface="Arial" panose="020B0604020202020204" pitchFamily="34" charset="0"/>
            <a:cs typeface="Arial" panose="020B0604020202020204" pitchFamily="34" charset="0"/>
          </a:endParaRPr>
        </a:p>
      </dsp:txBody>
      <dsp:txXfrm>
        <a:off x="554081" y="1501973"/>
        <a:ext cx="9895238" cy="599376"/>
      </dsp:txXfrm>
    </dsp:sp>
    <dsp:sp modelId="{DDF0B134-0D07-44E9-BD7C-0CEBC37A9CA6}">
      <dsp:nvSpPr>
        <dsp:cNvPr id="0" name=""/>
        <dsp:cNvSpPr/>
      </dsp:nvSpPr>
      <dsp:spPr>
        <a:xfrm>
          <a:off x="0" y="2186355"/>
          <a:ext cx="10515600" cy="47950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0108087-70E3-4950-B51B-56A27A241386}">
      <dsp:nvSpPr>
        <dsp:cNvPr id="0" name=""/>
        <dsp:cNvSpPr/>
      </dsp:nvSpPr>
      <dsp:spPr>
        <a:xfrm>
          <a:off x="145049" y="2359081"/>
          <a:ext cx="263983" cy="26372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E02BB90-CE34-45D5-85F6-C97CB122440B}">
      <dsp:nvSpPr>
        <dsp:cNvPr id="0" name=""/>
        <dsp:cNvSpPr/>
      </dsp:nvSpPr>
      <dsp:spPr>
        <a:xfrm>
          <a:off x="554081" y="2251194"/>
          <a:ext cx="9895238" cy="5993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34" tIns="63434" rIns="63434" bIns="63434" numCol="1" spcCol="1270" anchor="ctr" anchorCtr="0">
          <a:noAutofit/>
        </a:bodyPr>
        <a:lstStyle/>
        <a:p>
          <a:pPr marL="0" lvl="0" indent="0" algn="l" defTabSz="889000">
            <a:lnSpc>
              <a:spcPct val="100000"/>
            </a:lnSpc>
            <a:spcBef>
              <a:spcPct val="0"/>
            </a:spcBef>
            <a:spcAft>
              <a:spcPct val="35000"/>
            </a:spcAft>
            <a:buNone/>
          </a:pPr>
          <a:r>
            <a:rPr lang="en-GB" sz="2000" kern="1200">
              <a:latin typeface="Arial" panose="020B0604020202020204" pitchFamily="34" charset="0"/>
              <a:cs typeface="Arial" panose="020B0604020202020204" pitchFamily="34" charset="0"/>
            </a:rPr>
            <a:t>Meeting Scheduling and updated rotas </a:t>
          </a:r>
          <a:endParaRPr lang="en-US" sz="2000" kern="1200">
            <a:latin typeface="Arial" panose="020B0604020202020204" pitchFamily="34" charset="0"/>
            <a:cs typeface="Arial" panose="020B0604020202020204" pitchFamily="34" charset="0"/>
          </a:endParaRPr>
        </a:p>
      </dsp:txBody>
      <dsp:txXfrm>
        <a:off x="554081" y="2251194"/>
        <a:ext cx="9895238" cy="599376"/>
      </dsp:txXfrm>
    </dsp:sp>
    <dsp:sp modelId="{2FA91192-24FA-4093-95C1-E48939BB33E2}">
      <dsp:nvSpPr>
        <dsp:cNvPr id="0" name=""/>
        <dsp:cNvSpPr/>
      </dsp:nvSpPr>
      <dsp:spPr>
        <a:xfrm>
          <a:off x="0" y="3000414"/>
          <a:ext cx="10515600" cy="47950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5A08242-55F8-472A-B7A0-15CA97EAFFCB}">
      <dsp:nvSpPr>
        <dsp:cNvPr id="0" name=""/>
        <dsp:cNvSpPr/>
      </dsp:nvSpPr>
      <dsp:spPr>
        <a:xfrm>
          <a:off x="145049" y="3108302"/>
          <a:ext cx="263983" cy="263725"/>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116C6D2-58B9-4FAC-B53F-9A3C3BC68B87}">
      <dsp:nvSpPr>
        <dsp:cNvPr id="0" name=""/>
        <dsp:cNvSpPr/>
      </dsp:nvSpPr>
      <dsp:spPr>
        <a:xfrm>
          <a:off x="554081" y="3000414"/>
          <a:ext cx="9895238" cy="5993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34" tIns="63434" rIns="63434" bIns="63434" numCol="1" spcCol="1270" anchor="ctr" anchorCtr="0">
          <a:noAutofit/>
        </a:bodyPr>
        <a:lstStyle/>
        <a:p>
          <a:pPr marL="0" lvl="0" indent="0" algn="l" defTabSz="889000">
            <a:lnSpc>
              <a:spcPct val="100000"/>
            </a:lnSpc>
            <a:spcBef>
              <a:spcPct val="0"/>
            </a:spcBef>
            <a:spcAft>
              <a:spcPct val="35000"/>
            </a:spcAft>
            <a:buNone/>
          </a:pPr>
          <a:r>
            <a:rPr lang="en-GB" sz="2000" kern="1200">
              <a:latin typeface="Arial" panose="020B0604020202020204" pitchFamily="34" charset="0"/>
              <a:cs typeface="Arial" panose="020B0604020202020204" pitchFamily="34" charset="0"/>
            </a:rPr>
            <a:t>Virtual Handovers: Staff can hold brief call at the start of the shift or end to discuss clients needs, ensuring a smooth transition without them having to travel to the main office.</a:t>
          </a:r>
          <a:endParaRPr lang="en-US" sz="2000" kern="1200">
            <a:latin typeface="Arial" panose="020B0604020202020204" pitchFamily="34" charset="0"/>
            <a:cs typeface="Arial" panose="020B0604020202020204" pitchFamily="34" charset="0"/>
          </a:endParaRPr>
        </a:p>
      </dsp:txBody>
      <dsp:txXfrm>
        <a:off x="554081" y="3000414"/>
        <a:ext cx="9895238" cy="599376"/>
      </dsp:txXfrm>
    </dsp:sp>
    <dsp:sp modelId="{04BA556E-A13F-4C4C-AD74-6B89E89AC52E}">
      <dsp:nvSpPr>
        <dsp:cNvPr id="0" name=""/>
        <dsp:cNvSpPr/>
      </dsp:nvSpPr>
      <dsp:spPr>
        <a:xfrm>
          <a:off x="0" y="3749635"/>
          <a:ext cx="10515600" cy="47950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96E34AB-5C19-42E9-85E4-6DD23E021D79}">
      <dsp:nvSpPr>
        <dsp:cNvPr id="0" name=""/>
        <dsp:cNvSpPr/>
      </dsp:nvSpPr>
      <dsp:spPr>
        <a:xfrm>
          <a:off x="145049" y="3857523"/>
          <a:ext cx="263983" cy="263725"/>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8E47B3A-FA44-4A6D-97B5-7B86BA4EEA99}">
      <dsp:nvSpPr>
        <dsp:cNvPr id="0" name=""/>
        <dsp:cNvSpPr/>
      </dsp:nvSpPr>
      <dsp:spPr>
        <a:xfrm>
          <a:off x="554081" y="3749635"/>
          <a:ext cx="9895238" cy="5993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34" tIns="63434" rIns="63434" bIns="63434" numCol="1" spcCol="1270" anchor="ctr" anchorCtr="0">
          <a:noAutofit/>
        </a:bodyPr>
        <a:lstStyle/>
        <a:p>
          <a:pPr marL="0" lvl="0" indent="0" algn="l" defTabSz="889000">
            <a:lnSpc>
              <a:spcPct val="100000"/>
            </a:lnSpc>
            <a:spcBef>
              <a:spcPct val="0"/>
            </a:spcBef>
            <a:spcAft>
              <a:spcPct val="35000"/>
            </a:spcAft>
            <a:buNone/>
          </a:pPr>
          <a:r>
            <a:rPr lang="en-GB" sz="2000" kern="1200">
              <a:latin typeface="Arial" panose="020B0604020202020204" pitchFamily="34" charset="0"/>
              <a:cs typeface="Arial" panose="020B0604020202020204" pitchFamily="34" charset="0"/>
            </a:rPr>
            <a:t>Real-Time Updates: Visiting carers receive instant notification via the Team mobile app regarding schedule changes or urgent client updates while traveling between homes.</a:t>
          </a:r>
          <a:endParaRPr lang="en-US" sz="2000" kern="1200">
            <a:latin typeface="Arial" panose="020B0604020202020204" pitchFamily="34" charset="0"/>
            <a:cs typeface="Arial" panose="020B0604020202020204" pitchFamily="34" charset="0"/>
          </a:endParaRPr>
        </a:p>
      </dsp:txBody>
      <dsp:txXfrm>
        <a:off x="554081" y="3749635"/>
        <a:ext cx="9895238" cy="59937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48A4F5-2781-4B7E-A935-6397A0D48A0F}">
      <dsp:nvSpPr>
        <dsp:cNvPr id="0" name=""/>
        <dsp:cNvSpPr/>
      </dsp:nvSpPr>
      <dsp:spPr>
        <a:xfrm rot="5400000">
          <a:off x="-125111" y="126822"/>
          <a:ext cx="834079" cy="583855"/>
        </a:xfrm>
        <a:prstGeom prst="chevron">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US" sz="1100" kern="1200"/>
            <a:t>Follow</a:t>
          </a:r>
        </a:p>
      </dsp:txBody>
      <dsp:txXfrm rot="-5400000">
        <a:off x="2" y="293638"/>
        <a:ext cx="583855" cy="250224"/>
      </dsp:txXfrm>
    </dsp:sp>
    <dsp:sp modelId="{D002719E-402C-4564-8AF9-99A1A37378E7}">
      <dsp:nvSpPr>
        <dsp:cNvPr id="0" name=""/>
        <dsp:cNvSpPr/>
      </dsp:nvSpPr>
      <dsp:spPr>
        <a:xfrm rot="5400000">
          <a:off x="5484766" y="-4899199"/>
          <a:ext cx="542151" cy="10343973"/>
        </a:xfrm>
        <a:prstGeom prst="round2SameRect">
          <a:avLst/>
        </a:prstGeom>
        <a:solidFill>
          <a:schemeClr val="lt1">
            <a:alpha val="90000"/>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0472" tIns="19685" rIns="19685" bIns="19685" numCol="1" spcCol="1270" anchor="ctr" anchorCtr="0">
          <a:noAutofit/>
        </a:bodyPr>
        <a:lstStyle/>
        <a:p>
          <a:pPr marL="285750" lvl="1" indent="-285750" algn="l" defTabSz="1377950">
            <a:lnSpc>
              <a:spcPct val="90000"/>
            </a:lnSpc>
            <a:spcBef>
              <a:spcPct val="0"/>
            </a:spcBef>
            <a:spcAft>
              <a:spcPct val="15000"/>
            </a:spcAft>
            <a:buChar char="•"/>
          </a:pPr>
          <a:r>
            <a:rPr lang="en-US" sz="3100" kern="1200"/>
            <a:t>Follow GDPR and data protection policies (UK GOV 2018)</a:t>
          </a:r>
        </a:p>
      </dsp:txBody>
      <dsp:txXfrm rot="-5400000">
        <a:off x="583855" y="28178"/>
        <a:ext cx="10317507" cy="489219"/>
      </dsp:txXfrm>
    </dsp:sp>
    <dsp:sp modelId="{E808FD86-EFC5-42FC-89F5-66EEB1292020}">
      <dsp:nvSpPr>
        <dsp:cNvPr id="0" name=""/>
        <dsp:cNvSpPr/>
      </dsp:nvSpPr>
      <dsp:spPr>
        <a:xfrm rot="5400000">
          <a:off x="-125111" y="839798"/>
          <a:ext cx="834079" cy="583855"/>
        </a:xfrm>
        <a:prstGeom prst="chevron">
          <a:avLst/>
        </a:prstGeom>
        <a:solidFill>
          <a:schemeClr val="accent5">
            <a:hueOff val="-3038037"/>
            <a:satOff val="-207"/>
            <a:lumOff val="490"/>
            <a:alphaOff val="0"/>
          </a:schemeClr>
        </a:solidFill>
        <a:ln w="19050" cap="flat" cmpd="sng" algn="ctr">
          <a:solidFill>
            <a:schemeClr val="accent5">
              <a:hueOff val="-3038037"/>
              <a:satOff val="-207"/>
              <a:lumOff val="49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US" sz="1100" kern="1200"/>
            <a:t>Share</a:t>
          </a:r>
        </a:p>
      </dsp:txBody>
      <dsp:txXfrm rot="-5400000">
        <a:off x="2" y="1006614"/>
        <a:ext cx="583855" cy="250224"/>
      </dsp:txXfrm>
    </dsp:sp>
    <dsp:sp modelId="{A183FCEA-0D44-4E4C-ACFC-722B782C4589}">
      <dsp:nvSpPr>
        <dsp:cNvPr id="0" name=""/>
        <dsp:cNvSpPr/>
      </dsp:nvSpPr>
      <dsp:spPr>
        <a:xfrm rot="5400000">
          <a:off x="5484766" y="-4186224"/>
          <a:ext cx="542151" cy="10343973"/>
        </a:xfrm>
        <a:prstGeom prst="round2SameRect">
          <a:avLst/>
        </a:prstGeom>
        <a:solidFill>
          <a:schemeClr val="lt1">
            <a:alpha val="90000"/>
            <a:hueOff val="0"/>
            <a:satOff val="0"/>
            <a:lumOff val="0"/>
            <a:alphaOff val="0"/>
          </a:schemeClr>
        </a:solidFill>
        <a:ln w="19050" cap="flat" cmpd="sng" algn="ctr">
          <a:solidFill>
            <a:schemeClr val="accent5">
              <a:hueOff val="-3038037"/>
              <a:satOff val="-207"/>
              <a:lumOff val="49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0472" tIns="19685" rIns="19685" bIns="19685" numCol="1" spcCol="1270" anchor="ctr" anchorCtr="0">
          <a:noAutofit/>
        </a:bodyPr>
        <a:lstStyle/>
        <a:p>
          <a:pPr marL="285750" lvl="1" indent="-285750" algn="l" defTabSz="1377950">
            <a:lnSpc>
              <a:spcPct val="90000"/>
            </a:lnSpc>
            <a:spcBef>
              <a:spcPct val="0"/>
            </a:spcBef>
            <a:spcAft>
              <a:spcPct val="15000"/>
            </a:spcAft>
            <a:buChar char="•"/>
          </a:pPr>
          <a:r>
            <a:rPr lang="en-US" sz="3100" kern="1200"/>
            <a:t>Only share information when necessary</a:t>
          </a:r>
        </a:p>
      </dsp:txBody>
      <dsp:txXfrm rot="-5400000">
        <a:off x="583855" y="741153"/>
        <a:ext cx="10317507" cy="489219"/>
      </dsp:txXfrm>
    </dsp:sp>
    <dsp:sp modelId="{3FF603D2-AB3A-4A11-BCFE-ACB44F0A6ACE}">
      <dsp:nvSpPr>
        <dsp:cNvPr id="0" name=""/>
        <dsp:cNvSpPr/>
      </dsp:nvSpPr>
      <dsp:spPr>
        <a:xfrm rot="5400000">
          <a:off x="-125111" y="1552774"/>
          <a:ext cx="834079" cy="583855"/>
        </a:xfrm>
        <a:prstGeom prst="chevron">
          <a:avLst/>
        </a:prstGeom>
        <a:solidFill>
          <a:schemeClr val="accent5">
            <a:hueOff val="-6076075"/>
            <a:satOff val="-413"/>
            <a:lumOff val="981"/>
            <a:alphaOff val="0"/>
          </a:schemeClr>
        </a:solidFill>
        <a:ln w="19050" cap="flat" cmpd="sng" algn="ctr">
          <a:solidFill>
            <a:schemeClr val="accent5">
              <a:hueOff val="-6076075"/>
              <a:satOff val="-413"/>
              <a:lumOff val="98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US" sz="1100" kern="1200"/>
            <a:t>Protect</a:t>
          </a:r>
        </a:p>
      </dsp:txBody>
      <dsp:txXfrm rot="-5400000">
        <a:off x="2" y="1719590"/>
        <a:ext cx="583855" cy="250224"/>
      </dsp:txXfrm>
    </dsp:sp>
    <dsp:sp modelId="{C7D02F09-5CBE-443C-8EB4-30EEFF3CA8EC}">
      <dsp:nvSpPr>
        <dsp:cNvPr id="0" name=""/>
        <dsp:cNvSpPr/>
      </dsp:nvSpPr>
      <dsp:spPr>
        <a:xfrm rot="5400000">
          <a:off x="5484766" y="-3473248"/>
          <a:ext cx="542151" cy="10343973"/>
        </a:xfrm>
        <a:prstGeom prst="round2SameRect">
          <a:avLst/>
        </a:prstGeom>
        <a:solidFill>
          <a:schemeClr val="lt1">
            <a:alpha val="90000"/>
            <a:hueOff val="0"/>
            <a:satOff val="0"/>
            <a:lumOff val="0"/>
            <a:alphaOff val="0"/>
          </a:schemeClr>
        </a:solidFill>
        <a:ln w="19050" cap="flat" cmpd="sng" algn="ctr">
          <a:solidFill>
            <a:schemeClr val="accent5">
              <a:hueOff val="-6076075"/>
              <a:satOff val="-413"/>
              <a:lumOff val="981"/>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0472" tIns="19685" rIns="19685" bIns="19685" numCol="1" spcCol="1270" anchor="ctr" anchorCtr="0">
          <a:noAutofit/>
        </a:bodyPr>
        <a:lstStyle/>
        <a:p>
          <a:pPr marL="285750" lvl="1" indent="-285750" algn="l" defTabSz="1377950">
            <a:lnSpc>
              <a:spcPct val="90000"/>
            </a:lnSpc>
            <a:spcBef>
              <a:spcPct val="0"/>
            </a:spcBef>
            <a:spcAft>
              <a:spcPct val="15000"/>
            </a:spcAft>
            <a:buChar char="•"/>
          </a:pPr>
          <a:r>
            <a:rPr lang="en-US" sz="3100" kern="1200"/>
            <a:t>Protect patient/ service user privacy</a:t>
          </a:r>
        </a:p>
      </dsp:txBody>
      <dsp:txXfrm rot="-5400000">
        <a:off x="583855" y="1454129"/>
        <a:ext cx="10317507" cy="489219"/>
      </dsp:txXfrm>
    </dsp:sp>
    <dsp:sp modelId="{21D31E11-F446-44D4-B635-E22564D3B4A1}">
      <dsp:nvSpPr>
        <dsp:cNvPr id="0" name=""/>
        <dsp:cNvSpPr/>
      </dsp:nvSpPr>
      <dsp:spPr>
        <a:xfrm rot="5400000">
          <a:off x="-125111" y="2265750"/>
          <a:ext cx="834079" cy="583855"/>
        </a:xfrm>
        <a:prstGeom prst="chevron">
          <a:avLst/>
        </a:prstGeom>
        <a:solidFill>
          <a:schemeClr val="accent5">
            <a:hueOff val="-9114112"/>
            <a:satOff val="-620"/>
            <a:lumOff val="1471"/>
            <a:alphaOff val="0"/>
          </a:schemeClr>
        </a:solidFill>
        <a:ln w="19050" cap="flat" cmpd="sng" algn="ctr">
          <a:solidFill>
            <a:schemeClr val="accent5">
              <a:hueOff val="-9114112"/>
              <a:satOff val="-620"/>
              <a:lumOff val="147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US" sz="1100" kern="1200"/>
            <a:t>Maintain</a:t>
          </a:r>
        </a:p>
      </dsp:txBody>
      <dsp:txXfrm rot="-5400000">
        <a:off x="2" y="2432566"/>
        <a:ext cx="583855" cy="250224"/>
      </dsp:txXfrm>
    </dsp:sp>
    <dsp:sp modelId="{4C06FB4D-DE37-4D84-B423-0648EB89F018}">
      <dsp:nvSpPr>
        <dsp:cNvPr id="0" name=""/>
        <dsp:cNvSpPr/>
      </dsp:nvSpPr>
      <dsp:spPr>
        <a:xfrm rot="5400000">
          <a:off x="5484766" y="-2760272"/>
          <a:ext cx="542151" cy="10343973"/>
        </a:xfrm>
        <a:prstGeom prst="round2SameRect">
          <a:avLst/>
        </a:prstGeom>
        <a:solidFill>
          <a:schemeClr val="lt1">
            <a:alpha val="90000"/>
            <a:hueOff val="0"/>
            <a:satOff val="0"/>
            <a:lumOff val="0"/>
            <a:alphaOff val="0"/>
          </a:schemeClr>
        </a:solidFill>
        <a:ln w="19050" cap="flat" cmpd="sng" algn="ctr">
          <a:solidFill>
            <a:schemeClr val="accent5">
              <a:hueOff val="-9114112"/>
              <a:satOff val="-620"/>
              <a:lumOff val="1471"/>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0472" tIns="19685" rIns="19685" bIns="19685" numCol="1" spcCol="1270" anchor="ctr" anchorCtr="0">
          <a:noAutofit/>
        </a:bodyPr>
        <a:lstStyle/>
        <a:p>
          <a:pPr marL="285750" lvl="1" indent="-285750" algn="l" defTabSz="1377950">
            <a:lnSpc>
              <a:spcPct val="90000"/>
            </a:lnSpc>
            <a:spcBef>
              <a:spcPct val="0"/>
            </a:spcBef>
            <a:spcAft>
              <a:spcPct val="15000"/>
            </a:spcAft>
            <a:buChar char="•"/>
          </a:pPr>
          <a:r>
            <a:rPr lang="en-US" sz="3100" kern="1200"/>
            <a:t>Maintain confidentiality at all times </a:t>
          </a:r>
        </a:p>
      </dsp:txBody>
      <dsp:txXfrm rot="-5400000">
        <a:off x="583855" y="2167105"/>
        <a:ext cx="10317507" cy="489219"/>
      </dsp:txXfrm>
    </dsp:sp>
    <dsp:sp modelId="{CC790458-772F-448F-84DA-A6637B3DCC02}">
      <dsp:nvSpPr>
        <dsp:cNvPr id="0" name=""/>
        <dsp:cNvSpPr/>
      </dsp:nvSpPr>
      <dsp:spPr>
        <a:xfrm rot="5400000">
          <a:off x="-125111" y="2978726"/>
          <a:ext cx="834079" cy="583855"/>
        </a:xfrm>
        <a:prstGeom prst="chevron">
          <a:avLst/>
        </a:prstGeom>
        <a:solidFill>
          <a:schemeClr val="accent5">
            <a:hueOff val="-12152150"/>
            <a:satOff val="-826"/>
            <a:lumOff val="1961"/>
            <a:alphaOff val="0"/>
          </a:schemeClr>
        </a:solidFill>
        <a:ln w="19050" cap="flat" cmpd="sng" algn="ctr">
          <a:solidFill>
            <a:schemeClr val="accent5">
              <a:hueOff val="-12152150"/>
              <a:satOff val="-826"/>
              <a:lumOff val="196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US" sz="1100" kern="1200"/>
            <a:t>Staff</a:t>
          </a:r>
        </a:p>
      </dsp:txBody>
      <dsp:txXfrm rot="-5400000">
        <a:off x="2" y="3145542"/>
        <a:ext cx="583855" cy="250224"/>
      </dsp:txXfrm>
    </dsp:sp>
    <dsp:sp modelId="{2F189E05-0BE2-4095-B7A2-A8E50252676B}">
      <dsp:nvSpPr>
        <dsp:cNvPr id="0" name=""/>
        <dsp:cNvSpPr/>
      </dsp:nvSpPr>
      <dsp:spPr>
        <a:xfrm rot="5400000">
          <a:off x="5484766" y="-2047296"/>
          <a:ext cx="542151" cy="10343973"/>
        </a:xfrm>
        <a:prstGeom prst="round2SameRect">
          <a:avLst/>
        </a:prstGeom>
        <a:solidFill>
          <a:schemeClr val="lt1">
            <a:alpha val="90000"/>
            <a:hueOff val="0"/>
            <a:satOff val="0"/>
            <a:lumOff val="0"/>
            <a:alphaOff val="0"/>
          </a:schemeClr>
        </a:solidFill>
        <a:ln w="19050" cap="flat" cmpd="sng" algn="ctr">
          <a:solidFill>
            <a:schemeClr val="accent5">
              <a:hueOff val="-12152150"/>
              <a:satOff val="-826"/>
              <a:lumOff val="1961"/>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0472" tIns="19685" rIns="19685" bIns="19685" numCol="1" spcCol="1270" anchor="ctr" anchorCtr="0">
          <a:noAutofit/>
        </a:bodyPr>
        <a:lstStyle/>
        <a:p>
          <a:pPr marL="285750" lvl="1" indent="-285750" algn="l" defTabSz="1377950">
            <a:lnSpc>
              <a:spcPct val="90000"/>
            </a:lnSpc>
            <a:spcBef>
              <a:spcPct val="0"/>
            </a:spcBef>
            <a:spcAft>
              <a:spcPct val="15000"/>
            </a:spcAft>
            <a:buChar char="•"/>
          </a:pPr>
          <a:r>
            <a:rPr lang="en-US" sz="3100" kern="1200"/>
            <a:t>Regular staff training on data protection</a:t>
          </a:r>
        </a:p>
      </dsp:txBody>
      <dsp:txXfrm rot="-5400000">
        <a:off x="583855" y="2880081"/>
        <a:ext cx="10317507" cy="48921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0D2D40-D8EC-4721-ADDA-397D78539F80}">
      <dsp:nvSpPr>
        <dsp:cNvPr id="0" name=""/>
        <dsp:cNvSpPr/>
      </dsp:nvSpPr>
      <dsp:spPr>
        <a:xfrm>
          <a:off x="828914" y="679654"/>
          <a:ext cx="810000" cy="81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0576C45-2FDE-4D03-9BAB-75DA026C3F1B}">
      <dsp:nvSpPr>
        <dsp:cNvPr id="0" name=""/>
        <dsp:cNvSpPr/>
      </dsp:nvSpPr>
      <dsp:spPr>
        <a:xfrm>
          <a:off x="333914" y="1839336"/>
          <a:ext cx="1800000" cy="11704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GB" sz="2000" kern="1200">
              <a:latin typeface="Arial" panose="020B0604020202020204" pitchFamily="34" charset="0"/>
              <a:cs typeface="Arial" panose="020B0604020202020204" pitchFamily="34" charset="0"/>
            </a:rPr>
            <a:t>Better communication between staff </a:t>
          </a:r>
          <a:endParaRPr lang="en-US" sz="2000" kern="1200">
            <a:latin typeface="Arial" panose="020B0604020202020204" pitchFamily="34" charset="0"/>
            <a:cs typeface="Arial" panose="020B0604020202020204" pitchFamily="34" charset="0"/>
          </a:endParaRPr>
        </a:p>
      </dsp:txBody>
      <dsp:txXfrm>
        <a:off x="333914" y="1839336"/>
        <a:ext cx="1800000" cy="1170413"/>
      </dsp:txXfrm>
    </dsp:sp>
    <dsp:sp modelId="{D865BA88-DC96-4209-B110-A7C902E33137}">
      <dsp:nvSpPr>
        <dsp:cNvPr id="0" name=""/>
        <dsp:cNvSpPr/>
      </dsp:nvSpPr>
      <dsp:spPr>
        <a:xfrm>
          <a:off x="2943914" y="679654"/>
          <a:ext cx="810000" cy="81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EDF2919-5173-4517-9866-88373E581DD6}">
      <dsp:nvSpPr>
        <dsp:cNvPr id="0" name=""/>
        <dsp:cNvSpPr/>
      </dsp:nvSpPr>
      <dsp:spPr>
        <a:xfrm>
          <a:off x="2448914" y="1839336"/>
          <a:ext cx="1800000" cy="11704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GB" sz="2000" kern="1200"/>
            <a:t>Improved data protection and security</a:t>
          </a:r>
          <a:endParaRPr lang="en-US" sz="2000" kern="1200"/>
        </a:p>
      </dsp:txBody>
      <dsp:txXfrm>
        <a:off x="2448914" y="1839336"/>
        <a:ext cx="1800000" cy="1170413"/>
      </dsp:txXfrm>
    </dsp:sp>
    <dsp:sp modelId="{E84F5DC2-0E42-45B9-BFC7-3C7C9DA1C059}">
      <dsp:nvSpPr>
        <dsp:cNvPr id="0" name=""/>
        <dsp:cNvSpPr/>
      </dsp:nvSpPr>
      <dsp:spPr>
        <a:xfrm>
          <a:off x="5058914" y="679654"/>
          <a:ext cx="810000" cy="81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2A7424B-B9E3-4A1D-8FF8-39735938D653}">
      <dsp:nvSpPr>
        <dsp:cNvPr id="0" name=""/>
        <dsp:cNvSpPr/>
      </dsp:nvSpPr>
      <dsp:spPr>
        <a:xfrm>
          <a:off x="4563914" y="1839336"/>
          <a:ext cx="1800000" cy="11704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GB" sz="2000" kern="1200">
              <a:latin typeface="Arial" panose="020B0604020202020204" pitchFamily="34" charset="0"/>
              <a:cs typeface="Arial" panose="020B0604020202020204" pitchFamily="34" charset="0"/>
            </a:rPr>
            <a:t>Faster response and coordination</a:t>
          </a:r>
          <a:endParaRPr lang="en-US" sz="2000" kern="1200">
            <a:latin typeface="Arial" panose="020B0604020202020204" pitchFamily="34" charset="0"/>
            <a:cs typeface="Arial" panose="020B0604020202020204" pitchFamily="34" charset="0"/>
          </a:endParaRPr>
        </a:p>
      </dsp:txBody>
      <dsp:txXfrm>
        <a:off x="4563914" y="1839336"/>
        <a:ext cx="1800000" cy="1170413"/>
      </dsp:txXfrm>
    </dsp:sp>
    <dsp:sp modelId="{91CFD541-6B3B-4B30-93E8-0171C7464C17}">
      <dsp:nvSpPr>
        <dsp:cNvPr id="0" name=""/>
        <dsp:cNvSpPr/>
      </dsp:nvSpPr>
      <dsp:spPr>
        <a:xfrm>
          <a:off x="7173914" y="679654"/>
          <a:ext cx="810000" cy="81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49F3430-555C-4F3A-A38A-4F8BB0620C5F}">
      <dsp:nvSpPr>
        <dsp:cNvPr id="0" name=""/>
        <dsp:cNvSpPr/>
      </dsp:nvSpPr>
      <dsp:spPr>
        <a:xfrm>
          <a:off x="6678914" y="1839336"/>
          <a:ext cx="1800000" cy="11704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GB" sz="2000" kern="1200">
              <a:latin typeface="Arial" panose="020B0604020202020204" pitchFamily="34" charset="0"/>
              <a:cs typeface="Arial" panose="020B0604020202020204" pitchFamily="34" charset="0"/>
            </a:rPr>
            <a:t>Reduce risk of data breaches</a:t>
          </a:r>
          <a:endParaRPr lang="en-US" sz="2000" kern="1200">
            <a:latin typeface="Arial" panose="020B0604020202020204" pitchFamily="34" charset="0"/>
            <a:cs typeface="Arial" panose="020B0604020202020204" pitchFamily="34" charset="0"/>
          </a:endParaRPr>
        </a:p>
      </dsp:txBody>
      <dsp:txXfrm>
        <a:off x="6678914" y="1839336"/>
        <a:ext cx="1800000" cy="1170413"/>
      </dsp:txXfrm>
    </dsp:sp>
    <dsp:sp modelId="{9A6A76CE-27E2-4566-99C0-E751F4A45132}">
      <dsp:nvSpPr>
        <dsp:cNvPr id="0" name=""/>
        <dsp:cNvSpPr/>
      </dsp:nvSpPr>
      <dsp:spPr>
        <a:xfrm>
          <a:off x="9288914" y="679654"/>
          <a:ext cx="810000" cy="81000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7EA66A7-4906-4820-9790-487FAA8F5F60}">
      <dsp:nvSpPr>
        <dsp:cNvPr id="0" name=""/>
        <dsp:cNvSpPr/>
      </dsp:nvSpPr>
      <dsp:spPr>
        <a:xfrm>
          <a:off x="8793914" y="1839336"/>
          <a:ext cx="1800000" cy="11704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GB" sz="2000" kern="1200">
              <a:latin typeface="Arial" panose="020B0604020202020204" pitchFamily="34" charset="0"/>
              <a:cs typeface="Arial" panose="020B0604020202020204" pitchFamily="34" charset="0"/>
            </a:rPr>
            <a:t>More efficient and organised working environment</a:t>
          </a:r>
          <a:endParaRPr lang="en-US" sz="2000" kern="1200">
            <a:latin typeface="Arial" panose="020B0604020202020204" pitchFamily="34" charset="0"/>
            <a:cs typeface="Arial" panose="020B0604020202020204" pitchFamily="34" charset="0"/>
          </a:endParaRPr>
        </a:p>
      </dsp:txBody>
      <dsp:txXfrm>
        <a:off x="8793914" y="1839336"/>
        <a:ext cx="1800000" cy="117041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1DB18B-4E69-43DD-AE1E-251FA63D0401}">
      <dsp:nvSpPr>
        <dsp:cNvPr id="0" name=""/>
        <dsp:cNvSpPr/>
      </dsp:nvSpPr>
      <dsp:spPr>
        <a:xfrm>
          <a:off x="282221" y="159118"/>
          <a:ext cx="1371985" cy="137198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73538E2-E048-446E-A5F9-1BB31B48E883}">
      <dsp:nvSpPr>
        <dsp:cNvPr id="0" name=""/>
        <dsp:cNvSpPr/>
      </dsp:nvSpPr>
      <dsp:spPr>
        <a:xfrm>
          <a:off x="570337" y="447234"/>
          <a:ext cx="795751" cy="79575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E48325B-8835-40DB-A96B-3A8E49227F9E}">
      <dsp:nvSpPr>
        <dsp:cNvPr id="0" name=""/>
        <dsp:cNvSpPr/>
      </dsp:nvSpPr>
      <dsp:spPr>
        <a:xfrm>
          <a:off x="1948202" y="159118"/>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22350">
            <a:lnSpc>
              <a:spcPct val="100000"/>
            </a:lnSpc>
            <a:spcBef>
              <a:spcPct val="0"/>
            </a:spcBef>
            <a:spcAft>
              <a:spcPct val="35000"/>
            </a:spcAft>
            <a:buNone/>
          </a:pPr>
          <a:r>
            <a:rPr lang="en-GB" sz="2300" kern="1200"/>
            <a:t>Microsoft teams improves communication and teamwork</a:t>
          </a:r>
          <a:endParaRPr lang="en-US" sz="2300" kern="1200"/>
        </a:p>
      </dsp:txBody>
      <dsp:txXfrm>
        <a:off x="1948202" y="159118"/>
        <a:ext cx="3233964" cy="1371985"/>
      </dsp:txXfrm>
    </dsp:sp>
    <dsp:sp modelId="{26877F63-A216-4C2C-9CD3-70141D4B5159}">
      <dsp:nvSpPr>
        <dsp:cNvPr id="0" name=""/>
        <dsp:cNvSpPr/>
      </dsp:nvSpPr>
      <dsp:spPr>
        <a:xfrm>
          <a:off x="5745661" y="159118"/>
          <a:ext cx="1371985" cy="137198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B8FA84B-BE82-401A-952C-6850E5E65FF0}">
      <dsp:nvSpPr>
        <dsp:cNvPr id="0" name=""/>
        <dsp:cNvSpPr/>
      </dsp:nvSpPr>
      <dsp:spPr>
        <a:xfrm>
          <a:off x="6033778" y="447234"/>
          <a:ext cx="795751" cy="79575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46FC382-A538-4C0E-9361-918E1BE04DD0}">
      <dsp:nvSpPr>
        <dsp:cNvPr id="0" name=""/>
        <dsp:cNvSpPr/>
      </dsp:nvSpPr>
      <dsp:spPr>
        <a:xfrm>
          <a:off x="7411643" y="159118"/>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22350">
            <a:lnSpc>
              <a:spcPct val="100000"/>
            </a:lnSpc>
            <a:spcBef>
              <a:spcPct val="0"/>
            </a:spcBef>
            <a:spcAft>
              <a:spcPct val="35000"/>
            </a:spcAft>
            <a:buNone/>
          </a:pPr>
          <a:r>
            <a:rPr lang="en-GB" sz="2300" kern="1200"/>
            <a:t>Digital safety plan strengthens data protection </a:t>
          </a:r>
          <a:endParaRPr lang="en-US" sz="2300" kern="1200"/>
        </a:p>
      </dsp:txBody>
      <dsp:txXfrm>
        <a:off x="7411643" y="159118"/>
        <a:ext cx="3233964" cy="1371985"/>
      </dsp:txXfrm>
    </dsp:sp>
    <dsp:sp modelId="{2F95E9D6-B94D-4387-BFC2-FB7678C9F7B5}">
      <dsp:nvSpPr>
        <dsp:cNvPr id="0" name=""/>
        <dsp:cNvSpPr/>
      </dsp:nvSpPr>
      <dsp:spPr>
        <a:xfrm>
          <a:off x="282221" y="2158301"/>
          <a:ext cx="1371985" cy="137198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AF4F435-F3DE-499D-AD0B-27A52482D1BA}">
      <dsp:nvSpPr>
        <dsp:cNvPr id="0" name=""/>
        <dsp:cNvSpPr/>
      </dsp:nvSpPr>
      <dsp:spPr>
        <a:xfrm>
          <a:off x="570337" y="2446418"/>
          <a:ext cx="795751" cy="79575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54DB461-B261-404B-B91E-C629C4C68757}">
      <dsp:nvSpPr>
        <dsp:cNvPr id="0" name=""/>
        <dsp:cNvSpPr/>
      </dsp:nvSpPr>
      <dsp:spPr>
        <a:xfrm>
          <a:off x="1948202" y="2158301"/>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22350">
            <a:lnSpc>
              <a:spcPct val="100000"/>
            </a:lnSpc>
            <a:spcBef>
              <a:spcPct val="0"/>
            </a:spcBef>
            <a:spcAft>
              <a:spcPct val="35000"/>
            </a:spcAft>
            <a:buNone/>
          </a:pPr>
          <a:r>
            <a:rPr lang="en-GB" sz="2300" kern="1200"/>
            <a:t>Secure systems improve quality of care</a:t>
          </a:r>
          <a:endParaRPr lang="en-US" sz="2300" kern="1200"/>
        </a:p>
      </dsp:txBody>
      <dsp:txXfrm>
        <a:off x="1948202" y="2158301"/>
        <a:ext cx="3233964" cy="1371985"/>
      </dsp:txXfrm>
    </dsp:sp>
    <dsp:sp modelId="{769BACE6-67F6-492A-918B-5C291C27EEBD}">
      <dsp:nvSpPr>
        <dsp:cNvPr id="0" name=""/>
        <dsp:cNvSpPr/>
      </dsp:nvSpPr>
      <dsp:spPr>
        <a:xfrm>
          <a:off x="5745661" y="2158301"/>
          <a:ext cx="1371985" cy="137198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7D37D96-5CAE-4E75-9C6A-78FAB003E73B}">
      <dsp:nvSpPr>
        <dsp:cNvPr id="0" name=""/>
        <dsp:cNvSpPr/>
      </dsp:nvSpPr>
      <dsp:spPr>
        <a:xfrm>
          <a:off x="6033778" y="2446418"/>
          <a:ext cx="795751" cy="79575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366EF81-EB9B-4D15-B9EC-0BC1AAF975C5}">
      <dsp:nvSpPr>
        <dsp:cNvPr id="0" name=""/>
        <dsp:cNvSpPr/>
      </dsp:nvSpPr>
      <dsp:spPr>
        <a:xfrm>
          <a:off x="7411643" y="2158301"/>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22350">
            <a:lnSpc>
              <a:spcPct val="100000"/>
            </a:lnSpc>
            <a:spcBef>
              <a:spcPct val="0"/>
            </a:spcBef>
            <a:spcAft>
              <a:spcPct val="35000"/>
            </a:spcAft>
            <a:buNone/>
          </a:pPr>
          <a:r>
            <a:rPr lang="en-GB" sz="2300" kern="1200"/>
            <a:t>Staff training is essential for the success</a:t>
          </a:r>
          <a:endParaRPr lang="en-US" sz="2300" kern="1200"/>
        </a:p>
      </dsp:txBody>
      <dsp:txXfrm>
        <a:off x="7411643" y="2158301"/>
        <a:ext cx="3233964" cy="1371985"/>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31DD50E-CC01-774B-BDA2-2430240A35D3}" type="datetimeFigureOut">
              <a:rPr lang="en-US" smtClean="0"/>
              <a:t>2/15/2026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01B398D-521F-D541-AE86-854828D421BA}" type="slidenum">
              <a:rPr lang="en-US" smtClean="0"/>
              <a:t>‹#›</a:t>
            </a:fld>
            <a:endParaRPr lang="en-US"/>
          </a:p>
        </p:txBody>
      </p:sp>
    </p:spTree>
    <p:extLst>
      <p:ext uri="{BB962C8B-B14F-4D97-AF65-F5344CB8AC3E}">
        <p14:creationId xmlns:p14="http://schemas.microsoft.com/office/powerpoint/2010/main" val="26161386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01B398D-521F-D541-AE86-854828D421BA}" type="slidenum">
              <a:rPr lang="en-US" smtClean="0"/>
              <a:t>8</a:t>
            </a:fld>
            <a:endParaRPr lang="en-US"/>
          </a:p>
        </p:txBody>
      </p:sp>
    </p:spTree>
    <p:extLst>
      <p:ext uri="{BB962C8B-B14F-4D97-AF65-F5344CB8AC3E}">
        <p14:creationId xmlns:p14="http://schemas.microsoft.com/office/powerpoint/2010/main" val="14425394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9330971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2384035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8703593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2/15/2026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8912930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2/15/2026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2785273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2/15/2026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3009330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2/15/2026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1341268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2/15/2026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9000952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2/15/2026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7647869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851826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5210927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764DE79-268F-4C1A-8933-263129D2AF90}" type="datetimeFigureOut">
              <a:rPr lang="en-US" dirty="0"/>
              <a:t>2/15/2026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218269794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19.svg"/></Relationships>
</file>

<file path=ppt/slides/_rels/slide9.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3.xml.rels><?xml version="1.0" encoding="UTF-8" standalone="yes"?>
<Relationships xmlns="http://schemas.openxmlformats.org/package/2006/relationships"><Relationship Id="rId3" Type="http://schemas.openxmlformats.org/officeDocument/2006/relationships/hyperlink" Target="https://learn.microsoft.com/en-us/azure/security/fundementals/identity-management-best-practices" TargetMode="External"/><Relationship Id="rId2" Type="http://schemas.openxmlformats.org/officeDocument/2006/relationships/hyperlink" Target="https://support.microsoft.com/en-us/account-billing/how-to-help-keep-your-microsoft-account-secure-628538c2-7006-33bb-5ef4-c917657362b9" TargetMode="External"/><Relationship Id="rId1" Type="http://schemas.openxmlformats.org/officeDocument/2006/relationships/slideLayout" Target="../slideLayouts/slideLayout2.xml"/><Relationship Id="rId5" Type="http://schemas.openxmlformats.org/officeDocument/2006/relationships/hyperlink" Target="https://www.legislation.gov.uk/ukpga/2018/12/contents" TargetMode="External"/><Relationship Id="rId4" Type="http://schemas.openxmlformats.org/officeDocument/2006/relationships/hyperlink" Target="https://www.england.nhs.uk/long-read/microsoft-teams-and-remote-working/"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image" Target="../media/image40.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p:nvSpPr>
          <p:cNvPr id="10" name="!!Rectangle">
            <a:extLst>
              <a:ext uri="{FF2B5EF4-FFF2-40B4-BE49-F238E27FC236}">
                <a16:creationId xmlns:a16="http://schemas.microsoft.com/office/drawing/2014/main" id="{7C432AFE-B3D2-4BFF-BF8F-96C27AFF1A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Green shoots sprouting from the earth">
            <a:extLst>
              <a:ext uri="{FF2B5EF4-FFF2-40B4-BE49-F238E27FC236}">
                <a16:creationId xmlns:a16="http://schemas.microsoft.com/office/drawing/2014/main" id="{01D896A4-A66F-1EBF-3D8B-1BD6C1A5DA4B}"/>
              </a:ext>
            </a:extLst>
          </p:cNvPr>
          <p:cNvPicPr>
            <a:picLocks noChangeAspect="1"/>
          </p:cNvPicPr>
          <p:nvPr/>
        </p:nvPicPr>
        <p:blipFill>
          <a:blip r:embed="rId2">
            <a:alphaModFix amt="40000"/>
          </a:blip>
          <a:srcRect t="11260" b="4470"/>
          <a:stretch>
            <a:fillRect/>
          </a:stretch>
        </p:blipFill>
        <p:spPr>
          <a:xfrm>
            <a:off x="20" y="10"/>
            <a:ext cx="12191979" cy="6857990"/>
          </a:xfrm>
          <a:prstGeom prst="rect">
            <a:avLst/>
          </a:prstGeom>
        </p:spPr>
      </p:pic>
      <p:sp>
        <p:nvSpPr>
          <p:cNvPr id="2" name="Title 1">
            <a:extLst>
              <a:ext uri="{FF2B5EF4-FFF2-40B4-BE49-F238E27FC236}">
                <a16:creationId xmlns:a16="http://schemas.microsoft.com/office/drawing/2014/main" id="{82487427-D2CC-0884-F128-D017DFC26AF8}"/>
              </a:ext>
            </a:extLst>
          </p:cNvPr>
          <p:cNvSpPr>
            <a:spLocks noGrp="1"/>
          </p:cNvSpPr>
          <p:nvPr>
            <p:ph type="ctrTitle"/>
          </p:nvPr>
        </p:nvSpPr>
        <p:spPr>
          <a:xfrm>
            <a:off x="841249" y="941832"/>
            <a:ext cx="10506456" cy="2057400"/>
          </a:xfrm>
        </p:spPr>
        <p:txBody>
          <a:bodyPr vert="horz" lIns="91440" tIns="45720" rIns="91440" bIns="45720" rtlCol="0" anchor="b">
            <a:normAutofit/>
          </a:bodyPr>
          <a:lstStyle/>
          <a:p>
            <a:pPr algn="l"/>
            <a:r>
              <a:rPr lang="en-US" sz="5000">
                <a:solidFill>
                  <a:schemeClr val="bg1"/>
                </a:solidFill>
              </a:rPr>
              <a:t> How Microsoft 365 can help improve  Greenfields Home Care Agency</a:t>
            </a:r>
          </a:p>
        </p:txBody>
      </p:sp>
      <p:sp>
        <p:nvSpPr>
          <p:cNvPr id="12" name="Rectangle 11">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0140"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4" name="Rectangle 13">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3241202"/>
            <a:ext cx="10506456" cy="18288"/>
          </a:xfrm>
          <a:prstGeom prst="rect">
            <a:avLst/>
          </a:prstGeom>
          <a:solidFill>
            <a:schemeClr val="bg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Subtitle 2">
            <a:extLst>
              <a:ext uri="{FF2B5EF4-FFF2-40B4-BE49-F238E27FC236}">
                <a16:creationId xmlns:a16="http://schemas.microsoft.com/office/drawing/2014/main" id="{32EC3F46-05A8-E4EF-6708-37AE4ED725A0}"/>
              </a:ext>
            </a:extLst>
          </p:cNvPr>
          <p:cNvSpPr>
            <a:spLocks noGrp="1"/>
          </p:cNvSpPr>
          <p:nvPr>
            <p:ph type="subTitle" idx="1"/>
          </p:nvPr>
        </p:nvSpPr>
        <p:spPr>
          <a:xfrm>
            <a:off x="841248" y="3502152"/>
            <a:ext cx="10506456" cy="2670048"/>
          </a:xfrm>
        </p:spPr>
        <p:txBody>
          <a:bodyPr vert="horz" lIns="91440" tIns="45720" rIns="91440" bIns="45720" rtlCol="0" anchor="t">
            <a:normAutofit/>
          </a:bodyPr>
          <a:lstStyle/>
          <a:p>
            <a:pPr indent="-228600" algn="l">
              <a:buFont typeface="Arial" panose="020B0604020202020204" pitchFamily="34" charset="0"/>
              <a:buChar char="•"/>
            </a:pPr>
            <a:r>
              <a:rPr lang="en-US" sz="2000">
                <a:solidFill>
                  <a:schemeClr val="bg1"/>
                </a:solidFill>
              </a:rPr>
              <a:t>Module Name: Digital Skills and Research Methods _LCHS4007 </a:t>
            </a:r>
          </a:p>
          <a:p>
            <a:pPr indent="-228600" algn="l">
              <a:buFont typeface="Arial" panose="020B0604020202020204" pitchFamily="34" charset="0"/>
              <a:buChar char="•"/>
            </a:pPr>
            <a:r>
              <a:rPr lang="en-US" sz="2000">
                <a:solidFill>
                  <a:schemeClr val="bg1"/>
                </a:solidFill>
              </a:rPr>
              <a:t>Presented by: Christina Goddard, Tasnim Bibi, Muskan Akhtar, Annie Goddard</a:t>
            </a:r>
          </a:p>
          <a:p>
            <a:pPr indent="-228600" algn="l">
              <a:buFont typeface="Arial" panose="020B0604020202020204" pitchFamily="34" charset="0"/>
              <a:buChar char="•"/>
            </a:pPr>
            <a:r>
              <a:rPr lang="en-US" sz="2000">
                <a:solidFill>
                  <a:schemeClr val="bg1"/>
                </a:solidFill>
              </a:rPr>
              <a:t>Student Number:  2519548 , 25252626, 2518875, 2420915</a:t>
            </a:r>
          </a:p>
          <a:p>
            <a:pPr indent="-228600" algn="l">
              <a:buFont typeface="Arial" panose="020B0604020202020204" pitchFamily="34" charset="0"/>
              <a:buChar char="•"/>
            </a:pPr>
            <a:r>
              <a:rPr lang="en-US" sz="2000">
                <a:solidFill>
                  <a:schemeClr val="bg1"/>
                </a:solidFill>
              </a:rPr>
              <a:t>Lecturer:   Paul clayton</a:t>
            </a:r>
          </a:p>
        </p:txBody>
      </p:sp>
    </p:spTree>
    <p:extLst>
      <p:ext uri="{BB962C8B-B14F-4D97-AF65-F5344CB8AC3E}">
        <p14:creationId xmlns:p14="http://schemas.microsoft.com/office/powerpoint/2010/main" val="13189146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37547A-113C-6593-ABB8-BCFF74E5AAFB}"/>
              </a:ext>
            </a:extLst>
          </p:cNvPr>
          <p:cNvSpPr>
            <a:spLocks noGrp="1"/>
          </p:cNvSpPr>
          <p:nvPr>
            <p:ph type="title"/>
          </p:nvPr>
        </p:nvSpPr>
        <p:spPr>
          <a:xfrm>
            <a:off x="462544" y="217715"/>
            <a:ext cx="7108571" cy="751112"/>
          </a:xfrm>
        </p:spPr>
        <p:txBody>
          <a:bodyPr anchor="ctr">
            <a:normAutofit/>
          </a:bodyPr>
          <a:lstStyle/>
          <a:p>
            <a:r>
              <a:rPr lang="en-GB" sz="3600">
                <a:latin typeface="Arial" panose="020B0604020202020204" pitchFamily="34" charset="0"/>
                <a:cs typeface="Arial" panose="020B0604020202020204" pitchFamily="34" charset="0"/>
              </a:rPr>
              <a:t>main presentation overview</a:t>
            </a:r>
          </a:p>
        </p:txBody>
      </p:sp>
      <p:sp>
        <p:nvSpPr>
          <p:cNvPr id="3" name="Content Placeholder 2">
            <a:extLst>
              <a:ext uri="{FF2B5EF4-FFF2-40B4-BE49-F238E27FC236}">
                <a16:creationId xmlns:a16="http://schemas.microsoft.com/office/drawing/2014/main" id="{87B5D236-676B-ED84-61C7-545353E7D3FC}"/>
              </a:ext>
            </a:extLst>
          </p:cNvPr>
          <p:cNvSpPr>
            <a:spLocks noGrp="1"/>
          </p:cNvSpPr>
          <p:nvPr>
            <p:ph idx="1"/>
          </p:nvPr>
        </p:nvSpPr>
        <p:spPr>
          <a:xfrm>
            <a:off x="163285" y="1317171"/>
            <a:ext cx="7717971" cy="5192485"/>
          </a:xfrm>
        </p:spPr>
        <p:txBody>
          <a:bodyPr vert="horz" lIns="91440" tIns="45720" rIns="91440" bIns="45720" rtlCol="0" anchor="ctr">
            <a:normAutofit/>
          </a:bodyPr>
          <a:lstStyle/>
          <a:p>
            <a:pPr marL="0" indent="0">
              <a:buNone/>
            </a:pPr>
            <a:r>
              <a:rPr lang="en-GB" sz="2000">
                <a:latin typeface="Arial" panose="020B0604020202020204" pitchFamily="34" charset="0"/>
                <a:cs typeface="Arial" panose="020B0604020202020204" pitchFamily="34" charset="0"/>
              </a:rPr>
              <a:t>This presentation will cover: </a:t>
            </a:r>
          </a:p>
          <a:p>
            <a:pPr marL="0" indent="0">
              <a:buNone/>
            </a:pPr>
            <a:r>
              <a:rPr lang="en-GB" sz="2000">
                <a:latin typeface="Arial" panose="020B0604020202020204" pitchFamily="34" charset="0"/>
                <a:cs typeface="Arial" panose="020B0604020202020204" pitchFamily="34" charset="0"/>
              </a:rPr>
              <a:t>Microsoft teams </a:t>
            </a:r>
          </a:p>
          <a:p>
            <a:r>
              <a:rPr lang="en-GB" sz="2000">
                <a:latin typeface="Arial" panose="020B0604020202020204" pitchFamily="34" charset="0"/>
                <a:cs typeface="Arial" panose="020B0604020202020204" pitchFamily="34" charset="0"/>
              </a:rPr>
              <a:t>How it improves communication and teamwork</a:t>
            </a:r>
          </a:p>
          <a:p>
            <a:r>
              <a:rPr lang="en-GB" sz="2000">
                <a:latin typeface="Arial" panose="020B0604020202020204" pitchFamily="34" charset="0"/>
                <a:cs typeface="Arial" panose="020B0604020202020204" pitchFamily="34" charset="0"/>
              </a:rPr>
              <a:t>Key advantages and challenges</a:t>
            </a:r>
          </a:p>
          <a:p>
            <a:pPr marL="0" indent="0">
              <a:buNone/>
            </a:pPr>
            <a:r>
              <a:rPr lang="en-GB" sz="2000">
                <a:latin typeface="Arial" panose="020B0604020202020204" pitchFamily="34" charset="0"/>
                <a:cs typeface="Arial" panose="020B0604020202020204" pitchFamily="34" charset="0"/>
              </a:rPr>
              <a:t>Digital safety plan</a:t>
            </a:r>
          </a:p>
          <a:p>
            <a:r>
              <a:rPr lang="en-GB" sz="2000">
                <a:latin typeface="Arial" panose="020B0604020202020204" pitchFamily="34" charset="0"/>
                <a:cs typeface="Arial" panose="020B0604020202020204" pitchFamily="34" charset="0"/>
              </a:rPr>
              <a:t>Secure access</a:t>
            </a:r>
          </a:p>
          <a:p>
            <a:r>
              <a:rPr lang="en-GB" sz="2000">
                <a:latin typeface="Arial" panose="020B0604020202020204" pitchFamily="34" charset="0"/>
                <a:cs typeface="Arial" panose="020B0604020202020204" pitchFamily="34" charset="0"/>
              </a:rPr>
              <a:t>Email awareness</a:t>
            </a:r>
          </a:p>
          <a:p>
            <a:r>
              <a:rPr lang="en-GB" sz="2000">
                <a:latin typeface="Arial" panose="020B0604020202020204" pitchFamily="34" charset="0"/>
                <a:cs typeface="Arial" panose="020B0604020202020204" pitchFamily="34" charset="0"/>
              </a:rPr>
              <a:t>Data management</a:t>
            </a:r>
          </a:p>
          <a:p>
            <a:r>
              <a:rPr lang="en-GB" sz="2000">
                <a:latin typeface="Arial" panose="020B0604020202020204" pitchFamily="34" charset="0"/>
                <a:cs typeface="Arial" panose="020B0604020202020204" pitchFamily="34" charset="0"/>
              </a:rPr>
              <a:t>Confidentiality and compliance</a:t>
            </a:r>
          </a:p>
          <a:p>
            <a:pPr marL="0" indent="0">
              <a:buNone/>
            </a:pPr>
            <a:r>
              <a:rPr lang="en-GB" sz="2000">
                <a:latin typeface="Arial" panose="020B0604020202020204" pitchFamily="34" charset="0"/>
                <a:cs typeface="Arial" panose="020B0604020202020204" pitchFamily="34" charset="0"/>
              </a:rPr>
              <a:t>Impact on greenfield</a:t>
            </a:r>
          </a:p>
          <a:p>
            <a:r>
              <a:rPr lang="en-GB" sz="2000">
                <a:latin typeface="Arial" panose="020B0604020202020204" pitchFamily="34" charset="0"/>
                <a:cs typeface="Arial" panose="020B0604020202020204" pitchFamily="34" charset="0"/>
              </a:rPr>
              <a:t>Improving communication between staff </a:t>
            </a:r>
          </a:p>
          <a:p>
            <a:r>
              <a:rPr lang="en-GB" sz="2000">
                <a:latin typeface="Arial" panose="020B0604020202020204" pitchFamily="34" charset="0"/>
                <a:cs typeface="Arial" panose="020B0604020202020204" pitchFamily="34" charset="0"/>
              </a:rPr>
              <a:t>Strengthening data security and protection</a:t>
            </a:r>
          </a:p>
          <a:p>
            <a:r>
              <a:rPr lang="en-GB" sz="2000">
                <a:latin typeface="Arial" panose="020B0604020202020204" pitchFamily="34" charset="0"/>
                <a:cs typeface="Arial" panose="020B0604020202020204" pitchFamily="34" charset="0"/>
              </a:rPr>
              <a:t>Supporting safe and efficient care delivery</a:t>
            </a:r>
          </a:p>
        </p:txBody>
      </p:sp>
      <p:pic>
        <p:nvPicPr>
          <p:cNvPr id="5" name="Picture 4" descr="A 3D pattern of ring shapes connected by lines">
            <a:extLst>
              <a:ext uri="{FF2B5EF4-FFF2-40B4-BE49-F238E27FC236}">
                <a16:creationId xmlns:a16="http://schemas.microsoft.com/office/drawing/2014/main" id="{031637C5-C41E-B88B-B81E-D84873FBC577}"/>
              </a:ext>
            </a:extLst>
          </p:cNvPr>
          <p:cNvPicPr>
            <a:picLocks noChangeAspect="1"/>
          </p:cNvPicPr>
          <p:nvPr/>
        </p:nvPicPr>
        <p:blipFill>
          <a:blip r:embed="rId2"/>
          <a:srcRect l="11798" r="44519" b="-1"/>
          <a:stretch>
            <a:fillRect/>
          </a:stretch>
        </p:blipFill>
        <p:spPr>
          <a:xfrm>
            <a:off x="8175171" y="-10886"/>
            <a:ext cx="4016830"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25872057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E18E40-A167-6DEA-C0E9-10B4CEBE325B}"/>
              </a:ext>
            </a:extLst>
          </p:cNvPr>
          <p:cNvSpPr>
            <a:spLocks noGrp="1"/>
          </p:cNvSpPr>
          <p:nvPr>
            <p:ph type="title"/>
          </p:nvPr>
        </p:nvSpPr>
        <p:spPr>
          <a:xfrm>
            <a:off x="1371597" y="348865"/>
            <a:ext cx="10044023" cy="877729"/>
          </a:xfrm>
        </p:spPr>
        <p:txBody>
          <a:bodyPr vert="horz" lIns="91440" tIns="45720" rIns="91440" bIns="45720" rtlCol="0" anchor="ctr">
            <a:normAutofit/>
          </a:bodyPr>
          <a:lstStyle/>
          <a:p>
            <a:r>
              <a:rPr lang="en-US" sz="4000" kern="1200">
                <a:solidFill>
                  <a:srgbClr val="FFFFFF"/>
                </a:solidFill>
                <a:latin typeface="Arial" panose="020B0604020202020204" pitchFamily="34" charset="0"/>
                <a:cs typeface="Arial" panose="020B0604020202020204" pitchFamily="34" charset="0"/>
              </a:rPr>
              <a:t>Improving medication tracking with Excel</a:t>
            </a:r>
          </a:p>
        </p:txBody>
      </p:sp>
      <p:graphicFrame>
        <p:nvGraphicFramePr>
          <p:cNvPr id="4" name="Content Placeholder 3">
            <a:extLst>
              <a:ext uri="{FF2B5EF4-FFF2-40B4-BE49-F238E27FC236}">
                <a16:creationId xmlns:a16="http://schemas.microsoft.com/office/drawing/2014/main" id="{0AF2DC05-F8AF-086C-7044-CDE0E3CC149A}"/>
              </a:ext>
            </a:extLst>
          </p:cNvPr>
          <p:cNvGraphicFramePr>
            <a:graphicFrameLocks noGrp="1"/>
          </p:cNvGraphicFramePr>
          <p:nvPr>
            <p:ph idx="1"/>
            <p:extLst>
              <p:ext uri="{D42A27DB-BD31-4B8C-83A1-F6EECF244321}">
                <p14:modId xmlns:p14="http://schemas.microsoft.com/office/powerpoint/2010/main" val="247779624"/>
              </p:ext>
            </p:extLst>
          </p:nvPr>
        </p:nvGraphicFramePr>
        <p:xfrm>
          <a:off x="1026424" y="2112579"/>
          <a:ext cx="10163094" cy="4192808"/>
        </p:xfrm>
        <a:graphic>
          <a:graphicData uri="http://schemas.openxmlformats.org/drawingml/2006/table">
            <a:tbl>
              <a:tblPr firstRow="1" bandRow="1">
                <a:tableStyleId>{9D7B26C5-4107-4FEC-AEDC-1716B250A1EF}</a:tableStyleId>
              </a:tblPr>
              <a:tblGrid>
                <a:gridCol w="4890226">
                  <a:extLst>
                    <a:ext uri="{9D8B030D-6E8A-4147-A177-3AD203B41FA5}">
                      <a16:colId xmlns:a16="http://schemas.microsoft.com/office/drawing/2014/main" val="1965715491"/>
                    </a:ext>
                  </a:extLst>
                </a:gridCol>
                <a:gridCol w="5272868">
                  <a:extLst>
                    <a:ext uri="{9D8B030D-6E8A-4147-A177-3AD203B41FA5}">
                      <a16:colId xmlns:a16="http://schemas.microsoft.com/office/drawing/2014/main" val="1350802582"/>
                    </a:ext>
                  </a:extLst>
                </a:gridCol>
              </a:tblGrid>
              <a:tr h="524101">
                <a:tc>
                  <a:txBody>
                    <a:bodyPr/>
                    <a:lstStyle/>
                    <a:p>
                      <a:r>
                        <a:rPr lang="en-GB" sz="2500">
                          <a:latin typeface="Arial" panose="020B0604020202020204" pitchFamily="34" charset="0"/>
                          <a:cs typeface="Arial" panose="020B0604020202020204" pitchFamily="34" charset="0"/>
                        </a:rPr>
                        <a:t>Pros with Excel</a:t>
                      </a:r>
                    </a:p>
                  </a:txBody>
                  <a:tcPr marL="100224" marR="100224" marT="50111" marB="50111"/>
                </a:tc>
                <a:tc>
                  <a:txBody>
                    <a:bodyPr/>
                    <a:lstStyle/>
                    <a:p>
                      <a:r>
                        <a:rPr lang="en-GB" sz="2500">
                          <a:latin typeface="Arial" panose="020B0604020202020204" pitchFamily="34" charset="0"/>
                          <a:cs typeface="Arial" panose="020B0604020202020204" pitchFamily="34" charset="0"/>
                        </a:rPr>
                        <a:t>Cons without Excel</a:t>
                      </a:r>
                    </a:p>
                  </a:txBody>
                  <a:tcPr marL="100224" marR="100224" marT="50111" marB="50111"/>
                </a:tc>
                <a:extLst>
                  <a:ext uri="{0D108BD9-81ED-4DB2-BD59-A6C34878D82A}">
                    <a16:rowId xmlns:a16="http://schemas.microsoft.com/office/drawing/2014/main" val="4178268695"/>
                  </a:ext>
                </a:extLst>
              </a:tr>
              <a:tr h="524101">
                <a:tc>
                  <a:txBody>
                    <a:bodyPr/>
                    <a:lstStyle/>
                    <a:p>
                      <a:r>
                        <a:rPr lang="en-GB" sz="2500">
                          <a:latin typeface="Arial" panose="020B0604020202020204" pitchFamily="34" charset="0"/>
                          <a:cs typeface="Arial" panose="020B0604020202020204" pitchFamily="34" charset="0"/>
                        </a:rPr>
                        <a:t>Centralised digital records.</a:t>
                      </a:r>
                    </a:p>
                  </a:txBody>
                  <a:tcPr marL="100224" marR="100224" marT="50111" marB="50111"/>
                </a:tc>
                <a:tc>
                  <a:txBody>
                    <a:bodyPr/>
                    <a:lstStyle/>
                    <a:p>
                      <a:r>
                        <a:rPr lang="en-GB" sz="2500">
                          <a:latin typeface="Arial" panose="020B0604020202020204" pitchFamily="34" charset="0"/>
                          <a:cs typeface="Arial" panose="020B0604020202020204" pitchFamily="34" charset="0"/>
                        </a:rPr>
                        <a:t>learning curve.</a:t>
                      </a:r>
                    </a:p>
                  </a:txBody>
                  <a:tcPr marL="100224" marR="100224" marT="50111" marB="50111"/>
                </a:tc>
                <a:extLst>
                  <a:ext uri="{0D108BD9-81ED-4DB2-BD59-A6C34878D82A}">
                    <a16:rowId xmlns:a16="http://schemas.microsoft.com/office/drawing/2014/main" val="1763320511"/>
                  </a:ext>
                </a:extLst>
              </a:tr>
              <a:tr h="524101">
                <a:tc>
                  <a:txBody>
                    <a:bodyPr/>
                    <a:lstStyle/>
                    <a:p>
                      <a:r>
                        <a:rPr lang="en-GB" sz="2500">
                          <a:latin typeface="Arial" panose="020B0604020202020204" pitchFamily="34" charset="0"/>
                          <a:cs typeface="Arial" panose="020B0604020202020204" pitchFamily="34" charset="0"/>
                        </a:rPr>
                        <a:t>History tracking &amp; easy updates.</a:t>
                      </a:r>
                    </a:p>
                  </a:txBody>
                  <a:tcPr marL="100224" marR="100224" marT="50111" marB="50111"/>
                </a:tc>
                <a:tc>
                  <a:txBody>
                    <a:bodyPr/>
                    <a:lstStyle/>
                    <a:p>
                      <a:r>
                        <a:rPr lang="en-GB" sz="2500">
                          <a:latin typeface="Arial" panose="020B0604020202020204" pitchFamily="34" charset="0"/>
                          <a:cs typeface="Arial" panose="020B0604020202020204" pitchFamily="34" charset="0"/>
                        </a:rPr>
                        <a:t>Manual input risks.</a:t>
                      </a:r>
                    </a:p>
                  </a:txBody>
                  <a:tcPr marL="100224" marR="100224" marT="50111" marB="50111"/>
                </a:tc>
                <a:extLst>
                  <a:ext uri="{0D108BD9-81ED-4DB2-BD59-A6C34878D82A}">
                    <a16:rowId xmlns:a16="http://schemas.microsoft.com/office/drawing/2014/main" val="2806585545"/>
                  </a:ext>
                </a:extLst>
              </a:tr>
              <a:tr h="524101">
                <a:tc>
                  <a:txBody>
                    <a:bodyPr/>
                    <a:lstStyle/>
                    <a:p>
                      <a:r>
                        <a:rPr lang="en-GB" sz="2500">
                          <a:latin typeface="Arial" panose="020B0604020202020204" pitchFamily="34" charset="0"/>
                          <a:cs typeface="Arial" panose="020B0604020202020204" pitchFamily="34" charset="0"/>
                        </a:rPr>
                        <a:t>Generates reports.</a:t>
                      </a:r>
                    </a:p>
                  </a:txBody>
                  <a:tcPr marL="100224" marR="100224" marT="50111" marB="50111"/>
                </a:tc>
                <a:tc>
                  <a:txBody>
                    <a:bodyPr/>
                    <a:lstStyle/>
                    <a:p>
                      <a:r>
                        <a:rPr lang="en-GB" sz="2500">
                          <a:latin typeface="Arial" panose="020B0604020202020204" pitchFamily="34" charset="0"/>
                          <a:cs typeface="Arial" panose="020B0604020202020204" pitchFamily="34" charset="0"/>
                        </a:rPr>
                        <a:t>Limited security.</a:t>
                      </a:r>
                    </a:p>
                  </a:txBody>
                  <a:tcPr marL="100224" marR="100224" marT="50111" marB="50111"/>
                </a:tc>
                <a:extLst>
                  <a:ext uri="{0D108BD9-81ED-4DB2-BD59-A6C34878D82A}">
                    <a16:rowId xmlns:a16="http://schemas.microsoft.com/office/drawing/2014/main" val="3462063853"/>
                  </a:ext>
                </a:extLst>
              </a:tr>
              <a:tr h="524101">
                <a:tc>
                  <a:txBody>
                    <a:bodyPr/>
                    <a:lstStyle/>
                    <a:p>
                      <a:r>
                        <a:rPr lang="en-GB" sz="2500">
                          <a:latin typeface="Arial" panose="020B0604020202020204" pitchFamily="34" charset="0"/>
                          <a:cs typeface="Arial" panose="020B0604020202020204" pitchFamily="34" charset="0"/>
                        </a:rPr>
                        <a:t>Increased accuracy.</a:t>
                      </a:r>
                    </a:p>
                  </a:txBody>
                  <a:tcPr marL="100224" marR="100224" marT="50111" marB="50111"/>
                </a:tc>
                <a:tc>
                  <a:txBody>
                    <a:bodyPr/>
                    <a:lstStyle/>
                    <a:p>
                      <a:r>
                        <a:rPr lang="en-GB" sz="2500">
                          <a:latin typeface="Arial" panose="020B0604020202020204" pitchFamily="34" charset="0"/>
                          <a:cs typeface="Arial" panose="020B0604020202020204" pitchFamily="34" charset="0"/>
                        </a:rPr>
                        <a:t>Risk of data loss.</a:t>
                      </a:r>
                    </a:p>
                  </a:txBody>
                  <a:tcPr marL="100224" marR="100224" marT="50111" marB="50111"/>
                </a:tc>
                <a:extLst>
                  <a:ext uri="{0D108BD9-81ED-4DB2-BD59-A6C34878D82A}">
                    <a16:rowId xmlns:a16="http://schemas.microsoft.com/office/drawing/2014/main" val="3962307374"/>
                  </a:ext>
                </a:extLst>
              </a:tr>
              <a:tr h="524101">
                <a:tc>
                  <a:txBody>
                    <a:bodyPr/>
                    <a:lstStyle/>
                    <a:p>
                      <a:r>
                        <a:rPr lang="en-GB" sz="2500">
                          <a:latin typeface="Arial" panose="020B0604020202020204" pitchFamily="34" charset="0"/>
                          <a:cs typeface="Arial" panose="020B0604020202020204" pitchFamily="34" charset="0"/>
                        </a:rPr>
                        <a:t>Easy access.</a:t>
                      </a:r>
                    </a:p>
                  </a:txBody>
                  <a:tcPr marL="100224" marR="100224" marT="50111" marB="50111"/>
                </a:tc>
                <a:tc>
                  <a:txBody>
                    <a:bodyPr/>
                    <a:lstStyle/>
                    <a:p>
                      <a:r>
                        <a:rPr lang="en-GB" sz="2500">
                          <a:latin typeface="Arial" panose="020B0604020202020204" pitchFamily="34" charset="0"/>
                          <a:cs typeface="Arial" panose="020B0604020202020204" pitchFamily="34" charset="0"/>
                        </a:rPr>
                        <a:t>Scalability.</a:t>
                      </a:r>
                    </a:p>
                  </a:txBody>
                  <a:tcPr marL="100224" marR="100224" marT="50111" marB="50111"/>
                </a:tc>
                <a:extLst>
                  <a:ext uri="{0D108BD9-81ED-4DB2-BD59-A6C34878D82A}">
                    <a16:rowId xmlns:a16="http://schemas.microsoft.com/office/drawing/2014/main" val="2226471796"/>
                  </a:ext>
                </a:extLst>
              </a:tr>
              <a:tr h="524101">
                <a:tc>
                  <a:txBody>
                    <a:bodyPr/>
                    <a:lstStyle/>
                    <a:p>
                      <a:r>
                        <a:rPr lang="en-GB" sz="2500">
                          <a:latin typeface="Arial" panose="020B0604020202020204" pitchFamily="34" charset="0"/>
                          <a:cs typeface="Arial" panose="020B0604020202020204" pitchFamily="34" charset="0"/>
                        </a:rPr>
                        <a:t>Time efficiency</a:t>
                      </a:r>
                    </a:p>
                  </a:txBody>
                  <a:tcPr marL="100224" marR="100224" marT="50111" marB="50111"/>
                </a:tc>
                <a:tc>
                  <a:txBody>
                    <a:bodyPr/>
                    <a:lstStyle/>
                    <a:p>
                      <a:r>
                        <a:rPr lang="en-GB" sz="2500">
                          <a:latin typeface="Arial" panose="020B0604020202020204" pitchFamily="34" charset="0"/>
                          <a:cs typeface="Arial" panose="020B0604020202020204" pitchFamily="34" charset="0"/>
                        </a:rPr>
                        <a:t>Difficulties in tracking medications. </a:t>
                      </a:r>
                    </a:p>
                  </a:txBody>
                  <a:tcPr marL="100224" marR="100224" marT="50111" marB="50111"/>
                </a:tc>
                <a:extLst>
                  <a:ext uri="{0D108BD9-81ED-4DB2-BD59-A6C34878D82A}">
                    <a16:rowId xmlns:a16="http://schemas.microsoft.com/office/drawing/2014/main" val="2904598495"/>
                  </a:ext>
                </a:extLst>
              </a:tr>
              <a:tr h="524101">
                <a:tc>
                  <a:txBody>
                    <a:bodyPr/>
                    <a:lstStyle/>
                    <a:p>
                      <a:endParaRPr lang="en-GB" sz="2000"/>
                    </a:p>
                  </a:txBody>
                  <a:tcPr marL="100224" marR="100224" marT="50111" marB="50111"/>
                </a:tc>
                <a:tc>
                  <a:txBody>
                    <a:bodyPr/>
                    <a:lstStyle/>
                    <a:p>
                      <a:r>
                        <a:rPr lang="en-GB" sz="2500">
                          <a:latin typeface="Arial" panose="020B0604020202020204" pitchFamily="34" charset="0"/>
                          <a:cs typeface="Arial" panose="020B0604020202020204" pitchFamily="34" charset="0"/>
                        </a:rPr>
                        <a:t>Inaccurate records.</a:t>
                      </a:r>
                    </a:p>
                  </a:txBody>
                  <a:tcPr marL="100224" marR="100224" marT="50111" marB="50111"/>
                </a:tc>
                <a:extLst>
                  <a:ext uri="{0D108BD9-81ED-4DB2-BD59-A6C34878D82A}">
                    <a16:rowId xmlns:a16="http://schemas.microsoft.com/office/drawing/2014/main" val="3156420648"/>
                  </a:ext>
                </a:extLst>
              </a:tr>
            </a:tbl>
          </a:graphicData>
        </a:graphic>
      </p:graphicFrame>
    </p:spTree>
    <p:extLst>
      <p:ext uri="{BB962C8B-B14F-4D97-AF65-F5344CB8AC3E}">
        <p14:creationId xmlns:p14="http://schemas.microsoft.com/office/powerpoint/2010/main" val="7120650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8" name="Rectangle 87">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1CCE6D-952B-7AE0-B673-C18271D4E719}"/>
              </a:ext>
            </a:extLst>
          </p:cNvPr>
          <p:cNvSpPr>
            <a:spLocks noGrp="1"/>
          </p:cNvSpPr>
          <p:nvPr>
            <p:ph type="title"/>
          </p:nvPr>
        </p:nvSpPr>
        <p:spPr>
          <a:xfrm>
            <a:off x="838200" y="557188"/>
            <a:ext cx="10515600" cy="1133499"/>
          </a:xfrm>
        </p:spPr>
        <p:txBody>
          <a:bodyPr>
            <a:noAutofit/>
          </a:bodyPr>
          <a:lstStyle/>
          <a:p>
            <a:pPr algn="ctr"/>
            <a:r>
              <a:rPr lang="en-GB" sz="3600">
                <a:latin typeface="Arial"/>
                <a:cs typeface="Arial"/>
              </a:rPr>
              <a:t>How Teams help staff communicate across different location(e. g, between carers in the field and main office).</a:t>
            </a:r>
          </a:p>
        </p:txBody>
      </p:sp>
      <p:graphicFrame>
        <p:nvGraphicFramePr>
          <p:cNvPr id="47" name="Content Placeholder 2">
            <a:extLst>
              <a:ext uri="{FF2B5EF4-FFF2-40B4-BE49-F238E27FC236}">
                <a16:creationId xmlns:a16="http://schemas.microsoft.com/office/drawing/2014/main" id="{1821C955-A854-2534-0DC5-6554FAF89DFB}"/>
              </a:ext>
            </a:extLst>
          </p:cNvPr>
          <p:cNvGraphicFramePr>
            <a:graphicFrameLocks noGrp="1"/>
          </p:cNvGraphicFramePr>
          <p:nvPr>
            <p:ph idx="1"/>
            <p:extLst>
              <p:ext uri="{D42A27DB-BD31-4B8C-83A1-F6EECF244321}">
                <p14:modId xmlns:p14="http://schemas.microsoft.com/office/powerpoint/2010/main" val="2542867894"/>
              </p:ext>
            </p:extLst>
          </p:nvPr>
        </p:nvGraphicFramePr>
        <p:xfrm>
          <a:off x="838200" y="1828800"/>
          <a:ext cx="10515600" cy="43525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054262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5" name="Rectangle 24">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20">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Rectangle 22">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5C9A80-C1BB-67AF-5C54-41FE1FA12D0D}"/>
              </a:ext>
            </a:extLst>
          </p:cNvPr>
          <p:cNvSpPr>
            <a:spLocks noGrp="1"/>
          </p:cNvSpPr>
          <p:nvPr>
            <p:ph type="title"/>
          </p:nvPr>
        </p:nvSpPr>
        <p:spPr>
          <a:xfrm>
            <a:off x="619565" y="674399"/>
            <a:ext cx="3201366" cy="3387497"/>
          </a:xfrm>
        </p:spPr>
        <p:txBody>
          <a:bodyPr anchor="b">
            <a:normAutofit/>
          </a:bodyPr>
          <a:lstStyle/>
          <a:p>
            <a:pPr algn="r"/>
            <a:r>
              <a:rPr lang="en-GB" sz="4000">
                <a:solidFill>
                  <a:srgbClr val="FFFFFF"/>
                </a:solidFill>
              </a:rPr>
              <a:t>The advantages and Challenges of Microsoft Teams.</a:t>
            </a:r>
          </a:p>
        </p:txBody>
      </p:sp>
      <p:sp>
        <p:nvSpPr>
          <p:cNvPr id="6" name="Content Placeholder 5">
            <a:extLst>
              <a:ext uri="{FF2B5EF4-FFF2-40B4-BE49-F238E27FC236}">
                <a16:creationId xmlns:a16="http://schemas.microsoft.com/office/drawing/2014/main" id="{9822AD22-27BE-C996-199A-76A6DDE8B20D}"/>
              </a:ext>
            </a:extLst>
          </p:cNvPr>
          <p:cNvSpPr>
            <a:spLocks noGrp="1"/>
          </p:cNvSpPr>
          <p:nvPr>
            <p:ph idx="1"/>
          </p:nvPr>
        </p:nvSpPr>
        <p:spPr>
          <a:xfrm>
            <a:off x="4296094" y="940074"/>
            <a:ext cx="7447677" cy="5932919"/>
          </a:xfrm>
        </p:spPr>
        <p:txBody>
          <a:bodyPr vert="horz" lIns="91440" tIns="45720" rIns="91440" bIns="45720" rtlCol="0" anchor="ctr">
            <a:noAutofit/>
          </a:bodyPr>
          <a:lstStyle/>
          <a:p>
            <a:r>
              <a:rPr lang="en-GB" sz="2000" b="1">
                <a:latin typeface="Arial"/>
                <a:cs typeface="Arial"/>
              </a:rPr>
              <a:t>Advantages(Why It Is Great)</a:t>
            </a:r>
          </a:p>
          <a:p>
            <a:r>
              <a:rPr lang="en-GB" sz="2000">
                <a:latin typeface="Arial"/>
                <a:cs typeface="Arial"/>
              </a:rPr>
              <a:t>Safety First: it is much safer than any other App, a free and efficient tool for staff, to support remote working.</a:t>
            </a:r>
          </a:p>
          <a:p>
            <a:r>
              <a:rPr lang="en-GB" sz="2000">
                <a:latin typeface="Arial"/>
                <a:cs typeface="Arial"/>
              </a:rPr>
              <a:t>Online meetings can be scheduled ahead of time or start instantly.</a:t>
            </a:r>
          </a:p>
          <a:p>
            <a:r>
              <a:rPr lang="en-GB" sz="2000">
                <a:latin typeface="Arial"/>
                <a:cs typeface="Arial"/>
              </a:rPr>
              <a:t>Offers a `record meeting` function so that the session can be accessed again later by attendees or those who were able to attend but have been shared the link by the host.</a:t>
            </a:r>
          </a:p>
          <a:p>
            <a:r>
              <a:rPr lang="en-GB" sz="2000">
                <a:latin typeface="Arial"/>
                <a:cs typeface="Arial"/>
              </a:rPr>
              <a:t>All -in-one: It is a one app for everything-calling, texting .</a:t>
            </a:r>
          </a:p>
          <a:p>
            <a:r>
              <a:rPr lang="en-GB" sz="2000">
                <a:latin typeface="Arial"/>
                <a:cs typeface="Arial"/>
              </a:rPr>
              <a:t>Minimize Travel Time: The need for carers to drive to the main office.</a:t>
            </a:r>
          </a:p>
          <a:p>
            <a:r>
              <a:rPr lang="en-GB" sz="2000">
                <a:latin typeface="Arial"/>
                <a:cs typeface="Arial"/>
              </a:rPr>
              <a:t>Helps to store individual`s record organised and up to date.</a:t>
            </a:r>
          </a:p>
          <a:p>
            <a:r>
              <a:rPr lang="en-GB" sz="2000" b="1">
                <a:latin typeface="Arial"/>
                <a:cs typeface="Arial"/>
              </a:rPr>
              <a:t>Disadvantages/ Challenges:  </a:t>
            </a:r>
          </a:p>
          <a:p>
            <a:r>
              <a:rPr lang="en-GB" sz="2000">
                <a:latin typeface="Arial"/>
                <a:cs typeface="Arial"/>
              </a:rPr>
              <a:t>Greenfield Staff lack confidence in training as mentioned in the case study</a:t>
            </a:r>
          </a:p>
          <a:p>
            <a:r>
              <a:rPr lang="en-GB" sz="2000">
                <a:latin typeface="Arial"/>
                <a:cs typeface="Arial"/>
              </a:rPr>
              <a:t>Distraction getting notifications while trying to support an elderly client can be annoying .</a:t>
            </a:r>
          </a:p>
          <a:p>
            <a:r>
              <a:rPr lang="en-GB" sz="2000">
                <a:latin typeface="Arial"/>
                <a:cs typeface="Arial"/>
              </a:rPr>
              <a:t>Bad Signal: If a carer is in the house with no Wi-Fi or rural area with bad signal they won`t get their messages. </a:t>
            </a:r>
          </a:p>
          <a:p>
            <a:pPr marL="0" indent="0">
              <a:buNone/>
            </a:pPr>
            <a:r>
              <a:rPr lang="en-GB" sz="2000">
                <a:latin typeface="Arial"/>
                <a:cs typeface="Arial"/>
              </a:rPr>
              <a:t>       </a:t>
            </a:r>
            <a:r>
              <a:rPr lang="en-GB" sz="2000" b="1">
                <a:latin typeface="Arial"/>
                <a:cs typeface="Arial"/>
              </a:rPr>
              <a:t>  </a:t>
            </a:r>
            <a:endParaRPr lang="en-GB" sz="2000">
              <a:latin typeface="Arial"/>
              <a:cs typeface="Arial"/>
            </a:endParaRPr>
          </a:p>
          <a:p>
            <a:endParaRPr lang="en-GB" sz="2000"/>
          </a:p>
        </p:txBody>
      </p:sp>
    </p:spTree>
    <p:extLst>
      <p:ext uri="{BB962C8B-B14F-4D97-AF65-F5344CB8AC3E}">
        <p14:creationId xmlns:p14="http://schemas.microsoft.com/office/powerpoint/2010/main" val="5566069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8224C7-0849-EF37-C3A1-3D21A5269B6D}"/>
              </a:ext>
            </a:extLst>
          </p:cNvPr>
          <p:cNvSpPr>
            <a:spLocks noGrp="1"/>
          </p:cNvSpPr>
          <p:nvPr>
            <p:ph type="title"/>
          </p:nvPr>
        </p:nvSpPr>
        <p:spPr>
          <a:xfrm>
            <a:off x="804672" y="802955"/>
            <a:ext cx="4766330" cy="1454051"/>
          </a:xfrm>
        </p:spPr>
        <p:txBody>
          <a:bodyPr>
            <a:normAutofit/>
          </a:bodyPr>
          <a:lstStyle/>
          <a:p>
            <a:br>
              <a:rPr lang="en-GB" sz="3600" b="1">
                <a:solidFill>
                  <a:schemeClr val="tx2"/>
                </a:solidFill>
              </a:rPr>
            </a:br>
            <a:endParaRPr lang="en-GB" sz="3600">
              <a:solidFill>
                <a:schemeClr val="tx2"/>
              </a:solidFill>
            </a:endParaRPr>
          </a:p>
        </p:txBody>
      </p:sp>
      <p:sp>
        <p:nvSpPr>
          <p:cNvPr id="3" name="Content Placeholder 2">
            <a:extLst>
              <a:ext uri="{FF2B5EF4-FFF2-40B4-BE49-F238E27FC236}">
                <a16:creationId xmlns:a16="http://schemas.microsoft.com/office/drawing/2014/main" id="{6E30B4FE-339E-D74D-8A13-DD12626DC182}"/>
              </a:ext>
            </a:extLst>
          </p:cNvPr>
          <p:cNvSpPr>
            <a:spLocks noGrp="1"/>
          </p:cNvSpPr>
          <p:nvPr>
            <p:ph idx="1"/>
          </p:nvPr>
        </p:nvSpPr>
        <p:spPr>
          <a:xfrm>
            <a:off x="1609420" y="1383223"/>
            <a:ext cx="4765949" cy="3353476"/>
          </a:xfrm>
        </p:spPr>
        <p:txBody>
          <a:bodyPr anchor="t">
            <a:normAutofit/>
          </a:bodyPr>
          <a:lstStyle/>
          <a:p>
            <a:pPr marL="0" indent="0">
              <a:buNone/>
            </a:pPr>
            <a:r>
              <a:rPr lang="en-GB" sz="2000">
                <a:solidFill>
                  <a:schemeClr val="tx2"/>
                </a:solidFill>
                <a:latin typeface="Arial"/>
                <a:cs typeface="Arial"/>
              </a:rPr>
              <a:t>While Teams offers a huge potential for improvement, Greenfield will need to address these challenges through training, clear policies, and procedures to make sure carers in the field have the same information as the staff in the office, keeping patient safer and making work less stressful.            </a:t>
            </a:r>
          </a:p>
          <a:p>
            <a:endParaRPr lang="en-GB" sz="1800">
              <a:solidFill>
                <a:schemeClr val="tx2"/>
              </a:solidFill>
            </a:endParaRPr>
          </a:p>
        </p:txBody>
      </p:sp>
      <p:grpSp>
        <p:nvGrpSpPr>
          <p:cNvPr id="40" name="Group 39">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34" name="Freeform: Shape 33">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Freeform: Shape 34">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Freeform: Shape 35">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Freeform: Shape 36">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Business Growth">
            <a:extLst>
              <a:ext uri="{FF2B5EF4-FFF2-40B4-BE49-F238E27FC236}">
                <a16:creationId xmlns:a16="http://schemas.microsoft.com/office/drawing/2014/main" id="{A51596E4-632D-D8A3-F305-E8A3DF2FBBD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708392" y="1819656"/>
            <a:ext cx="4142232" cy="4142232"/>
          </a:xfrm>
          <a:prstGeom prst="rect">
            <a:avLst/>
          </a:prstGeom>
        </p:spPr>
      </p:pic>
    </p:spTree>
    <p:extLst>
      <p:ext uri="{BB962C8B-B14F-4D97-AF65-F5344CB8AC3E}">
        <p14:creationId xmlns:p14="http://schemas.microsoft.com/office/powerpoint/2010/main" val="22494607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1274C3-1EC0-2CBE-3520-ACF58CE3B42B}"/>
              </a:ext>
            </a:extLst>
          </p:cNvPr>
          <p:cNvSpPr>
            <a:spLocks noGrp="1"/>
          </p:cNvSpPr>
          <p:nvPr>
            <p:ph type="title"/>
          </p:nvPr>
        </p:nvSpPr>
        <p:spPr>
          <a:xfrm>
            <a:off x="838201" y="365125"/>
            <a:ext cx="5595256" cy="1807305"/>
          </a:xfrm>
        </p:spPr>
        <p:txBody>
          <a:bodyPr>
            <a:normAutofit/>
          </a:bodyPr>
          <a:lstStyle/>
          <a:p>
            <a:r>
              <a:rPr lang="en-GB" sz="3600" b="1">
                <a:latin typeface="Arial" panose="020B0604020202020204" pitchFamily="34" charset="0"/>
                <a:cs typeface="Arial" panose="020B0604020202020204" pitchFamily="34" charset="0"/>
              </a:rPr>
              <a:t>DIGITAL SAFETY ACTION PLAN FOR GREENFIELD</a:t>
            </a:r>
          </a:p>
        </p:txBody>
      </p:sp>
      <p:sp>
        <p:nvSpPr>
          <p:cNvPr id="8" name="Content Placeholder 7">
            <a:extLst>
              <a:ext uri="{FF2B5EF4-FFF2-40B4-BE49-F238E27FC236}">
                <a16:creationId xmlns:a16="http://schemas.microsoft.com/office/drawing/2014/main" id="{6D79C781-AF04-BC0B-DDA3-0C749547741C}"/>
              </a:ext>
            </a:extLst>
          </p:cNvPr>
          <p:cNvSpPr>
            <a:spLocks noGrp="1"/>
          </p:cNvSpPr>
          <p:nvPr>
            <p:ph idx="1"/>
          </p:nvPr>
        </p:nvSpPr>
        <p:spPr>
          <a:xfrm>
            <a:off x="838200" y="2333297"/>
            <a:ext cx="5387967" cy="4159578"/>
          </a:xfrm>
        </p:spPr>
        <p:txBody>
          <a:bodyPr vert="horz" lIns="91440" tIns="45720" rIns="91440" bIns="45720" rtlCol="0">
            <a:normAutofit/>
          </a:bodyPr>
          <a:lstStyle/>
          <a:p>
            <a:pPr marL="0" indent="0">
              <a:buNone/>
            </a:pPr>
            <a:r>
              <a:rPr lang="en-GB" sz="1700" b="1">
                <a:latin typeface="Arial" panose="020B0604020202020204" pitchFamily="34" charset="0"/>
                <a:cs typeface="Arial" panose="020B0604020202020204" pitchFamily="34" charset="0"/>
              </a:rPr>
              <a:t>    </a:t>
            </a:r>
            <a:r>
              <a:rPr lang="en-GB" sz="2400" b="1">
                <a:latin typeface="Arial" panose="020B0604020202020204" pitchFamily="34" charset="0"/>
                <a:cs typeface="Arial" panose="020B0604020202020204" pitchFamily="34" charset="0"/>
              </a:rPr>
              <a:t>Secure access</a:t>
            </a:r>
            <a:br>
              <a:rPr lang="en-GB" sz="1700" b="1">
                <a:latin typeface="Arial" panose="020B0604020202020204" pitchFamily="34" charset="0"/>
                <a:cs typeface="Arial" panose="020B0604020202020204" pitchFamily="34" charset="0"/>
              </a:rPr>
            </a:br>
            <a:r>
              <a:rPr lang="en-GB" sz="2000">
                <a:latin typeface="Arial" panose="020B0604020202020204" pitchFamily="34" charset="0"/>
                <a:cs typeface="Arial" panose="020B0604020202020204" pitchFamily="34" charset="0"/>
              </a:rPr>
              <a:t>secure access means making sure that only the right people can see or use sensitive information, systems, or areas and everything is protected from misuse, leaks, or harm.</a:t>
            </a:r>
            <a:endParaRPr lang="en-US" sz="2000">
              <a:latin typeface="Arial"/>
              <a:cs typeface="Arial"/>
            </a:endParaRPr>
          </a:p>
          <a:p>
            <a:r>
              <a:rPr lang="en-US" sz="2000">
                <a:latin typeface="Arial"/>
                <a:cs typeface="Arial"/>
              </a:rPr>
              <a:t>By enabling two step verification for the company staff members. </a:t>
            </a:r>
          </a:p>
          <a:p>
            <a:r>
              <a:rPr lang="en-US" sz="2000">
                <a:latin typeface="Arial"/>
                <a:cs typeface="Arial"/>
              </a:rPr>
              <a:t>By using the authenticator app for password less sign in</a:t>
            </a:r>
          </a:p>
          <a:p>
            <a:r>
              <a:rPr lang="en-US" sz="2000">
                <a:latin typeface="Arial"/>
                <a:cs typeface="Arial"/>
              </a:rPr>
              <a:t>Keeping all the devices updated</a:t>
            </a:r>
          </a:p>
          <a:p>
            <a:r>
              <a:rPr lang="en-US" sz="2000">
                <a:latin typeface="Arial"/>
                <a:cs typeface="Arial"/>
              </a:rPr>
              <a:t>Report any suspicious emails or messages you do not know (Microsoft, 2026)</a:t>
            </a:r>
          </a:p>
          <a:p>
            <a:pPr marL="0" indent="0">
              <a:buNone/>
            </a:pPr>
            <a:endParaRPr lang="en-US" sz="1700">
              <a:latin typeface="Arial"/>
              <a:cs typeface="Arial"/>
            </a:endParaRPr>
          </a:p>
          <a:p>
            <a:endParaRPr lang="en-US" sz="1700">
              <a:latin typeface="Arial"/>
              <a:cs typeface="Arial"/>
            </a:endParaRPr>
          </a:p>
        </p:txBody>
      </p:sp>
      <p:pic>
        <p:nvPicPr>
          <p:cNvPr id="4" name="Content Placeholder 3" descr="What is SASE?">
            <a:extLst>
              <a:ext uri="{FF2B5EF4-FFF2-40B4-BE49-F238E27FC236}">
                <a16:creationId xmlns:a16="http://schemas.microsoft.com/office/drawing/2014/main" id="{A14E691B-1BE8-48B6-429A-C2D93034E6D8}"/>
              </a:ext>
            </a:extLst>
          </p:cNvPr>
          <p:cNvPicPr>
            <a:picLocks noChangeAspect="1"/>
          </p:cNvPicPr>
          <p:nvPr/>
        </p:nvPicPr>
        <p:blipFill>
          <a:blip r:embed="rId2"/>
          <a:srcRect l="16678" r="22460" b="1"/>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26085443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D75557-6865-8E8F-BA40-A8942BCAC74B}"/>
              </a:ext>
            </a:extLst>
          </p:cNvPr>
          <p:cNvSpPr>
            <a:spLocks noGrp="1"/>
          </p:cNvSpPr>
          <p:nvPr>
            <p:ph type="title"/>
          </p:nvPr>
        </p:nvSpPr>
        <p:spPr>
          <a:xfrm>
            <a:off x="669918" y="279470"/>
            <a:ext cx="4977976" cy="1270198"/>
          </a:xfrm>
        </p:spPr>
        <p:txBody>
          <a:bodyPr>
            <a:normAutofit/>
          </a:bodyPr>
          <a:lstStyle/>
          <a:p>
            <a:r>
              <a:rPr lang="en-GB" sz="3600">
                <a:solidFill>
                  <a:schemeClr val="tx2"/>
                </a:solidFill>
                <a:latin typeface="Arial" panose="020B0604020202020204" pitchFamily="34" charset="0"/>
                <a:cs typeface="Arial" panose="020B0604020202020204" pitchFamily="34" charset="0"/>
              </a:rPr>
              <a:t>Email awareness</a:t>
            </a:r>
          </a:p>
        </p:txBody>
      </p:sp>
      <p:sp>
        <p:nvSpPr>
          <p:cNvPr id="3" name="Content Placeholder 2">
            <a:extLst>
              <a:ext uri="{FF2B5EF4-FFF2-40B4-BE49-F238E27FC236}">
                <a16:creationId xmlns:a16="http://schemas.microsoft.com/office/drawing/2014/main" id="{F319917E-83ED-2C39-838A-CB1C75339CF3}"/>
              </a:ext>
            </a:extLst>
          </p:cNvPr>
          <p:cNvSpPr>
            <a:spLocks noGrp="1"/>
          </p:cNvSpPr>
          <p:nvPr>
            <p:ph idx="1"/>
          </p:nvPr>
        </p:nvSpPr>
        <p:spPr>
          <a:xfrm>
            <a:off x="236781" y="1395664"/>
            <a:ext cx="6741534" cy="4427620"/>
          </a:xfrm>
        </p:spPr>
        <p:txBody>
          <a:bodyPr anchor="ctr">
            <a:normAutofit/>
          </a:bodyPr>
          <a:lstStyle/>
          <a:p>
            <a:r>
              <a:rPr lang="en-GB" sz="2000">
                <a:solidFill>
                  <a:schemeClr val="tx2"/>
                </a:solidFill>
                <a:latin typeface="Arial" panose="020B0604020202020204" pitchFamily="34" charset="0"/>
                <a:cs typeface="Arial" panose="020B0604020202020204" pitchFamily="34" charset="0"/>
              </a:rPr>
              <a:t>Understanding phishing: phishing is a common tactic used by cyber criminals to trick individuals into proving personal information or downloading malware. Awareness training should include clear definitions and examples of phishing attempts such as emails that impersonate trusted sources.  (Sturman et al, 2025)</a:t>
            </a:r>
          </a:p>
          <a:p>
            <a:r>
              <a:rPr lang="en-GB" sz="2000">
                <a:solidFill>
                  <a:schemeClr val="tx2"/>
                </a:solidFill>
                <a:latin typeface="Arial" panose="020B0604020202020204" pitchFamily="34" charset="0"/>
                <a:cs typeface="Arial" panose="020B0604020202020204" pitchFamily="34" charset="0"/>
              </a:rPr>
              <a:t>Encouraging employers to adopt best practices, such as;</a:t>
            </a:r>
          </a:p>
          <a:p>
            <a:pPr marL="514350" indent="-514350">
              <a:buFont typeface="+mj-lt"/>
              <a:buAutoNum type="arabicPeriod"/>
            </a:pPr>
            <a:r>
              <a:rPr lang="en-GB" sz="2000">
                <a:solidFill>
                  <a:schemeClr val="tx2"/>
                </a:solidFill>
                <a:latin typeface="Arial" panose="020B0604020202020204" pitchFamily="34" charset="0"/>
                <a:cs typeface="Arial" panose="020B0604020202020204" pitchFamily="34" charset="0"/>
              </a:rPr>
              <a:t>Keep software and antivirus programs up to date.</a:t>
            </a:r>
          </a:p>
          <a:p>
            <a:pPr marL="514350" indent="-514350">
              <a:buFont typeface="+mj-lt"/>
              <a:buAutoNum type="arabicPeriod"/>
            </a:pPr>
            <a:r>
              <a:rPr lang="en-GB" sz="2000">
                <a:solidFill>
                  <a:schemeClr val="tx2"/>
                </a:solidFill>
                <a:latin typeface="Arial" panose="020B0604020202020204" pitchFamily="34" charset="0"/>
                <a:cs typeface="Arial" panose="020B0604020202020204" pitchFamily="34" charset="0"/>
              </a:rPr>
              <a:t>Using strong, unique password for email accounts.</a:t>
            </a:r>
          </a:p>
          <a:p>
            <a:pPr marL="514350" indent="-514350">
              <a:buFont typeface="+mj-lt"/>
              <a:buAutoNum type="arabicPeriod"/>
            </a:pPr>
            <a:r>
              <a:rPr lang="en-GB" sz="2000">
                <a:solidFill>
                  <a:schemeClr val="tx2"/>
                </a:solidFill>
                <a:latin typeface="Arial" panose="020B0604020202020204" pitchFamily="34" charset="0"/>
                <a:cs typeface="Arial" panose="020B0604020202020204" pitchFamily="34" charset="0"/>
              </a:rPr>
              <a:t>Verifying the authenticity of suspicious emails by contacting the sender directly.</a:t>
            </a:r>
          </a:p>
          <a:p>
            <a:r>
              <a:rPr lang="en-GB" sz="2000">
                <a:solidFill>
                  <a:schemeClr val="tx2"/>
                </a:solidFill>
                <a:latin typeface="Arial" panose="020B0604020202020204" pitchFamily="34" charset="0"/>
                <a:cs typeface="Arial" panose="020B0604020202020204" pitchFamily="34" charset="0"/>
              </a:rPr>
              <a:t>Reporting suspicious emails </a:t>
            </a:r>
          </a:p>
        </p:txBody>
      </p:sp>
      <p:pic>
        <p:nvPicPr>
          <p:cNvPr id="7" name="Graphic 6" descr="Computer">
            <a:extLst>
              <a:ext uri="{FF2B5EF4-FFF2-40B4-BE49-F238E27FC236}">
                <a16:creationId xmlns:a16="http://schemas.microsoft.com/office/drawing/2014/main" id="{C00E385C-AA9F-1655-05F4-96277C9041A4}"/>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409456" y="1618989"/>
            <a:ext cx="3620021" cy="3620021"/>
          </a:xfrm>
          <a:prstGeom prst="rect">
            <a:avLst/>
          </a:prstGeom>
        </p:spPr>
      </p:pic>
    </p:spTree>
    <p:extLst>
      <p:ext uri="{BB962C8B-B14F-4D97-AF65-F5344CB8AC3E}">
        <p14:creationId xmlns:p14="http://schemas.microsoft.com/office/powerpoint/2010/main" val="34272001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C734A5BD-E49E-42B8-98ED-D6E95FF1EC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0D015D03-FF32-9B22-F203-E0025EEB3705}"/>
              </a:ext>
            </a:extLst>
          </p:cNvPr>
          <p:cNvSpPr>
            <a:spLocks noGrp="1"/>
          </p:cNvSpPr>
          <p:nvPr>
            <p:ph type="title"/>
          </p:nvPr>
        </p:nvSpPr>
        <p:spPr>
          <a:xfrm>
            <a:off x="8368528" y="431212"/>
            <a:ext cx="3420305" cy="1906317"/>
          </a:xfrm>
        </p:spPr>
        <p:txBody>
          <a:bodyPr>
            <a:normAutofit/>
          </a:bodyPr>
          <a:lstStyle/>
          <a:p>
            <a:pPr algn="ctr"/>
            <a:r>
              <a:rPr lang="en-GB" sz="2800"/>
              <a:t>Data Management </a:t>
            </a:r>
            <a:endParaRPr lang="en-US" sz="2800"/>
          </a:p>
        </p:txBody>
      </p:sp>
      <p:sp>
        <p:nvSpPr>
          <p:cNvPr id="3" name="Content Placeholder 2">
            <a:extLst>
              <a:ext uri="{FF2B5EF4-FFF2-40B4-BE49-F238E27FC236}">
                <a16:creationId xmlns:a16="http://schemas.microsoft.com/office/drawing/2014/main" id="{68513C5C-1F47-BD05-7AAD-227C6A107D1D}"/>
              </a:ext>
            </a:extLst>
          </p:cNvPr>
          <p:cNvSpPr>
            <a:spLocks noGrp="1"/>
          </p:cNvSpPr>
          <p:nvPr>
            <p:ph idx="1"/>
          </p:nvPr>
        </p:nvSpPr>
        <p:spPr>
          <a:xfrm>
            <a:off x="587760" y="431213"/>
            <a:ext cx="6619845" cy="5709678"/>
          </a:xfrm>
        </p:spPr>
        <p:txBody>
          <a:bodyPr vert="horz" lIns="91440" tIns="45720" rIns="91440" bIns="45720" rtlCol="0" anchor="ctr">
            <a:noAutofit/>
          </a:bodyPr>
          <a:lstStyle/>
          <a:p>
            <a:r>
              <a:rPr lang="en-GB" sz="1600" b="1">
                <a:latin typeface="Arial" panose="020B0604020202020204" pitchFamily="34" charset="0"/>
                <a:cs typeface="Arial" panose="020B0604020202020204" pitchFamily="34" charset="0"/>
              </a:rPr>
              <a:t>Data security &amp; protection</a:t>
            </a:r>
            <a:r>
              <a:rPr lang="en-GB" sz="1600">
                <a:latin typeface="Arial" panose="020B0604020202020204" pitchFamily="34" charset="0"/>
                <a:cs typeface="Arial" panose="020B0604020202020204" pitchFamily="34" charset="0"/>
              </a:rPr>
              <a:t> </a:t>
            </a:r>
          </a:p>
          <a:p>
            <a:r>
              <a:rPr lang="en-GB" sz="1600" b="1">
                <a:latin typeface="Arial" panose="020B0604020202020204" pitchFamily="34" charset="0"/>
                <a:cs typeface="Arial" panose="020B0604020202020204" pitchFamily="34" charset="0"/>
              </a:rPr>
              <a:t>Goal: Secure Access</a:t>
            </a:r>
          </a:p>
          <a:p>
            <a:r>
              <a:rPr lang="en-GB" sz="1600">
                <a:latin typeface="Arial" panose="020B0604020202020204" pitchFamily="34" charset="0"/>
                <a:cs typeface="Arial" panose="020B0604020202020204" pitchFamily="34" charset="0"/>
              </a:rPr>
              <a:t>Use Microsoft Entra ID to manage staff access, Multi-Factor Authentication for secure logins, and Microsoft defender to monitor for suspicious activity.</a:t>
            </a:r>
          </a:p>
          <a:p>
            <a:r>
              <a:rPr lang="en-US" sz="1600" b="1">
                <a:latin typeface="Arial" panose="020B0604020202020204" pitchFamily="34" charset="0"/>
                <a:cs typeface="Arial" panose="020B0604020202020204" pitchFamily="34" charset="0"/>
              </a:rPr>
              <a:t>Improve Safe Data Management &amp; Protection</a:t>
            </a:r>
            <a:r>
              <a:rPr lang="en-GB" sz="1600">
                <a:latin typeface="Arial" panose="020B0604020202020204" pitchFamily="34" charset="0"/>
                <a:cs typeface="Arial" panose="020B0604020202020204" pitchFamily="34" charset="0"/>
              </a:rPr>
              <a:t> </a:t>
            </a:r>
          </a:p>
          <a:p>
            <a:r>
              <a:rPr lang="en-US" sz="1600" b="1">
                <a:latin typeface="Arial" panose="020B0604020202020204" pitchFamily="34" charset="0"/>
                <a:cs typeface="Arial" panose="020B0604020202020204" pitchFamily="34" charset="0"/>
              </a:rPr>
              <a:t>Goal: Protect care records</a:t>
            </a:r>
          </a:p>
          <a:p>
            <a:pPr marL="285750" indent="-285750">
              <a:buFont typeface="Arial"/>
              <a:buChar char="•"/>
            </a:pPr>
            <a:r>
              <a:rPr lang="en-GB" sz="1600">
                <a:latin typeface="Arial" panose="020B0604020202020204" pitchFamily="34" charset="0"/>
                <a:cs typeface="Arial" panose="020B0604020202020204" pitchFamily="34" charset="0"/>
              </a:rPr>
              <a:t>Use Microsoft share point and Microsoft defender to store manage and protect care data, with secure cloud storage, access controls and threat protection.</a:t>
            </a:r>
          </a:p>
          <a:p>
            <a:pPr marL="285750" indent="-285750">
              <a:buFont typeface="Arial"/>
              <a:buChar char="•"/>
            </a:pPr>
            <a:r>
              <a:rPr lang="en-GB" sz="1600">
                <a:latin typeface="Arial" panose="020B0604020202020204" pitchFamily="34" charset="0"/>
                <a:cs typeface="Arial" panose="020B0604020202020204" pitchFamily="34" charset="0"/>
              </a:rPr>
              <a:t> </a:t>
            </a:r>
            <a:r>
              <a:rPr lang="en-US" sz="1600" b="1">
                <a:latin typeface="Arial" panose="020B0604020202020204" pitchFamily="34" charset="0"/>
                <a:cs typeface="Arial" panose="020B0604020202020204" pitchFamily="34" charset="0"/>
              </a:rPr>
              <a:t>Improve Communication While Maintaining Digital Safety</a:t>
            </a:r>
            <a:endParaRPr lang="en-GB" sz="1600">
              <a:latin typeface="Arial" panose="020B0604020202020204" pitchFamily="34" charset="0"/>
              <a:cs typeface="Arial" panose="020B0604020202020204" pitchFamily="34" charset="0"/>
            </a:endParaRPr>
          </a:p>
          <a:p>
            <a:pPr marL="285750" indent="-285750">
              <a:buFont typeface="Arial"/>
              <a:buChar char="•"/>
            </a:pPr>
            <a:r>
              <a:rPr lang="en-US" sz="1600" b="1">
                <a:latin typeface="Arial" panose="020B0604020202020204" pitchFamily="34" charset="0"/>
                <a:cs typeface="Arial" panose="020B0604020202020204" pitchFamily="34" charset="0"/>
              </a:rPr>
              <a:t>Goal: Enable fast secure communication</a:t>
            </a:r>
          </a:p>
          <a:p>
            <a:pPr marL="285750" indent="-285750">
              <a:buFont typeface="Arial"/>
              <a:buChar char="•"/>
            </a:pPr>
            <a:r>
              <a:rPr lang="en-GB" sz="1600">
                <a:latin typeface="Arial" panose="020B0604020202020204" pitchFamily="34" charset="0"/>
                <a:cs typeface="Arial" panose="020B0604020202020204" pitchFamily="34" charset="0"/>
              </a:rPr>
              <a:t>Use Microsoft teams for care coordinator and staff updates through secure channels, and Outlook to automatically encrypt emails and restrict external sharing of sensitive information</a:t>
            </a:r>
            <a:endParaRPr lang="en-GB">
              <a:latin typeface="Arial" panose="020B0604020202020204" pitchFamily="34" charset="0"/>
              <a:cs typeface="Arial" panose="020B0604020202020204" pitchFamily="34" charset="0"/>
            </a:endParaRPr>
          </a:p>
          <a:p>
            <a:r>
              <a:rPr lang="en-US" sz="1600" b="1">
                <a:latin typeface="Arial" panose="020B0604020202020204" pitchFamily="34" charset="0"/>
                <a:cs typeface="Arial" panose="020B0604020202020204" pitchFamily="34" charset="0"/>
              </a:rPr>
              <a:t>Increase Staff Awareness &amp; Reduce Human Error</a:t>
            </a:r>
            <a:endParaRPr lang="en-GB" sz="1600" b="1">
              <a:latin typeface="Arial" panose="020B0604020202020204" pitchFamily="34" charset="0"/>
              <a:cs typeface="Arial" panose="020B0604020202020204" pitchFamily="34" charset="0"/>
            </a:endParaRPr>
          </a:p>
          <a:p>
            <a:r>
              <a:rPr lang="en-GB" sz="1600" b="1">
                <a:latin typeface="Arial" panose="020B0604020202020204" pitchFamily="34" charset="0"/>
                <a:cs typeface="Arial" panose="020B0604020202020204" pitchFamily="34" charset="0"/>
              </a:rPr>
              <a:t>Goal: Build safety among care workers </a:t>
            </a:r>
          </a:p>
          <a:p>
            <a:r>
              <a:rPr lang="en-GB" sz="1600">
                <a:latin typeface="Arial" panose="020B0604020202020204" pitchFamily="34" charset="0"/>
                <a:cs typeface="Arial" panose="020B0604020202020204" pitchFamily="34" charset="0"/>
              </a:rPr>
              <a:t>Use Microsoft Defender and provide short cybersecurity training to help staff protect client data, spot phishing and reduce human error.</a:t>
            </a:r>
          </a:p>
        </p:txBody>
      </p:sp>
      <p:sp>
        <p:nvSpPr>
          <p:cNvPr id="26" name="Rectangle 25">
            <a:extLst>
              <a:ext uri="{FF2B5EF4-FFF2-40B4-BE49-F238E27FC236}">
                <a16:creationId xmlns:a16="http://schemas.microsoft.com/office/drawing/2014/main" id="{57BB0BA7-0383-4937-8874-B01AAA08E2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81713" y="2768743"/>
            <a:ext cx="4310288" cy="4089257"/>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ACD3AB31-A71C-4414-BA05-CF667CBA34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4484715" y="3396995"/>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pic>
        <p:nvPicPr>
          <p:cNvPr id="7" name="Graphic 6" descr="Lock">
            <a:extLst>
              <a:ext uri="{FF2B5EF4-FFF2-40B4-BE49-F238E27FC236}">
                <a16:creationId xmlns:a16="http://schemas.microsoft.com/office/drawing/2014/main" id="{FB1D379E-CE79-7C07-1741-8DB31648E57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313957" y="3090471"/>
            <a:ext cx="3445801" cy="3445801"/>
          </a:xfrm>
          <a:prstGeom prst="rect">
            <a:avLst/>
          </a:prstGeom>
        </p:spPr>
      </p:pic>
    </p:spTree>
    <p:extLst>
      <p:ext uri="{BB962C8B-B14F-4D97-AF65-F5344CB8AC3E}">
        <p14:creationId xmlns:p14="http://schemas.microsoft.com/office/powerpoint/2010/main" val="16891549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9">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56EEBE-11FE-B5C8-6E5E-ED7B002C33C8}"/>
              </a:ext>
            </a:extLst>
          </p:cNvPr>
          <p:cNvSpPr>
            <a:spLocks noGrp="1"/>
          </p:cNvSpPr>
          <p:nvPr>
            <p:ph type="title"/>
          </p:nvPr>
        </p:nvSpPr>
        <p:spPr>
          <a:xfrm>
            <a:off x="1383564" y="348865"/>
            <a:ext cx="9718111" cy="1576446"/>
          </a:xfrm>
        </p:spPr>
        <p:txBody>
          <a:bodyPr anchor="ctr">
            <a:normAutofit/>
          </a:bodyPr>
          <a:lstStyle/>
          <a:p>
            <a:r>
              <a:rPr lang="en-GB" sz="3600">
                <a:solidFill>
                  <a:srgbClr val="FFFFFF"/>
                </a:solidFill>
                <a:latin typeface="Arial" panose="020B0604020202020204" pitchFamily="34" charset="0"/>
                <a:cs typeface="Arial" panose="020B0604020202020204" pitchFamily="34" charset="0"/>
              </a:rPr>
              <a:t>CONFIDENTIALITY AND COMPLAINCE</a:t>
            </a:r>
          </a:p>
        </p:txBody>
      </p:sp>
      <p:graphicFrame>
        <p:nvGraphicFramePr>
          <p:cNvPr id="17" name="Content Placeholder 2">
            <a:extLst>
              <a:ext uri="{FF2B5EF4-FFF2-40B4-BE49-F238E27FC236}">
                <a16:creationId xmlns:a16="http://schemas.microsoft.com/office/drawing/2014/main" id="{BEB3E39F-7A61-58A5-6BDD-3B6887C7CB7A}"/>
              </a:ext>
            </a:extLst>
          </p:cNvPr>
          <p:cNvGraphicFramePr/>
          <p:nvPr>
            <p:extLst>
              <p:ext uri="{D42A27DB-BD31-4B8C-83A1-F6EECF244321}">
                <p14:modId xmlns:p14="http://schemas.microsoft.com/office/powerpoint/2010/main" val="898330565"/>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160644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A6AE26-7C12-16C4-4F82-2DC92022FC43}"/>
              </a:ext>
            </a:extLst>
          </p:cNvPr>
          <p:cNvSpPr>
            <a:spLocks noGrp="1"/>
          </p:cNvSpPr>
          <p:nvPr>
            <p:ph type="title"/>
          </p:nvPr>
        </p:nvSpPr>
        <p:spPr>
          <a:xfrm>
            <a:off x="1383564" y="348865"/>
            <a:ext cx="9718111" cy="1576446"/>
          </a:xfrm>
        </p:spPr>
        <p:txBody>
          <a:bodyPr anchor="ctr">
            <a:normAutofit/>
          </a:bodyPr>
          <a:lstStyle/>
          <a:p>
            <a:r>
              <a:rPr lang="en-GB" sz="3600">
                <a:solidFill>
                  <a:srgbClr val="FFFFFF"/>
                </a:solidFill>
                <a:latin typeface="Arial" panose="020B0604020202020204" pitchFamily="34" charset="0"/>
                <a:cs typeface="Arial" panose="020B0604020202020204" pitchFamily="34" charset="0"/>
              </a:rPr>
              <a:t>Benefits to greenfield</a:t>
            </a:r>
          </a:p>
        </p:txBody>
      </p:sp>
      <p:graphicFrame>
        <p:nvGraphicFramePr>
          <p:cNvPr id="5" name="Content Placeholder 2">
            <a:extLst>
              <a:ext uri="{FF2B5EF4-FFF2-40B4-BE49-F238E27FC236}">
                <a16:creationId xmlns:a16="http://schemas.microsoft.com/office/drawing/2014/main" id="{C13E2B49-FDFC-D1D8-CC32-FFFEBA39EA75}"/>
              </a:ext>
            </a:extLst>
          </p:cNvPr>
          <p:cNvGraphicFramePr>
            <a:graphicFrameLocks noGrp="1"/>
          </p:cNvGraphicFramePr>
          <p:nvPr>
            <p:ph idx="1"/>
            <p:extLst>
              <p:ext uri="{D42A27DB-BD31-4B8C-83A1-F6EECF244321}">
                <p14:modId xmlns:p14="http://schemas.microsoft.com/office/powerpoint/2010/main" val="1503865485"/>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697934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0924E6-7DC8-40EE-71C4-E3F2EEF221AD}"/>
              </a:ext>
            </a:extLst>
          </p:cNvPr>
          <p:cNvSpPr>
            <a:spLocks noGrp="1"/>
          </p:cNvSpPr>
          <p:nvPr>
            <p:ph type="title"/>
          </p:nvPr>
        </p:nvSpPr>
        <p:spPr>
          <a:xfrm>
            <a:off x="1383564" y="348865"/>
            <a:ext cx="9718111" cy="1576446"/>
          </a:xfrm>
        </p:spPr>
        <p:txBody>
          <a:bodyPr anchor="ctr">
            <a:normAutofit/>
          </a:bodyPr>
          <a:lstStyle/>
          <a:p>
            <a:r>
              <a:rPr lang="en-GB" sz="4000">
                <a:solidFill>
                  <a:srgbClr val="FFFFFF"/>
                </a:solidFill>
              </a:rPr>
              <a:t>conclusion</a:t>
            </a:r>
          </a:p>
        </p:txBody>
      </p:sp>
      <p:graphicFrame>
        <p:nvGraphicFramePr>
          <p:cNvPr id="5" name="Content Placeholder 2">
            <a:extLst>
              <a:ext uri="{FF2B5EF4-FFF2-40B4-BE49-F238E27FC236}">
                <a16:creationId xmlns:a16="http://schemas.microsoft.com/office/drawing/2014/main" id="{27E30F80-0131-AA30-A0B6-3F37494B1134}"/>
              </a:ext>
            </a:extLst>
          </p:cNvPr>
          <p:cNvGraphicFramePr>
            <a:graphicFrameLocks noGrp="1"/>
          </p:cNvGraphicFramePr>
          <p:nvPr>
            <p:ph idx="1"/>
            <p:extLst>
              <p:ext uri="{D42A27DB-BD31-4B8C-83A1-F6EECF244321}">
                <p14:modId xmlns:p14="http://schemas.microsoft.com/office/powerpoint/2010/main" val="2659133857"/>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010841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8AC7F2-5FFC-C21B-1C16-0600DCB6F78D}"/>
              </a:ext>
            </a:extLst>
          </p:cNvPr>
          <p:cNvSpPr>
            <a:spLocks noGrp="1"/>
          </p:cNvSpPr>
          <p:nvPr>
            <p:ph type="title"/>
          </p:nvPr>
        </p:nvSpPr>
        <p:spPr/>
        <p:txBody>
          <a:bodyPr/>
          <a:lstStyle/>
          <a:p>
            <a:r>
              <a:rPr lang="en-GB"/>
              <a:t>Reference list</a:t>
            </a:r>
          </a:p>
        </p:txBody>
      </p:sp>
      <p:sp>
        <p:nvSpPr>
          <p:cNvPr id="3" name="Content Placeholder 2">
            <a:extLst>
              <a:ext uri="{FF2B5EF4-FFF2-40B4-BE49-F238E27FC236}">
                <a16:creationId xmlns:a16="http://schemas.microsoft.com/office/drawing/2014/main" id="{3554BC1F-4320-DEDD-BC19-31CC1BF3A90D}"/>
              </a:ext>
            </a:extLst>
          </p:cNvPr>
          <p:cNvSpPr>
            <a:spLocks noGrp="1"/>
          </p:cNvSpPr>
          <p:nvPr>
            <p:ph idx="1"/>
          </p:nvPr>
        </p:nvSpPr>
        <p:spPr>
          <a:xfrm>
            <a:off x="838200" y="1825625"/>
            <a:ext cx="10515600" cy="4782004"/>
          </a:xfrm>
        </p:spPr>
        <p:txBody>
          <a:bodyPr vert="horz" lIns="91440" tIns="45720" rIns="91440" bIns="45720" rtlCol="0" anchor="t">
            <a:normAutofit fontScale="92500" lnSpcReduction="10000"/>
          </a:bodyPr>
          <a:lstStyle/>
          <a:p>
            <a:endParaRPr lang="en-GB" sz="2000">
              <a:latin typeface="Arial"/>
              <a:cs typeface="Arial"/>
            </a:endParaRPr>
          </a:p>
          <a:p>
            <a:r>
              <a:rPr lang="en-GB" sz="2000">
                <a:latin typeface="Arial"/>
                <a:cs typeface="Arial"/>
              </a:rPr>
              <a:t>Microsoft.com. (2025). </a:t>
            </a:r>
            <a:r>
              <a:rPr lang="en-GB" sz="2000" i="1">
                <a:latin typeface="Arial"/>
                <a:cs typeface="Arial"/>
              </a:rPr>
              <a:t>How to help keep your Microsoft account secure - Microsoft Support</a:t>
            </a:r>
            <a:r>
              <a:rPr lang="en-GB" sz="2000">
                <a:latin typeface="Arial"/>
                <a:cs typeface="Arial"/>
              </a:rPr>
              <a:t>. [online] Available at: </a:t>
            </a:r>
            <a:r>
              <a:rPr lang="en-GB" sz="2000">
                <a:latin typeface="Arial"/>
                <a:cs typeface="Arial"/>
                <a:hlinkClick r:id="rId2"/>
              </a:rPr>
              <a:t>https://support.microsoft.com/en-us/account-billing/how-to-help-keep-your-microsoft-account-secure-628538c2-7006-33bb-5ef4-c917657362b9</a:t>
            </a:r>
            <a:r>
              <a:rPr lang="en-GB" sz="2000">
                <a:latin typeface="Arial"/>
                <a:cs typeface="Arial"/>
              </a:rPr>
              <a:t>. accessed on 12 February 2026</a:t>
            </a:r>
          </a:p>
          <a:p>
            <a:r>
              <a:rPr lang="en-GB" sz="2200">
                <a:latin typeface="Arial" panose="020B0604020202020204" pitchFamily="34" charset="0"/>
                <a:ea typeface="+mn-lt"/>
                <a:cs typeface="Arial" panose="020B0604020202020204" pitchFamily="34" charset="0"/>
              </a:rPr>
              <a:t>Microsoft(2024)Identify and access management best practices. Available at: </a:t>
            </a:r>
            <a:r>
              <a:rPr lang="en-GB" sz="2200">
                <a:latin typeface="Arial" panose="020B0604020202020204" pitchFamily="34" charset="0"/>
                <a:ea typeface="+mn-lt"/>
                <a:cs typeface="Arial" panose="020B0604020202020204" pitchFamily="34" charset="0"/>
                <a:hlinkClick r:id="rId3"/>
              </a:rPr>
              <a:t>https://learn.microsoft.com/en-us/azure/security/fundementals/identity-management-best-practices</a:t>
            </a:r>
            <a:r>
              <a:rPr lang="en-GB" sz="2200">
                <a:latin typeface="Arial" panose="020B0604020202020204" pitchFamily="34" charset="0"/>
                <a:ea typeface="+mn-lt"/>
                <a:cs typeface="Arial" panose="020B0604020202020204" pitchFamily="34" charset="0"/>
              </a:rPr>
              <a:t> (Accessed: 13 February 2026).</a:t>
            </a:r>
            <a:endParaRPr lang="en-GB" sz="2200">
              <a:latin typeface="Arial" panose="020B0604020202020204" pitchFamily="34" charset="0"/>
              <a:cs typeface="Arial" panose="020B0604020202020204" pitchFamily="34" charset="0"/>
            </a:endParaRPr>
          </a:p>
          <a:p>
            <a:r>
              <a:rPr lang="en-GB" sz="2000">
                <a:latin typeface="Arial"/>
                <a:cs typeface="Arial"/>
              </a:rPr>
              <a:t>NHS(2025)</a:t>
            </a:r>
            <a:r>
              <a:rPr lang="en-GB" sz="2000" i="1">
                <a:latin typeface="Arial"/>
                <a:cs typeface="Arial"/>
              </a:rPr>
              <a:t>Microsoft Teams and Remote Working</a:t>
            </a:r>
            <a:r>
              <a:rPr lang="en-GB" sz="2000">
                <a:latin typeface="Arial"/>
                <a:cs typeface="Arial"/>
              </a:rPr>
              <a:t>. Available at:</a:t>
            </a:r>
            <a:r>
              <a:rPr lang="en-GB" sz="2000">
                <a:latin typeface="Arial"/>
                <a:ea typeface="+mn-lt"/>
                <a:cs typeface="Arial"/>
              </a:rPr>
              <a:t> </a:t>
            </a:r>
            <a:r>
              <a:rPr lang="en-GB" sz="2000">
                <a:latin typeface="Arial"/>
                <a:ea typeface="+mn-lt"/>
                <a:cs typeface="Arial"/>
                <a:hlinkClick r:id="rId4"/>
              </a:rPr>
              <a:t>https://www.england.nhs.uk/long-read/microsoft-teams-and-remote-working/</a:t>
            </a:r>
            <a:r>
              <a:rPr lang="en-GB" sz="2000">
                <a:latin typeface="Arial"/>
                <a:ea typeface="+mn-lt"/>
                <a:cs typeface="Arial"/>
              </a:rPr>
              <a:t> Accessed: 7 February 2026</a:t>
            </a:r>
          </a:p>
          <a:p>
            <a:r>
              <a:rPr lang="en-GB" sz="2000" err="1">
                <a:latin typeface="Arial"/>
                <a:ea typeface="+mn-lt"/>
                <a:cs typeface="Arial"/>
              </a:rPr>
              <a:t>Sturman,D</a:t>
            </a:r>
            <a:r>
              <a:rPr lang="en-GB" sz="2000">
                <a:latin typeface="Arial"/>
                <a:ea typeface="+mn-lt"/>
                <a:cs typeface="Arial"/>
              </a:rPr>
              <a:t>., </a:t>
            </a:r>
            <a:r>
              <a:rPr lang="en-GB" sz="2000" err="1">
                <a:latin typeface="Arial"/>
                <a:ea typeface="+mn-lt"/>
                <a:cs typeface="Arial"/>
              </a:rPr>
              <a:t>Auton,J</a:t>
            </a:r>
            <a:r>
              <a:rPr lang="en-GB" sz="2000">
                <a:latin typeface="Arial"/>
                <a:ea typeface="+mn-lt"/>
                <a:cs typeface="Arial"/>
              </a:rPr>
              <a:t>. C. and </a:t>
            </a:r>
            <a:r>
              <a:rPr lang="en-GB" sz="2000" err="1">
                <a:latin typeface="Arial"/>
                <a:ea typeface="+mn-lt"/>
                <a:cs typeface="Arial"/>
              </a:rPr>
              <a:t>Morrisons,B.W</a:t>
            </a:r>
            <a:r>
              <a:rPr lang="en-GB" sz="2000">
                <a:latin typeface="Arial"/>
                <a:ea typeface="+mn-lt"/>
                <a:cs typeface="Arial"/>
              </a:rPr>
              <a:t>.(2024). Security awareness, decision style, knowledge, and phishing email detection: moderate mediation analyses. </a:t>
            </a:r>
            <a:r>
              <a:rPr lang="en-GB" sz="2000" i="1">
                <a:latin typeface="Arial"/>
                <a:ea typeface="+mn-lt"/>
                <a:cs typeface="Arial"/>
              </a:rPr>
              <a:t>Computers &amp;security, </a:t>
            </a:r>
            <a:r>
              <a:rPr lang="en-GB" sz="2000">
                <a:latin typeface="Arial"/>
                <a:ea typeface="+mn-lt"/>
                <a:cs typeface="Arial"/>
              </a:rPr>
              <a:t>pp. 104129-104129.doi:https://doi.org/10.1016/j.cose.2024.104129.</a:t>
            </a:r>
          </a:p>
          <a:p>
            <a:r>
              <a:rPr lang="en-GB" sz="2000">
                <a:latin typeface="Arial"/>
                <a:cs typeface="Arial"/>
              </a:rPr>
              <a:t>Uk government (2018) </a:t>
            </a:r>
            <a:r>
              <a:rPr lang="en-GB" sz="2000" i="1">
                <a:latin typeface="Arial"/>
                <a:cs typeface="Arial"/>
              </a:rPr>
              <a:t>data protection act 2018.</a:t>
            </a:r>
            <a:r>
              <a:rPr lang="en-GB" sz="2000">
                <a:latin typeface="Arial"/>
                <a:cs typeface="Arial"/>
              </a:rPr>
              <a:t> available at: </a:t>
            </a:r>
            <a:r>
              <a:rPr lang="en-GB" sz="2000">
                <a:latin typeface="Arial"/>
                <a:cs typeface="Arial"/>
                <a:hlinkClick r:id="rId5"/>
              </a:rPr>
              <a:t>https://www.legislation.gov.uk/ukpga/2018/12/contents</a:t>
            </a:r>
            <a:r>
              <a:rPr lang="en-GB" sz="2000">
                <a:latin typeface="Arial"/>
                <a:cs typeface="Arial"/>
              </a:rPr>
              <a:t> (accessed on 13 February 2026)</a:t>
            </a:r>
          </a:p>
          <a:p>
            <a:endParaRPr lang="en-GB"/>
          </a:p>
          <a:p>
            <a:endParaRPr lang="en-GB"/>
          </a:p>
        </p:txBody>
      </p:sp>
    </p:spTree>
    <p:extLst>
      <p:ext uri="{BB962C8B-B14F-4D97-AF65-F5344CB8AC3E}">
        <p14:creationId xmlns:p14="http://schemas.microsoft.com/office/powerpoint/2010/main" val="16244685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9C6777B5-64F4-4200-B099-34168B69FE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4" name="Picture 23" descr="Magnifying glass and question mark">
            <a:extLst>
              <a:ext uri="{FF2B5EF4-FFF2-40B4-BE49-F238E27FC236}">
                <a16:creationId xmlns:a16="http://schemas.microsoft.com/office/drawing/2014/main" id="{E683F230-E2B0-BD89-E27B-9F0DB5F8ADAA}"/>
              </a:ext>
            </a:extLst>
          </p:cNvPr>
          <p:cNvPicPr>
            <a:picLocks noChangeAspect="1"/>
          </p:cNvPicPr>
          <p:nvPr/>
        </p:nvPicPr>
        <p:blipFill>
          <a:blip r:embed="rId2"/>
          <a:srcRect t="8676" b="2436"/>
          <a:stretch>
            <a:fillRect/>
          </a:stretch>
        </p:blipFill>
        <p:spPr>
          <a:xfrm>
            <a:off x="20" y="10"/>
            <a:ext cx="12191980" cy="6095990"/>
          </a:xfrm>
          <a:custGeom>
            <a:avLst/>
            <a:gdLst/>
            <a:ahLst/>
            <a:cxnLst/>
            <a:rect l="l" t="t" r="r" b="b"/>
            <a:pathLst>
              <a:path w="12192000" h="6096000">
                <a:moveTo>
                  <a:pt x="7230262" y="5906862"/>
                </a:moveTo>
                <a:lnTo>
                  <a:pt x="7197115" y="5913338"/>
                </a:lnTo>
                <a:lnTo>
                  <a:pt x="7214545" y="5911744"/>
                </a:lnTo>
                <a:cubicBezTo>
                  <a:pt x="7220308" y="5910958"/>
                  <a:pt x="7225785" y="5909624"/>
                  <a:pt x="7230262" y="5906862"/>
                </a:cubicBezTo>
                <a:close/>
                <a:moveTo>
                  <a:pt x="7009120" y="5850263"/>
                </a:moveTo>
                <a:lnTo>
                  <a:pt x="7021563" y="5861355"/>
                </a:lnTo>
                <a:lnTo>
                  <a:pt x="7021563" y="5861354"/>
                </a:lnTo>
                <a:close/>
                <a:moveTo>
                  <a:pt x="7768443" y="5742074"/>
                </a:moveTo>
                <a:lnTo>
                  <a:pt x="7768443" y="5742075"/>
                </a:lnTo>
                <a:lnTo>
                  <a:pt x="7792447" y="5764553"/>
                </a:lnTo>
                <a:cubicBezTo>
                  <a:pt x="7785969" y="5758457"/>
                  <a:pt x="7779301" y="5752361"/>
                  <a:pt x="7768443" y="5742074"/>
                </a:cubicBezTo>
                <a:close/>
                <a:moveTo>
                  <a:pt x="4038748" y="5739955"/>
                </a:moveTo>
                <a:lnTo>
                  <a:pt x="4030517" y="5751599"/>
                </a:lnTo>
                <a:cubicBezTo>
                  <a:pt x="4026230" y="5759505"/>
                  <a:pt x="4021242" y="5765745"/>
                  <a:pt x="4015609" y="5770450"/>
                </a:cubicBezTo>
                <a:lnTo>
                  <a:pt x="3996845" y="5780104"/>
                </a:lnTo>
                <a:cubicBezTo>
                  <a:pt x="4010562" y="5776555"/>
                  <a:pt x="4021944" y="5767411"/>
                  <a:pt x="4030518" y="5751599"/>
                </a:cubicBezTo>
                <a:close/>
                <a:moveTo>
                  <a:pt x="6245343" y="5736549"/>
                </a:moveTo>
                <a:lnTo>
                  <a:pt x="6274406" y="5743345"/>
                </a:lnTo>
                <a:lnTo>
                  <a:pt x="6291247" y="5749662"/>
                </a:lnTo>
                <a:lnTo>
                  <a:pt x="6291385" y="5749714"/>
                </a:lnTo>
                <a:lnTo>
                  <a:pt x="6306284" y="5755552"/>
                </a:lnTo>
                <a:lnTo>
                  <a:pt x="6308075" y="5755968"/>
                </a:lnTo>
                <a:lnTo>
                  <a:pt x="6313855" y="5758133"/>
                </a:lnTo>
                <a:cubicBezTo>
                  <a:pt x="6321454" y="5760521"/>
                  <a:pt x="6329151" y="5762258"/>
                  <a:pt x="6337048" y="5762696"/>
                </a:cubicBezTo>
                <a:lnTo>
                  <a:pt x="6308075" y="5755968"/>
                </a:lnTo>
                <a:lnTo>
                  <a:pt x="6291385" y="5749714"/>
                </a:lnTo>
                <a:lnTo>
                  <a:pt x="6276197" y="5743764"/>
                </a:lnTo>
                <a:lnTo>
                  <a:pt x="6274406" y="5743345"/>
                </a:lnTo>
                <a:lnTo>
                  <a:pt x="6268613" y="5741171"/>
                </a:lnTo>
                <a:cubicBezTo>
                  <a:pt x="6260996" y="5738770"/>
                  <a:pt x="6253273" y="5737013"/>
                  <a:pt x="6245343" y="5736549"/>
                </a:cubicBezTo>
                <a:close/>
                <a:moveTo>
                  <a:pt x="6558837" y="5706717"/>
                </a:moveTo>
                <a:cubicBezTo>
                  <a:pt x="6548970" y="5706068"/>
                  <a:pt x="6539355" y="5706473"/>
                  <a:pt x="6529984" y="5708163"/>
                </a:cubicBezTo>
                <a:lnTo>
                  <a:pt x="6589207" y="5711593"/>
                </a:lnTo>
                <a:cubicBezTo>
                  <a:pt x="6578825" y="5709068"/>
                  <a:pt x="6568705" y="5707366"/>
                  <a:pt x="6558837" y="5706717"/>
                </a:cubicBezTo>
                <a:close/>
                <a:moveTo>
                  <a:pt x="4834454" y="5646059"/>
                </a:moveTo>
                <a:cubicBezTo>
                  <a:pt x="4849504" y="5662538"/>
                  <a:pt x="4866316" y="5668776"/>
                  <a:pt x="4883986" y="5670301"/>
                </a:cubicBezTo>
                <a:lnTo>
                  <a:pt x="4858238" y="5663787"/>
                </a:lnTo>
                <a:cubicBezTo>
                  <a:pt x="4849945" y="5659978"/>
                  <a:pt x="4841980" y="5654298"/>
                  <a:pt x="4834454" y="5646059"/>
                </a:cubicBezTo>
                <a:close/>
                <a:moveTo>
                  <a:pt x="5056443" y="5643725"/>
                </a:moveTo>
                <a:lnTo>
                  <a:pt x="5072588" y="5644505"/>
                </a:lnTo>
                <a:cubicBezTo>
                  <a:pt x="5078053" y="5645963"/>
                  <a:pt x="5083590" y="5648726"/>
                  <a:pt x="5089162" y="5653107"/>
                </a:cubicBezTo>
                <a:cubicBezTo>
                  <a:pt x="5078019" y="5644344"/>
                  <a:pt x="5067015" y="5642058"/>
                  <a:pt x="5056443" y="5643725"/>
                </a:cubicBezTo>
                <a:close/>
                <a:moveTo>
                  <a:pt x="739852" y="5343843"/>
                </a:moveTo>
                <a:cubicBezTo>
                  <a:pt x="733899" y="5350392"/>
                  <a:pt x="728660" y="5358013"/>
                  <a:pt x="724278" y="5365062"/>
                </a:cubicBezTo>
                <a:cubicBezTo>
                  <a:pt x="719849" y="5372206"/>
                  <a:pt x="714527" y="5377552"/>
                  <a:pt x="708621" y="5381222"/>
                </a:cubicBezTo>
                <a:lnTo>
                  <a:pt x="691439" y="5386697"/>
                </a:lnTo>
                <a:lnTo>
                  <a:pt x="708622" y="5381222"/>
                </a:lnTo>
                <a:cubicBezTo>
                  <a:pt x="714527" y="5377552"/>
                  <a:pt x="719849" y="5372206"/>
                  <a:pt x="724279" y="5365062"/>
                </a:cubicBezTo>
                <a:cubicBezTo>
                  <a:pt x="728660" y="5358013"/>
                  <a:pt x="733899" y="5350392"/>
                  <a:pt x="739852" y="5343843"/>
                </a:cubicBezTo>
                <a:close/>
                <a:moveTo>
                  <a:pt x="8934151" y="5275333"/>
                </a:moveTo>
                <a:cubicBezTo>
                  <a:pt x="8940248" y="5280573"/>
                  <a:pt x="8947058" y="5285906"/>
                  <a:pt x="8954249" y="5290264"/>
                </a:cubicBezTo>
                <a:lnTo>
                  <a:pt x="8962389" y="5293563"/>
                </a:lnTo>
                <a:lnTo>
                  <a:pt x="8954250" y="5290264"/>
                </a:lnTo>
                <a:cubicBezTo>
                  <a:pt x="8947058" y="5285906"/>
                  <a:pt x="8940248" y="5280573"/>
                  <a:pt x="8934151" y="5275333"/>
                </a:cubicBezTo>
                <a:close/>
                <a:moveTo>
                  <a:pt x="2314816" y="5273737"/>
                </a:moveTo>
                <a:cubicBezTo>
                  <a:pt x="2309720" y="5274714"/>
                  <a:pt x="2304339" y="5276762"/>
                  <a:pt x="2300909" y="5279143"/>
                </a:cubicBezTo>
                <a:cubicBezTo>
                  <a:pt x="2267856" y="5302385"/>
                  <a:pt x="2242281" y="5314291"/>
                  <a:pt x="2216515" y="5314887"/>
                </a:cubicBezTo>
                <a:cubicBezTo>
                  <a:pt x="2242281" y="5314291"/>
                  <a:pt x="2267856" y="5302385"/>
                  <a:pt x="2300910" y="5279143"/>
                </a:cubicBezTo>
                <a:close/>
                <a:moveTo>
                  <a:pt x="1916629" y="5252000"/>
                </a:moveTo>
                <a:lnTo>
                  <a:pt x="1907132" y="5255330"/>
                </a:lnTo>
                <a:lnTo>
                  <a:pt x="1866619" y="5265015"/>
                </a:lnTo>
                <a:lnTo>
                  <a:pt x="1907133" y="5255330"/>
                </a:lnTo>
                <a:close/>
                <a:moveTo>
                  <a:pt x="2058204" y="5241232"/>
                </a:moveTo>
                <a:cubicBezTo>
                  <a:pt x="2076636" y="5242946"/>
                  <a:pt x="2095174" y="5243803"/>
                  <a:pt x="2108194" y="5255939"/>
                </a:cubicBezTo>
                <a:cubicBezTo>
                  <a:pt x="2095175" y="5243803"/>
                  <a:pt x="2076636" y="5242946"/>
                  <a:pt x="2058204" y="5241232"/>
                </a:cubicBezTo>
                <a:close/>
                <a:moveTo>
                  <a:pt x="0" y="0"/>
                </a:moveTo>
                <a:lnTo>
                  <a:pt x="12191456" y="0"/>
                </a:lnTo>
                <a:lnTo>
                  <a:pt x="12191456" y="873938"/>
                </a:lnTo>
                <a:lnTo>
                  <a:pt x="12192000" y="873938"/>
                </a:lnTo>
                <a:lnTo>
                  <a:pt x="12192000" y="3249107"/>
                </a:lnTo>
                <a:cubicBezTo>
                  <a:pt x="12192000" y="3264730"/>
                  <a:pt x="12192000" y="3274255"/>
                  <a:pt x="12192000" y="3283970"/>
                </a:cubicBezTo>
                <a:lnTo>
                  <a:pt x="12192000" y="3681702"/>
                </a:lnTo>
                <a:lnTo>
                  <a:pt x="12160947" y="3710323"/>
                </a:lnTo>
                <a:cubicBezTo>
                  <a:pt x="12118083" y="3731849"/>
                  <a:pt x="12072360" y="3751282"/>
                  <a:pt x="12026448" y="3770523"/>
                </a:cubicBezTo>
                <a:cubicBezTo>
                  <a:pt x="12013114" y="3776049"/>
                  <a:pt x="11998443" y="3779097"/>
                  <a:pt x="11986443" y="3786526"/>
                </a:cubicBezTo>
                <a:cubicBezTo>
                  <a:pt x="11931195" y="3820436"/>
                  <a:pt x="11877664" y="3857014"/>
                  <a:pt x="11821656" y="3889591"/>
                </a:cubicBezTo>
                <a:cubicBezTo>
                  <a:pt x="11763931" y="3923310"/>
                  <a:pt x="11712304" y="3963126"/>
                  <a:pt x="11672489" y="4017039"/>
                </a:cubicBezTo>
                <a:cubicBezTo>
                  <a:pt x="11635529" y="4067143"/>
                  <a:pt x="11599714" y="4118007"/>
                  <a:pt x="11562947" y="4168300"/>
                </a:cubicBezTo>
                <a:cubicBezTo>
                  <a:pt x="11553613" y="4181065"/>
                  <a:pt x="11545039" y="4196115"/>
                  <a:pt x="11532275" y="4204307"/>
                </a:cubicBezTo>
                <a:cubicBezTo>
                  <a:pt x="11505795" y="4221452"/>
                  <a:pt x="11476838" y="4235359"/>
                  <a:pt x="11448453" y="4249457"/>
                </a:cubicBezTo>
                <a:cubicBezTo>
                  <a:pt x="11424069" y="4261459"/>
                  <a:pt x="11398160" y="4270411"/>
                  <a:pt x="11374346" y="4283366"/>
                </a:cubicBezTo>
                <a:cubicBezTo>
                  <a:pt x="11355296" y="4293655"/>
                  <a:pt x="11338339" y="4307943"/>
                  <a:pt x="11320623" y="4320897"/>
                </a:cubicBezTo>
                <a:cubicBezTo>
                  <a:pt x="11305192" y="4332136"/>
                  <a:pt x="11288238" y="4341852"/>
                  <a:pt x="11275283" y="4355378"/>
                </a:cubicBezTo>
                <a:cubicBezTo>
                  <a:pt x="11243658" y="4388145"/>
                  <a:pt x="11211843" y="4420340"/>
                  <a:pt x="11172600" y="4444536"/>
                </a:cubicBezTo>
                <a:cubicBezTo>
                  <a:pt x="11133927" y="4468538"/>
                  <a:pt x="11097350" y="4495401"/>
                  <a:pt x="11058869" y="4519786"/>
                </a:cubicBezTo>
                <a:cubicBezTo>
                  <a:pt x="11021146" y="4543599"/>
                  <a:pt x="10987046" y="4569697"/>
                  <a:pt x="10967423" y="4611991"/>
                </a:cubicBezTo>
                <a:cubicBezTo>
                  <a:pt x="10958661" y="4630659"/>
                  <a:pt x="10946279" y="4651044"/>
                  <a:pt x="10929704" y="4661903"/>
                </a:cubicBezTo>
                <a:cubicBezTo>
                  <a:pt x="10906081" y="4677334"/>
                  <a:pt x="10876171" y="4682859"/>
                  <a:pt x="10850453" y="4696003"/>
                </a:cubicBezTo>
                <a:cubicBezTo>
                  <a:pt x="10820162" y="4711434"/>
                  <a:pt x="10785111" y="4724770"/>
                  <a:pt x="10764534" y="4749345"/>
                </a:cubicBezTo>
                <a:cubicBezTo>
                  <a:pt x="10746246" y="4771255"/>
                  <a:pt x="10727767" y="4788399"/>
                  <a:pt x="10703573" y="4802305"/>
                </a:cubicBezTo>
                <a:cubicBezTo>
                  <a:pt x="10686617" y="4812022"/>
                  <a:pt x="10674046" y="4829738"/>
                  <a:pt x="10656519" y="4837740"/>
                </a:cubicBezTo>
                <a:cubicBezTo>
                  <a:pt x="10633467" y="4848409"/>
                  <a:pt x="10610225" y="4856791"/>
                  <a:pt x="10590031" y="4873366"/>
                </a:cubicBezTo>
                <a:cubicBezTo>
                  <a:pt x="10569075" y="4890510"/>
                  <a:pt x="10545263" y="4904036"/>
                  <a:pt x="10523354" y="4920039"/>
                </a:cubicBezTo>
                <a:cubicBezTo>
                  <a:pt x="10511734" y="4928611"/>
                  <a:pt x="10502208" y="4939851"/>
                  <a:pt x="10490969" y="4948806"/>
                </a:cubicBezTo>
                <a:cubicBezTo>
                  <a:pt x="10470394" y="4965188"/>
                  <a:pt x="10449438" y="4981191"/>
                  <a:pt x="10428291" y="4996622"/>
                </a:cubicBezTo>
                <a:cubicBezTo>
                  <a:pt x="10407146" y="5012055"/>
                  <a:pt x="10386952" y="5029961"/>
                  <a:pt x="10363709" y="5041201"/>
                </a:cubicBezTo>
                <a:cubicBezTo>
                  <a:pt x="10324086" y="5060251"/>
                  <a:pt x="10280840" y="5071682"/>
                  <a:pt x="10242357" y="5092257"/>
                </a:cubicBezTo>
                <a:cubicBezTo>
                  <a:pt x="10203304" y="5113211"/>
                  <a:pt x="10166536" y="5139503"/>
                  <a:pt x="10131863" y="5167315"/>
                </a:cubicBezTo>
                <a:cubicBezTo>
                  <a:pt x="10104430" y="5189224"/>
                  <a:pt x="10078713" y="5210943"/>
                  <a:pt x="10044230" y="5222182"/>
                </a:cubicBezTo>
                <a:cubicBezTo>
                  <a:pt x="10024990" y="5228470"/>
                  <a:pt x="10004797" y="5242186"/>
                  <a:pt x="9993175" y="5258189"/>
                </a:cubicBezTo>
                <a:cubicBezTo>
                  <a:pt x="9968027" y="5293049"/>
                  <a:pt x="9935832" y="5317626"/>
                  <a:pt x="9899446" y="5338582"/>
                </a:cubicBezTo>
                <a:cubicBezTo>
                  <a:pt x="9850865" y="5366776"/>
                  <a:pt x="9802858" y="5395543"/>
                  <a:pt x="9754088" y="5423166"/>
                </a:cubicBezTo>
                <a:cubicBezTo>
                  <a:pt x="9725323" y="5439551"/>
                  <a:pt x="9696749" y="5456885"/>
                  <a:pt x="9666265" y="5468888"/>
                </a:cubicBezTo>
                <a:cubicBezTo>
                  <a:pt x="9603971" y="5493655"/>
                  <a:pt x="9540152" y="5514799"/>
                  <a:pt x="9477283" y="5537851"/>
                </a:cubicBezTo>
                <a:cubicBezTo>
                  <a:pt x="9456709" y="5545280"/>
                  <a:pt x="9437278" y="5555949"/>
                  <a:pt x="9416321" y="5562426"/>
                </a:cubicBezTo>
                <a:cubicBezTo>
                  <a:pt x="9393650" y="5569475"/>
                  <a:pt x="9369267" y="5571571"/>
                  <a:pt x="9346597" y="5578619"/>
                </a:cubicBezTo>
                <a:cubicBezTo>
                  <a:pt x="9308875" y="5590240"/>
                  <a:pt x="9272298" y="5605101"/>
                  <a:pt x="9234579" y="5616911"/>
                </a:cubicBezTo>
                <a:cubicBezTo>
                  <a:pt x="9161805" y="5639582"/>
                  <a:pt x="9088840" y="5661299"/>
                  <a:pt x="9015878" y="5682826"/>
                </a:cubicBezTo>
                <a:cubicBezTo>
                  <a:pt x="9000257" y="5687399"/>
                  <a:pt x="8983301" y="5687970"/>
                  <a:pt x="8967871" y="5692923"/>
                </a:cubicBezTo>
                <a:cubicBezTo>
                  <a:pt x="8926911" y="5706259"/>
                  <a:pt x="8886142" y="5720736"/>
                  <a:pt x="8845565" y="5735407"/>
                </a:cubicBezTo>
                <a:cubicBezTo>
                  <a:pt x="8820990" y="5744361"/>
                  <a:pt x="8796985" y="5755409"/>
                  <a:pt x="8772219" y="5763982"/>
                </a:cubicBezTo>
                <a:cubicBezTo>
                  <a:pt x="8752407" y="5770840"/>
                  <a:pt x="8732023" y="5776174"/>
                  <a:pt x="8711448" y="5780366"/>
                </a:cubicBezTo>
                <a:cubicBezTo>
                  <a:pt x="8693731" y="5783986"/>
                  <a:pt x="8675253" y="5783603"/>
                  <a:pt x="8657726" y="5787986"/>
                </a:cubicBezTo>
                <a:cubicBezTo>
                  <a:pt x="8610288" y="5799797"/>
                  <a:pt x="8563425" y="5813133"/>
                  <a:pt x="8516369" y="5825705"/>
                </a:cubicBezTo>
                <a:cubicBezTo>
                  <a:pt x="8497511" y="5830659"/>
                  <a:pt x="8478269" y="5834280"/>
                  <a:pt x="8459979" y="5840566"/>
                </a:cubicBezTo>
                <a:cubicBezTo>
                  <a:pt x="8411019" y="5857141"/>
                  <a:pt x="8362822" y="5875999"/>
                  <a:pt x="8313671" y="5891622"/>
                </a:cubicBezTo>
                <a:cubicBezTo>
                  <a:pt x="8272903" y="5904576"/>
                  <a:pt x="8230992" y="5913910"/>
                  <a:pt x="8189651" y="5925341"/>
                </a:cubicBezTo>
                <a:cubicBezTo>
                  <a:pt x="8172124" y="5930295"/>
                  <a:pt x="8155359" y="5937343"/>
                  <a:pt x="8137835" y="5941534"/>
                </a:cubicBezTo>
                <a:cubicBezTo>
                  <a:pt x="8098590" y="5951059"/>
                  <a:pt x="8058774" y="5959059"/>
                  <a:pt x="8019339" y="5968586"/>
                </a:cubicBezTo>
                <a:cubicBezTo>
                  <a:pt x="7996859" y="5974110"/>
                  <a:pt x="7975142" y="5984017"/>
                  <a:pt x="7952280" y="5987637"/>
                </a:cubicBezTo>
                <a:cubicBezTo>
                  <a:pt x="7897987" y="5996209"/>
                  <a:pt x="7843311" y="6002305"/>
                  <a:pt x="7788636" y="6009163"/>
                </a:cubicBezTo>
                <a:cubicBezTo>
                  <a:pt x="7732247" y="6016211"/>
                  <a:pt x="7676047" y="6023642"/>
                  <a:pt x="7619655" y="6029928"/>
                </a:cubicBezTo>
                <a:cubicBezTo>
                  <a:pt x="7588795" y="6033168"/>
                  <a:pt x="7557742" y="6033738"/>
                  <a:pt x="7526880" y="6036786"/>
                </a:cubicBezTo>
                <a:cubicBezTo>
                  <a:pt x="7499828" y="6039455"/>
                  <a:pt x="7472967" y="6044407"/>
                  <a:pt x="7445916" y="6047647"/>
                </a:cubicBezTo>
                <a:cubicBezTo>
                  <a:pt x="7422483" y="6050313"/>
                  <a:pt x="7398860" y="6051837"/>
                  <a:pt x="7375428" y="6054505"/>
                </a:cubicBezTo>
                <a:cubicBezTo>
                  <a:pt x="7337899" y="6058885"/>
                  <a:pt x="7300559" y="6063839"/>
                  <a:pt x="7263220" y="6068411"/>
                </a:cubicBezTo>
                <a:cubicBezTo>
                  <a:pt x="7247599" y="6070126"/>
                  <a:pt x="7231214" y="6074888"/>
                  <a:pt x="7216547" y="6072032"/>
                </a:cubicBezTo>
                <a:cubicBezTo>
                  <a:pt x="7179587" y="6064791"/>
                  <a:pt x="7143199" y="6066887"/>
                  <a:pt x="7106432" y="6071840"/>
                </a:cubicBezTo>
                <a:cubicBezTo>
                  <a:pt x="7093860" y="6073555"/>
                  <a:pt x="7080334" y="6073174"/>
                  <a:pt x="7068141" y="6069936"/>
                </a:cubicBezTo>
                <a:cubicBezTo>
                  <a:pt x="7043184" y="6063457"/>
                  <a:pt x="7018991" y="6054313"/>
                  <a:pt x="6994415" y="6046313"/>
                </a:cubicBezTo>
                <a:cubicBezTo>
                  <a:pt x="6991747" y="6045361"/>
                  <a:pt x="6988509" y="6045169"/>
                  <a:pt x="6985653" y="6044599"/>
                </a:cubicBezTo>
                <a:cubicBezTo>
                  <a:pt x="6969457" y="6041359"/>
                  <a:pt x="6953457" y="6038120"/>
                  <a:pt x="6937263" y="6035263"/>
                </a:cubicBezTo>
                <a:cubicBezTo>
                  <a:pt x="6928501" y="6033738"/>
                  <a:pt x="6919547" y="6033549"/>
                  <a:pt x="6910782" y="6032214"/>
                </a:cubicBezTo>
                <a:cubicBezTo>
                  <a:pt x="6876872" y="6026880"/>
                  <a:pt x="6839534" y="6035834"/>
                  <a:pt x="6810195" y="6012784"/>
                </a:cubicBezTo>
                <a:cubicBezTo>
                  <a:pt x="6791144" y="5997923"/>
                  <a:pt x="6772665" y="6001353"/>
                  <a:pt x="6752283" y="6003639"/>
                </a:cubicBezTo>
                <a:cubicBezTo>
                  <a:pt x="6736851" y="6005353"/>
                  <a:pt x="6721038" y="6004782"/>
                  <a:pt x="6705417" y="6004974"/>
                </a:cubicBezTo>
                <a:cubicBezTo>
                  <a:pt x="6677984" y="6005543"/>
                  <a:pt x="6650551" y="6005735"/>
                  <a:pt x="6623118" y="6006687"/>
                </a:cubicBezTo>
                <a:cubicBezTo>
                  <a:pt x="6614353" y="6007067"/>
                  <a:pt x="6605401" y="6011832"/>
                  <a:pt x="6596828" y="6011070"/>
                </a:cubicBezTo>
                <a:cubicBezTo>
                  <a:pt x="6557201" y="6007449"/>
                  <a:pt x="6517576" y="6001734"/>
                  <a:pt x="6477951" y="5998495"/>
                </a:cubicBezTo>
                <a:cubicBezTo>
                  <a:pt x="6455472" y="5996591"/>
                  <a:pt x="6432420" y="6000209"/>
                  <a:pt x="6410131" y="5997543"/>
                </a:cubicBezTo>
                <a:cubicBezTo>
                  <a:pt x="6384414" y="5994495"/>
                  <a:pt x="6359268" y="5986685"/>
                  <a:pt x="6333739" y="5981920"/>
                </a:cubicBezTo>
                <a:cubicBezTo>
                  <a:pt x="6326691" y="5980589"/>
                  <a:pt x="6318880" y="5982303"/>
                  <a:pt x="6311449" y="5982682"/>
                </a:cubicBezTo>
                <a:cubicBezTo>
                  <a:pt x="6303068" y="5983064"/>
                  <a:pt x="6294876" y="5983826"/>
                  <a:pt x="6286493" y="5984017"/>
                </a:cubicBezTo>
                <a:cubicBezTo>
                  <a:pt x="6260964" y="5984399"/>
                  <a:pt x="6235437" y="5983826"/>
                  <a:pt x="6209909" y="5985161"/>
                </a:cubicBezTo>
                <a:cubicBezTo>
                  <a:pt x="6194288" y="5985922"/>
                  <a:pt x="6177905" y="5993733"/>
                  <a:pt x="6163425" y="5990874"/>
                </a:cubicBezTo>
                <a:cubicBezTo>
                  <a:pt x="6133897" y="5985351"/>
                  <a:pt x="6104368" y="5997733"/>
                  <a:pt x="6074842" y="5987447"/>
                </a:cubicBezTo>
                <a:cubicBezTo>
                  <a:pt x="6065695" y="5984399"/>
                  <a:pt x="6053124" y="5992019"/>
                  <a:pt x="6042072" y="5992399"/>
                </a:cubicBezTo>
                <a:cubicBezTo>
                  <a:pt x="6014449" y="5993351"/>
                  <a:pt x="5986828" y="5993161"/>
                  <a:pt x="5959204" y="5992971"/>
                </a:cubicBezTo>
                <a:cubicBezTo>
                  <a:pt x="5934438" y="5992781"/>
                  <a:pt x="5908719" y="5995447"/>
                  <a:pt x="5884906" y="5990113"/>
                </a:cubicBezTo>
                <a:cubicBezTo>
                  <a:pt x="5859949" y="5984399"/>
                  <a:pt x="5837471" y="5985161"/>
                  <a:pt x="5813275" y="5991637"/>
                </a:cubicBezTo>
                <a:cubicBezTo>
                  <a:pt x="5796702" y="5996019"/>
                  <a:pt x="5779174" y="5996591"/>
                  <a:pt x="5762029" y="5997923"/>
                </a:cubicBezTo>
                <a:cubicBezTo>
                  <a:pt x="5743551" y="5999447"/>
                  <a:pt x="5723166" y="5995447"/>
                  <a:pt x="5706401" y="6001734"/>
                </a:cubicBezTo>
                <a:cubicBezTo>
                  <a:pt x="5656488" y="6020403"/>
                  <a:pt x="5605244" y="6024403"/>
                  <a:pt x="5553045" y="6024403"/>
                </a:cubicBezTo>
                <a:cubicBezTo>
                  <a:pt x="5543518" y="6024403"/>
                  <a:pt x="5533802" y="6021738"/>
                  <a:pt x="5524660" y="6018880"/>
                </a:cubicBezTo>
                <a:cubicBezTo>
                  <a:pt x="5471316" y="6001734"/>
                  <a:pt x="5417784" y="6003257"/>
                  <a:pt x="5363491" y="6013736"/>
                </a:cubicBezTo>
                <a:cubicBezTo>
                  <a:pt x="5352250" y="6016022"/>
                  <a:pt x="5339677" y="6016403"/>
                  <a:pt x="5328438" y="6014118"/>
                </a:cubicBezTo>
                <a:cubicBezTo>
                  <a:pt x="5296812" y="6007449"/>
                  <a:pt x="5266141" y="5996399"/>
                  <a:pt x="5234326" y="5991637"/>
                </a:cubicBezTo>
                <a:cubicBezTo>
                  <a:pt x="5181748" y="5983826"/>
                  <a:pt x="5136216" y="6010115"/>
                  <a:pt x="5089162" y="6027262"/>
                </a:cubicBezTo>
                <a:cubicBezTo>
                  <a:pt x="5044391" y="6043455"/>
                  <a:pt x="5006292" y="6080032"/>
                  <a:pt x="4953328" y="6071840"/>
                </a:cubicBezTo>
                <a:cubicBezTo>
                  <a:pt x="4947996" y="6071078"/>
                  <a:pt x="4942089" y="6076222"/>
                  <a:pt x="4936184" y="6077555"/>
                </a:cubicBezTo>
                <a:cubicBezTo>
                  <a:pt x="4919991" y="6081176"/>
                  <a:pt x="4903799" y="6085555"/>
                  <a:pt x="4887415" y="6087272"/>
                </a:cubicBezTo>
                <a:cubicBezTo>
                  <a:pt x="4867412" y="6089558"/>
                  <a:pt x="4847027" y="6088797"/>
                  <a:pt x="4827024" y="6090701"/>
                </a:cubicBezTo>
                <a:cubicBezTo>
                  <a:pt x="4814165" y="6091844"/>
                  <a:pt x="4801401" y="6093939"/>
                  <a:pt x="4788661" y="6095749"/>
                </a:cubicBezTo>
                <a:lnTo>
                  <a:pt x="4785776" y="6096000"/>
                </a:lnTo>
                <a:lnTo>
                  <a:pt x="4726469" y="6096000"/>
                </a:lnTo>
                <a:lnTo>
                  <a:pt x="4719697" y="6095130"/>
                </a:lnTo>
                <a:cubicBezTo>
                  <a:pt x="4709481" y="6092939"/>
                  <a:pt x="4699289" y="6090320"/>
                  <a:pt x="4689098" y="6088605"/>
                </a:cubicBezTo>
                <a:cubicBezTo>
                  <a:pt x="4660331" y="6083842"/>
                  <a:pt x="4628705" y="6085176"/>
                  <a:pt x="4603368" y="6072984"/>
                </a:cubicBezTo>
                <a:cubicBezTo>
                  <a:pt x="4576318" y="6060029"/>
                  <a:pt x="4550599" y="6054123"/>
                  <a:pt x="4522596" y="6058123"/>
                </a:cubicBezTo>
                <a:cubicBezTo>
                  <a:pt x="4513260" y="6059457"/>
                  <a:pt x="4501257" y="6067459"/>
                  <a:pt x="4497068" y="6075649"/>
                </a:cubicBezTo>
                <a:cubicBezTo>
                  <a:pt x="4487731" y="6093938"/>
                  <a:pt x="4474969" y="6097178"/>
                  <a:pt x="4457632" y="6090890"/>
                </a:cubicBezTo>
                <a:cubicBezTo>
                  <a:pt x="4442581" y="6085555"/>
                  <a:pt x="4424104" y="6082890"/>
                  <a:pt x="4413817" y="6072601"/>
                </a:cubicBezTo>
                <a:cubicBezTo>
                  <a:pt x="4384668" y="6043455"/>
                  <a:pt x="4347518" y="6042503"/>
                  <a:pt x="4311323" y="6034693"/>
                </a:cubicBezTo>
                <a:cubicBezTo>
                  <a:pt x="4289227" y="6029928"/>
                  <a:pt x="4268649" y="6029738"/>
                  <a:pt x="4246551" y="6032976"/>
                </a:cubicBezTo>
                <a:cubicBezTo>
                  <a:pt x="4198546" y="6040216"/>
                  <a:pt x="4151870" y="6029928"/>
                  <a:pt x="4105766" y="6016784"/>
                </a:cubicBezTo>
                <a:cubicBezTo>
                  <a:pt x="4075285" y="6008022"/>
                  <a:pt x="4044043" y="6002687"/>
                  <a:pt x="4013753" y="5993733"/>
                </a:cubicBezTo>
                <a:cubicBezTo>
                  <a:pt x="3991083" y="5986874"/>
                  <a:pt x="3968414" y="5978682"/>
                  <a:pt x="3947648" y="5967634"/>
                </a:cubicBezTo>
                <a:cubicBezTo>
                  <a:pt x="3917546" y="5951440"/>
                  <a:pt x="3891259" y="5927055"/>
                  <a:pt x="3852966" y="5933533"/>
                </a:cubicBezTo>
                <a:cubicBezTo>
                  <a:pt x="3819245" y="5939247"/>
                  <a:pt x="3788766" y="5927247"/>
                  <a:pt x="3757902" y="5915816"/>
                </a:cubicBezTo>
                <a:cubicBezTo>
                  <a:pt x="3735231" y="5907434"/>
                  <a:pt x="3712565" y="5898859"/>
                  <a:pt x="3689131" y="5893526"/>
                </a:cubicBezTo>
                <a:cubicBezTo>
                  <a:pt x="3661315" y="5887239"/>
                  <a:pt x="3629882" y="5889907"/>
                  <a:pt x="3605116" y="5878285"/>
                </a:cubicBezTo>
                <a:cubicBezTo>
                  <a:pt x="3579206" y="5866093"/>
                  <a:pt x="3557682" y="5874285"/>
                  <a:pt x="3534629" y="5877715"/>
                </a:cubicBezTo>
                <a:cubicBezTo>
                  <a:pt x="3497862" y="5883049"/>
                  <a:pt x="3461282" y="5892955"/>
                  <a:pt x="3424135" y="5880382"/>
                </a:cubicBezTo>
                <a:cubicBezTo>
                  <a:pt x="3378986" y="5865141"/>
                  <a:pt x="3334216" y="5848758"/>
                  <a:pt x="3288877" y="5834280"/>
                </a:cubicBezTo>
                <a:cubicBezTo>
                  <a:pt x="3271348" y="5828753"/>
                  <a:pt x="3252492" y="5826467"/>
                  <a:pt x="3234202" y="5823991"/>
                </a:cubicBezTo>
                <a:cubicBezTo>
                  <a:pt x="3216867" y="5821895"/>
                  <a:pt x="3196102" y="5827230"/>
                  <a:pt x="3182763" y="5819229"/>
                </a:cubicBezTo>
                <a:cubicBezTo>
                  <a:pt x="3148472" y="5798655"/>
                  <a:pt x="3113231" y="5788558"/>
                  <a:pt x="3073604" y="5788558"/>
                </a:cubicBezTo>
                <a:cubicBezTo>
                  <a:pt x="3058743" y="5788558"/>
                  <a:pt x="3044264" y="5779984"/>
                  <a:pt x="3029216" y="5778459"/>
                </a:cubicBezTo>
                <a:cubicBezTo>
                  <a:pt x="3008639" y="5776555"/>
                  <a:pt x="2985016" y="5771411"/>
                  <a:pt x="2967110" y="5778651"/>
                </a:cubicBezTo>
                <a:cubicBezTo>
                  <a:pt x="2925008" y="5795797"/>
                  <a:pt x="2890910" y="5781507"/>
                  <a:pt x="2854140" y="5764553"/>
                </a:cubicBezTo>
                <a:cubicBezTo>
                  <a:pt x="2817943" y="5747789"/>
                  <a:pt x="2779842" y="5734455"/>
                  <a:pt x="2741360" y="5723403"/>
                </a:cubicBezTo>
                <a:cubicBezTo>
                  <a:pt x="2726882" y="5719403"/>
                  <a:pt x="2709548" y="5726072"/>
                  <a:pt x="2693543" y="5727405"/>
                </a:cubicBezTo>
                <a:cubicBezTo>
                  <a:pt x="2687827" y="5727786"/>
                  <a:pt x="2681540" y="5728358"/>
                  <a:pt x="2676398" y="5726453"/>
                </a:cubicBezTo>
                <a:cubicBezTo>
                  <a:pt x="2626677" y="5708163"/>
                  <a:pt x="2576191" y="5694257"/>
                  <a:pt x="2522279" y="5703782"/>
                </a:cubicBezTo>
                <a:cubicBezTo>
                  <a:pt x="2517327" y="5704735"/>
                  <a:pt x="2511800" y="5702639"/>
                  <a:pt x="2506847" y="5701305"/>
                </a:cubicBezTo>
                <a:cubicBezTo>
                  <a:pt x="2482652" y="5694447"/>
                  <a:pt x="2459029" y="5683589"/>
                  <a:pt x="2434456" y="5681112"/>
                </a:cubicBezTo>
                <a:cubicBezTo>
                  <a:pt x="2373874" y="5675016"/>
                  <a:pt x="2312915" y="5672538"/>
                  <a:pt x="2251948" y="5668538"/>
                </a:cubicBezTo>
                <a:cubicBezTo>
                  <a:pt x="2248138" y="5668349"/>
                  <a:pt x="2244137" y="5668349"/>
                  <a:pt x="2240710" y="5667014"/>
                </a:cubicBezTo>
                <a:cubicBezTo>
                  <a:pt x="2218229" y="5658822"/>
                  <a:pt x="2198608" y="5661490"/>
                  <a:pt x="2179556" y="5677111"/>
                </a:cubicBezTo>
                <a:cubicBezTo>
                  <a:pt x="2171173" y="5683969"/>
                  <a:pt x="2159743" y="5687589"/>
                  <a:pt x="2149267" y="5691399"/>
                </a:cubicBezTo>
                <a:cubicBezTo>
                  <a:pt x="2133834" y="5697115"/>
                  <a:pt x="2118023" y="5702639"/>
                  <a:pt x="2102021" y="5706259"/>
                </a:cubicBezTo>
                <a:cubicBezTo>
                  <a:pt x="2086208" y="5709688"/>
                  <a:pt x="2069254" y="5714449"/>
                  <a:pt x="2054013" y="5711784"/>
                </a:cubicBezTo>
                <a:cubicBezTo>
                  <a:pt x="2026581" y="5707022"/>
                  <a:pt x="2000479" y="5696353"/>
                  <a:pt x="1973429" y="5689303"/>
                </a:cubicBezTo>
                <a:cubicBezTo>
                  <a:pt x="1964094" y="5686826"/>
                  <a:pt x="1953806" y="5687209"/>
                  <a:pt x="1944092" y="5687017"/>
                </a:cubicBezTo>
                <a:cubicBezTo>
                  <a:pt x="1921800" y="5686447"/>
                  <a:pt x="1898940" y="5691971"/>
                  <a:pt x="1878748" y="5676159"/>
                </a:cubicBezTo>
                <a:cubicBezTo>
                  <a:pt x="1860079" y="5661299"/>
                  <a:pt x="1841216" y="5665680"/>
                  <a:pt x="1821596" y="5676920"/>
                </a:cubicBezTo>
                <a:cubicBezTo>
                  <a:pt x="1807497" y="5684922"/>
                  <a:pt x="1791496" y="5691209"/>
                  <a:pt x="1775684" y="5694257"/>
                </a:cubicBezTo>
                <a:cubicBezTo>
                  <a:pt x="1753965" y="5698447"/>
                  <a:pt x="1732439" y="5700163"/>
                  <a:pt x="1709006" y="5697685"/>
                </a:cubicBezTo>
                <a:cubicBezTo>
                  <a:pt x="1692431" y="5695971"/>
                  <a:pt x="1678904" y="5695209"/>
                  <a:pt x="1665950" y="5685113"/>
                </a:cubicBezTo>
                <a:cubicBezTo>
                  <a:pt x="1663856" y="5683589"/>
                  <a:pt x="1660046" y="5683207"/>
                  <a:pt x="1657188" y="5683399"/>
                </a:cubicBezTo>
                <a:cubicBezTo>
                  <a:pt x="1619658" y="5686637"/>
                  <a:pt x="1582510" y="5684922"/>
                  <a:pt x="1544598" y="5682634"/>
                </a:cubicBezTo>
                <a:cubicBezTo>
                  <a:pt x="1496403" y="5679589"/>
                  <a:pt x="1445725" y="5688541"/>
                  <a:pt x="1404006" y="5720546"/>
                </a:cubicBezTo>
                <a:cubicBezTo>
                  <a:pt x="1397909" y="5725310"/>
                  <a:pt x="1388765" y="5727405"/>
                  <a:pt x="1380762" y="5728549"/>
                </a:cubicBezTo>
                <a:cubicBezTo>
                  <a:pt x="1343044" y="5733501"/>
                  <a:pt x="1305132" y="5736930"/>
                  <a:pt x="1267411" y="5742455"/>
                </a:cubicBezTo>
                <a:cubicBezTo>
                  <a:pt x="1246837" y="5745503"/>
                  <a:pt x="1225310" y="5748170"/>
                  <a:pt x="1206641" y="5756553"/>
                </a:cubicBezTo>
                <a:cubicBezTo>
                  <a:pt x="1188354" y="5764743"/>
                  <a:pt x="1173681" y="5774459"/>
                  <a:pt x="1162823" y="5757315"/>
                </a:cubicBezTo>
                <a:cubicBezTo>
                  <a:pt x="1143394" y="5766459"/>
                  <a:pt x="1126437" y="5774080"/>
                  <a:pt x="1109865" y="5782270"/>
                </a:cubicBezTo>
                <a:cubicBezTo>
                  <a:pt x="1103767" y="5785318"/>
                  <a:pt x="1098623" y="5790272"/>
                  <a:pt x="1092527" y="5793130"/>
                </a:cubicBezTo>
                <a:cubicBezTo>
                  <a:pt x="1086048" y="5796178"/>
                  <a:pt x="1078810" y="5798082"/>
                  <a:pt x="1071762" y="5799607"/>
                </a:cubicBezTo>
                <a:cubicBezTo>
                  <a:pt x="1040327" y="5806465"/>
                  <a:pt x="1008894" y="5812751"/>
                  <a:pt x="977653" y="5820182"/>
                </a:cubicBezTo>
                <a:cubicBezTo>
                  <a:pt x="971554" y="5821705"/>
                  <a:pt x="966411" y="5827801"/>
                  <a:pt x="960887" y="5831801"/>
                </a:cubicBezTo>
                <a:cubicBezTo>
                  <a:pt x="957266" y="5834470"/>
                  <a:pt x="953648" y="5838470"/>
                  <a:pt x="949646" y="5839042"/>
                </a:cubicBezTo>
                <a:cubicBezTo>
                  <a:pt x="919165" y="5843614"/>
                  <a:pt x="888877" y="5848949"/>
                  <a:pt x="858205" y="5851234"/>
                </a:cubicBezTo>
                <a:cubicBezTo>
                  <a:pt x="832486" y="5853138"/>
                  <a:pt x="807719" y="5852568"/>
                  <a:pt x="801053" y="5885715"/>
                </a:cubicBezTo>
                <a:cubicBezTo>
                  <a:pt x="799909" y="5891432"/>
                  <a:pt x="791717" y="5897528"/>
                  <a:pt x="785432" y="5900384"/>
                </a:cubicBezTo>
                <a:cubicBezTo>
                  <a:pt x="767524" y="5908576"/>
                  <a:pt x="748471" y="5914101"/>
                  <a:pt x="730754" y="5922482"/>
                </a:cubicBezTo>
                <a:cubicBezTo>
                  <a:pt x="672650" y="5950488"/>
                  <a:pt x="611880" y="5968205"/>
                  <a:pt x="546917" y="5964966"/>
                </a:cubicBezTo>
                <a:cubicBezTo>
                  <a:pt x="526724" y="5964014"/>
                  <a:pt x="507102" y="5953726"/>
                  <a:pt x="494337" y="5949915"/>
                </a:cubicBezTo>
                <a:cubicBezTo>
                  <a:pt x="457572" y="5964966"/>
                  <a:pt x="426709" y="5979445"/>
                  <a:pt x="394511" y="5990303"/>
                </a:cubicBezTo>
                <a:cubicBezTo>
                  <a:pt x="366127" y="6000019"/>
                  <a:pt x="336408" y="6006115"/>
                  <a:pt x="307259" y="6013163"/>
                </a:cubicBezTo>
                <a:cubicBezTo>
                  <a:pt x="296590" y="6015832"/>
                  <a:pt x="285732" y="6017355"/>
                  <a:pt x="274873" y="6018690"/>
                </a:cubicBezTo>
                <a:cubicBezTo>
                  <a:pt x="240965" y="6022880"/>
                  <a:pt x="205529" y="6012784"/>
                  <a:pt x="172384" y="6028786"/>
                </a:cubicBezTo>
                <a:cubicBezTo>
                  <a:pt x="155046" y="6037168"/>
                  <a:pt x="137898" y="6047265"/>
                  <a:pt x="119613" y="6051647"/>
                </a:cubicBezTo>
                <a:cubicBezTo>
                  <a:pt x="99990" y="6056409"/>
                  <a:pt x="80794" y="6063839"/>
                  <a:pt x="61197" y="6069150"/>
                </a:cubicBezTo>
                <a:lnTo>
                  <a:pt x="544" y="6073921"/>
                </a:lnTo>
                <a:lnTo>
                  <a:pt x="544" y="5946682"/>
                </a:lnTo>
                <a:lnTo>
                  <a:pt x="0" y="5946682"/>
                </a:lnTo>
                <a:lnTo>
                  <a:pt x="0" y="1335314"/>
                </a:lnTo>
                <a:lnTo>
                  <a:pt x="0" y="873938"/>
                </a:lnTo>
                <a:close/>
              </a:path>
            </a:pathLst>
          </a:custGeom>
          <a:effectLst>
            <a:outerShdw blurRad="381000" dist="152400" dir="5400000" algn="t" rotWithShape="0">
              <a:prstClr val="black">
                <a:alpha val="20000"/>
              </a:prstClr>
            </a:outerShdw>
          </a:effectLst>
        </p:spPr>
      </p:pic>
      <p:sp>
        <p:nvSpPr>
          <p:cNvPr id="31" name="Rectangle 41">
            <a:extLst>
              <a:ext uri="{FF2B5EF4-FFF2-40B4-BE49-F238E27FC236}">
                <a16:creationId xmlns:a16="http://schemas.microsoft.com/office/drawing/2014/main" id="{9B37791B-B040-4694-BFDC-8DD132D86E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8350" cy="6038850"/>
          </a:xfrm>
          <a:custGeom>
            <a:avLst/>
            <a:gdLst>
              <a:gd name="connsiteX0" fmla="*/ 0 w 12192000"/>
              <a:gd name="connsiteY0" fmla="*/ 0 h 5835650"/>
              <a:gd name="connsiteX1" fmla="*/ 12192000 w 12192000"/>
              <a:gd name="connsiteY1" fmla="*/ 0 h 5835650"/>
              <a:gd name="connsiteX2" fmla="*/ 12192000 w 12192000"/>
              <a:gd name="connsiteY2" fmla="*/ 5835650 h 5835650"/>
              <a:gd name="connsiteX3" fmla="*/ 0 w 12192000"/>
              <a:gd name="connsiteY3" fmla="*/ 5835650 h 5835650"/>
              <a:gd name="connsiteX4" fmla="*/ 0 w 12192000"/>
              <a:gd name="connsiteY4" fmla="*/ 0 h 5835650"/>
              <a:gd name="connsiteX0" fmla="*/ 0 w 12198350"/>
              <a:gd name="connsiteY0" fmla="*/ 0 h 5835650"/>
              <a:gd name="connsiteX1" fmla="*/ 12192000 w 12198350"/>
              <a:gd name="connsiteY1" fmla="*/ 0 h 5835650"/>
              <a:gd name="connsiteX2" fmla="*/ 12198350 w 12198350"/>
              <a:gd name="connsiteY2" fmla="*/ 3505200 h 5835650"/>
              <a:gd name="connsiteX3" fmla="*/ 12192000 w 12198350"/>
              <a:gd name="connsiteY3" fmla="*/ 5835650 h 5835650"/>
              <a:gd name="connsiteX4" fmla="*/ 0 w 12198350"/>
              <a:gd name="connsiteY4" fmla="*/ 5835650 h 5835650"/>
              <a:gd name="connsiteX5" fmla="*/ 0 w 12198350"/>
              <a:gd name="connsiteY5" fmla="*/ 0 h 5835650"/>
              <a:gd name="connsiteX0" fmla="*/ 0 w 12198350"/>
              <a:gd name="connsiteY0" fmla="*/ 0 h 5835650"/>
              <a:gd name="connsiteX1" fmla="*/ 12192000 w 12198350"/>
              <a:gd name="connsiteY1" fmla="*/ 0 h 5835650"/>
              <a:gd name="connsiteX2" fmla="*/ 12198350 w 12198350"/>
              <a:gd name="connsiteY2" fmla="*/ 3505200 h 5835650"/>
              <a:gd name="connsiteX3" fmla="*/ 12192000 w 12198350"/>
              <a:gd name="connsiteY3" fmla="*/ 5835650 h 5835650"/>
              <a:gd name="connsiteX4" fmla="*/ 5060950 w 12198350"/>
              <a:gd name="connsiteY4" fmla="*/ 5835650 h 5835650"/>
              <a:gd name="connsiteX5" fmla="*/ 0 w 12198350"/>
              <a:gd name="connsiteY5" fmla="*/ 5835650 h 5835650"/>
              <a:gd name="connsiteX6" fmla="*/ 0 w 12198350"/>
              <a:gd name="connsiteY6" fmla="*/ 0 h 5835650"/>
              <a:gd name="connsiteX0" fmla="*/ 0 w 12198350"/>
              <a:gd name="connsiteY0" fmla="*/ 0 h 5835650"/>
              <a:gd name="connsiteX1" fmla="*/ 12192000 w 12198350"/>
              <a:gd name="connsiteY1" fmla="*/ 0 h 5835650"/>
              <a:gd name="connsiteX2" fmla="*/ 12198350 w 12198350"/>
              <a:gd name="connsiteY2" fmla="*/ 3505200 h 5835650"/>
              <a:gd name="connsiteX3" fmla="*/ 12192000 w 12198350"/>
              <a:gd name="connsiteY3" fmla="*/ 5835650 h 5835650"/>
              <a:gd name="connsiteX4" fmla="*/ 5060950 w 12198350"/>
              <a:gd name="connsiteY4" fmla="*/ 5835650 h 5835650"/>
              <a:gd name="connsiteX5" fmla="*/ 1822450 w 12198350"/>
              <a:gd name="connsiteY5" fmla="*/ 5829300 h 5835650"/>
              <a:gd name="connsiteX6" fmla="*/ 0 w 12198350"/>
              <a:gd name="connsiteY6" fmla="*/ 5835650 h 5835650"/>
              <a:gd name="connsiteX7" fmla="*/ 0 w 12198350"/>
              <a:gd name="connsiteY7" fmla="*/ 0 h 5835650"/>
              <a:gd name="connsiteX0" fmla="*/ 0 w 12198350"/>
              <a:gd name="connsiteY0" fmla="*/ 0 h 5835650"/>
              <a:gd name="connsiteX1" fmla="*/ 12192000 w 12198350"/>
              <a:gd name="connsiteY1" fmla="*/ 0 h 5835650"/>
              <a:gd name="connsiteX2" fmla="*/ 12198350 w 12198350"/>
              <a:gd name="connsiteY2" fmla="*/ 3505200 h 5835650"/>
              <a:gd name="connsiteX3" fmla="*/ 12192000 w 12198350"/>
              <a:gd name="connsiteY3" fmla="*/ 5835650 h 5835650"/>
              <a:gd name="connsiteX4" fmla="*/ 5060950 w 12198350"/>
              <a:gd name="connsiteY4" fmla="*/ 5835650 h 5835650"/>
              <a:gd name="connsiteX5" fmla="*/ 1727200 w 12198350"/>
              <a:gd name="connsiteY5" fmla="*/ 5486400 h 5835650"/>
              <a:gd name="connsiteX6" fmla="*/ 0 w 12198350"/>
              <a:gd name="connsiteY6" fmla="*/ 5835650 h 5835650"/>
              <a:gd name="connsiteX7" fmla="*/ 0 w 12198350"/>
              <a:gd name="connsiteY7" fmla="*/ 0 h 5835650"/>
              <a:gd name="connsiteX0" fmla="*/ 0 w 12198350"/>
              <a:gd name="connsiteY0" fmla="*/ 0 h 5835650"/>
              <a:gd name="connsiteX1" fmla="*/ 12192000 w 12198350"/>
              <a:gd name="connsiteY1" fmla="*/ 0 h 5835650"/>
              <a:gd name="connsiteX2" fmla="*/ 12198350 w 12198350"/>
              <a:gd name="connsiteY2" fmla="*/ 3505200 h 5835650"/>
              <a:gd name="connsiteX3" fmla="*/ 12192000 w 12198350"/>
              <a:gd name="connsiteY3" fmla="*/ 5835650 h 5835650"/>
              <a:gd name="connsiteX4" fmla="*/ 5060950 w 12198350"/>
              <a:gd name="connsiteY4" fmla="*/ 5835650 h 5835650"/>
              <a:gd name="connsiteX5" fmla="*/ 3854450 w 12198350"/>
              <a:gd name="connsiteY5" fmla="*/ 5695950 h 5835650"/>
              <a:gd name="connsiteX6" fmla="*/ 1727200 w 12198350"/>
              <a:gd name="connsiteY6" fmla="*/ 5486400 h 5835650"/>
              <a:gd name="connsiteX7" fmla="*/ 0 w 12198350"/>
              <a:gd name="connsiteY7" fmla="*/ 5835650 h 5835650"/>
              <a:gd name="connsiteX8" fmla="*/ 0 w 12198350"/>
              <a:gd name="connsiteY8" fmla="*/ 0 h 5835650"/>
              <a:gd name="connsiteX0" fmla="*/ 0 w 12198350"/>
              <a:gd name="connsiteY0" fmla="*/ 0 h 5842000"/>
              <a:gd name="connsiteX1" fmla="*/ 12192000 w 12198350"/>
              <a:gd name="connsiteY1" fmla="*/ 0 h 5842000"/>
              <a:gd name="connsiteX2" fmla="*/ 12198350 w 12198350"/>
              <a:gd name="connsiteY2" fmla="*/ 3505200 h 5842000"/>
              <a:gd name="connsiteX3" fmla="*/ 12192000 w 12198350"/>
              <a:gd name="connsiteY3" fmla="*/ 5835650 h 5842000"/>
              <a:gd name="connsiteX4" fmla="*/ 5060950 w 12198350"/>
              <a:gd name="connsiteY4" fmla="*/ 5835650 h 5842000"/>
              <a:gd name="connsiteX5" fmla="*/ 3663950 w 12198350"/>
              <a:gd name="connsiteY5" fmla="*/ 5842000 h 5842000"/>
              <a:gd name="connsiteX6" fmla="*/ 1727200 w 12198350"/>
              <a:gd name="connsiteY6" fmla="*/ 5486400 h 5842000"/>
              <a:gd name="connsiteX7" fmla="*/ 0 w 12198350"/>
              <a:gd name="connsiteY7" fmla="*/ 5835650 h 5842000"/>
              <a:gd name="connsiteX8" fmla="*/ 0 w 12198350"/>
              <a:gd name="connsiteY8" fmla="*/ 0 h 5842000"/>
              <a:gd name="connsiteX0" fmla="*/ 0 w 12198350"/>
              <a:gd name="connsiteY0" fmla="*/ 0 h 5924550"/>
              <a:gd name="connsiteX1" fmla="*/ 12192000 w 12198350"/>
              <a:gd name="connsiteY1" fmla="*/ 0 h 5924550"/>
              <a:gd name="connsiteX2" fmla="*/ 12198350 w 12198350"/>
              <a:gd name="connsiteY2" fmla="*/ 3505200 h 5924550"/>
              <a:gd name="connsiteX3" fmla="*/ 12192000 w 12198350"/>
              <a:gd name="connsiteY3" fmla="*/ 5835650 h 5924550"/>
              <a:gd name="connsiteX4" fmla="*/ 4883150 w 12198350"/>
              <a:gd name="connsiteY4" fmla="*/ 5924550 h 5924550"/>
              <a:gd name="connsiteX5" fmla="*/ 3663950 w 12198350"/>
              <a:gd name="connsiteY5" fmla="*/ 5842000 h 5924550"/>
              <a:gd name="connsiteX6" fmla="*/ 1727200 w 12198350"/>
              <a:gd name="connsiteY6" fmla="*/ 5486400 h 5924550"/>
              <a:gd name="connsiteX7" fmla="*/ 0 w 12198350"/>
              <a:gd name="connsiteY7" fmla="*/ 5835650 h 5924550"/>
              <a:gd name="connsiteX8" fmla="*/ 0 w 12198350"/>
              <a:gd name="connsiteY8" fmla="*/ 0 h 5924550"/>
              <a:gd name="connsiteX0" fmla="*/ 0 w 12198350"/>
              <a:gd name="connsiteY0" fmla="*/ 0 h 5924550"/>
              <a:gd name="connsiteX1" fmla="*/ 12192000 w 12198350"/>
              <a:gd name="connsiteY1" fmla="*/ 0 h 5924550"/>
              <a:gd name="connsiteX2" fmla="*/ 12198350 w 12198350"/>
              <a:gd name="connsiteY2" fmla="*/ 3505200 h 5924550"/>
              <a:gd name="connsiteX3" fmla="*/ 12192000 w 12198350"/>
              <a:gd name="connsiteY3" fmla="*/ 5835650 h 5924550"/>
              <a:gd name="connsiteX4" fmla="*/ 8318500 w 12198350"/>
              <a:gd name="connsiteY4" fmla="*/ 5867400 h 5924550"/>
              <a:gd name="connsiteX5" fmla="*/ 4883150 w 12198350"/>
              <a:gd name="connsiteY5" fmla="*/ 5924550 h 5924550"/>
              <a:gd name="connsiteX6" fmla="*/ 3663950 w 12198350"/>
              <a:gd name="connsiteY6" fmla="*/ 5842000 h 5924550"/>
              <a:gd name="connsiteX7" fmla="*/ 1727200 w 12198350"/>
              <a:gd name="connsiteY7" fmla="*/ 5486400 h 5924550"/>
              <a:gd name="connsiteX8" fmla="*/ 0 w 12198350"/>
              <a:gd name="connsiteY8" fmla="*/ 5835650 h 5924550"/>
              <a:gd name="connsiteX9" fmla="*/ 0 w 12198350"/>
              <a:gd name="connsiteY9" fmla="*/ 0 h 5924550"/>
              <a:gd name="connsiteX0" fmla="*/ 0 w 12198350"/>
              <a:gd name="connsiteY0" fmla="*/ 0 h 6038850"/>
              <a:gd name="connsiteX1" fmla="*/ 12192000 w 12198350"/>
              <a:gd name="connsiteY1" fmla="*/ 0 h 6038850"/>
              <a:gd name="connsiteX2" fmla="*/ 12198350 w 12198350"/>
              <a:gd name="connsiteY2" fmla="*/ 3505200 h 6038850"/>
              <a:gd name="connsiteX3" fmla="*/ 12192000 w 12198350"/>
              <a:gd name="connsiteY3" fmla="*/ 5835650 h 6038850"/>
              <a:gd name="connsiteX4" fmla="*/ 7219950 w 12198350"/>
              <a:gd name="connsiteY4" fmla="*/ 6038850 h 6038850"/>
              <a:gd name="connsiteX5" fmla="*/ 4883150 w 12198350"/>
              <a:gd name="connsiteY5" fmla="*/ 5924550 h 6038850"/>
              <a:gd name="connsiteX6" fmla="*/ 3663950 w 12198350"/>
              <a:gd name="connsiteY6" fmla="*/ 5842000 h 6038850"/>
              <a:gd name="connsiteX7" fmla="*/ 1727200 w 12198350"/>
              <a:gd name="connsiteY7" fmla="*/ 5486400 h 6038850"/>
              <a:gd name="connsiteX8" fmla="*/ 0 w 12198350"/>
              <a:gd name="connsiteY8" fmla="*/ 5835650 h 6038850"/>
              <a:gd name="connsiteX9" fmla="*/ 0 w 12198350"/>
              <a:gd name="connsiteY9" fmla="*/ 0 h 6038850"/>
              <a:gd name="connsiteX0" fmla="*/ 0 w 12198350"/>
              <a:gd name="connsiteY0" fmla="*/ 0 h 6038850"/>
              <a:gd name="connsiteX1" fmla="*/ 12192000 w 12198350"/>
              <a:gd name="connsiteY1" fmla="*/ 0 h 6038850"/>
              <a:gd name="connsiteX2" fmla="*/ 12198350 w 12198350"/>
              <a:gd name="connsiteY2" fmla="*/ 3505200 h 6038850"/>
              <a:gd name="connsiteX3" fmla="*/ 12192000 w 12198350"/>
              <a:gd name="connsiteY3" fmla="*/ 5835650 h 6038850"/>
              <a:gd name="connsiteX4" fmla="*/ 9766300 w 12198350"/>
              <a:gd name="connsiteY4" fmla="*/ 5924550 h 6038850"/>
              <a:gd name="connsiteX5" fmla="*/ 7219950 w 12198350"/>
              <a:gd name="connsiteY5" fmla="*/ 6038850 h 6038850"/>
              <a:gd name="connsiteX6" fmla="*/ 4883150 w 12198350"/>
              <a:gd name="connsiteY6" fmla="*/ 5924550 h 6038850"/>
              <a:gd name="connsiteX7" fmla="*/ 3663950 w 12198350"/>
              <a:gd name="connsiteY7" fmla="*/ 5842000 h 6038850"/>
              <a:gd name="connsiteX8" fmla="*/ 1727200 w 12198350"/>
              <a:gd name="connsiteY8" fmla="*/ 5486400 h 6038850"/>
              <a:gd name="connsiteX9" fmla="*/ 0 w 12198350"/>
              <a:gd name="connsiteY9" fmla="*/ 5835650 h 6038850"/>
              <a:gd name="connsiteX10" fmla="*/ 0 w 12198350"/>
              <a:gd name="connsiteY10" fmla="*/ 0 h 6038850"/>
              <a:gd name="connsiteX0" fmla="*/ 0 w 12198350"/>
              <a:gd name="connsiteY0" fmla="*/ 0 h 6038850"/>
              <a:gd name="connsiteX1" fmla="*/ 12192000 w 12198350"/>
              <a:gd name="connsiteY1" fmla="*/ 0 h 6038850"/>
              <a:gd name="connsiteX2" fmla="*/ 12198350 w 12198350"/>
              <a:gd name="connsiteY2" fmla="*/ 3505200 h 6038850"/>
              <a:gd name="connsiteX3" fmla="*/ 12192000 w 12198350"/>
              <a:gd name="connsiteY3" fmla="*/ 5835650 h 6038850"/>
              <a:gd name="connsiteX4" fmla="*/ 8813800 w 12198350"/>
              <a:gd name="connsiteY4" fmla="*/ 5746750 h 6038850"/>
              <a:gd name="connsiteX5" fmla="*/ 7219950 w 12198350"/>
              <a:gd name="connsiteY5" fmla="*/ 6038850 h 6038850"/>
              <a:gd name="connsiteX6" fmla="*/ 4883150 w 12198350"/>
              <a:gd name="connsiteY6" fmla="*/ 5924550 h 6038850"/>
              <a:gd name="connsiteX7" fmla="*/ 3663950 w 12198350"/>
              <a:gd name="connsiteY7" fmla="*/ 5842000 h 6038850"/>
              <a:gd name="connsiteX8" fmla="*/ 1727200 w 12198350"/>
              <a:gd name="connsiteY8" fmla="*/ 5486400 h 6038850"/>
              <a:gd name="connsiteX9" fmla="*/ 0 w 12198350"/>
              <a:gd name="connsiteY9" fmla="*/ 5835650 h 6038850"/>
              <a:gd name="connsiteX10" fmla="*/ 0 w 12198350"/>
              <a:gd name="connsiteY10" fmla="*/ 0 h 6038850"/>
              <a:gd name="connsiteX0" fmla="*/ 0 w 12198350"/>
              <a:gd name="connsiteY0" fmla="*/ 0 h 6038850"/>
              <a:gd name="connsiteX1" fmla="*/ 12192000 w 12198350"/>
              <a:gd name="connsiteY1" fmla="*/ 0 h 6038850"/>
              <a:gd name="connsiteX2" fmla="*/ 12198350 w 12198350"/>
              <a:gd name="connsiteY2" fmla="*/ 3505200 h 6038850"/>
              <a:gd name="connsiteX3" fmla="*/ 10255250 w 12198350"/>
              <a:gd name="connsiteY3" fmla="*/ 4978400 h 6038850"/>
              <a:gd name="connsiteX4" fmla="*/ 8813800 w 12198350"/>
              <a:gd name="connsiteY4" fmla="*/ 5746750 h 6038850"/>
              <a:gd name="connsiteX5" fmla="*/ 7219950 w 12198350"/>
              <a:gd name="connsiteY5" fmla="*/ 6038850 h 6038850"/>
              <a:gd name="connsiteX6" fmla="*/ 4883150 w 12198350"/>
              <a:gd name="connsiteY6" fmla="*/ 5924550 h 6038850"/>
              <a:gd name="connsiteX7" fmla="*/ 3663950 w 12198350"/>
              <a:gd name="connsiteY7" fmla="*/ 5842000 h 6038850"/>
              <a:gd name="connsiteX8" fmla="*/ 1727200 w 12198350"/>
              <a:gd name="connsiteY8" fmla="*/ 5486400 h 6038850"/>
              <a:gd name="connsiteX9" fmla="*/ 0 w 12198350"/>
              <a:gd name="connsiteY9" fmla="*/ 5835650 h 6038850"/>
              <a:gd name="connsiteX10" fmla="*/ 0 w 12198350"/>
              <a:gd name="connsiteY10" fmla="*/ 0 h 6038850"/>
              <a:gd name="connsiteX0" fmla="*/ 0 w 12198350"/>
              <a:gd name="connsiteY0" fmla="*/ 0 h 6038850"/>
              <a:gd name="connsiteX1" fmla="*/ 12192000 w 12198350"/>
              <a:gd name="connsiteY1" fmla="*/ 0 h 6038850"/>
              <a:gd name="connsiteX2" fmla="*/ 12198350 w 12198350"/>
              <a:gd name="connsiteY2" fmla="*/ 3505200 h 6038850"/>
              <a:gd name="connsiteX3" fmla="*/ 8813800 w 12198350"/>
              <a:gd name="connsiteY3" fmla="*/ 5746750 h 6038850"/>
              <a:gd name="connsiteX4" fmla="*/ 7219950 w 12198350"/>
              <a:gd name="connsiteY4" fmla="*/ 6038850 h 6038850"/>
              <a:gd name="connsiteX5" fmla="*/ 4883150 w 12198350"/>
              <a:gd name="connsiteY5" fmla="*/ 5924550 h 6038850"/>
              <a:gd name="connsiteX6" fmla="*/ 3663950 w 12198350"/>
              <a:gd name="connsiteY6" fmla="*/ 5842000 h 6038850"/>
              <a:gd name="connsiteX7" fmla="*/ 1727200 w 12198350"/>
              <a:gd name="connsiteY7" fmla="*/ 5486400 h 6038850"/>
              <a:gd name="connsiteX8" fmla="*/ 0 w 12198350"/>
              <a:gd name="connsiteY8" fmla="*/ 5835650 h 6038850"/>
              <a:gd name="connsiteX9" fmla="*/ 0 w 12198350"/>
              <a:gd name="connsiteY9" fmla="*/ 0 h 6038850"/>
              <a:gd name="connsiteX0" fmla="*/ 0 w 12198350"/>
              <a:gd name="connsiteY0" fmla="*/ 0 h 6038850"/>
              <a:gd name="connsiteX1" fmla="*/ 12192000 w 12198350"/>
              <a:gd name="connsiteY1" fmla="*/ 0 h 6038850"/>
              <a:gd name="connsiteX2" fmla="*/ 12198350 w 12198350"/>
              <a:gd name="connsiteY2" fmla="*/ 3505200 h 6038850"/>
              <a:gd name="connsiteX3" fmla="*/ 10623550 w 12198350"/>
              <a:gd name="connsiteY3" fmla="*/ 4800600 h 6038850"/>
              <a:gd name="connsiteX4" fmla="*/ 8813800 w 12198350"/>
              <a:gd name="connsiteY4" fmla="*/ 5746750 h 6038850"/>
              <a:gd name="connsiteX5" fmla="*/ 7219950 w 12198350"/>
              <a:gd name="connsiteY5" fmla="*/ 6038850 h 6038850"/>
              <a:gd name="connsiteX6" fmla="*/ 4883150 w 12198350"/>
              <a:gd name="connsiteY6" fmla="*/ 5924550 h 6038850"/>
              <a:gd name="connsiteX7" fmla="*/ 3663950 w 12198350"/>
              <a:gd name="connsiteY7" fmla="*/ 5842000 h 6038850"/>
              <a:gd name="connsiteX8" fmla="*/ 1727200 w 12198350"/>
              <a:gd name="connsiteY8" fmla="*/ 5486400 h 6038850"/>
              <a:gd name="connsiteX9" fmla="*/ 0 w 12198350"/>
              <a:gd name="connsiteY9" fmla="*/ 5835650 h 6038850"/>
              <a:gd name="connsiteX10" fmla="*/ 0 w 12198350"/>
              <a:gd name="connsiteY10" fmla="*/ 0 h 6038850"/>
              <a:gd name="connsiteX0" fmla="*/ 0 w 12198350"/>
              <a:gd name="connsiteY0" fmla="*/ 0 h 6038850"/>
              <a:gd name="connsiteX1" fmla="*/ 12192000 w 12198350"/>
              <a:gd name="connsiteY1" fmla="*/ 0 h 6038850"/>
              <a:gd name="connsiteX2" fmla="*/ 12198350 w 12198350"/>
              <a:gd name="connsiteY2" fmla="*/ 3505200 h 6038850"/>
              <a:gd name="connsiteX3" fmla="*/ 10185400 w 12198350"/>
              <a:gd name="connsiteY3" fmla="*/ 4978400 h 6038850"/>
              <a:gd name="connsiteX4" fmla="*/ 8813800 w 12198350"/>
              <a:gd name="connsiteY4" fmla="*/ 5746750 h 6038850"/>
              <a:gd name="connsiteX5" fmla="*/ 7219950 w 12198350"/>
              <a:gd name="connsiteY5" fmla="*/ 6038850 h 6038850"/>
              <a:gd name="connsiteX6" fmla="*/ 4883150 w 12198350"/>
              <a:gd name="connsiteY6" fmla="*/ 5924550 h 6038850"/>
              <a:gd name="connsiteX7" fmla="*/ 3663950 w 12198350"/>
              <a:gd name="connsiteY7" fmla="*/ 5842000 h 6038850"/>
              <a:gd name="connsiteX8" fmla="*/ 1727200 w 12198350"/>
              <a:gd name="connsiteY8" fmla="*/ 5486400 h 6038850"/>
              <a:gd name="connsiteX9" fmla="*/ 0 w 12198350"/>
              <a:gd name="connsiteY9" fmla="*/ 5835650 h 6038850"/>
              <a:gd name="connsiteX10" fmla="*/ 0 w 12198350"/>
              <a:gd name="connsiteY10" fmla="*/ 0 h 6038850"/>
              <a:gd name="connsiteX0" fmla="*/ 0 w 12198350"/>
              <a:gd name="connsiteY0" fmla="*/ 0 h 6038850"/>
              <a:gd name="connsiteX1" fmla="*/ 12192000 w 12198350"/>
              <a:gd name="connsiteY1" fmla="*/ 0 h 6038850"/>
              <a:gd name="connsiteX2" fmla="*/ 12198350 w 12198350"/>
              <a:gd name="connsiteY2" fmla="*/ 3505200 h 6038850"/>
              <a:gd name="connsiteX3" fmla="*/ 11766550 w 12198350"/>
              <a:gd name="connsiteY3" fmla="*/ 4108450 h 6038850"/>
              <a:gd name="connsiteX4" fmla="*/ 10185400 w 12198350"/>
              <a:gd name="connsiteY4" fmla="*/ 4978400 h 6038850"/>
              <a:gd name="connsiteX5" fmla="*/ 8813800 w 12198350"/>
              <a:gd name="connsiteY5" fmla="*/ 5746750 h 6038850"/>
              <a:gd name="connsiteX6" fmla="*/ 7219950 w 12198350"/>
              <a:gd name="connsiteY6" fmla="*/ 6038850 h 6038850"/>
              <a:gd name="connsiteX7" fmla="*/ 4883150 w 12198350"/>
              <a:gd name="connsiteY7" fmla="*/ 5924550 h 6038850"/>
              <a:gd name="connsiteX8" fmla="*/ 3663950 w 12198350"/>
              <a:gd name="connsiteY8" fmla="*/ 5842000 h 6038850"/>
              <a:gd name="connsiteX9" fmla="*/ 1727200 w 12198350"/>
              <a:gd name="connsiteY9" fmla="*/ 5486400 h 6038850"/>
              <a:gd name="connsiteX10" fmla="*/ 0 w 12198350"/>
              <a:gd name="connsiteY10" fmla="*/ 5835650 h 6038850"/>
              <a:gd name="connsiteX11" fmla="*/ 0 w 12198350"/>
              <a:gd name="connsiteY11" fmla="*/ 0 h 6038850"/>
              <a:gd name="connsiteX0" fmla="*/ 0 w 12198350"/>
              <a:gd name="connsiteY0" fmla="*/ 0 h 6038850"/>
              <a:gd name="connsiteX1" fmla="*/ 12192000 w 12198350"/>
              <a:gd name="connsiteY1" fmla="*/ 0 h 6038850"/>
              <a:gd name="connsiteX2" fmla="*/ 12198350 w 12198350"/>
              <a:gd name="connsiteY2" fmla="*/ 3505200 h 6038850"/>
              <a:gd name="connsiteX3" fmla="*/ 11341100 w 12198350"/>
              <a:gd name="connsiteY3" fmla="*/ 4267200 h 6038850"/>
              <a:gd name="connsiteX4" fmla="*/ 10185400 w 12198350"/>
              <a:gd name="connsiteY4" fmla="*/ 4978400 h 6038850"/>
              <a:gd name="connsiteX5" fmla="*/ 8813800 w 12198350"/>
              <a:gd name="connsiteY5" fmla="*/ 5746750 h 6038850"/>
              <a:gd name="connsiteX6" fmla="*/ 7219950 w 12198350"/>
              <a:gd name="connsiteY6" fmla="*/ 6038850 h 6038850"/>
              <a:gd name="connsiteX7" fmla="*/ 4883150 w 12198350"/>
              <a:gd name="connsiteY7" fmla="*/ 5924550 h 6038850"/>
              <a:gd name="connsiteX8" fmla="*/ 3663950 w 12198350"/>
              <a:gd name="connsiteY8" fmla="*/ 5842000 h 6038850"/>
              <a:gd name="connsiteX9" fmla="*/ 1727200 w 12198350"/>
              <a:gd name="connsiteY9" fmla="*/ 5486400 h 6038850"/>
              <a:gd name="connsiteX10" fmla="*/ 0 w 12198350"/>
              <a:gd name="connsiteY10" fmla="*/ 5835650 h 6038850"/>
              <a:gd name="connsiteX11" fmla="*/ 0 w 12198350"/>
              <a:gd name="connsiteY11" fmla="*/ 0 h 6038850"/>
              <a:gd name="connsiteX0" fmla="*/ 0 w 12198350"/>
              <a:gd name="connsiteY0" fmla="*/ 0 h 6038850"/>
              <a:gd name="connsiteX1" fmla="*/ 12192000 w 12198350"/>
              <a:gd name="connsiteY1" fmla="*/ 0 h 6038850"/>
              <a:gd name="connsiteX2" fmla="*/ 12198350 w 12198350"/>
              <a:gd name="connsiteY2" fmla="*/ 3505200 h 6038850"/>
              <a:gd name="connsiteX3" fmla="*/ 11341100 w 12198350"/>
              <a:gd name="connsiteY3" fmla="*/ 4267200 h 6038850"/>
              <a:gd name="connsiteX4" fmla="*/ 10185400 w 12198350"/>
              <a:gd name="connsiteY4" fmla="*/ 4978400 h 6038850"/>
              <a:gd name="connsiteX5" fmla="*/ 8813800 w 12198350"/>
              <a:gd name="connsiteY5" fmla="*/ 5746750 h 6038850"/>
              <a:gd name="connsiteX6" fmla="*/ 7219950 w 12198350"/>
              <a:gd name="connsiteY6" fmla="*/ 6038850 h 6038850"/>
              <a:gd name="connsiteX7" fmla="*/ 4883150 w 12198350"/>
              <a:gd name="connsiteY7" fmla="*/ 5924550 h 6038850"/>
              <a:gd name="connsiteX8" fmla="*/ 3663950 w 12198350"/>
              <a:gd name="connsiteY8" fmla="*/ 5842000 h 6038850"/>
              <a:gd name="connsiteX9" fmla="*/ 1727200 w 12198350"/>
              <a:gd name="connsiteY9" fmla="*/ 5486400 h 6038850"/>
              <a:gd name="connsiteX10" fmla="*/ 0 w 12198350"/>
              <a:gd name="connsiteY10" fmla="*/ 5835650 h 6038850"/>
              <a:gd name="connsiteX11" fmla="*/ 0 w 12198350"/>
              <a:gd name="connsiteY11" fmla="*/ 0 h 6038850"/>
              <a:gd name="connsiteX0" fmla="*/ 0 w 12198350"/>
              <a:gd name="connsiteY0" fmla="*/ 0 h 6038850"/>
              <a:gd name="connsiteX1" fmla="*/ 12192000 w 12198350"/>
              <a:gd name="connsiteY1" fmla="*/ 0 h 6038850"/>
              <a:gd name="connsiteX2" fmla="*/ 12198350 w 12198350"/>
              <a:gd name="connsiteY2" fmla="*/ 3505200 h 6038850"/>
              <a:gd name="connsiteX3" fmla="*/ 11341100 w 12198350"/>
              <a:gd name="connsiteY3" fmla="*/ 4267200 h 6038850"/>
              <a:gd name="connsiteX4" fmla="*/ 10185400 w 12198350"/>
              <a:gd name="connsiteY4" fmla="*/ 4978400 h 6038850"/>
              <a:gd name="connsiteX5" fmla="*/ 8813800 w 12198350"/>
              <a:gd name="connsiteY5" fmla="*/ 5746750 h 6038850"/>
              <a:gd name="connsiteX6" fmla="*/ 7219950 w 12198350"/>
              <a:gd name="connsiteY6" fmla="*/ 6038850 h 6038850"/>
              <a:gd name="connsiteX7" fmla="*/ 4883150 w 12198350"/>
              <a:gd name="connsiteY7" fmla="*/ 5924550 h 6038850"/>
              <a:gd name="connsiteX8" fmla="*/ 3663950 w 12198350"/>
              <a:gd name="connsiteY8" fmla="*/ 5842000 h 6038850"/>
              <a:gd name="connsiteX9" fmla="*/ 1727200 w 12198350"/>
              <a:gd name="connsiteY9" fmla="*/ 5486400 h 6038850"/>
              <a:gd name="connsiteX10" fmla="*/ 0 w 12198350"/>
              <a:gd name="connsiteY10" fmla="*/ 5835650 h 6038850"/>
              <a:gd name="connsiteX11" fmla="*/ 0 w 12198350"/>
              <a:gd name="connsiteY11" fmla="*/ 0 h 6038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198350" h="6038850">
                <a:moveTo>
                  <a:pt x="0" y="0"/>
                </a:moveTo>
                <a:lnTo>
                  <a:pt x="12192000" y="0"/>
                </a:lnTo>
                <a:cubicBezTo>
                  <a:pt x="12194117" y="1168400"/>
                  <a:pt x="12196233" y="2336800"/>
                  <a:pt x="12198350" y="3505200"/>
                </a:cubicBezTo>
                <a:cubicBezTo>
                  <a:pt x="11828992" y="3872442"/>
                  <a:pt x="11606741" y="4015317"/>
                  <a:pt x="11341100" y="4267200"/>
                </a:cubicBezTo>
                <a:cubicBezTo>
                  <a:pt x="11005609" y="4512733"/>
                  <a:pt x="10677525" y="4705350"/>
                  <a:pt x="10185400" y="4978400"/>
                </a:cubicBezTo>
                <a:cubicBezTo>
                  <a:pt x="9693275" y="5251450"/>
                  <a:pt x="9381067" y="5540375"/>
                  <a:pt x="8813800" y="5746750"/>
                </a:cubicBezTo>
                <a:lnTo>
                  <a:pt x="7219950" y="6038850"/>
                </a:lnTo>
                <a:lnTo>
                  <a:pt x="4883150" y="5924550"/>
                </a:lnTo>
                <a:lnTo>
                  <a:pt x="3663950" y="5842000"/>
                </a:lnTo>
                <a:lnTo>
                  <a:pt x="1727200" y="5486400"/>
                </a:lnTo>
                <a:lnTo>
                  <a:pt x="0" y="5835650"/>
                </a:lnTo>
                <a:lnTo>
                  <a:pt x="0" y="0"/>
                </a:lnTo>
                <a:close/>
              </a:path>
            </a:pathLst>
          </a:custGeom>
          <a:gradFill flip="none" rotWithShape="1">
            <a:gsLst>
              <a:gs pos="0">
                <a:srgbClr val="000000">
                  <a:alpha val="60000"/>
                </a:srgbClr>
              </a:gs>
              <a:gs pos="100000">
                <a:srgbClr val="000000">
                  <a:alpha val="0"/>
                </a:srgbClr>
              </a:gs>
              <a:gs pos="68000">
                <a:srgbClr val="000000">
                  <a:alpha val="40000"/>
                </a:srgb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grpSp>
        <p:nvGrpSpPr>
          <p:cNvPr id="33" name="Group 32">
            <a:extLst>
              <a:ext uri="{FF2B5EF4-FFF2-40B4-BE49-F238E27FC236}">
                <a16:creationId xmlns:a16="http://schemas.microsoft.com/office/drawing/2014/main" id="{4252769E-B9F0-4068-A645-5BBEF16E9C2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4" y="3296010"/>
            <a:ext cx="12191456" cy="2849976"/>
            <a:chOff x="476" y="-3923157"/>
            <a:chExt cx="10667524" cy="2493729"/>
          </a:xfrm>
        </p:grpSpPr>
        <p:sp>
          <p:nvSpPr>
            <p:cNvPr id="34" name="Freeform: Shape 33">
              <a:extLst>
                <a:ext uri="{FF2B5EF4-FFF2-40B4-BE49-F238E27FC236}">
                  <a16:creationId xmlns:a16="http://schemas.microsoft.com/office/drawing/2014/main" id="{1E12D6AD-7096-45BB-9C02-468B2704C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6" y="-3923156"/>
              <a:ext cx="10667524" cy="2493728"/>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Freeform: Shape 34">
              <a:extLst>
                <a:ext uri="{FF2B5EF4-FFF2-40B4-BE49-F238E27FC236}">
                  <a16:creationId xmlns:a16="http://schemas.microsoft.com/office/drawing/2014/main" id="{39953252-97DE-4766-B2F6-E4FDA2FDA6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6" y="-3923157"/>
              <a:ext cx="10667524" cy="2493728"/>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143DC96F-E202-3926-0952-6D443F69EA5D}"/>
              </a:ext>
            </a:extLst>
          </p:cNvPr>
          <p:cNvSpPr>
            <a:spLocks noGrp="1"/>
          </p:cNvSpPr>
          <p:nvPr>
            <p:ph type="title"/>
          </p:nvPr>
        </p:nvSpPr>
        <p:spPr>
          <a:xfrm>
            <a:off x="838199" y="1120676"/>
            <a:ext cx="7021513" cy="2308324"/>
          </a:xfrm>
        </p:spPr>
        <p:txBody>
          <a:bodyPr vert="horz" lIns="91440" tIns="45720" rIns="91440" bIns="45720" rtlCol="0" anchor="b">
            <a:normAutofit/>
          </a:bodyPr>
          <a:lstStyle/>
          <a:p>
            <a:r>
              <a:rPr lang="en-US" sz="7200">
                <a:solidFill>
                  <a:srgbClr val="FFFFFF"/>
                </a:solidFill>
              </a:rPr>
              <a:t>Thank you for your time</a:t>
            </a:r>
          </a:p>
        </p:txBody>
      </p:sp>
      <p:sp>
        <p:nvSpPr>
          <p:cNvPr id="3" name="Content Placeholder 2">
            <a:extLst>
              <a:ext uri="{FF2B5EF4-FFF2-40B4-BE49-F238E27FC236}">
                <a16:creationId xmlns:a16="http://schemas.microsoft.com/office/drawing/2014/main" id="{C1EA26F2-5F5C-4171-28DE-DECCA022627F}"/>
              </a:ext>
            </a:extLst>
          </p:cNvPr>
          <p:cNvSpPr>
            <a:spLocks noGrp="1"/>
          </p:cNvSpPr>
          <p:nvPr>
            <p:ph idx="1"/>
          </p:nvPr>
        </p:nvSpPr>
        <p:spPr>
          <a:xfrm>
            <a:off x="835024" y="3809999"/>
            <a:ext cx="7025753" cy="1012778"/>
          </a:xfrm>
        </p:spPr>
        <p:txBody>
          <a:bodyPr vert="horz" lIns="91440" tIns="45720" rIns="91440" bIns="45720" rtlCol="0">
            <a:normAutofit/>
          </a:bodyPr>
          <a:lstStyle/>
          <a:p>
            <a:pPr marL="0" indent="0">
              <a:buNone/>
            </a:pPr>
            <a:r>
              <a:rPr lang="en-US" sz="2400">
                <a:solidFill>
                  <a:srgbClr val="FFFFFF"/>
                </a:solidFill>
              </a:rPr>
              <a:t>Do you have any questions please?</a:t>
            </a:r>
          </a:p>
        </p:txBody>
      </p:sp>
    </p:spTree>
    <p:extLst>
      <p:ext uri="{BB962C8B-B14F-4D97-AF65-F5344CB8AC3E}">
        <p14:creationId xmlns:p14="http://schemas.microsoft.com/office/powerpoint/2010/main" val="38780875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28991669DF84244A81B93216713AC0FD" ma:contentTypeVersion="5" ma:contentTypeDescription="Create a new document." ma:contentTypeScope="" ma:versionID="a1f1bd567cb27fdfd1a1fe1737c58f9a">
  <xsd:schema xmlns:xsd="http://www.w3.org/2001/XMLSchema" xmlns:xs="http://www.w3.org/2001/XMLSchema" xmlns:p="http://schemas.microsoft.com/office/2006/metadata/properties" xmlns:ns3="901b7179-a49d-4669-ab88-101a0e80079b" targetNamespace="http://schemas.microsoft.com/office/2006/metadata/properties" ma:root="true" ma:fieldsID="d76e2d1612fe4a5761331fcc68759d32" ns3:_="">
    <xsd:import namespace="901b7179-a49d-4669-ab88-101a0e80079b"/>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01b7179-a49d-4669-ab88-101a0e80079b"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901b7179-a49d-4669-ab88-101a0e80079b" xsi:nil="true"/>
  </documentManagement>
</p:properties>
</file>

<file path=customXml/itemProps1.xml><?xml version="1.0" encoding="utf-8"?>
<ds:datastoreItem xmlns:ds="http://schemas.openxmlformats.org/officeDocument/2006/customXml" ds:itemID="{246489DF-2EA5-41B8-AE2F-E3C5D9B04306}">
  <ds:schemaRefs>
    <ds:schemaRef ds:uri="http://schemas.microsoft.com/sharepoint/v3/contenttype/forms"/>
  </ds:schemaRefs>
</ds:datastoreItem>
</file>

<file path=customXml/itemProps2.xml><?xml version="1.0" encoding="utf-8"?>
<ds:datastoreItem xmlns:ds="http://schemas.openxmlformats.org/officeDocument/2006/customXml" ds:itemID="{1F2309A1-336D-4367-AAA4-5D3560B89B0E}">
  <ds:schemaRefs>
    <ds:schemaRef ds:uri="901b7179-a49d-4669-ab88-101a0e80079b"/>
    <ds:schemaRef ds:uri="http://schemas.microsoft.com/office/2006/metadata/contentType"/>
    <ds:schemaRef ds:uri="http://schemas.microsoft.com/office/2006/metadata/properties/metaAttributes"/>
    <ds:schemaRef ds:uri="http://www.w3.org/2000/xmlns/"/>
    <ds:schemaRef ds:uri="http://www.w3.org/2001/XMLSchema"/>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A9AEABAD-C881-4793-983E-512C28FD975E}">
  <ds:schemaRefs>
    <ds:schemaRef ds:uri="901b7179-a49d-4669-ab88-101a0e80079b"/>
    <ds:schemaRef ds:uri="http://schemas.microsoft.com/office/2006/metadata/properties"/>
    <ds:schemaRef ds:uri="http://www.w3.org/2000/xmlns/"/>
    <ds:schemaRef ds:uri="http://www.w3.org/2001/XMLSchema-instance"/>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14</Slides>
  <Notes>1</Notes>
  <HiddenSlides>1</HiddenSlide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Office Theme</vt:lpstr>
      <vt:lpstr> How Microsoft 365 can help improve  Greenfields Home Care Agency</vt:lpstr>
      <vt:lpstr>main presentation overview</vt:lpstr>
      <vt:lpstr>Improving medication tracking with Excel</vt:lpstr>
      <vt:lpstr>How Teams help staff communicate across different location(e. g, between carers in the field and main office).</vt:lpstr>
      <vt:lpstr>The advantages and Challenges of Microsoft Teams.</vt:lpstr>
      <vt:lpstr> </vt:lpstr>
      <vt:lpstr>DIGITAL SAFETY ACTION PLAN FOR GREENFIELD</vt:lpstr>
      <vt:lpstr>Email awareness</vt:lpstr>
      <vt:lpstr>Data Management </vt:lpstr>
      <vt:lpstr>CONFIDENTIALITY AND COMPLAINCE</vt:lpstr>
      <vt:lpstr>Benefits to greenfield</vt:lpstr>
      <vt:lpstr>conclusion</vt:lpstr>
      <vt:lpstr>Reference list</vt:lpstr>
      <vt:lpstr>Thank you for your time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Greenfield Home Care Agence.</dc:title>
  <dc:creator>Annie Goddard (2525262)</dc:creator>
  <cp:revision>1</cp:revision>
  <dcterms:created xsi:type="dcterms:W3CDTF">2026-01-29T17:35:07Z</dcterms:created>
  <dcterms:modified xsi:type="dcterms:W3CDTF">2026-02-15T22:12:06Z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0x01010028991669DF84244A81B93216713AC0FD</vt:lpwstr>
  </property>
</Properties>
</file>