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66" r:id="rId4"/>
    <p:sldId id="269" r:id="rId5"/>
    <p:sldId id="268" r:id="rId6"/>
    <p:sldId id="267" r:id="rId7"/>
    <p:sldId id="265" r:id="rId8"/>
    <p:sldId id="264" r:id="rId9"/>
    <p:sldId id="262" r:id="rId10"/>
    <p:sldId id="263" r:id="rId11"/>
    <p:sldId id="270"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FA9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3822BB-60EE-EE63-228F-20BF3B3A036D}" v="1576" dt="2026-06-21T00:51:59.588"/>
    <p1510:client id="{69A402AA-0FE4-67F6-4875-C69BD0A2DF3B}" v="598" dt="2026-06-22T00:53:28.943"/>
    <p1510:client id="{716328A1-1A2D-4B45-BFFA-283E56C393FC}" v="81" dt="2026-06-22T00:51:15.4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sh Shazady (2224320)" userId="S::2224320@student.uwtsd.ac.uk::e2ce2f7f-1b29-4b5e-a3b8-5e0048064849" providerId="AD" clId="Web-{573822BB-60EE-EE63-228F-20BF3B3A036D}"/>
    <pc:docChg chg="mod delSld modSld addMainMaster delMainMaster">
      <pc:chgData name="Nazish Shazady (2224320)" userId="S::2224320@student.uwtsd.ac.uk::e2ce2f7f-1b29-4b5e-a3b8-5e0048064849" providerId="AD" clId="Web-{573822BB-60EE-EE63-228F-20BF3B3A036D}" dt="2026-06-21T00:51:58.120" v="909" actId="20577"/>
      <pc:docMkLst>
        <pc:docMk/>
      </pc:docMkLst>
      <pc:sldChg chg="addSp delSp modSp mod modTransition setBg modClrScheme chgLayout">
        <pc:chgData name="Nazish Shazady (2224320)" userId="S::2224320@student.uwtsd.ac.uk::e2ce2f7f-1b29-4b5e-a3b8-5e0048064849" providerId="AD" clId="Web-{573822BB-60EE-EE63-228F-20BF3B3A036D}" dt="2026-06-21T00:07:55.987" v="121" actId="20577"/>
        <pc:sldMkLst>
          <pc:docMk/>
          <pc:sldMk cId="109857222" sldId="256"/>
        </pc:sldMkLst>
        <pc:spChg chg="mod">
          <ac:chgData name="Nazish Shazady (2224320)" userId="S::2224320@student.uwtsd.ac.uk::e2ce2f7f-1b29-4b5e-a3b8-5e0048064849" providerId="AD" clId="Web-{573822BB-60EE-EE63-228F-20BF3B3A036D}" dt="2026-06-21T00:07:55.987" v="121" actId="20577"/>
          <ac:spMkLst>
            <pc:docMk/>
            <pc:sldMk cId="109857222" sldId="256"/>
            <ac:spMk id="4" creationId="{6D514C09-0FA4-F0F1-5E9F-2389E4F48E3C}"/>
          </ac:spMkLst>
        </pc:spChg>
        <pc:picChg chg="add del mod">
          <ac:chgData name="Nazish Shazady (2224320)" userId="S::2224320@student.uwtsd.ac.uk::e2ce2f7f-1b29-4b5e-a3b8-5e0048064849" providerId="AD" clId="Web-{573822BB-60EE-EE63-228F-20BF3B3A036D}" dt="2026-06-21T00:07:25.783" v="116"/>
          <ac:picMkLst>
            <pc:docMk/>
            <pc:sldMk cId="109857222" sldId="256"/>
            <ac:picMk id="2" creationId="{B954823D-B34A-EC8E-FDE2-D1B4DFDC1823}"/>
          </ac:picMkLst>
        </pc:picChg>
      </pc:sldChg>
      <pc:sldChg chg="addSp delSp modSp mod modClrScheme chgLayout">
        <pc:chgData name="Nazish Shazady (2224320)" userId="S::2224320@student.uwtsd.ac.uk::e2ce2f7f-1b29-4b5e-a3b8-5e0048064849" providerId="AD" clId="Web-{573822BB-60EE-EE63-228F-20BF3B3A036D}" dt="2026-06-21T00:10:17.664" v="136"/>
        <pc:sldMkLst>
          <pc:docMk/>
          <pc:sldMk cId="892607624" sldId="257"/>
        </pc:sldMkLst>
        <pc:spChg chg="mod">
          <ac:chgData name="Nazish Shazady (2224320)" userId="S::2224320@student.uwtsd.ac.uk::e2ce2f7f-1b29-4b5e-a3b8-5e0048064849" providerId="AD" clId="Web-{573822BB-60EE-EE63-228F-20BF3B3A036D}" dt="2026-06-21T00:10:06.630" v="131" actId="1076"/>
          <ac:spMkLst>
            <pc:docMk/>
            <pc:sldMk cId="892607624" sldId="257"/>
            <ac:spMk id="2" creationId="{12D62DB6-364A-1FFE-B4EA-CEBB65214990}"/>
          </ac:spMkLst>
        </pc:spChg>
        <pc:picChg chg="add del mod">
          <ac:chgData name="Nazish Shazady (2224320)" userId="S::2224320@student.uwtsd.ac.uk::e2ce2f7f-1b29-4b5e-a3b8-5e0048064849" providerId="AD" clId="Web-{573822BB-60EE-EE63-228F-20BF3B3A036D}" dt="2026-06-21T00:08:58.379" v="123"/>
          <ac:picMkLst>
            <pc:docMk/>
            <pc:sldMk cId="892607624" sldId="257"/>
            <ac:picMk id="3" creationId="{704767B0-ED6E-E81C-FD06-79B2781874F6}"/>
          </ac:picMkLst>
        </pc:picChg>
        <pc:picChg chg="add del mod">
          <ac:chgData name="Nazish Shazady (2224320)" userId="S::2224320@student.uwtsd.ac.uk::e2ce2f7f-1b29-4b5e-a3b8-5e0048064849" providerId="AD" clId="Web-{573822BB-60EE-EE63-228F-20BF3B3A036D}" dt="2026-06-21T00:09:05.520" v="125"/>
          <ac:picMkLst>
            <pc:docMk/>
            <pc:sldMk cId="892607624" sldId="257"/>
            <ac:picMk id="4" creationId="{D114C23B-3014-D6FE-7D8E-C8CD174235EE}"/>
          </ac:picMkLst>
        </pc:picChg>
        <pc:picChg chg="add mod ord">
          <ac:chgData name="Nazish Shazady (2224320)" userId="S::2224320@student.uwtsd.ac.uk::e2ce2f7f-1b29-4b5e-a3b8-5e0048064849" providerId="AD" clId="Web-{573822BB-60EE-EE63-228F-20BF3B3A036D}" dt="2026-06-21T00:10:17.664" v="136"/>
          <ac:picMkLst>
            <pc:docMk/>
            <pc:sldMk cId="892607624" sldId="257"/>
            <ac:picMk id="5" creationId="{68F73528-60AE-A67D-EAA7-7C87F71DD2EC}"/>
          </ac:picMkLst>
        </pc:picChg>
      </pc:sldChg>
      <pc:sldChg chg="addSp delSp modSp mod modClrScheme chgLayout">
        <pc:chgData name="Nazish Shazady (2224320)" userId="S::2224320@student.uwtsd.ac.uk::e2ce2f7f-1b29-4b5e-a3b8-5e0048064849" providerId="AD" clId="Web-{573822BB-60EE-EE63-228F-20BF3B3A036D}" dt="2026-06-21T00:25:22.333" v="261" actId="20577"/>
        <pc:sldMkLst>
          <pc:docMk/>
          <pc:sldMk cId="2907804144" sldId="262"/>
        </pc:sldMkLst>
        <pc:spChg chg="add del">
          <ac:chgData name="Nazish Shazady (2224320)" userId="S::2224320@student.uwtsd.ac.uk::e2ce2f7f-1b29-4b5e-a3b8-5e0048064849" providerId="AD" clId="Web-{573822BB-60EE-EE63-228F-20BF3B3A036D}" dt="2026-06-21T00:01:41.728" v="101"/>
          <ac:spMkLst>
            <pc:docMk/>
            <pc:sldMk cId="2907804144" sldId="262"/>
            <ac:spMk id="2" creationId="{294E31E3-1495-3E6E-0A15-A9F86C5350DC}"/>
          </ac:spMkLst>
        </pc:spChg>
        <pc:spChg chg="mod">
          <ac:chgData name="Nazish Shazady (2224320)" userId="S::2224320@student.uwtsd.ac.uk::e2ce2f7f-1b29-4b5e-a3b8-5e0048064849" providerId="AD" clId="Web-{573822BB-60EE-EE63-228F-20BF3B3A036D}" dt="2026-06-21T00:24:11.078" v="258" actId="14100"/>
          <ac:spMkLst>
            <pc:docMk/>
            <pc:sldMk cId="2907804144" sldId="262"/>
            <ac:spMk id="3" creationId="{9D158C54-D0E8-9B8D-7AE7-C80D2AB036C1}"/>
          </ac:spMkLst>
        </pc:spChg>
        <pc:spChg chg="mod">
          <ac:chgData name="Nazish Shazady (2224320)" userId="S::2224320@student.uwtsd.ac.uk::e2ce2f7f-1b29-4b5e-a3b8-5e0048064849" providerId="AD" clId="Web-{573822BB-60EE-EE63-228F-20BF3B3A036D}" dt="2026-06-21T00:25:22.333" v="261" actId="20577"/>
          <ac:spMkLst>
            <pc:docMk/>
            <pc:sldMk cId="2907804144" sldId="262"/>
            <ac:spMk id="4" creationId="{10992242-5932-C3FE-C59A-5A9462D08AC4}"/>
          </ac:spMkLst>
        </pc:spChg>
        <pc:spChg chg="add mod">
          <ac:chgData name="Nazish Shazady (2224320)" userId="S::2224320@student.uwtsd.ac.uk::e2ce2f7f-1b29-4b5e-a3b8-5e0048064849" providerId="AD" clId="Web-{573822BB-60EE-EE63-228F-20BF3B3A036D}" dt="2026-06-21T00:22:49.577" v="254" actId="20577"/>
          <ac:spMkLst>
            <pc:docMk/>
            <pc:sldMk cId="2907804144" sldId="262"/>
            <ac:spMk id="6" creationId="{41B69A1F-39AC-DDDD-5E9B-279A513053CA}"/>
          </ac:spMkLst>
        </pc:spChg>
        <pc:spChg chg="del mod">
          <ac:chgData name="Nazish Shazady (2224320)" userId="S::2224320@student.uwtsd.ac.uk::e2ce2f7f-1b29-4b5e-a3b8-5e0048064849" providerId="AD" clId="Web-{573822BB-60EE-EE63-228F-20BF3B3A036D}" dt="2026-06-21T00:00:14.726" v="86"/>
          <ac:spMkLst>
            <pc:docMk/>
            <pc:sldMk cId="2907804144" sldId="262"/>
            <ac:spMk id="11" creationId="{9CE7E9E4-97AE-2A83-02D7-EB8F0375727B}"/>
          </ac:spMkLst>
        </pc:spChg>
      </pc:sldChg>
      <pc:sldChg chg="addSp modSp mod modClrScheme chgLayout">
        <pc:chgData name="Nazish Shazady (2224320)" userId="S::2224320@student.uwtsd.ac.uk::e2ce2f7f-1b29-4b5e-a3b8-5e0048064849" providerId="AD" clId="Web-{573822BB-60EE-EE63-228F-20BF3B3A036D}" dt="2026-06-21T00:14:25.498" v="170" actId="20577"/>
        <pc:sldMkLst>
          <pc:docMk/>
          <pc:sldMk cId="849643844" sldId="263"/>
        </pc:sldMkLst>
        <pc:spChg chg="add mod">
          <ac:chgData name="Nazish Shazady (2224320)" userId="S::2224320@student.uwtsd.ac.uk::e2ce2f7f-1b29-4b5e-a3b8-5e0048064849" providerId="AD" clId="Web-{573822BB-60EE-EE63-228F-20BF3B3A036D}" dt="2026-06-21T00:14:25.498" v="170" actId="20577"/>
          <ac:spMkLst>
            <pc:docMk/>
            <pc:sldMk cId="849643844" sldId="263"/>
            <ac:spMk id="2" creationId="{EF52F059-52EA-B8A8-2C36-CD92D7650BDE}"/>
          </ac:spMkLst>
        </pc:spChg>
      </pc:sldChg>
      <pc:sldChg chg="modSp mod modClrScheme chgLayout">
        <pc:chgData name="Nazish Shazady (2224320)" userId="S::2224320@student.uwtsd.ac.uk::e2ce2f7f-1b29-4b5e-a3b8-5e0048064849" providerId="AD" clId="Web-{573822BB-60EE-EE63-228F-20BF3B3A036D}" dt="2026-06-21T00:51:58.120" v="909" actId="20577"/>
        <pc:sldMkLst>
          <pc:docMk/>
          <pc:sldMk cId="3679590812" sldId="264"/>
        </pc:sldMkLst>
        <pc:spChg chg="mod">
          <ac:chgData name="Nazish Shazady (2224320)" userId="S::2224320@student.uwtsd.ac.uk::e2ce2f7f-1b29-4b5e-a3b8-5e0048064849" providerId="AD" clId="Web-{573822BB-60EE-EE63-228F-20BF3B3A036D}" dt="2026-06-21T00:51:58.120" v="909" actId="20577"/>
          <ac:spMkLst>
            <pc:docMk/>
            <pc:sldMk cId="3679590812" sldId="264"/>
            <ac:spMk id="3" creationId="{962C0132-2CBE-DBF4-5AB1-A53D0D6EBF87}"/>
          </ac:spMkLst>
        </pc:spChg>
      </pc:sldChg>
      <pc:sldChg chg="modSp mod modClrScheme chgLayout">
        <pc:chgData name="Nazish Shazady (2224320)" userId="S::2224320@student.uwtsd.ac.uk::e2ce2f7f-1b29-4b5e-a3b8-5e0048064849" providerId="AD" clId="Web-{573822BB-60EE-EE63-228F-20BF3B3A036D}" dt="2026-06-21T00:04:47.857" v="114" actId="20577"/>
        <pc:sldMkLst>
          <pc:docMk/>
          <pc:sldMk cId="2311746378" sldId="265"/>
        </pc:sldMkLst>
        <pc:spChg chg="mod">
          <ac:chgData name="Nazish Shazady (2224320)" userId="S::2224320@student.uwtsd.ac.uk::e2ce2f7f-1b29-4b5e-a3b8-5e0048064849" providerId="AD" clId="Web-{573822BB-60EE-EE63-228F-20BF3B3A036D}" dt="2026-06-21T00:04:47.857" v="114" actId="20577"/>
          <ac:spMkLst>
            <pc:docMk/>
            <pc:sldMk cId="2311746378" sldId="265"/>
            <ac:spMk id="5" creationId="{807D0621-B043-AC7E-AC1C-4C7463BEC949}"/>
          </ac:spMkLst>
        </pc:spChg>
        <pc:graphicFrameChg chg="mod">
          <ac:chgData name="Nazish Shazady (2224320)" userId="S::2224320@student.uwtsd.ac.uk::e2ce2f7f-1b29-4b5e-a3b8-5e0048064849" providerId="AD" clId="Web-{573822BB-60EE-EE63-228F-20BF3B3A036D}" dt="2026-06-21T00:03:58.137" v="106" actId="1076"/>
          <ac:graphicFrameMkLst>
            <pc:docMk/>
            <pc:sldMk cId="2311746378" sldId="265"/>
            <ac:graphicFrameMk id="11" creationId="{43404254-FB24-D82B-FA2C-B99BDA7D24F1}"/>
          </ac:graphicFrameMkLst>
        </pc:graphicFrameChg>
      </pc:sldChg>
      <pc:sldChg chg="addSp delSp modSp mod modTransition setBg modClrScheme chgLayout">
        <pc:chgData name="Nazish Shazady (2224320)" userId="S::2224320@student.uwtsd.ac.uk::e2ce2f7f-1b29-4b5e-a3b8-5e0048064849" providerId="AD" clId="Web-{573822BB-60EE-EE63-228F-20BF3B3A036D}" dt="2026-06-21T00:13:01.215" v="145" actId="20577"/>
        <pc:sldMkLst>
          <pc:docMk/>
          <pc:sldMk cId="1205716646" sldId="266"/>
        </pc:sldMkLst>
        <pc:spChg chg="mod">
          <ac:chgData name="Nazish Shazady (2224320)" userId="S::2224320@student.uwtsd.ac.uk::e2ce2f7f-1b29-4b5e-a3b8-5e0048064849" providerId="AD" clId="Web-{573822BB-60EE-EE63-228F-20BF3B3A036D}" dt="2026-06-21T00:13:01.215" v="145" actId="20577"/>
          <ac:spMkLst>
            <pc:docMk/>
            <pc:sldMk cId="1205716646" sldId="266"/>
            <ac:spMk id="4" creationId="{8F3AB0BE-A3B7-82AD-12B9-33E0FEC0FE34}"/>
          </ac:spMkLst>
        </pc:spChg>
        <pc:picChg chg="add del mod">
          <ac:chgData name="Nazish Shazady (2224320)" userId="S::2224320@student.uwtsd.ac.uk::e2ce2f7f-1b29-4b5e-a3b8-5e0048064849" providerId="AD" clId="Web-{573822BB-60EE-EE63-228F-20BF3B3A036D}" dt="2026-06-21T00:12:03.620" v="142"/>
          <ac:picMkLst>
            <pc:docMk/>
            <pc:sldMk cId="1205716646" sldId="266"/>
            <ac:picMk id="2" creationId="{D12BE650-8399-71FA-C047-1F560CDB10C1}"/>
          </ac:picMkLst>
        </pc:picChg>
        <pc:picChg chg="add del mod">
          <ac:chgData name="Nazish Shazady (2224320)" userId="S::2224320@student.uwtsd.ac.uk::e2ce2f7f-1b29-4b5e-a3b8-5e0048064849" providerId="AD" clId="Web-{573822BB-60EE-EE63-228F-20BF3B3A036D}" dt="2026-06-21T00:12:50.949" v="144"/>
          <ac:picMkLst>
            <pc:docMk/>
            <pc:sldMk cId="1205716646" sldId="266"/>
            <ac:picMk id="3" creationId="{ED0A3542-178E-2FBB-1D46-BC057744150F}"/>
          </ac:picMkLst>
        </pc:picChg>
      </pc:sldChg>
      <pc:sldChg chg="addSp delSp modSp mod modClrScheme chgLayout">
        <pc:chgData name="Nazish Shazady (2224320)" userId="S::2224320@student.uwtsd.ac.uk::e2ce2f7f-1b29-4b5e-a3b8-5e0048064849" providerId="AD" clId="Web-{573822BB-60EE-EE63-228F-20BF3B3A036D}" dt="2026-06-21T00:50:38.415" v="907" actId="14100"/>
        <pc:sldMkLst>
          <pc:docMk/>
          <pc:sldMk cId="1977885209" sldId="267"/>
        </pc:sldMkLst>
        <pc:spChg chg="add mod">
          <ac:chgData name="Nazish Shazady (2224320)" userId="S::2224320@student.uwtsd.ac.uk::e2ce2f7f-1b29-4b5e-a3b8-5e0048064849" providerId="AD" clId="Web-{573822BB-60EE-EE63-228F-20BF3B3A036D}" dt="2026-06-21T00:41:52.762" v="545" actId="1076"/>
          <ac:spMkLst>
            <pc:docMk/>
            <pc:sldMk cId="1977885209" sldId="267"/>
            <ac:spMk id="4" creationId="{56E36D62-AAF2-25EA-173C-F2FFBA638F0E}"/>
          </ac:spMkLst>
        </pc:spChg>
        <pc:spChg chg="mod">
          <ac:chgData name="Nazish Shazady (2224320)" userId="S::2224320@student.uwtsd.ac.uk::e2ce2f7f-1b29-4b5e-a3b8-5e0048064849" providerId="AD" clId="Web-{573822BB-60EE-EE63-228F-20BF3B3A036D}" dt="2026-06-21T00:26:46.679" v="264"/>
          <ac:spMkLst>
            <pc:docMk/>
            <pc:sldMk cId="1977885209" sldId="267"/>
            <ac:spMk id="21" creationId="{7984C075-E7DE-4B86-F02A-6B82507FFD37}"/>
          </ac:spMkLst>
        </pc:spChg>
        <pc:spChg chg="add del mod">
          <ac:chgData name="Nazish Shazady (2224320)" userId="S::2224320@student.uwtsd.ac.uk::e2ce2f7f-1b29-4b5e-a3b8-5e0048064849" providerId="AD" clId="Web-{573822BB-60EE-EE63-228F-20BF3B3A036D}" dt="2026-06-21T00:29:02.010" v="333"/>
          <ac:spMkLst>
            <pc:docMk/>
            <pc:sldMk cId="1977885209" sldId="267"/>
            <ac:spMk id="25" creationId="{2B8C2247-E90B-0EC3-8C83-F83836DA9A62}"/>
          </ac:spMkLst>
        </pc:spChg>
        <pc:spChg chg="add mod">
          <ac:chgData name="Nazish Shazady (2224320)" userId="S::2224320@student.uwtsd.ac.uk::e2ce2f7f-1b29-4b5e-a3b8-5e0048064849" providerId="AD" clId="Web-{573822BB-60EE-EE63-228F-20BF3B3A036D}" dt="2026-06-21T00:31:11.404" v="354" actId="20577"/>
          <ac:spMkLst>
            <pc:docMk/>
            <pc:sldMk cId="1977885209" sldId="267"/>
            <ac:spMk id="26" creationId="{1CB8DC05-255E-2E80-0F3D-91EC28D3628D}"/>
          </ac:spMkLst>
        </pc:spChg>
        <pc:spChg chg="add mod">
          <ac:chgData name="Nazish Shazady (2224320)" userId="S::2224320@student.uwtsd.ac.uk::e2ce2f7f-1b29-4b5e-a3b8-5e0048064849" providerId="AD" clId="Web-{573822BB-60EE-EE63-228F-20BF3B3A036D}" dt="2026-06-21T00:32:12.202" v="371" actId="1076"/>
          <ac:spMkLst>
            <pc:docMk/>
            <pc:sldMk cId="1977885209" sldId="267"/>
            <ac:spMk id="27" creationId="{D487DFDA-073B-2308-C012-CFA201AB8394}"/>
          </ac:spMkLst>
        </pc:spChg>
        <pc:spChg chg="add mod">
          <ac:chgData name="Nazish Shazady (2224320)" userId="S::2224320@student.uwtsd.ac.uk::e2ce2f7f-1b29-4b5e-a3b8-5e0048064849" providerId="AD" clId="Web-{573822BB-60EE-EE63-228F-20BF3B3A036D}" dt="2026-06-21T00:33:01.500" v="393" actId="1076"/>
          <ac:spMkLst>
            <pc:docMk/>
            <pc:sldMk cId="1977885209" sldId="267"/>
            <ac:spMk id="28" creationId="{B4D9A405-1B7B-E710-A6FD-6E437B09B774}"/>
          </ac:spMkLst>
        </pc:spChg>
        <pc:spChg chg="add mod">
          <ac:chgData name="Nazish Shazady (2224320)" userId="S::2224320@student.uwtsd.ac.uk::e2ce2f7f-1b29-4b5e-a3b8-5e0048064849" providerId="AD" clId="Web-{573822BB-60EE-EE63-228F-20BF3B3A036D}" dt="2026-06-21T00:34:18.486" v="414" actId="20577"/>
          <ac:spMkLst>
            <pc:docMk/>
            <pc:sldMk cId="1977885209" sldId="267"/>
            <ac:spMk id="29" creationId="{F80F477B-8CF2-4C56-69F6-431E07175364}"/>
          </ac:spMkLst>
        </pc:spChg>
        <pc:spChg chg="add del">
          <ac:chgData name="Nazish Shazady (2224320)" userId="S::2224320@student.uwtsd.ac.uk::e2ce2f7f-1b29-4b5e-a3b8-5e0048064849" providerId="AD" clId="Web-{573822BB-60EE-EE63-228F-20BF3B3A036D}" dt="2026-06-21T00:34:34.158" v="416"/>
          <ac:spMkLst>
            <pc:docMk/>
            <pc:sldMk cId="1977885209" sldId="267"/>
            <ac:spMk id="30" creationId="{B3067F0C-22B1-76EC-FC74-99E43B25F7D0}"/>
          </ac:spMkLst>
        </pc:spChg>
        <pc:spChg chg="add mod">
          <ac:chgData name="Nazish Shazady (2224320)" userId="S::2224320@student.uwtsd.ac.uk::e2ce2f7f-1b29-4b5e-a3b8-5e0048064849" providerId="AD" clId="Web-{573822BB-60EE-EE63-228F-20BF3B3A036D}" dt="2026-06-21T00:45:51.064" v="732" actId="1076"/>
          <ac:spMkLst>
            <pc:docMk/>
            <pc:sldMk cId="1977885209" sldId="267"/>
            <ac:spMk id="31" creationId="{8BA414CA-CEC5-89BF-FF19-1A137052ED2D}"/>
          </ac:spMkLst>
        </pc:spChg>
        <pc:spChg chg="add mod">
          <ac:chgData name="Nazish Shazady (2224320)" userId="S::2224320@student.uwtsd.ac.uk::e2ce2f7f-1b29-4b5e-a3b8-5e0048064849" providerId="AD" clId="Web-{573822BB-60EE-EE63-228F-20BF3B3A036D}" dt="2026-06-21T00:38:20.538" v="459" actId="1076"/>
          <ac:spMkLst>
            <pc:docMk/>
            <pc:sldMk cId="1977885209" sldId="267"/>
            <ac:spMk id="32" creationId="{76A264C0-3935-CEA9-FABE-8C2E806D9870}"/>
          </ac:spMkLst>
        </pc:spChg>
        <pc:spChg chg="add del mod">
          <ac:chgData name="Nazish Shazady (2224320)" userId="S::2224320@student.uwtsd.ac.uk::e2ce2f7f-1b29-4b5e-a3b8-5e0048064849" providerId="AD" clId="Web-{573822BB-60EE-EE63-228F-20BF3B3A036D}" dt="2026-06-21T00:39:06.211" v="462"/>
          <ac:spMkLst>
            <pc:docMk/>
            <pc:sldMk cId="1977885209" sldId="267"/>
            <ac:spMk id="33" creationId="{22CA087A-BF83-96FA-E8B4-C08EEB2E55B3}"/>
          </ac:spMkLst>
        </pc:spChg>
        <pc:spChg chg="add mod">
          <ac:chgData name="Nazish Shazady (2224320)" userId="S::2224320@student.uwtsd.ac.uk::e2ce2f7f-1b29-4b5e-a3b8-5e0048064849" providerId="AD" clId="Web-{573822BB-60EE-EE63-228F-20BF3B3A036D}" dt="2026-06-21T00:50:38.415" v="907" actId="14100"/>
          <ac:spMkLst>
            <pc:docMk/>
            <pc:sldMk cId="1977885209" sldId="267"/>
            <ac:spMk id="34" creationId="{25D71EB6-7F5B-85E1-1DE1-5E5E93E68C22}"/>
          </ac:spMkLst>
        </pc:spChg>
        <pc:spChg chg="add mod">
          <ac:chgData name="Nazish Shazady (2224320)" userId="S::2224320@student.uwtsd.ac.uk::e2ce2f7f-1b29-4b5e-a3b8-5e0048064849" providerId="AD" clId="Web-{573822BB-60EE-EE63-228F-20BF3B3A036D}" dt="2026-06-21T00:49:32.819" v="905" actId="20577"/>
          <ac:spMkLst>
            <pc:docMk/>
            <pc:sldMk cId="1977885209" sldId="267"/>
            <ac:spMk id="35" creationId="{A6676F01-323C-48F7-FB45-0C70ACBB2ADC}"/>
          </ac:spMkLst>
        </pc:spChg>
      </pc:sldChg>
      <pc:sldChg chg="mod modClrScheme chgLayout">
        <pc:chgData name="Nazish Shazady (2224320)" userId="S::2224320@student.uwtsd.ac.uk::e2ce2f7f-1b29-4b5e-a3b8-5e0048064849" providerId="AD" clId="Web-{573822BB-60EE-EE63-228F-20BF3B3A036D}" dt="2026-06-21T00:02:35.026" v="103"/>
        <pc:sldMkLst>
          <pc:docMk/>
          <pc:sldMk cId="1830577611" sldId="268"/>
        </pc:sldMkLst>
      </pc:sldChg>
      <pc:sldChg chg="mod modClrScheme chgLayout">
        <pc:chgData name="Nazish Shazady (2224320)" userId="S::2224320@student.uwtsd.ac.uk::e2ce2f7f-1b29-4b5e-a3b8-5e0048064849" providerId="AD" clId="Web-{573822BB-60EE-EE63-228F-20BF3B3A036D}" dt="2026-06-21T00:02:35.026" v="103"/>
        <pc:sldMkLst>
          <pc:docMk/>
          <pc:sldMk cId="3104548699" sldId="269"/>
        </pc:sldMkLst>
      </pc:sldChg>
      <pc:sldChg chg="del">
        <pc:chgData name="Nazish Shazady (2224320)" userId="S::2224320@student.uwtsd.ac.uk::e2ce2f7f-1b29-4b5e-a3b8-5e0048064849" providerId="AD" clId="Web-{573822BB-60EE-EE63-228F-20BF3B3A036D}" dt="2026-06-21T00:02:27.135" v="102"/>
        <pc:sldMkLst>
          <pc:docMk/>
          <pc:sldMk cId="2585504529" sldId="270"/>
        </pc:sldMkLst>
      </pc:sldChg>
      <pc:sldMasterChg chg="del delSldLayout">
        <pc:chgData name="Nazish Shazady (2224320)" userId="S::2224320@student.uwtsd.ac.uk::e2ce2f7f-1b29-4b5e-a3b8-5e0048064849" providerId="AD" clId="Web-{573822BB-60EE-EE63-228F-20BF3B3A036D}" dt="2026-06-21T00:02:35.026" v="103"/>
        <pc:sldMasterMkLst>
          <pc:docMk/>
          <pc:sldMasterMk cId="3403879268" sldId="2147483672"/>
        </pc:sldMasterMkLst>
        <pc:sldLayoutChg chg="del">
          <pc:chgData name="Nazish Shazady (2224320)" userId="S::2224320@student.uwtsd.ac.uk::e2ce2f7f-1b29-4b5e-a3b8-5e0048064849" providerId="AD" clId="Web-{573822BB-60EE-EE63-228F-20BF3B3A036D}" dt="2026-06-21T00:02:35.026" v="103"/>
          <pc:sldLayoutMkLst>
            <pc:docMk/>
            <pc:sldMasterMk cId="3403879268" sldId="2147483672"/>
            <pc:sldLayoutMk cId="2865637502" sldId="2147483673"/>
          </pc:sldLayoutMkLst>
        </pc:sldLayoutChg>
        <pc:sldLayoutChg chg="del">
          <pc:chgData name="Nazish Shazady (2224320)" userId="S::2224320@student.uwtsd.ac.uk::e2ce2f7f-1b29-4b5e-a3b8-5e0048064849" providerId="AD" clId="Web-{573822BB-60EE-EE63-228F-20BF3B3A036D}" dt="2026-06-21T00:02:35.026" v="103"/>
          <pc:sldLayoutMkLst>
            <pc:docMk/>
            <pc:sldMasterMk cId="3403879268" sldId="2147483672"/>
            <pc:sldLayoutMk cId="597303407" sldId="2147483674"/>
          </pc:sldLayoutMkLst>
        </pc:sldLayoutChg>
        <pc:sldLayoutChg chg="del">
          <pc:chgData name="Nazish Shazady (2224320)" userId="S::2224320@student.uwtsd.ac.uk::e2ce2f7f-1b29-4b5e-a3b8-5e0048064849" providerId="AD" clId="Web-{573822BB-60EE-EE63-228F-20BF3B3A036D}" dt="2026-06-21T00:02:35.026" v="103"/>
          <pc:sldLayoutMkLst>
            <pc:docMk/>
            <pc:sldMasterMk cId="3403879268" sldId="2147483672"/>
            <pc:sldLayoutMk cId="3628985262" sldId="2147483675"/>
          </pc:sldLayoutMkLst>
        </pc:sldLayoutChg>
        <pc:sldLayoutChg chg="del">
          <pc:chgData name="Nazish Shazady (2224320)" userId="S::2224320@student.uwtsd.ac.uk::e2ce2f7f-1b29-4b5e-a3b8-5e0048064849" providerId="AD" clId="Web-{573822BB-60EE-EE63-228F-20BF3B3A036D}" dt="2026-06-21T00:02:35.026" v="103"/>
          <pc:sldLayoutMkLst>
            <pc:docMk/>
            <pc:sldMasterMk cId="3403879268" sldId="2147483672"/>
            <pc:sldLayoutMk cId="2272941474" sldId="2147483676"/>
          </pc:sldLayoutMkLst>
        </pc:sldLayoutChg>
        <pc:sldLayoutChg chg="del">
          <pc:chgData name="Nazish Shazady (2224320)" userId="S::2224320@student.uwtsd.ac.uk::e2ce2f7f-1b29-4b5e-a3b8-5e0048064849" providerId="AD" clId="Web-{573822BB-60EE-EE63-228F-20BF3B3A036D}" dt="2026-06-21T00:02:35.026" v="103"/>
          <pc:sldLayoutMkLst>
            <pc:docMk/>
            <pc:sldMasterMk cId="3403879268" sldId="2147483672"/>
            <pc:sldLayoutMk cId="339333425" sldId="2147483677"/>
          </pc:sldLayoutMkLst>
        </pc:sldLayoutChg>
        <pc:sldLayoutChg chg="del">
          <pc:chgData name="Nazish Shazady (2224320)" userId="S::2224320@student.uwtsd.ac.uk::e2ce2f7f-1b29-4b5e-a3b8-5e0048064849" providerId="AD" clId="Web-{573822BB-60EE-EE63-228F-20BF3B3A036D}" dt="2026-06-21T00:02:35.026" v="103"/>
          <pc:sldLayoutMkLst>
            <pc:docMk/>
            <pc:sldMasterMk cId="3403879268" sldId="2147483672"/>
            <pc:sldLayoutMk cId="3789320422" sldId="2147483678"/>
          </pc:sldLayoutMkLst>
        </pc:sldLayoutChg>
        <pc:sldLayoutChg chg="del">
          <pc:chgData name="Nazish Shazady (2224320)" userId="S::2224320@student.uwtsd.ac.uk::e2ce2f7f-1b29-4b5e-a3b8-5e0048064849" providerId="AD" clId="Web-{573822BB-60EE-EE63-228F-20BF3B3A036D}" dt="2026-06-21T00:02:35.026" v="103"/>
          <pc:sldLayoutMkLst>
            <pc:docMk/>
            <pc:sldMasterMk cId="3403879268" sldId="2147483672"/>
            <pc:sldLayoutMk cId="1150563857" sldId="2147483679"/>
          </pc:sldLayoutMkLst>
        </pc:sldLayoutChg>
        <pc:sldLayoutChg chg="del">
          <pc:chgData name="Nazish Shazady (2224320)" userId="S::2224320@student.uwtsd.ac.uk::e2ce2f7f-1b29-4b5e-a3b8-5e0048064849" providerId="AD" clId="Web-{573822BB-60EE-EE63-228F-20BF3B3A036D}" dt="2026-06-21T00:02:35.026" v="103"/>
          <pc:sldLayoutMkLst>
            <pc:docMk/>
            <pc:sldMasterMk cId="3403879268" sldId="2147483672"/>
            <pc:sldLayoutMk cId="1651472862" sldId="2147483680"/>
          </pc:sldLayoutMkLst>
        </pc:sldLayoutChg>
        <pc:sldLayoutChg chg="del">
          <pc:chgData name="Nazish Shazady (2224320)" userId="S::2224320@student.uwtsd.ac.uk::e2ce2f7f-1b29-4b5e-a3b8-5e0048064849" providerId="AD" clId="Web-{573822BB-60EE-EE63-228F-20BF3B3A036D}" dt="2026-06-21T00:02:35.026" v="103"/>
          <pc:sldLayoutMkLst>
            <pc:docMk/>
            <pc:sldMasterMk cId="3403879268" sldId="2147483672"/>
            <pc:sldLayoutMk cId="2612403239" sldId="2147483681"/>
          </pc:sldLayoutMkLst>
        </pc:sldLayoutChg>
        <pc:sldLayoutChg chg="del">
          <pc:chgData name="Nazish Shazady (2224320)" userId="S::2224320@student.uwtsd.ac.uk::e2ce2f7f-1b29-4b5e-a3b8-5e0048064849" providerId="AD" clId="Web-{573822BB-60EE-EE63-228F-20BF3B3A036D}" dt="2026-06-21T00:02:35.026" v="103"/>
          <pc:sldLayoutMkLst>
            <pc:docMk/>
            <pc:sldMasterMk cId="3403879268" sldId="2147483672"/>
            <pc:sldLayoutMk cId="1303783593" sldId="2147483682"/>
          </pc:sldLayoutMkLst>
        </pc:sldLayoutChg>
        <pc:sldLayoutChg chg="del">
          <pc:chgData name="Nazish Shazady (2224320)" userId="S::2224320@student.uwtsd.ac.uk::e2ce2f7f-1b29-4b5e-a3b8-5e0048064849" providerId="AD" clId="Web-{573822BB-60EE-EE63-228F-20BF3B3A036D}" dt="2026-06-21T00:02:35.026" v="103"/>
          <pc:sldLayoutMkLst>
            <pc:docMk/>
            <pc:sldMasterMk cId="3403879268" sldId="2147483672"/>
            <pc:sldLayoutMk cId="2335154721" sldId="2147483683"/>
          </pc:sldLayoutMkLst>
        </pc:sldLayoutChg>
      </pc:sldMasterChg>
      <pc:sldMasterChg chg="add addSldLayout modSldLayout">
        <pc:chgData name="Nazish Shazady (2224320)" userId="S::2224320@student.uwtsd.ac.uk::e2ce2f7f-1b29-4b5e-a3b8-5e0048064849" providerId="AD" clId="Web-{573822BB-60EE-EE63-228F-20BF3B3A036D}" dt="2026-06-21T00:02:35.026" v="103"/>
        <pc:sldMasterMkLst>
          <pc:docMk/>
          <pc:sldMasterMk cId="86183929" sldId="2147483684"/>
        </pc:sldMasterMkLst>
        <pc:sldLayoutChg chg="add mod replId">
          <pc:chgData name="Nazish Shazady (2224320)" userId="S::2224320@student.uwtsd.ac.uk::e2ce2f7f-1b29-4b5e-a3b8-5e0048064849" providerId="AD" clId="Web-{573822BB-60EE-EE63-228F-20BF3B3A036D}" dt="2026-06-21T00:02:35.026" v="103"/>
          <pc:sldLayoutMkLst>
            <pc:docMk/>
            <pc:sldMasterMk cId="86183929" sldId="2147483684"/>
            <pc:sldLayoutMk cId="3047186697" sldId="2147483685"/>
          </pc:sldLayoutMkLst>
        </pc:sldLayoutChg>
        <pc:sldLayoutChg chg="add mod replId">
          <pc:chgData name="Nazish Shazady (2224320)" userId="S::2224320@student.uwtsd.ac.uk::e2ce2f7f-1b29-4b5e-a3b8-5e0048064849" providerId="AD" clId="Web-{573822BB-60EE-EE63-228F-20BF3B3A036D}" dt="2026-06-21T00:02:35.026" v="103"/>
          <pc:sldLayoutMkLst>
            <pc:docMk/>
            <pc:sldMasterMk cId="86183929" sldId="2147483684"/>
            <pc:sldLayoutMk cId="4111430130" sldId="2147483686"/>
          </pc:sldLayoutMkLst>
        </pc:sldLayoutChg>
        <pc:sldLayoutChg chg="add mod replId">
          <pc:chgData name="Nazish Shazady (2224320)" userId="S::2224320@student.uwtsd.ac.uk::e2ce2f7f-1b29-4b5e-a3b8-5e0048064849" providerId="AD" clId="Web-{573822BB-60EE-EE63-228F-20BF3B3A036D}" dt="2026-06-21T00:02:35.026" v="103"/>
          <pc:sldLayoutMkLst>
            <pc:docMk/>
            <pc:sldMasterMk cId="86183929" sldId="2147483684"/>
            <pc:sldLayoutMk cId="3528177746" sldId="2147483687"/>
          </pc:sldLayoutMkLst>
        </pc:sldLayoutChg>
        <pc:sldLayoutChg chg="add mod replId">
          <pc:chgData name="Nazish Shazady (2224320)" userId="S::2224320@student.uwtsd.ac.uk::e2ce2f7f-1b29-4b5e-a3b8-5e0048064849" providerId="AD" clId="Web-{573822BB-60EE-EE63-228F-20BF3B3A036D}" dt="2026-06-21T00:02:35.026" v="103"/>
          <pc:sldLayoutMkLst>
            <pc:docMk/>
            <pc:sldMasterMk cId="86183929" sldId="2147483684"/>
            <pc:sldLayoutMk cId="2791451280" sldId="2147483688"/>
          </pc:sldLayoutMkLst>
        </pc:sldLayoutChg>
        <pc:sldLayoutChg chg="add mod replId">
          <pc:chgData name="Nazish Shazady (2224320)" userId="S::2224320@student.uwtsd.ac.uk::e2ce2f7f-1b29-4b5e-a3b8-5e0048064849" providerId="AD" clId="Web-{573822BB-60EE-EE63-228F-20BF3B3A036D}" dt="2026-06-21T00:02:35.026" v="103"/>
          <pc:sldLayoutMkLst>
            <pc:docMk/>
            <pc:sldMasterMk cId="86183929" sldId="2147483684"/>
            <pc:sldLayoutMk cId="2617588415" sldId="2147483689"/>
          </pc:sldLayoutMkLst>
        </pc:sldLayoutChg>
        <pc:sldLayoutChg chg="add mod replId">
          <pc:chgData name="Nazish Shazady (2224320)" userId="S::2224320@student.uwtsd.ac.uk::e2ce2f7f-1b29-4b5e-a3b8-5e0048064849" providerId="AD" clId="Web-{573822BB-60EE-EE63-228F-20BF3B3A036D}" dt="2026-06-21T00:02:35.026" v="103"/>
          <pc:sldLayoutMkLst>
            <pc:docMk/>
            <pc:sldMasterMk cId="86183929" sldId="2147483684"/>
            <pc:sldLayoutMk cId="3382551903" sldId="2147483690"/>
          </pc:sldLayoutMkLst>
        </pc:sldLayoutChg>
        <pc:sldLayoutChg chg="add mod replId">
          <pc:chgData name="Nazish Shazady (2224320)" userId="S::2224320@student.uwtsd.ac.uk::e2ce2f7f-1b29-4b5e-a3b8-5e0048064849" providerId="AD" clId="Web-{573822BB-60EE-EE63-228F-20BF3B3A036D}" dt="2026-06-21T00:02:35.026" v="103"/>
          <pc:sldLayoutMkLst>
            <pc:docMk/>
            <pc:sldMasterMk cId="86183929" sldId="2147483684"/>
            <pc:sldLayoutMk cId="809542154" sldId="2147483691"/>
          </pc:sldLayoutMkLst>
        </pc:sldLayoutChg>
        <pc:sldLayoutChg chg="add mod replId">
          <pc:chgData name="Nazish Shazady (2224320)" userId="S::2224320@student.uwtsd.ac.uk::e2ce2f7f-1b29-4b5e-a3b8-5e0048064849" providerId="AD" clId="Web-{573822BB-60EE-EE63-228F-20BF3B3A036D}" dt="2026-06-21T00:02:35.026" v="103"/>
          <pc:sldLayoutMkLst>
            <pc:docMk/>
            <pc:sldMasterMk cId="86183929" sldId="2147483684"/>
            <pc:sldLayoutMk cId="73985264" sldId="2147483692"/>
          </pc:sldLayoutMkLst>
        </pc:sldLayoutChg>
        <pc:sldLayoutChg chg="add mod replId">
          <pc:chgData name="Nazish Shazady (2224320)" userId="S::2224320@student.uwtsd.ac.uk::e2ce2f7f-1b29-4b5e-a3b8-5e0048064849" providerId="AD" clId="Web-{573822BB-60EE-EE63-228F-20BF3B3A036D}" dt="2026-06-21T00:02:35.026" v="103"/>
          <pc:sldLayoutMkLst>
            <pc:docMk/>
            <pc:sldMasterMk cId="86183929" sldId="2147483684"/>
            <pc:sldLayoutMk cId="1763404245" sldId="2147483693"/>
          </pc:sldLayoutMkLst>
        </pc:sldLayoutChg>
        <pc:sldLayoutChg chg="add mod replId">
          <pc:chgData name="Nazish Shazady (2224320)" userId="S::2224320@student.uwtsd.ac.uk::e2ce2f7f-1b29-4b5e-a3b8-5e0048064849" providerId="AD" clId="Web-{573822BB-60EE-EE63-228F-20BF3B3A036D}" dt="2026-06-21T00:02:35.026" v="103"/>
          <pc:sldLayoutMkLst>
            <pc:docMk/>
            <pc:sldMasterMk cId="86183929" sldId="2147483684"/>
            <pc:sldLayoutMk cId="1354524421" sldId="2147483694"/>
          </pc:sldLayoutMkLst>
        </pc:sldLayoutChg>
        <pc:sldLayoutChg chg="add mod replId">
          <pc:chgData name="Nazish Shazady (2224320)" userId="S::2224320@student.uwtsd.ac.uk::e2ce2f7f-1b29-4b5e-a3b8-5e0048064849" providerId="AD" clId="Web-{573822BB-60EE-EE63-228F-20BF3B3A036D}" dt="2026-06-21T00:02:35.026" v="103"/>
          <pc:sldLayoutMkLst>
            <pc:docMk/>
            <pc:sldMasterMk cId="86183929" sldId="2147483684"/>
            <pc:sldLayoutMk cId="4216376739" sldId="2147483695"/>
          </pc:sldLayoutMkLst>
        </pc:sldLayoutChg>
      </pc:sldMasterChg>
    </pc:docChg>
  </pc:docChgLst>
  <pc:docChgLst>
    <pc:chgData name="Nazish Shazady (2224320)" userId="S::2224320@student.uwtsd.ac.uk::e2ce2f7f-1b29-4b5e-a3b8-5e0048064849" providerId="AD" clId="Web-{1C718D80-A77D-B5FB-8237-03641B574BAF}"/>
    <pc:docChg chg="addSld delSld modSld">
      <pc:chgData name="Nazish Shazady (2224320)" userId="S::2224320@student.uwtsd.ac.uk::e2ce2f7f-1b29-4b5e-a3b8-5e0048064849" providerId="AD" clId="Web-{1C718D80-A77D-B5FB-8237-03641B574BAF}" dt="2026-06-20T23:38:11.200" v="903"/>
      <pc:docMkLst>
        <pc:docMk/>
      </pc:docMkLst>
      <pc:sldChg chg="modSp modTransition">
        <pc:chgData name="Nazish Shazady (2224320)" userId="S::2224320@student.uwtsd.ac.uk::e2ce2f7f-1b29-4b5e-a3b8-5e0048064849" providerId="AD" clId="Web-{1C718D80-A77D-B5FB-8237-03641B574BAF}" dt="2026-06-20T22:51:55.157" v="511" actId="20577"/>
        <pc:sldMkLst>
          <pc:docMk/>
          <pc:sldMk cId="892607624" sldId="257"/>
        </pc:sldMkLst>
        <pc:spChg chg="mod">
          <ac:chgData name="Nazish Shazady (2224320)" userId="S::2224320@student.uwtsd.ac.uk::e2ce2f7f-1b29-4b5e-a3b8-5e0048064849" providerId="AD" clId="Web-{1C718D80-A77D-B5FB-8237-03641B574BAF}" dt="2026-06-20T22:51:55.157" v="511" actId="20577"/>
          <ac:spMkLst>
            <pc:docMk/>
            <pc:sldMk cId="892607624" sldId="257"/>
            <ac:spMk id="2" creationId="{12D62DB6-364A-1FFE-B4EA-CEBB65214990}"/>
          </ac:spMkLst>
        </pc:spChg>
      </pc:sldChg>
      <pc:sldChg chg="addSp delSp modSp">
        <pc:chgData name="Nazish Shazady (2224320)" userId="S::2224320@student.uwtsd.ac.uk::e2ce2f7f-1b29-4b5e-a3b8-5e0048064849" providerId="AD" clId="Web-{1C718D80-A77D-B5FB-8237-03641B574BAF}" dt="2026-06-20T23:38:11.200" v="903"/>
        <pc:sldMkLst>
          <pc:docMk/>
          <pc:sldMk cId="2907804144" sldId="262"/>
        </pc:sldMkLst>
        <pc:spChg chg="mod">
          <ac:chgData name="Nazish Shazady (2224320)" userId="S::2224320@student.uwtsd.ac.uk::e2ce2f7f-1b29-4b5e-a3b8-5e0048064849" providerId="AD" clId="Web-{1C718D80-A77D-B5FB-8237-03641B574BAF}" dt="2026-06-20T23:38:04.262" v="902" actId="14100"/>
          <ac:spMkLst>
            <pc:docMk/>
            <pc:sldMk cId="2907804144" sldId="262"/>
            <ac:spMk id="4" creationId="{10992242-5932-C3FE-C59A-5A9462D08AC4}"/>
          </ac:spMkLst>
        </pc:spChg>
      </pc:sldChg>
      <pc:sldChg chg="delSp">
        <pc:chgData name="Nazish Shazady (2224320)" userId="S::2224320@student.uwtsd.ac.uk::e2ce2f7f-1b29-4b5e-a3b8-5e0048064849" providerId="AD" clId="Web-{1C718D80-A77D-B5FB-8237-03641B574BAF}" dt="2026-06-20T22:43:44.590" v="403"/>
        <pc:sldMkLst>
          <pc:docMk/>
          <pc:sldMk cId="849643844" sldId="263"/>
        </pc:sldMkLst>
      </pc:sldChg>
      <pc:sldChg chg="modSp">
        <pc:chgData name="Nazish Shazady (2224320)" userId="S::2224320@student.uwtsd.ac.uk::e2ce2f7f-1b29-4b5e-a3b8-5e0048064849" providerId="AD" clId="Web-{1C718D80-A77D-B5FB-8237-03641B574BAF}" dt="2026-06-20T23:26:45.457" v="725" actId="20577"/>
        <pc:sldMkLst>
          <pc:docMk/>
          <pc:sldMk cId="3679590812" sldId="264"/>
        </pc:sldMkLst>
        <pc:spChg chg="mod">
          <ac:chgData name="Nazish Shazady (2224320)" userId="S::2224320@student.uwtsd.ac.uk::e2ce2f7f-1b29-4b5e-a3b8-5e0048064849" providerId="AD" clId="Web-{1C718D80-A77D-B5FB-8237-03641B574BAF}" dt="2026-06-20T23:26:45.457" v="725" actId="20577"/>
          <ac:spMkLst>
            <pc:docMk/>
            <pc:sldMk cId="3679590812" sldId="264"/>
            <ac:spMk id="3" creationId="{962C0132-2CBE-DBF4-5AB1-A53D0D6EBF87}"/>
          </ac:spMkLst>
        </pc:spChg>
      </pc:sldChg>
      <pc:sldChg chg="modSp">
        <pc:chgData name="Nazish Shazady (2224320)" userId="S::2224320@student.uwtsd.ac.uk::e2ce2f7f-1b29-4b5e-a3b8-5e0048064849" providerId="AD" clId="Web-{1C718D80-A77D-B5FB-8237-03641B574BAF}" dt="2026-06-20T22:49:50.866" v="501" actId="14100"/>
        <pc:sldMkLst>
          <pc:docMk/>
          <pc:sldMk cId="2311746378" sldId="265"/>
        </pc:sldMkLst>
        <pc:spChg chg="mod">
          <ac:chgData name="Nazish Shazady (2224320)" userId="S::2224320@student.uwtsd.ac.uk::e2ce2f7f-1b29-4b5e-a3b8-5e0048064849" providerId="AD" clId="Web-{1C718D80-A77D-B5FB-8237-03641B574BAF}" dt="2026-06-20T22:48:21.655" v="436" actId="14100"/>
          <ac:spMkLst>
            <pc:docMk/>
            <pc:sldMk cId="2311746378" sldId="265"/>
            <ac:spMk id="5" creationId="{807D0621-B043-AC7E-AC1C-4C7463BEC949}"/>
          </ac:spMkLst>
        </pc:spChg>
        <pc:spChg chg="mod">
          <ac:chgData name="Nazish Shazady (2224320)" userId="S::2224320@student.uwtsd.ac.uk::e2ce2f7f-1b29-4b5e-a3b8-5e0048064849" providerId="AD" clId="Web-{1C718D80-A77D-B5FB-8237-03641B574BAF}" dt="2026-06-20T22:49:50.866" v="501" actId="14100"/>
          <ac:spMkLst>
            <pc:docMk/>
            <pc:sldMk cId="2311746378" sldId="265"/>
            <ac:spMk id="7" creationId="{A63FAB4E-C66D-CEAC-10A9-F905DDA13E93}"/>
          </ac:spMkLst>
        </pc:spChg>
        <pc:graphicFrameChg chg="mod modGraphic">
          <ac:chgData name="Nazish Shazady (2224320)" userId="S::2224320@student.uwtsd.ac.uk::e2ce2f7f-1b29-4b5e-a3b8-5e0048064849" providerId="AD" clId="Web-{1C718D80-A77D-B5FB-8237-03641B574BAF}" dt="2026-06-20T22:49:37.036" v="499" actId="1076"/>
          <ac:graphicFrameMkLst>
            <pc:docMk/>
            <pc:sldMk cId="2311746378" sldId="265"/>
            <ac:graphicFrameMk id="11" creationId="{43404254-FB24-D82B-FA2C-B99BDA7D24F1}"/>
          </ac:graphicFrameMkLst>
        </pc:graphicFrameChg>
      </pc:sldChg>
      <pc:sldChg chg="modSp">
        <pc:chgData name="Nazish Shazady (2224320)" userId="S::2224320@student.uwtsd.ac.uk::e2ce2f7f-1b29-4b5e-a3b8-5e0048064849" providerId="AD" clId="Web-{1C718D80-A77D-B5FB-8237-03641B574BAF}" dt="2026-06-20T23:18:01.461" v="680" actId="14100"/>
        <pc:sldMkLst>
          <pc:docMk/>
          <pc:sldMk cId="1205716646" sldId="266"/>
        </pc:sldMkLst>
        <pc:spChg chg="mod">
          <ac:chgData name="Nazish Shazady (2224320)" userId="S::2224320@student.uwtsd.ac.uk::e2ce2f7f-1b29-4b5e-a3b8-5e0048064849" providerId="AD" clId="Web-{1C718D80-A77D-B5FB-8237-03641B574BAF}" dt="2026-06-20T23:18:01.461" v="680" actId="14100"/>
          <ac:spMkLst>
            <pc:docMk/>
            <pc:sldMk cId="1205716646" sldId="266"/>
            <ac:spMk id="4" creationId="{8F3AB0BE-A3B7-82AD-12B9-33E0FEC0FE34}"/>
          </ac:spMkLst>
        </pc:spChg>
      </pc:sldChg>
      <pc:sldChg chg="addSp delSp modSp modTransition">
        <pc:chgData name="Nazish Shazady (2224320)" userId="S::2224320@student.uwtsd.ac.uk::e2ce2f7f-1b29-4b5e-a3b8-5e0048064849" providerId="AD" clId="Web-{1C718D80-A77D-B5FB-8237-03641B574BAF}" dt="2026-06-20T23:14:09.177" v="678" actId="1076"/>
        <pc:sldMkLst>
          <pc:docMk/>
          <pc:sldMk cId="1977885209" sldId="267"/>
        </pc:sldMkLst>
        <pc:spChg chg="add mod ord">
          <ac:chgData name="Nazish Shazady (2224320)" userId="S::2224320@student.uwtsd.ac.uk::e2ce2f7f-1b29-4b5e-a3b8-5e0048064849" providerId="AD" clId="Web-{1C718D80-A77D-B5FB-8237-03641B574BAF}" dt="2026-06-20T23:09:19.497" v="623" actId="1076"/>
          <ac:spMkLst>
            <pc:docMk/>
            <pc:sldMk cId="1977885209" sldId="267"/>
            <ac:spMk id="2" creationId="{0CB26323-28F3-49DE-5007-63E3AC0263CF}"/>
          </ac:spMkLst>
        </pc:spChg>
        <pc:spChg chg="add mod">
          <ac:chgData name="Nazish Shazady (2224320)" userId="S::2224320@student.uwtsd.ac.uk::e2ce2f7f-1b29-4b5e-a3b8-5e0048064849" providerId="AD" clId="Web-{1C718D80-A77D-B5FB-8237-03641B574BAF}" dt="2026-06-20T23:09:14.997" v="622" actId="1076"/>
          <ac:spMkLst>
            <pc:docMk/>
            <pc:sldMk cId="1977885209" sldId="267"/>
            <ac:spMk id="3" creationId="{7453960E-E7BC-E2B0-9156-648B23F9418C}"/>
          </ac:spMkLst>
        </pc:spChg>
        <pc:spChg chg="add mod">
          <ac:chgData name="Nazish Shazady (2224320)" userId="S::2224320@student.uwtsd.ac.uk::e2ce2f7f-1b29-4b5e-a3b8-5e0048064849" providerId="AD" clId="Web-{1C718D80-A77D-B5FB-8237-03641B574BAF}" dt="2026-06-20T23:10:18.127" v="638" actId="1076"/>
          <ac:spMkLst>
            <pc:docMk/>
            <pc:sldMk cId="1977885209" sldId="267"/>
            <ac:spMk id="6" creationId="{50CE97C4-3D1D-EF38-E454-3A79778C92ED}"/>
          </ac:spMkLst>
        </pc:spChg>
        <pc:spChg chg="add mod">
          <ac:chgData name="Nazish Shazady (2224320)" userId="S::2224320@student.uwtsd.ac.uk::e2ce2f7f-1b29-4b5e-a3b8-5e0048064849" providerId="AD" clId="Web-{1C718D80-A77D-B5FB-8237-03641B574BAF}" dt="2026-06-20T23:09:23.263" v="624" actId="1076"/>
          <ac:spMkLst>
            <pc:docMk/>
            <pc:sldMk cId="1977885209" sldId="267"/>
            <ac:spMk id="7" creationId="{3283AE9E-C846-057A-C09D-5F6352E9EEF2}"/>
          </ac:spMkLst>
        </pc:spChg>
        <pc:spChg chg="add mod">
          <ac:chgData name="Nazish Shazady (2224320)" userId="S::2224320@student.uwtsd.ac.uk::e2ce2f7f-1b29-4b5e-a3b8-5e0048064849" providerId="AD" clId="Web-{1C718D80-A77D-B5FB-8237-03641B574BAF}" dt="2026-06-20T23:09:56.531" v="631" actId="1076"/>
          <ac:spMkLst>
            <pc:docMk/>
            <pc:sldMk cId="1977885209" sldId="267"/>
            <ac:spMk id="8" creationId="{D558F301-FB05-5680-FE83-ED8EF74E1850}"/>
          </ac:spMkLst>
        </pc:spChg>
        <pc:spChg chg="add mod">
          <ac:chgData name="Nazish Shazady (2224320)" userId="S::2224320@student.uwtsd.ac.uk::e2ce2f7f-1b29-4b5e-a3b8-5e0048064849" providerId="AD" clId="Web-{1C718D80-A77D-B5FB-8237-03641B574BAF}" dt="2026-06-20T23:10:36.957" v="642" actId="1076"/>
          <ac:spMkLst>
            <pc:docMk/>
            <pc:sldMk cId="1977885209" sldId="267"/>
            <ac:spMk id="9" creationId="{B6285396-A088-BE1A-128F-8CADD7CB95AC}"/>
          </ac:spMkLst>
        </pc:spChg>
        <pc:spChg chg="add mod">
          <ac:chgData name="Nazish Shazady (2224320)" userId="S::2224320@student.uwtsd.ac.uk::e2ce2f7f-1b29-4b5e-a3b8-5e0048064849" providerId="AD" clId="Web-{1C718D80-A77D-B5FB-8237-03641B574BAF}" dt="2026-06-20T23:09:33.858" v="627" actId="1076"/>
          <ac:spMkLst>
            <pc:docMk/>
            <pc:sldMk cId="1977885209" sldId="267"/>
            <ac:spMk id="10" creationId="{0834B4A9-086D-F104-CC52-37DCF5C4AD39}"/>
          </ac:spMkLst>
        </pc:spChg>
        <pc:spChg chg="add mod">
          <ac:chgData name="Nazish Shazady (2224320)" userId="S::2224320@student.uwtsd.ac.uk::e2ce2f7f-1b29-4b5e-a3b8-5e0048064849" providerId="AD" clId="Web-{1C718D80-A77D-B5FB-8237-03641B574BAF}" dt="2026-06-20T23:13:06.453" v="665" actId="1076"/>
          <ac:spMkLst>
            <pc:docMk/>
            <pc:sldMk cId="1977885209" sldId="267"/>
            <ac:spMk id="11" creationId="{72B8268F-B8AD-EAB7-B25E-D66651862795}"/>
          </ac:spMkLst>
        </pc:spChg>
        <pc:spChg chg="add mod">
          <ac:chgData name="Nazish Shazady (2224320)" userId="S::2224320@student.uwtsd.ac.uk::e2ce2f7f-1b29-4b5e-a3b8-5e0048064849" providerId="AD" clId="Web-{1C718D80-A77D-B5FB-8237-03641B574BAF}" dt="2026-06-20T23:13:11.219" v="666" actId="1076"/>
          <ac:spMkLst>
            <pc:docMk/>
            <pc:sldMk cId="1977885209" sldId="267"/>
            <ac:spMk id="13" creationId="{B78FDB6F-61F7-E2C1-45AF-50B956AB4962}"/>
          </ac:spMkLst>
        </pc:spChg>
        <pc:spChg chg="add mod">
          <ac:chgData name="Nazish Shazady (2224320)" userId="S::2224320@student.uwtsd.ac.uk::e2ce2f7f-1b29-4b5e-a3b8-5e0048064849" providerId="AD" clId="Web-{1C718D80-A77D-B5FB-8237-03641B574BAF}" dt="2026-06-20T23:13:58.473" v="675" actId="1076"/>
          <ac:spMkLst>
            <pc:docMk/>
            <pc:sldMk cId="1977885209" sldId="267"/>
            <ac:spMk id="14" creationId="{3BBA7B83-5B8F-00D2-02B3-2D58D2E77899}"/>
          </ac:spMkLst>
        </pc:spChg>
        <pc:spChg chg="add mod">
          <ac:chgData name="Nazish Shazady (2224320)" userId="S::2224320@student.uwtsd.ac.uk::e2ce2f7f-1b29-4b5e-a3b8-5e0048064849" providerId="AD" clId="Web-{1C718D80-A77D-B5FB-8237-03641B574BAF}" dt="2026-06-20T23:10:42.504" v="643" actId="1076"/>
          <ac:spMkLst>
            <pc:docMk/>
            <pc:sldMk cId="1977885209" sldId="267"/>
            <ac:spMk id="15" creationId="{63381B0B-2348-3F02-FDAE-689481443945}"/>
          </ac:spMkLst>
        </pc:spChg>
        <pc:spChg chg="add mod">
          <ac:chgData name="Nazish Shazady (2224320)" userId="S::2224320@student.uwtsd.ac.uk::e2ce2f7f-1b29-4b5e-a3b8-5e0048064849" providerId="AD" clId="Web-{1C718D80-A77D-B5FB-8237-03641B574BAF}" dt="2026-06-20T23:11:31.898" v="653" actId="1076"/>
          <ac:spMkLst>
            <pc:docMk/>
            <pc:sldMk cId="1977885209" sldId="267"/>
            <ac:spMk id="16" creationId="{A1ACF450-14EA-212D-A5BE-7F0323830653}"/>
          </ac:spMkLst>
        </pc:spChg>
        <pc:spChg chg="add mod">
          <ac:chgData name="Nazish Shazady (2224320)" userId="S::2224320@student.uwtsd.ac.uk::e2ce2f7f-1b29-4b5e-a3b8-5e0048064849" providerId="AD" clId="Web-{1C718D80-A77D-B5FB-8237-03641B574BAF}" dt="2026-06-20T23:09:27.514" v="625" actId="1076"/>
          <ac:spMkLst>
            <pc:docMk/>
            <pc:sldMk cId="1977885209" sldId="267"/>
            <ac:spMk id="17" creationId="{B02710A9-88FE-2D8D-358E-27FDE6A327DD}"/>
          </ac:spMkLst>
        </pc:spChg>
        <pc:spChg chg="add mod">
          <ac:chgData name="Nazish Shazady (2224320)" userId="S::2224320@student.uwtsd.ac.uk::e2ce2f7f-1b29-4b5e-a3b8-5e0048064849" providerId="AD" clId="Web-{1C718D80-A77D-B5FB-8237-03641B574BAF}" dt="2026-06-20T23:11:57.213" v="658" actId="1076"/>
          <ac:spMkLst>
            <pc:docMk/>
            <pc:sldMk cId="1977885209" sldId="267"/>
            <ac:spMk id="18" creationId="{1D8FFA46-EC69-998E-3903-FA5C4D80DD6E}"/>
          </ac:spMkLst>
        </pc:spChg>
        <pc:spChg chg="add mod">
          <ac:chgData name="Nazish Shazady (2224320)" userId="S::2224320@student.uwtsd.ac.uk::e2ce2f7f-1b29-4b5e-a3b8-5e0048064849" providerId="AD" clId="Web-{1C718D80-A77D-B5FB-8237-03641B574BAF}" dt="2026-06-20T23:09:39.999" v="628" actId="1076"/>
          <ac:spMkLst>
            <pc:docMk/>
            <pc:sldMk cId="1977885209" sldId="267"/>
            <ac:spMk id="19" creationId="{A8EB986B-9092-BCB8-4EC0-A8FED7D0298B}"/>
          </ac:spMkLst>
        </pc:spChg>
        <pc:spChg chg="add mod">
          <ac:chgData name="Nazish Shazady (2224320)" userId="S::2224320@student.uwtsd.ac.uk::e2ce2f7f-1b29-4b5e-a3b8-5e0048064849" providerId="AD" clId="Web-{1C718D80-A77D-B5FB-8237-03641B574BAF}" dt="2026-06-20T23:13:39.581" v="672" actId="1076"/>
          <ac:spMkLst>
            <pc:docMk/>
            <pc:sldMk cId="1977885209" sldId="267"/>
            <ac:spMk id="20" creationId="{A545C969-FE91-53CB-92F2-57B178286116}"/>
          </ac:spMkLst>
        </pc:spChg>
        <pc:spChg chg="mod">
          <ac:chgData name="Nazish Shazady (2224320)" userId="S::2224320@student.uwtsd.ac.uk::e2ce2f7f-1b29-4b5e-a3b8-5e0048064849" providerId="AD" clId="Web-{1C718D80-A77D-B5FB-8237-03641B574BAF}" dt="2026-06-20T23:05:43.995" v="595" actId="1076"/>
          <ac:spMkLst>
            <pc:docMk/>
            <pc:sldMk cId="1977885209" sldId="267"/>
            <ac:spMk id="21" creationId="{7984C075-E7DE-4B86-F02A-6B82507FFD37}"/>
          </ac:spMkLst>
        </pc:spChg>
        <pc:spChg chg="add mod">
          <ac:chgData name="Nazish Shazady (2224320)" userId="S::2224320@student.uwtsd.ac.uk::e2ce2f7f-1b29-4b5e-a3b8-5e0048064849" providerId="AD" clId="Web-{1C718D80-A77D-B5FB-8237-03641B574BAF}" dt="2026-06-20T23:12:02.745" v="659" actId="1076"/>
          <ac:spMkLst>
            <pc:docMk/>
            <pc:sldMk cId="1977885209" sldId="267"/>
            <ac:spMk id="22" creationId="{AA6BAB6F-4D3A-C388-1C14-2120C0E9EF7C}"/>
          </ac:spMkLst>
        </pc:spChg>
        <pc:spChg chg="add mod">
          <ac:chgData name="Nazish Shazady (2224320)" userId="S::2224320@student.uwtsd.ac.uk::e2ce2f7f-1b29-4b5e-a3b8-5e0048064849" providerId="AD" clId="Web-{1C718D80-A77D-B5FB-8237-03641B574BAF}" dt="2026-06-20T23:11:28.914" v="652" actId="1076"/>
          <ac:spMkLst>
            <pc:docMk/>
            <pc:sldMk cId="1977885209" sldId="267"/>
            <ac:spMk id="23" creationId="{A37FF8B8-A946-F310-0FEF-859EF0685E8A}"/>
          </ac:spMkLst>
        </pc:spChg>
        <pc:spChg chg="add mod ord">
          <ac:chgData name="Nazish Shazady (2224320)" userId="S::2224320@student.uwtsd.ac.uk::e2ce2f7f-1b29-4b5e-a3b8-5e0048064849" providerId="AD" clId="Web-{1C718D80-A77D-B5FB-8237-03641B574BAF}" dt="2026-06-20T23:08:59.511" v="620"/>
          <ac:spMkLst>
            <pc:docMk/>
            <pc:sldMk cId="1977885209" sldId="267"/>
            <ac:spMk id="24" creationId="{67977BC6-00B3-275C-37DD-3ECFD5CA83F5}"/>
          </ac:spMkLst>
        </pc:spChg>
        <pc:spChg chg="add mod ord">
          <ac:chgData name="Nazish Shazady (2224320)" userId="S::2224320@student.uwtsd.ac.uk::e2ce2f7f-1b29-4b5e-a3b8-5e0048064849" providerId="AD" clId="Web-{1C718D80-A77D-B5FB-8237-03641B574BAF}" dt="2026-06-20T23:08:05.632" v="611" actId="1076"/>
          <ac:spMkLst>
            <pc:docMk/>
            <pc:sldMk cId="1977885209" sldId="267"/>
            <ac:spMk id="71" creationId="{4E9E12FF-7990-2DF0-E1B7-37908A589BC3}"/>
          </ac:spMkLst>
        </pc:spChg>
        <pc:spChg chg="add mod">
          <ac:chgData name="Nazish Shazady (2224320)" userId="S::2224320@student.uwtsd.ac.uk::e2ce2f7f-1b29-4b5e-a3b8-5e0048064849" providerId="AD" clId="Web-{1C718D80-A77D-B5FB-8237-03641B574BAF}" dt="2026-06-20T23:13:45.456" v="673" actId="1076"/>
          <ac:spMkLst>
            <pc:docMk/>
            <pc:sldMk cId="1977885209" sldId="267"/>
            <ac:spMk id="74" creationId="{967D60EF-F9C3-97C4-B506-56BACC49B6F9}"/>
          </ac:spMkLst>
        </pc:spChg>
        <pc:spChg chg="add mod">
          <ac:chgData name="Nazish Shazady (2224320)" userId="S::2224320@student.uwtsd.ac.uk::e2ce2f7f-1b29-4b5e-a3b8-5e0048064849" providerId="AD" clId="Web-{1C718D80-A77D-B5FB-8237-03641B574BAF}" dt="2026-06-20T23:11:48.447" v="656" actId="1076"/>
          <ac:spMkLst>
            <pc:docMk/>
            <pc:sldMk cId="1977885209" sldId="267"/>
            <ac:spMk id="75" creationId="{63F36CA3-597C-F0FE-E53F-08C2CB0111A2}"/>
          </ac:spMkLst>
        </pc:spChg>
        <pc:spChg chg="add mod">
          <ac:chgData name="Nazish Shazady (2224320)" userId="S::2224320@student.uwtsd.ac.uk::e2ce2f7f-1b29-4b5e-a3b8-5e0048064849" providerId="AD" clId="Web-{1C718D80-A77D-B5FB-8237-03641B574BAF}" dt="2026-06-20T23:12:59.374" v="663" actId="1076"/>
          <ac:spMkLst>
            <pc:docMk/>
            <pc:sldMk cId="1977885209" sldId="267"/>
            <ac:spMk id="76" creationId="{D843507C-8E92-7952-84D3-4BD4E8FCF0B8}"/>
          </ac:spMkLst>
        </pc:spChg>
        <pc:spChg chg="add mod">
          <ac:chgData name="Nazish Shazady (2224320)" userId="S::2224320@student.uwtsd.ac.uk::e2ce2f7f-1b29-4b5e-a3b8-5e0048064849" providerId="AD" clId="Web-{1C718D80-A77D-B5FB-8237-03641B574BAF}" dt="2026-06-20T23:12:10.527" v="661" actId="1076"/>
          <ac:spMkLst>
            <pc:docMk/>
            <pc:sldMk cId="1977885209" sldId="267"/>
            <ac:spMk id="77" creationId="{051128CD-98AB-A711-CC6B-FB9E2F44CE95}"/>
          </ac:spMkLst>
        </pc:spChg>
        <pc:spChg chg="add mod">
          <ac:chgData name="Nazish Shazady (2224320)" userId="S::2224320@student.uwtsd.ac.uk::e2ce2f7f-1b29-4b5e-a3b8-5e0048064849" providerId="AD" clId="Web-{1C718D80-A77D-B5FB-8237-03641B574BAF}" dt="2026-06-20T23:11:40.665" v="654" actId="1076"/>
          <ac:spMkLst>
            <pc:docMk/>
            <pc:sldMk cId="1977885209" sldId="267"/>
            <ac:spMk id="79" creationId="{F4A5F006-59DE-EF53-505C-6B0D25E49CEF}"/>
          </ac:spMkLst>
        </pc:spChg>
        <pc:spChg chg="add mod">
          <ac:chgData name="Nazish Shazady (2224320)" userId="S::2224320@student.uwtsd.ac.uk::e2ce2f7f-1b29-4b5e-a3b8-5e0048064849" providerId="AD" clId="Web-{1C718D80-A77D-B5FB-8237-03641B574BAF}" dt="2026-06-20T23:11:04.115" v="646" actId="1076"/>
          <ac:spMkLst>
            <pc:docMk/>
            <pc:sldMk cId="1977885209" sldId="267"/>
            <ac:spMk id="80" creationId="{258F8832-7FA5-CDC3-8E3D-5DA6FBE71D6A}"/>
          </ac:spMkLst>
        </pc:spChg>
        <pc:spChg chg="add mod">
          <ac:chgData name="Nazish Shazady (2224320)" userId="S::2224320@student.uwtsd.ac.uk::e2ce2f7f-1b29-4b5e-a3b8-5e0048064849" providerId="AD" clId="Web-{1C718D80-A77D-B5FB-8237-03641B574BAF}" dt="2026-06-20T23:11:18.866" v="649" actId="1076"/>
          <ac:spMkLst>
            <pc:docMk/>
            <pc:sldMk cId="1977885209" sldId="267"/>
            <ac:spMk id="81" creationId="{EEB651A1-8223-AE74-7376-31E6EAF54506}"/>
          </ac:spMkLst>
        </pc:spChg>
        <pc:spChg chg="add mod">
          <ac:chgData name="Nazish Shazady (2224320)" userId="S::2224320@student.uwtsd.ac.uk::e2ce2f7f-1b29-4b5e-a3b8-5e0048064849" providerId="AD" clId="Web-{1C718D80-A77D-B5FB-8237-03641B574BAF}" dt="2026-06-20T23:09:58.922" v="632" actId="1076"/>
          <ac:spMkLst>
            <pc:docMk/>
            <pc:sldMk cId="1977885209" sldId="267"/>
            <ac:spMk id="82" creationId="{37320596-7661-A986-F187-B75F7DE3FFE2}"/>
          </ac:spMkLst>
        </pc:spChg>
        <pc:spChg chg="add mod">
          <ac:chgData name="Nazish Shazady (2224320)" userId="S::2224320@student.uwtsd.ac.uk::e2ce2f7f-1b29-4b5e-a3b8-5e0048064849" providerId="AD" clId="Web-{1C718D80-A77D-B5FB-8237-03641B574BAF}" dt="2026-06-20T23:13:19.720" v="667" actId="1076"/>
          <ac:spMkLst>
            <pc:docMk/>
            <pc:sldMk cId="1977885209" sldId="267"/>
            <ac:spMk id="84" creationId="{7AE4E94C-BD7B-AB2D-AC87-E76538CD5822}"/>
          </ac:spMkLst>
        </pc:spChg>
        <pc:spChg chg="add mod">
          <ac:chgData name="Nazish Shazady (2224320)" userId="S::2224320@student.uwtsd.ac.uk::e2ce2f7f-1b29-4b5e-a3b8-5e0048064849" providerId="AD" clId="Web-{1C718D80-A77D-B5FB-8237-03641B574BAF}" dt="2026-06-20T23:13:29.173" v="669" actId="1076"/>
          <ac:spMkLst>
            <pc:docMk/>
            <pc:sldMk cId="1977885209" sldId="267"/>
            <ac:spMk id="85" creationId="{9164C1C1-A1A7-99FC-B060-87290F53C2D6}"/>
          </ac:spMkLst>
        </pc:spChg>
        <pc:spChg chg="add mod">
          <ac:chgData name="Nazish Shazady (2224320)" userId="S::2224320@student.uwtsd.ac.uk::e2ce2f7f-1b29-4b5e-a3b8-5e0048064849" providerId="AD" clId="Web-{1C718D80-A77D-B5FB-8237-03641B574BAF}" dt="2026-06-20T23:13:54.285" v="674" actId="1076"/>
          <ac:spMkLst>
            <pc:docMk/>
            <pc:sldMk cId="1977885209" sldId="267"/>
            <ac:spMk id="87" creationId="{DA6AAC98-E3B5-0516-D4FC-0C86D5618DE2}"/>
          </ac:spMkLst>
        </pc:spChg>
        <pc:spChg chg="add mod">
          <ac:chgData name="Nazish Shazady (2224320)" userId="S::2224320@student.uwtsd.ac.uk::e2ce2f7f-1b29-4b5e-a3b8-5e0048064849" providerId="AD" clId="Web-{1C718D80-A77D-B5FB-8237-03641B574BAF}" dt="2026-06-20T23:13:22.704" v="668" actId="1076"/>
          <ac:spMkLst>
            <pc:docMk/>
            <pc:sldMk cId="1977885209" sldId="267"/>
            <ac:spMk id="88" creationId="{635C8A5E-B80C-E9DF-1E2D-C8F663347423}"/>
          </ac:spMkLst>
        </pc:spChg>
        <pc:spChg chg="add mod">
          <ac:chgData name="Nazish Shazady (2224320)" userId="S::2224320@student.uwtsd.ac.uk::e2ce2f7f-1b29-4b5e-a3b8-5e0048064849" providerId="AD" clId="Web-{1C718D80-A77D-B5FB-8237-03641B574BAF}" dt="2026-06-20T23:13:36.252" v="671" actId="1076"/>
          <ac:spMkLst>
            <pc:docMk/>
            <pc:sldMk cId="1977885209" sldId="267"/>
            <ac:spMk id="89" creationId="{AE3172F4-6E8C-C65A-8AF2-3A3CA35A214F}"/>
          </ac:spMkLst>
        </pc:spChg>
        <pc:spChg chg="add mod">
          <ac:chgData name="Nazish Shazady (2224320)" userId="S::2224320@student.uwtsd.ac.uk::e2ce2f7f-1b29-4b5e-a3b8-5e0048064849" providerId="AD" clId="Web-{1C718D80-A77D-B5FB-8237-03641B574BAF}" dt="2026-06-20T23:11:07.756" v="647" actId="1076"/>
          <ac:spMkLst>
            <pc:docMk/>
            <pc:sldMk cId="1977885209" sldId="267"/>
            <ac:spMk id="90" creationId="{9D30A11F-F7A2-FE87-238B-54B75A7CAAD6}"/>
          </ac:spMkLst>
        </pc:spChg>
        <pc:spChg chg="add mod">
          <ac:chgData name="Nazish Shazady (2224320)" userId="S::2224320@student.uwtsd.ac.uk::e2ce2f7f-1b29-4b5e-a3b8-5e0048064849" providerId="AD" clId="Web-{1C718D80-A77D-B5FB-8237-03641B574BAF}" dt="2026-06-20T23:11:44.431" v="655" actId="1076"/>
          <ac:spMkLst>
            <pc:docMk/>
            <pc:sldMk cId="1977885209" sldId="267"/>
            <ac:spMk id="91" creationId="{1FA48077-4D86-344E-27BE-95407025A37A}"/>
          </ac:spMkLst>
        </pc:spChg>
        <pc:spChg chg="add mod">
          <ac:chgData name="Nazish Shazady (2224320)" userId="S::2224320@student.uwtsd.ac.uk::e2ce2f7f-1b29-4b5e-a3b8-5e0048064849" providerId="AD" clId="Web-{1C718D80-A77D-B5FB-8237-03641B574BAF}" dt="2026-06-20T23:11:53.916" v="657" actId="1076"/>
          <ac:spMkLst>
            <pc:docMk/>
            <pc:sldMk cId="1977885209" sldId="267"/>
            <ac:spMk id="92" creationId="{7B6BA428-DB5D-AD8C-E665-E11B5CA82916}"/>
          </ac:spMkLst>
        </pc:spChg>
        <pc:spChg chg="add mod">
          <ac:chgData name="Nazish Shazady (2224320)" userId="S::2224320@student.uwtsd.ac.uk::e2ce2f7f-1b29-4b5e-a3b8-5e0048064849" providerId="AD" clId="Web-{1C718D80-A77D-B5FB-8237-03641B574BAF}" dt="2026-06-20T23:12:14.199" v="662" actId="1076"/>
          <ac:spMkLst>
            <pc:docMk/>
            <pc:sldMk cId="1977885209" sldId="267"/>
            <ac:spMk id="93" creationId="{68F54211-B5C0-59C8-1DEB-B21ACB20CA10}"/>
          </ac:spMkLst>
        </pc:spChg>
        <pc:spChg chg="add mod ord">
          <ac:chgData name="Nazish Shazady (2224320)" userId="S::2224320@student.uwtsd.ac.uk::e2ce2f7f-1b29-4b5e-a3b8-5e0048064849" providerId="AD" clId="Web-{1C718D80-A77D-B5FB-8237-03641B574BAF}" dt="2026-06-20T23:10:57.927" v="645" actId="1076"/>
          <ac:spMkLst>
            <pc:docMk/>
            <pc:sldMk cId="1977885209" sldId="267"/>
            <ac:spMk id="94" creationId="{012B86E3-2018-4BF5-F341-51FD2C7D9DB2}"/>
          </ac:spMkLst>
        </pc:spChg>
        <pc:spChg chg="add mod">
          <ac:chgData name="Nazish Shazady (2224320)" userId="S::2224320@student.uwtsd.ac.uk::e2ce2f7f-1b29-4b5e-a3b8-5e0048064849" providerId="AD" clId="Web-{1C718D80-A77D-B5FB-8237-03641B574BAF}" dt="2026-06-20T23:11:25.289" v="651" actId="1076"/>
          <ac:spMkLst>
            <pc:docMk/>
            <pc:sldMk cId="1977885209" sldId="267"/>
            <ac:spMk id="95" creationId="{BD47F364-FEAD-7FC3-02B3-6B904B546538}"/>
          </ac:spMkLst>
        </pc:spChg>
        <pc:spChg chg="add mod ord">
          <ac:chgData name="Nazish Shazady (2224320)" userId="S::2224320@student.uwtsd.ac.uk::e2ce2f7f-1b29-4b5e-a3b8-5e0048064849" providerId="AD" clId="Web-{1C718D80-A77D-B5FB-8237-03641B574BAF}" dt="2026-06-20T23:10:32.988" v="641" actId="1076"/>
          <ac:spMkLst>
            <pc:docMk/>
            <pc:sldMk cId="1977885209" sldId="267"/>
            <ac:spMk id="96" creationId="{F48D07FC-BE4C-E478-847D-7651688177FD}"/>
          </ac:spMkLst>
        </pc:spChg>
        <pc:spChg chg="add mod">
          <ac:chgData name="Nazish Shazady (2224320)" userId="S::2224320@student.uwtsd.ac.uk::e2ce2f7f-1b29-4b5e-a3b8-5e0048064849" providerId="AD" clId="Web-{1C718D80-A77D-B5FB-8237-03641B574BAF}" dt="2026-06-20T23:10:03.204" v="633" actId="1076"/>
          <ac:spMkLst>
            <pc:docMk/>
            <pc:sldMk cId="1977885209" sldId="267"/>
            <ac:spMk id="97" creationId="{E8341BA1-01B8-F163-6E97-B1B020E97AC9}"/>
          </ac:spMkLst>
        </pc:spChg>
        <pc:spChg chg="add mod">
          <ac:chgData name="Nazish Shazady (2224320)" userId="S::2224320@student.uwtsd.ac.uk::e2ce2f7f-1b29-4b5e-a3b8-5e0048064849" providerId="AD" clId="Web-{1C718D80-A77D-B5FB-8237-03641B574BAF}" dt="2026-06-20T23:13:02.984" v="664" actId="1076"/>
          <ac:spMkLst>
            <pc:docMk/>
            <pc:sldMk cId="1977885209" sldId="267"/>
            <ac:spMk id="98" creationId="{A81B2DEA-C5D8-002A-BE8C-500003666C7D}"/>
          </ac:spMkLst>
        </pc:spChg>
        <pc:spChg chg="add mod ord">
          <ac:chgData name="Nazish Shazady (2224320)" userId="S::2224320@student.uwtsd.ac.uk::e2ce2f7f-1b29-4b5e-a3b8-5e0048064849" providerId="AD" clId="Web-{1C718D80-A77D-B5FB-8237-03641B574BAF}" dt="2026-06-20T23:08:18.227" v="613" actId="14100"/>
          <ac:spMkLst>
            <pc:docMk/>
            <pc:sldMk cId="1977885209" sldId="267"/>
            <ac:spMk id="99" creationId="{D4198EE8-E7FB-A1E7-C616-92908C1DACF9}"/>
          </ac:spMkLst>
        </pc:spChg>
        <pc:spChg chg="add mod ord">
          <ac:chgData name="Nazish Shazady (2224320)" userId="S::2224320@student.uwtsd.ac.uk::e2ce2f7f-1b29-4b5e-a3b8-5e0048064849" providerId="AD" clId="Web-{1C718D80-A77D-B5FB-8237-03641B574BAF}" dt="2026-06-20T23:08:23.352" v="614" actId="1076"/>
          <ac:spMkLst>
            <pc:docMk/>
            <pc:sldMk cId="1977885209" sldId="267"/>
            <ac:spMk id="100" creationId="{A90F2C7F-6CA5-D8B6-98BA-5B726AE5017D}"/>
          </ac:spMkLst>
        </pc:spChg>
        <pc:spChg chg="add mod ord">
          <ac:chgData name="Nazish Shazady (2224320)" userId="S::2224320@student.uwtsd.ac.uk::e2ce2f7f-1b29-4b5e-a3b8-5e0048064849" providerId="AD" clId="Web-{1C718D80-A77D-B5FB-8237-03641B574BAF}" dt="2026-06-20T23:08:13.086" v="612" actId="1076"/>
          <ac:spMkLst>
            <pc:docMk/>
            <pc:sldMk cId="1977885209" sldId="267"/>
            <ac:spMk id="101" creationId="{E2FF72C7-2676-9F61-E7A7-8A7C0B55D5C7}"/>
          </ac:spMkLst>
        </pc:spChg>
        <pc:spChg chg="add mod">
          <ac:chgData name="Nazish Shazady (2224320)" userId="S::2224320@student.uwtsd.ac.uk::e2ce2f7f-1b29-4b5e-a3b8-5e0048064849" providerId="AD" clId="Web-{1C718D80-A77D-B5FB-8237-03641B574BAF}" dt="2026-06-20T23:09:51.594" v="630" actId="1076"/>
          <ac:spMkLst>
            <pc:docMk/>
            <pc:sldMk cId="1977885209" sldId="267"/>
            <ac:spMk id="102" creationId="{753AB381-C4C7-3AC6-B7E9-68AE9BC2BBA5}"/>
          </ac:spMkLst>
        </pc:spChg>
        <pc:spChg chg="add mod ord">
          <ac:chgData name="Nazish Shazady (2224320)" userId="S::2224320@student.uwtsd.ac.uk::e2ce2f7f-1b29-4b5e-a3b8-5e0048064849" providerId="AD" clId="Web-{1C718D80-A77D-B5FB-8237-03641B574BAF}" dt="2026-06-20T23:09:09.528" v="621" actId="1076"/>
          <ac:spMkLst>
            <pc:docMk/>
            <pc:sldMk cId="1977885209" sldId="267"/>
            <ac:spMk id="103" creationId="{B2FCDC22-91EE-3711-65DE-779179D1DE13}"/>
          </ac:spMkLst>
        </pc:spChg>
        <pc:spChg chg="add mod">
          <ac:chgData name="Nazish Shazady (2224320)" userId="S::2224320@student.uwtsd.ac.uk::e2ce2f7f-1b29-4b5e-a3b8-5e0048064849" providerId="AD" clId="Web-{1C718D80-A77D-B5FB-8237-03641B574BAF}" dt="2026-06-20T23:09:47.124" v="629" actId="1076"/>
          <ac:spMkLst>
            <pc:docMk/>
            <pc:sldMk cId="1977885209" sldId="267"/>
            <ac:spMk id="104" creationId="{97802C52-F1D6-69C2-A7D0-DC2480738C02}"/>
          </ac:spMkLst>
        </pc:spChg>
        <pc:spChg chg="add mod ord">
          <ac:chgData name="Nazish Shazady (2224320)" userId="S::2224320@student.uwtsd.ac.uk::e2ce2f7f-1b29-4b5e-a3b8-5e0048064849" providerId="AD" clId="Web-{1C718D80-A77D-B5FB-8237-03641B574BAF}" dt="2026-06-20T23:10:50.301" v="644" actId="1076"/>
          <ac:spMkLst>
            <pc:docMk/>
            <pc:sldMk cId="1977885209" sldId="267"/>
            <ac:spMk id="107" creationId="{197FE7F3-4344-6543-3558-075ADC3F1607}"/>
          </ac:spMkLst>
        </pc:spChg>
        <pc:picChg chg="mod ord">
          <ac:chgData name="Nazish Shazady (2224320)" userId="S::2224320@student.uwtsd.ac.uk::e2ce2f7f-1b29-4b5e-a3b8-5e0048064849" providerId="AD" clId="Web-{1C718D80-A77D-B5FB-8237-03641B574BAF}" dt="2026-06-20T23:06:28.108" v="599" actId="1076"/>
          <ac:picMkLst>
            <pc:docMk/>
            <pc:sldMk cId="1977885209" sldId="267"/>
            <ac:picMk id="5" creationId="{6F74EA2B-7F40-058C-84BB-98D434B4D412}"/>
          </ac:picMkLst>
        </pc:picChg>
      </pc:sldChg>
      <pc:sldChg chg="modSp">
        <pc:chgData name="Nazish Shazady (2224320)" userId="S::2224320@student.uwtsd.ac.uk::e2ce2f7f-1b29-4b5e-a3b8-5e0048064849" providerId="AD" clId="Web-{1C718D80-A77D-B5FB-8237-03641B574BAF}" dt="2026-06-20T22:50:15.665" v="504" actId="14100"/>
        <pc:sldMkLst>
          <pc:docMk/>
          <pc:sldMk cId="1830577611" sldId="268"/>
        </pc:sldMkLst>
        <pc:spChg chg="mod">
          <ac:chgData name="Nazish Shazady (2224320)" userId="S::2224320@student.uwtsd.ac.uk::e2ce2f7f-1b29-4b5e-a3b8-5e0048064849" providerId="AD" clId="Web-{1C718D80-A77D-B5FB-8237-03641B574BAF}" dt="2026-06-20T22:50:15.665" v="504" actId="14100"/>
          <ac:spMkLst>
            <pc:docMk/>
            <pc:sldMk cId="1830577611" sldId="268"/>
            <ac:spMk id="12" creationId="{7E44ACB4-3883-A535-CC90-85EF469B53A1}"/>
          </ac:spMkLst>
        </pc:spChg>
        <pc:graphicFrameChg chg="mod modGraphic">
          <ac:chgData name="Nazish Shazady (2224320)" userId="S::2224320@student.uwtsd.ac.uk::e2ce2f7f-1b29-4b5e-a3b8-5e0048064849" providerId="AD" clId="Web-{1C718D80-A77D-B5FB-8237-03641B574BAF}" dt="2026-06-20T22:38:39.189" v="330"/>
          <ac:graphicFrameMkLst>
            <pc:docMk/>
            <pc:sldMk cId="1830577611" sldId="268"/>
            <ac:graphicFrameMk id="10" creationId="{390D6065-45B1-896A-B2A5-705BDE6C1F75}"/>
          </ac:graphicFrameMkLst>
        </pc:graphicFrameChg>
      </pc:sldChg>
      <pc:sldChg chg="modSp">
        <pc:chgData name="Nazish Shazady (2224320)" userId="S::2224320@student.uwtsd.ac.uk::e2ce2f7f-1b29-4b5e-a3b8-5e0048064849" providerId="AD" clId="Web-{1C718D80-A77D-B5FB-8237-03641B574BAF}" dt="2026-06-20T22:51:12.435" v="505" actId="20577"/>
        <pc:sldMkLst>
          <pc:docMk/>
          <pc:sldMk cId="3104548699" sldId="269"/>
        </pc:sldMkLst>
        <pc:spChg chg="mod">
          <ac:chgData name="Nazish Shazady (2224320)" userId="S::2224320@student.uwtsd.ac.uk::e2ce2f7f-1b29-4b5e-a3b8-5e0048064849" providerId="AD" clId="Web-{1C718D80-A77D-B5FB-8237-03641B574BAF}" dt="2026-06-20T22:51:12.435" v="505" actId="20577"/>
          <ac:spMkLst>
            <pc:docMk/>
            <pc:sldMk cId="3104548699" sldId="269"/>
            <ac:spMk id="4" creationId="{BAC50779-37A8-E171-DB57-B61C0D46B9ED}"/>
          </ac:spMkLst>
        </pc:spChg>
      </pc:sldChg>
    </pc:docChg>
  </pc:docChgLst>
  <pc:docChgLst>
    <pc:chgData name="Nazish Shazady (2224320)" userId="e2ce2f7f-1b29-4b5e-a3b8-5e0048064849" providerId="ADAL" clId="{BCB886AB-B946-4807-929A-093AE296EEB9}"/>
    <pc:docChg chg="undo custSel mod delSld modSld addMainMaster delMainMaster">
      <pc:chgData name="Nazish Shazady (2224320)" userId="e2ce2f7f-1b29-4b5e-a3b8-5e0048064849" providerId="ADAL" clId="{BCB886AB-B946-4807-929A-093AE296EEB9}" dt="2026-06-22T00:51:15.473" v="910" actId="1076"/>
      <pc:docMkLst>
        <pc:docMk/>
      </pc:docMkLst>
      <pc:sldChg chg="modSp mod">
        <pc:chgData name="Nazish Shazady (2224320)" userId="e2ce2f7f-1b29-4b5e-a3b8-5e0048064849" providerId="ADAL" clId="{BCB886AB-B946-4807-929A-093AE296EEB9}" dt="2026-06-16T20:20:06.710" v="20" actId="20577"/>
        <pc:sldMkLst>
          <pc:docMk/>
          <pc:sldMk cId="109857222" sldId="256"/>
        </pc:sldMkLst>
        <pc:spChg chg="mod">
          <ac:chgData name="Nazish Shazady (2224320)" userId="e2ce2f7f-1b29-4b5e-a3b8-5e0048064849" providerId="ADAL" clId="{BCB886AB-B946-4807-929A-093AE296EEB9}" dt="2026-06-16T20:20:06.710" v="20" actId="20577"/>
          <ac:spMkLst>
            <pc:docMk/>
            <pc:sldMk cId="109857222" sldId="256"/>
            <ac:spMk id="4" creationId="{6D514C09-0FA4-F0F1-5E9F-2389E4F48E3C}"/>
          </ac:spMkLst>
        </pc:spChg>
      </pc:sldChg>
      <pc:sldChg chg="addSp modSp mod">
        <pc:chgData name="Nazish Shazady (2224320)" userId="e2ce2f7f-1b29-4b5e-a3b8-5e0048064849" providerId="ADAL" clId="{BCB886AB-B946-4807-929A-093AE296EEB9}" dt="2026-06-16T20:19:49.107" v="19" actId="1076"/>
        <pc:sldMkLst>
          <pc:docMk/>
          <pc:sldMk cId="892607624" sldId="257"/>
        </pc:sldMkLst>
        <pc:spChg chg="add mod">
          <ac:chgData name="Nazish Shazady (2224320)" userId="e2ce2f7f-1b29-4b5e-a3b8-5e0048064849" providerId="ADAL" clId="{BCB886AB-B946-4807-929A-093AE296EEB9}" dt="2026-06-16T20:19:49.107" v="19" actId="1076"/>
          <ac:spMkLst>
            <pc:docMk/>
            <pc:sldMk cId="892607624" sldId="257"/>
            <ac:spMk id="2" creationId="{12D62DB6-364A-1FFE-B4EA-CEBB65214990}"/>
          </ac:spMkLst>
        </pc:spChg>
      </pc:sldChg>
      <pc:sldChg chg="addSp modSp mod">
        <pc:chgData name="Nazish Shazady (2224320)" userId="e2ce2f7f-1b29-4b5e-a3b8-5e0048064849" providerId="ADAL" clId="{BCB886AB-B946-4807-929A-093AE296EEB9}" dt="2026-06-21T00:19:17.573" v="870" actId="22"/>
        <pc:sldMkLst>
          <pc:docMk/>
          <pc:sldMk cId="2907804144" sldId="262"/>
        </pc:sldMkLst>
        <pc:spChg chg="add">
          <ac:chgData name="Nazish Shazady (2224320)" userId="e2ce2f7f-1b29-4b5e-a3b8-5e0048064849" providerId="ADAL" clId="{BCB886AB-B946-4807-929A-093AE296EEB9}" dt="2026-06-21T00:16:17.425" v="869" actId="22"/>
          <ac:spMkLst>
            <pc:docMk/>
            <pc:sldMk cId="2907804144" sldId="262"/>
            <ac:spMk id="3" creationId="{9D158C54-D0E8-9B8D-7AE7-C80D2AB036C1}"/>
          </ac:spMkLst>
        </pc:spChg>
        <pc:spChg chg="add mod">
          <ac:chgData name="Nazish Shazady (2224320)" userId="e2ce2f7f-1b29-4b5e-a3b8-5e0048064849" providerId="ADAL" clId="{BCB886AB-B946-4807-929A-093AE296EEB9}" dt="2026-06-20T23:27:42.865" v="864" actId="1076"/>
          <ac:spMkLst>
            <pc:docMk/>
            <pc:sldMk cId="2907804144" sldId="262"/>
            <ac:spMk id="4" creationId="{10992242-5932-C3FE-C59A-5A9462D08AC4}"/>
          </ac:spMkLst>
        </pc:spChg>
        <pc:spChg chg="mod">
          <ac:chgData name="Nazish Shazady (2224320)" userId="e2ce2f7f-1b29-4b5e-a3b8-5e0048064849" providerId="ADAL" clId="{BCB886AB-B946-4807-929A-093AE296EEB9}" dt="2026-06-21T00:19:17.573" v="870" actId="22"/>
          <ac:spMkLst>
            <pc:docMk/>
            <pc:sldMk cId="2907804144" sldId="262"/>
            <ac:spMk id="6" creationId="{41B69A1F-39AC-DDDD-5E9B-279A513053CA}"/>
          </ac:spMkLst>
        </pc:spChg>
      </pc:sldChg>
      <pc:sldChg chg="modSp mod">
        <pc:chgData name="Nazish Shazady (2224320)" userId="e2ce2f7f-1b29-4b5e-a3b8-5e0048064849" providerId="ADAL" clId="{BCB886AB-B946-4807-929A-093AE296EEB9}" dt="2026-06-22T00:32:26.770" v="882" actId="20577"/>
        <pc:sldMkLst>
          <pc:docMk/>
          <pc:sldMk cId="849643844" sldId="263"/>
        </pc:sldMkLst>
        <pc:spChg chg="mod">
          <ac:chgData name="Nazish Shazady (2224320)" userId="e2ce2f7f-1b29-4b5e-a3b8-5e0048064849" providerId="ADAL" clId="{BCB886AB-B946-4807-929A-093AE296EEB9}" dt="2026-06-22T00:32:26.770" v="882" actId="20577"/>
          <ac:spMkLst>
            <pc:docMk/>
            <pc:sldMk cId="849643844" sldId="263"/>
            <ac:spMk id="2" creationId="{EF52F059-52EA-B8A8-2C36-CD92D7650BDE}"/>
          </ac:spMkLst>
        </pc:spChg>
      </pc:sldChg>
      <pc:sldChg chg="addSp delSp modSp mod">
        <pc:chgData name="Nazish Shazady (2224320)" userId="e2ce2f7f-1b29-4b5e-a3b8-5e0048064849" providerId="ADAL" clId="{BCB886AB-B946-4807-929A-093AE296EEB9}" dt="2026-06-20T23:25:50.898" v="860" actId="12"/>
        <pc:sldMkLst>
          <pc:docMk/>
          <pc:sldMk cId="3679590812" sldId="264"/>
        </pc:sldMkLst>
        <pc:spChg chg="add mod">
          <ac:chgData name="Nazish Shazady (2224320)" userId="e2ce2f7f-1b29-4b5e-a3b8-5e0048064849" providerId="ADAL" clId="{BCB886AB-B946-4807-929A-093AE296EEB9}" dt="2026-06-20T23:25:50.898" v="860" actId="12"/>
          <ac:spMkLst>
            <pc:docMk/>
            <pc:sldMk cId="3679590812" sldId="264"/>
            <ac:spMk id="3" creationId="{962C0132-2CBE-DBF4-5AB1-A53D0D6EBF87}"/>
          </ac:spMkLst>
        </pc:spChg>
      </pc:sldChg>
      <pc:sldChg chg="addSp delSp modSp mod">
        <pc:chgData name="Nazish Shazady (2224320)" userId="e2ce2f7f-1b29-4b5e-a3b8-5e0048064849" providerId="ADAL" clId="{BCB886AB-B946-4807-929A-093AE296EEB9}" dt="2026-06-20T15:25:06.256" v="693" actId="14100"/>
        <pc:sldMkLst>
          <pc:docMk/>
          <pc:sldMk cId="2311746378" sldId="265"/>
        </pc:sldMkLst>
        <pc:spChg chg="add mod">
          <ac:chgData name="Nazish Shazady (2224320)" userId="e2ce2f7f-1b29-4b5e-a3b8-5e0048064849" providerId="ADAL" clId="{BCB886AB-B946-4807-929A-093AE296EEB9}" dt="2026-06-20T15:24:05.058" v="687" actId="1076"/>
          <ac:spMkLst>
            <pc:docMk/>
            <pc:sldMk cId="2311746378" sldId="265"/>
            <ac:spMk id="5" creationId="{807D0621-B043-AC7E-AC1C-4C7463BEC949}"/>
          </ac:spMkLst>
        </pc:spChg>
        <pc:spChg chg="add mod">
          <ac:chgData name="Nazish Shazady (2224320)" userId="e2ce2f7f-1b29-4b5e-a3b8-5e0048064849" providerId="ADAL" clId="{BCB886AB-B946-4807-929A-093AE296EEB9}" dt="2026-06-20T15:20:56.274" v="599" actId="113"/>
          <ac:spMkLst>
            <pc:docMk/>
            <pc:sldMk cId="2311746378" sldId="265"/>
            <ac:spMk id="7" creationId="{A63FAB4E-C66D-CEAC-10A9-F905DDA13E93}"/>
          </ac:spMkLst>
        </pc:spChg>
        <pc:graphicFrameChg chg="add mod modGraphic">
          <ac:chgData name="Nazish Shazady (2224320)" userId="e2ce2f7f-1b29-4b5e-a3b8-5e0048064849" providerId="ADAL" clId="{BCB886AB-B946-4807-929A-093AE296EEB9}" dt="2026-06-20T15:25:06.256" v="693" actId="14100"/>
          <ac:graphicFrameMkLst>
            <pc:docMk/>
            <pc:sldMk cId="2311746378" sldId="265"/>
            <ac:graphicFrameMk id="11" creationId="{43404254-FB24-D82B-FA2C-B99BDA7D24F1}"/>
          </ac:graphicFrameMkLst>
        </pc:graphicFrameChg>
      </pc:sldChg>
      <pc:sldChg chg="modSp mod">
        <pc:chgData name="Nazish Shazady (2224320)" userId="e2ce2f7f-1b29-4b5e-a3b8-5e0048064849" providerId="ADAL" clId="{BCB886AB-B946-4807-929A-093AE296EEB9}" dt="2026-06-20T15:54:13.017" v="777" actId="20577"/>
        <pc:sldMkLst>
          <pc:docMk/>
          <pc:sldMk cId="1205716646" sldId="266"/>
        </pc:sldMkLst>
        <pc:spChg chg="mod">
          <ac:chgData name="Nazish Shazady (2224320)" userId="e2ce2f7f-1b29-4b5e-a3b8-5e0048064849" providerId="ADAL" clId="{BCB886AB-B946-4807-929A-093AE296EEB9}" dt="2026-06-20T15:54:13.017" v="777" actId="20577"/>
          <ac:spMkLst>
            <pc:docMk/>
            <pc:sldMk cId="1205716646" sldId="266"/>
            <ac:spMk id="4" creationId="{8F3AB0BE-A3B7-82AD-12B9-33E0FEC0FE34}"/>
          </ac:spMkLst>
        </pc:spChg>
      </pc:sldChg>
      <pc:sldChg chg="addSp delSp modSp mod setBg">
        <pc:chgData name="Nazish Shazady (2224320)" userId="e2ce2f7f-1b29-4b5e-a3b8-5e0048064849" providerId="ADAL" clId="{BCB886AB-B946-4807-929A-093AE296EEB9}" dt="2026-06-22T00:51:15.473" v="910" actId="1076"/>
        <pc:sldMkLst>
          <pc:docMk/>
          <pc:sldMk cId="1977885209" sldId="267"/>
        </pc:sldMkLst>
        <pc:spChg chg="mod">
          <ac:chgData name="Nazish Shazady (2224320)" userId="e2ce2f7f-1b29-4b5e-a3b8-5e0048064849" providerId="ADAL" clId="{BCB886AB-B946-4807-929A-093AE296EEB9}" dt="2026-06-22T00:50:59.730" v="906" actId="1076"/>
          <ac:spMkLst>
            <pc:docMk/>
            <pc:sldMk cId="1977885209" sldId="267"/>
            <ac:spMk id="4" creationId="{56E36D62-AAF2-25EA-173C-F2FFBA638F0E}"/>
          </ac:spMkLst>
        </pc:spChg>
        <pc:spChg chg="add mod ord">
          <ac:chgData name="Nazish Shazady (2224320)" userId="e2ce2f7f-1b29-4b5e-a3b8-5e0048064849" providerId="ADAL" clId="{BCB886AB-B946-4807-929A-093AE296EEB9}" dt="2026-06-18T21:24:49.253" v="353" actId="14100"/>
          <ac:spMkLst>
            <pc:docMk/>
            <pc:sldMk cId="1977885209" sldId="267"/>
            <ac:spMk id="21" creationId="{7984C075-E7DE-4B86-F02A-6B82507FFD37}"/>
          </ac:spMkLst>
        </pc:spChg>
        <pc:spChg chg="add mod">
          <ac:chgData name="Nazish Shazady (2224320)" userId="e2ce2f7f-1b29-4b5e-a3b8-5e0048064849" providerId="ADAL" clId="{BCB886AB-B946-4807-929A-093AE296EEB9}" dt="2026-06-22T00:51:15.473" v="910" actId="1076"/>
          <ac:spMkLst>
            <pc:docMk/>
            <pc:sldMk cId="1977885209" sldId="267"/>
            <ac:spMk id="30" creationId="{D5F16003-D064-6294-7630-4F511B9AF721}"/>
          </ac:spMkLst>
        </pc:spChg>
        <pc:spChg chg="mod ord">
          <ac:chgData name="Nazish Shazady (2224320)" userId="e2ce2f7f-1b29-4b5e-a3b8-5e0048064849" providerId="ADAL" clId="{BCB886AB-B946-4807-929A-093AE296EEB9}" dt="2026-06-20T14:37:18.327" v="451" actId="1076"/>
          <ac:spMkLst>
            <pc:docMk/>
            <pc:sldMk cId="1977885209" sldId="267"/>
            <ac:spMk id="102" creationId="{753AB381-C4C7-3AC6-B7E9-68AE9BC2BBA5}"/>
          </ac:spMkLst>
        </pc:spChg>
        <pc:spChg chg="mod ord">
          <ac:chgData name="Nazish Shazady (2224320)" userId="e2ce2f7f-1b29-4b5e-a3b8-5e0048064849" providerId="ADAL" clId="{BCB886AB-B946-4807-929A-093AE296EEB9}" dt="2026-06-20T14:36:27.743" v="436" actId="167"/>
          <ac:spMkLst>
            <pc:docMk/>
            <pc:sldMk cId="1977885209" sldId="267"/>
            <ac:spMk id="104" creationId="{97802C52-F1D6-69C2-A7D0-DC2480738C02}"/>
          </ac:spMkLst>
        </pc:spChg>
        <pc:picChg chg="add del mod">
          <ac:chgData name="Nazish Shazady (2224320)" userId="e2ce2f7f-1b29-4b5e-a3b8-5e0048064849" providerId="ADAL" clId="{BCB886AB-B946-4807-929A-093AE296EEB9}" dt="2026-06-22T00:50:01.629" v="897" actId="478"/>
          <ac:picMkLst>
            <pc:docMk/>
            <pc:sldMk cId="1977885209" sldId="267"/>
            <ac:picMk id="5" creationId="{6F74EA2B-7F40-058C-84BB-98D434B4D412}"/>
          </ac:picMkLst>
        </pc:picChg>
      </pc:sldChg>
      <pc:sldChg chg="addSp delSp modSp mod">
        <pc:chgData name="Nazish Shazady (2224320)" userId="e2ce2f7f-1b29-4b5e-a3b8-5e0048064849" providerId="ADAL" clId="{BCB886AB-B946-4807-929A-093AE296EEB9}" dt="2026-06-20T15:53:56.887" v="776" actId="1076"/>
        <pc:sldMkLst>
          <pc:docMk/>
          <pc:sldMk cId="1830577611" sldId="268"/>
        </pc:sldMkLst>
        <pc:spChg chg="add mod">
          <ac:chgData name="Nazish Shazady (2224320)" userId="e2ce2f7f-1b29-4b5e-a3b8-5e0048064849" providerId="ADAL" clId="{BCB886AB-B946-4807-929A-093AE296EEB9}" dt="2026-06-20T15:53:56.887" v="776" actId="1076"/>
          <ac:spMkLst>
            <pc:docMk/>
            <pc:sldMk cId="1830577611" sldId="268"/>
            <ac:spMk id="7" creationId="{62FEFCEB-1CF7-1CA3-97BC-900BCE8B290F}"/>
          </ac:spMkLst>
        </pc:spChg>
        <pc:spChg chg="add mod">
          <ac:chgData name="Nazish Shazady (2224320)" userId="e2ce2f7f-1b29-4b5e-a3b8-5e0048064849" providerId="ADAL" clId="{BCB886AB-B946-4807-929A-093AE296EEB9}" dt="2026-06-20T15:53:43.179" v="774" actId="20577"/>
          <ac:spMkLst>
            <pc:docMk/>
            <pc:sldMk cId="1830577611" sldId="268"/>
            <ac:spMk id="12" creationId="{7E44ACB4-3883-A535-CC90-85EF469B53A1}"/>
          </ac:spMkLst>
        </pc:spChg>
        <pc:graphicFrameChg chg="add mod modGraphic">
          <ac:chgData name="Nazish Shazady (2224320)" userId="e2ce2f7f-1b29-4b5e-a3b8-5e0048064849" providerId="ADAL" clId="{BCB886AB-B946-4807-929A-093AE296EEB9}" dt="2026-06-20T15:51:37.118" v="747"/>
          <ac:graphicFrameMkLst>
            <pc:docMk/>
            <pc:sldMk cId="1830577611" sldId="268"/>
            <ac:graphicFrameMk id="10" creationId="{390D6065-45B1-896A-B2A5-705BDE6C1F75}"/>
          </ac:graphicFrameMkLst>
        </pc:graphicFrameChg>
      </pc:sldChg>
      <pc:sldChg chg="modSp mod">
        <pc:chgData name="Nazish Shazady (2224320)" userId="e2ce2f7f-1b29-4b5e-a3b8-5e0048064849" providerId="ADAL" clId="{BCB886AB-B946-4807-929A-093AE296EEB9}" dt="2026-06-20T15:48:19.159" v="741" actId="115"/>
        <pc:sldMkLst>
          <pc:docMk/>
          <pc:sldMk cId="3104548699" sldId="269"/>
        </pc:sldMkLst>
        <pc:spChg chg="mod">
          <ac:chgData name="Nazish Shazady (2224320)" userId="e2ce2f7f-1b29-4b5e-a3b8-5e0048064849" providerId="ADAL" clId="{BCB886AB-B946-4807-929A-093AE296EEB9}" dt="2026-06-20T15:48:19.159" v="741" actId="115"/>
          <ac:spMkLst>
            <pc:docMk/>
            <pc:sldMk cId="3104548699" sldId="269"/>
            <ac:spMk id="4" creationId="{BAC50779-37A8-E171-DB57-B61C0D46B9ED}"/>
          </ac:spMkLst>
        </pc:spChg>
      </pc:sldChg>
      <pc:sldChg chg="addSp delSp modSp mod">
        <pc:chgData name="Nazish Shazady (2224320)" userId="e2ce2f7f-1b29-4b5e-a3b8-5e0048064849" providerId="ADAL" clId="{BCB886AB-B946-4807-929A-093AE296EEB9}" dt="2026-06-22T00:33:28.431" v="896" actId="1076"/>
        <pc:sldMkLst>
          <pc:docMk/>
          <pc:sldMk cId="230885404" sldId="270"/>
        </pc:sldMkLst>
        <pc:spChg chg="del">
          <ac:chgData name="Nazish Shazady (2224320)" userId="e2ce2f7f-1b29-4b5e-a3b8-5e0048064849" providerId="ADAL" clId="{BCB886AB-B946-4807-929A-093AE296EEB9}" dt="2026-06-22T00:32:36.624" v="884" actId="478"/>
          <ac:spMkLst>
            <pc:docMk/>
            <pc:sldMk cId="230885404" sldId="270"/>
            <ac:spMk id="2" creationId="{C4CA7E70-FF5A-7B98-C493-059E811E82E5}"/>
          </ac:spMkLst>
        </pc:spChg>
        <pc:spChg chg="del">
          <ac:chgData name="Nazish Shazady (2224320)" userId="e2ce2f7f-1b29-4b5e-a3b8-5e0048064849" providerId="ADAL" clId="{BCB886AB-B946-4807-929A-093AE296EEB9}" dt="2026-06-22T00:32:35.207" v="883" actId="478"/>
          <ac:spMkLst>
            <pc:docMk/>
            <pc:sldMk cId="230885404" sldId="270"/>
            <ac:spMk id="3" creationId="{706F5E0A-D8BB-F4C4-390A-46B253D4F776}"/>
          </ac:spMkLst>
        </pc:spChg>
        <pc:spChg chg="add mod">
          <ac:chgData name="Nazish Shazady (2224320)" userId="e2ce2f7f-1b29-4b5e-a3b8-5e0048064849" providerId="ADAL" clId="{BCB886AB-B946-4807-929A-093AE296EEB9}" dt="2026-06-22T00:33:28.431" v="896" actId="1076"/>
          <ac:spMkLst>
            <pc:docMk/>
            <pc:sldMk cId="230885404" sldId="270"/>
            <ac:spMk id="5" creationId="{A618BD1A-4C31-26D5-C6C6-9FA9F34E1E04}"/>
          </ac:spMkLst>
        </pc:spChg>
      </pc:sldChg>
    </pc:docChg>
  </pc:docChgLst>
  <pc:docChgLst>
    <pc:chgData name="Nazish Shazady (2224320)" userId="S::2224320@student.uwtsd.ac.uk::e2ce2f7f-1b29-4b5e-a3b8-5e0048064849" providerId="AD" clId="Web-{79CCBBAD-EB4D-9E50-A8F0-B873E0C87212}"/>
    <pc:docChg chg="addSld modSld">
      <pc:chgData name="Nazish Shazady (2224320)" userId="S::2224320@student.uwtsd.ac.uk::e2ce2f7f-1b29-4b5e-a3b8-5e0048064849" providerId="AD" clId="Web-{79CCBBAD-EB4D-9E50-A8F0-B873E0C87212}" dt="2026-06-03T10:38:23.681" v="104" actId="20577"/>
      <pc:docMkLst>
        <pc:docMk/>
      </pc:docMkLst>
      <pc:sldChg chg="addSp delSp modSp">
        <pc:chgData name="Nazish Shazady (2224320)" userId="S::2224320@student.uwtsd.ac.uk::e2ce2f7f-1b29-4b5e-a3b8-5e0048064849" providerId="AD" clId="Web-{79CCBBAD-EB4D-9E50-A8F0-B873E0C87212}" dt="2026-06-03T10:38:23.681" v="104" actId="20577"/>
        <pc:sldMkLst>
          <pc:docMk/>
          <pc:sldMk cId="109857222" sldId="256"/>
        </pc:sldMkLst>
        <pc:spChg chg="add mod">
          <ac:chgData name="Nazish Shazady (2224320)" userId="S::2224320@student.uwtsd.ac.uk::e2ce2f7f-1b29-4b5e-a3b8-5e0048064849" providerId="AD" clId="Web-{79CCBBAD-EB4D-9E50-A8F0-B873E0C87212}" dt="2026-06-03T10:38:23.681" v="104" actId="20577"/>
          <ac:spMkLst>
            <pc:docMk/>
            <pc:sldMk cId="109857222" sldId="256"/>
            <ac:spMk id="4" creationId="{6D514C09-0FA4-F0F1-5E9F-2389E4F48E3C}"/>
          </ac:spMkLst>
        </pc:spChg>
      </pc:sldChg>
      <pc:sldChg chg="addSp delSp add replId">
        <pc:chgData name="Nazish Shazady (2224320)" userId="S::2224320@student.uwtsd.ac.uk::e2ce2f7f-1b29-4b5e-a3b8-5e0048064849" providerId="AD" clId="Web-{79CCBBAD-EB4D-9E50-A8F0-B873E0C87212}" dt="2026-06-03T10:32:14.335" v="16"/>
        <pc:sldMkLst>
          <pc:docMk/>
          <pc:sldMk cId="892607624" sldId="257"/>
        </pc:sldMkLst>
      </pc:sldChg>
      <pc:sldChg chg="add replId">
        <pc:chgData name="Nazish Shazady (2224320)" userId="S::2224320@student.uwtsd.ac.uk::e2ce2f7f-1b29-4b5e-a3b8-5e0048064849" providerId="AD" clId="Web-{79CCBBAD-EB4D-9E50-A8F0-B873E0C87212}" dt="2026-06-03T10:30:12.220" v="5"/>
        <pc:sldMkLst>
          <pc:docMk/>
          <pc:sldMk cId="2907804144" sldId="262"/>
        </pc:sldMkLst>
      </pc:sldChg>
      <pc:sldChg chg="add replId">
        <pc:chgData name="Nazish Shazady (2224320)" userId="S::2224320@student.uwtsd.ac.uk::e2ce2f7f-1b29-4b5e-a3b8-5e0048064849" providerId="AD" clId="Web-{79CCBBAD-EB4D-9E50-A8F0-B873E0C87212}" dt="2026-06-03T10:30:15.220" v="6"/>
        <pc:sldMkLst>
          <pc:docMk/>
          <pc:sldMk cId="849643844" sldId="263"/>
        </pc:sldMkLst>
      </pc:sldChg>
      <pc:sldChg chg="add replId">
        <pc:chgData name="Nazish Shazady (2224320)" userId="S::2224320@student.uwtsd.ac.uk::e2ce2f7f-1b29-4b5e-a3b8-5e0048064849" providerId="AD" clId="Web-{79CCBBAD-EB4D-9E50-A8F0-B873E0C87212}" dt="2026-06-03T10:31:14.473" v="10"/>
        <pc:sldMkLst>
          <pc:docMk/>
          <pc:sldMk cId="3679590812" sldId="264"/>
        </pc:sldMkLst>
      </pc:sldChg>
      <pc:sldChg chg="add replId">
        <pc:chgData name="Nazish Shazady (2224320)" userId="S::2224320@student.uwtsd.ac.uk::e2ce2f7f-1b29-4b5e-a3b8-5e0048064849" providerId="AD" clId="Web-{79CCBBAD-EB4D-9E50-A8F0-B873E0C87212}" dt="2026-06-03T10:31:17.004" v="11"/>
        <pc:sldMkLst>
          <pc:docMk/>
          <pc:sldMk cId="2311746378" sldId="265"/>
        </pc:sldMkLst>
      </pc:sldChg>
      <pc:sldChg chg="add replId">
        <pc:chgData name="Nazish Shazady (2224320)" userId="S::2224320@student.uwtsd.ac.uk::e2ce2f7f-1b29-4b5e-a3b8-5e0048064849" providerId="AD" clId="Web-{79CCBBAD-EB4D-9E50-A8F0-B873E0C87212}" dt="2026-06-03T10:31:42.099" v="12"/>
        <pc:sldMkLst>
          <pc:docMk/>
          <pc:sldMk cId="1205716646" sldId="266"/>
        </pc:sldMkLst>
      </pc:sldChg>
      <pc:sldChg chg="add replId">
        <pc:chgData name="Nazish Shazady (2224320)" userId="S::2224320@student.uwtsd.ac.uk::e2ce2f7f-1b29-4b5e-a3b8-5e0048064849" providerId="AD" clId="Web-{79CCBBAD-EB4D-9E50-A8F0-B873E0C87212}" dt="2026-06-03T10:31:50.146" v="13"/>
        <pc:sldMkLst>
          <pc:docMk/>
          <pc:sldMk cId="1977885209" sldId="267"/>
        </pc:sldMkLst>
      </pc:sldChg>
      <pc:sldChg chg="add replId">
        <pc:chgData name="Nazish Shazady (2224320)" userId="S::2224320@student.uwtsd.ac.uk::e2ce2f7f-1b29-4b5e-a3b8-5e0048064849" providerId="AD" clId="Web-{79CCBBAD-EB4D-9E50-A8F0-B873E0C87212}" dt="2026-06-03T10:31:54.521" v="14"/>
        <pc:sldMkLst>
          <pc:docMk/>
          <pc:sldMk cId="1830577611" sldId="268"/>
        </pc:sldMkLst>
      </pc:sldChg>
      <pc:sldChg chg="add replId">
        <pc:chgData name="Nazish Shazady (2224320)" userId="S::2224320@student.uwtsd.ac.uk::e2ce2f7f-1b29-4b5e-a3b8-5e0048064849" providerId="AD" clId="Web-{79CCBBAD-EB4D-9E50-A8F0-B873E0C87212}" dt="2026-06-03T10:32:03.334" v="15"/>
        <pc:sldMkLst>
          <pc:docMk/>
          <pc:sldMk cId="3104548699" sldId="269"/>
        </pc:sldMkLst>
      </pc:sldChg>
    </pc:docChg>
  </pc:docChgLst>
  <pc:docChgLst>
    <pc:chgData name="Nazish Shazady (2224320)" userId="S::2224320@student.uwtsd.ac.uk::e2ce2f7f-1b29-4b5e-a3b8-5e0048064849" providerId="AD" clId="Web-{69A402AA-0FE4-67F6-4875-C69BD0A2DF3B}"/>
    <pc:docChg chg="addSld modSld">
      <pc:chgData name="Nazish Shazady (2224320)" userId="S::2224320@student.uwtsd.ac.uk::e2ce2f7f-1b29-4b5e-a3b8-5e0048064849" providerId="AD" clId="Web-{69A402AA-0FE4-67F6-4875-C69BD0A2DF3B}" dt="2026-06-22T00:53:28.943" v="403" actId="1076"/>
      <pc:docMkLst>
        <pc:docMk/>
      </pc:docMkLst>
      <pc:sldChg chg="addSp modSp modTransition">
        <pc:chgData name="Nazish Shazady (2224320)" userId="S::2224320@student.uwtsd.ac.uk::e2ce2f7f-1b29-4b5e-a3b8-5e0048064849" providerId="AD" clId="Web-{69A402AA-0FE4-67F6-4875-C69BD0A2DF3B}" dt="2026-06-21T23:18:50.308" v="58"/>
        <pc:sldMkLst>
          <pc:docMk/>
          <pc:sldMk cId="892607624" sldId="257"/>
        </pc:sldMkLst>
        <pc:spChg chg="add mod">
          <ac:chgData name="Nazish Shazady (2224320)" userId="S::2224320@student.uwtsd.ac.uk::e2ce2f7f-1b29-4b5e-a3b8-5e0048064849" providerId="AD" clId="Web-{69A402AA-0FE4-67F6-4875-C69BD0A2DF3B}" dt="2026-06-21T23:10:24.846" v="41" actId="20577"/>
          <ac:spMkLst>
            <pc:docMk/>
            <pc:sldMk cId="892607624" sldId="257"/>
            <ac:spMk id="3" creationId="{C2FA4A31-09E2-D3B6-A066-8E1E549DACD4}"/>
          </ac:spMkLst>
        </pc:spChg>
      </pc:sldChg>
      <pc:sldChg chg="addSp delSp modSp mod modTransition setBg">
        <pc:chgData name="Nazish Shazady (2224320)" userId="S::2224320@student.uwtsd.ac.uk::e2ce2f7f-1b29-4b5e-a3b8-5e0048064849" providerId="AD" clId="Web-{69A402AA-0FE4-67F6-4875-C69BD0A2DF3B}" dt="2026-06-22T00:15:01.656" v="289" actId="20577"/>
        <pc:sldMkLst>
          <pc:docMk/>
          <pc:sldMk cId="2907804144" sldId="262"/>
        </pc:sldMkLst>
        <pc:spChg chg="add del mod">
          <ac:chgData name="Nazish Shazady (2224320)" userId="S::2224320@student.uwtsd.ac.uk::e2ce2f7f-1b29-4b5e-a3b8-5e0048064849" providerId="AD" clId="Web-{69A402AA-0FE4-67F6-4875-C69BD0A2DF3B}" dt="2026-06-21T23:32:30.957" v="97"/>
          <ac:spMkLst>
            <pc:docMk/>
            <pc:sldMk cId="2907804144" sldId="262"/>
            <ac:spMk id="2" creationId="{042AC25E-2A12-7E5A-1E95-70CBAAED9B72}"/>
          </ac:spMkLst>
        </pc:spChg>
        <pc:spChg chg="del mod">
          <ac:chgData name="Nazish Shazady (2224320)" userId="S::2224320@student.uwtsd.ac.uk::e2ce2f7f-1b29-4b5e-a3b8-5e0048064849" providerId="AD" clId="Web-{69A402AA-0FE4-67F6-4875-C69BD0A2DF3B}" dt="2026-06-22T00:09:22.936" v="260"/>
          <ac:spMkLst>
            <pc:docMk/>
            <pc:sldMk cId="2907804144" sldId="262"/>
            <ac:spMk id="3" creationId="{9D158C54-D0E8-9B8D-7AE7-C80D2AB036C1}"/>
          </ac:spMkLst>
        </pc:spChg>
        <pc:spChg chg="add mod">
          <ac:chgData name="Nazish Shazady (2224320)" userId="S::2224320@student.uwtsd.ac.uk::e2ce2f7f-1b29-4b5e-a3b8-5e0048064849" providerId="AD" clId="Web-{69A402AA-0FE4-67F6-4875-C69BD0A2DF3B}" dt="2026-06-22T00:15:01.656" v="289" actId="20577"/>
          <ac:spMkLst>
            <pc:docMk/>
            <pc:sldMk cId="2907804144" sldId="262"/>
            <ac:spMk id="5" creationId="{DBF984AF-746F-69A5-6064-CB7251DE98A9}"/>
          </ac:spMkLst>
        </pc:spChg>
        <pc:spChg chg="del mod">
          <ac:chgData name="Nazish Shazady (2224320)" userId="S::2224320@student.uwtsd.ac.uk::e2ce2f7f-1b29-4b5e-a3b8-5e0048064849" providerId="AD" clId="Web-{69A402AA-0FE4-67F6-4875-C69BD0A2DF3B}" dt="2026-06-22T00:09:09.028" v="257"/>
          <ac:spMkLst>
            <pc:docMk/>
            <pc:sldMk cId="2907804144" sldId="262"/>
            <ac:spMk id="6" creationId="{41B69A1F-39AC-DDDD-5E9B-279A513053CA}"/>
          </ac:spMkLst>
        </pc:spChg>
      </pc:sldChg>
      <pc:sldChg chg="addSp delSp modSp mod modTransition setBg">
        <pc:chgData name="Nazish Shazady (2224320)" userId="S::2224320@student.uwtsd.ac.uk::e2ce2f7f-1b29-4b5e-a3b8-5e0048064849" providerId="AD" clId="Web-{69A402AA-0FE4-67F6-4875-C69BD0A2DF3B}" dt="2026-06-22T00:10:42.442" v="275" actId="20577"/>
        <pc:sldMkLst>
          <pc:docMk/>
          <pc:sldMk cId="3679590812" sldId="264"/>
        </pc:sldMkLst>
        <pc:spChg chg="mod">
          <ac:chgData name="Nazish Shazady (2224320)" userId="S::2224320@student.uwtsd.ac.uk::e2ce2f7f-1b29-4b5e-a3b8-5e0048064849" providerId="AD" clId="Web-{69A402AA-0FE4-67F6-4875-C69BD0A2DF3B}" dt="2026-06-22T00:10:42.442" v="275" actId="20577"/>
          <ac:spMkLst>
            <pc:docMk/>
            <pc:sldMk cId="3679590812" sldId="264"/>
            <ac:spMk id="3" creationId="{962C0132-2CBE-DBF4-5AB1-A53D0D6EBF87}"/>
          </ac:spMkLst>
        </pc:spChg>
        <pc:spChg chg="add mod">
          <ac:chgData name="Nazish Shazady (2224320)" userId="S::2224320@student.uwtsd.ac.uk::e2ce2f7f-1b29-4b5e-a3b8-5e0048064849" providerId="AD" clId="Web-{69A402AA-0FE4-67F6-4875-C69BD0A2DF3B}" dt="2026-06-21T23:11:11.209" v="45" actId="1076"/>
          <ac:spMkLst>
            <pc:docMk/>
            <pc:sldMk cId="3679590812" sldId="264"/>
            <ac:spMk id="6" creationId="{5B4A6520-049D-4948-9D77-A0E888E65D6E}"/>
          </ac:spMkLst>
        </pc:spChg>
        <pc:picChg chg="add del mod">
          <ac:chgData name="Nazish Shazady (2224320)" userId="S::2224320@student.uwtsd.ac.uk::e2ce2f7f-1b29-4b5e-a3b8-5e0048064849" providerId="AD" clId="Web-{69A402AA-0FE4-67F6-4875-C69BD0A2DF3B}" dt="2026-06-21T23:03:50.862" v="14"/>
          <ac:picMkLst>
            <pc:docMk/>
            <pc:sldMk cId="3679590812" sldId="264"/>
            <ac:picMk id="2" creationId="{11420833-2DEE-C11E-B4D4-5344949AD153}"/>
          </ac:picMkLst>
        </pc:picChg>
        <pc:picChg chg="add mod modCrop">
          <ac:chgData name="Nazish Shazady (2224320)" userId="S::2224320@student.uwtsd.ac.uk::e2ce2f7f-1b29-4b5e-a3b8-5e0048064849" providerId="AD" clId="Web-{69A402AA-0FE4-67F6-4875-C69BD0A2DF3B}" dt="2026-06-21T23:05:28.354" v="21" actId="14100"/>
          <ac:picMkLst>
            <pc:docMk/>
            <pc:sldMk cId="3679590812" sldId="264"/>
            <ac:picMk id="4" creationId="{4AF17CE0-0A34-C18A-0292-28C5A2072A32}"/>
          </ac:picMkLst>
        </pc:picChg>
      </pc:sldChg>
      <pc:sldChg chg="modTransition">
        <pc:chgData name="Nazish Shazady (2224320)" userId="S::2224320@student.uwtsd.ac.uk::e2ce2f7f-1b29-4b5e-a3b8-5e0048064849" providerId="AD" clId="Web-{69A402AA-0FE4-67F6-4875-C69BD0A2DF3B}" dt="2026-06-21T23:16:49.048" v="54"/>
        <pc:sldMkLst>
          <pc:docMk/>
          <pc:sldMk cId="2311746378" sldId="265"/>
        </pc:sldMkLst>
      </pc:sldChg>
      <pc:sldChg chg="modTransition">
        <pc:chgData name="Nazish Shazady (2224320)" userId="S::2224320@student.uwtsd.ac.uk::e2ce2f7f-1b29-4b5e-a3b8-5e0048064849" providerId="AD" clId="Web-{69A402AA-0FE4-67F6-4875-C69BD0A2DF3B}" dt="2026-06-21T23:19:49.703" v="60"/>
        <pc:sldMkLst>
          <pc:docMk/>
          <pc:sldMk cId="1205716646" sldId="266"/>
        </pc:sldMkLst>
      </pc:sldChg>
      <pc:sldChg chg="addSp delSp modSp modTransition">
        <pc:chgData name="Nazish Shazady (2224320)" userId="S::2224320@student.uwtsd.ac.uk::e2ce2f7f-1b29-4b5e-a3b8-5e0048064849" providerId="AD" clId="Web-{69A402AA-0FE4-67F6-4875-C69BD0A2DF3B}" dt="2026-06-22T00:53:28.943" v="403" actId="1076"/>
        <pc:sldMkLst>
          <pc:docMk/>
          <pc:sldMk cId="1977885209" sldId="267"/>
        </pc:sldMkLst>
        <pc:spChg chg="mod ord">
          <ac:chgData name="Nazish Shazady (2224320)" userId="S::2224320@student.uwtsd.ac.uk::e2ce2f7f-1b29-4b5e-a3b8-5e0048064849" providerId="AD" clId="Web-{69A402AA-0FE4-67F6-4875-C69BD0A2DF3B}" dt="2026-06-22T00:43:42.756" v="361"/>
          <ac:spMkLst>
            <pc:docMk/>
            <pc:sldMk cId="1977885209" sldId="267"/>
            <ac:spMk id="2" creationId="{0CB26323-28F3-49DE-5007-63E3AC0263CF}"/>
          </ac:spMkLst>
        </pc:spChg>
        <pc:spChg chg="mod">
          <ac:chgData name="Nazish Shazady (2224320)" userId="S::2224320@student.uwtsd.ac.uk::e2ce2f7f-1b29-4b5e-a3b8-5e0048064849" providerId="AD" clId="Web-{69A402AA-0FE4-67F6-4875-C69BD0A2DF3B}" dt="2026-06-22T00:38:48.386" v="311"/>
          <ac:spMkLst>
            <pc:docMk/>
            <pc:sldMk cId="1977885209" sldId="267"/>
            <ac:spMk id="3" creationId="{7453960E-E7BC-E2B0-9156-648B23F9418C}"/>
          </ac:spMkLst>
        </pc:spChg>
        <pc:spChg chg="mod">
          <ac:chgData name="Nazish Shazady (2224320)" userId="S::2224320@student.uwtsd.ac.uk::e2ce2f7f-1b29-4b5e-a3b8-5e0048064849" providerId="AD" clId="Web-{69A402AA-0FE4-67F6-4875-C69BD0A2DF3B}" dt="2026-06-22T00:51:39.996" v="389"/>
          <ac:spMkLst>
            <pc:docMk/>
            <pc:sldMk cId="1977885209" sldId="267"/>
            <ac:spMk id="4" creationId="{56E36D62-AAF2-25EA-173C-F2FFBA638F0E}"/>
          </ac:spMkLst>
        </pc:spChg>
        <pc:spChg chg="add mod">
          <ac:chgData name="Nazish Shazady (2224320)" userId="S::2224320@student.uwtsd.ac.uk::e2ce2f7f-1b29-4b5e-a3b8-5e0048064849" providerId="AD" clId="Web-{69A402AA-0FE4-67F6-4875-C69BD0A2DF3B}" dt="2026-06-22T00:53:28.943" v="403" actId="1076"/>
          <ac:spMkLst>
            <pc:docMk/>
            <pc:sldMk cId="1977885209" sldId="267"/>
            <ac:spMk id="5" creationId="{B0BCEA67-4C23-0B52-24BA-3395A5F34670}"/>
          </ac:spMkLst>
        </pc:spChg>
        <pc:spChg chg="mod">
          <ac:chgData name="Nazish Shazady (2224320)" userId="S::2224320@student.uwtsd.ac.uk::e2ce2f7f-1b29-4b5e-a3b8-5e0048064849" providerId="AD" clId="Web-{69A402AA-0FE4-67F6-4875-C69BD0A2DF3B}" dt="2026-06-22T00:45:10.169" v="371" actId="14100"/>
          <ac:spMkLst>
            <pc:docMk/>
            <pc:sldMk cId="1977885209" sldId="267"/>
            <ac:spMk id="6" creationId="{50CE97C4-3D1D-EF38-E454-3A79778C92ED}"/>
          </ac:spMkLst>
        </pc:spChg>
        <pc:spChg chg="del">
          <ac:chgData name="Nazish Shazady (2224320)" userId="S::2224320@student.uwtsd.ac.uk::e2ce2f7f-1b29-4b5e-a3b8-5e0048064849" providerId="AD" clId="Web-{69A402AA-0FE4-67F6-4875-C69BD0A2DF3B}" dt="2026-06-22T00:37:47.959" v="304"/>
          <ac:spMkLst>
            <pc:docMk/>
            <pc:sldMk cId="1977885209" sldId="267"/>
            <ac:spMk id="7" creationId="{3283AE9E-C846-057A-C09D-5F6352E9EEF2}"/>
          </ac:spMkLst>
        </pc:spChg>
        <pc:spChg chg="del mod">
          <ac:chgData name="Nazish Shazady (2224320)" userId="S::2224320@student.uwtsd.ac.uk::e2ce2f7f-1b29-4b5e-a3b8-5e0048064849" providerId="AD" clId="Web-{69A402AA-0FE4-67F6-4875-C69BD0A2DF3B}" dt="2026-06-22T00:41:55.779" v="353"/>
          <ac:spMkLst>
            <pc:docMk/>
            <pc:sldMk cId="1977885209" sldId="267"/>
            <ac:spMk id="8" creationId="{D558F301-FB05-5680-FE83-ED8EF74E1850}"/>
          </ac:spMkLst>
        </pc:spChg>
        <pc:spChg chg="mod">
          <ac:chgData name="Nazish Shazady (2224320)" userId="S::2224320@student.uwtsd.ac.uk::e2ce2f7f-1b29-4b5e-a3b8-5e0048064849" providerId="AD" clId="Web-{69A402AA-0FE4-67F6-4875-C69BD0A2DF3B}" dt="2026-06-22T00:44:36.526" v="368" actId="1076"/>
          <ac:spMkLst>
            <pc:docMk/>
            <pc:sldMk cId="1977885209" sldId="267"/>
            <ac:spMk id="9" creationId="{B6285396-A088-BE1A-128F-8CADD7CB95AC}"/>
          </ac:spMkLst>
        </pc:spChg>
        <pc:spChg chg="mod">
          <ac:chgData name="Nazish Shazady (2224320)" userId="S::2224320@student.uwtsd.ac.uk::e2ce2f7f-1b29-4b5e-a3b8-5e0048064849" providerId="AD" clId="Web-{69A402AA-0FE4-67F6-4875-C69BD0A2DF3B}" dt="2026-06-22T00:39:01.121" v="314"/>
          <ac:spMkLst>
            <pc:docMk/>
            <pc:sldMk cId="1977885209" sldId="267"/>
            <ac:spMk id="10" creationId="{0834B4A9-086D-F104-CC52-37DCF5C4AD39}"/>
          </ac:spMkLst>
        </pc:spChg>
        <pc:spChg chg="mod">
          <ac:chgData name="Nazish Shazady (2224320)" userId="S::2224320@student.uwtsd.ac.uk::e2ce2f7f-1b29-4b5e-a3b8-5e0048064849" providerId="AD" clId="Web-{69A402AA-0FE4-67F6-4875-C69BD0A2DF3B}" dt="2026-06-22T00:40:06.829" v="329" actId="1076"/>
          <ac:spMkLst>
            <pc:docMk/>
            <pc:sldMk cId="1977885209" sldId="267"/>
            <ac:spMk id="11" creationId="{72B8268F-B8AD-EAB7-B25E-D66651862795}"/>
          </ac:spMkLst>
        </pc:spChg>
        <pc:spChg chg="del">
          <ac:chgData name="Nazish Shazady (2224320)" userId="S::2224320@student.uwtsd.ac.uk::e2ce2f7f-1b29-4b5e-a3b8-5e0048064849" providerId="AD" clId="Web-{69A402AA-0FE4-67F6-4875-C69BD0A2DF3B}" dt="2026-06-21T23:07:19.050" v="22"/>
          <ac:spMkLst>
            <pc:docMk/>
            <pc:sldMk cId="1977885209" sldId="267"/>
            <ac:spMk id="12" creationId="{692CEF2D-B15C-6894-F80E-D4C5D6D42944}"/>
          </ac:spMkLst>
        </pc:spChg>
        <pc:spChg chg="mod">
          <ac:chgData name="Nazish Shazady (2224320)" userId="S::2224320@student.uwtsd.ac.uk::e2ce2f7f-1b29-4b5e-a3b8-5e0048064849" providerId="AD" clId="Web-{69A402AA-0FE4-67F6-4875-C69BD0A2DF3B}" dt="2026-06-22T00:40:33.519" v="336"/>
          <ac:spMkLst>
            <pc:docMk/>
            <pc:sldMk cId="1977885209" sldId="267"/>
            <ac:spMk id="13" creationId="{B78FDB6F-61F7-E2C1-45AF-50B956AB4962}"/>
          </ac:spMkLst>
        </pc:spChg>
        <pc:spChg chg="mod">
          <ac:chgData name="Nazish Shazady (2224320)" userId="S::2224320@student.uwtsd.ac.uk::e2ce2f7f-1b29-4b5e-a3b8-5e0048064849" providerId="AD" clId="Web-{69A402AA-0FE4-67F6-4875-C69BD0A2DF3B}" dt="2026-06-22T00:41:08.319" v="345"/>
          <ac:spMkLst>
            <pc:docMk/>
            <pc:sldMk cId="1977885209" sldId="267"/>
            <ac:spMk id="14" creationId="{3BBA7B83-5B8F-00D2-02B3-2D58D2E77899}"/>
          </ac:spMkLst>
        </pc:spChg>
        <pc:spChg chg="mod">
          <ac:chgData name="Nazish Shazady (2224320)" userId="S::2224320@student.uwtsd.ac.uk::e2ce2f7f-1b29-4b5e-a3b8-5e0048064849" providerId="AD" clId="Web-{69A402AA-0FE4-67F6-4875-C69BD0A2DF3B}" dt="2026-06-22T00:37:26.817" v="300"/>
          <ac:spMkLst>
            <pc:docMk/>
            <pc:sldMk cId="1977885209" sldId="267"/>
            <ac:spMk id="15" creationId="{63381B0B-2348-3F02-FDAE-689481443945}"/>
          </ac:spMkLst>
        </pc:spChg>
        <pc:spChg chg="del mod">
          <ac:chgData name="Nazish Shazady (2224320)" userId="S::2224320@student.uwtsd.ac.uk::e2ce2f7f-1b29-4b5e-a3b8-5e0048064849" providerId="AD" clId="Web-{69A402AA-0FE4-67F6-4875-C69BD0A2DF3B}" dt="2026-06-22T00:44:21.275" v="366"/>
          <ac:spMkLst>
            <pc:docMk/>
            <pc:sldMk cId="1977885209" sldId="267"/>
            <ac:spMk id="16" creationId="{A1ACF450-14EA-212D-A5BE-7F0323830653}"/>
          </ac:spMkLst>
        </pc:spChg>
        <pc:spChg chg="mod">
          <ac:chgData name="Nazish Shazady (2224320)" userId="S::2224320@student.uwtsd.ac.uk::e2ce2f7f-1b29-4b5e-a3b8-5e0048064849" providerId="AD" clId="Web-{69A402AA-0FE4-67F6-4875-C69BD0A2DF3B}" dt="2026-06-22T00:38:52.433" v="312"/>
          <ac:spMkLst>
            <pc:docMk/>
            <pc:sldMk cId="1977885209" sldId="267"/>
            <ac:spMk id="17" creationId="{B02710A9-88FE-2D8D-358E-27FDE6A327DD}"/>
          </ac:spMkLst>
        </pc:spChg>
        <pc:spChg chg="mod">
          <ac:chgData name="Nazish Shazady (2224320)" userId="S::2224320@student.uwtsd.ac.uk::e2ce2f7f-1b29-4b5e-a3b8-5e0048064849" providerId="AD" clId="Web-{69A402AA-0FE4-67F6-4875-C69BD0A2DF3B}" dt="2026-06-22T00:40:30.488" v="335"/>
          <ac:spMkLst>
            <pc:docMk/>
            <pc:sldMk cId="1977885209" sldId="267"/>
            <ac:spMk id="18" creationId="{1D8FFA46-EC69-998E-3903-FA5C4D80DD6E}"/>
          </ac:spMkLst>
        </pc:spChg>
        <pc:spChg chg="mod">
          <ac:chgData name="Nazish Shazady (2224320)" userId="S::2224320@student.uwtsd.ac.uk::e2ce2f7f-1b29-4b5e-a3b8-5e0048064849" providerId="AD" clId="Web-{69A402AA-0FE4-67F6-4875-C69BD0A2DF3B}" dt="2026-06-22T00:39:06.340" v="315"/>
          <ac:spMkLst>
            <pc:docMk/>
            <pc:sldMk cId="1977885209" sldId="267"/>
            <ac:spMk id="19" creationId="{A8EB986B-9092-BCB8-4EC0-A8FED7D0298B}"/>
          </ac:spMkLst>
        </pc:spChg>
        <pc:spChg chg="mod">
          <ac:chgData name="Nazish Shazady (2224320)" userId="S::2224320@student.uwtsd.ac.uk::e2ce2f7f-1b29-4b5e-a3b8-5e0048064849" providerId="AD" clId="Web-{69A402AA-0FE4-67F6-4875-C69BD0A2DF3B}" dt="2026-06-22T00:41:25.433" v="348"/>
          <ac:spMkLst>
            <pc:docMk/>
            <pc:sldMk cId="1977885209" sldId="267"/>
            <ac:spMk id="20" creationId="{A545C969-FE91-53CB-92F2-57B178286116}"/>
          </ac:spMkLst>
        </pc:spChg>
        <pc:spChg chg="mod ord">
          <ac:chgData name="Nazish Shazady (2224320)" userId="S::2224320@student.uwtsd.ac.uk::e2ce2f7f-1b29-4b5e-a3b8-5e0048064849" providerId="AD" clId="Web-{69A402AA-0FE4-67F6-4875-C69BD0A2DF3B}" dt="2026-06-22T00:48:15.043" v="385" actId="1076"/>
          <ac:spMkLst>
            <pc:docMk/>
            <pc:sldMk cId="1977885209" sldId="267"/>
            <ac:spMk id="21" creationId="{7984C075-E7DE-4B86-F02A-6B82507FFD37}"/>
          </ac:spMkLst>
        </pc:spChg>
        <pc:spChg chg="mod">
          <ac:chgData name="Nazish Shazady (2224320)" userId="S::2224320@student.uwtsd.ac.uk::e2ce2f7f-1b29-4b5e-a3b8-5e0048064849" providerId="AD" clId="Web-{69A402AA-0FE4-67F6-4875-C69BD0A2DF3B}" dt="2026-06-22T00:40:37.894" v="337"/>
          <ac:spMkLst>
            <pc:docMk/>
            <pc:sldMk cId="1977885209" sldId="267"/>
            <ac:spMk id="22" creationId="{AA6BAB6F-4D3A-C388-1C14-2120C0E9EF7C}"/>
          </ac:spMkLst>
        </pc:spChg>
        <pc:spChg chg="mod">
          <ac:chgData name="Nazish Shazady (2224320)" userId="S::2224320@student.uwtsd.ac.uk::e2ce2f7f-1b29-4b5e-a3b8-5e0048064849" providerId="AD" clId="Web-{69A402AA-0FE4-67F6-4875-C69BD0A2DF3B}" dt="2026-06-22T00:39:52.922" v="326"/>
          <ac:spMkLst>
            <pc:docMk/>
            <pc:sldMk cId="1977885209" sldId="267"/>
            <ac:spMk id="23" creationId="{A37FF8B8-A946-F310-0FEF-859EF0685E8A}"/>
          </ac:spMkLst>
        </pc:spChg>
        <pc:spChg chg="mod">
          <ac:chgData name="Nazish Shazady (2224320)" userId="S::2224320@student.uwtsd.ac.uk::e2ce2f7f-1b29-4b5e-a3b8-5e0048064849" providerId="AD" clId="Web-{69A402AA-0FE4-67F6-4875-C69BD0A2DF3B}" dt="2026-06-22T00:45:49.703" v="377"/>
          <ac:spMkLst>
            <pc:docMk/>
            <pc:sldMk cId="1977885209" sldId="267"/>
            <ac:spMk id="24" creationId="{67977BC6-00B3-275C-37DD-3ECFD5CA83F5}"/>
          </ac:spMkLst>
        </pc:spChg>
        <pc:spChg chg="add mod">
          <ac:chgData name="Nazish Shazady (2224320)" userId="S::2224320@student.uwtsd.ac.uk::e2ce2f7f-1b29-4b5e-a3b8-5e0048064849" providerId="AD" clId="Web-{69A402AA-0FE4-67F6-4875-C69BD0A2DF3B}" dt="2026-06-22T00:45:03.684" v="370" actId="1076"/>
          <ac:spMkLst>
            <pc:docMk/>
            <pc:sldMk cId="1977885209" sldId="267"/>
            <ac:spMk id="25" creationId="{17751995-96F1-2881-114D-635EEB081883}"/>
          </ac:spMkLst>
        </pc:spChg>
        <pc:spChg chg="mod">
          <ac:chgData name="Nazish Shazady (2224320)" userId="S::2224320@student.uwtsd.ac.uk::e2ce2f7f-1b29-4b5e-a3b8-5e0048064849" providerId="AD" clId="Web-{69A402AA-0FE4-67F6-4875-C69BD0A2DF3B}" dt="2026-06-22T00:53:24.536" v="402" actId="20577"/>
          <ac:spMkLst>
            <pc:docMk/>
            <pc:sldMk cId="1977885209" sldId="267"/>
            <ac:spMk id="30" creationId="{D5F16003-D064-6294-7630-4F511B9AF721}"/>
          </ac:spMkLst>
        </pc:spChg>
        <pc:spChg chg="mod">
          <ac:chgData name="Nazish Shazady (2224320)" userId="S::2224320@student.uwtsd.ac.uk::e2ce2f7f-1b29-4b5e-a3b8-5e0048064849" providerId="AD" clId="Web-{69A402AA-0FE4-67F6-4875-C69BD0A2DF3B}" dt="2026-06-22T00:46:02.986" v="378" actId="1076"/>
          <ac:spMkLst>
            <pc:docMk/>
            <pc:sldMk cId="1977885209" sldId="267"/>
            <ac:spMk id="32" creationId="{76A264C0-3935-CEA9-FABE-8C2E806D9870}"/>
          </ac:spMkLst>
        </pc:spChg>
        <pc:spChg chg="mod">
          <ac:chgData name="Nazish Shazady (2224320)" userId="S::2224320@student.uwtsd.ac.uk::e2ce2f7f-1b29-4b5e-a3b8-5e0048064849" providerId="AD" clId="Web-{69A402AA-0FE4-67F6-4875-C69BD0A2DF3B}" dt="2026-06-22T00:45:29.358" v="373"/>
          <ac:spMkLst>
            <pc:docMk/>
            <pc:sldMk cId="1977885209" sldId="267"/>
            <ac:spMk id="71" creationId="{4E9E12FF-7990-2DF0-E1B7-37908A589BC3}"/>
          </ac:spMkLst>
        </pc:spChg>
        <pc:spChg chg="del mod">
          <ac:chgData name="Nazish Shazady (2224320)" userId="S::2224320@student.uwtsd.ac.uk::e2ce2f7f-1b29-4b5e-a3b8-5e0048064849" providerId="AD" clId="Web-{69A402AA-0FE4-67F6-4875-C69BD0A2DF3B}" dt="2026-06-22T00:44:06.773" v="364"/>
          <ac:spMkLst>
            <pc:docMk/>
            <pc:sldMk cId="1977885209" sldId="267"/>
            <ac:spMk id="74" creationId="{967D60EF-F9C3-97C4-B506-56BACC49B6F9}"/>
          </ac:spMkLst>
        </pc:spChg>
        <pc:spChg chg="mod">
          <ac:chgData name="Nazish Shazady (2224320)" userId="S::2224320@student.uwtsd.ac.uk::e2ce2f7f-1b29-4b5e-a3b8-5e0048064849" providerId="AD" clId="Web-{69A402AA-0FE4-67F6-4875-C69BD0A2DF3B}" dt="2026-06-22T00:47:17.226" v="380" actId="14100"/>
          <ac:spMkLst>
            <pc:docMk/>
            <pc:sldMk cId="1977885209" sldId="267"/>
            <ac:spMk id="75" creationId="{63F36CA3-597C-F0FE-E53F-08C2CB0111A2}"/>
          </ac:spMkLst>
        </pc:spChg>
        <pc:spChg chg="mod">
          <ac:chgData name="Nazish Shazady (2224320)" userId="S::2224320@student.uwtsd.ac.uk::e2ce2f7f-1b29-4b5e-a3b8-5e0048064849" providerId="AD" clId="Web-{69A402AA-0FE4-67F6-4875-C69BD0A2DF3B}" dt="2026-06-22T00:41:18.663" v="346"/>
          <ac:spMkLst>
            <pc:docMk/>
            <pc:sldMk cId="1977885209" sldId="267"/>
            <ac:spMk id="76" creationId="{D843507C-8E92-7952-84D3-4BD4E8FCF0B8}"/>
          </ac:spMkLst>
        </pc:spChg>
        <pc:spChg chg="del mod">
          <ac:chgData name="Nazish Shazady (2224320)" userId="S::2224320@student.uwtsd.ac.uk::e2ce2f7f-1b29-4b5e-a3b8-5e0048064849" providerId="AD" clId="Web-{69A402AA-0FE4-67F6-4875-C69BD0A2DF3B}" dt="2026-06-22T00:44:00.632" v="363"/>
          <ac:spMkLst>
            <pc:docMk/>
            <pc:sldMk cId="1977885209" sldId="267"/>
            <ac:spMk id="77" creationId="{051128CD-98AB-A711-CC6B-FB9E2F44CE95}"/>
          </ac:spMkLst>
        </pc:spChg>
        <pc:spChg chg="mod">
          <ac:chgData name="Nazish Shazady (2224320)" userId="S::2224320@student.uwtsd.ac.uk::e2ce2f7f-1b29-4b5e-a3b8-5e0048064849" providerId="AD" clId="Web-{69A402AA-0FE4-67F6-4875-C69BD0A2DF3B}" dt="2026-06-22T00:47:13.476" v="379" actId="14100"/>
          <ac:spMkLst>
            <pc:docMk/>
            <pc:sldMk cId="1977885209" sldId="267"/>
            <ac:spMk id="79" creationId="{F4A5F006-59DE-EF53-505C-6B0D25E49CEF}"/>
          </ac:spMkLst>
        </pc:spChg>
        <pc:spChg chg="mod">
          <ac:chgData name="Nazish Shazady (2224320)" userId="S::2224320@student.uwtsd.ac.uk::e2ce2f7f-1b29-4b5e-a3b8-5e0048064849" providerId="AD" clId="Web-{69A402AA-0FE4-67F6-4875-C69BD0A2DF3B}" dt="2026-06-22T00:39:36.015" v="320"/>
          <ac:spMkLst>
            <pc:docMk/>
            <pc:sldMk cId="1977885209" sldId="267"/>
            <ac:spMk id="80" creationId="{258F8832-7FA5-CDC3-8E3D-5DA6FBE71D6A}"/>
          </ac:spMkLst>
        </pc:spChg>
        <pc:spChg chg="mod">
          <ac:chgData name="Nazish Shazady (2224320)" userId="S::2224320@student.uwtsd.ac.uk::e2ce2f7f-1b29-4b5e-a3b8-5e0048064849" providerId="AD" clId="Web-{69A402AA-0FE4-67F6-4875-C69BD0A2DF3B}" dt="2026-06-22T00:44:28.666" v="367" actId="1076"/>
          <ac:spMkLst>
            <pc:docMk/>
            <pc:sldMk cId="1977885209" sldId="267"/>
            <ac:spMk id="81" creationId="{EEB651A1-8223-AE74-7376-31E6EAF54506}"/>
          </ac:spMkLst>
        </pc:spChg>
        <pc:spChg chg="mod">
          <ac:chgData name="Nazish Shazady (2224320)" userId="S::2224320@student.uwtsd.ac.uk::e2ce2f7f-1b29-4b5e-a3b8-5e0048064849" providerId="AD" clId="Web-{69A402AA-0FE4-67F6-4875-C69BD0A2DF3B}" dt="2026-06-22T00:47:24.726" v="381" actId="14100"/>
          <ac:spMkLst>
            <pc:docMk/>
            <pc:sldMk cId="1977885209" sldId="267"/>
            <ac:spMk id="82" creationId="{37320596-7661-A986-F187-B75F7DE3FFE2}"/>
          </ac:spMkLst>
        </pc:spChg>
        <pc:spChg chg="del">
          <ac:chgData name="Nazish Shazady (2224320)" userId="S::2224320@student.uwtsd.ac.uk::e2ce2f7f-1b29-4b5e-a3b8-5e0048064849" providerId="AD" clId="Web-{69A402AA-0FE4-67F6-4875-C69BD0A2DF3B}" dt="2026-06-21T23:07:24.629" v="23"/>
          <ac:spMkLst>
            <pc:docMk/>
            <pc:sldMk cId="1977885209" sldId="267"/>
            <ac:spMk id="83" creationId="{509F2725-242E-0E07-7192-6957169AC0FA}"/>
          </ac:spMkLst>
        </pc:spChg>
        <pc:spChg chg="mod">
          <ac:chgData name="Nazish Shazady (2224320)" userId="S::2224320@student.uwtsd.ac.uk::e2ce2f7f-1b29-4b5e-a3b8-5e0048064849" providerId="AD" clId="Web-{69A402AA-0FE4-67F6-4875-C69BD0A2DF3B}" dt="2026-06-22T00:41:01.662" v="343"/>
          <ac:spMkLst>
            <pc:docMk/>
            <pc:sldMk cId="1977885209" sldId="267"/>
            <ac:spMk id="84" creationId="{7AE4E94C-BD7B-AB2D-AC87-E76538CD5822}"/>
          </ac:spMkLst>
        </pc:spChg>
        <pc:spChg chg="mod">
          <ac:chgData name="Nazish Shazady (2224320)" userId="S::2224320@student.uwtsd.ac.uk::e2ce2f7f-1b29-4b5e-a3b8-5e0048064849" providerId="AD" clId="Web-{69A402AA-0FE4-67F6-4875-C69BD0A2DF3B}" dt="2026-06-22T00:41:21.507" v="347"/>
          <ac:spMkLst>
            <pc:docMk/>
            <pc:sldMk cId="1977885209" sldId="267"/>
            <ac:spMk id="85" creationId="{9164C1C1-A1A7-99FC-B060-87290F53C2D6}"/>
          </ac:spMkLst>
        </pc:spChg>
        <pc:spChg chg="del">
          <ac:chgData name="Nazish Shazady (2224320)" userId="S::2224320@student.uwtsd.ac.uk::e2ce2f7f-1b29-4b5e-a3b8-5e0048064849" providerId="AD" clId="Web-{69A402AA-0FE4-67F6-4875-C69BD0A2DF3B}" dt="2026-06-22T00:40:52.864" v="342"/>
          <ac:spMkLst>
            <pc:docMk/>
            <pc:sldMk cId="1977885209" sldId="267"/>
            <ac:spMk id="87" creationId="{DA6AAC98-E3B5-0516-D4FC-0C86D5618DE2}"/>
          </ac:spMkLst>
        </pc:spChg>
        <pc:spChg chg="del">
          <ac:chgData name="Nazish Shazady (2224320)" userId="S::2224320@student.uwtsd.ac.uk::e2ce2f7f-1b29-4b5e-a3b8-5e0048064849" providerId="AD" clId="Web-{69A402AA-0FE4-67F6-4875-C69BD0A2DF3B}" dt="2026-06-22T00:40:50.520" v="341"/>
          <ac:spMkLst>
            <pc:docMk/>
            <pc:sldMk cId="1977885209" sldId="267"/>
            <ac:spMk id="88" creationId="{635C8A5E-B80C-E9DF-1E2D-C8F663347423}"/>
          </ac:spMkLst>
        </pc:spChg>
        <pc:spChg chg="del">
          <ac:chgData name="Nazish Shazady (2224320)" userId="S::2224320@student.uwtsd.ac.uk::e2ce2f7f-1b29-4b5e-a3b8-5e0048064849" providerId="AD" clId="Web-{69A402AA-0FE4-67F6-4875-C69BD0A2DF3B}" dt="2026-06-22T00:40:45.957" v="339"/>
          <ac:spMkLst>
            <pc:docMk/>
            <pc:sldMk cId="1977885209" sldId="267"/>
            <ac:spMk id="89" creationId="{AE3172F4-6E8C-C65A-8AF2-3A3CA35A214F}"/>
          </ac:spMkLst>
        </pc:spChg>
        <pc:spChg chg="del">
          <ac:chgData name="Nazish Shazady (2224320)" userId="S::2224320@student.uwtsd.ac.uk::e2ce2f7f-1b29-4b5e-a3b8-5e0048064849" providerId="AD" clId="Web-{69A402AA-0FE4-67F6-4875-C69BD0A2DF3B}" dt="2026-06-22T00:39:22.263" v="317"/>
          <ac:spMkLst>
            <pc:docMk/>
            <pc:sldMk cId="1977885209" sldId="267"/>
            <ac:spMk id="90" creationId="{9D30A11F-F7A2-FE87-238B-54B75A7CAAD6}"/>
          </ac:spMkLst>
        </pc:spChg>
        <pc:spChg chg="del">
          <ac:chgData name="Nazish Shazady (2224320)" userId="S::2224320@student.uwtsd.ac.uk::e2ce2f7f-1b29-4b5e-a3b8-5e0048064849" providerId="AD" clId="Web-{69A402AA-0FE4-67F6-4875-C69BD0A2DF3B}" dt="2026-06-22T00:40:18.455" v="331"/>
          <ac:spMkLst>
            <pc:docMk/>
            <pc:sldMk cId="1977885209" sldId="267"/>
            <ac:spMk id="91" creationId="{1FA48077-4D86-344E-27BE-95407025A37A}"/>
          </ac:spMkLst>
        </pc:spChg>
        <pc:spChg chg="del">
          <ac:chgData name="Nazish Shazady (2224320)" userId="S::2224320@student.uwtsd.ac.uk::e2ce2f7f-1b29-4b5e-a3b8-5e0048064849" providerId="AD" clId="Web-{69A402AA-0FE4-67F6-4875-C69BD0A2DF3B}" dt="2026-06-22T00:40:17.080" v="330"/>
          <ac:spMkLst>
            <pc:docMk/>
            <pc:sldMk cId="1977885209" sldId="267"/>
            <ac:spMk id="92" creationId="{7B6BA428-DB5D-AD8C-E665-E11B5CA82916}"/>
          </ac:spMkLst>
        </pc:spChg>
        <pc:spChg chg="del">
          <ac:chgData name="Nazish Shazady (2224320)" userId="S::2224320@student.uwtsd.ac.uk::e2ce2f7f-1b29-4b5e-a3b8-5e0048064849" providerId="AD" clId="Web-{69A402AA-0FE4-67F6-4875-C69BD0A2DF3B}" dt="2026-06-22T00:40:20.127" v="332"/>
          <ac:spMkLst>
            <pc:docMk/>
            <pc:sldMk cId="1977885209" sldId="267"/>
            <ac:spMk id="93" creationId="{68F54211-B5C0-59C8-1DEB-B21ACB20CA10}"/>
          </ac:spMkLst>
        </pc:spChg>
        <pc:spChg chg="del">
          <ac:chgData name="Nazish Shazady (2224320)" userId="S::2224320@student.uwtsd.ac.uk::e2ce2f7f-1b29-4b5e-a3b8-5e0048064849" providerId="AD" clId="Web-{69A402AA-0FE4-67F6-4875-C69BD0A2DF3B}" dt="2026-06-22T00:39:29.342" v="319"/>
          <ac:spMkLst>
            <pc:docMk/>
            <pc:sldMk cId="1977885209" sldId="267"/>
            <ac:spMk id="94" creationId="{012B86E3-2018-4BF5-F341-51FD2C7D9DB2}"/>
          </ac:spMkLst>
        </pc:spChg>
        <pc:spChg chg="del">
          <ac:chgData name="Nazish Shazady (2224320)" userId="S::2224320@student.uwtsd.ac.uk::e2ce2f7f-1b29-4b5e-a3b8-5e0048064849" providerId="AD" clId="Web-{69A402AA-0FE4-67F6-4875-C69BD0A2DF3B}" dt="2026-06-22T00:39:24.467" v="318"/>
          <ac:spMkLst>
            <pc:docMk/>
            <pc:sldMk cId="1977885209" sldId="267"/>
            <ac:spMk id="95" creationId="{BD47F364-FEAD-7FC3-02B3-6B904B546538}"/>
          </ac:spMkLst>
        </pc:spChg>
        <pc:spChg chg="del">
          <ac:chgData name="Nazish Shazady (2224320)" userId="S::2224320@student.uwtsd.ac.uk::e2ce2f7f-1b29-4b5e-a3b8-5e0048064849" providerId="AD" clId="Web-{69A402AA-0FE4-67F6-4875-C69BD0A2DF3B}" dt="2026-06-22T00:37:02.128" v="298"/>
          <ac:spMkLst>
            <pc:docMk/>
            <pc:sldMk cId="1977885209" sldId="267"/>
            <ac:spMk id="96" creationId="{F48D07FC-BE4C-E478-847D-7651688177FD}"/>
          </ac:spMkLst>
        </pc:spChg>
        <pc:spChg chg="del mod">
          <ac:chgData name="Nazish Shazady (2224320)" userId="S::2224320@student.uwtsd.ac.uk::e2ce2f7f-1b29-4b5e-a3b8-5e0048064849" providerId="AD" clId="Web-{69A402AA-0FE4-67F6-4875-C69BD0A2DF3B}" dt="2026-06-22T00:36:34.500" v="293"/>
          <ac:spMkLst>
            <pc:docMk/>
            <pc:sldMk cId="1977885209" sldId="267"/>
            <ac:spMk id="97" creationId="{E8341BA1-01B8-F163-6E97-B1B020E97AC9}"/>
          </ac:spMkLst>
        </pc:spChg>
        <pc:spChg chg="del">
          <ac:chgData name="Nazish Shazady (2224320)" userId="S::2224320@student.uwtsd.ac.uk::e2ce2f7f-1b29-4b5e-a3b8-5e0048064849" providerId="AD" clId="Web-{69A402AA-0FE4-67F6-4875-C69BD0A2DF3B}" dt="2026-06-22T00:40:48.270" v="340"/>
          <ac:spMkLst>
            <pc:docMk/>
            <pc:sldMk cId="1977885209" sldId="267"/>
            <ac:spMk id="98" creationId="{A81B2DEA-C5D8-002A-BE8C-500003666C7D}"/>
          </ac:spMkLst>
        </pc:spChg>
        <pc:spChg chg="mod">
          <ac:chgData name="Nazish Shazady (2224320)" userId="S::2224320@student.uwtsd.ac.uk::e2ce2f7f-1b29-4b5e-a3b8-5e0048064849" providerId="AD" clId="Web-{69A402AA-0FE4-67F6-4875-C69BD0A2DF3B}" dt="2026-06-22T00:45:39.312" v="375"/>
          <ac:spMkLst>
            <pc:docMk/>
            <pc:sldMk cId="1977885209" sldId="267"/>
            <ac:spMk id="99" creationId="{D4198EE8-E7FB-A1E7-C616-92908C1DACF9}"/>
          </ac:spMkLst>
        </pc:spChg>
        <pc:spChg chg="mod">
          <ac:chgData name="Nazish Shazady (2224320)" userId="S::2224320@student.uwtsd.ac.uk::e2ce2f7f-1b29-4b5e-a3b8-5e0048064849" providerId="AD" clId="Web-{69A402AA-0FE4-67F6-4875-C69BD0A2DF3B}" dt="2026-06-22T00:45:44.656" v="376"/>
          <ac:spMkLst>
            <pc:docMk/>
            <pc:sldMk cId="1977885209" sldId="267"/>
            <ac:spMk id="100" creationId="{A90F2C7F-6CA5-D8B6-98BA-5B726AE5017D}"/>
          </ac:spMkLst>
        </pc:spChg>
        <pc:spChg chg="mod">
          <ac:chgData name="Nazish Shazady (2224320)" userId="S::2224320@student.uwtsd.ac.uk::e2ce2f7f-1b29-4b5e-a3b8-5e0048064849" providerId="AD" clId="Web-{69A402AA-0FE4-67F6-4875-C69BD0A2DF3B}" dt="2026-06-22T00:45:19.310" v="372"/>
          <ac:spMkLst>
            <pc:docMk/>
            <pc:sldMk cId="1977885209" sldId="267"/>
            <ac:spMk id="101" creationId="{E2FF72C7-2676-9F61-E7A7-8A7C0B55D5C7}"/>
          </ac:spMkLst>
        </pc:spChg>
        <pc:spChg chg="del mod">
          <ac:chgData name="Nazish Shazady (2224320)" userId="S::2224320@student.uwtsd.ac.uk::e2ce2f7f-1b29-4b5e-a3b8-5e0048064849" providerId="AD" clId="Web-{69A402AA-0FE4-67F6-4875-C69BD0A2DF3B}" dt="2026-06-22T00:36:59.487" v="297"/>
          <ac:spMkLst>
            <pc:docMk/>
            <pc:sldMk cId="1977885209" sldId="267"/>
            <ac:spMk id="102" creationId="{753AB381-C4C7-3AC6-B7E9-68AE9BC2BBA5}"/>
          </ac:spMkLst>
        </pc:spChg>
        <pc:spChg chg="del">
          <ac:chgData name="Nazish Shazady (2224320)" userId="S::2224320@student.uwtsd.ac.uk::e2ce2f7f-1b29-4b5e-a3b8-5e0048064849" providerId="AD" clId="Web-{69A402AA-0FE4-67F6-4875-C69BD0A2DF3B}" dt="2026-06-22T00:37:50.147" v="305"/>
          <ac:spMkLst>
            <pc:docMk/>
            <pc:sldMk cId="1977885209" sldId="267"/>
            <ac:spMk id="103" creationId="{B2FCDC22-91EE-3711-65DE-779179D1DE13}"/>
          </ac:spMkLst>
        </pc:spChg>
        <pc:spChg chg="del mod">
          <ac:chgData name="Nazish Shazady (2224320)" userId="S::2224320@student.uwtsd.ac.uk::e2ce2f7f-1b29-4b5e-a3b8-5e0048064849" providerId="AD" clId="Web-{69A402AA-0FE4-67F6-4875-C69BD0A2DF3B}" dt="2026-06-22T00:44:12.383" v="365"/>
          <ac:spMkLst>
            <pc:docMk/>
            <pc:sldMk cId="1977885209" sldId="267"/>
            <ac:spMk id="104" creationId="{97802C52-F1D6-69C2-A7D0-DC2480738C02}"/>
          </ac:spMkLst>
        </pc:spChg>
        <pc:spChg chg="mod">
          <ac:chgData name="Nazish Shazady (2224320)" userId="S::2224320@student.uwtsd.ac.uk::e2ce2f7f-1b29-4b5e-a3b8-5e0048064849" providerId="AD" clId="Web-{69A402AA-0FE4-67F6-4875-C69BD0A2DF3B}" dt="2026-06-22T00:40:02.188" v="328" actId="1076"/>
          <ac:spMkLst>
            <pc:docMk/>
            <pc:sldMk cId="1977885209" sldId="267"/>
            <ac:spMk id="107" creationId="{197FE7F3-4344-6543-3558-075ADC3F1607}"/>
          </ac:spMkLst>
        </pc:spChg>
      </pc:sldChg>
      <pc:sldChg chg="modTransition">
        <pc:chgData name="Nazish Shazady (2224320)" userId="S::2224320@student.uwtsd.ac.uk::e2ce2f7f-1b29-4b5e-a3b8-5e0048064849" providerId="AD" clId="Web-{69A402AA-0FE4-67F6-4875-C69BD0A2DF3B}" dt="2026-06-21T23:15:06.649" v="52"/>
        <pc:sldMkLst>
          <pc:docMk/>
          <pc:sldMk cId="1830577611" sldId="268"/>
        </pc:sldMkLst>
      </pc:sldChg>
      <pc:sldChg chg="addSp delSp modSp mod modTransition setBg">
        <pc:chgData name="Nazish Shazady (2224320)" userId="S::2224320@student.uwtsd.ac.uk::e2ce2f7f-1b29-4b5e-a3b8-5e0048064849" providerId="AD" clId="Web-{69A402AA-0FE4-67F6-4875-C69BD0A2DF3B}" dt="2026-06-21T23:14:50.429" v="51"/>
        <pc:sldMkLst>
          <pc:docMk/>
          <pc:sldMk cId="3104548699" sldId="269"/>
        </pc:sldMkLst>
        <pc:spChg chg="add mod">
          <ac:chgData name="Nazish Shazady (2224320)" userId="S::2224320@student.uwtsd.ac.uk::e2ce2f7f-1b29-4b5e-a3b8-5e0048064849" providerId="AD" clId="Web-{69A402AA-0FE4-67F6-4875-C69BD0A2DF3B}" dt="2026-06-21T23:10:51.192" v="43" actId="1076"/>
          <ac:spMkLst>
            <pc:docMk/>
            <pc:sldMk cId="3104548699" sldId="269"/>
            <ac:spMk id="6" creationId="{A217B497-7B7F-518D-7219-403A40A16F20}"/>
          </ac:spMkLst>
        </pc:spChg>
        <pc:picChg chg="add del mod">
          <ac:chgData name="Nazish Shazady (2224320)" userId="S::2224320@student.uwtsd.ac.uk::e2ce2f7f-1b29-4b5e-a3b8-5e0048064849" providerId="AD" clId="Web-{69A402AA-0FE4-67F6-4875-C69BD0A2DF3B}" dt="2026-06-21T23:00:40.519" v="1"/>
          <ac:picMkLst>
            <pc:docMk/>
            <pc:sldMk cId="3104548699" sldId="269"/>
            <ac:picMk id="2" creationId="{0AE88187-C89B-7CBE-4B0F-6E49B2338F60}"/>
          </ac:picMkLst>
        </pc:picChg>
        <pc:picChg chg="add mod">
          <ac:chgData name="Nazish Shazady (2224320)" userId="S::2224320@student.uwtsd.ac.uk::e2ce2f7f-1b29-4b5e-a3b8-5e0048064849" providerId="AD" clId="Web-{69A402AA-0FE4-67F6-4875-C69BD0A2DF3B}" dt="2026-06-21T23:02:55.576" v="12" actId="14100"/>
          <ac:picMkLst>
            <pc:docMk/>
            <pc:sldMk cId="3104548699" sldId="269"/>
            <ac:picMk id="3" creationId="{1B4E1CB8-DF8F-7CAD-F034-834C82D4954F}"/>
          </ac:picMkLst>
        </pc:picChg>
      </pc:sldChg>
      <pc:sldChg chg="new">
        <pc:chgData name="Nazish Shazady (2224320)" userId="S::2224320@student.uwtsd.ac.uk::e2ce2f7f-1b29-4b5e-a3b8-5e0048064849" providerId="AD" clId="Web-{69A402AA-0FE4-67F6-4875-C69BD0A2DF3B}" dt="2026-06-21T23:11:31.976" v="46"/>
        <pc:sldMkLst>
          <pc:docMk/>
          <pc:sldMk cId="230885404" sldId="27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47186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11430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28177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1451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17588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82551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09542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985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63404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4524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16376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6/21/2026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8618392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legislation.gov.uk" TargetMode="External"/><Relationship Id="rId2" Type="http://schemas.openxmlformats.org/officeDocument/2006/relationships/hyperlink" Target="https://www.cqc.org.uk" TargetMode="External"/><Relationship Id="rId1" Type="http://schemas.openxmlformats.org/officeDocument/2006/relationships/slideLayout" Target="../slideLayouts/slideLayout1.xml"/><Relationship Id="rId5" Type="http://schemas.openxmlformats.org/officeDocument/2006/relationships/hyperlink" Target="https://www.england.nhs.uk/patient-safety/patient-safety-incident-response-framework/" TargetMode="External"/><Relationship Id="rId4" Type="http://schemas.openxmlformats.org/officeDocument/2006/relationships/hyperlink" Target="https://www.healthwatch.co.uk"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rcog.org.uk" TargetMode="External"/><Relationship Id="rId2" Type="http://schemas.openxmlformats.org/officeDocument/2006/relationships/hyperlink" Target="https://www.patientsafetylearning.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514C09-0FA4-F0F1-5E9F-2389E4F48E3C}"/>
              </a:ext>
            </a:extLst>
          </p:cNvPr>
          <p:cNvSpPr txBox="1"/>
          <p:nvPr/>
        </p:nvSpPr>
        <p:spPr>
          <a:xfrm>
            <a:off x="886691" y="748145"/>
            <a:ext cx="1076498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Arial Nova"/>
                <a:ea typeface="Calibri"/>
                <a:cs typeface="Calibri"/>
              </a:rPr>
              <a:t>Nazish </a:t>
            </a:r>
            <a:r>
              <a:rPr lang="en-GB" sz="3600" b="1" err="1">
                <a:latin typeface="Arial Nova"/>
                <a:ea typeface="Calibri"/>
                <a:cs typeface="Calibri"/>
              </a:rPr>
              <a:t>Shazady</a:t>
            </a:r>
            <a:endParaRPr lang="en-GB" sz="3600" b="1">
              <a:latin typeface="Arial Nova"/>
              <a:ea typeface="Calibri"/>
              <a:cs typeface="Calibri"/>
            </a:endParaRPr>
          </a:p>
          <a:p>
            <a:r>
              <a:rPr lang="en-GB" sz="3600" b="1">
                <a:latin typeface="Arial Nova"/>
                <a:ea typeface="Calibri"/>
                <a:cs typeface="Calibri"/>
              </a:rPr>
              <a:t>2224320</a:t>
            </a:r>
          </a:p>
          <a:p>
            <a:r>
              <a:rPr lang="en-GB" sz="3600" b="1">
                <a:latin typeface="Arial Nova"/>
                <a:ea typeface="Calibri"/>
                <a:cs typeface="Calibri"/>
              </a:rPr>
              <a:t>Quality Assurance and Service improvements </a:t>
            </a:r>
          </a:p>
          <a:p>
            <a:r>
              <a:rPr lang="en-GB" sz="3600" b="1">
                <a:latin typeface="Arial Nova"/>
                <a:ea typeface="Calibri"/>
                <a:cs typeface="Calibri"/>
              </a:rPr>
              <a:t>LCHS7006</a:t>
            </a:r>
          </a:p>
          <a:p>
            <a:r>
              <a:rPr lang="en-GB" sz="3600" b="1">
                <a:latin typeface="Arial Nova"/>
              </a:rPr>
              <a:t>Dr Fahad Khan</a:t>
            </a:r>
          </a:p>
          <a:p>
            <a:r>
              <a:rPr lang="en-GB" sz="3600" b="1">
                <a:latin typeface="Arial Nova"/>
              </a:rPr>
              <a:t>Component 1 Presentation</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04FD76-9A17-760E-8CD0-03828E7F55F3}"/>
            </a:ext>
          </a:extLst>
        </p:cNvPr>
        <p:cNvGrpSpPr/>
        <p:nvPr/>
      </p:nvGrpSpPr>
      <p:grpSpPr>
        <a:xfrm>
          <a:off x="0" y="0"/>
          <a:ext cx="0" cy="0"/>
          <a:chOff x="0" y="0"/>
          <a:chExt cx="0" cy="0"/>
        </a:xfrm>
      </p:grpSpPr>
      <p:pic>
        <p:nvPicPr>
          <p:cNvPr id="5" name="Picture 4" descr="Shrewsbury and Telford NHS Trust recruits 25 new midwives - BBC News">
            <a:extLst>
              <a:ext uri="{FF2B5EF4-FFF2-40B4-BE49-F238E27FC236}">
                <a16:creationId xmlns:a16="http://schemas.microsoft.com/office/drawing/2014/main" id="{68F73528-60AE-A67D-EAA7-7C87F71DD2EC}"/>
              </a:ext>
            </a:extLst>
          </p:cNvPr>
          <p:cNvPicPr>
            <a:picLocks noChangeAspect="1"/>
          </p:cNvPicPr>
          <p:nvPr/>
        </p:nvPicPr>
        <p:blipFill>
          <a:blip r:embed="rId2"/>
          <a:stretch>
            <a:fillRect/>
          </a:stretch>
        </p:blipFill>
        <p:spPr>
          <a:xfrm>
            <a:off x="5038436" y="352570"/>
            <a:ext cx="6825673" cy="6118225"/>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2" name="TextBox 1">
            <a:extLst>
              <a:ext uri="{FF2B5EF4-FFF2-40B4-BE49-F238E27FC236}">
                <a16:creationId xmlns:a16="http://schemas.microsoft.com/office/drawing/2014/main" id="{12D62DB6-364A-1FFE-B4EA-CEBB65214990}"/>
              </a:ext>
            </a:extLst>
          </p:cNvPr>
          <p:cNvSpPr txBox="1"/>
          <p:nvPr/>
        </p:nvSpPr>
        <p:spPr>
          <a:xfrm>
            <a:off x="245918" y="355601"/>
            <a:ext cx="4787900" cy="2492990"/>
          </a:xfrm>
          <a:prstGeom prst="rect">
            <a:avLst/>
          </a:prstGeom>
          <a:noFill/>
        </p:spPr>
        <p:txBody>
          <a:bodyPr wrap="square" lIns="91440" tIns="45720" rIns="91440" bIns="45720" rtlCol="0" anchor="t">
            <a:spAutoFit/>
          </a:bodyPr>
          <a:lstStyle/>
          <a:p>
            <a:pPr algn="l"/>
            <a:r>
              <a:rPr lang="en-GB" sz="2400" b="1">
                <a:latin typeface="Arial Nova"/>
              </a:rPr>
              <a:t>Case study</a:t>
            </a:r>
            <a:r>
              <a:rPr lang="en-GB" sz="2400">
                <a:latin typeface="Arial Nova"/>
              </a:rPr>
              <a:t> </a:t>
            </a:r>
          </a:p>
          <a:p>
            <a:pPr algn="l"/>
            <a:endParaRPr lang="en-GB" sz="2400">
              <a:latin typeface="Arial Nova"/>
            </a:endParaRPr>
          </a:p>
          <a:p>
            <a:r>
              <a:rPr lang="en-GB" sz="2400" b="1">
                <a:latin typeface="Arial Nova"/>
              </a:rPr>
              <a:t>Shrewsbury and Telford Hospital NHS Trust Maternity Scandal (UK)</a:t>
            </a:r>
          </a:p>
          <a:p>
            <a:pPr algn="l"/>
            <a:endParaRPr lang="en-GB"/>
          </a:p>
          <a:p>
            <a:pPr algn="l"/>
            <a:endParaRPr lang="en-US"/>
          </a:p>
        </p:txBody>
      </p:sp>
      <p:sp>
        <p:nvSpPr>
          <p:cNvPr id="3" name="TextBox 2">
            <a:extLst>
              <a:ext uri="{FF2B5EF4-FFF2-40B4-BE49-F238E27FC236}">
                <a16:creationId xmlns:a16="http://schemas.microsoft.com/office/drawing/2014/main" id="{C2FA4A31-09E2-D3B6-A066-8E1E549DACD4}"/>
              </a:ext>
            </a:extLst>
          </p:cNvPr>
          <p:cNvSpPr txBox="1"/>
          <p:nvPr/>
        </p:nvSpPr>
        <p:spPr>
          <a:xfrm>
            <a:off x="734291" y="5777345"/>
            <a:ext cx="27570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Image ; stock images</a:t>
            </a:r>
          </a:p>
        </p:txBody>
      </p:sp>
    </p:spTree>
    <p:extLst>
      <p:ext uri="{BB962C8B-B14F-4D97-AF65-F5344CB8AC3E}">
        <p14:creationId xmlns:p14="http://schemas.microsoft.com/office/powerpoint/2010/main" val="8926076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a:extLst>
            <a:ext uri="{FF2B5EF4-FFF2-40B4-BE49-F238E27FC236}">
              <a16:creationId xmlns:a16="http://schemas.microsoft.com/office/drawing/2014/main" id="{8ED5FF24-44B1-47C1-AFB4-7F28CC5FD3B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F3AB0BE-A3B7-82AD-12B9-33E0FEC0FE34}"/>
              </a:ext>
            </a:extLst>
          </p:cNvPr>
          <p:cNvSpPr txBox="1"/>
          <p:nvPr/>
        </p:nvSpPr>
        <p:spPr>
          <a:xfrm>
            <a:off x="0" y="0"/>
            <a:ext cx="12192000"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Background</a:t>
            </a:r>
          </a:p>
          <a:p>
            <a:endParaRPr lang="en-GB" b="1">
              <a:latin typeface="Arial Nova"/>
            </a:endParaRPr>
          </a:p>
          <a:p>
            <a:r>
              <a:rPr lang="en-GB" b="1">
                <a:latin typeface="Arial Nova"/>
              </a:rPr>
              <a:t>• The Shrewsbury and Telford maternity scandal is widely recognised as one of the most serious patient safety failures in NHS history, raising significant concerns regarding the quality, safety and oversight of maternity services (Department of Health and Social Care, 2022).</a:t>
            </a:r>
          </a:p>
          <a:p>
            <a:endParaRPr lang="en-GB" b="1">
              <a:latin typeface="Arial Nova"/>
            </a:endParaRPr>
          </a:p>
          <a:p>
            <a:r>
              <a:rPr lang="en-GB" b="1">
                <a:latin typeface="Arial Nova"/>
              </a:rPr>
              <a:t>• The independent Ockenden Review examined 1,486 family cases and identified recurring failures in maternity care that persisted despite repeated opportunities for intervention, improvement and organisational learning (Ockenden, 2022).</a:t>
            </a:r>
          </a:p>
          <a:p>
            <a:endParaRPr lang="en-GB" b="1">
              <a:latin typeface="Arial Nova"/>
            </a:endParaRPr>
          </a:p>
          <a:p>
            <a:r>
              <a:rPr lang="en-GB" b="1">
                <a:latin typeface="Arial Nova"/>
              </a:rPr>
              <a:t>• Evidence of avoidable maternal deaths, stillbirths, neonatal deaths and life-changing injuries demonstrated the devastating consequences that can occur when healthcare systems fail to identify and address risks effectively (Dyer, 2022).</a:t>
            </a:r>
          </a:p>
          <a:p>
            <a:endParaRPr lang="en-GB" b="1">
              <a:latin typeface="Arial Nova"/>
            </a:endParaRPr>
          </a:p>
          <a:p>
            <a:r>
              <a:rPr lang="en-GB" b="1">
                <a:latin typeface="Arial Nova"/>
              </a:rPr>
              <a:t>• Rather than being the result of isolated clinical errors, the review highlighted patterns of failure that became embedded within organisational processes and practices over a prolonged period (Ockenden, 2022).</a:t>
            </a:r>
          </a:p>
          <a:p>
            <a:endParaRPr lang="en-GB" b="1">
              <a:latin typeface="Arial Nova"/>
            </a:endParaRPr>
          </a:p>
          <a:p>
            <a:r>
              <a:rPr lang="en-GB" b="1">
                <a:latin typeface="Arial Nova"/>
              </a:rPr>
              <a:t>• The findings exposed the importance of effective governance, quality assurance and continuous learning in maintaining patient safety and preventing avoidable harm across healthcare services (NHS England, 2023).</a:t>
            </a:r>
          </a:p>
          <a:p>
            <a:endParaRPr lang="en-GB" b="1">
              <a:latin typeface="Arial Nova"/>
            </a:endParaRPr>
          </a:p>
          <a:p>
            <a:r>
              <a:rPr lang="en-GB" b="1">
                <a:latin typeface="Arial Nova"/>
              </a:rPr>
              <a:t>Aim</a:t>
            </a:r>
          </a:p>
          <a:p>
            <a:endParaRPr lang="en-GB" b="1">
              <a:latin typeface="Arial Nova"/>
            </a:endParaRPr>
          </a:p>
          <a:p>
            <a:r>
              <a:rPr lang="en-GB" b="1">
                <a:latin typeface="Arial Nova"/>
              </a:rPr>
              <a:t>To critically analyse the root causes of the Shrewsbury and Telford maternity scandal using the Swiss Cheese Model and evaluate the impact of quality assurance failures on healthcare service provision.</a:t>
            </a:r>
          </a:p>
          <a:p>
            <a:endParaRPr lang="en-GB"/>
          </a:p>
        </p:txBody>
      </p:sp>
    </p:spTree>
    <p:extLst>
      <p:ext uri="{BB962C8B-B14F-4D97-AF65-F5344CB8AC3E}">
        <p14:creationId xmlns:p14="http://schemas.microsoft.com/office/powerpoint/2010/main" val="1205716646"/>
      </p:ext>
    </p:extLst>
  </p:cSld>
  <p:clrMapOvr>
    <a:masterClrMapping/>
  </p:clrMapOvr>
  <p:transition spd="slow">
    <p:wheel spokes="1"/>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a:extLst>
            <a:ext uri="{FF2B5EF4-FFF2-40B4-BE49-F238E27FC236}">
              <a16:creationId xmlns:a16="http://schemas.microsoft.com/office/drawing/2014/main" id="{56E5D889-76BB-EDAD-A126-33EDCECECFE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AC50779-37A8-E171-DB57-B61C0D46B9ED}"/>
              </a:ext>
            </a:extLst>
          </p:cNvPr>
          <p:cNvSpPr txBox="1"/>
          <p:nvPr/>
        </p:nvSpPr>
        <p:spPr>
          <a:xfrm>
            <a:off x="858982" y="429491"/>
            <a:ext cx="7364268"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Summary of What Went Wrong</a:t>
            </a:r>
          </a:p>
          <a:p>
            <a:endParaRPr lang="en-GB" b="1">
              <a:latin typeface="Arial Nova"/>
            </a:endParaRPr>
          </a:p>
          <a:p>
            <a:pPr marL="285750" indent="-285750">
              <a:buFont typeface="Arial" panose="020B0604020202020204" pitchFamily="34" charset="0"/>
              <a:buChar char="•"/>
            </a:pPr>
            <a:r>
              <a:rPr lang="en-GB" b="1">
                <a:latin typeface="Arial Nova"/>
              </a:rPr>
              <a:t>Unsafe clinical practice:</a:t>
            </a:r>
            <a:r>
              <a:rPr lang="en-GB">
                <a:latin typeface="Arial Nova"/>
              </a:rPr>
              <a:t> Warning signs in mothers and babies were missed or not acted on quickly enough, including </a:t>
            </a:r>
            <a:r>
              <a:rPr lang="en-GB" err="1">
                <a:latin typeface="Arial Nova"/>
              </a:rPr>
              <a:t>fetal</a:t>
            </a:r>
            <a:r>
              <a:rPr lang="en-GB">
                <a:latin typeface="Arial Nova"/>
              </a:rPr>
              <a:t> heart abnormalities and deterioration during labour (Dyer, 2022; DHSC, 2022).</a:t>
            </a:r>
          </a:p>
          <a:p>
            <a:pPr marL="285750" indent="-285750">
              <a:buFont typeface="Arial" panose="020B0604020202020204" pitchFamily="34" charset="0"/>
              <a:buChar char="•"/>
            </a:pPr>
            <a:r>
              <a:rPr lang="en-GB" b="1">
                <a:latin typeface="Arial Nova"/>
              </a:rPr>
              <a:t>Poor incident management:</a:t>
            </a:r>
            <a:r>
              <a:rPr lang="en-GB">
                <a:latin typeface="Arial Nova"/>
              </a:rPr>
              <a:t> Serious incidents were not always investigated properly, so the Trust missed chances to identify patterns and prevent repeated harm (Patient Safety Learning, 2022).</a:t>
            </a:r>
          </a:p>
          <a:p>
            <a:pPr marL="285750" indent="-285750">
              <a:buFont typeface="Arial" panose="020B0604020202020204" pitchFamily="34" charset="0"/>
              <a:buChar char="•"/>
            </a:pPr>
            <a:r>
              <a:rPr lang="en-GB" b="1">
                <a:latin typeface="Arial Nova"/>
              </a:rPr>
              <a:t>Families were not listened to:</a:t>
            </a:r>
            <a:r>
              <a:rPr lang="en-GB">
                <a:latin typeface="Arial Nova"/>
              </a:rPr>
              <a:t> Parents raised concerns about care, but these were often dismissed or not properly addressed (Healthwatch England, 2022).</a:t>
            </a:r>
          </a:p>
          <a:p>
            <a:pPr marL="285750" indent="-285750">
              <a:buFont typeface="Arial" panose="020B0604020202020204" pitchFamily="34" charset="0"/>
              <a:buChar char="•"/>
            </a:pPr>
            <a:r>
              <a:rPr lang="en-GB" b="1">
                <a:latin typeface="Arial Nova"/>
              </a:rPr>
              <a:t>Weak leadership and governance:</a:t>
            </a:r>
            <a:r>
              <a:rPr lang="en-GB">
                <a:latin typeface="Arial Nova"/>
              </a:rPr>
              <a:t> Poor staffing, training gaps, weak oversight and limited accountability reduced the Trust’s ability to maintain safe maternity care (Ockenden, 2022; CQC, 2021).</a:t>
            </a:r>
          </a:p>
          <a:p>
            <a:pPr marL="285750" indent="-285750">
              <a:buFont typeface="Arial" panose="020B0604020202020204" pitchFamily="34" charset="0"/>
              <a:buChar char="•"/>
            </a:pPr>
            <a:r>
              <a:rPr lang="en-GB" b="1">
                <a:latin typeface="Arial Nova"/>
              </a:rPr>
              <a:t>Failure to learn:</a:t>
            </a:r>
            <a:r>
              <a:rPr lang="en-GB">
                <a:latin typeface="Arial Nova"/>
              </a:rPr>
              <a:t> Repeated warning signs did not lead to meaningful change, allowing unsafe practice to continue over many years (Ockenden, 2022).</a:t>
            </a:r>
          </a:p>
          <a:p>
            <a:endParaRPr lang="en-GB"/>
          </a:p>
        </p:txBody>
      </p:sp>
      <p:pic>
        <p:nvPicPr>
          <p:cNvPr id="3" name="Picture 2" descr="A baby sleeping on a person&amp;#39;s finger&#10;&#10;AI-generated content may be incorrect.">
            <a:extLst>
              <a:ext uri="{FF2B5EF4-FFF2-40B4-BE49-F238E27FC236}">
                <a16:creationId xmlns:a16="http://schemas.microsoft.com/office/drawing/2014/main" id="{1B4E1CB8-DF8F-7CAD-F034-834C82D4954F}"/>
              </a:ext>
            </a:extLst>
          </p:cNvPr>
          <p:cNvPicPr>
            <a:picLocks noChangeAspect="1"/>
          </p:cNvPicPr>
          <p:nvPr/>
        </p:nvPicPr>
        <p:blipFill>
          <a:blip r:embed="rId2"/>
          <a:stretch>
            <a:fillRect/>
          </a:stretch>
        </p:blipFill>
        <p:spPr>
          <a:xfrm>
            <a:off x="8376557" y="707571"/>
            <a:ext cx="3635829" cy="4931230"/>
          </a:xfrm>
          <a:prstGeom prst="rect">
            <a:avLst/>
          </a:prstGeom>
        </p:spPr>
      </p:pic>
      <p:sp>
        <p:nvSpPr>
          <p:cNvPr id="6" name="TextBox 5">
            <a:extLst>
              <a:ext uri="{FF2B5EF4-FFF2-40B4-BE49-F238E27FC236}">
                <a16:creationId xmlns:a16="http://schemas.microsoft.com/office/drawing/2014/main" id="{A217B497-7B7F-518D-7219-403A40A16F20}"/>
              </a:ext>
            </a:extLst>
          </p:cNvPr>
          <p:cNvSpPr txBox="1"/>
          <p:nvPr/>
        </p:nvSpPr>
        <p:spPr>
          <a:xfrm>
            <a:off x="8713520" y="6147459"/>
            <a:ext cx="27570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Image ; stock images</a:t>
            </a:r>
          </a:p>
        </p:txBody>
      </p:sp>
    </p:spTree>
    <p:extLst>
      <p:ext uri="{BB962C8B-B14F-4D97-AF65-F5344CB8AC3E}">
        <p14:creationId xmlns:p14="http://schemas.microsoft.com/office/powerpoint/2010/main" val="310454869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64E70E-B01E-F04C-895B-58611BDF1E7F}"/>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62FEFCEB-1CF7-1CA3-97BC-900BCE8B290F}"/>
              </a:ext>
            </a:extLst>
          </p:cNvPr>
          <p:cNvSpPr txBox="1"/>
          <p:nvPr/>
        </p:nvSpPr>
        <p:spPr>
          <a:xfrm>
            <a:off x="316324" y="46035"/>
            <a:ext cx="6111874" cy="646331"/>
          </a:xfrm>
          <a:prstGeom prst="rect">
            <a:avLst/>
          </a:prstGeom>
          <a:noFill/>
        </p:spPr>
        <p:txBody>
          <a:bodyPr wrap="square">
            <a:spAutoFit/>
          </a:bodyPr>
          <a:lstStyle/>
          <a:p>
            <a:pPr>
              <a:buNone/>
            </a:pPr>
            <a:r>
              <a:rPr lang="en-GB" b="1"/>
              <a:t>Applying the Swiss Cheese Model to the Shrewsbury and Telford Maternity Scandal</a:t>
            </a:r>
          </a:p>
        </p:txBody>
      </p:sp>
      <p:graphicFrame>
        <p:nvGraphicFramePr>
          <p:cNvPr id="10" name="Table 9">
            <a:extLst>
              <a:ext uri="{FF2B5EF4-FFF2-40B4-BE49-F238E27FC236}">
                <a16:creationId xmlns:a16="http://schemas.microsoft.com/office/drawing/2014/main" id="{390D6065-45B1-896A-B2A5-705BDE6C1F75}"/>
              </a:ext>
            </a:extLst>
          </p:cNvPr>
          <p:cNvGraphicFramePr/>
          <p:nvPr>
            <p:extLst>
              <p:ext uri="{D42A27DB-BD31-4B8C-83A1-F6EECF244321}">
                <p14:modId xmlns:p14="http://schemas.microsoft.com/office/powerpoint/2010/main" val="3016311903"/>
              </p:ext>
            </p:extLst>
          </p:nvPr>
        </p:nvGraphicFramePr>
        <p:xfrm>
          <a:off x="316324" y="1045398"/>
          <a:ext cx="7427003" cy="5510112"/>
        </p:xfrm>
        <a:graphic>
          <a:graphicData uri="http://schemas.openxmlformats.org/drawingml/2006/table">
            <a:tbl>
              <a:tblPr>
                <a:tableStyleId>{5940675A-B579-460E-94D1-54222C63F5DA}</a:tableStyleId>
              </a:tblPr>
              <a:tblGrid>
                <a:gridCol w="2410691">
                  <a:extLst>
                    <a:ext uri="{9D8B030D-6E8A-4147-A177-3AD203B41FA5}">
                      <a16:colId xmlns:a16="http://schemas.microsoft.com/office/drawing/2014/main" val="633899312"/>
                    </a:ext>
                  </a:extLst>
                </a:gridCol>
                <a:gridCol w="2439368">
                  <a:extLst>
                    <a:ext uri="{9D8B030D-6E8A-4147-A177-3AD203B41FA5}">
                      <a16:colId xmlns:a16="http://schemas.microsoft.com/office/drawing/2014/main" val="2689870626"/>
                    </a:ext>
                  </a:extLst>
                </a:gridCol>
                <a:gridCol w="2576944">
                  <a:extLst>
                    <a:ext uri="{9D8B030D-6E8A-4147-A177-3AD203B41FA5}">
                      <a16:colId xmlns:a16="http://schemas.microsoft.com/office/drawing/2014/main" val="4223321651"/>
                    </a:ext>
                  </a:extLst>
                </a:gridCol>
              </a:tblGrid>
              <a:tr h="649111">
                <a:tc>
                  <a:txBody>
                    <a:bodyPr/>
                    <a:lstStyle/>
                    <a:p>
                      <a:pPr>
                        <a:buNone/>
                      </a:pPr>
                      <a:r>
                        <a:rPr lang="en-GB" sz="1700" b="1">
                          <a:effectLst/>
                        </a:rPr>
                        <a:t>Layer of Defence</a:t>
                      </a:r>
                    </a:p>
                  </a:txBody>
                  <a:tcPr marL="105833" marR="105833" marT="70556" marB="70556" anchor="ctr"/>
                </a:tc>
                <a:tc>
                  <a:txBody>
                    <a:bodyPr/>
                    <a:lstStyle/>
                    <a:p>
                      <a:pPr>
                        <a:buNone/>
                      </a:pPr>
                      <a:r>
                        <a:rPr lang="en-GB" sz="1700" b="1">
                          <a:effectLst/>
                        </a:rPr>
                        <a:t>Intended Function</a:t>
                      </a:r>
                    </a:p>
                  </a:txBody>
                  <a:tcPr marL="105833" marR="105833" marT="70556" marB="70556" anchor="ctr"/>
                </a:tc>
                <a:tc>
                  <a:txBody>
                    <a:bodyPr/>
                    <a:lstStyle/>
                    <a:p>
                      <a:pPr>
                        <a:buNone/>
                      </a:pPr>
                      <a:r>
                        <a:rPr lang="en-GB" sz="1700" b="1">
                          <a:effectLst/>
                        </a:rPr>
                        <a:t>Failure Identified (Hole in the Cheese)</a:t>
                      </a:r>
                    </a:p>
                  </a:txBody>
                  <a:tcPr marL="105833" marR="105833" marT="70556" marB="70556" anchor="ctr"/>
                </a:tc>
                <a:extLst>
                  <a:ext uri="{0D108BD9-81ED-4DB2-BD59-A6C34878D82A}">
                    <a16:rowId xmlns:a16="http://schemas.microsoft.com/office/drawing/2014/main" val="1463633229"/>
                  </a:ext>
                </a:extLst>
              </a:tr>
              <a:tr h="903111">
                <a:tc>
                  <a:txBody>
                    <a:bodyPr/>
                    <a:lstStyle/>
                    <a:p>
                      <a:pPr>
                        <a:buNone/>
                      </a:pPr>
                      <a:r>
                        <a:rPr lang="en-GB" sz="1700">
                          <a:effectLst/>
                        </a:rPr>
                        <a:t>Maternity Risk Assessment</a:t>
                      </a:r>
                    </a:p>
                  </a:txBody>
                  <a:tcPr marL="105833" marR="105833" marT="70556" marB="70556" anchor="ctr"/>
                </a:tc>
                <a:tc>
                  <a:txBody>
                    <a:bodyPr/>
                    <a:lstStyle/>
                    <a:p>
                      <a:pPr>
                        <a:buNone/>
                      </a:pPr>
                      <a:r>
                        <a:rPr lang="en-GB" sz="1700">
                          <a:effectLst/>
                        </a:rPr>
                        <a:t>Identify complications and ensure timely intervention</a:t>
                      </a:r>
                    </a:p>
                  </a:txBody>
                  <a:tcPr marL="105833" marR="105833" marT="70556" marB="70556" anchor="ctr"/>
                </a:tc>
                <a:tc>
                  <a:txBody>
                    <a:bodyPr/>
                    <a:lstStyle/>
                    <a:p>
                      <a:pPr>
                        <a:buNone/>
                      </a:pPr>
                      <a:r>
                        <a:rPr lang="en-GB" sz="1700">
                          <a:effectLst/>
                        </a:rPr>
                        <a:t>Delays in recognising fetal distress and high-risk pregnancies</a:t>
                      </a:r>
                    </a:p>
                  </a:txBody>
                  <a:tcPr marL="105833" marR="105833" marT="70556" marB="70556" anchor="ctr"/>
                </a:tc>
                <a:extLst>
                  <a:ext uri="{0D108BD9-81ED-4DB2-BD59-A6C34878D82A}">
                    <a16:rowId xmlns:a16="http://schemas.microsoft.com/office/drawing/2014/main" val="2418917568"/>
                  </a:ext>
                </a:extLst>
              </a:tr>
              <a:tr h="1157111">
                <a:tc>
                  <a:txBody>
                    <a:bodyPr/>
                    <a:lstStyle/>
                    <a:p>
                      <a:pPr>
                        <a:buNone/>
                      </a:pPr>
                      <a:r>
                        <a:rPr lang="en-GB" sz="1700">
                          <a:effectLst/>
                        </a:rPr>
                        <a:t>Communication and Escalation</a:t>
                      </a:r>
                    </a:p>
                  </a:txBody>
                  <a:tcPr marL="105833" marR="105833" marT="70556" marB="70556" anchor="ctr"/>
                </a:tc>
                <a:tc>
                  <a:txBody>
                    <a:bodyPr/>
                    <a:lstStyle/>
                    <a:p>
                      <a:pPr>
                        <a:buNone/>
                      </a:pPr>
                      <a:r>
                        <a:rPr lang="en-GB" sz="1700">
                          <a:effectLst/>
                        </a:rPr>
                        <a:t>Ensure concerns are shared and acted upon promptly</a:t>
                      </a:r>
                    </a:p>
                  </a:txBody>
                  <a:tcPr marL="105833" marR="105833" marT="70556" marB="70556" anchor="ctr"/>
                </a:tc>
                <a:tc>
                  <a:txBody>
                    <a:bodyPr/>
                    <a:lstStyle/>
                    <a:p>
                      <a:pPr>
                        <a:buNone/>
                      </a:pPr>
                      <a:r>
                        <a:rPr lang="en-GB" sz="1700">
                          <a:effectLst/>
                        </a:rPr>
                        <a:t>Poor communication between professionals and inadequate escalation of concerns</a:t>
                      </a:r>
                    </a:p>
                  </a:txBody>
                  <a:tcPr marL="105833" marR="105833" marT="70556" marB="70556" anchor="ctr"/>
                </a:tc>
                <a:extLst>
                  <a:ext uri="{0D108BD9-81ED-4DB2-BD59-A6C34878D82A}">
                    <a16:rowId xmlns:a16="http://schemas.microsoft.com/office/drawing/2014/main" val="3990925814"/>
                  </a:ext>
                </a:extLst>
              </a:tr>
              <a:tr h="903111">
                <a:tc>
                  <a:txBody>
                    <a:bodyPr/>
                    <a:lstStyle/>
                    <a:p>
                      <a:pPr>
                        <a:buNone/>
                      </a:pPr>
                      <a:r>
                        <a:rPr lang="en-GB" sz="1700">
                          <a:effectLst/>
                        </a:rPr>
                        <a:t>Incident Reporting and Learning</a:t>
                      </a:r>
                    </a:p>
                  </a:txBody>
                  <a:tcPr marL="105833" marR="105833" marT="70556" marB="70556" anchor="ctr"/>
                </a:tc>
                <a:tc>
                  <a:txBody>
                    <a:bodyPr/>
                    <a:lstStyle/>
                    <a:p>
                      <a:pPr>
                        <a:buNone/>
                      </a:pPr>
                      <a:r>
                        <a:rPr lang="en-GB" sz="1700">
                          <a:effectLst/>
                        </a:rPr>
                        <a:t>Investigate incidents and implement improvements</a:t>
                      </a:r>
                    </a:p>
                  </a:txBody>
                  <a:tcPr marL="105833" marR="105833" marT="70556" marB="70556" anchor="ctr"/>
                </a:tc>
                <a:tc>
                  <a:txBody>
                    <a:bodyPr/>
                    <a:lstStyle/>
                    <a:p>
                      <a:pPr>
                        <a:buNone/>
                      </a:pPr>
                      <a:r>
                        <a:rPr lang="en-GB" sz="1700">
                          <a:effectLst/>
                        </a:rPr>
                        <a:t>Lessons from previous incidents were not embedded into practice</a:t>
                      </a:r>
                    </a:p>
                  </a:txBody>
                  <a:tcPr marL="105833" marR="105833" marT="70556" marB="70556" anchor="ctr"/>
                </a:tc>
                <a:extLst>
                  <a:ext uri="{0D108BD9-81ED-4DB2-BD59-A6C34878D82A}">
                    <a16:rowId xmlns:a16="http://schemas.microsoft.com/office/drawing/2014/main" val="2084382192"/>
                  </a:ext>
                </a:extLst>
              </a:tr>
              <a:tr h="903111">
                <a:tc>
                  <a:txBody>
                    <a:bodyPr/>
                    <a:lstStyle/>
                    <a:p>
                      <a:pPr>
                        <a:buNone/>
                      </a:pPr>
                      <a:r>
                        <a:rPr lang="en-GB" sz="1700">
                          <a:effectLst/>
                        </a:rPr>
                        <a:t>Leadership and Organisational Culture</a:t>
                      </a:r>
                    </a:p>
                  </a:txBody>
                  <a:tcPr marL="105833" marR="105833" marT="70556" marB="70556" anchor="ctr"/>
                </a:tc>
                <a:tc>
                  <a:txBody>
                    <a:bodyPr/>
                    <a:lstStyle/>
                    <a:p>
                      <a:pPr>
                        <a:buNone/>
                      </a:pPr>
                      <a:r>
                        <a:rPr lang="en-GB" sz="1700">
                          <a:effectLst/>
                        </a:rPr>
                        <a:t>Promote openness, accountability and patient safety</a:t>
                      </a:r>
                    </a:p>
                  </a:txBody>
                  <a:tcPr marL="105833" marR="105833" marT="70556" marB="70556" anchor="ctr"/>
                </a:tc>
                <a:tc>
                  <a:txBody>
                    <a:bodyPr/>
                    <a:lstStyle/>
                    <a:p>
                      <a:pPr>
                        <a:buNone/>
                      </a:pPr>
                      <a:r>
                        <a:rPr lang="en-GB" sz="1700">
                          <a:effectLst/>
                        </a:rPr>
                        <a:t>Defensive culture and reluctance to acknowledge failures</a:t>
                      </a:r>
                    </a:p>
                  </a:txBody>
                  <a:tcPr marL="105833" marR="105833" marT="70556" marB="70556" anchor="ctr"/>
                </a:tc>
                <a:extLst>
                  <a:ext uri="{0D108BD9-81ED-4DB2-BD59-A6C34878D82A}">
                    <a16:rowId xmlns:a16="http://schemas.microsoft.com/office/drawing/2014/main" val="261623843"/>
                  </a:ext>
                </a:extLst>
              </a:tr>
              <a:tr h="903111">
                <a:tc>
                  <a:txBody>
                    <a:bodyPr/>
                    <a:lstStyle/>
                    <a:p>
                      <a:pPr>
                        <a:buNone/>
                      </a:pPr>
                      <a:r>
                        <a:rPr lang="en-GB" sz="1700">
                          <a:effectLst/>
                        </a:rPr>
                        <a:t>Governance and Quality Assurance</a:t>
                      </a:r>
                    </a:p>
                  </a:txBody>
                  <a:tcPr marL="105833" marR="105833" marT="70556" marB="70556" anchor="ctr"/>
                </a:tc>
                <a:tc>
                  <a:txBody>
                    <a:bodyPr/>
                    <a:lstStyle/>
                    <a:p>
                      <a:pPr>
                        <a:buNone/>
                      </a:pPr>
                      <a:r>
                        <a:rPr lang="en-GB" sz="1700">
                          <a:effectLst/>
                        </a:rPr>
                        <a:t>Monitor performance and drive service improvement</a:t>
                      </a:r>
                    </a:p>
                  </a:txBody>
                  <a:tcPr marL="105833" marR="105833" marT="70556" marB="70556" anchor="ctr"/>
                </a:tc>
                <a:tc>
                  <a:txBody>
                    <a:bodyPr/>
                    <a:lstStyle/>
                    <a:p>
                      <a:pPr>
                        <a:buNone/>
                      </a:pPr>
                      <a:r>
                        <a:rPr lang="en-GB" sz="1700">
                          <a:effectLst/>
                        </a:rPr>
                        <a:t>Recurring safety issues were not identified or addressed effectively</a:t>
                      </a:r>
                    </a:p>
                  </a:txBody>
                  <a:tcPr marL="105833" marR="105833" marT="70556" marB="70556" anchor="ctr"/>
                </a:tc>
                <a:extLst>
                  <a:ext uri="{0D108BD9-81ED-4DB2-BD59-A6C34878D82A}">
                    <a16:rowId xmlns:a16="http://schemas.microsoft.com/office/drawing/2014/main" val="4054525131"/>
                  </a:ext>
                </a:extLst>
              </a:tr>
            </a:tbl>
          </a:graphicData>
        </a:graphic>
      </p:graphicFrame>
      <p:sp>
        <p:nvSpPr>
          <p:cNvPr id="12" name="TextBox 11">
            <a:extLst>
              <a:ext uri="{FF2B5EF4-FFF2-40B4-BE49-F238E27FC236}">
                <a16:creationId xmlns:a16="http://schemas.microsoft.com/office/drawing/2014/main" id="{7E44ACB4-3883-A535-CC90-85EF469B53A1}"/>
              </a:ext>
            </a:extLst>
          </p:cNvPr>
          <p:cNvSpPr txBox="1"/>
          <p:nvPr/>
        </p:nvSpPr>
        <p:spPr>
          <a:xfrm>
            <a:off x="7738342" y="386519"/>
            <a:ext cx="4552950" cy="6186309"/>
          </a:xfrm>
          <a:prstGeom prst="rect">
            <a:avLst/>
          </a:prstGeom>
          <a:noFill/>
        </p:spPr>
        <p:txBody>
          <a:bodyPr wrap="square" lIns="91440" tIns="45720" rIns="91440" bIns="45720" anchor="t">
            <a:spAutoFit/>
          </a:bodyPr>
          <a:lstStyle/>
          <a:p>
            <a:pPr>
              <a:buNone/>
            </a:pPr>
            <a:r>
              <a:rPr lang="en-GB" b="1"/>
              <a:t> </a:t>
            </a:r>
            <a:r>
              <a:rPr lang="en-GB" b="1">
                <a:latin typeface="Arial Nova"/>
              </a:rPr>
              <a:t>           Swiss Cheese Model Analysis</a:t>
            </a:r>
          </a:p>
          <a:p>
            <a:pPr>
              <a:buNone/>
            </a:pPr>
            <a:endParaRPr lang="en-GB">
              <a:latin typeface="Arial Nova"/>
            </a:endParaRPr>
          </a:p>
          <a:p>
            <a:pPr marL="285750" indent="-285750">
              <a:buFont typeface="Arial" panose="020B0604020202020204" pitchFamily="34" charset="0"/>
              <a:buChar char="•"/>
            </a:pPr>
            <a:r>
              <a:rPr lang="en-GB">
                <a:latin typeface="Arial Nova"/>
              </a:rPr>
              <a:t>The Swiss Cheese Model explains how patient harm occurs when multiple layers of defence fail simultaneously rather than through a single error.</a:t>
            </a:r>
          </a:p>
          <a:p>
            <a:pPr marL="285750" indent="-285750">
              <a:buFont typeface="Arial" panose="020B0604020202020204" pitchFamily="34" charset="0"/>
              <a:buChar char="•"/>
            </a:pPr>
            <a:r>
              <a:rPr lang="en-GB">
                <a:latin typeface="Arial Nova"/>
              </a:rPr>
              <a:t>In this case, weaknesses existed across clinical practice, communication, organisational culture and governance systems.</a:t>
            </a:r>
          </a:p>
          <a:p>
            <a:pPr marL="285750" indent="-285750">
              <a:buFont typeface="Arial" panose="020B0604020202020204" pitchFamily="34" charset="0"/>
              <a:buChar char="•"/>
            </a:pPr>
            <a:r>
              <a:rPr lang="en-GB">
                <a:latin typeface="Arial Nova"/>
              </a:rPr>
              <a:t>When these failures aligned, opportunities to prevent harm were lost, allowing risks to reach mothers and babies.</a:t>
            </a:r>
          </a:p>
          <a:p>
            <a:pPr marL="285750" indent="-285750">
              <a:buFont typeface="Arial" panose="020B0604020202020204" pitchFamily="34" charset="0"/>
              <a:buChar char="•"/>
            </a:pPr>
            <a:r>
              <a:rPr lang="en-GB">
                <a:latin typeface="Arial Nova"/>
              </a:rPr>
              <a:t>The model highlights that the scandal was primarily a systems failure rather than the result of individual mistakes.</a:t>
            </a:r>
          </a:p>
          <a:p>
            <a:pPr marL="285750" indent="-285750">
              <a:buFont typeface="Arial" panose="020B0604020202020204" pitchFamily="34" charset="0"/>
              <a:buChar char="•"/>
            </a:pPr>
            <a:r>
              <a:rPr lang="en-GB">
                <a:latin typeface="Arial Nova"/>
              </a:rPr>
              <a:t>This demonstrates the importance of effective quality assurance, organisational learning and strong leadership in maintaining patient safety (Reason, 2000; Ockenden, 2022).</a:t>
            </a:r>
          </a:p>
        </p:txBody>
      </p:sp>
    </p:spTree>
    <p:extLst>
      <p:ext uri="{BB962C8B-B14F-4D97-AF65-F5344CB8AC3E}">
        <p14:creationId xmlns:p14="http://schemas.microsoft.com/office/powerpoint/2010/main" val="183057761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D10249-1FE6-B329-4DD9-D900CF180F7F}"/>
            </a:ext>
          </a:extLst>
        </p:cNvPr>
        <p:cNvGrpSpPr/>
        <p:nvPr/>
      </p:nvGrpSpPr>
      <p:grpSpPr>
        <a:xfrm>
          <a:off x="0" y="0"/>
          <a:ext cx="0" cy="0"/>
          <a:chOff x="0" y="0"/>
          <a:chExt cx="0" cy="0"/>
        </a:xfrm>
      </p:grpSpPr>
      <p:sp>
        <p:nvSpPr>
          <p:cNvPr id="24" name="Parallelogram 23">
            <a:extLst>
              <a:ext uri="{FF2B5EF4-FFF2-40B4-BE49-F238E27FC236}">
                <a16:creationId xmlns:a16="http://schemas.microsoft.com/office/drawing/2014/main" id="{67977BC6-00B3-275C-37DD-3ECFD5CA83F5}"/>
              </a:ext>
            </a:extLst>
          </p:cNvPr>
          <p:cNvSpPr/>
          <p:nvPr/>
        </p:nvSpPr>
        <p:spPr>
          <a:xfrm>
            <a:off x="8587507" y="3218872"/>
            <a:ext cx="2077442" cy="1930397"/>
          </a:xfrm>
          <a:prstGeom prst="parallelogram">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Parallelogram 70">
            <a:extLst>
              <a:ext uri="{FF2B5EF4-FFF2-40B4-BE49-F238E27FC236}">
                <a16:creationId xmlns:a16="http://schemas.microsoft.com/office/drawing/2014/main" id="{4E9E12FF-7990-2DF0-E1B7-37908A589BC3}"/>
              </a:ext>
            </a:extLst>
          </p:cNvPr>
          <p:cNvSpPr/>
          <p:nvPr/>
        </p:nvSpPr>
        <p:spPr>
          <a:xfrm>
            <a:off x="2792845" y="3255818"/>
            <a:ext cx="2080906" cy="1883062"/>
          </a:xfrm>
          <a:prstGeom prst="parallelogram">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0" name="Parallelogram 99">
            <a:extLst>
              <a:ext uri="{FF2B5EF4-FFF2-40B4-BE49-F238E27FC236}">
                <a16:creationId xmlns:a16="http://schemas.microsoft.com/office/drawing/2014/main" id="{A90F2C7F-6CA5-D8B6-98BA-5B726AE5017D}"/>
              </a:ext>
            </a:extLst>
          </p:cNvPr>
          <p:cNvSpPr/>
          <p:nvPr/>
        </p:nvSpPr>
        <p:spPr>
          <a:xfrm>
            <a:off x="6644408" y="3206172"/>
            <a:ext cx="2077442" cy="1930397"/>
          </a:xfrm>
          <a:prstGeom prst="parallelogram">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1" name="Parallelogram 100">
            <a:extLst>
              <a:ext uri="{FF2B5EF4-FFF2-40B4-BE49-F238E27FC236}">
                <a16:creationId xmlns:a16="http://schemas.microsoft.com/office/drawing/2014/main" id="{E2FF72C7-2676-9F61-E7A7-8A7C0B55D5C7}"/>
              </a:ext>
            </a:extLst>
          </p:cNvPr>
          <p:cNvSpPr/>
          <p:nvPr/>
        </p:nvSpPr>
        <p:spPr>
          <a:xfrm>
            <a:off x="977899" y="3296227"/>
            <a:ext cx="1941206" cy="1908462"/>
          </a:xfrm>
          <a:prstGeom prst="parallelogram">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9" name="Parallelogram 98">
            <a:extLst>
              <a:ext uri="{FF2B5EF4-FFF2-40B4-BE49-F238E27FC236}">
                <a16:creationId xmlns:a16="http://schemas.microsoft.com/office/drawing/2014/main" id="{D4198EE8-E7FB-A1E7-C616-92908C1DACF9}"/>
              </a:ext>
            </a:extLst>
          </p:cNvPr>
          <p:cNvSpPr/>
          <p:nvPr/>
        </p:nvSpPr>
        <p:spPr>
          <a:xfrm>
            <a:off x="4745181" y="3172689"/>
            <a:ext cx="2077442" cy="1967344"/>
          </a:xfrm>
          <a:prstGeom prst="parallelogram">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Oval 74">
            <a:extLst>
              <a:ext uri="{FF2B5EF4-FFF2-40B4-BE49-F238E27FC236}">
                <a16:creationId xmlns:a16="http://schemas.microsoft.com/office/drawing/2014/main" id="{63F36CA3-597C-F0FE-E53F-08C2CB0111A2}"/>
              </a:ext>
            </a:extLst>
          </p:cNvPr>
          <p:cNvSpPr/>
          <p:nvPr/>
        </p:nvSpPr>
        <p:spPr>
          <a:xfrm>
            <a:off x="7733144" y="3343564"/>
            <a:ext cx="579583" cy="544946"/>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Oval 75">
            <a:extLst>
              <a:ext uri="{FF2B5EF4-FFF2-40B4-BE49-F238E27FC236}">
                <a16:creationId xmlns:a16="http://schemas.microsoft.com/office/drawing/2014/main" id="{D843507C-8E92-7952-84D3-4BD4E8FCF0B8}"/>
              </a:ext>
            </a:extLst>
          </p:cNvPr>
          <p:cNvSpPr/>
          <p:nvPr/>
        </p:nvSpPr>
        <p:spPr>
          <a:xfrm>
            <a:off x="10102272" y="3091873"/>
            <a:ext cx="729673" cy="671945"/>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Oval 78">
            <a:extLst>
              <a:ext uri="{FF2B5EF4-FFF2-40B4-BE49-F238E27FC236}">
                <a16:creationId xmlns:a16="http://schemas.microsoft.com/office/drawing/2014/main" id="{F4A5F006-59DE-EF53-505C-6B0D25E49CEF}"/>
              </a:ext>
            </a:extLst>
          </p:cNvPr>
          <p:cNvSpPr/>
          <p:nvPr/>
        </p:nvSpPr>
        <p:spPr>
          <a:xfrm>
            <a:off x="7473372" y="4195619"/>
            <a:ext cx="510309" cy="510309"/>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0" name="Oval 79">
            <a:extLst>
              <a:ext uri="{FF2B5EF4-FFF2-40B4-BE49-F238E27FC236}">
                <a16:creationId xmlns:a16="http://schemas.microsoft.com/office/drawing/2014/main" id="{258F8832-7FA5-CDC3-8E3D-5DA6FBE71D6A}"/>
              </a:ext>
            </a:extLst>
          </p:cNvPr>
          <p:cNvSpPr/>
          <p:nvPr/>
        </p:nvSpPr>
        <p:spPr>
          <a:xfrm>
            <a:off x="5235864" y="4147127"/>
            <a:ext cx="729673" cy="671945"/>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 name="Oval 80">
            <a:extLst>
              <a:ext uri="{FF2B5EF4-FFF2-40B4-BE49-F238E27FC236}">
                <a16:creationId xmlns:a16="http://schemas.microsoft.com/office/drawing/2014/main" id="{EEB651A1-8223-AE74-7376-31E6EAF54506}"/>
              </a:ext>
            </a:extLst>
          </p:cNvPr>
          <p:cNvSpPr/>
          <p:nvPr/>
        </p:nvSpPr>
        <p:spPr>
          <a:xfrm>
            <a:off x="4993410" y="4971473"/>
            <a:ext cx="729673" cy="671945"/>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Oval 81">
            <a:extLst>
              <a:ext uri="{FF2B5EF4-FFF2-40B4-BE49-F238E27FC236}">
                <a16:creationId xmlns:a16="http://schemas.microsoft.com/office/drawing/2014/main" id="{37320596-7661-A986-F187-B75F7DE3FFE2}"/>
              </a:ext>
            </a:extLst>
          </p:cNvPr>
          <p:cNvSpPr/>
          <p:nvPr/>
        </p:nvSpPr>
        <p:spPr>
          <a:xfrm>
            <a:off x="3901208" y="3267364"/>
            <a:ext cx="591128" cy="417945"/>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Oval 83">
            <a:extLst>
              <a:ext uri="{FF2B5EF4-FFF2-40B4-BE49-F238E27FC236}">
                <a16:creationId xmlns:a16="http://schemas.microsoft.com/office/drawing/2014/main" id="{7AE4E94C-BD7B-AB2D-AC87-E76538CD5822}"/>
              </a:ext>
            </a:extLst>
          </p:cNvPr>
          <p:cNvSpPr/>
          <p:nvPr/>
        </p:nvSpPr>
        <p:spPr>
          <a:xfrm>
            <a:off x="9132454" y="4142510"/>
            <a:ext cx="729673" cy="671945"/>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5" name="Oval 84">
            <a:extLst>
              <a:ext uri="{FF2B5EF4-FFF2-40B4-BE49-F238E27FC236}">
                <a16:creationId xmlns:a16="http://schemas.microsoft.com/office/drawing/2014/main" id="{9164C1C1-A1A7-99FC-B060-87290F53C2D6}"/>
              </a:ext>
            </a:extLst>
          </p:cNvPr>
          <p:cNvSpPr/>
          <p:nvPr/>
        </p:nvSpPr>
        <p:spPr>
          <a:xfrm>
            <a:off x="9086272" y="3172691"/>
            <a:ext cx="729673" cy="671945"/>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7" name="Oval 106">
            <a:extLst>
              <a:ext uri="{FF2B5EF4-FFF2-40B4-BE49-F238E27FC236}">
                <a16:creationId xmlns:a16="http://schemas.microsoft.com/office/drawing/2014/main" id="{197FE7F3-4344-6543-3558-075ADC3F1607}"/>
              </a:ext>
            </a:extLst>
          </p:cNvPr>
          <p:cNvSpPr/>
          <p:nvPr/>
        </p:nvSpPr>
        <p:spPr>
          <a:xfrm>
            <a:off x="6147954" y="3047999"/>
            <a:ext cx="729673" cy="671945"/>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val 1">
            <a:extLst>
              <a:ext uri="{FF2B5EF4-FFF2-40B4-BE49-F238E27FC236}">
                <a16:creationId xmlns:a16="http://schemas.microsoft.com/office/drawing/2014/main" id="{0CB26323-28F3-49DE-5007-63E3AC0263CF}"/>
              </a:ext>
            </a:extLst>
          </p:cNvPr>
          <p:cNvSpPr/>
          <p:nvPr/>
        </p:nvSpPr>
        <p:spPr>
          <a:xfrm>
            <a:off x="1077190" y="4269509"/>
            <a:ext cx="729673" cy="671945"/>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7453960E-E7BC-E2B0-9156-648B23F9418C}"/>
              </a:ext>
            </a:extLst>
          </p:cNvPr>
          <p:cNvSpPr/>
          <p:nvPr/>
        </p:nvSpPr>
        <p:spPr>
          <a:xfrm>
            <a:off x="1804554" y="3273136"/>
            <a:ext cx="729673" cy="671945"/>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50CE97C4-3D1D-EF38-E454-3A79778C92ED}"/>
              </a:ext>
            </a:extLst>
          </p:cNvPr>
          <p:cNvSpPr/>
          <p:nvPr/>
        </p:nvSpPr>
        <p:spPr>
          <a:xfrm>
            <a:off x="3038763" y="4547755"/>
            <a:ext cx="371764" cy="47567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Connector 8">
            <a:extLst>
              <a:ext uri="{FF2B5EF4-FFF2-40B4-BE49-F238E27FC236}">
                <a16:creationId xmlns:a16="http://schemas.microsoft.com/office/drawing/2014/main" id="{B6285396-A088-BE1A-128F-8CADD7CB95AC}"/>
              </a:ext>
            </a:extLst>
          </p:cNvPr>
          <p:cNvSpPr/>
          <p:nvPr/>
        </p:nvSpPr>
        <p:spPr>
          <a:xfrm>
            <a:off x="3893819" y="4457930"/>
            <a:ext cx="254000" cy="2921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0834B4A9-086D-F104-CC52-37DCF5C4AD39}"/>
              </a:ext>
            </a:extLst>
          </p:cNvPr>
          <p:cNvSpPr/>
          <p:nvPr/>
        </p:nvSpPr>
        <p:spPr>
          <a:xfrm>
            <a:off x="2166619" y="4206239"/>
            <a:ext cx="254000" cy="2921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lowchart: Connector 10">
            <a:extLst>
              <a:ext uri="{FF2B5EF4-FFF2-40B4-BE49-F238E27FC236}">
                <a16:creationId xmlns:a16="http://schemas.microsoft.com/office/drawing/2014/main" id="{72B8268F-B8AD-EAB7-B25E-D66651862795}"/>
              </a:ext>
            </a:extLst>
          </p:cNvPr>
          <p:cNvSpPr/>
          <p:nvPr/>
        </p:nvSpPr>
        <p:spPr>
          <a:xfrm>
            <a:off x="6261791" y="4668057"/>
            <a:ext cx="254000" cy="2921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lowchart: Connector 12">
            <a:extLst>
              <a:ext uri="{FF2B5EF4-FFF2-40B4-BE49-F238E27FC236}">
                <a16:creationId xmlns:a16="http://schemas.microsoft.com/office/drawing/2014/main" id="{B78FDB6F-61F7-E2C1-45AF-50B956AB4962}"/>
              </a:ext>
            </a:extLst>
          </p:cNvPr>
          <p:cNvSpPr/>
          <p:nvPr/>
        </p:nvSpPr>
        <p:spPr>
          <a:xfrm>
            <a:off x="6819437" y="4297448"/>
            <a:ext cx="254000" cy="2921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lowchart: Connector 13">
            <a:extLst>
              <a:ext uri="{FF2B5EF4-FFF2-40B4-BE49-F238E27FC236}">
                <a16:creationId xmlns:a16="http://schemas.microsoft.com/office/drawing/2014/main" id="{3BBA7B83-5B8F-00D2-02B3-2D58D2E77899}"/>
              </a:ext>
            </a:extLst>
          </p:cNvPr>
          <p:cNvSpPr/>
          <p:nvPr/>
        </p:nvSpPr>
        <p:spPr>
          <a:xfrm>
            <a:off x="9682710" y="4822766"/>
            <a:ext cx="254000" cy="2921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lowchart: Connector 14">
            <a:extLst>
              <a:ext uri="{FF2B5EF4-FFF2-40B4-BE49-F238E27FC236}">
                <a16:creationId xmlns:a16="http://schemas.microsoft.com/office/drawing/2014/main" id="{63381B0B-2348-3F02-FDAE-689481443945}"/>
              </a:ext>
            </a:extLst>
          </p:cNvPr>
          <p:cNvSpPr/>
          <p:nvPr/>
        </p:nvSpPr>
        <p:spPr>
          <a:xfrm>
            <a:off x="3411219" y="4244339"/>
            <a:ext cx="254000" cy="2921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lowchart: Connector 16">
            <a:extLst>
              <a:ext uri="{FF2B5EF4-FFF2-40B4-BE49-F238E27FC236}">
                <a16:creationId xmlns:a16="http://schemas.microsoft.com/office/drawing/2014/main" id="{B02710A9-88FE-2D8D-358E-27FDE6A327DD}"/>
              </a:ext>
            </a:extLst>
          </p:cNvPr>
          <p:cNvSpPr/>
          <p:nvPr/>
        </p:nvSpPr>
        <p:spPr>
          <a:xfrm>
            <a:off x="1379219" y="3253739"/>
            <a:ext cx="254000" cy="2921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Connector 17">
            <a:extLst>
              <a:ext uri="{FF2B5EF4-FFF2-40B4-BE49-F238E27FC236}">
                <a16:creationId xmlns:a16="http://schemas.microsoft.com/office/drawing/2014/main" id="{1D8FFA46-EC69-998E-3903-FA5C4D80DD6E}"/>
              </a:ext>
            </a:extLst>
          </p:cNvPr>
          <p:cNvSpPr/>
          <p:nvPr/>
        </p:nvSpPr>
        <p:spPr>
          <a:xfrm>
            <a:off x="7221219" y="3406139"/>
            <a:ext cx="254000" cy="2921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lowchart: Connector 18">
            <a:extLst>
              <a:ext uri="{FF2B5EF4-FFF2-40B4-BE49-F238E27FC236}">
                <a16:creationId xmlns:a16="http://schemas.microsoft.com/office/drawing/2014/main" id="{A8EB986B-9092-BCB8-4EC0-A8FED7D0298B}"/>
              </a:ext>
            </a:extLst>
          </p:cNvPr>
          <p:cNvSpPr/>
          <p:nvPr/>
        </p:nvSpPr>
        <p:spPr>
          <a:xfrm>
            <a:off x="2166619" y="4790439"/>
            <a:ext cx="254000" cy="2921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lowchart: Connector 19">
            <a:extLst>
              <a:ext uri="{FF2B5EF4-FFF2-40B4-BE49-F238E27FC236}">
                <a16:creationId xmlns:a16="http://schemas.microsoft.com/office/drawing/2014/main" id="{A545C969-FE91-53CB-92F2-57B178286116}"/>
              </a:ext>
            </a:extLst>
          </p:cNvPr>
          <p:cNvSpPr/>
          <p:nvPr/>
        </p:nvSpPr>
        <p:spPr>
          <a:xfrm>
            <a:off x="10175701" y="4290521"/>
            <a:ext cx="254000" cy="2921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Flowchart: Connector 21">
            <a:extLst>
              <a:ext uri="{FF2B5EF4-FFF2-40B4-BE49-F238E27FC236}">
                <a16:creationId xmlns:a16="http://schemas.microsoft.com/office/drawing/2014/main" id="{AA6BAB6F-4D3A-C388-1C14-2120C0E9EF7C}"/>
              </a:ext>
            </a:extLst>
          </p:cNvPr>
          <p:cNvSpPr/>
          <p:nvPr/>
        </p:nvSpPr>
        <p:spPr>
          <a:xfrm>
            <a:off x="6967219" y="4714239"/>
            <a:ext cx="254000" cy="2921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lowchart: Connector 22">
            <a:extLst>
              <a:ext uri="{FF2B5EF4-FFF2-40B4-BE49-F238E27FC236}">
                <a16:creationId xmlns:a16="http://schemas.microsoft.com/office/drawing/2014/main" id="{A37FF8B8-A946-F310-0FEF-859EF0685E8A}"/>
              </a:ext>
            </a:extLst>
          </p:cNvPr>
          <p:cNvSpPr/>
          <p:nvPr/>
        </p:nvSpPr>
        <p:spPr>
          <a:xfrm>
            <a:off x="5722619" y="3342639"/>
            <a:ext cx="254000" cy="2921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56E36D62-AAF2-25EA-173C-F2FFBA638F0E}"/>
              </a:ext>
            </a:extLst>
          </p:cNvPr>
          <p:cNvSpPr txBox="1"/>
          <p:nvPr/>
        </p:nvSpPr>
        <p:spPr>
          <a:xfrm>
            <a:off x="240143" y="510616"/>
            <a:ext cx="5971310" cy="1200329"/>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Applying the Swiss Cheese Model to the Shrewsbury and Telford Maternity Scandal</a:t>
            </a:r>
          </a:p>
        </p:txBody>
      </p:sp>
      <p:sp>
        <p:nvSpPr>
          <p:cNvPr id="26" name="TextBox 25">
            <a:extLst>
              <a:ext uri="{FF2B5EF4-FFF2-40B4-BE49-F238E27FC236}">
                <a16:creationId xmlns:a16="http://schemas.microsoft.com/office/drawing/2014/main" id="{1CB8DC05-255E-2E80-0F3D-91EC28D3628D}"/>
              </a:ext>
            </a:extLst>
          </p:cNvPr>
          <p:cNvSpPr txBox="1"/>
          <p:nvPr/>
        </p:nvSpPr>
        <p:spPr>
          <a:xfrm>
            <a:off x="1173017" y="2445327"/>
            <a:ext cx="18703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Risk Assessment </a:t>
            </a:r>
          </a:p>
        </p:txBody>
      </p:sp>
      <p:sp>
        <p:nvSpPr>
          <p:cNvPr id="27" name="TextBox 26">
            <a:extLst>
              <a:ext uri="{FF2B5EF4-FFF2-40B4-BE49-F238E27FC236}">
                <a16:creationId xmlns:a16="http://schemas.microsoft.com/office/drawing/2014/main" id="{D487DFDA-073B-2308-C012-CFA201AB8394}"/>
              </a:ext>
            </a:extLst>
          </p:cNvPr>
          <p:cNvSpPr txBox="1"/>
          <p:nvPr/>
        </p:nvSpPr>
        <p:spPr>
          <a:xfrm>
            <a:off x="3158836" y="2583872"/>
            <a:ext cx="19788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Communication</a:t>
            </a:r>
          </a:p>
        </p:txBody>
      </p:sp>
      <p:sp>
        <p:nvSpPr>
          <p:cNvPr id="28" name="TextBox 27">
            <a:extLst>
              <a:ext uri="{FF2B5EF4-FFF2-40B4-BE49-F238E27FC236}">
                <a16:creationId xmlns:a16="http://schemas.microsoft.com/office/drawing/2014/main" id="{B4D9A405-1B7B-E710-A6FD-6E437B09B774}"/>
              </a:ext>
            </a:extLst>
          </p:cNvPr>
          <p:cNvSpPr txBox="1"/>
          <p:nvPr/>
        </p:nvSpPr>
        <p:spPr>
          <a:xfrm>
            <a:off x="5322455" y="2449945"/>
            <a:ext cx="16348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Family </a:t>
            </a:r>
          </a:p>
          <a:p>
            <a:r>
              <a:rPr lang="en-GB" b="1"/>
              <a:t>Involvement</a:t>
            </a:r>
          </a:p>
        </p:txBody>
      </p:sp>
      <p:sp>
        <p:nvSpPr>
          <p:cNvPr id="29" name="TextBox 28">
            <a:extLst>
              <a:ext uri="{FF2B5EF4-FFF2-40B4-BE49-F238E27FC236}">
                <a16:creationId xmlns:a16="http://schemas.microsoft.com/office/drawing/2014/main" id="{F80F477B-8CF2-4C56-69F6-431E07175364}"/>
              </a:ext>
            </a:extLst>
          </p:cNvPr>
          <p:cNvSpPr txBox="1"/>
          <p:nvPr/>
        </p:nvSpPr>
        <p:spPr>
          <a:xfrm>
            <a:off x="7162800" y="2396836"/>
            <a:ext cx="16625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Leadership and  Culture</a:t>
            </a:r>
          </a:p>
        </p:txBody>
      </p:sp>
      <p:sp>
        <p:nvSpPr>
          <p:cNvPr id="31" name="TextBox 30">
            <a:extLst>
              <a:ext uri="{FF2B5EF4-FFF2-40B4-BE49-F238E27FC236}">
                <a16:creationId xmlns:a16="http://schemas.microsoft.com/office/drawing/2014/main" id="{8BA414CA-CEC5-89BF-FF19-1A137052ED2D}"/>
              </a:ext>
            </a:extLst>
          </p:cNvPr>
          <p:cNvSpPr txBox="1"/>
          <p:nvPr/>
        </p:nvSpPr>
        <p:spPr>
          <a:xfrm>
            <a:off x="9252526" y="2221346"/>
            <a:ext cx="158865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Governance and Quality Assurance</a:t>
            </a:r>
          </a:p>
          <a:p>
            <a:endParaRPr lang="en-GB"/>
          </a:p>
        </p:txBody>
      </p:sp>
      <p:sp>
        <p:nvSpPr>
          <p:cNvPr id="32" name="TextBox 31">
            <a:extLst>
              <a:ext uri="{FF2B5EF4-FFF2-40B4-BE49-F238E27FC236}">
                <a16:creationId xmlns:a16="http://schemas.microsoft.com/office/drawing/2014/main" id="{76A264C0-3935-CEA9-FABE-8C2E806D9870}"/>
              </a:ext>
            </a:extLst>
          </p:cNvPr>
          <p:cNvSpPr txBox="1"/>
          <p:nvPr/>
        </p:nvSpPr>
        <p:spPr>
          <a:xfrm>
            <a:off x="10986654" y="4481946"/>
            <a:ext cx="12053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Patient</a:t>
            </a:r>
          </a:p>
          <a:p>
            <a:r>
              <a:rPr lang="en-GB" b="1"/>
              <a:t>Harm</a:t>
            </a:r>
          </a:p>
        </p:txBody>
      </p:sp>
      <p:sp>
        <p:nvSpPr>
          <p:cNvPr id="34" name="TextBox 33">
            <a:extLst>
              <a:ext uri="{FF2B5EF4-FFF2-40B4-BE49-F238E27FC236}">
                <a16:creationId xmlns:a16="http://schemas.microsoft.com/office/drawing/2014/main" id="{25D71EB6-7F5B-85E1-1DE1-5E5E93E68C22}"/>
              </a:ext>
            </a:extLst>
          </p:cNvPr>
          <p:cNvSpPr txBox="1"/>
          <p:nvPr/>
        </p:nvSpPr>
        <p:spPr>
          <a:xfrm>
            <a:off x="7998692" y="5377873"/>
            <a:ext cx="399703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t>Avoidable Maternal Death</a:t>
            </a:r>
            <a:endParaRPr lang="en-US" b="1"/>
          </a:p>
          <a:p>
            <a:pPr marL="285750" indent="-285750">
              <a:buFont typeface="Arial"/>
              <a:buChar char="•"/>
            </a:pPr>
            <a:r>
              <a:rPr lang="en-GB" b="1"/>
              <a:t>Stillbirths</a:t>
            </a:r>
          </a:p>
          <a:p>
            <a:pPr marL="285750" indent="-285750">
              <a:buFont typeface="Arial"/>
              <a:buChar char="•"/>
            </a:pPr>
            <a:r>
              <a:rPr lang="en-GB" b="1"/>
              <a:t>Neonatal deaths</a:t>
            </a:r>
          </a:p>
          <a:p>
            <a:pPr marL="285750" indent="-285750">
              <a:buFont typeface="Arial"/>
              <a:buChar char="•"/>
            </a:pPr>
            <a:r>
              <a:rPr lang="en-GB" b="1"/>
              <a:t>Severe maternal and neonatal </a:t>
            </a:r>
            <a:r>
              <a:rPr lang="en-GB" b="1" err="1"/>
              <a:t>har</a:t>
            </a:r>
            <a:r>
              <a:rPr lang="en-GB" b="1"/>
              <a:t>m</a:t>
            </a:r>
          </a:p>
          <a:p>
            <a:endParaRPr lang="en-GB"/>
          </a:p>
        </p:txBody>
      </p:sp>
      <p:sp>
        <p:nvSpPr>
          <p:cNvPr id="35" name="TextBox 34">
            <a:extLst>
              <a:ext uri="{FF2B5EF4-FFF2-40B4-BE49-F238E27FC236}">
                <a16:creationId xmlns:a16="http://schemas.microsoft.com/office/drawing/2014/main" id="{A6676F01-323C-48F7-FB45-0C70ACBB2ADC}"/>
              </a:ext>
            </a:extLst>
          </p:cNvPr>
          <p:cNvSpPr txBox="1"/>
          <p:nvPr/>
        </p:nvSpPr>
        <p:spPr>
          <a:xfrm>
            <a:off x="761999" y="5597236"/>
            <a:ext cx="699654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When failures across multiple organisational and clinical layers aligned, </a:t>
            </a:r>
            <a:r>
              <a:rPr lang="en-GB" b="1" err="1"/>
              <a:t>oppertunities</a:t>
            </a:r>
            <a:r>
              <a:rPr lang="en-GB" b="1"/>
              <a:t> to prevent harm were lost, allowing risk to reach mothers and Babies (Reason, 2000; Ockenden, 2022).</a:t>
            </a:r>
          </a:p>
        </p:txBody>
      </p:sp>
      <p:sp>
        <p:nvSpPr>
          <p:cNvPr id="21" name="Arrow: Right 20">
            <a:extLst>
              <a:ext uri="{FF2B5EF4-FFF2-40B4-BE49-F238E27FC236}">
                <a16:creationId xmlns:a16="http://schemas.microsoft.com/office/drawing/2014/main" id="{7984C075-E7DE-4B86-F02A-6B82507FFD37}"/>
              </a:ext>
            </a:extLst>
          </p:cNvPr>
          <p:cNvSpPr/>
          <p:nvPr/>
        </p:nvSpPr>
        <p:spPr>
          <a:xfrm>
            <a:off x="926327" y="4237684"/>
            <a:ext cx="11187864" cy="297757"/>
          </a:xfrm>
          <a:prstGeom prst="rightArrow">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solidFill>
                <a:schemeClr val="accent6"/>
              </a:solidFill>
            </a:endParaRPr>
          </a:p>
        </p:txBody>
      </p:sp>
      <p:sp>
        <p:nvSpPr>
          <p:cNvPr id="25" name="Flowchart: Connector 24">
            <a:extLst>
              <a:ext uri="{FF2B5EF4-FFF2-40B4-BE49-F238E27FC236}">
                <a16:creationId xmlns:a16="http://schemas.microsoft.com/office/drawing/2014/main" id="{17751995-96F1-2881-114D-635EEB081883}"/>
              </a:ext>
            </a:extLst>
          </p:cNvPr>
          <p:cNvSpPr/>
          <p:nvPr/>
        </p:nvSpPr>
        <p:spPr>
          <a:xfrm>
            <a:off x="3159528" y="3400366"/>
            <a:ext cx="254000" cy="292100"/>
          </a:xfrm>
          <a:prstGeom prst="flowChartConnector">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D5F16003-D064-6294-7630-4F511B9AF721}"/>
              </a:ext>
            </a:extLst>
          </p:cNvPr>
          <p:cNvSpPr txBox="1"/>
          <p:nvPr/>
        </p:nvSpPr>
        <p:spPr>
          <a:xfrm>
            <a:off x="6331064" y="93289"/>
            <a:ext cx="5860701" cy="2031325"/>
          </a:xfrm>
          <a:prstGeom prst="rect">
            <a:avLst/>
          </a:prstGeom>
          <a:noFill/>
          <a:ln>
            <a:solidFill>
              <a:schemeClr val="tx1"/>
            </a:solidFill>
          </a:ln>
        </p:spPr>
        <p:txBody>
          <a:bodyPr wrap="square" lIns="91440" tIns="45720" rIns="91440" bIns="45720" rtlCol="0" anchor="t">
            <a:spAutoFit/>
          </a:bodyPr>
          <a:lstStyle/>
          <a:p>
            <a:r>
              <a:rPr lang="en-GB"/>
              <a:t>🟨 </a:t>
            </a:r>
            <a:r>
              <a:rPr lang="en-GB" b="1"/>
              <a:t>Yellow layers = Safety barriers / defences</a:t>
            </a:r>
            <a:r>
              <a:rPr lang="en-GB"/>
              <a:t> </a:t>
            </a:r>
          </a:p>
          <a:p>
            <a:endParaRPr lang="en-GB"/>
          </a:p>
          <a:p>
            <a:r>
              <a:rPr lang="en-GB"/>
              <a:t>⚪ </a:t>
            </a:r>
            <a:r>
              <a:rPr lang="en-GB" b="1"/>
              <a:t>White holes = Weaknesses or failures within each layer</a:t>
            </a:r>
            <a:r>
              <a:rPr lang="en-GB"/>
              <a:t> </a:t>
            </a:r>
          </a:p>
          <a:p>
            <a:endParaRPr lang="en-GB"/>
          </a:p>
          <a:p>
            <a:r>
              <a:rPr lang="en-GB"/>
              <a:t>       </a:t>
            </a:r>
            <a:r>
              <a:rPr lang="en-GB" b="1"/>
              <a:t>Red arrow = Pathway of risk leading to patient harm</a:t>
            </a:r>
            <a:r>
              <a:rPr lang="en-GB"/>
              <a:t> </a:t>
            </a:r>
          </a:p>
          <a:p>
            <a:pPr algn="l"/>
            <a:endParaRPr lang="en-US"/>
          </a:p>
        </p:txBody>
      </p:sp>
      <p:sp>
        <p:nvSpPr>
          <p:cNvPr id="5" name="Arrow: Right 4">
            <a:extLst>
              <a:ext uri="{FF2B5EF4-FFF2-40B4-BE49-F238E27FC236}">
                <a16:creationId xmlns:a16="http://schemas.microsoft.com/office/drawing/2014/main" id="{B0BCEA67-4C23-0B52-24BA-3395A5F34670}"/>
              </a:ext>
            </a:extLst>
          </p:cNvPr>
          <p:cNvSpPr/>
          <p:nvPr/>
        </p:nvSpPr>
        <p:spPr>
          <a:xfrm>
            <a:off x="6380018" y="1584036"/>
            <a:ext cx="274135" cy="126723"/>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77885209"/>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B74C51-C648-76E0-F326-CCCDADDCD30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07D0621-B043-AC7E-AC1C-4C7463BEC949}"/>
              </a:ext>
            </a:extLst>
          </p:cNvPr>
          <p:cNvSpPr txBox="1"/>
          <p:nvPr/>
        </p:nvSpPr>
        <p:spPr>
          <a:xfrm flipH="1">
            <a:off x="7816134" y="46179"/>
            <a:ext cx="4370479" cy="6617196"/>
          </a:xfrm>
          <a:prstGeom prst="rect">
            <a:avLst/>
          </a:prstGeom>
          <a:noFill/>
        </p:spPr>
        <p:txBody>
          <a:bodyPr wrap="square" lIns="91440" tIns="45720" rIns="91440" bIns="45720" rtlCol="0" anchor="t">
            <a:spAutoFit/>
          </a:bodyPr>
          <a:lstStyle/>
          <a:p>
            <a:r>
              <a:rPr lang="en-GB" b="1"/>
              <a:t>      </a:t>
            </a:r>
          </a:p>
          <a:p>
            <a:r>
              <a:rPr lang="en-GB" b="1">
                <a:latin typeface="Arial Nova"/>
              </a:rPr>
              <a:t>       Benchmarking Analysis</a:t>
            </a:r>
          </a:p>
          <a:p>
            <a:endParaRPr lang="en-GB" sz="1600" b="1">
              <a:latin typeface="Arial Nova"/>
            </a:endParaRPr>
          </a:p>
          <a:p>
            <a:pPr marL="285750" indent="-285750">
              <a:buFont typeface="Arial" panose="020B0604020202020204" pitchFamily="34" charset="0"/>
              <a:buChar char="•"/>
            </a:pPr>
            <a:r>
              <a:rPr lang="en-GB" sz="1600">
                <a:latin typeface="Arial Nova"/>
              </a:rPr>
              <a:t>Benchmarking compares actual practice against recognised standards and best practice </a:t>
            </a:r>
            <a:r>
              <a:rPr lang="en-GB" sz="1600" b="1">
                <a:latin typeface="Arial Nova"/>
              </a:rPr>
              <a:t>(NHS England, 2023)</a:t>
            </a:r>
            <a:r>
              <a:rPr lang="en-GB" sz="1600">
                <a:latin typeface="Arial Nova"/>
              </a:rPr>
              <a:t>.</a:t>
            </a:r>
          </a:p>
          <a:p>
            <a:pPr marL="285750" indent="-285750">
              <a:buFont typeface="Arial" panose="020B0604020202020204" pitchFamily="34" charset="0"/>
              <a:buChar char="•"/>
            </a:pPr>
            <a:endParaRPr lang="en-GB" sz="1600">
              <a:latin typeface="Arial Nova"/>
            </a:endParaRPr>
          </a:p>
          <a:p>
            <a:pPr marL="285750" indent="-285750">
              <a:buFont typeface="Arial" panose="020B0604020202020204" pitchFamily="34" charset="0"/>
              <a:buChar char="•"/>
            </a:pPr>
            <a:r>
              <a:rPr lang="en-GB" sz="1600">
                <a:latin typeface="Arial Nova"/>
              </a:rPr>
              <a:t>The Trust failed to consistently meet several national maternity safety expectations </a:t>
            </a:r>
            <a:r>
              <a:rPr lang="en-GB" sz="1600" b="1">
                <a:latin typeface="Arial Nova"/>
              </a:rPr>
              <a:t>(Ockenden, 2022)</a:t>
            </a:r>
            <a:r>
              <a:rPr lang="en-GB" sz="1600">
                <a:latin typeface="Arial Nova"/>
              </a:rPr>
              <a:t>.</a:t>
            </a:r>
          </a:p>
          <a:p>
            <a:pPr marL="285750" indent="-285750">
              <a:buFont typeface="Arial" panose="020B0604020202020204" pitchFamily="34" charset="0"/>
              <a:buChar char="•"/>
            </a:pPr>
            <a:endParaRPr lang="en-GB" sz="1600">
              <a:latin typeface="Arial Nova"/>
            </a:endParaRPr>
          </a:p>
          <a:p>
            <a:pPr marL="285750" indent="-285750">
              <a:buFont typeface="Arial" panose="020B0604020202020204" pitchFamily="34" charset="0"/>
              <a:buChar char="•"/>
            </a:pPr>
            <a:r>
              <a:rPr lang="en-GB" sz="1600">
                <a:latin typeface="Arial Nova"/>
              </a:rPr>
              <a:t>National guidance and safety frameworks existed; however, implementation was often ineffective </a:t>
            </a:r>
            <a:r>
              <a:rPr lang="en-GB" sz="1600" b="1">
                <a:latin typeface="Arial Nova"/>
              </a:rPr>
              <a:t>(CQC, 2021)</a:t>
            </a:r>
            <a:r>
              <a:rPr lang="en-GB" sz="1600">
                <a:latin typeface="Arial Nova"/>
              </a:rPr>
              <a:t>.</a:t>
            </a:r>
          </a:p>
          <a:p>
            <a:pPr marL="285750" indent="-285750">
              <a:buFont typeface="Arial" panose="020B0604020202020204" pitchFamily="34" charset="0"/>
              <a:buChar char="•"/>
            </a:pPr>
            <a:endParaRPr lang="en-GB" sz="1600">
              <a:latin typeface="Arial Nova"/>
            </a:endParaRPr>
          </a:p>
          <a:p>
            <a:pPr marL="285750" indent="-285750">
              <a:buFont typeface="Arial" panose="020B0604020202020204" pitchFamily="34" charset="0"/>
              <a:buChar char="•"/>
            </a:pPr>
            <a:r>
              <a:rPr lang="en-GB" sz="1600">
                <a:latin typeface="Arial Nova"/>
              </a:rPr>
              <a:t>This suggests that patient safety depends on strong leadership, governance and organisational learning rather than policies alone </a:t>
            </a:r>
            <a:r>
              <a:rPr lang="en-GB" sz="1600" b="1">
                <a:latin typeface="Arial Nova"/>
              </a:rPr>
              <a:t>(NHS Resolution, 2022)</a:t>
            </a:r>
            <a:r>
              <a:rPr lang="en-GB" sz="1600">
                <a:latin typeface="Arial Nova"/>
              </a:rPr>
              <a:t>.</a:t>
            </a:r>
          </a:p>
          <a:p>
            <a:pPr marL="285750" indent="-285750">
              <a:buFont typeface="Arial" panose="020B0604020202020204" pitchFamily="34" charset="0"/>
              <a:buChar char="•"/>
            </a:pPr>
            <a:endParaRPr lang="en-GB" sz="1600">
              <a:latin typeface="Arial Nova"/>
            </a:endParaRPr>
          </a:p>
          <a:p>
            <a:pPr marL="285750" indent="-285750">
              <a:buFont typeface="Arial" panose="020B0604020202020204" pitchFamily="34" charset="0"/>
              <a:buChar char="•"/>
            </a:pPr>
            <a:r>
              <a:rPr lang="en-GB" sz="1600">
                <a:latin typeface="Arial Nova"/>
              </a:rPr>
              <a:t>The findings highlight a significant gap between expected standards of care and the care that was delivered </a:t>
            </a:r>
            <a:r>
              <a:rPr lang="en-GB" sz="1600" b="1">
                <a:latin typeface="Arial Nova"/>
              </a:rPr>
              <a:t>(Ockenden, 2022)</a:t>
            </a:r>
            <a:r>
              <a:rPr lang="en-GB" sz="1600">
                <a:latin typeface="Arial Nova"/>
              </a:rPr>
              <a:t>.</a:t>
            </a:r>
          </a:p>
          <a:p>
            <a:pPr marL="285750" indent="-285750">
              <a:buFont typeface="Arial" panose="020B0604020202020204" pitchFamily="34" charset="0"/>
              <a:buChar char="•"/>
            </a:pPr>
            <a:endParaRPr lang="en-GB"/>
          </a:p>
          <a:p>
            <a:pPr marL="285750" indent="-285750" algn="l">
              <a:buFont typeface="Arial" panose="020B0604020202020204" pitchFamily="34" charset="0"/>
              <a:buChar char="•"/>
            </a:pPr>
            <a:endParaRPr lang="en-US"/>
          </a:p>
        </p:txBody>
      </p:sp>
      <p:sp>
        <p:nvSpPr>
          <p:cNvPr id="7" name="TextBox 6">
            <a:extLst>
              <a:ext uri="{FF2B5EF4-FFF2-40B4-BE49-F238E27FC236}">
                <a16:creationId xmlns:a16="http://schemas.microsoft.com/office/drawing/2014/main" id="{A63FAB4E-C66D-CEAC-10A9-F905DDA13E93}"/>
              </a:ext>
            </a:extLst>
          </p:cNvPr>
          <p:cNvSpPr txBox="1"/>
          <p:nvPr/>
        </p:nvSpPr>
        <p:spPr>
          <a:xfrm>
            <a:off x="0" y="174025"/>
            <a:ext cx="7550151" cy="1107996"/>
          </a:xfrm>
          <a:prstGeom prst="rect">
            <a:avLst/>
          </a:prstGeom>
          <a:noFill/>
        </p:spPr>
        <p:txBody>
          <a:bodyPr wrap="square">
            <a:spAutoFit/>
          </a:bodyPr>
          <a:lstStyle/>
          <a:p>
            <a:pPr>
              <a:buNone/>
            </a:pPr>
            <a:r>
              <a:rPr lang="en-GB" b="1"/>
              <a:t>Benchmarking Against National Maternity Safety Standards</a:t>
            </a:r>
          </a:p>
          <a:p>
            <a:pPr>
              <a:buNone/>
            </a:pPr>
            <a:r>
              <a:rPr lang="en-GB" sz="1500"/>
              <a:t>Comparison of Expected Standards and Actual Practice at Shrewsbury and Telford NHS Trust</a:t>
            </a:r>
          </a:p>
          <a:p>
            <a:pPr>
              <a:buNone/>
            </a:pPr>
            <a:endParaRPr lang="en-GB" b="1"/>
          </a:p>
        </p:txBody>
      </p:sp>
      <p:graphicFrame>
        <p:nvGraphicFramePr>
          <p:cNvPr id="11" name="Table 10">
            <a:extLst>
              <a:ext uri="{FF2B5EF4-FFF2-40B4-BE49-F238E27FC236}">
                <a16:creationId xmlns:a16="http://schemas.microsoft.com/office/drawing/2014/main" id="{43404254-FB24-D82B-FA2C-B99BDA7D24F1}"/>
              </a:ext>
            </a:extLst>
          </p:cNvPr>
          <p:cNvGraphicFramePr/>
          <p:nvPr>
            <p:extLst>
              <p:ext uri="{D42A27DB-BD31-4B8C-83A1-F6EECF244321}">
                <p14:modId xmlns:p14="http://schemas.microsoft.com/office/powerpoint/2010/main" val="3571233314"/>
              </p:ext>
            </p:extLst>
          </p:nvPr>
        </p:nvGraphicFramePr>
        <p:xfrm>
          <a:off x="134854" y="867450"/>
          <a:ext cx="7553485" cy="5837150"/>
        </p:xfrm>
        <a:graphic>
          <a:graphicData uri="http://schemas.openxmlformats.org/drawingml/2006/table">
            <a:tbl>
              <a:tblPr>
                <a:tableStyleId>{5940675A-B579-460E-94D1-54222C63F5DA}</a:tableStyleId>
              </a:tblPr>
              <a:tblGrid>
                <a:gridCol w="1874784">
                  <a:extLst>
                    <a:ext uri="{9D8B030D-6E8A-4147-A177-3AD203B41FA5}">
                      <a16:colId xmlns:a16="http://schemas.microsoft.com/office/drawing/2014/main" val="1006027361"/>
                    </a:ext>
                  </a:extLst>
                </a:gridCol>
                <a:gridCol w="2513300">
                  <a:extLst>
                    <a:ext uri="{9D8B030D-6E8A-4147-A177-3AD203B41FA5}">
                      <a16:colId xmlns:a16="http://schemas.microsoft.com/office/drawing/2014/main" val="1701867232"/>
                    </a:ext>
                  </a:extLst>
                </a:gridCol>
                <a:gridCol w="3165401">
                  <a:extLst>
                    <a:ext uri="{9D8B030D-6E8A-4147-A177-3AD203B41FA5}">
                      <a16:colId xmlns:a16="http://schemas.microsoft.com/office/drawing/2014/main" val="1887609670"/>
                    </a:ext>
                  </a:extLst>
                </a:gridCol>
              </a:tblGrid>
              <a:tr h="562276">
                <a:tc>
                  <a:txBody>
                    <a:bodyPr/>
                    <a:lstStyle/>
                    <a:p>
                      <a:pPr>
                        <a:buNone/>
                      </a:pPr>
                      <a:r>
                        <a:rPr lang="en-GB" sz="1500">
                          <a:effectLst/>
                          <a:latin typeface="Arial Nova"/>
                        </a:rPr>
                        <a:t>National Standard</a:t>
                      </a:r>
                    </a:p>
                  </a:txBody>
                  <a:tcPr marL="82602" marR="82602" marT="55068" marB="55068" anchor="ctr"/>
                </a:tc>
                <a:tc>
                  <a:txBody>
                    <a:bodyPr/>
                    <a:lstStyle/>
                    <a:p>
                      <a:pPr>
                        <a:buNone/>
                      </a:pPr>
                      <a:r>
                        <a:rPr lang="en-GB" sz="1500">
                          <a:effectLst/>
                          <a:latin typeface="Arial Nova"/>
                        </a:rPr>
                        <a:t>Expected Practice</a:t>
                      </a:r>
                    </a:p>
                  </a:txBody>
                  <a:tcPr marL="82602" marR="82602" marT="55068" marB="55068" anchor="ctr"/>
                </a:tc>
                <a:tc>
                  <a:txBody>
                    <a:bodyPr/>
                    <a:lstStyle/>
                    <a:p>
                      <a:pPr>
                        <a:buNone/>
                      </a:pPr>
                      <a:r>
                        <a:rPr lang="en-GB" sz="1500">
                          <a:effectLst/>
                          <a:latin typeface="Arial Nova"/>
                        </a:rPr>
                        <a:t>Actual Findings at Shrewsbury &amp; Telford</a:t>
                      </a:r>
                    </a:p>
                  </a:txBody>
                  <a:tcPr marL="82602" marR="82602" marT="55068" marB="55068" anchor="ctr"/>
                </a:tc>
                <a:extLst>
                  <a:ext uri="{0D108BD9-81ED-4DB2-BD59-A6C34878D82A}">
                    <a16:rowId xmlns:a16="http://schemas.microsoft.com/office/drawing/2014/main" val="1123468406"/>
                  </a:ext>
                </a:extLst>
              </a:tr>
              <a:tr h="1023631">
                <a:tc>
                  <a:txBody>
                    <a:bodyPr/>
                    <a:lstStyle/>
                    <a:p>
                      <a:pPr>
                        <a:buNone/>
                      </a:pPr>
                      <a:r>
                        <a:rPr lang="en-GB" sz="1500">
                          <a:effectLst/>
                          <a:latin typeface="Arial Nova"/>
                        </a:rPr>
                        <a:t>Family Involvement</a:t>
                      </a:r>
                    </a:p>
                  </a:txBody>
                  <a:tcPr marL="82602" marR="82602" marT="55068" marB="55068" anchor="ctr"/>
                </a:tc>
                <a:tc>
                  <a:txBody>
                    <a:bodyPr/>
                    <a:lstStyle/>
                    <a:p>
                      <a:pPr>
                        <a:buNone/>
                      </a:pPr>
                      <a:r>
                        <a:rPr lang="en-GB" sz="1500">
                          <a:effectLst/>
                          <a:latin typeface="Arial Nova"/>
                        </a:rPr>
                        <a:t>Parents should be listened to and actively involved in decision-making</a:t>
                      </a:r>
                    </a:p>
                  </a:txBody>
                  <a:tcPr marL="82602" marR="82602" marT="55068" marB="55068" anchor="ctr"/>
                </a:tc>
                <a:tc>
                  <a:txBody>
                    <a:bodyPr/>
                    <a:lstStyle/>
                    <a:p>
                      <a:pPr>
                        <a:buNone/>
                      </a:pPr>
                      <a:r>
                        <a:rPr lang="en-GB" sz="1500">
                          <a:effectLst/>
                          <a:latin typeface="Arial Nova"/>
                        </a:rPr>
                        <a:t>Families’ concerns were frequently ignored or dismissed (Ockenden, 2022) </a:t>
                      </a:r>
                      <a:endParaRPr lang="en-GB" sz="1500">
                        <a:latin typeface="Arial Nova"/>
                      </a:endParaRPr>
                    </a:p>
                  </a:txBody>
                  <a:tcPr marL="82602" marR="82602" marT="55068" marB="55068" anchor="ctr"/>
                </a:tc>
                <a:extLst>
                  <a:ext uri="{0D108BD9-81ED-4DB2-BD59-A6C34878D82A}">
                    <a16:rowId xmlns:a16="http://schemas.microsoft.com/office/drawing/2014/main" val="719777280"/>
                  </a:ext>
                </a:extLst>
              </a:tr>
              <a:tr h="792953">
                <a:tc>
                  <a:txBody>
                    <a:bodyPr/>
                    <a:lstStyle/>
                    <a:p>
                      <a:pPr>
                        <a:buNone/>
                      </a:pPr>
                      <a:r>
                        <a:rPr lang="en-GB" sz="1500">
                          <a:effectLst/>
                          <a:latin typeface="Arial Nova"/>
                        </a:rPr>
                        <a:t>Safe Clinical Care</a:t>
                      </a:r>
                    </a:p>
                  </a:txBody>
                  <a:tcPr marL="82602" marR="82602" marT="55068" marB="55068" anchor="ctr"/>
                </a:tc>
                <a:tc>
                  <a:txBody>
                    <a:bodyPr/>
                    <a:lstStyle/>
                    <a:p>
                      <a:pPr>
                        <a:buNone/>
                      </a:pPr>
                      <a:r>
                        <a:rPr lang="en-GB" sz="1500">
                          <a:effectLst/>
                          <a:latin typeface="Arial Nova"/>
                        </a:rPr>
                        <a:t>Fetal distress should be recognised and acted upon promptly</a:t>
                      </a:r>
                    </a:p>
                  </a:txBody>
                  <a:tcPr marL="82602" marR="82602" marT="55068" marB="55068" anchor="ctr"/>
                </a:tc>
                <a:tc>
                  <a:txBody>
                    <a:bodyPr/>
                    <a:lstStyle/>
                    <a:p>
                      <a:pPr>
                        <a:buNone/>
                      </a:pPr>
                      <a:r>
                        <a:rPr lang="en-GB" sz="1500">
                          <a:effectLst/>
                          <a:latin typeface="Arial Nova"/>
                        </a:rPr>
                        <a:t>Delays occurred in recognising and responding to clinical risks (RCOG, 2022) </a:t>
                      </a:r>
                      <a:endParaRPr lang="en-GB" sz="1500">
                        <a:latin typeface="Arial Nova"/>
                      </a:endParaRPr>
                    </a:p>
                  </a:txBody>
                  <a:tcPr marL="82602" marR="82602" marT="55068" marB="55068" anchor="ctr"/>
                </a:tc>
                <a:extLst>
                  <a:ext uri="{0D108BD9-81ED-4DB2-BD59-A6C34878D82A}">
                    <a16:rowId xmlns:a16="http://schemas.microsoft.com/office/drawing/2014/main" val="1385236331"/>
                  </a:ext>
                </a:extLst>
              </a:tr>
              <a:tr h="1023631">
                <a:tc>
                  <a:txBody>
                    <a:bodyPr/>
                    <a:lstStyle/>
                    <a:p>
                      <a:pPr>
                        <a:buNone/>
                      </a:pPr>
                      <a:r>
                        <a:rPr lang="en-GB" sz="1500">
                          <a:effectLst/>
                          <a:latin typeface="Arial Nova"/>
                        </a:rPr>
                        <a:t>Incident Investigation</a:t>
                      </a:r>
                    </a:p>
                  </a:txBody>
                  <a:tcPr marL="82602" marR="82602" marT="55068" marB="55068" anchor="ctr"/>
                </a:tc>
                <a:tc>
                  <a:txBody>
                    <a:bodyPr/>
                    <a:lstStyle/>
                    <a:p>
                      <a:pPr>
                        <a:buNone/>
                      </a:pPr>
                      <a:r>
                        <a:rPr lang="en-GB" sz="1500">
                          <a:effectLst/>
                          <a:latin typeface="Arial Nova"/>
                        </a:rPr>
                        <a:t>Serious incidents should be investigated and lessons shared</a:t>
                      </a:r>
                    </a:p>
                  </a:txBody>
                  <a:tcPr marL="82602" marR="82602" marT="55068" marB="55068" anchor="ctr"/>
                </a:tc>
                <a:tc>
                  <a:txBody>
                    <a:bodyPr/>
                    <a:lstStyle/>
                    <a:p>
                      <a:pPr>
                        <a:buNone/>
                      </a:pPr>
                      <a:r>
                        <a:rPr lang="en-GB" sz="1500">
                          <a:effectLst/>
                          <a:latin typeface="Arial Nova"/>
                        </a:rPr>
                        <a:t>Similar failures continued over many years with limited organisational learning (Ockenden, 2022) </a:t>
                      </a:r>
                      <a:endParaRPr lang="en-GB" sz="1500">
                        <a:latin typeface="Arial Nova"/>
                      </a:endParaRPr>
                    </a:p>
                  </a:txBody>
                  <a:tcPr marL="82602" marR="82602" marT="55068" marB="55068" anchor="ctr"/>
                </a:tc>
                <a:extLst>
                  <a:ext uri="{0D108BD9-81ED-4DB2-BD59-A6C34878D82A}">
                    <a16:rowId xmlns:a16="http://schemas.microsoft.com/office/drawing/2014/main" val="957570403"/>
                  </a:ext>
                </a:extLst>
              </a:tr>
              <a:tr h="1023631">
                <a:tc>
                  <a:txBody>
                    <a:bodyPr/>
                    <a:lstStyle/>
                    <a:p>
                      <a:pPr>
                        <a:buNone/>
                      </a:pPr>
                      <a:r>
                        <a:rPr lang="en-GB" sz="1500">
                          <a:effectLst/>
                          <a:latin typeface="Arial Nova"/>
                        </a:rPr>
                        <a:t>Patient Safety Culture</a:t>
                      </a:r>
                    </a:p>
                  </a:txBody>
                  <a:tcPr marL="82602" marR="82602" marT="55068" marB="55068" anchor="ctr"/>
                </a:tc>
                <a:tc>
                  <a:txBody>
                    <a:bodyPr/>
                    <a:lstStyle/>
                    <a:p>
                      <a:pPr>
                        <a:buNone/>
                      </a:pPr>
                      <a:r>
                        <a:rPr lang="en-GB" sz="1500">
                          <a:effectLst/>
                          <a:latin typeface="Arial Nova"/>
                        </a:rPr>
                        <a:t>Staff should feel supported to raise concerns and report risks</a:t>
                      </a:r>
                    </a:p>
                  </a:txBody>
                  <a:tcPr marL="82602" marR="82602" marT="55068" marB="55068" anchor="ctr"/>
                </a:tc>
                <a:tc>
                  <a:txBody>
                    <a:bodyPr/>
                    <a:lstStyle/>
                    <a:p>
                      <a:pPr>
                        <a:buNone/>
                      </a:pPr>
                      <a:r>
                        <a:rPr lang="en-GB" sz="1500">
                          <a:effectLst/>
                          <a:latin typeface="Arial Nova"/>
                        </a:rPr>
                        <a:t>A defensive culture reduced openness, accountability and learning (CQC, 2021) </a:t>
                      </a:r>
                      <a:endParaRPr lang="en-GB" sz="1500">
                        <a:latin typeface="Arial Nova"/>
                      </a:endParaRPr>
                    </a:p>
                  </a:txBody>
                  <a:tcPr marL="82602" marR="82602" marT="55068" marB="55068" anchor="ctr"/>
                </a:tc>
                <a:extLst>
                  <a:ext uri="{0D108BD9-81ED-4DB2-BD59-A6C34878D82A}">
                    <a16:rowId xmlns:a16="http://schemas.microsoft.com/office/drawing/2014/main" val="1118674446"/>
                  </a:ext>
                </a:extLst>
              </a:tr>
              <a:tr h="140208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b="0">
                          <a:latin typeface="Arial Nova"/>
                        </a:rPr>
                        <a:t>Duty of Candour (CQC Regulation 20)</a:t>
                      </a:r>
                    </a:p>
                    <a:p>
                      <a:pPr>
                        <a:buNone/>
                      </a:pPr>
                      <a:endParaRPr lang="en-GB" sz="1500">
                        <a:effectLst/>
                        <a:latin typeface="Arial Nova"/>
                      </a:endParaRPr>
                    </a:p>
                  </a:txBody>
                  <a:tcPr marL="82602" marR="82602" marT="55068" marB="55068"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a:latin typeface="Arial Nova"/>
                        </a:rPr>
                        <a:t>Patients and families should receive honest explanations when incidents occur.</a:t>
                      </a:r>
                    </a:p>
                    <a:p>
                      <a:pPr>
                        <a:buNone/>
                      </a:pPr>
                      <a:endParaRPr lang="en-GB" sz="1500">
                        <a:effectLst/>
                        <a:latin typeface="Arial Nova"/>
                      </a:endParaRPr>
                    </a:p>
                  </a:txBody>
                  <a:tcPr marL="82602" marR="82602" marT="55068" marB="55068"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a:latin typeface="Arial Nova"/>
                        </a:rPr>
                        <a:t>Families often reported not being listened to and were not always given clear explanations following adverse outcomes (CQC, 2021).</a:t>
                      </a:r>
                    </a:p>
                    <a:p>
                      <a:pPr>
                        <a:buNone/>
                      </a:pPr>
                      <a:endParaRPr lang="en-GB" sz="1500">
                        <a:effectLst/>
                        <a:latin typeface="Arial Nova"/>
                      </a:endParaRPr>
                    </a:p>
                  </a:txBody>
                  <a:tcPr marL="82602" marR="82602" marT="55068" marB="55068" anchor="ctr"/>
                </a:tc>
                <a:extLst>
                  <a:ext uri="{0D108BD9-81ED-4DB2-BD59-A6C34878D82A}">
                    <a16:rowId xmlns:a16="http://schemas.microsoft.com/office/drawing/2014/main" val="2185752914"/>
                  </a:ext>
                </a:extLst>
              </a:tr>
            </a:tbl>
          </a:graphicData>
        </a:graphic>
      </p:graphicFrame>
    </p:spTree>
    <p:extLst>
      <p:ext uri="{BB962C8B-B14F-4D97-AF65-F5344CB8AC3E}">
        <p14:creationId xmlns:p14="http://schemas.microsoft.com/office/powerpoint/2010/main" val="2311746378"/>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6ADDCDD0-7038-8516-5A13-1EAB4F514CD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62C0132-2CBE-DBF4-5AB1-A53D0D6EBF87}"/>
              </a:ext>
            </a:extLst>
          </p:cNvPr>
          <p:cNvSpPr txBox="1"/>
          <p:nvPr/>
        </p:nvSpPr>
        <p:spPr>
          <a:xfrm>
            <a:off x="219364" y="532535"/>
            <a:ext cx="7345794" cy="5909310"/>
          </a:xfrm>
          <a:prstGeom prst="rect">
            <a:avLst/>
          </a:prstGeom>
          <a:noFill/>
        </p:spPr>
        <p:txBody>
          <a:bodyPr wrap="square" lIns="91440" tIns="45720" rIns="91440" bIns="45720" anchor="t">
            <a:spAutoFit/>
          </a:bodyPr>
          <a:lstStyle/>
          <a:p>
            <a:r>
              <a:rPr lang="en-GB" b="1">
                <a:latin typeface="Arial Nova"/>
              </a:rPr>
              <a:t>Key Lessons Learned, policy Implications and Recommendations</a:t>
            </a:r>
          </a:p>
          <a:p>
            <a:endParaRPr lang="en-GB" b="1">
              <a:latin typeface="Arial Nova"/>
            </a:endParaRPr>
          </a:p>
          <a:p>
            <a:pPr>
              <a:buNone/>
            </a:pPr>
            <a:r>
              <a:rPr lang="en-GB" b="1">
                <a:latin typeface="Arial Nova"/>
              </a:rPr>
              <a:t>Key Lessons Learned:</a:t>
            </a:r>
          </a:p>
          <a:p>
            <a:pPr>
              <a:buNone/>
            </a:pPr>
            <a:endParaRPr lang="en-GB" b="1">
              <a:latin typeface="Arial Nova"/>
            </a:endParaRPr>
          </a:p>
          <a:p>
            <a:pPr marL="285750" indent="-285750">
              <a:buFont typeface="Arial" panose="020B0604020202020204" pitchFamily="34" charset="0"/>
              <a:buChar char="•"/>
            </a:pPr>
            <a:r>
              <a:rPr lang="en-GB"/>
              <a:t>Patient safety requires strong governance and organisational learning.</a:t>
            </a:r>
          </a:p>
          <a:p>
            <a:pPr marL="285750" indent="-285750">
              <a:buFont typeface="Arial" panose="020B0604020202020204" pitchFamily="34" charset="0"/>
              <a:buChar char="•"/>
            </a:pPr>
            <a:r>
              <a:rPr lang="en-GB"/>
              <a:t>Families must be involved in decision-making.</a:t>
            </a:r>
          </a:p>
          <a:p>
            <a:pPr marL="285750" indent="-285750">
              <a:buFont typeface="Arial" panose="020B0604020202020204" pitchFamily="34" charset="0"/>
              <a:buChar char="•"/>
            </a:pPr>
            <a:r>
              <a:rPr lang="en-GB"/>
              <a:t>Safety concerns should be escalated promptly.</a:t>
            </a:r>
          </a:p>
          <a:p>
            <a:pPr marL="285750" indent="-285750">
              <a:buFont typeface="Arial" panose="020B0604020202020204" pitchFamily="34" charset="0"/>
              <a:buChar char="•"/>
            </a:pPr>
            <a:endParaRPr lang="en-GB"/>
          </a:p>
          <a:p>
            <a:r>
              <a:rPr lang="en-GB" b="1"/>
              <a:t>Policy and Service Implications:</a:t>
            </a:r>
          </a:p>
          <a:p>
            <a:endParaRPr lang="en-GB" b="1"/>
          </a:p>
          <a:p>
            <a:pPr marL="285750" indent="-285750">
              <a:buFont typeface="Arial"/>
              <a:buChar char="•"/>
            </a:pPr>
            <a:r>
              <a:rPr lang="en-GB"/>
              <a:t>Strengthen Duty of honesty</a:t>
            </a:r>
          </a:p>
          <a:p>
            <a:pPr marL="285750" indent="-285750">
              <a:buFont typeface="Arial"/>
              <a:buChar char="•"/>
            </a:pPr>
            <a:r>
              <a:rPr lang="en-GB"/>
              <a:t>Improve maternity safety monitoring.</a:t>
            </a:r>
          </a:p>
          <a:p>
            <a:pPr marL="285750" indent="-285750">
              <a:buFont typeface="Arial"/>
              <a:buChar char="•"/>
            </a:pPr>
            <a:r>
              <a:rPr lang="en-GB"/>
              <a:t>Increase accountability and external oversight.</a:t>
            </a:r>
          </a:p>
          <a:p>
            <a:pPr marL="285750" indent="-285750">
              <a:buFont typeface="Arial"/>
              <a:buChar char="•"/>
            </a:pPr>
            <a:endParaRPr lang="en-GB"/>
          </a:p>
          <a:p>
            <a:r>
              <a:rPr lang="en-GB" b="1"/>
              <a:t>Recommendations:</a:t>
            </a:r>
          </a:p>
          <a:p>
            <a:endParaRPr lang="en-GB" b="1"/>
          </a:p>
          <a:p>
            <a:pPr marL="285750" indent="-285750">
              <a:buFont typeface="Arial"/>
              <a:buChar char="•"/>
            </a:pPr>
            <a:r>
              <a:rPr lang="en-GB"/>
              <a:t>Regular clinical audits.</a:t>
            </a:r>
          </a:p>
          <a:p>
            <a:pPr marL="285750" indent="-285750">
              <a:buFont typeface="Arial"/>
              <a:buChar char="•"/>
            </a:pPr>
            <a:r>
              <a:rPr lang="en-GB"/>
              <a:t>Mandatory staff training.</a:t>
            </a:r>
          </a:p>
          <a:p>
            <a:pPr marL="285750" indent="-285750">
              <a:buFont typeface="Arial"/>
              <a:buChar char="•"/>
            </a:pPr>
            <a:r>
              <a:rPr lang="en-GB"/>
              <a:t>Improved incident reporting systems.</a:t>
            </a:r>
          </a:p>
          <a:p>
            <a:pPr marL="285750" indent="-285750">
              <a:buFont typeface="Arial"/>
              <a:buChar char="•"/>
            </a:pPr>
            <a:r>
              <a:rPr lang="en-GB"/>
              <a:t>Greater patient and family involvement.</a:t>
            </a:r>
          </a:p>
          <a:p>
            <a:pPr marL="285750" indent="-285750">
              <a:buFont typeface="Arial"/>
              <a:buChar char="•"/>
            </a:pPr>
            <a:endParaRPr lang="en-GB">
              <a:latin typeface="Arial Nova"/>
            </a:endParaRPr>
          </a:p>
        </p:txBody>
      </p:sp>
      <p:pic>
        <p:nvPicPr>
          <p:cNvPr id="4" name="Picture 3" descr="A pair of hands holding a red heart&#10;&#10;AI-generated content may be incorrect.">
            <a:extLst>
              <a:ext uri="{FF2B5EF4-FFF2-40B4-BE49-F238E27FC236}">
                <a16:creationId xmlns:a16="http://schemas.microsoft.com/office/drawing/2014/main" id="{4AF17CE0-0A34-C18A-0292-28C5A2072A32}"/>
              </a:ext>
            </a:extLst>
          </p:cNvPr>
          <p:cNvPicPr>
            <a:picLocks noChangeAspect="1"/>
          </p:cNvPicPr>
          <p:nvPr/>
        </p:nvPicPr>
        <p:blipFill>
          <a:blip r:embed="rId2"/>
          <a:srcRect l="-244" r="40587" b="11924"/>
          <a:stretch>
            <a:fillRect/>
          </a:stretch>
        </p:blipFill>
        <p:spPr>
          <a:xfrm>
            <a:off x="7739742" y="0"/>
            <a:ext cx="4441379" cy="6040251"/>
          </a:xfrm>
          <a:prstGeom prst="rect">
            <a:avLst/>
          </a:prstGeom>
        </p:spPr>
      </p:pic>
      <p:sp>
        <p:nvSpPr>
          <p:cNvPr id="6" name="TextBox 5">
            <a:extLst>
              <a:ext uri="{FF2B5EF4-FFF2-40B4-BE49-F238E27FC236}">
                <a16:creationId xmlns:a16="http://schemas.microsoft.com/office/drawing/2014/main" id="{5B4A6520-049D-4948-9D77-A0E888E65D6E}"/>
              </a:ext>
            </a:extLst>
          </p:cNvPr>
          <p:cNvSpPr txBox="1"/>
          <p:nvPr/>
        </p:nvSpPr>
        <p:spPr>
          <a:xfrm>
            <a:off x="5469577" y="6256316"/>
            <a:ext cx="27570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Image ; stock images</a:t>
            </a:r>
          </a:p>
        </p:txBody>
      </p:sp>
    </p:spTree>
    <p:extLst>
      <p:ext uri="{BB962C8B-B14F-4D97-AF65-F5344CB8AC3E}">
        <p14:creationId xmlns:p14="http://schemas.microsoft.com/office/powerpoint/2010/main" val="367959081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50000"/>
            <a:lumOff val="50000"/>
          </a:schemeClr>
        </a:solidFill>
        <a:effectLst/>
      </p:bgPr>
    </p:bg>
    <p:spTree>
      <p:nvGrpSpPr>
        <p:cNvPr id="1" name="">
          <a:extLst>
            <a:ext uri="{FF2B5EF4-FFF2-40B4-BE49-F238E27FC236}">
              <a16:creationId xmlns:a16="http://schemas.microsoft.com/office/drawing/2014/main" id="{EA5EA18B-B4AF-BD13-9530-D0977887FD2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0992242-5932-C3FE-C59A-5A9462D08AC4}"/>
              </a:ext>
            </a:extLst>
          </p:cNvPr>
          <p:cNvSpPr txBox="1"/>
          <p:nvPr/>
        </p:nvSpPr>
        <p:spPr>
          <a:xfrm>
            <a:off x="600364" y="116528"/>
            <a:ext cx="10600543" cy="1477328"/>
          </a:xfrm>
          <a:prstGeom prst="rect">
            <a:avLst/>
          </a:prstGeom>
          <a:noFill/>
        </p:spPr>
        <p:txBody>
          <a:bodyPr wrap="square" lIns="91440" tIns="45720" rIns="91440" bIns="45720" anchor="t">
            <a:spAutoFit/>
          </a:bodyPr>
          <a:lstStyle/>
          <a:p>
            <a:pPr>
              <a:buNone/>
            </a:pPr>
            <a:r>
              <a:rPr lang="en-GB" b="1">
                <a:latin typeface="Arial Nova"/>
              </a:rPr>
              <a:t>Structure of Component 2</a:t>
            </a:r>
            <a:endParaRPr lang="en-GB">
              <a:latin typeface="Arial Nova"/>
            </a:endParaRPr>
          </a:p>
          <a:p>
            <a:pPr>
              <a:buNone/>
            </a:pPr>
            <a:endParaRPr lang="en-GB" b="1">
              <a:latin typeface="Arial Nova"/>
            </a:endParaRPr>
          </a:p>
          <a:p>
            <a:r>
              <a:rPr lang="en-GB" b="1">
                <a:latin typeface="Arial Nova"/>
              </a:rPr>
              <a:t>Component 2 will critically evaluate how quality assurance framework contribute to safer, more effective and patient-centred healthcare services through the following :</a:t>
            </a:r>
            <a:endParaRPr lang="en-GB">
              <a:latin typeface="Arial Nova"/>
            </a:endParaRPr>
          </a:p>
          <a:p>
            <a:pPr>
              <a:buFont typeface="Aptos Display" panose="02110004020202020204"/>
              <a:buAutoNum type="arabicPeriod"/>
            </a:pPr>
            <a:endParaRPr lang="en-GB">
              <a:latin typeface="Arial Nova"/>
            </a:endParaRPr>
          </a:p>
        </p:txBody>
      </p:sp>
      <p:sp>
        <p:nvSpPr>
          <p:cNvPr id="5" name="TextBox 4">
            <a:extLst>
              <a:ext uri="{FF2B5EF4-FFF2-40B4-BE49-F238E27FC236}">
                <a16:creationId xmlns:a16="http://schemas.microsoft.com/office/drawing/2014/main" id="{DBF984AF-746F-69A5-6064-CB7251DE98A9}"/>
              </a:ext>
            </a:extLst>
          </p:cNvPr>
          <p:cNvSpPr txBox="1"/>
          <p:nvPr/>
        </p:nvSpPr>
        <p:spPr>
          <a:xfrm>
            <a:off x="2897910" y="1482436"/>
            <a:ext cx="6892635"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Introduction</a:t>
            </a:r>
            <a:endParaRPr lang="en-US"/>
          </a:p>
          <a:p>
            <a:pPr marL="285750" indent="-285750">
              <a:buFont typeface="Arial"/>
              <a:buChar char="•"/>
            </a:pPr>
            <a:endParaRPr lang="en-GB"/>
          </a:p>
          <a:p>
            <a:pPr marL="285750" indent="-285750">
              <a:buFont typeface="Arial"/>
              <a:buChar char="•"/>
            </a:pPr>
            <a:r>
              <a:rPr lang="en-GB"/>
              <a:t>Background to quality assurance</a:t>
            </a:r>
          </a:p>
          <a:p>
            <a:pPr marL="285750" indent="-285750">
              <a:buFont typeface="Arial"/>
              <a:buChar char="•"/>
            </a:pPr>
            <a:endParaRPr lang="en-GB"/>
          </a:p>
          <a:p>
            <a:pPr marL="285750" indent="-285750">
              <a:buFont typeface="Arial"/>
              <a:buChar char="•"/>
            </a:pPr>
            <a:r>
              <a:rPr lang="en-GB"/>
              <a:t>Swiss cheese model analysis</a:t>
            </a:r>
          </a:p>
          <a:p>
            <a:pPr marL="285750" indent="-285750">
              <a:buFont typeface="Arial"/>
              <a:buChar char="•"/>
            </a:pPr>
            <a:endParaRPr lang="en-GB"/>
          </a:p>
          <a:p>
            <a:pPr marL="285750" indent="-285750">
              <a:buFont typeface="Arial"/>
              <a:buChar char="•"/>
            </a:pPr>
            <a:r>
              <a:rPr lang="en-GB"/>
              <a:t>Root cause analysis</a:t>
            </a:r>
          </a:p>
          <a:p>
            <a:pPr marL="285750" indent="-285750">
              <a:buFont typeface="Arial"/>
              <a:buChar char="•"/>
            </a:pPr>
            <a:endParaRPr lang="en-GB"/>
          </a:p>
          <a:p>
            <a:pPr marL="285750" indent="-285750">
              <a:buFont typeface="Arial"/>
              <a:buChar char="•"/>
            </a:pPr>
            <a:r>
              <a:rPr lang="en-GB"/>
              <a:t>Benchmark against standards</a:t>
            </a:r>
          </a:p>
          <a:p>
            <a:pPr marL="285750" indent="-285750">
              <a:buFont typeface="Arial"/>
              <a:buChar char="•"/>
            </a:pPr>
            <a:endParaRPr lang="en-GB"/>
          </a:p>
          <a:p>
            <a:pPr marL="285750" indent="-285750">
              <a:buFont typeface="Arial"/>
              <a:buChar char="•"/>
            </a:pPr>
            <a:r>
              <a:rPr lang="en-GB"/>
              <a:t>Policy issues </a:t>
            </a:r>
            <a:r>
              <a:rPr lang="en-GB" err="1"/>
              <a:t>Afficiency</a:t>
            </a:r>
            <a:r>
              <a:rPr lang="en-GB"/>
              <a:t> Service Delivery</a:t>
            </a:r>
          </a:p>
          <a:p>
            <a:pPr marL="285750" indent="-285750">
              <a:buFont typeface="Arial"/>
              <a:buChar char="•"/>
            </a:pPr>
            <a:endParaRPr lang="en-GB"/>
          </a:p>
          <a:p>
            <a:pPr marL="285750" indent="-285750">
              <a:buFont typeface="Arial"/>
              <a:buChar char="•"/>
            </a:pPr>
            <a:r>
              <a:rPr lang="en-GB"/>
              <a:t>Impact on </a:t>
            </a:r>
            <a:r>
              <a:rPr lang="en-GB" err="1"/>
              <a:t>Quality,Effectiancy</a:t>
            </a:r>
            <a:r>
              <a:rPr lang="en-GB"/>
              <a:t> and Equity</a:t>
            </a:r>
          </a:p>
          <a:p>
            <a:pPr marL="285750" indent="-285750">
              <a:buFont typeface="Arial"/>
              <a:buChar char="•"/>
            </a:pPr>
            <a:endParaRPr lang="en-GB"/>
          </a:p>
          <a:p>
            <a:pPr marL="285750" indent="-285750">
              <a:buFont typeface="Arial"/>
              <a:buChar char="•"/>
            </a:pPr>
            <a:r>
              <a:rPr lang="en-GB"/>
              <a:t>Recommendations</a:t>
            </a:r>
          </a:p>
          <a:p>
            <a:pPr marL="285750" indent="-285750">
              <a:buFont typeface="Arial"/>
              <a:buChar char="•"/>
            </a:pPr>
            <a:endParaRPr lang="en-GB"/>
          </a:p>
          <a:p>
            <a:pPr marL="285750" indent="-285750">
              <a:buFont typeface="Arial"/>
              <a:buChar char="•"/>
            </a:pPr>
            <a:r>
              <a:rPr lang="en-GB"/>
              <a:t>Conclusion</a:t>
            </a:r>
          </a:p>
          <a:p>
            <a:endParaRPr lang="en-GB"/>
          </a:p>
        </p:txBody>
      </p:sp>
    </p:spTree>
    <p:extLst>
      <p:ext uri="{BB962C8B-B14F-4D97-AF65-F5344CB8AC3E}">
        <p14:creationId xmlns:p14="http://schemas.microsoft.com/office/powerpoint/2010/main" val="2907804144"/>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752CE-E77A-1C49-23DB-0351E4A3A46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F52F059-52EA-B8A8-2C36-CD92D7650BDE}"/>
              </a:ext>
            </a:extLst>
          </p:cNvPr>
          <p:cNvSpPr txBox="1"/>
          <p:nvPr/>
        </p:nvSpPr>
        <p:spPr>
          <a:xfrm>
            <a:off x="233217" y="0"/>
            <a:ext cx="10688783" cy="81253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Reference</a:t>
            </a:r>
          </a:p>
          <a:p>
            <a:endParaRPr lang="en-GB" b="1"/>
          </a:p>
          <a:p>
            <a:r>
              <a:rPr lang="en-GB"/>
              <a:t>Care Quality Commission (2021) </a:t>
            </a:r>
            <a:r>
              <a:rPr lang="en-GB" i="1"/>
              <a:t>Maternity services inspection programme and regulatory findings</a:t>
            </a:r>
            <a:r>
              <a:rPr lang="en-GB"/>
              <a:t>. Available at: </a:t>
            </a:r>
            <a:r>
              <a:rPr lang="en-GB">
                <a:hlinkClick r:id="rId2"/>
              </a:rPr>
              <a:t>https://</a:t>
            </a:r>
            <a:r>
              <a:rPr lang="en-GB" err="1">
                <a:hlinkClick r:id="rId2"/>
              </a:rPr>
              <a:t>www.cqc.org.uk</a:t>
            </a:r>
            <a:r>
              <a:rPr lang="en-GB"/>
              <a:t> (Accessed: 20 June 2026). </a:t>
            </a:r>
          </a:p>
          <a:p>
            <a:br>
              <a:rPr lang="en-GB"/>
            </a:br>
            <a:r>
              <a:rPr lang="en-GB"/>
              <a:t>Department of Health and Social Care (2022) </a:t>
            </a:r>
            <a:r>
              <a:rPr lang="en-GB" i="1"/>
              <a:t>Health and Care Act 2022</a:t>
            </a:r>
            <a:r>
              <a:rPr lang="en-GB"/>
              <a:t>. London: DHSC. Available at: </a:t>
            </a:r>
            <a:r>
              <a:rPr lang="en-GB">
                <a:hlinkClick r:id="rId3"/>
              </a:rPr>
              <a:t>https://www.legislation.gov.uk</a:t>
            </a:r>
            <a:r>
              <a:rPr lang="en-GB"/>
              <a:t> (Accessed: 21 June 2026). </a:t>
            </a:r>
          </a:p>
          <a:p>
            <a:endParaRPr lang="en-GB"/>
          </a:p>
          <a:p>
            <a:r>
              <a:rPr lang="en-GB"/>
              <a:t>Dyer, C. (2022) ‘</a:t>
            </a:r>
            <a:r>
              <a:rPr lang="en-GB" err="1"/>
              <a:t>Ockenden</a:t>
            </a:r>
            <a:r>
              <a:rPr lang="en-GB"/>
              <a:t> report reveals repeated failures in maternity care at Shrewsbury and Telford NHS Trust’, </a:t>
            </a:r>
            <a:r>
              <a:rPr lang="en-GB" i="1"/>
              <a:t>BMJ</a:t>
            </a:r>
            <a:r>
              <a:rPr lang="en-GB"/>
              <a:t>, 376, p. o624. </a:t>
            </a:r>
          </a:p>
          <a:p>
            <a:endParaRPr lang="en-GB"/>
          </a:p>
          <a:p>
            <a:r>
              <a:rPr lang="en-GB" err="1"/>
              <a:t>Healthwatch</a:t>
            </a:r>
            <a:r>
              <a:rPr lang="en-GB"/>
              <a:t> England (2022) </a:t>
            </a:r>
            <a:r>
              <a:rPr lang="en-GB" i="1"/>
              <a:t>Listening to families: experiences of maternity care services</a:t>
            </a:r>
            <a:r>
              <a:rPr lang="en-GB"/>
              <a:t>. Available at: </a:t>
            </a:r>
            <a:r>
              <a:rPr lang="en-GB">
                <a:hlinkClick r:id="rId4"/>
              </a:rPr>
              <a:t>https://</a:t>
            </a:r>
            <a:r>
              <a:rPr lang="en-GB" err="1">
                <a:hlinkClick r:id="rId4"/>
              </a:rPr>
              <a:t>www.healthwatch.co.uk</a:t>
            </a:r>
            <a:r>
              <a:rPr lang="en-GB"/>
              <a:t> (Accessed: 18 June 2026). </a:t>
            </a:r>
          </a:p>
          <a:p>
            <a:endParaRPr lang="en-GB"/>
          </a:p>
          <a:p>
            <a:r>
              <a:rPr lang="en-GB"/>
              <a:t>Institute of Medicine (2001) </a:t>
            </a:r>
            <a:r>
              <a:rPr lang="en-GB" i="1"/>
              <a:t>Crossing the Quality Chasm: A New Health System for the 21st Century</a:t>
            </a:r>
            <a:r>
              <a:rPr lang="en-GB"/>
              <a:t>. Washington, DC: National Academies Press. </a:t>
            </a:r>
          </a:p>
          <a:p>
            <a:endParaRPr lang="en-GB"/>
          </a:p>
          <a:p>
            <a:r>
              <a:rPr lang="en-GB" err="1"/>
              <a:t>Kirkup</a:t>
            </a:r>
            <a:r>
              <a:rPr lang="en-GB"/>
              <a:t>, B. (2022) </a:t>
            </a:r>
            <a:r>
              <a:rPr lang="en-GB" i="1"/>
              <a:t>Reading the Signals: Maternity and Neonatal Services in East Kent – The Report of the Independent Investigation</a:t>
            </a:r>
            <a:r>
              <a:rPr lang="en-GB"/>
              <a:t>. London: HMSO. </a:t>
            </a:r>
            <a:br>
              <a:rPr lang="en-GB"/>
            </a:br>
            <a:endParaRPr lang="en-GB"/>
          </a:p>
          <a:p>
            <a:r>
              <a:rPr lang="en-GB"/>
              <a:t>NHS England (2023) </a:t>
            </a:r>
            <a:r>
              <a:rPr lang="en-GB" i="1"/>
              <a:t>Patient Safety Incident Response Framework (PSIRF)</a:t>
            </a:r>
            <a:r>
              <a:rPr lang="en-GB"/>
              <a:t>. Available at: </a:t>
            </a:r>
            <a:r>
              <a:rPr lang="en-GB">
                <a:hlinkClick r:id="rId5"/>
              </a:rPr>
              <a:t>https://</a:t>
            </a:r>
            <a:r>
              <a:rPr lang="en-GB" err="1">
                <a:hlinkClick r:id="rId5"/>
              </a:rPr>
              <a:t>www.england.nhs.uk</a:t>
            </a:r>
            <a:r>
              <a:rPr lang="en-GB">
                <a:hlinkClick r:id="rId5"/>
              </a:rPr>
              <a:t>/patient-safety/patient-safety-incident-response-framework/</a:t>
            </a:r>
            <a:r>
              <a:rPr lang="en-GB"/>
              <a:t> (Accessed: 21 June 2026). </a:t>
            </a:r>
          </a:p>
          <a:p>
            <a:endParaRPr lang="en-GB"/>
          </a:p>
          <a:p>
            <a:endParaRPr lang="en-GB" b="1"/>
          </a:p>
          <a:p>
            <a:endParaRPr lang="en-GB"/>
          </a:p>
          <a:p>
            <a:endParaRPr lang="en-GB" b="1"/>
          </a:p>
          <a:p>
            <a:endParaRPr lang="en-GB" b="1"/>
          </a:p>
          <a:p>
            <a:endParaRPr lang="en-GB" b="1"/>
          </a:p>
        </p:txBody>
      </p:sp>
    </p:spTree>
    <p:extLst>
      <p:ext uri="{BB962C8B-B14F-4D97-AF65-F5344CB8AC3E}">
        <p14:creationId xmlns:p14="http://schemas.microsoft.com/office/powerpoint/2010/main" val="849643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618BD1A-4C31-26D5-C6C6-9FA9F34E1E04}"/>
              </a:ext>
            </a:extLst>
          </p:cNvPr>
          <p:cNvSpPr txBox="1"/>
          <p:nvPr/>
        </p:nvSpPr>
        <p:spPr>
          <a:xfrm>
            <a:off x="365125" y="711349"/>
            <a:ext cx="11461750" cy="3970318"/>
          </a:xfrm>
          <a:prstGeom prst="rect">
            <a:avLst/>
          </a:prstGeom>
          <a:noFill/>
        </p:spPr>
        <p:txBody>
          <a:bodyPr wrap="square">
            <a:spAutoFit/>
          </a:bodyPr>
          <a:lstStyle/>
          <a:p>
            <a:pPr>
              <a:buNone/>
            </a:pPr>
            <a:r>
              <a:rPr lang="en-GB"/>
              <a:t>NHS Resolution (2022) </a:t>
            </a:r>
            <a:r>
              <a:rPr lang="en-GB" i="1"/>
              <a:t>Early Notification Scheme Progress Report</a:t>
            </a:r>
            <a:r>
              <a:rPr lang="en-GB"/>
              <a:t>. London: NHS Resolution. </a:t>
            </a:r>
          </a:p>
          <a:p>
            <a:pPr>
              <a:buNone/>
            </a:pPr>
            <a:endParaRPr lang="en-GB"/>
          </a:p>
          <a:p>
            <a:pPr>
              <a:buNone/>
            </a:pPr>
            <a:r>
              <a:rPr lang="en-GB" err="1"/>
              <a:t>Ockenden</a:t>
            </a:r>
            <a:r>
              <a:rPr lang="en-GB"/>
              <a:t>, D. (2022) </a:t>
            </a:r>
            <a:r>
              <a:rPr lang="en-GB" i="1"/>
              <a:t>Findings, Conclusions and Essential Actions from the Independent Review of Maternity Services at The Shrewsbury and Telford Hospital NHS Trust</a:t>
            </a:r>
            <a:r>
              <a:rPr lang="en-GB"/>
              <a:t>. London: HMSO. </a:t>
            </a:r>
          </a:p>
          <a:p>
            <a:pPr>
              <a:buNone/>
            </a:pPr>
            <a:endParaRPr lang="en-GB"/>
          </a:p>
          <a:p>
            <a:pPr>
              <a:buNone/>
            </a:pPr>
            <a:r>
              <a:rPr lang="en-GB"/>
              <a:t>Patient Safety Learning (2022) </a:t>
            </a:r>
            <a:r>
              <a:rPr lang="en-GB" i="1"/>
              <a:t>Learning from maternity safety failures</a:t>
            </a:r>
            <a:r>
              <a:rPr lang="en-GB"/>
              <a:t>. Available at: </a:t>
            </a:r>
            <a:r>
              <a:rPr lang="en-GB">
                <a:hlinkClick r:id="rId2"/>
              </a:rPr>
              <a:t>https://www.patientsafetylearning.org</a:t>
            </a:r>
            <a:r>
              <a:rPr lang="en-GB"/>
              <a:t> (Accessed: 17 June 2026). </a:t>
            </a:r>
          </a:p>
          <a:p>
            <a:pPr>
              <a:buNone/>
            </a:pPr>
            <a:endParaRPr lang="en-GB"/>
          </a:p>
          <a:p>
            <a:pPr>
              <a:buNone/>
            </a:pPr>
            <a:r>
              <a:rPr lang="en-GB"/>
              <a:t>Reason, J. (2000) ‘Human error: models and management’, </a:t>
            </a:r>
            <a:r>
              <a:rPr lang="en-GB" i="1"/>
              <a:t>BMJ</a:t>
            </a:r>
            <a:r>
              <a:rPr lang="en-GB"/>
              <a:t>, 320(7237), pp. 768–770. </a:t>
            </a:r>
          </a:p>
          <a:p>
            <a:pPr>
              <a:buNone/>
            </a:pPr>
            <a:endParaRPr lang="en-GB"/>
          </a:p>
          <a:p>
            <a:pPr>
              <a:buNone/>
            </a:pPr>
            <a:r>
              <a:rPr lang="en-GB"/>
              <a:t>Royal College of Obstetricians and Gynaecologists (2022) </a:t>
            </a:r>
            <a:r>
              <a:rPr lang="en-GB" i="1" err="1"/>
              <a:t>Ockenden</a:t>
            </a:r>
            <a:r>
              <a:rPr lang="en-GB" i="1"/>
              <a:t> Report: Implications for Maternity Services</a:t>
            </a:r>
            <a:r>
              <a:rPr lang="en-GB"/>
              <a:t>. London: RCOG. Available at: </a:t>
            </a:r>
            <a:r>
              <a:rPr lang="en-GB">
                <a:hlinkClick r:id="rId3"/>
              </a:rPr>
              <a:t>https://</a:t>
            </a:r>
            <a:r>
              <a:rPr lang="en-GB" err="1">
                <a:hlinkClick r:id="rId3"/>
              </a:rPr>
              <a:t>www.rcog.org.uk</a:t>
            </a:r>
            <a:r>
              <a:rPr lang="en-GB"/>
              <a:t> (Accessed: 19 June 2026). </a:t>
            </a:r>
          </a:p>
          <a:p>
            <a:pPr>
              <a:buNone/>
            </a:pPr>
            <a:br>
              <a:rPr lang="en-GB"/>
            </a:br>
            <a:r>
              <a:rPr lang="en-GB"/>
              <a:t>World Health Organization (2021) </a:t>
            </a:r>
            <a:r>
              <a:rPr lang="en-GB" i="1"/>
              <a:t>Quality Health Services: A Planning Guide</a:t>
            </a:r>
            <a:r>
              <a:rPr lang="en-GB"/>
              <a:t>. Geneva: WHO. </a:t>
            </a:r>
          </a:p>
        </p:txBody>
      </p:sp>
    </p:spTree>
    <p:extLst>
      <p:ext uri="{BB962C8B-B14F-4D97-AF65-F5344CB8AC3E}">
        <p14:creationId xmlns:p14="http://schemas.microsoft.com/office/powerpoint/2010/main" val="2308854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2026-06-03T10:29:49Z</dcterms:created>
  <dcterms:modified xsi:type="dcterms:W3CDTF">2026-06-22T00:53:54Z</dcterms:modified>
</cp:coreProperties>
</file>