
<file path=[Content_Types].xml><?xml version="1.0" encoding="utf-8"?>
<Types xmlns="http://schemas.openxmlformats.org/package/2006/content-types"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65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4" autoAdjust="0"/>
    <p:restoredTop sz="94660"/>
  </p:normalViewPr>
  <p:slideViewPr>
    <p:cSldViewPr snapToGrid="0">
      <p:cViewPr varScale="1">
        <p:scale>
          <a:sx n="72" d="100"/>
          <a:sy n="72" d="100"/>
        </p:scale>
        <p:origin x="5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A5C1C-CD50-4F7C-A20C-BDC6F387B9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74D96B-614E-499C-A38A-C589F2C117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632151-134B-4161-9126-CDECFBD7D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C180C-0B31-42B5-A81D-F0271D40A26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31BD39-9B98-40FE-ABE5-23C85CF6A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5D94E2-52A0-4FD9-AF1E-4412AC577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6037F-D5B1-4369-B711-0C723E962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5646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43805-5886-4B99-A732-E5B902DB2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512346-E2C6-497F-BD12-DC51DFC76A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8D6B66-D1C2-4244-BCC6-85F7BAE2F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C180C-0B31-42B5-A81D-F0271D40A26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FE5F17-4149-46E9-9ED0-8903D6429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7727A5-6634-479A-A33A-816350AB37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6037F-D5B1-4369-B711-0C723E962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2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D5FCE-F0EE-45B1-94B3-19745A7C9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728461-B967-42DE-897F-E32FFA3B3A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E04D71-FAF5-4FB5-808A-98DDFDE21A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C180C-0B31-42B5-A81D-F0271D40A26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3C15C7-2900-4000-ACD0-6C9FFA2938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FD2D26-5B04-439D-AF9D-90718DA44B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6037F-D5B1-4369-B711-0C723E962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907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883C8-ABBD-4A5B-98F3-1DDC8C1387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194F2-05BC-4F80-9A46-5D0C727BE5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44B7A3-7AB9-4F42-A4DD-F4389233AC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E66CF4-1537-4EAF-824D-4E880E3F46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C180C-0B31-42B5-A81D-F0271D40A26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530F22-1082-475D-B36B-BF02C7E999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A0F476-4199-4452-86DD-A8C9534282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6037F-D5B1-4369-B711-0C723E962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0530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B3348-F98F-4549-8DC1-3672B5C5B9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B8E0E3-D930-42FF-B7B8-D6DCE8381F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A2CB84-5360-4453-9825-B2955E74CC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09962B-0A9D-4B01-8843-6D1C5ED351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87F493-CA8B-4A90-9D8F-71CBB69AD8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A1919D-F355-4132-A5B3-BCF966CB61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C180C-0B31-42B5-A81D-F0271D40A26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5E6FC9-7C24-41BC-B5BC-588BC15357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6F38B0C-7234-43F4-BB72-D2DB86D5E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6037F-D5B1-4369-B711-0C723E962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0313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4D301-BDFB-4465-9581-86B51FED7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6D0A01-349C-4B70-9686-00D2FD148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C180C-0B31-42B5-A81D-F0271D40A26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AE5B7D-FB0F-4C08-8D0C-5C58FAF80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92E811-B604-4996-B44B-4F9CA2DC9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6037F-D5B1-4369-B711-0C723E962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24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1F77AE7-DAFF-4EDF-AA61-DCAD90580D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C180C-0B31-42B5-A81D-F0271D40A26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A72683-6612-4C8D-9596-9967FF77E9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A7F4D7-C6E8-4F41-B6F3-3197B1684F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6037F-D5B1-4369-B711-0C723E962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810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926BD-99BC-42B3-B9E0-9DFB8BD75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2C742-6D0C-4CE7-A189-24B6E89228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292F0A-3D89-4D64-9C12-4A51224C2B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C9B8FC-4BB8-441E-8E28-D0928C8C85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C180C-0B31-42B5-A81D-F0271D40A26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CB24EE-F07E-4341-87F6-C23B326964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52D82C-4E5B-42C7-B28B-EB223C9F4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6037F-D5B1-4369-B711-0C723E962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2726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D01C2-EDB9-4EBF-BB7F-91BFB8B770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F47A436-9E3C-49E0-AEDF-557BB3EC34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4D88D2-A95C-44AC-AA34-7D767B6BB2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59727D-460D-4373-9545-0F59E5D0C9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C180C-0B31-42B5-A81D-F0271D40A26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2CC35A-6FBB-4631-A2A7-515458242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40F5E3-3DC9-400C-8E4D-9C991BDA2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6037F-D5B1-4369-B711-0C723E962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309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7EDB0-0E83-40C2-9842-EB2E03762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60CB32-4A7E-43D7-922C-A9C2ECFA38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F9F4-1CF7-42B6-927B-7CC75D1A35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C180C-0B31-42B5-A81D-F0271D40A26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8D9E0C-BB15-45F1-AB7E-A4E9D77C8F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25C862-2F59-4C61-923E-3F429422E4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6037F-D5B1-4369-B711-0C723E962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2517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ACB2A9-6A62-4B8A-B33E-12B30F85AE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BD5F0B-6447-4889-B911-DF675AD5E8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72E7CF-6D99-4701-81E8-57482EC058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C180C-0B31-42B5-A81D-F0271D40A26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7F6971-68BB-41A5-895D-B96B2DC7AE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960051-1352-45B1-B979-F9966624C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6037F-D5B1-4369-B711-0C723E962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0944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74D3069-B484-428A-AACA-D23D754BF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1053F1-4C4A-4263-B137-245A1B4309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FA0B6-9A10-4087-B2CE-8FB97A09D8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AC180C-0B31-42B5-A81D-F0271D40A26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C98008-E440-44C1-8760-871E790CFE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8F6862-1E9C-4185-9CC3-B4D2600B6E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16037F-D5B1-4369-B711-0C723E9626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629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2.m4a"/><Relationship Id="rId7" Type="http://schemas.openxmlformats.org/officeDocument/2006/relationships/image" Target="../media/image2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2.m4a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media" Target="../media/media4.m4a"/><Relationship Id="rId7" Type="http://schemas.openxmlformats.org/officeDocument/2006/relationships/image" Target="../media/image2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3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4.m4a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media" Target="../media/media6.m4a"/><Relationship Id="rId7" Type="http://schemas.openxmlformats.org/officeDocument/2006/relationships/image" Target="../media/image2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4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6.m4a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8.m4a"/><Relationship Id="rId7" Type="http://schemas.openxmlformats.org/officeDocument/2006/relationships/image" Target="../media/image2.png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5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8.m4a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media" Target="../media/media10.m4a"/><Relationship Id="rId7" Type="http://schemas.openxmlformats.org/officeDocument/2006/relationships/image" Target="../media/image2.png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10.m4a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12.m4a"/><Relationship Id="rId7" Type="http://schemas.openxmlformats.org/officeDocument/2006/relationships/image" Target="../media/image2.png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6" Type="http://schemas.openxmlformats.org/officeDocument/2006/relationships/image" Target="../media/image7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12.m4a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media" Target="../media/media14.m4a"/><Relationship Id="rId7" Type="http://schemas.openxmlformats.org/officeDocument/2006/relationships/image" Target="../media/image2.png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6" Type="http://schemas.openxmlformats.org/officeDocument/2006/relationships/image" Target="../media/image8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14.m4a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16.m4a"/><Relationship Id="rId7" Type="http://schemas.openxmlformats.org/officeDocument/2006/relationships/image" Target="../media/image2.png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6" Type="http://schemas.openxmlformats.org/officeDocument/2006/relationships/image" Target="../media/image9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16.m4a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media" Target="../media/media18.m4a"/><Relationship Id="rId7" Type="http://schemas.openxmlformats.org/officeDocument/2006/relationships/image" Target="../media/image2.png"/><Relationship Id="rId2" Type="http://schemas.openxmlformats.org/officeDocument/2006/relationships/video" Target="../media/media17.mp4"/><Relationship Id="rId1" Type="http://schemas.microsoft.com/office/2007/relationships/media" Target="../media/media17.mp4"/><Relationship Id="rId6" Type="http://schemas.openxmlformats.org/officeDocument/2006/relationships/image" Target="../media/image10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18.m4a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ssrn.com/abstract=317003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44EF5-EA5F-4619-B567-741F86A82F9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9969E0-00C5-4713-9541-82245D03052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video-1591397552">
            <a:hlinkClick r:id="" action="ppaction://media"/>
            <a:extLst>
              <a:ext uri="{FF2B5EF4-FFF2-40B4-BE49-F238E27FC236}">
                <a16:creationId xmlns:a16="http://schemas.microsoft.com/office/drawing/2014/main" id="{CB5B3975-BE66-4613-89BB-C4E62F950EF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Recorded Sound slide 1">
            <a:hlinkClick r:id="" action="ppaction://media"/>
            <a:extLst>
              <a:ext uri="{FF2B5EF4-FFF2-40B4-BE49-F238E27FC236}">
                <a16:creationId xmlns:a16="http://schemas.microsoft.com/office/drawing/2014/main" id="{281D92C1-101B-47FA-ABE3-497721E7DDA6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065565" y="381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80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04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eo-1591397562">
            <a:hlinkClick r:id="" action="ppaction://media"/>
            <a:extLst>
              <a:ext uri="{FF2B5EF4-FFF2-40B4-BE49-F238E27FC236}">
                <a16:creationId xmlns:a16="http://schemas.microsoft.com/office/drawing/2014/main" id="{06585AA9-8484-42DA-81B4-0B772A415C8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8333" r="8571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Recorded Sound slide 2">
            <a:hlinkClick r:id="" action="ppaction://media"/>
            <a:extLst>
              <a:ext uri="{FF2B5EF4-FFF2-40B4-BE49-F238E27FC236}">
                <a16:creationId xmlns:a16="http://schemas.microsoft.com/office/drawing/2014/main" id="{DDDA9B38-BF2A-4390-9D85-C05358C5CDC6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012557" y="31473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975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7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610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video-1591397557">
            <a:hlinkClick r:id="" action="ppaction://media"/>
            <a:extLst>
              <a:ext uri="{FF2B5EF4-FFF2-40B4-BE49-F238E27FC236}">
                <a16:creationId xmlns:a16="http://schemas.microsoft.com/office/drawing/2014/main" id="{F0F1D088-BE15-4267-9A5A-02A747EC8D39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8928" r="8691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DCADF80-C4F1-4DB8-B541-6749F0694B9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45078" y="20872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1082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7415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eo-1591404144">
            <a:hlinkClick r:id="" action="ppaction://media"/>
            <a:extLst>
              <a:ext uri="{FF2B5EF4-FFF2-40B4-BE49-F238E27FC236}">
                <a16:creationId xmlns:a16="http://schemas.microsoft.com/office/drawing/2014/main" id="{1BCE63B3-59FA-4213-AF73-AF05B35C0A9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8928" r="9405" b="5534"/>
          <a:stretch/>
        </p:blipFill>
        <p:spPr>
          <a:xfrm>
            <a:off x="-313521" y="0"/>
            <a:ext cx="12819041" cy="6858000"/>
          </a:xfrm>
          <a:prstGeom prst="rect">
            <a:avLst/>
          </a:prstGeom>
        </p:spPr>
      </p:pic>
      <p:pic>
        <p:nvPicPr>
          <p:cNvPr id="3" name="Recorded Sound slide 4 ">
            <a:hlinkClick r:id="" action="ppaction://media"/>
            <a:extLst>
              <a:ext uri="{FF2B5EF4-FFF2-40B4-BE49-F238E27FC236}">
                <a16:creationId xmlns:a16="http://schemas.microsoft.com/office/drawing/2014/main" id="{E735A444-F65E-4F35-A137-F4421F9A7ED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55895" y="54002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011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9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977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eo-1591397567">
            <a:hlinkClick r:id="" action="ppaction://media"/>
            <a:extLst>
              <a:ext uri="{FF2B5EF4-FFF2-40B4-BE49-F238E27FC236}">
                <a16:creationId xmlns:a16="http://schemas.microsoft.com/office/drawing/2014/main" id="{B51636DF-56CD-4830-9356-B88DA01A46B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8929" r="8809"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2F57006-5ADA-43B6-BF0F-B64B87F7459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065565" y="31473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051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1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8822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video-1591397573">
            <a:hlinkClick r:id="" action="ppaction://media"/>
            <a:extLst>
              <a:ext uri="{FF2B5EF4-FFF2-40B4-BE49-F238E27FC236}">
                <a16:creationId xmlns:a16="http://schemas.microsoft.com/office/drawing/2014/main" id="{17D5FB14-ECB8-4C69-B42C-36560BED6DB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9167" r="9405" b="4504"/>
          <a:stretch/>
        </p:blipFill>
        <p:spPr>
          <a:xfrm>
            <a:off x="1" y="16669"/>
            <a:ext cx="12637560" cy="6854583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DB220A9-5192-4FA6-9583-518BB01DABF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16138" y="31473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4297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1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7831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eo-1591397578">
            <a:hlinkClick r:id="" action="ppaction://media"/>
            <a:extLst>
              <a:ext uri="{FF2B5EF4-FFF2-40B4-BE49-F238E27FC236}">
                <a16:creationId xmlns:a16="http://schemas.microsoft.com/office/drawing/2014/main" id="{8444658F-8317-4A5C-8CD9-0D97B9390DE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8929" r="9166" b="4247"/>
          <a:stretch/>
        </p:blipFill>
        <p:spPr>
          <a:xfrm>
            <a:off x="0" y="21013"/>
            <a:ext cx="12644752" cy="6836987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23116AC-B3E7-4B2C-9CC3-D15FBF5459A4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77600" y="46051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8796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4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99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eo-1591397583">
            <a:hlinkClick r:id="" action="ppaction://media"/>
            <a:extLst>
              <a:ext uri="{FF2B5EF4-FFF2-40B4-BE49-F238E27FC236}">
                <a16:creationId xmlns:a16="http://schemas.microsoft.com/office/drawing/2014/main" id="{67A4E3F6-E5B1-4E7F-ADCF-C967D00C06F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8929" r="9286" b="3732"/>
          <a:stretch/>
        </p:blipFill>
        <p:spPr>
          <a:xfrm>
            <a:off x="0" y="0"/>
            <a:ext cx="12597450" cy="68580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2C6FA89-E229-497E-9FE6-D482B5FD0E3D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29391" y="22197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2686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8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5622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eo-1591397588">
            <a:hlinkClick r:id="" action="ppaction://media"/>
            <a:extLst>
              <a:ext uri="{FF2B5EF4-FFF2-40B4-BE49-F238E27FC236}">
                <a16:creationId xmlns:a16="http://schemas.microsoft.com/office/drawing/2014/main" id="{C1FB2D79-966B-4223-992D-7B574931974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l="9048" r="9286" b="5277"/>
          <a:stretch/>
        </p:blipFill>
        <p:spPr>
          <a:xfrm>
            <a:off x="72570" y="0"/>
            <a:ext cx="12784207" cy="68580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6329008-5372-425B-B35A-FE963329674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814630" y="20872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6994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7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423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2A93A-8E4B-4D88-93EB-1E7F8273E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BD1D49-D335-491D-A5BA-F97EE2CCD3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17" y="1404730"/>
            <a:ext cx="11247783" cy="5300870"/>
          </a:xfrm>
        </p:spPr>
        <p:txBody>
          <a:bodyPr>
            <a:normAutofit fontScale="32500" lnSpcReduction="20000"/>
          </a:bodyPr>
          <a:lstStyle/>
          <a:p>
            <a:pPr lvl="0"/>
            <a:r>
              <a:rPr lang="en-US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Aras, G. and Crowther, D., 2010. </a:t>
            </a:r>
            <a:r>
              <a:rPr lang="en-US" sz="3700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Ngos</a:t>
            </a:r>
            <a:r>
              <a:rPr lang="en-US" sz="37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Social Responsibility</a:t>
            </a:r>
            <a:r>
              <a:rPr lang="en-US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1st ed. Bingley: Emerald, pp.86-87. [Accessed 1 June. 2020]</a:t>
            </a:r>
            <a:endParaRPr lang="en-GB" sz="37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Campbell, A. and Faulkner, D. (2003). </a:t>
            </a:r>
            <a:r>
              <a:rPr lang="en-US" sz="37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Corporate strategy</a:t>
            </a:r>
            <a:r>
              <a:rPr lang="en-US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2nd ed. Oxford [</a:t>
            </a:r>
            <a:r>
              <a:rPr lang="en-US" sz="37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u.a.</a:t>
            </a:r>
            <a:r>
              <a:rPr lang="en-US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]: Oxford Univ. Press, pp.67-80. [Accessed 1 June. 2020]</a:t>
            </a:r>
            <a:endParaRPr lang="en-GB" sz="37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37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DeMers</a:t>
            </a:r>
            <a:r>
              <a:rPr lang="en-US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 (2014). </a:t>
            </a:r>
            <a:r>
              <a:rPr lang="en-US" sz="37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Negative Online Company Reviews Can Impact Your Business And Recruiting</a:t>
            </a:r>
            <a:r>
              <a:rPr lang="en-US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Forbes.com. Available at: https://www.forbes.com/sites/jaysondemers/2014/09/09/how-negative-online-company-reviews-can-impact-your-business-and-recruiting/#15f33e6e1d9b [Accessed 1 June. 2020].</a:t>
            </a:r>
            <a:endParaRPr lang="en-GB" sz="37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37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Larcker</a:t>
            </a:r>
            <a:r>
              <a:rPr lang="en-GB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David F. and </a:t>
            </a:r>
            <a:r>
              <a:rPr lang="en-GB" sz="37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Tayan</a:t>
            </a:r>
            <a:r>
              <a:rPr lang="en-GB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Brian, Netflix Approach to Governance: Genuine Transparency with the Board (2018). Rock </a:t>
            </a:r>
            <a:r>
              <a:rPr lang="en-GB" sz="37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Center</a:t>
            </a:r>
            <a:r>
              <a:rPr lang="en-GB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for Corporate Governance at Stanford University Closer Look Series: Topics, Issues and Controversies in Corporate Governance No. CGRP-71; Stanford University Graduate School of Business Research Paper No. 18-29. Available at SSRN: </a:t>
            </a:r>
            <a:r>
              <a:rPr lang="en-GB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https://ssrn.com/abstract=3170037</a:t>
            </a:r>
            <a:r>
              <a:rPr lang="en-GB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1 June. 2020]</a:t>
            </a:r>
          </a:p>
          <a:p>
            <a:pPr lvl="0"/>
            <a:r>
              <a:rPr lang="en-US" sz="37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Laurell</a:t>
            </a:r>
            <a:r>
              <a:rPr lang="en-US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C. and Sandstrom, C. (2016). ANALYSING INDUSTRY IN SOCIAL MEDIA — DISRUPTIVE TECHNOLOGY OR INSTITUTIONAL DISRUPTION?. </a:t>
            </a:r>
            <a:r>
              <a:rPr lang="en-US" sz="37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Journal of Innovation Management</a:t>
            </a:r>
            <a:r>
              <a:rPr lang="en-US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[online] 20(05), p.1640013. Available at: https://www.researchgate.net/publication/302984227_ANALYSING_INDUSTRY_IN_SOCIAL_MEDIA_-_DISRUPTIVE_TECHNOLOGY_OR_INSTITUTIONAL_DISRUPTION. [Accessed 1 June. 2020]</a:t>
            </a:r>
            <a:endParaRPr lang="en-GB" sz="37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37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McAlone</a:t>
            </a:r>
            <a:r>
              <a:rPr lang="en-GB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N., 2016. </a:t>
            </a:r>
            <a:r>
              <a:rPr lang="en-GB" sz="37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Netflix Measures Success</a:t>
            </a:r>
            <a:r>
              <a:rPr lang="en-GB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Business Insider. Available at: &lt;https://www.businessinsider.com/netflixs-most-important-metric-2016-2?r=US&amp;IR=T&gt; [Accessed 1 June 2020].</a:t>
            </a:r>
          </a:p>
          <a:p>
            <a:pPr lvl="0"/>
            <a:r>
              <a:rPr lang="en-GB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McCord, P., 2016. </a:t>
            </a:r>
            <a:r>
              <a:rPr lang="en-GB" sz="37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Netflix Culture Deck</a:t>
            </a:r>
            <a:r>
              <a:rPr lang="en-GB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Slideshare.net. Available at: &lt;https://www.slideshare.net/reed2001/culture-1798664&gt; [Accessed 1 June 2020].</a:t>
            </a:r>
          </a:p>
          <a:p>
            <a:pPr lvl="0"/>
            <a:r>
              <a:rPr lang="en-US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McKinsey &amp; Co (2015). </a:t>
            </a:r>
            <a:r>
              <a:rPr lang="en-US" sz="37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new consumer decision journey</a:t>
            </a:r>
            <a:r>
              <a:rPr lang="en-US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McKinsey &amp; Company. Available at: https://www.mckinsey.com/business-functions/marketing-and-sales/our-insights/the-new-consumer-decision-journey [Accessed 1 June. 2020].</a:t>
            </a:r>
            <a:endParaRPr lang="en-GB" sz="37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37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Miltgen</a:t>
            </a:r>
            <a:r>
              <a:rPr lang="en-US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C. (2009). Online consumer privacy concerns and willingness to provide personal data on the internet. </a:t>
            </a:r>
            <a:r>
              <a:rPr lang="en-US" sz="37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Journal of Networking and Virtual Organisations</a:t>
            </a:r>
            <a:r>
              <a:rPr lang="en-US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6(6), p.574. [Accessed 1 June. 2020]</a:t>
            </a:r>
            <a:endParaRPr lang="en-GB" sz="37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37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Rataul</a:t>
            </a:r>
            <a:r>
              <a:rPr lang="en-GB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P., Tisch, D. and </a:t>
            </a:r>
            <a:r>
              <a:rPr lang="en-GB" sz="37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Zámborský</a:t>
            </a:r>
            <a:r>
              <a:rPr lang="en-GB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P., (2018). Netflix: Dynamic Capabilities for Global Success. </a:t>
            </a:r>
            <a:r>
              <a:rPr lang="en-GB" sz="37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SAGE </a:t>
            </a:r>
            <a:r>
              <a:rPr lang="en-GB" sz="3700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Publishings</a:t>
            </a:r>
            <a:r>
              <a:rPr lang="en-GB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[online] pp.12-14. Available at: &lt;http://sk.sagepub.com/cases/skpromo/jTX9rc/netflix-dynamic-capabilities-for-global-success?fromsearch=true%3FpriorityCode%3D8L0955B&gt; [Accessed 1 June. 2020].</a:t>
            </a:r>
          </a:p>
          <a:p>
            <a:pPr lvl="0"/>
            <a:r>
              <a:rPr lang="en-GB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Government, 2018. </a:t>
            </a:r>
            <a:r>
              <a:rPr lang="en-GB" sz="37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Protection Act</a:t>
            </a:r>
            <a:r>
              <a:rPr lang="en-GB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UK Government, pp.1-56. Available at: https://www.gov.uk/data-protection#:~:text=The%20Data%20Protection%20Act%202018,Data%20Protection%20Regulation%20(GDPR).&amp;text=They%20must%20make%20sure%20the,used%20fairly%2C%20lawfully%20and%20transparently [Accessed 1 June, 2020]</a:t>
            </a:r>
          </a:p>
          <a:p>
            <a:pPr lvl="0"/>
            <a:r>
              <a:rPr lang="en-GB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Watson, A., 2020. </a:t>
            </a:r>
            <a:r>
              <a:rPr lang="en-GB" sz="37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Topic: Netflix</a:t>
            </a:r>
            <a:r>
              <a:rPr lang="en-GB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Statista. Available at: &lt;https://www.statista.com/topics/842/netflix/&gt; [Accessed 1 June 2020].</a:t>
            </a:r>
          </a:p>
          <a:p>
            <a:pPr lvl="0"/>
            <a:r>
              <a:rPr lang="en-US" sz="37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Wuyts</a:t>
            </a:r>
            <a:r>
              <a:rPr lang="en-US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US" sz="37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Dekimpe</a:t>
            </a:r>
            <a:r>
              <a:rPr lang="en-US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US" sz="37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Gijsbrechts</a:t>
            </a:r>
            <a:r>
              <a:rPr lang="en-US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E. and Pieters, F. (2010). </a:t>
            </a:r>
            <a:r>
              <a:rPr lang="en-US" sz="37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Connected Customer</a:t>
            </a:r>
            <a:r>
              <a:rPr lang="en-US" sz="37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Hoboken: Taylor &amp; Francis, pp.1-30. [book] [Accessed: 14 May. 2020]</a:t>
            </a:r>
            <a:endParaRPr lang="en-GB" sz="37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08430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694</Words>
  <Application>Microsoft Office PowerPoint</Application>
  <PresentationFormat>Widescreen</PresentationFormat>
  <Paragraphs>18</Paragraphs>
  <Slides>10</Slides>
  <Notes>0</Notes>
  <HiddenSlides>0</HiddenSlides>
  <MMClips>18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Chloe Harries</dc:creator>
  <cp:lastModifiedBy>Chloe Harries</cp:lastModifiedBy>
  <cp:revision>9</cp:revision>
  <dcterms:created xsi:type="dcterms:W3CDTF">2020-06-05T22:55:23Z</dcterms:created>
  <dcterms:modified xsi:type="dcterms:W3CDTF">2020-06-06T01:09:48Z</dcterms:modified>
</cp:coreProperties>
</file>