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9"/>
  </p:notesMasterIdLst>
  <p:sldIdLst>
    <p:sldId id="719" r:id="rId24"/>
    <p:sldId id="756" r:id="rId25"/>
    <p:sldId id="757" r:id="rId26"/>
    <p:sldId id="758" r:id="rId27"/>
    <p:sldId id="761" r:id="rId28"/>
    <p:sldId id="759" r:id="rId29"/>
    <p:sldId id="760" r:id="rId30"/>
    <p:sldId id="762" r:id="rId31"/>
    <p:sldId id="763" r:id="rId32"/>
    <p:sldId id="764" r:id="rId33"/>
    <p:sldId id="765" r:id="rId34"/>
    <p:sldId id="766" r:id="rId35"/>
    <p:sldId id="767" r:id="rId36"/>
    <p:sldId id="768" r:id="rId37"/>
    <p:sldId id="769" r:id="rId38"/>
    <p:sldId id="770" r:id="rId39"/>
    <p:sldId id="771" r:id="rId40"/>
    <p:sldId id="772" r:id="rId41"/>
    <p:sldId id="773" r:id="rId42"/>
    <p:sldId id="774" r:id="rId43"/>
    <p:sldId id="775" r:id="rId44"/>
    <p:sldId id="776" r:id="rId45"/>
    <p:sldId id="777" r:id="rId46"/>
    <p:sldId id="778" r:id="rId47"/>
    <p:sldId id="78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4092A-4368-4090-8AF9-32F98ADACB3C}" v="418" dt="2023-02-11T20:16:22.1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1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5EA804A2-876A-4AE0-86E9-C9C78C4AE3AA}"/>
    <pc:docChg chg="delSld">
      <pc:chgData name="Jenifer Prince Devaraj" userId="c3fb109c-09d1-42a6-93f4-69472d709861" providerId="ADAL" clId="{5EA804A2-876A-4AE0-86E9-C9C78C4AE3AA}" dt="2023-02-11T20:45:41.169" v="1" actId="47"/>
      <pc:docMkLst>
        <pc:docMk/>
      </pc:docMkLst>
      <pc:sldChg chg="del">
        <pc:chgData name="Jenifer Prince Devaraj" userId="c3fb109c-09d1-42a6-93f4-69472d709861" providerId="ADAL" clId="{5EA804A2-876A-4AE0-86E9-C9C78C4AE3AA}" dt="2023-02-11T20:45:41.169" v="1" actId="47"/>
        <pc:sldMkLst>
          <pc:docMk/>
          <pc:sldMk cId="1586780861" sldId="779"/>
        </pc:sldMkLst>
      </pc:sldChg>
      <pc:sldChg chg="del">
        <pc:chgData name="Jenifer Prince Devaraj" userId="c3fb109c-09d1-42a6-93f4-69472d709861" providerId="ADAL" clId="{5EA804A2-876A-4AE0-86E9-C9C78C4AE3AA}" dt="2023-02-11T20:45:38.139" v="0" actId="47"/>
        <pc:sldMkLst>
          <pc:docMk/>
          <pc:sldMk cId="1947251316" sldId="780"/>
        </pc:sldMkLst>
      </pc:sldChg>
    </pc:docChg>
  </pc:docChgLst>
  <pc:docChgLst>
    <pc:chgData name="Jenifer Prince Devaraj" userId="c3fb109c-09d1-42a6-93f4-69472d709861" providerId="ADAL" clId="{3089542D-9CC9-4959-A447-970CE30B07F0}"/>
    <pc:docChg chg="delSld">
      <pc:chgData name="Jenifer Prince Devaraj" userId="c3fb109c-09d1-42a6-93f4-69472d709861" providerId="ADAL" clId="{3089542D-9CC9-4959-A447-970CE30B07F0}" dt="2023-01-24T12:31:00.830" v="0" actId="47"/>
      <pc:docMkLst>
        <pc:docMk/>
      </pc:docMkLst>
      <pc:sldChg chg="del">
        <pc:chgData name="Jenifer Prince Devaraj" userId="c3fb109c-09d1-42a6-93f4-69472d709861" providerId="ADAL" clId="{3089542D-9CC9-4959-A447-970CE30B07F0}" dt="2023-01-24T12:31:00.830" v="0" actId="47"/>
        <pc:sldMkLst>
          <pc:docMk/>
          <pc:sldMk cId="3302105363" sldId="740"/>
        </pc:sldMkLst>
      </pc:sldChg>
      <pc:sldChg chg="del">
        <pc:chgData name="Jenifer Prince Devaraj" userId="c3fb109c-09d1-42a6-93f4-69472d709861" providerId="ADAL" clId="{3089542D-9CC9-4959-A447-970CE30B07F0}" dt="2023-01-24T12:31:00.830" v="0" actId="47"/>
        <pc:sldMkLst>
          <pc:docMk/>
          <pc:sldMk cId="372681046" sldId="741"/>
        </pc:sldMkLst>
      </pc:sldChg>
      <pc:sldChg chg="del">
        <pc:chgData name="Jenifer Prince Devaraj" userId="c3fb109c-09d1-42a6-93f4-69472d709861" providerId="ADAL" clId="{3089542D-9CC9-4959-A447-970CE30B07F0}" dt="2023-01-24T12:31:00.830" v="0" actId="47"/>
        <pc:sldMkLst>
          <pc:docMk/>
          <pc:sldMk cId="2761792853" sldId="742"/>
        </pc:sldMkLst>
      </pc:sldChg>
      <pc:sldChg chg="del">
        <pc:chgData name="Jenifer Prince Devaraj" userId="c3fb109c-09d1-42a6-93f4-69472d709861" providerId="ADAL" clId="{3089542D-9CC9-4959-A447-970CE30B07F0}" dt="2023-01-24T12:31:00.830" v="0" actId="47"/>
        <pc:sldMkLst>
          <pc:docMk/>
          <pc:sldMk cId="2089461326" sldId="743"/>
        </pc:sldMkLst>
      </pc:sldChg>
      <pc:sldChg chg="del">
        <pc:chgData name="Jenifer Prince Devaraj" userId="c3fb109c-09d1-42a6-93f4-69472d709861" providerId="ADAL" clId="{3089542D-9CC9-4959-A447-970CE30B07F0}" dt="2023-01-24T12:31:00.830" v="0" actId="47"/>
        <pc:sldMkLst>
          <pc:docMk/>
          <pc:sldMk cId="2441551679" sldId="744"/>
        </pc:sldMkLst>
      </pc:sldChg>
      <pc:sldChg chg="del">
        <pc:chgData name="Jenifer Prince Devaraj" userId="c3fb109c-09d1-42a6-93f4-69472d709861" providerId="ADAL" clId="{3089542D-9CC9-4959-A447-970CE30B07F0}" dt="2023-01-24T12:31:00.830" v="0" actId="47"/>
        <pc:sldMkLst>
          <pc:docMk/>
          <pc:sldMk cId="3454230146" sldId="745"/>
        </pc:sldMkLst>
      </pc:sldChg>
      <pc:sldChg chg="del">
        <pc:chgData name="Jenifer Prince Devaraj" userId="c3fb109c-09d1-42a6-93f4-69472d709861" providerId="ADAL" clId="{3089542D-9CC9-4959-A447-970CE30B07F0}" dt="2023-01-24T12:31:00.830" v="0" actId="47"/>
        <pc:sldMkLst>
          <pc:docMk/>
          <pc:sldMk cId="3727958440" sldId="746"/>
        </pc:sldMkLst>
      </pc:sldChg>
      <pc:sldChg chg="del">
        <pc:chgData name="Jenifer Prince Devaraj" userId="c3fb109c-09d1-42a6-93f4-69472d709861" providerId="ADAL" clId="{3089542D-9CC9-4959-A447-970CE30B07F0}" dt="2023-01-24T12:31:00.830" v="0" actId="47"/>
        <pc:sldMkLst>
          <pc:docMk/>
          <pc:sldMk cId="2032048009" sldId="747"/>
        </pc:sldMkLst>
      </pc:sldChg>
      <pc:sldChg chg="del">
        <pc:chgData name="Jenifer Prince Devaraj" userId="c3fb109c-09d1-42a6-93f4-69472d709861" providerId="ADAL" clId="{3089542D-9CC9-4959-A447-970CE30B07F0}" dt="2023-01-24T12:31:00.830" v="0" actId="47"/>
        <pc:sldMkLst>
          <pc:docMk/>
          <pc:sldMk cId="795064058" sldId="748"/>
        </pc:sldMkLst>
      </pc:sldChg>
      <pc:sldChg chg="del">
        <pc:chgData name="Jenifer Prince Devaraj" userId="c3fb109c-09d1-42a6-93f4-69472d709861" providerId="ADAL" clId="{3089542D-9CC9-4959-A447-970CE30B07F0}" dt="2023-01-24T12:31:00.830" v="0" actId="47"/>
        <pc:sldMkLst>
          <pc:docMk/>
          <pc:sldMk cId="2220470893" sldId="749"/>
        </pc:sldMkLst>
      </pc:sldChg>
      <pc:sldChg chg="del">
        <pc:chgData name="Jenifer Prince Devaraj" userId="c3fb109c-09d1-42a6-93f4-69472d709861" providerId="ADAL" clId="{3089542D-9CC9-4959-A447-970CE30B07F0}" dt="2023-01-24T12:31:00.830" v="0" actId="47"/>
        <pc:sldMkLst>
          <pc:docMk/>
          <pc:sldMk cId="3139900895" sldId="750"/>
        </pc:sldMkLst>
      </pc:sldChg>
      <pc:sldChg chg="del">
        <pc:chgData name="Jenifer Prince Devaraj" userId="c3fb109c-09d1-42a6-93f4-69472d709861" providerId="ADAL" clId="{3089542D-9CC9-4959-A447-970CE30B07F0}" dt="2023-01-24T12:31:00.830" v="0" actId="47"/>
        <pc:sldMkLst>
          <pc:docMk/>
          <pc:sldMk cId="2330625726" sldId="751"/>
        </pc:sldMkLst>
      </pc:sldChg>
      <pc:sldChg chg="del">
        <pc:chgData name="Jenifer Prince Devaraj" userId="c3fb109c-09d1-42a6-93f4-69472d709861" providerId="ADAL" clId="{3089542D-9CC9-4959-A447-970CE30B07F0}" dt="2023-01-24T12:31:00.830" v="0" actId="47"/>
        <pc:sldMkLst>
          <pc:docMk/>
          <pc:sldMk cId="3367584272" sldId="752"/>
        </pc:sldMkLst>
      </pc:sldChg>
      <pc:sldChg chg="del">
        <pc:chgData name="Jenifer Prince Devaraj" userId="c3fb109c-09d1-42a6-93f4-69472d709861" providerId="ADAL" clId="{3089542D-9CC9-4959-A447-970CE30B07F0}" dt="2023-01-24T12:31:00.830" v="0" actId="47"/>
        <pc:sldMkLst>
          <pc:docMk/>
          <pc:sldMk cId="2133113551" sldId="753"/>
        </pc:sldMkLst>
      </pc:sldChg>
      <pc:sldChg chg="del">
        <pc:chgData name="Jenifer Prince Devaraj" userId="c3fb109c-09d1-42a6-93f4-69472d709861" providerId="ADAL" clId="{3089542D-9CC9-4959-A447-970CE30B07F0}" dt="2023-01-24T12:31:00.830" v="0" actId="47"/>
        <pc:sldMkLst>
          <pc:docMk/>
          <pc:sldMk cId="575966649" sldId="754"/>
        </pc:sldMkLst>
      </pc:sldChg>
      <pc:sldChg chg="del">
        <pc:chgData name="Jenifer Prince Devaraj" userId="c3fb109c-09d1-42a6-93f4-69472d709861" providerId="ADAL" clId="{3089542D-9CC9-4959-A447-970CE30B07F0}" dt="2023-01-24T12:31:00.830" v="0" actId="47"/>
        <pc:sldMkLst>
          <pc:docMk/>
          <pc:sldMk cId="1415515024" sldId="755"/>
        </pc:sldMkLst>
      </pc:sldChg>
      <pc:sldChg chg="del">
        <pc:chgData name="Jenifer Prince Devaraj" userId="c3fb109c-09d1-42a6-93f4-69472d709861" providerId="ADAL" clId="{3089542D-9CC9-4959-A447-970CE30B07F0}" dt="2023-01-24T12:31:00.830" v="0" actId="47"/>
        <pc:sldMkLst>
          <pc:docMk/>
          <pc:sldMk cId="59037797" sldId="757"/>
        </pc:sldMkLst>
      </pc:sldChg>
      <pc:sldChg chg="del">
        <pc:chgData name="Jenifer Prince Devaraj" userId="c3fb109c-09d1-42a6-93f4-69472d709861" providerId="ADAL" clId="{3089542D-9CC9-4959-A447-970CE30B07F0}" dt="2023-01-24T12:31:00.830" v="0" actId="47"/>
        <pc:sldMkLst>
          <pc:docMk/>
          <pc:sldMk cId="2083065045" sldId="758"/>
        </pc:sldMkLst>
      </pc:sldChg>
      <pc:sldChg chg="del">
        <pc:chgData name="Jenifer Prince Devaraj" userId="c3fb109c-09d1-42a6-93f4-69472d709861" providerId="ADAL" clId="{3089542D-9CC9-4959-A447-970CE30B07F0}" dt="2023-01-24T12:31:00.830" v="0" actId="47"/>
        <pc:sldMkLst>
          <pc:docMk/>
          <pc:sldMk cId="1197424074" sldId="759"/>
        </pc:sldMkLst>
      </pc:sldChg>
      <pc:sldChg chg="del">
        <pc:chgData name="Jenifer Prince Devaraj" userId="c3fb109c-09d1-42a6-93f4-69472d709861" providerId="ADAL" clId="{3089542D-9CC9-4959-A447-970CE30B07F0}" dt="2023-01-24T12:31:00.830" v="0" actId="47"/>
        <pc:sldMkLst>
          <pc:docMk/>
          <pc:sldMk cId="241118734" sldId="760"/>
        </pc:sldMkLst>
      </pc:sldChg>
      <pc:sldChg chg="del">
        <pc:chgData name="Jenifer Prince Devaraj" userId="c3fb109c-09d1-42a6-93f4-69472d709861" providerId="ADAL" clId="{3089542D-9CC9-4959-A447-970CE30B07F0}" dt="2023-01-24T12:31:00.830" v="0" actId="47"/>
        <pc:sldMkLst>
          <pc:docMk/>
          <pc:sldMk cId="2657867802" sldId="761"/>
        </pc:sldMkLst>
      </pc:sldChg>
      <pc:sldChg chg="del">
        <pc:chgData name="Jenifer Prince Devaraj" userId="c3fb109c-09d1-42a6-93f4-69472d709861" providerId="ADAL" clId="{3089542D-9CC9-4959-A447-970CE30B07F0}" dt="2023-01-24T12:31:00.830" v="0" actId="47"/>
        <pc:sldMkLst>
          <pc:docMk/>
          <pc:sldMk cId="2885588207" sldId="763"/>
        </pc:sldMkLst>
      </pc:sldChg>
      <pc:sldChg chg="del">
        <pc:chgData name="Jenifer Prince Devaraj" userId="c3fb109c-09d1-42a6-93f4-69472d709861" providerId="ADAL" clId="{3089542D-9CC9-4959-A447-970CE30B07F0}" dt="2023-01-24T12:31:00.830" v="0" actId="47"/>
        <pc:sldMkLst>
          <pc:docMk/>
          <pc:sldMk cId="3850353285" sldId="764"/>
        </pc:sldMkLst>
      </pc:sldChg>
      <pc:sldChg chg="del">
        <pc:chgData name="Jenifer Prince Devaraj" userId="c3fb109c-09d1-42a6-93f4-69472d709861" providerId="ADAL" clId="{3089542D-9CC9-4959-A447-970CE30B07F0}" dt="2023-01-24T12:31:00.830" v="0" actId="47"/>
        <pc:sldMkLst>
          <pc:docMk/>
          <pc:sldMk cId="687946415" sldId="765"/>
        </pc:sldMkLst>
      </pc:sldChg>
      <pc:sldChg chg="del">
        <pc:chgData name="Jenifer Prince Devaraj" userId="c3fb109c-09d1-42a6-93f4-69472d709861" providerId="ADAL" clId="{3089542D-9CC9-4959-A447-970CE30B07F0}" dt="2023-01-24T12:31:00.830" v="0" actId="47"/>
        <pc:sldMkLst>
          <pc:docMk/>
          <pc:sldMk cId="417952699" sldId="766"/>
        </pc:sldMkLst>
      </pc:sldChg>
      <pc:sldChg chg="del">
        <pc:chgData name="Jenifer Prince Devaraj" userId="c3fb109c-09d1-42a6-93f4-69472d709861" providerId="ADAL" clId="{3089542D-9CC9-4959-A447-970CE30B07F0}" dt="2023-01-24T12:31:00.830" v="0" actId="47"/>
        <pc:sldMkLst>
          <pc:docMk/>
          <pc:sldMk cId="1355745705" sldId="767"/>
        </pc:sldMkLst>
      </pc:sldChg>
      <pc:sldChg chg="del">
        <pc:chgData name="Jenifer Prince Devaraj" userId="c3fb109c-09d1-42a6-93f4-69472d709861" providerId="ADAL" clId="{3089542D-9CC9-4959-A447-970CE30B07F0}" dt="2023-01-24T12:31:00.830" v="0" actId="47"/>
        <pc:sldMkLst>
          <pc:docMk/>
          <pc:sldMk cId="1764896206" sldId="768"/>
        </pc:sldMkLst>
      </pc:sldChg>
      <pc:sldChg chg="del">
        <pc:chgData name="Jenifer Prince Devaraj" userId="c3fb109c-09d1-42a6-93f4-69472d709861" providerId="ADAL" clId="{3089542D-9CC9-4959-A447-970CE30B07F0}" dt="2023-01-24T12:31:00.830" v="0" actId="47"/>
        <pc:sldMkLst>
          <pc:docMk/>
          <pc:sldMk cId="1462739817" sldId="769"/>
        </pc:sldMkLst>
      </pc:sldChg>
      <pc:sldChg chg="del">
        <pc:chgData name="Jenifer Prince Devaraj" userId="c3fb109c-09d1-42a6-93f4-69472d709861" providerId="ADAL" clId="{3089542D-9CC9-4959-A447-970CE30B07F0}" dt="2023-01-24T12:31:00.830" v="0" actId="47"/>
        <pc:sldMkLst>
          <pc:docMk/>
          <pc:sldMk cId="3851449194" sldId="770"/>
        </pc:sldMkLst>
      </pc:sldChg>
      <pc:sldChg chg="del">
        <pc:chgData name="Jenifer Prince Devaraj" userId="c3fb109c-09d1-42a6-93f4-69472d709861" providerId="ADAL" clId="{3089542D-9CC9-4959-A447-970CE30B07F0}" dt="2023-01-24T12:31:00.830" v="0" actId="47"/>
        <pc:sldMkLst>
          <pc:docMk/>
          <pc:sldMk cId="3463886626" sldId="771"/>
        </pc:sldMkLst>
      </pc:sldChg>
      <pc:sldChg chg="del">
        <pc:chgData name="Jenifer Prince Devaraj" userId="c3fb109c-09d1-42a6-93f4-69472d709861" providerId="ADAL" clId="{3089542D-9CC9-4959-A447-970CE30B07F0}" dt="2023-01-24T12:31:00.830" v="0" actId="47"/>
        <pc:sldMkLst>
          <pc:docMk/>
          <pc:sldMk cId="1776620492" sldId="772"/>
        </pc:sldMkLst>
      </pc:sldChg>
    </pc:docChg>
  </pc:docChgLst>
  <pc:docChgLst>
    <pc:chgData name="Jenifer Prince Devaraj" userId="c3fb109c-09d1-42a6-93f4-69472d709861" providerId="ADAL" clId="{5584092A-4368-4090-8AF9-32F98ADACB3C}"/>
    <pc:docChg chg="undo redo custSel addSld delSld modSld sldOrd">
      <pc:chgData name="Jenifer Prince Devaraj" userId="c3fb109c-09d1-42a6-93f4-69472d709861" providerId="ADAL" clId="{5584092A-4368-4090-8AF9-32F98ADACB3C}" dt="2023-02-11T20:16:35.272" v="1017" actId="14100"/>
      <pc:docMkLst>
        <pc:docMk/>
      </pc:docMkLst>
      <pc:sldChg chg="delSp modSp mod">
        <pc:chgData name="Jenifer Prince Devaraj" userId="c3fb109c-09d1-42a6-93f4-69472d709861" providerId="ADAL" clId="{5584092A-4368-4090-8AF9-32F98ADACB3C}" dt="2023-02-02T12:14:07.619" v="41" actId="255"/>
        <pc:sldMkLst>
          <pc:docMk/>
          <pc:sldMk cId="3119007398" sldId="719"/>
        </pc:sldMkLst>
        <pc:spChg chg="mod">
          <ac:chgData name="Jenifer Prince Devaraj" userId="c3fb109c-09d1-42a6-93f4-69472d709861" providerId="ADAL" clId="{5584092A-4368-4090-8AF9-32F98ADACB3C}" dt="2023-02-02T12:14:07.619" v="41" actId="255"/>
          <ac:spMkLst>
            <pc:docMk/>
            <pc:sldMk cId="3119007398" sldId="719"/>
            <ac:spMk id="3" creationId="{AA205271-8453-0C56-CE04-6289558BCEE4}"/>
          </ac:spMkLst>
        </pc:spChg>
        <pc:graphicFrameChg chg="del mod">
          <ac:chgData name="Jenifer Prince Devaraj" userId="c3fb109c-09d1-42a6-93f4-69472d709861" providerId="ADAL" clId="{5584092A-4368-4090-8AF9-32F98ADACB3C}" dt="2023-02-02T11:56:31.439" v="2" actId="478"/>
          <ac:graphicFrameMkLst>
            <pc:docMk/>
            <pc:sldMk cId="3119007398" sldId="719"/>
            <ac:graphicFrameMk id="4" creationId="{8555C952-6AAF-85BF-A73B-B6E4E0C8D971}"/>
          </ac:graphicFrameMkLst>
        </pc:graphicFrameChg>
      </pc:sldChg>
      <pc:sldChg chg="addSp modSp mod">
        <pc:chgData name="Jenifer Prince Devaraj" userId="c3fb109c-09d1-42a6-93f4-69472d709861" providerId="ADAL" clId="{5584092A-4368-4090-8AF9-32F98ADACB3C}" dt="2023-02-02T12:31:51.680" v="289" actId="113"/>
        <pc:sldMkLst>
          <pc:docMk/>
          <pc:sldMk cId="602369199" sldId="756"/>
        </pc:sldMkLst>
        <pc:spChg chg="mod">
          <ac:chgData name="Jenifer Prince Devaraj" userId="c3fb109c-09d1-42a6-93f4-69472d709861" providerId="ADAL" clId="{5584092A-4368-4090-8AF9-32F98ADACB3C}" dt="2023-02-02T12:00:38.432" v="14" actId="6549"/>
          <ac:spMkLst>
            <pc:docMk/>
            <pc:sldMk cId="602369199" sldId="756"/>
            <ac:spMk id="3" creationId="{47DBAFC5-1CFA-321A-D6F6-A0E1937ABAA6}"/>
          </ac:spMkLst>
        </pc:spChg>
        <pc:spChg chg="mod">
          <ac:chgData name="Jenifer Prince Devaraj" userId="c3fb109c-09d1-42a6-93f4-69472d709861" providerId="ADAL" clId="{5584092A-4368-4090-8AF9-32F98ADACB3C}" dt="2023-02-02T12:14:45.250" v="64" actId="20577"/>
          <ac:spMkLst>
            <pc:docMk/>
            <pc:sldMk cId="602369199" sldId="756"/>
            <ac:spMk id="4" creationId="{E622107F-2526-AB59-9017-BBB872359174}"/>
          </ac:spMkLst>
        </pc:spChg>
        <pc:spChg chg="add mod">
          <ac:chgData name="Jenifer Prince Devaraj" userId="c3fb109c-09d1-42a6-93f4-69472d709861" providerId="ADAL" clId="{5584092A-4368-4090-8AF9-32F98ADACB3C}" dt="2023-02-02T12:31:51.680" v="289" actId="113"/>
          <ac:spMkLst>
            <pc:docMk/>
            <pc:sldMk cId="602369199" sldId="756"/>
            <ac:spMk id="6" creationId="{6823DD61-5F1F-AF01-2B15-F4A01F18ABEA}"/>
          </ac:spMkLst>
        </pc:spChg>
        <pc:spChg chg="add mod">
          <ac:chgData name="Jenifer Prince Devaraj" userId="c3fb109c-09d1-42a6-93f4-69472d709861" providerId="ADAL" clId="{5584092A-4368-4090-8AF9-32F98ADACB3C}" dt="2023-02-02T12:18:28.943" v="75" actId="207"/>
          <ac:spMkLst>
            <pc:docMk/>
            <pc:sldMk cId="602369199" sldId="756"/>
            <ac:spMk id="8" creationId="{5F71D540-3966-0D82-9D50-B1F14236F134}"/>
          </ac:spMkLst>
        </pc:spChg>
      </pc:sldChg>
      <pc:sldChg chg="addSp modSp add mod">
        <pc:chgData name="Jenifer Prince Devaraj" userId="c3fb109c-09d1-42a6-93f4-69472d709861" providerId="ADAL" clId="{5584092A-4368-4090-8AF9-32F98ADACB3C}" dt="2023-02-02T12:31:42.474" v="288" actId="113"/>
        <pc:sldMkLst>
          <pc:docMk/>
          <pc:sldMk cId="1596441695" sldId="757"/>
        </pc:sldMkLst>
        <pc:spChg chg="mod">
          <ac:chgData name="Jenifer Prince Devaraj" userId="c3fb109c-09d1-42a6-93f4-69472d709861" providerId="ADAL" clId="{5584092A-4368-4090-8AF9-32F98ADACB3C}" dt="2023-02-02T12:31:42.474" v="288" actId="113"/>
          <ac:spMkLst>
            <pc:docMk/>
            <pc:sldMk cId="1596441695" sldId="757"/>
            <ac:spMk id="6" creationId="{6823DD61-5F1F-AF01-2B15-F4A01F18ABEA}"/>
          </ac:spMkLst>
        </pc:spChg>
        <pc:spChg chg="add mod">
          <ac:chgData name="Jenifer Prince Devaraj" userId="c3fb109c-09d1-42a6-93f4-69472d709861" providerId="ADAL" clId="{5584092A-4368-4090-8AF9-32F98ADACB3C}" dt="2023-02-02T12:21:53.573" v="129" actId="1076"/>
          <ac:spMkLst>
            <pc:docMk/>
            <pc:sldMk cId="1596441695" sldId="757"/>
            <ac:spMk id="7" creationId="{3D3260A0-2632-3E34-9FAB-FC5A1507A0DB}"/>
          </ac:spMkLst>
        </pc:spChg>
      </pc:sldChg>
      <pc:sldChg chg="modSp add mod">
        <pc:chgData name="Jenifer Prince Devaraj" userId="c3fb109c-09d1-42a6-93f4-69472d709861" providerId="ADAL" clId="{5584092A-4368-4090-8AF9-32F98ADACB3C}" dt="2023-02-02T12:31:36.380" v="287" actId="113"/>
        <pc:sldMkLst>
          <pc:docMk/>
          <pc:sldMk cId="733990067" sldId="758"/>
        </pc:sldMkLst>
        <pc:spChg chg="mod">
          <ac:chgData name="Jenifer Prince Devaraj" userId="c3fb109c-09d1-42a6-93f4-69472d709861" providerId="ADAL" clId="{5584092A-4368-4090-8AF9-32F98ADACB3C}" dt="2023-02-02T12:31:36.380" v="287" actId="113"/>
          <ac:spMkLst>
            <pc:docMk/>
            <pc:sldMk cId="733990067" sldId="758"/>
            <ac:spMk id="6" creationId="{6823DD61-5F1F-AF01-2B15-F4A01F18ABEA}"/>
          </ac:spMkLst>
        </pc:spChg>
        <pc:spChg chg="mod">
          <ac:chgData name="Jenifer Prince Devaraj" userId="c3fb109c-09d1-42a6-93f4-69472d709861" providerId="ADAL" clId="{5584092A-4368-4090-8AF9-32F98ADACB3C}" dt="2023-02-02T12:31:32.020" v="285" actId="1076"/>
          <ac:spMkLst>
            <pc:docMk/>
            <pc:sldMk cId="733990067" sldId="758"/>
            <ac:spMk id="7" creationId="{3D3260A0-2632-3E34-9FAB-FC5A1507A0DB}"/>
          </ac:spMkLst>
        </pc:spChg>
      </pc:sldChg>
      <pc:sldChg chg="addSp delSp modSp add mod">
        <pc:chgData name="Jenifer Prince Devaraj" userId="c3fb109c-09d1-42a6-93f4-69472d709861" providerId="ADAL" clId="{5584092A-4368-4090-8AF9-32F98ADACB3C}" dt="2023-02-02T12:32:08.290" v="292" actId="1076"/>
        <pc:sldMkLst>
          <pc:docMk/>
          <pc:sldMk cId="886162741" sldId="759"/>
        </pc:sldMkLst>
        <pc:spChg chg="del">
          <ac:chgData name="Jenifer Prince Devaraj" userId="c3fb109c-09d1-42a6-93f4-69472d709861" providerId="ADAL" clId="{5584092A-4368-4090-8AF9-32F98ADACB3C}" dt="2023-02-02T12:30:39.943" v="273" actId="478"/>
          <ac:spMkLst>
            <pc:docMk/>
            <pc:sldMk cId="886162741" sldId="759"/>
            <ac:spMk id="3" creationId="{47DBAFC5-1CFA-321A-D6F6-A0E1937ABAA6}"/>
          </ac:spMkLst>
        </pc:spChg>
        <pc:spChg chg="mod">
          <ac:chgData name="Jenifer Prince Devaraj" userId="c3fb109c-09d1-42a6-93f4-69472d709861" providerId="ADAL" clId="{5584092A-4368-4090-8AF9-32F98ADACB3C}" dt="2023-02-02T12:32:04.446" v="291" actId="113"/>
          <ac:spMkLst>
            <pc:docMk/>
            <pc:sldMk cId="886162741" sldId="759"/>
            <ac:spMk id="6" creationId="{6823DD61-5F1F-AF01-2B15-F4A01F18ABEA}"/>
          </ac:spMkLst>
        </pc:spChg>
        <pc:spChg chg="del">
          <ac:chgData name="Jenifer Prince Devaraj" userId="c3fb109c-09d1-42a6-93f4-69472d709861" providerId="ADAL" clId="{5584092A-4368-4090-8AF9-32F98ADACB3C}" dt="2023-02-02T12:23:34.469" v="156" actId="478"/>
          <ac:spMkLst>
            <pc:docMk/>
            <pc:sldMk cId="886162741" sldId="759"/>
            <ac:spMk id="7" creationId="{3D3260A0-2632-3E34-9FAB-FC5A1507A0DB}"/>
          </ac:spMkLst>
        </pc:spChg>
        <pc:spChg chg="add mod">
          <ac:chgData name="Jenifer Prince Devaraj" userId="c3fb109c-09d1-42a6-93f4-69472d709861" providerId="ADAL" clId="{5584092A-4368-4090-8AF9-32F98ADACB3C}" dt="2023-02-02T12:32:08.290" v="292" actId="1076"/>
          <ac:spMkLst>
            <pc:docMk/>
            <pc:sldMk cId="886162741" sldId="759"/>
            <ac:spMk id="9" creationId="{BC8C68BD-BE9E-8422-6181-859764AA0E70}"/>
          </ac:spMkLst>
        </pc:spChg>
        <pc:spChg chg="add del mod">
          <ac:chgData name="Jenifer Prince Devaraj" userId="c3fb109c-09d1-42a6-93f4-69472d709861" providerId="ADAL" clId="{5584092A-4368-4090-8AF9-32F98ADACB3C}" dt="2023-02-02T12:30:44.942" v="275" actId="478"/>
          <ac:spMkLst>
            <pc:docMk/>
            <pc:sldMk cId="886162741" sldId="759"/>
            <ac:spMk id="11" creationId="{37A13538-A3CF-C3AB-243C-D3903483DCB7}"/>
          </ac:spMkLst>
        </pc:spChg>
      </pc:sldChg>
      <pc:sldChg chg="addSp delSp modSp add mod">
        <pc:chgData name="Jenifer Prince Devaraj" userId="c3fb109c-09d1-42a6-93f4-69472d709861" providerId="ADAL" clId="{5584092A-4368-4090-8AF9-32F98ADACB3C}" dt="2023-02-02T12:32:19.693" v="295" actId="1076"/>
        <pc:sldMkLst>
          <pc:docMk/>
          <pc:sldMk cId="2438919986" sldId="760"/>
        </pc:sldMkLst>
        <pc:spChg chg="del">
          <ac:chgData name="Jenifer Prince Devaraj" userId="c3fb109c-09d1-42a6-93f4-69472d709861" providerId="ADAL" clId="{5584092A-4368-4090-8AF9-32F98ADACB3C}" dt="2023-02-02T12:30:53.219" v="276" actId="478"/>
          <ac:spMkLst>
            <pc:docMk/>
            <pc:sldMk cId="2438919986" sldId="760"/>
            <ac:spMk id="3" creationId="{47DBAFC5-1CFA-321A-D6F6-A0E1937ABAA6}"/>
          </ac:spMkLst>
        </pc:spChg>
        <pc:spChg chg="mod">
          <ac:chgData name="Jenifer Prince Devaraj" userId="c3fb109c-09d1-42a6-93f4-69472d709861" providerId="ADAL" clId="{5584092A-4368-4090-8AF9-32F98ADACB3C}" dt="2023-02-02T12:32:16.118" v="294" actId="1076"/>
          <ac:spMkLst>
            <pc:docMk/>
            <pc:sldMk cId="2438919986" sldId="760"/>
            <ac:spMk id="6" creationId="{6823DD61-5F1F-AF01-2B15-F4A01F18ABEA}"/>
          </ac:spMkLst>
        </pc:spChg>
        <pc:spChg chg="add mod">
          <ac:chgData name="Jenifer Prince Devaraj" userId="c3fb109c-09d1-42a6-93f4-69472d709861" providerId="ADAL" clId="{5584092A-4368-4090-8AF9-32F98ADACB3C}" dt="2023-02-02T12:32:19.693" v="295" actId="1076"/>
          <ac:spMkLst>
            <pc:docMk/>
            <pc:sldMk cId="2438919986" sldId="760"/>
            <ac:spMk id="7" creationId="{7FD7DD2D-DC1F-A1EA-3E6A-6ED3806A0673}"/>
          </ac:spMkLst>
        </pc:spChg>
        <pc:spChg chg="del">
          <ac:chgData name="Jenifer Prince Devaraj" userId="c3fb109c-09d1-42a6-93f4-69472d709861" providerId="ADAL" clId="{5584092A-4368-4090-8AF9-32F98ADACB3C}" dt="2023-02-02T12:29:00.019" v="267" actId="478"/>
          <ac:spMkLst>
            <pc:docMk/>
            <pc:sldMk cId="2438919986" sldId="760"/>
            <ac:spMk id="9" creationId="{BC8C68BD-BE9E-8422-6181-859764AA0E70}"/>
          </ac:spMkLst>
        </pc:spChg>
        <pc:spChg chg="add del mod">
          <ac:chgData name="Jenifer Prince Devaraj" userId="c3fb109c-09d1-42a6-93f4-69472d709861" providerId="ADAL" clId="{5584092A-4368-4090-8AF9-32F98ADACB3C}" dt="2023-02-02T12:30:55.359" v="278" actId="478"/>
          <ac:spMkLst>
            <pc:docMk/>
            <pc:sldMk cId="2438919986" sldId="760"/>
            <ac:spMk id="11" creationId="{5B4DE5C8-2616-4D2F-3AF8-09C6DF23A23B}"/>
          </ac:spMkLst>
        </pc:spChg>
      </pc:sldChg>
      <pc:sldChg chg="modSp add mod">
        <pc:chgData name="Jenifer Prince Devaraj" userId="c3fb109c-09d1-42a6-93f4-69472d709861" providerId="ADAL" clId="{5584092A-4368-4090-8AF9-32F98ADACB3C}" dt="2023-02-02T12:31:22.713" v="283" actId="113"/>
        <pc:sldMkLst>
          <pc:docMk/>
          <pc:sldMk cId="2697387582" sldId="761"/>
        </pc:sldMkLst>
        <pc:spChg chg="mod">
          <ac:chgData name="Jenifer Prince Devaraj" userId="c3fb109c-09d1-42a6-93f4-69472d709861" providerId="ADAL" clId="{5584092A-4368-4090-8AF9-32F98ADACB3C}" dt="2023-02-02T12:31:22.713" v="283" actId="113"/>
          <ac:spMkLst>
            <pc:docMk/>
            <pc:sldMk cId="2697387582" sldId="761"/>
            <ac:spMk id="6" creationId="{6823DD61-5F1F-AF01-2B15-F4A01F18ABEA}"/>
          </ac:spMkLst>
        </pc:spChg>
        <pc:spChg chg="mod">
          <ac:chgData name="Jenifer Prince Devaraj" userId="c3fb109c-09d1-42a6-93f4-69472d709861" providerId="ADAL" clId="{5584092A-4368-4090-8AF9-32F98ADACB3C}" dt="2023-02-02T12:31:17.597" v="281" actId="1076"/>
          <ac:spMkLst>
            <pc:docMk/>
            <pc:sldMk cId="2697387582" sldId="761"/>
            <ac:spMk id="7" creationId="{3D3260A0-2632-3E34-9FAB-FC5A1507A0DB}"/>
          </ac:spMkLst>
        </pc:spChg>
      </pc:sldChg>
      <pc:sldChg chg="modSp add mod">
        <pc:chgData name="Jenifer Prince Devaraj" userId="c3fb109c-09d1-42a6-93f4-69472d709861" providerId="ADAL" clId="{5584092A-4368-4090-8AF9-32F98ADACB3C}" dt="2023-02-02T12:34:58.624" v="307" actId="20577"/>
        <pc:sldMkLst>
          <pc:docMk/>
          <pc:sldMk cId="780112247" sldId="762"/>
        </pc:sldMkLst>
        <pc:spChg chg="mod">
          <ac:chgData name="Jenifer Prince Devaraj" userId="c3fb109c-09d1-42a6-93f4-69472d709861" providerId="ADAL" clId="{5584092A-4368-4090-8AF9-32F98ADACB3C}" dt="2023-02-02T12:32:48.633" v="297"/>
          <ac:spMkLst>
            <pc:docMk/>
            <pc:sldMk cId="780112247" sldId="762"/>
            <ac:spMk id="6" creationId="{6823DD61-5F1F-AF01-2B15-F4A01F18ABEA}"/>
          </ac:spMkLst>
        </pc:spChg>
        <pc:spChg chg="mod">
          <ac:chgData name="Jenifer Prince Devaraj" userId="c3fb109c-09d1-42a6-93f4-69472d709861" providerId="ADAL" clId="{5584092A-4368-4090-8AF9-32F98ADACB3C}" dt="2023-02-02T12:34:58.624" v="307" actId="20577"/>
          <ac:spMkLst>
            <pc:docMk/>
            <pc:sldMk cId="780112247" sldId="762"/>
            <ac:spMk id="7" creationId="{7FD7DD2D-DC1F-A1EA-3E6A-6ED3806A0673}"/>
          </ac:spMkLst>
        </pc:spChg>
      </pc:sldChg>
      <pc:sldChg chg="modSp add mod">
        <pc:chgData name="Jenifer Prince Devaraj" userId="c3fb109c-09d1-42a6-93f4-69472d709861" providerId="ADAL" clId="{5584092A-4368-4090-8AF9-32F98ADACB3C}" dt="2023-02-02T12:36:25.387" v="331" actId="5793"/>
        <pc:sldMkLst>
          <pc:docMk/>
          <pc:sldMk cId="918156099" sldId="763"/>
        </pc:sldMkLst>
        <pc:spChg chg="mod">
          <ac:chgData name="Jenifer Prince Devaraj" userId="c3fb109c-09d1-42a6-93f4-69472d709861" providerId="ADAL" clId="{5584092A-4368-4090-8AF9-32F98ADACB3C}" dt="2023-02-02T12:35:30.339" v="319" actId="20577"/>
          <ac:spMkLst>
            <pc:docMk/>
            <pc:sldMk cId="918156099" sldId="763"/>
            <ac:spMk id="6" creationId="{6823DD61-5F1F-AF01-2B15-F4A01F18ABEA}"/>
          </ac:spMkLst>
        </pc:spChg>
        <pc:spChg chg="mod">
          <ac:chgData name="Jenifer Prince Devaraj" userId="c3fb109c-09d1-42a6-93f4-69472d709861" providerId="ADAL" clId="{5584092A-4368-4090-8AF9-32F98ADACB3C}" dt="2023-02-02T12:36:25.387" v="331" actId="5793"/>
          <ac:spMkLst>
            <pc:docMk/>
            <pc:sldMk cId="918156099" sldId="763"/>
            <ac:spMk id="7" creationId="{7FD7DD2D-DC1F-A1EA-3E6A-6ED3806A0673}"/>
          </ac:spMkLst>
        </pc:spChg>
      </pc:sldChg>
      <pc:sldChg chg="addSp modSp add mod">
        <pc:chgData name="Jenifer Prince Devaraj" userId="c3fb109c-09d1-42a6-93f4-69472d709861" providerId="ADAL" clId="{5584092A-4368-4090-8AF9-32F98ADACB3C}" dt="2023-02-02T12:45:42.876" v="440" actId="1076"/>
        <pc:sldMkLst>
          <pc:docMk/>
          <pc:sldMk cId="3329362011" sldId="764"/>
        </pc:sldMkLst>
        <pc:spChg chg="add mod">
          <ac:chgData name="Jenifer Prince Devaraj" userId="c3fb109c-09d1-42a6-93f4-69472d709861" providerId="ADAL" clId="{5584092A-4368-4090-8AF9-32F98ADACB3C}" dt="2023-02-02T12:45:24.343" v="438" actId="14100"/>
          <ac:spMkLst>
            <pc:docMk/>
            <pc:sldMk cId="3329362011" sldId="764"/>
            <ac:spMk id="2" creationId="{B892F426-960A-5F00-7F08-CB8B2E4C31C4}"/>
          </ac:spMkLst>
        </pc:spChg>
        <pc:spChg chg="mod">
          <ac:chgData name="Jenifer Prince Devaraj" userId="c3fb109c-09d1-42a6-93f4-69472d709861" providerId="ADAL" clId="{5584092A-4368-4090-8AF9-32F98ADACB3C}" dt="2023-02-02T12:45:42.876" v="440" actId="1076"/>
          <ac:spMkLst>
            <pc:docMk/>
            <pc:sldMk cId="3329362011" sldId="764"/>
            <ac:spMk id="6" creationId="{6823DD61-5F1F-AF01-2B15-F4A01F18ABEA}"/>
          </ac:spMkLst>
        </pc:spChg>
        <pc:spChg chg="mod">
          <ac:chgData name="Jenifer Prince Devaraj" userId="c3fb109c-09d1-42a6-93f4-69472d709861" providerId="ADAL" clId="{5584092A-4368-4090-8AF9-32F98ADACB3C}" dt="2023-02-02T12:45:38.112" v="439" actId="1076"/>
          <ac:spMkLst>
            <pc:docMk/>
            <pc:sldMk cId="3329362011" sldId="764"/>
            <ac:spMk id="7" creationId="{7FD7DD2D-DC1F-A1EA-3E6A-6ED3806A0673}"/>
          </ac:spMkLst>
        </pc:spChg>
        <pc:spChg chg="add mod">
          <ac:chgData name="Jenifer Prince Devaraj" userId="c3fb109c-09d1-42a6-93f4-69472d709861" providerId="ADAL" clId="{5584092A-4368-4090-8AF9-32F98ADACB3C}" dt="2023-02-02T12:45:20.037" v="437" actId="1076"/>
          <ac:spMkLst>
            <pc:docMk/>
            <pc:sldMk cId="3329362011" sldId="764"/>
            <ac:spMk id="9" creationId="{2D68A732-C838-2C63-7CD8-339681024762}"/>
          </ac:spMkLst>
        </pc:spChg>
      </pc:sldChg>
      <pc:sldChg chg="addSp modSp add mod ord modAnim">
        <pc:chgData name="Jenifer Prince Devaraj" userId="c3fb109c-09d1-42a6-93f4-69472d709861" providerId="ADAL" clId="{5584092A-4368-4090-8AF9-32F98ADACB3C}" dt="2023-02-02T13:21:07.817" v="611" actId="2711"/>
        <pc:sldMkLst>
          <pc:docMk/>
          <pc:sldMk cId="3417604876" sldId="765"/>
        </pc:sldMkLst>
        <pc:spChg chg="add mod">
          <ac:chgData name="Jenifer Prince Devaraj" userId="c3fb109c-09d1-42a6-93f4-69472d709861" providerId="ADAL" clId="{5584092A-4368-4090-8AF9-32F98ADACB3C}" dt="2023-02-02T13:20:54.709" v="610" actId="2711"/>
          <ac:spMkLst>
            <pc:docMk/>
            <pc:sldMk cId="3417604876" sldId="765"/>
            <ac:spMk id="3" creationId="{BA70AD50-9D54-B962-4FC1-06E892E6DED3}"/>
          </ac:spMkLst>
        </pc:spChg>
        <pc:spChg chg="mod">
          <ac:chgData name="Jenifer Prince Devaraj" userId="c3fb109c-09d1-42a6-93f4-69472d709861" providerId="ADAL" clId="{5584092A-4368-4090-8AF9-32F98ADACB3C}" dt="2023-02-02T12:47:50.271" v="453" actId="1076"/>
          <ac:spMkLst>
            <pc:docMk/>
            <pc:sldMk cId="3417604876" sldId="765"/>
            <ac:spMk id="6" creationId="{6823DD61-5F1F-AF01-2B15-F4A01F18ABEA}"/>
          </ac:spMkLst>
        </pc:spChg>
        <pc:spChg chg="mod">
          <ac:chgData name="Jenifer Prince Devaraj" userId="c3fb109c-09d1-42a6-93f4-69472d709861" providerId="ADAL" clId="{5584092A-4368-4090-8AF9-32F98ADACB3C}" dt="2023-02-02T13:21:07.817" v="611" actId="2711"/>
          <ac:spMkLst>
            <pc:docMk/>
            <pc:sldMk cId="3417604876" sldId="765"/>
            <ac:spMk id="7" creationId="{7FD7DD2D-DC1F-A1EA-3E6A-6ED3806A0673}"/>
          </ac:spMkLst>
        </pc:spChg>
      </pc:sldChg>
      <pc:sldChg chg="addSp modSp add mod modAnim">
        <pc:chgData name="Jenifer Prince Devaraj" userId="c3fb109c-09d1-42a6-93f4-69472d709861" providerId="ADAL" clId="{5584092A-4368-4090-8AF9-32F98ADACB3C}" dt="2023-02-02T13:20:31.769" v="608" actId="2711"/>
        <pc:sldMkLst>
          <pc:docMk/>
          <pc:sldMk cId="3500740142" sldId="766"/>
        </pc:sldMkLst>
        <pc:spChg chg="add mod">
          <ac:chgData name="Jenifer Prince Devaraj" userId="c3fb109c-09d1-42a6-93f4-69472d709861" providerId="ADAL" clId="{5584092A-4368-4090-8AF9-32F98ADACB3C}" dt="2023-02-02T13:20:31.769" v="608" actId="2711"/>
          <ac:spMkLst>
            <pc:docMk/>
            <pc:sldMk cId="3500740142" sldId="766"/>
            <ac:spMk id="3" creationId="{7DA2E282-B2CF-CB42-A8CE-9CFA553BF1DE}"/>
          </ac:spMkLst>
        </pc:spChg>
        <pc:spChg chg="mod">
          <ac:chgData name="Jenifer Prince Devaraj" userId="c3fb109c-09d1-42a6-93f4-69472d709861" providerId="ADAL" clId="{5584092A-4368-4090-8AF9-32F98ADACB3C}" dt="2023-02-02T13:20:19.378" v="607" actId="2711"/>
          <ac:spMkLst>
            <pc:docMk/>
            <pc:sldMk cId="3500740142" sldId="766"/>
            <ac:spMk id="7" creationId="{7FD7DD2D-DC1F-A1EA-3E6A-6ED3806A0673}"/>
          </ac:spMkLst>
        </pc:spChg>
      </pc:sldChg>
      <pc:sldChg chg="addSp modSp add mod modAnim">
        <pc:chgData name="Jenifer Prince Devaraj" userId="c3fb109c-09d1-42a6-93f4-69472d709861" providerId="ADAL" clId="{5584092A-4368-4090-8AF9-32F98ADACB3C}" dt="2023-02-02T13:20:08.206" v="606" actId="2711"/>
        <pc:sldMkLst>
          <pc:docMk/>
          <pc:sldMk cId="2332131066" sldId="767"/>
        </pc:sldMkLst>
        <pc:spChg chg="add mod">
          <ac:chgData name="Jenifer Prince Devaraj" userId="c3fb109c-09d1-42a6-93f4-69472d709861" providerId="ADAL" clId="{5584092A-4368-4090-8AF9-32F98ADACB3C}" dt="2023-02-02T13:20:08.206" v="606" actId="2711"/>
          <ac:spMkLst>
            <pc:docMk/>
            <pc:sldMk cId="2332131066" sldId="767"/>
            <ac:spMk id="3" creationId="{71C04AEC-9918-89D7-B149-1ADE03F23DA8}"/>
          </ac:spMkLst>
        </pc:spChg>
        <pc:spChg chg="mod">
          <ac:chgData name="Jenifer Prince Devaraj" userId="c3fb109c-09d1-42a6-93f4-69472d709861" providerId="ADAL" clId="{5584092A-4368-4090-8AF9-32F98ADACB3C}" dt="2023-02-02T13:19:58.851" v="605" actId="2711"/>
          <ac:spMkLst>
            <pc:docMk/>
            <pc:sldMk cId="2332131066" sldId="767"/>
            <ac:spMk id="7" creationId="{7FD7DD2D-DC1F-A1EA-3E6A-6ED3806A0673}"/>
          </ac:spMkLst>
        </pc:spChg>
      </pc:sldChg>
      <pc:sldChg chg="modSp add modAnim">
        <pc:chgData name="Jenifer Prince Devaraj" userId="c3fb109c-09d1-42a6-93f4-69472d709861" providerId="ADAL" clId="{5584092A-4368-4090-8AF9-32F98ADACB3C}" dt="2023-02-02T13:24:56.787" v="627" actId="13926"/>
        <pc:sldMkLst>
          <pc:docMk/>
          <pc:sldMk cId="2988078014" sldId="768"/>
        </pc:sldMkLst>
        <pc:spChg chg="mod">
          <ac:chgData name="Jenifer Prince Devaraj" userId="c3fb109c-09d1-42a6-93f4-69472d709861" providerId="ADAL" clId="{5584092A-4368-4090-8AF9-32F98ADACB3C}" dt="2023-02-02T13:24:56.787" v="627" actId="13926"/>
          <ac:spMkLst>
            <pc:docMk/>
            <pc:sldMk cId="2988078014" sldId="768"/>
            <ac:spMk id="3" creationId="{71C04AEC-9918-89D7-B149-1ADE03F23DA8}"/>
          </ac:spMkLst>
        </pc:spChg>
        <pc:spChg chg="mod">
          <ac:chgData name="Jenifer Prince Devaraj" userId="c3fb109c-09d1-42a6-93f4-69472d709861" providerId="ADAL" clId="{5584092A-4368-4090-8AF9-32F98ADACB3C}" dt="2023-02-02T13:23:07.662" v="621" actId="13926"/>
          <ac:spMkLst>
            <pc:docMk/>
            <pc:sldMk cId="2988078014" sldId="768"/>
            <ac:spMk id="7" creationId="{7FD7DD2D-DC1F-A1EA-3E6A-6ED3806A0673}"/>
          </ac:spMkLst>
        </pc:spChg>
      </pc:sldChg>
      <pc:sldChg chg="modSp add mod modAnim">
        <pc:chgData name="Jenifer Prince Devaraj" userId="c3fb109c-09d1-42a6-93f4-69472d709861" providerId="ADAL" clId="{5584092A-4368-4090-8AF9-32F98ADACB3C}" dt="2023-02-02T13:30:20.655" v="663" actId="1035"/>
        <pc:sldMkLst>
          <pc:docMk/>
          <pc:sldMk cId="3948880533" sldId="769"/>
        </pc:sldMkLst>
        <pc:spChg chg="mod">
          <ac:chgData name="Jenifer Prince Devaraj" userId="c3fb109c-09d1-42a6-93f4-69472d709861" providerId="ADAL" clId="{5584092A-4368-4090-8AF9-32F98ADACB3C}" dt="2023-02-02T13:30:20.655" v="663" actId="1035"/>
          <ac:spMkLst>
            <pc:docMk/>
            <pc:sldMk cId="3948880533" sldId="769"/>
            <ac:spMk id="3" creationId="{71C04AEC-9918-89D7-B149-1ADE03F23DA8}"/>
          </ac:spMkLst>
        </pc:spChg>
        <pc:spChg chg="mod">
          <ac:chgData name="Jenifer Prince Devaraj" userId="c3fb109c-09d1-42a6-93f4-69472d709861" providerId="ADAL" clId="{5584092A-4368-4090-8AF9-32F98ADACB3C}" dt="2023-02-02T13:30:16.587" v="661" actId="1076"/>
          <ac:spMkLst>
            <pc:docMk/>
            <pc:sldMk cId="3948880533" sldId="769"/>
            <ac:spMk id="7" creationId="{7FD7DD2D-DC1F-A1EA-3E6A-6ED3806A0673}"/>
          </ac:spMkLst>
        </pc:spChg>
      </pc:sldChg>
      <pc:sldChg chg="new del">
        <pc:chgData name="Jenifer Prince Devaraj" userId="c3fb109c-09d1-42a6-93f4-69472d709861" providerId="ADAL" clId="{5584092A-4368-4090-8AF9-32F98ADACB3C}" dt="2023-02-02T13:25:25.916" v="629" actId="680"/>
        <pc:sldMkLst>
          <pc:docMk/>
          <pc:sldMk cId="4152117925" sldId="769"/>
        </pc:sldMkLst>
      </pc:sldChg>
      <pc:sldChg chg="modSp add modAnim">
        <pc:chgData name="Jenifer Prince Devaraj" userId="c3fb109c-09d1-42a6-93f4-69472d709861" providerId="ADAL" clId="{5584092A-4368-4090-8AF9-32F98ADACB3C}" dt="2023-02-03T15:05:05.625" v="852" actId="13926"/>
        <pc:sldMkLst>
          <pc:docMk/>
          <pc:sldMk cId="2311721243" sldId="770"/>
        </pc:sldMkLst>
        <pc:spChg chg="mod">
          <ac:chgData name="Jenifer Prince Devaraj" userId="c3fb109c-09d1-42a6-93f4-69472d709861" providerId="ADAL" clId="{5584092A-4368-4090-8AF9-32F98ADACB3C}" dt="2023-02-03T15:04:42.660" v="850" actId="13926"/>
          <ac:spMkLst>
            <pc:docMk/>
            <pc:sldMk cId="2311721243" sldId="770"/>
            <ac:spMk id="3" creationId="{71C04AEC-9918-89D7-B149-1ADE03F23DA8}"/>
          </ac:spMkLst>
        </pc:spChg>
        <pc:spChg chg="mod">
          <ac:chgData name="Jenifer Prince Devaraj" userId="c3fb109c-09d1-42a6-93f4-69472d709861" providerId="ADAL" clId="{5584092A-4368-4090-8AF9-32F98ADACB3C}" dt="2023-02-03T15:05:05.625" v="852" actId="13926"/>
          <ac:spMkLst>
            <pc:docMk/>
            <pc:sldMk cId="2311721243" sldId="770"/>
            <ac:spMk id="7" creationId="{7FD7DD2D-DC1F-A1EA-3E6A-6ED3806A0673}"/>
          </ac:spMkLst>
        </pc:spChg>
      </pc:sldChg>
      <pc:sldChg chg="addSp delSp modSp add mod modAnim">
        <pc:chgData name="Jenifer Prince Devaraj" userId="c3fb109c-09d1-42a6-93f4-69472d709861" providerId="ADAL" clId="{5584092A-4368-4090-8AF9-32F98ADACB3C}" dt="2023-02-03T15:08:13.345" v="871" actId="13926"/>
        <pc:sldMkLst>
          <pc:docMk/>
          <pc:sldMk cId="4116067830" sldId="771"/>
        </pc:sldMkLst>
        <pc:spChg chg="mod">
          <ac:chgData name="Jenifer Prince Devaraj" userId="c3fb109c-09d1-42a6-93f4-69472d709861" providerId="ADAL" clId="{5584092A-4368-4090-8AF9-32F98ADACB3C}" dt="2023-02-03T15:08:13.345" v="871" actId="13926"/>
          <ac:spMkLst>
            <pc:docMk/>
            <pc:sldMk cId="4116067830" sldId="771"/>
            <ac:spMk id="3" creationId="{71C04AEC-9918-89D7-B149-1ADE03F23DA8}"/>
          </ac:spMkLst>
        </pc:spChg>
        <pc:spChg chg="mod">
          <ac:chgData name="Jenifer Prince Devaraj" userId="c3fb109c-09d1-42a6-93f4-69472d709861" providerId="ADAL" clId="{5584092A-4368-4090-8AF9-32F98ADACB3C}" dt="2023-02-03T15:07:26.871" v="870" actId="13926"/>
          <ac:spMkLst>
            <pc:docMk/>
            <pc:sldMk cId="4116067830" sldId="771"/>
            <ac:spMk id="7" creationId="{7FD7DD2D-DC1F-A1EA-3E6A-6ED3806A0673}"/>
          </ac:spMkLst>
        </pc:spChg>
        <pc:spChg chg="add del mod">
          <ac:chgData name="Jenifer Prince Devaraj" userId="c3fb109c-09d1-42a6-93f4-69472d709861" providerId="ADAL" clId="{5584092A-4368-4090-8AF9-32F98ADACB3C}" dt="2023-02-02T13:35:36.352" v="701" actId="478"/>
          <ac:spMkLst>
            <pc:docMk/>
            <pc:sldMk cId="4116067830" sldId="771"/>
            <ac:spMk id="9" creationId="{120703D7-7BAF-AC31-FACA-06DB1FFC1B1D}"/>
          </ac:spMkLst>
        </pc:spChg>
      </pc:sldChg>
      <pc:sldChg chg="addSp modSp add mod">
        <pc:chgData name="Jenifer Prince Devaraj" userId="c3fb109c-09d1-42a6-93f4-69472d709861" providerId="ADAL" clId="{5584092A-4368-4090-8AF9-32F98ADACB3C}" dt="2023-02-03T15:10:47.648" v="878" actId="13926"/>
        <pc:sldMkLst>
          <pc:docMk/>
          <pc:sldMk cId="2516500842" sldId="772"/>
        </pc:sldMkLst>
        <pc:spChg chg="mod">
          <ac:chgData name="Jenifer Prince Devaraj" userId="c3fb109c-09d1-42a6-93f4-69472d709861" providerId="ADAL" clId="{5584092A-4368-4090-8AF9-32F98ADACB3C}" dt="2023-02-03T15:10:47.648" v="878" actId="13926"/>
          <ac:spMkLst>
            <pc:docMk/>
            <pc:sldMk cId="2516500842" sldId="772"/>
            <ac:spMk id="3" creationId="{71C04AEC-9918-89D7-B149-1ADE03F23DA8}"/>
          </ac:spMkLst>
        </pc:spChg>
        <pc:spChg chg="mod">
          <ac:chgData name="Jenifer Prince Devaraj" userId="c3fb109c-09d1-42a6-93f4-69472d709861" providerId="ADAL" clId="{5584092A-4368-4090-8AF9-32F98ADACB3C}" dt="2023-02-03T15:10:36.003" v="877" actId="13926"/>
          <ac:spMkLst>
            <pc:docMk/>
            <pc:sldMk cId="2516500842" sldId="772"/>
            <ac:spMk id="7" creationId="{7FD7DD2D-DC1F-A1EA-3E6A-6ED3806A0673}"/>
          </ac:spMkLst>
        </pc:spChg>
        <pc:spChg chg="add mod">
          <ac:chgData name="Jenifer Prince Devaraj" userId="c3fb109c-09d1-42a6-93f4-69472d709861" providerId="ADAL" clId="{5584092A-4368-4090-8AF9-32F98ADACB3C}" dt="2023-02-02T13:37:33.858" v="712" actId="14100"/>
          <ac:spMkLst>
            <pc:docMk/>
            <pc:sldMk cId="2516500842" sldId="772"/>
            <ac:spMk id="9" creationId="{2EB40B60-8CCF-545D-E4A9-039ECD4E55AF}"/>
          </ac:spMkLst>
        </pc:spChg>
      </pc:sldChg>
      <pc:sldChg chg="delSp modSp add mod modAnim">
        <pc:chgData name="Jenifer Prince Devaraj" userId="c3fb109c-09d1-42a6-93f4-69472d709861" providerId="ADAL" clId="{5584092A-4368-4090-8AF9-32F98ADACB3C}" dt="2023-02-03T15:13:05.691" v="883" actId="13926"/>
        <pc:sldMkLst>
          <pc:docMk/>
          <pc:sldMk cId="2153957796" sldId="773"/>
        </pc:sldMkLst>
        <pc:spChg chg="mod">
          <ac:chgData name="Jenifer Prince Devaraj" userId="c3fb109c-09d1-42a6-93f4-69472d709861" providerId="ADAL" clId="{5584092A-4368-4090-8AF9-32F98ADACB3C}" dt="2023-02-03T15:13:05.691" v="883" actId="13926"/>
          <ac:spMkLst>
            <pc:docMk/>
            <pc:sldMk cId="2153957796" sldId="773"/>
            <ac:spMk id="3" creationId="{71C04AEC-9918-89D7-B149-1ADE03F23DA8}"/>
          </ac:spMkLst>
        </pc:spChg>
        <pc:spChg chg="mod">
          <ac:chgData name="Jenifer Prince Devaraj" userId="c3fb109c-09d1-42a6-93f4-69472d709861" providerId="ADAL" clId="{5584092A-4368-4090-8AF9-32F98ADACB3C}" dt="2023-02-03T15:12:52.216" v="882" actId="13926"/>
          <ac:spMkLst>
            <pc:docMk/>
            <pc:sldMk cId="2153957796" sldId="773"/>
            <ac:spMk id="7" creationId="{7FD7DD2D-DC1F-A1EA-3E6A-6ED3806A0673}"/>
          </ac:spMkLst>
        </pc:spChg>
        <pc:spChg chg="del">
          <ac:chgData name="Jenifer Prince Devaraj" userId="c3fb109c-09d1-42a6-93f4-69472d709861" providerId="ADAL" clId="{5584092A-4368-4090-8AF9-32F98ADACB3C}" dt="2023-02-02T13:39:25.136" v="724" actId="478"/>
          <ac:spMkLst>
            <pc:docMk/>
            <pc:sldMk cId="2153957796" sldId="773"/>
            <ac:spMk id="9" creationId="{2EB40B60-8CCF-545D-E4A9-039ECD4E55AF}"/>
          </ac:spMkLst>
        </pc:spChg>
      </pc:sldChg>
      <pc:sldChg chg="modSp add mod modAnim">
        <pc:chgData name="Jenifer Prince Devaraj" userId="c3fb109c-09d1-42a6-93f4-69472d709861" providerId="ADAL" clId="{5584092A-4368-4090-8AF9-32F98ADACB3C}" dt="2023-02-03T15:17:02.480" v="902" actId="13926"/>
        <pc:sldMkLst>
          <pc:docMk/>
          <pc:sldMk cId="2307198883" sldId="774"/>
        </pc:sldMkLst>
        <pc:spChg chg="mod">
          <ac:chgData name="Jenifer Prince Devaraj" userId="c3fb109c-09d1-42a6-93f4-69472d709861" providerId="ADAL" clId="{5584092A-4368-4090-8AF9-32F98ADACB3C}" dt="2023-02-03T15:17:02.480" v="902" actId="13926"/>
          <ac:spMkLst>
            <pc:docMk/>
            <pc:sldMk cId="2307198883" sldId="774"/>
            <ac:spMk id="3" creationId="{71C04AEC-9918-89D7-B149-1ADE03F23DA8}"/>
          </ac:spMkLst>
        </pc:spChg>
        <pc:spChg chg="mod">
          <ac:chgData name="Jenifer Prince Devaraj" userId="c3fb109c-09d1-42a6-93f4-69472d709861" providerId="ADAL" clId="{5584092A-4368-4090-8AF9-32F98ADACB3C}" dt="2023-02-03T15:16:59.314" v="901" actId="13926"/>
          <ac:spMkLst>
            <pc:docMk/>
            <pc:sldMk cId="2307198883" sldId="774"/>
            <ac:spMk id="7" creationId="{7FD7DD2D-DC1F-A1EA-3E6A-6ED3806A0673}"/>
          </ac:spMkLst>
        </pc:spChg>
      </pc:sldChg>
      <pc:sldChg chg="modSp add mod modAnim">
        <pc:chgData name="Jenifer Prince Devaraj" userId="c3fb109c-09d1-42a6-93f4-69472d709861" providerId="ADAL" clId="{5584092A-4368-4090-8AF9-32F98ADACB3C}" dt="2023-02-03T15:19:48.233" v="915" actId="13926"/>
        <pc:sldMkLst>
          <pc:docMk/>
          <pc:sldMk cId="687149881" sldId="775"/>
        </pc:sldMkLst>
        <pc:spChg chg="mod">
          <ac:chgData name="Jenifer Prince Devaraj" userId="c3fb109c-09d1-42a6-93f4-69472d709861" providerId="ADAL" clId="{5584092A-4368-4090-8AF9-32F98ADACB3C}" dt="2023-02-03T15:19:48.233" v="915" actId="13926"/>
          <ac:spMkLst>
            <pc:docMk/>
            <pc:sldMk cId="687149881" sldId="775"/>
            <ac:spMk id="3" creationId="{71C04AEC-9918-89D7-B149-1ADE03F23DA8}"/>
          </ac:spMkLst>
        </pc:spChg>
        <pc:spChg chg="mod">
          <ac:chgData name="Jenifer Prince Devaraj" userId="c3fb109c-09d1-42a6-93f4-69472d709861" providerId="ADAL" clId="{5584092A-4368-4090-8AF9-32F98ADACB3C}" dt="2023-02-03T15:19:44.415" v="914" actId="13926"/>
          <ac:spMkLst>
            <pc:docMk/>
            <pc:sldMk cId="687149881" sldId="775"/>
            <ac:spMk id="7" creationId="{7FD7DD2D-DC1F-A1EA-3E6A-6ED3806A0673}"/>
          </ac:spMkLst>
        </pc:spChg>
      </pc:sldChg>
      <pc:sldChg chg="addSp delSp modSp add mod delAnim">
        <pc:chgData name="Jenifer Prince Devaraj" userId="c3fb109c-09d1-42a6-93f4-69472d709861" providerId="ADAL" clId="{5584092A-4368-4090-8AF9-32F98ADACB3C}" dt="2023-02-03T15:24:15.184" v="941" actId="13926"/>
        <pc:sldMkLst>
          <pc:docMk/>
          <pc:sldMk cId="3707178059" sldId="776"/>
        </pc:sldMkLst>
        <pc:spChg chg="del mod">
          <ac:chgData name="Jenifer Prince Devaraj" userId="c3fb109c-09d1-42a6-93f4-69472d709861" providerId="ADAL" clId="{5584092A-4368-4090-8AF9-32F98ADACB3C}" dt="2023-02-02T14:38:01.414" v="761" actId="478"/>
          <ac:spMkLst>
            <pc:docMk/>
            <pc:sldMk cId="3707178059" sldId="776"/>
            <ac:spMk id="3" creationId="{71C04AEC-9918-89D7-B149-1ADE03F23DA8}"/>
          </ac:spMkLst>
        </pc:spChg>
        <pc:spChg chg="mod">
          <ac:chgData name="Jenifer Prince Devaraj" userId="c3fb109c-09d1-42a6-93f4-69472d709861" providerId="ADAL" clId="{5584092A-4368-4090-8AF9-32F98ADACB3C}" dt="2023-02-02T14:38:36.107" v="766" actId="1076"/>
          <ac:spMkLst>
            <pc:docMk/>
            <pc:sldMk cId="3707178059" sldId="776"/>
            <ac:spMk id="7" creationId="{7FD7DD2D-DC1F-A1EA-3E6A-6ED3806A0673}"/>
          </ac:spMkLst>
        </pc:spChg>
        <pc:spChg chg="add mod">
          <ac:chgData name="Jenifer Prince Devaraj" userId="c3fb109c-09d1-42a6-93f4-69472d709861" providerId="ADAL" clId="{5584092A-4368-4090-8AF9-32F98ADACB3C}" dt="2023-02-03T15:24:15.184" v="941" actId="13926"/>
          <ac:spMkLst>
            <pc:docMk/>
            <pc:sldMk cId="3707178059" sldId="776"/>
            <ac:spMk id="9" creationId="{27BE8E13-FC57-2AB1-3890-899A138DE62C}"/>
          </ac:spMkLst>
        </pc:spChg>
      </pc:sldChg>
      <pc:sldChg chg="modSp add mod ord modAnim">
        <pc:chgData name="Jenifer Prince Devaraj" userId="c3fb109c-09d1-42a6-93f4-69472d709861" providerId="ADAL" clId="{5584092A-4368-4090-8AF9-32F98ADACB3C}" dt="2023-02-03T15:22:53.071" v="933" actId="13926"/>
        <pc:sldMkLst>
          <pc:docMk/>
          <pc:sldMk cId="3863594635" sldId="777"/>
        </pc:sldMkLst>
        <pc:spChg chg="mod">
          <ac:chgData name="Jenifer Prince Devaraj" userId="c3fb109c-09d1-42a6-93f4-69472d709861" providerId="ADAL" clId="{5584092A-4368-4090-8AF9-32F98ADACB3C}" dt="2023-02-03T15:22:53.071" v="933" actId="13926"/>
          <ac:spMkLst>
            <pc:docMk/>
            <pc:sldMk cId="3863594635" sldId="777"/>
            <ac:spMk id="3" creationId="{71C04AEC-9918-89D7-B149-1ADE03F23DA8}"/>
          </ac:spMkLst>
        </pc:spChg>
        <pc:spChg chg="mod">
          <ac:chgData name="Jenifer Prince Devaraj" userId="c3fb109c-09d1-42a6-93f4-69472d709861" providerId="ADAL" clId="{5584092A-4368-4090-8AF9-32F98ADACB3C}" dt="2023-02-03T15:22:48.763" v="932" actId="13926"/>
          <ac:spMkLst>
            <pc:docMk/>
            <pc:sldMk cId="3863594635" sldId="777"/>
            <ac:spMk id="7" creationId="{7FD7DD2D-DC1F-A1EA-3E6A-6ED3806A0673}"/>
          </ac:spMkLst>
        </pc:spChg>
      </pc:sldChg>
      <pc:sldChg chg="delSp modSp add mod delAnim">
        <pc:chgData name="Jenifer Prince Devaraj" userId="c3fb109c-09d1-42a6-93f4-69472d709861" providerId="ADAL" clId="{5584092A-4368-4090-8AF9-32F98ADACB3C}" dt="2023-02-02T14:42:10.252" v="811" actId="12"/>
        <pc:sldMkLst>
          <pc:docMk/>
          <pc:sldMk cId="4055699009" sldId="778"/>
        </pc:sldMkLst>
        <pc:spChg chg="del">
          <ac:chgData name="Jenifer Prince Devaraj" userId="c3fb109c-09d1-42a6-93f4-69472d709861" providerId="ADAL" clId="{5584092A-4368-4090-8AF9-32F98ADACB3C}" dt="2023-02-02T14:41:04.347" v="795" actId="478"/>
          <ac:spMkLst>
            <pc:docMk/>
            <pc:sldMk cId="4055699009" sldId="778"/>
            <ac:spMk id="3" creationId="{71C04AEC-9918-89D7-B149-1ADE03F23DA8}"/>
          </ac:spMkLst>
        </pc:spChg>
        <pc:spChg chg="mod">
          <ac:chgData name="Jenifer Prince Devaraj" userId="c3fb109c-09d1-42a6-93f4-69472d709861" providerId="ADAL" clId="{5584092A-4368-4090-8AF9-32F98ADACB3C}" dt="2023-02-02T14:40:51.420" v="794"/>
          <ac:spMkLst>
            <pc:docMk/>
            <pc:sldMk cId="4055699009" sldId="778"/>
            <ac:spMk id="6" creationId="{6823DD61-5F1F-AF01-2B15-F4A01F18ABEA}"/>
          </ac:spMkLst>
        </pc:spChg>
        <pc:spChg chg="mod">
          <ac:chgData name="Jenifer Prince Devaraj" userId="c3fb109c-09d1-42a6-93f4-69472d709861" providerId="ADAL" clId="{5584092A-4368-4090-8AF9-32F98ADACB3C}" dt="2023-02-02T14:42:10.252" v="811" actId="12"/>
          <ac:spMkLst>
            <pc:docMk/>
            <pc:sldMk cId="4055699009" sldId="778"/>
            <ac:spMk id="7" creationId="{7FD7DD2D-DC1F-A1EA-3E6A-6ED3806A0673}"/>
          </ac:spMkLst>
        </pc:spChg>
      </pc:sldChg>
      <pc:sldChg chg="addSp delSp modSp add mod ord modTransition delAnim modAnim">
        <pc:chgData name="Jenifer Prince Devaraj" userId="c3fb109c-09d1-42a6-93f4-69472d709861" providerId="ADAL" clId="{5584092A-4368-4090-8AF9-32F98ADACB3C}" dt="2023-02-11T20:16:35.272" v="1017" actId="14100"/>
        <pc:sldMkLst>
          <pc:docMk/>
          <pc:sldMk cId="1586780861" sldId="779"/>
        </pc:sldMkLst>
        <pc:spChg chg="mod">
          <ac:chgData name="Jenifer Prince Devaraj" userId="c3fb109c-09d1-42a6-93f4-69472d709861" providerId="ADAL" clId="{5584092A-4368-4090-8AF9-32F98ADACB3C}" dt="2023-02-02T16:35:23.248" v="836" actId="1076"/>
          <ac:spMkLst>
            <pc:docMk/>
            <pc:sldMk cId="1586780861" sldId="779"/>
            <ac:spMk id="6" creationId="{6823DD61-5F1F-AF01-2B15-F4A01F18ABEA}"/>
          </ac:spMkLst>
        </pc:spChg>
        <pc:spChg chg="del">
          <ac:chgData name="Jenifer Prince Devaraj" userId="c3fb109c-09d1-42a6-93f4-69472d709861" providerId="ADAL" clId="{5584092A-4368-4090-8AF9-32F98ADACB3C}" dt="2023-02-02T15:50:02.399" v="813" actId="478"/>
          <ac:spMkLst>
            <pc:docMk/>
            <pc:sldMk cId="1586780861" sldId="779"/>
            <ac:spMk id="7" creationId="{7FD7DD2D-DC1F-A1EA-3E6A-6ED3806A0673}"/>
          </ac:spMkLst>
        </pc:spChg>
        <pc:picChg chg="add del mod">
          <ac:chgData name="Jenifer Prince Devaraj" userId="c3fb109c-09d1-42a6-93f4-69472d709861" providerId="ADAL" clId="{5584092A-4368-4090-8AF9-32F98ADACB3C}" dt="2023-02-02T15:51:53.928" v="815" actId="478"/>
          <ac:picMkLst>
            <pc:docMk/>
            <pc:sldMk cId="1586780861" sldId="779"/>
            <ac:picMk id="2" creationId="{BC6CEC30-555B-3908-4A8E-B3F4BC0A1822}"/>
          </ac:picMkLst>
        </pc:picChg>
        <pc:picChg chg="add del mod">
          <ac:chgData name="Jenifer Prince Devaraj" userId="c3fb109c-09d1-42a6-93f4-69472d709861" providerId="ADAL" clId="{5584092A-4368-4090-8AF9-32F98ADACB3C}" dt="2023-02-02T16:23:53.227" v="817" actId="478"/>
          <ac:picMkLst>
            <pc:docMk/>
            <pc:sldMk cId="1586780861" sldId="779"/>
            <ac:picMk id="3" creationId="{70F351A3-C16C-029F-B8DB-5F5C8635FBDB}"/>
          </ac:picMkLst>
        </pc:picChg>
        <pc:picChg chg="add mod">
          <ac:chgData name="Jenifer Prince Devaraj" userId="c3fb109c-09d1-42a6-93f4-69472d709861" providerId="ADAL" clId="{5584092A-4368-4090-8AF9-32F98ADACB3C}" dt="2023-02-11T20:16:35.272" v="1017" actId="14100"/>
          <ac:picMkLst>
            <pc:docMk/>
            <pc:sldMk cId="1586780861" sldId="779"/>
            <ac:picMk id="3" creationId="{DC76B5F4-ABD2-5492-CC1D-490DAD37B0F8}"/>
          </ac:picMkLst>
        </pc:picChg>
        <pc:picChg chg="add del mod">
          <ac:chgData name="Jenifer Prince Devaraj" userId="c3fb109c-09d1-42a6-93f4-69472d709861" providerId="ADAL" clId="{5584092A-4368-4090-8AF9-32F98ADACB3C}" dt="2023-02-02T16:26:03.533" v="819" actId="478"/>
          <ac:picMkLst>
            <pc:docMk/>
            <pc:sldMk cId="1586780861" sldId="779"/>
            <ac:picMk id="9" creationId="{16A32168-74E9-54D6-E73D-06145BF7B8F1}"/>
          </ac:picMkLst>
        </pc:picChg>
        <pc:picChg chg="add del mod">
          <ac:chgData name="Jenifer Prince Devaraj" userId="c3fb109c-09d1-42a6-93f4-69472d709861" providerId="ADAL" clId="{5584092A-4368-4090-8AF9-32F98ADACB3C}" dt="2023-02-11T20:12:09.924" v="994" actId="478"/>
          <ac:picMkLst>
            <pc:docMk/>
            <pc:sldMk cId="1586780861" sldId="779"/>
            <ac:picMk id="10" creationId="{D3644668-5745-247F-A852-3363C9768E69}"/>
          </ac:picMkLst>
        </pc:picChg>
      </pc:sldChg>
      <pc:sldChg chg="addSp delSp modSp add mod modTransition delAnim modAnim">
        <pc:chgData name="Jenifer Prince Devaraj" userId="c3fb109c-09d1-42a6-93f4-69472d709861" providerId="ADAL" clId="{5584092A-4368-4090-8AF9-32F98ADACB3C}" dt="2023-02-11T20:02:22.326" v="993" actId="1076"/>
        <pc:sldMkLst>
          <pc:docMk/>
          <pc:sldMk cId="1947251316" sldId="780"/>
        </pc:sldMkLst>
        <pc:spChg chg="del">
          <ac:chgData name="Jenifer Prince Devaraj" userId="c3fb109c-09d1-42a6-93f4-69472d709861" providerId="ADAL" clId="{5584092A-4368-4090-8AF9-32F98ADACB3C}" dt="2023-02-03T14:53:51.891" v="841" actId="478"/>
          <ac:spMkLst>
            <pc:docMk/>
            <pc:sldMk cId="1947251316" sldId="780"/>
            <ac:spMk id="3" creationId="{BA70AD50-9D54-B962-4FC1-06E892E6DED3}"/>
          </ac:spMkLst>
        </pc:spChg>
        <pc:spChg chg="del">
          <ac:chgData name="Jenifer Prince Devaraj" userId="c3fb109c-09d1-42a6-93f4-69472d709861" providerId="ADAL" clId="{5584092A-4368-4090-8AF9-32F98ADACB3C}" dt="2023-02-03T14:53:48.549" v="840" actId="478"/>
          <ac:spMkLst>
            <pc:docMk/>
            <pc:sldMk cId="1947251316" sldId="780"/>
            <ac:spMk id="7" creationId="{7FD7DD2D-DC1F-A1EA-3E6A-6ED3806A0673}"/>
          </ac:spMkLst>
        </pc:spChg>
        <pc:picChg chg="add del mod">
          <ac:chgData name="Jenifer Prince Devaraj" userId="c3fb109c-09d1-42a6-93f4-69472d709861" providerId="ADAL" clId="{5584092A-4368-4090-8AF9-32F98ADACB3C}" dt="2023-02-11T20:02:09.521" v="988" actId="478"/>
          <ac:picMkLst>
            <pc:docMk/>
            <pc:sldMk cId="1947251316" sldId="780"/>
            <ac:picMk id="2" creationId="{94C39644-87F3-D37B-548B-11946A0E8AF5}"/>
          </ac:picMkLst>
        </pc:picChg>
        <pc:picChg chg="add mod">
          <ac:chgData name="Jenifer Prince Devaraj" userId="c3fb109c-09d1-42a6-93f4-69472d709861" providerId="ADAL" clId="{5584092A-4368-4090-8AF9-32F98ADACB3C}" dt="2023-02-11T20:02:22.326" v="993" actId="1076"/>
          <ac:picMkLst>
            <pc:docMk/>
            <pc:sldMk cId="1947251316" sldId="780"/>
            <ac:picMk id="3" creationId="{854C5714-B740-699E-67FD-8E3DA49DD563}"/>
          </ac:picMkLst>
        </pc:picChg>
      </pc:sldChg>
      <pc:sldChg chg="delSp modSp add del mod delAnim modAnim">
        <pc:chgData name="Jenifer Prince Devaraj" userId="c3fb109c-09d1-42a6-93f4-69472d709861" providerId="ADAL" clId="{5584092A-4368-4090-8AF9-32F98ADACB3C}" dt="2023-02-11T20:12:43.986" v="1001" actId="47"/>
        <pc:sldMkLst>
          <pc:docMk/>
          <pc:sldMk cId="3639886815" sldId="781"/>
        </pc:sldMkLst>
        <pc:spChg chg="mod">
          <ac:chgData name="Jenifer Prince Devaraj" userId="c3fb109c-09d1-42a6-93f4-69472d709861" providerId="ADAL" clId="{5584092A-4368-4090-8AF9-32F98ADACB3C}" dt="2023-02-03T15:25:38.779" v="986" actId="20577"/>
          <ac:spMkLst>
            <pc:docMk/>
            <pc:sldMk cId="3639886815" sldId="781"/>
            <ac:spMk id="6" creationId="{6823DD61-5F1F-AF01-2B15-F4A01F18ABEA}"/>
          </ac:spMkLst>
        </pc:spChg>
        <pc:spChg chg="del mod">
          <ac:chgData name="Jenifer Prince Devaraj" userId="c3fb109c-09d1-42a6-93f4-69472d709861" providerId="ADAL" clId="{5584092A-4368-4090-8AF9-32F98ADACB3C}" dt="2023-02-03T15:25:29.646" v="944" actId="478"/>
          <ac:spMkLst>
            <pc:docMk/>
            <pc:sldMk cId="3639886815" sldId="781"/>
            <ac:spMk id="7" creationId="{7FD7DD2D-DC1F-A1EA-3E6A-6ED3806A0673}"/>
          </ac:spMkLst>
        </pc:spChg>
      </pc:sldChg>
      <pc:sldChg chg="modSp add mod ord">
        <pc:chgData name="Jenifer Prince Devaraj" userId="c3fb109c-09d1-42a6-93f4-69472d709861" providerId="ADAL" clId="{5584092A-4368-4090-8AF9-32F98ADACB3C}" dt="2023-02-11T20:16:22.116" v="1016"/>
        <pc:sldMkLst>
          <pc:docMk/>
          <pc:sldMk cId="4284126184" sldId="781"/>
        </pc:sldMkLst>
        <pc:spChg chg="mod">
          <ac:chgData name="Jenifer Prince Devaraj" userId="c3fb109c-09d1-42a6-93f4-69472d709861" providerId="ADAL" clId="{5584092A-4368-4090-8AF9-32F98ADACB3C}" dt="2023-02-11T20:13:02.117" v="1014" actId="1076"/>
          <ac:spMkLst>
            <pc:docMk/>
            <pc:sldMk cId="4284126184" sldId="781"/>
            <ac:spMk id="3" creationId="{AA205271-8453-0C56-CE04-6289558BCEE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7B58AB-EBB6-48BC-A0D9-DC3D2406F80C}"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01346D0-A298-4462-AE9C-985AE4127515}"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6762ABF8-BE4B-4850-AA19-F4F3E0A40CB2}"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E956384-5AA4-4F6E-85FC-3120903CB7E1}"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C196F30-C015-4C16-AF48-ECDDAF9B883A}"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E2A6523E-63CB-4C64-95CC-3BB223B7C377}"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9DB2B258-6FB0-4548-A708-37B5B9E7FFCC}" type="datetime1">
              <a:rPr lang="en-GB" noProof="0" smtClean="0"/>
              <a:t>11/02/2023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      IEEE Referencing Styles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0350206D-2324-4B98-A84C-AFC68DFDE695}"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41CE109-4FBB-4F77-A41F-42C4F6269BB0}"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7F49373-65B5-40EB-B522-B0B7241EE595}"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36278C6-1242-4B20-A352-B93763E3F7C0}" type="datetime1">
              <a:rPr lang="en-GB" noProof="0" smtClean="0"/>
              <a:t>11/02/2023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      IEEE Referencing Styles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F33FB76-5EB2-452B-9A5A-B1CC0AA8477C}"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D51E58-E4F2-4B85-8D18-1085C2F893D8}"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DF906D34-557E-4531-A7D1-497D90F9F79D}"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B3DB1E9-3DFD-4476-868B-FC9A3BB7C4D0}"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8CB3981-5B77-433F-89AA-F59E29508C4C}"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6CF5A2-2039-486D-9F72-6DC569B2B3A4}"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A56C5547-A074-429B-BB38-538E2130ECB5}"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192FC2DF-70F4-4685-BAD2-39EAB9260B0D}" type="datetime1">
              <a:rPr lang="en-GB" noProof="0" smtClean="0"/>
              <a:t>11/02/2023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      IEEE Referencing Styles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8CF875B3-56E4-4A09-A669-4906361691A4}"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D624593-0421-4B28-9ADA-1970488FD7D5}"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050EE40D-E199-46B7-AC97-4ECFE01D63AA}"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A258396-ECC0-4B06-A320-E5323FB9E84F}" type="datetime1">
              <a:rPr lang="en-GB" noProof="0" smtClean="0"/>
              <a:t>11/02/2023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      IEEE Referencing Styles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CA1ABB2-0AF2-491C-B513-3D0920706338}"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7C2337-4305-456E-9F8F-5479D68AD3D6}"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0B24AC1-0EA1-4E93-94EE-DFC6574FB043}"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7891EFAD-DB09-4D42-BD3B-9A9207AFBEDE}" type="datetime1">
              <a:rPr lang="en-GB" noProof="0" smtClean="0"/>
              <a:t>11/02/2023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      IEEE Referencing Styles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E1D2CE-3BB7-4585-BFCA-A992819171CB}"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4E24B1-9940-461A-8AE3-5C2BC49CDD3C}"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1145DA70-7090-4180-B36F-0FF5AA7919E2}"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AA05299-0C46-4494-9C83-7536F7CA53D0}" type="datetime1">
              <a:rPr lang="en-GB" noProof="0" smtClean="0"/>
              <a:t>11/02/2023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      IEEE Referencing Styles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56020DD-0AA8-4C17-8EA7-5B9817EA8477}"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186B9D-5BFF-484A-A0B1-1428D3EEBCC9}"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31C32BE-0D1F-4EC7-B55D-C872A04FC40E}"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A6C7368B-71A7-42EA-8E62-EAF4EDB5B128}" type="datetime1">
              <a:rPr lang="en-GB" noProof="0" smtClean="0"/>
              <a:t>11/02/2023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      IEEE Referencing Styles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5106B93-5B3B-4DB8-8E83-8AF4447379EE}" type="datetime1">
              <a:rPr lang="en-GB" smtClean="0"/>
              <a:t>11/02/2023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F634EC9-90F1-44E7-A683-6E726CBA57E7}" type="datetime1">
              <a:rPr lang="en-GB" smtClean="0"/>
              <a:t>11/02/2023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IEEE Referencing Styles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7245C0A-E246-4A5A-A853-32791544347E}" type="datetime1">
              <a:rPr lang="en-GB" smtClean="0"/>
              <a:t>11/02/2023</a:t>
            </a:fld>
            <a:endParaRPr lang="en-US"/>
          </a:p>
        </p:txBody>
      </p:sp>
      <p:sp>
        <p:nvSpPr>
          <p:cNvPr id="4" name="Footer Placeholder 3"/>
          <p:cNvSpPr>
            <a:spLocks noGrp="1"/>
          </p:cNvSpPr>
          <p:nvPr>
            <p:ph type="ftr" sz="quarter" idx="11"/>
          </p:nvPr>
        </p:nvSpPr>
        <p:spPr/>
        <p:txBody>
          <a:bodyPr/>
          <a:lstStyle/>
          <a:p>
            <a:r>
              <a:rPr lang="en-GB"/>
              <a:t>Lecture -1      IEEE Referencing Styles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hyperlink" Target="http://goo.gl/xQ6doi" TargetMode="Externa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48858" y="5508765"/>
            <a:ext cx="5315818" cy="3088946"/>
          </a:xfrm>
        </p:spPr>
        <p:txBody>
          <a:bodyPr/>
          <a:lstStyle/>
          <a:p>
            <a:r>
              <a:rPr lang="en-GB" sz="2000" b="1">
                <a:latin typeface="Arial" panose="020B0604020202020204" pitchFamily="34" charset="0"/>
              </a:rPr>
              <a:t>Prepared By,</a:t>
            </a:r>
          </a:p>
          <a:p>
            <a:r>
              <a:rPr lang="en-GB" sz="2000" b="1">
                <a:latin typeface="Arial" panose="020B0604020202020204" pitchFamily="34" charset="0"/>
              </a:rPr>
              <a:t>                    - Jenifer Prince Devaraj M.E., M.Ed. </a:t>
            </a:r>
          </a:p>
        </p:txBody>
      </p:sp>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685674" y="175972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400" b="1">
                <a:latin typeface="Cambria" panose="02040503050406030204" pitchFamily="18" charset="0"/>
                <a:ea typeface="Cambria" panose="02040503050406030204" pitchFamily="18" charset="0"/>
              </a:rPr>
              <a:t>Module Name	:	Integrating Project</a:t>
            </a:r>
          </a:p>
          <a:p>
            <a:pPr>
              <a:lnSpc>
                <a:spcPct val="150000"/>
              </a:lnSpc>
            </a:pPr>
            <a:r>
              <a:rPr lang="en-GB" sz="2400" b="1">
                <a:latin typeface="Cambria" panose="02040503050406030204" pitchFamily="18" charset="0"/>
                <a:ea typeface="Cambria" panose="02040503050406030204" pitchFamily="18" charset="0"/>
              </a:rPr>
              <a:t>Module Code		:	ACHA4008</a:t>
            </a:r>
          </a:p>
          <a:p>
            <a:pPr>
              <a:lnSpc>
                <a:spcPct val="150000"/>
              </a:lnSpc>
            </a:pPr>
            <a:r>
              <a:rPr lang="en-GB" sz="2400">
                <a:latin typeface="Cambria" panose="02040503050406030204" pitchFamily="18" charset="0"/>
                <a:ea typeface="Cambria" panose="02040503050406030204" pitchFamily="18" charset="0"/>
              </a:rPr>
              <a:t>Topic 			:	IEEE referencing format</a:t>
            </a:r>
            <a:endParaRPr lang="en-GB" sz="2400" b="1">
              <a:latin typeface="Cambria" panose="02040503050406030204" pitchFamily="18" charset="0"/>
              <a:ea typeface="Cambria" panose="02040503050406030204" pitchFamily="18" charset="0"/>
            </a:endParaRPr>
          </a:p>
          <a:p>
            <a:pPr>
              <a:lnSpc>
                <a:spcPct val="150000"/>
              </a:lnSpc>
            </a:pPr>
            <a:r>
              <a:rPr lang="en-GB" sz="2400" b="1">
                <a:latin typeface="Cambria" panose="02040503050406030204" pitchFamily="18" charset="0"/>
                <a:ea typeface="Cambria" panose="02040503050406030204" pitchFamily="18" charset="0"/>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DBAFC5-1CFA-321A-D6F6-A0E1937ABAA6}"/>
              </a:ext>
            </a:extLst>
          </p:cNvPr>
          <p:cNvSpPr>
            <a:spLocks noGrp="1"/>
          </p:cNvSpPr>
          <p:nvPr>
            <p:ph idx="1"/>
          </p:nvPr>
        </p:nvSpPr>
        <p:spPr>
          <a:xfrm>
            <a:off x="1802524" y="1989083"/>
            <a:ext cx="10972800" cy="3917032"/>
          </a:xfrm>
        </p:spPr>
        <p:txBody>
          <a:bodyPr/>
          <a:lstStyle/>
          <a:p>
            <a:pPr marL="0" indent="0">
              <a:lnSpc>
                <a:spcPct val="100000"/>
              </a:lnSpc>
              <a:spcAft>
                <a:spcPts val="1000"/>
              </a:spcAft>
              <a:buNone/>
            </a:pPr>
            <a:br>
              <a:rPr lang="en-GB" b="0">
                <a:effectLst/>
              </a:rPr>
            </a:br>
            <a:endParaRPr lang="en-GB" sz="2400"/>
          </a:p>
        </p:txBody>
      </p:sp>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1693379" y="2076486"/>
            <a:ext cx="6457950" cy="1815882"/>
          </a:xfrm>
          <a:prstGeom prst="rect">
            <a:avLst/>
          </a:prstGeom>
          <a:noFill/>
        </p:spPr>
        <p:txBody>
          <a:bodyPr wrap="square">
            <a:spAutoFit/>
          </a:bodyPr>
          <a:lstStyle/>
          <a:p>
            <a:r>
              <a:rPr lang="en-GB" sz="2800">
                <a:latin typeface="Cambria" panose="02040503050406030204" pitchFamily="18" charset="0"/>
                <a:ea typeface="Cambria" panose="02040503050406030204" pitchFamily="18" charset="0"/>
              </a:rPr>
              <a:t>IEEE Referencing Style</a:t>
            </a:r>
          </a:p>
          <a:p>
            <a:endParaRPr lang="en-GB" sz="2800">
              <a:latin typeface="Cambria" panose="02040503050406030204" pitchFamily="18" charset="0"/>
              <a:ea typeface="Cambria" panose="02040503050406030204" pitchFamily="18" charset="0"/>
            </a:endParaRPr>
          </a:p>
          <a:p>
            <a:pPr marL="457200" indent="-457200">
              <a:buFont typeface="Arial" panose="020B0604020202020204" pitchFamily="34" charset="0"/>
              <a:buChar char="•"/>
            </a:pPr>
            <a:r>
              <a:rPr lang="en-GB" sz="2800" b="1">
                <a:latin typeface="Cambria" panose="02040503050406030204" pitchFamily="18" charset="0"/>
                <a:ea typeface="Cambria" panose="02040503050406030204" pitchFamily="18" charset="0"/>
              </a:rPr>
              <a:t>Citations</a:t>
            </a:r>
          </a:p>
          <a:p>
            <a:pPr marL="457200" indent="-457200">
              <a:buFont typeface="Arial" panose="020B0604020202020204" pitchFamily="34" charset="0"/>
              <a:buChar char="•"/>
            </a:pPr>
            <a:r>
              <a:rPr lang="en-GB" sz="2800" b="1">
                <a:latin typeface="Cambria" panose="02040503050406030204" pitchFamily="18" charset="0"/>
                <a:ea typeface="Cambria" panose="02040503050406030204" pitchFamily="18" charset="0"/>
              </a:rPr>
              <a:t>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Tree>
    <p:extLst>
      <p:ext uri="{BB962C8B-B14F-4D97-AF65-F5344CB8AC3E}">
        <p14:creationId xmlns:p14="http://schemas.microsoft.com/office/powerpoint/2010/main" val="602369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DBAFC5-1CFA-321A-D6F6-A0E1937ABAA6}"/>
              </a:ext>
            </a:extLst>
          </p:cNvPr>
          <p:cNvSpPr>
            <a:spLocks noGrp="1"/>
          </p:cNvSpPr>
          <p:nvPr>
            <p:ph idx="1"/>
          </p:nvPr>
        </p:nvSpPr>
        <p:spPr>
          <a:xfrm>
            <a:off x="1802524" y="1989083"/>
            <a:ext cx="10972800" cy="3917032"/>
          </a:xfrm>
        </p:spPr>
        <p:txBody>
          <a:bodyPr/>
          <a:lstStyle/>
          <a:p>
            <a:pPr marL="0" indent="0">
              <a:lnSpc>
                <a:spcPct val="100000"/>
              </a:lnSpc>
              <a:spcAft>
                <a:spcPts val="1000"/>
              </a:spcAft>
              <a:buNone/>
            </a:pPr>
            <a:br>
              <a:rPr lang="en-GB" b="0">
                <a:effectLst/>
              </a:rPr>
            </a:br>
            <a:endParaRPr lang="en-GB" sz="2400"/>
          </a:p>
        </p:txBody>
      </p:sp>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247236" y="1370808"/>
            <a:ext cx="6457950"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Citations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3D3260A0-2632-3E34-9FAB-FC5A1507A0DB}"/>
              </a:ext>
            </a:extLst>
          </p:cNvPr>
          <p:cNvSpPr txBox="1"/>
          <p:nvPr/>
        </p:nvSpPr>
        <p:spPr>
          <a:xfrm>
            <a:off x="401292" y="2574210"/>
            <a:ext cx="11872291" cy="223978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The Citations are When you write  a piece of academic work, you must acknowledge any sources which you have used. </a:t>
            </a:r>
          </a:p>
          <a:p>
            <a:pPr marL="285750" indent="-285750">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You do this by including a brief in-text ‘citation’ within the main body of your writing, next to the material you have used. </a:t>
            </a:r>
          </a:p>
        </p:txBody>
      </p:sp>
    </p:spTree>
    <p:extLst>
      <p:ext uri="{BB962C8B-B14F-4D97-AF65-F5344CB8AC3E}">
        <p14:creationId xmlns:p14="http://schemas.microsoft.com/office/powerpoint/2010/main" val="159644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DBAFC5-1CFA-321A-D6F6-A0E1937ABAA6}"/>
              </a:ext>
            </a:extLst>
          </p:cNvPr>
          <p:cNvSpPr>
            <a:spLocks noGrp="1"/>
          </p:cNvSpPr>
          <p:nvPr>
            <p:ph idx="1"/>
          </p:nvPr>
        </p:nvSpPr>
        <p:spPr>
          <a:xfrm>
            <a:off x="1802524" y="1989083"/>
            <a:ext cx="10972800" cy="3917032"/>
          </a:xfrm>
        </p:spPr>
        <p:txBody>
          <a:bodyPr/>
          <a:lstStyle/>
          <a:p>
            <a:pPr marL="0" indent="0">
              <a:lnSpc>
                <a:spcPct val="100000"/>
              </a:lnSpc>
              <a:spcAft>
                <a:spcPts val="1000"/>
              </a:spcAft>
              <a:buNone/>
            </a:pPr>
            <a:br>
              <a:rPr lang="en-GB" b="0">
                <a:effectLst/>
              </a:rPr>
            </a:br>
            <a:endParaRPr lang="en-GB" sz="2400"/>
          </a:p>
        </p:txBody>
      </p:sp>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122996" y="870082"/>
            <a:ext cx="6457950"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IEEE Style Citations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3D3260A0-2632-3E34-9FAB-FC5A1507A0DB}"/>
              </a:ext>
            </a:extLst>
          </p:cNvPr>
          <p:cNvSpPr txBox="1"/>
          <p:nvPr/>
        </p:nvSpPr>
        <p:spPr>
          <a:xfrm>
            <a:off x="319709" y="2381678"/>
            <a:ext cx="11872291" cy="223978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The IEEE style is a numeric style, where citations are numbered [1] in the order of appearance. </a:t>
            </a:r>
          </a:p>
          <a:p>
            <a:pPr marL="285750" indent="-28575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This citation leads your reader to a full reference to the source in the list of references at the end of your work. </a:t>
            </a:r>
          </a:p>
        </p:txBody>
      </p:sp>
    </p:spTree>
    <p:extLst>
      <p:ext uri="{BB962C8B-B14F-4D97-AF65-F5344CB8AC3E}">
        <p14:creationId xmlns:p14="http://schemas.microsoft.com/office/powerpoint/2010/main" val="733990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DBAFC5-1CFA-321A-D6F6-A0E1937ABAA6}"/>
              </a:ext>
            </a:extLst>
          </p:cNvPr>
          <p:cNvSpPr>
            <a:spLocks noGrp="1"/>
          </p:cNvSpPr>
          <p:nvPr>
            <p:ph idx="1"/>
          </p:nvPr>
        </p:nvSpPr>
        <p:spPr>
          <a:xfrm>
            <a:off x="1802524" y="1989083"/>
            <a:ext cx="10972800" cy="3917032"/>
          </a:xfrm>
        </p:spPr>
        <p:txBody>
          <a:bodyPr/>
          <a:lstStyle/>
          <a:p>
            <a:pPr marL="0" indent="0">
              <a:lnSpc>
                <a:spcPct val="100000"/>
              </a:lnSpc>
              <a:spcAft>
                <a:spcPts val="1000"/>
              </a:spcAft>
              <a:buNone/>
            </a:pPr>
            <a:br>
              <a:rPr lang="en-GB" b="0">
                <a:effectLst/>
              </a:rPr>
            </a:br>
            <a:endParaRPr lang="en-GB" sz="2400"/>
          </a:p>
        </p:txBody>
      </p:sp>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103118" y="1200100"/>
            <a:ext cx="6457950"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IEEE Style Citations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3D3260A0-2632-3E34-9FAB-FC5A1507A0DB}"/>
              </a:ext>
            </a:extLst>
          </p:cNvPr>
          <p:cNvSpPr txBox="1"/>
          <p:nvPr/>
        </p:nvSpPr>
        <p:spPr>
          <a:xfrm>
            <a:off x="462997" y="2565553"/>
            <a:ext cx="11872291" cy="223978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Each citation number should be enclosed in square brackets on the same line as the text, before any punctuation, with a space before the bracket [2]. </a:t>
            </a:r>
          </a:p>
          <a:p>
            <a:pPr marL="285750" indent="-28575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Once a source has been cited, the same number is re-used for all subsequent citations to the same source.</a:t>
            </a:r>
          </a:p>
        </p:txBody>
      </p:sp>
    </p:spTree>
    <p:extLst>
      <p:ext uri="{BB962C8B-B14F-4D97-AF65-F5344CB8AC3E}">
        <p14:creationId xmlns:p14="http://schemas.microsoft.com/office/powerpoint/2010/main" val="2697387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38513" y="739973"/>
            <a:ext cx="6457950"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Citations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9" name="TextBox 8">
            <a:extLst>
              <a:ext uri="{FF2B5EF4-FFF2-40B4-BE49-F238E27FC236}">
                <a16:creationId xmlns:a16="http://schemas.microsoft.com/office/drawing/2014/main" id="{BC8C68BD-BE9E-8422-6181-859764AA0E70}"/>
              </a:ext>
            </a:extLst>
          </p:cNvPr>
          <p:cNvSpPr txBox="1"/>
          <p:nvPr/>
        </p:nvSpPr>
        <p:spPr>
          <a:xfrm>
            <a:off x="217004" y="2210087"/>
            <a:ext cx="11827565"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 “... as shown by </a:t>
            </a:r>
            <a:r>
              <a:rPr lang="en-GB" sz="2400">
                <a:highlight>
                  <a:srgbClr val="FFFF00"/>
                </a:highlight>
                <a:latin typeface="Cambria" panose="02040503050406030204" pitchFamily="18" charset="0"/>
                <a:ea typeface="Cambria" panose="02040503050406030204" pitchFamily="18" charset="0"/>
              </a:rPr>
              <a:t>Brown [4], </a:t>
            </a:r>
            <a:r>
              <a:rPr lang="en-GB" sz="2400">
                <a:latin typeface="Cambria" panose="02040503050406030204" pitchFamily="18" charset="0"/>
                <a:ea typeface="Cambria" panose="02040503050406030204" pitchFamily="18" charset="0"/>
              </a:rPr>
              <a:t>as previously stated.” </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"The theory was first put forward in </a:t>
            </a:r>
            <a:r>
              <a:rPr lang="en-GB" sz="2400">
                <a:highlight>
                  <a:srgbClr val="FFFF00"/>
                </a:highlight>
                <a:latin typeface="Cambria" panose="02040503050406030204" pitchFamily="18" charset="0"/>
                <a:ea typeface="Cambria" panose="02040503050406030204" pitchFamily="18" charset="0"/>
              </a:rPr>
              <a:t>1987 [1]</a:t>
            </a:r>
            <a:r>
              <a:rPr lang="en-GB" sz="2400">
                <a:latin typeface="Cambria" panose="02040503050406030204" pitchFamily="18" charset="0"/>
                <a:ea typeface="Cambria" panose="02040503050406030204" pitchFamily="18" charset="0"/>
              </a:rPr>
              <a:t>.“</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 “For example, </a:t>
            </a:r>
            <a:r>
              <a:rPr lang="en-GB" sz="2400">
                <a:highlight>
                  <a:srgbClr val="FFFF00"/>
                </a:highlight>
                <a:latin typeface="Cambria" panose="02040503050406030204" pitchFamily="18" charset="0"/>
                <a:ea typeface="Cambria" panose="02040503050406030204" pitchFamily="18" charset="0"/>
              </a:rPr>
              <a:t>see [7]</a:t>
            </a:r>
            <a:r>
              <a:rPr lang="en-GB" sz="2400">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Page numbers are required within citations where material is directly quoted or you refer to a specific part of the source, such as a detail difficult to find. Give page numbers within the square brackets, for example </a:t>
            </a:r>
            <a:r>
              <a:rPr lang="en-GB" sz="2400">
                <a:highlight>
                  <a:srgbClr val="FFFF00"/>
                </a:highlight>
                <a:latin typeface="Cambria" panose="02040503050406030204" pitchFamily="18" charset="0"/>
                <a:ea typeface="Cambria" panose="02040503050406030204" pitchFamily="18" charset="0"/>
              </a:rPr>
              <a:t>[1, p. 3].</a:t>
            </a:r>
          </a:p>
        </p:txBody>
      </p:sp>
    </p:spTree>
    <p:extLst>
      <p:ext uri="{BB962C8B-B14F-4D97-AF65-F5344CB8AC3E}">
        <p14:creationId xmlns:p14="http://schemas.microsoft.com/office/powerpoint/2010/main" val="886162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53422" y="931852"/>
            <a:ext cx="6457950"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Citations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16566" y="2510228"/>
            <a:ext cx="12175434" cy="168578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"Several recent studies </a:t>
            </a:r>
            <a:r>
              <a:rPr lang="en-GB" sz="2400">
                <a:highlight>
                  <a:srgbClr val="FFFF00"/>
                </a:highlight>
                <a:latin typeface="Cambria" panose="02040503050406030204" pitchFamily="18" charset="0"/>
                <a:ea typeface="Cambria" panose="02040503050406030204" pitchFamily="18" charset="0"/>
              </a:rPr>
              <a:t>[3, 4, 15, 16] </a:t>
            </a:r>
            <a:r>
              <a:rPr lang="en-GB" sz="2400">
                <a:latin typeface="Cambria" panose="02040503050406030204" pitchFamily="18" charset="0"/>
                <a:ea typeface="Cambria" panose="02040503050406030204" pitchFamily="18" charset="0"/>
              </a:rPr>
              <a:t>have suggested that...</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 The example above may also be formatted as: </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“Several recent studies </a:t>
            </a:r>
            <a:r>
              <a:rPr lang="en-GB" sz="2400">
                <a:highlight>
                  <a:srgbClr val="FFFF00"/>
                </a:highlight>
                <a:latin typeface="Cambria" panose="02040503050406030204" pitchFamily="18" charset="0"/>
                <a:ea typeface="Cambria" panose="02040503050406030204" pitchFamily="18" charset="0"/>
              </a:rPr>
              <a:t>[3], [4], [15], [16] </a:t>
            </a:r>
            <a:r>
              <a:rPr lang="en-GB" sz="2400">
                <a:latin typeface="Cambria" panose="02040503050406030204" pitchFamily="18" charset="0"/>
                <a:ea typeface="Cambria" panose="02040503050406030204" pitchFamily="18" charset="0"/>
              </a:rPr>
              <a:t>have suggested that…”</a:t>
            </a:r>
          </a:p>
        </p:txBody>
      </p:sp>
    </p:spTree>
    <p:extLst>
      <p:ext uri="{BB962C8B-B14F-4D97-AF65-F5344CB8AC3E}">
        <p14:creationId xmlns:p14="http://schemas.microsoft.com/office/powerpoint/2010/main" val="2438919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53422" y="931852"/>
            <a:ext cx="6457950"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53422" y="2048059"/>
            <a:ext cx="12175434" cy="279377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At the end of your work, list full details of all of the sources which you have cited in your text in a section headed References, in numeric order. </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References listed must follow IEEE formatting guidelines.</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Your reference list should allow anyone reading your work to identify and find the material to which you have referred. </a:t>
            </a:r>
          </a:p>
        </p:txBody>
      </p:sp>
    </p:spTree>
    <p:extLst>
      <p:ext uri="{BB962C8B-B14F-4D97-AF65-F5344CB8AC3E}">
        <p14:creationId xmlns:p14="http://schemas.microsoft.com/office/powerpoint/2010/main" val="780112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53422" y="931852"/>
            <a:ext cx="6457950"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53422" y="2048059"/>
            <a:ext cx="12175434" cy="2793778"/>
          </a:xfrm>
          <a:prstGeom prst="rect">
            <a:avLst/>
          </a:prstGeom>
          <a:noFill/>
        </p:spPr>
        <p:txBody>
          <a:bodyPr wrap="square">
            <a:spAutoFit/>
          </a:bodyPr>
          <a:lstStyle/>
          <a:p>
            <a:pPr algn="just">
              <a:lnSpc>
                <a:spcPct val="150000"/>
              </a:lnSpc>
            </a:pPr>
            <a:r>
              <a:rPr lang="en-GB" sz="2400">
                <a:latin typeface="Cambria" panose="02040503050406030204" pitchFamily="18" charset="0"/>
                <a:ea typeface="Cambria" panose="02040503050406030204" pitchFamily="18" charset="0"/>
              </a:rPr>
              <a:t>In IEEE style your reference list should be formatted in the following way:</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Align references left</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Single-space each entry, double-space between every new entry</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Place number of entry at left margin, enclose in square brackets</a:t>
            </a:r>
          </a:p>
          <a:p>
            <a:pPr marL="342900" indent="-34290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Indent text of entries</a:t>
            </a:r>
          </a:p>
        </p:txBody>
      </p:sp>
    </p:spTree>
    <p:extLst>
      <p:ext uri="{BB962C8B-B14F-4D97-AF65-F5344CB8AC3E}">
        <p14:creationId xmlns:p14="http://schemas.microsoft.com/office/powerpoint/2010/main" val="918156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31560" y="698282"/>
            <a:ext cx="7435713"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119385" y="1918850"/>
            <a:ext cx="11997774" cy="5009769"/>
          </a:xfrm>
          <a:prstGeom prst="rect">
            <a:avLst/>
          </a:prstGeom>
          <a:noFill/>
        </p:spPr>
        <p:txBody>
          <a:bodyPr wrap="square">
            <a:spAutoFit/>
          </a:bodyPr>
          <a:lstStyle/>
          <a:p>
            <a:pPr algn="just">
              <a:lnSpc>
                <a:spcPct val="150000"/>
              </a:lnSpc>
            </a:pPr>
            <a:r>
              <a:rPr lang="en-GB" sz="2400">
                <a:latin typeface="Cambria" panose="02040503050406030204" pitchFamily="18" charset="0"/>
                <a:ea typeface="Cambria" panose="02040503050406030204" pitchFamily="18" charset="0"/>
              </a:rPr>
              <a:t>Each of the following gives a suggested standard format for the reference followed by examples for the different document types. </a:t>
            </a:r>
          </a:p>
          <a:p>
            <a:pPr marL="342900" indent="-342900" algn="just">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Book</a:t>
            </a:r>
          </a:p>
          <a:p>
            <a:pPr marL="342900" indent="-342900" algn="just">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Book chapter</a:t>
            </a:r>
          </a:p>
          <a:p>
            <a:pPr marL="342900" indent="-342900" algn="just">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Electronic Book</a:t>
            </a:r>
          </a:p>
          <a:p>
            <a:pPr marL="342900" indent="-342900" algn="just">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Journal article</a:t>
            </a:r>
          </a:p>
          <a:p>
            <a:pPr marL="342900" indent="-342900" algn="just">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E-Journal article</a:t>
            </a:r>
          </a:p>
          <a:p>
            <a:pPr marL="342900" indent="-342900" algn="just">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Conference Papers</a:t>
            </a:r>
          </a:p>
          <a:p>
            <a:pPr algn="just">
              <a:lnSpc>
                <a:spcPct val="150000"/>
              </a:lnSpc>
            </a:pPr>
            <a:endParaRPr lang="en-GB" sz="2400">
              <a:latin typeface="Cambria" panose="02040503050406030204" pitchFamily="18" charset="0"/>
              <a:ea typeface="Cambria" panose="02040503050406030204" pitchFamily="18" charset="0"/>
            </a:endParaRPr>
          </a:p>
        </p:txBody>
      </p:sp>
      <p:sp>
        <p:nvSpPr>
          <p:cNvPr id="2" name="TextBox 1">
            <a:extLst>
              <a:ext uri="{FF2B5EF4-FFF2-40B4-BE49-F238E27FC236}">
                <a16:creationId xmlns:a16="http://schemas.microsoft.com/office/drawing/2014/main" id="{B892F426-960A-5F00-7F08-CB8B2E4C31C4}"/>
              </a:ext>
            </a:extLst>
          </p:cNvPr>
          <p:cNvSpPr txBox="1"/>
          <p:nvPr/>
        </p:nvSpPr>
        <p:spPr>
          <a:xfrm>
            <a:off x="4351683" y="3125277"/>
            <a:ext cx="3684104" cy="2793778"/>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Reports</a:t>
            </a:r>
          </a:p>
          <a:p>
            <a:pPr marL="342900" indent="-342900">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Patents</a:t>
            </a:r>
          </a:p>
          <a:p>
            <a:pPr marL="342900" indent="-342900">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Standards</a:t>
            </a:r>
          </a:p>
          <a:p>
            <a:pPr marL="342900" indent="-342900">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Theses/Dissertations</a:t>
            </a:r>
          </a:p>
          <a:p>
            <a:pPr marL="342900" indent="-342900">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Datasheets</a:t>
            </a:r>
          </a:p>
        </p:txBody>
      </p:sp>
      <p:sp>
        <p:nvSpPr>
          <p:cNvPr id="9" name="TextBox 8">
            <a:extLst>
              <a:ext uri="{FF2B5EF4-FFF2-40B4-BE49-F238E27FC236}">
                <a16:creationId xmlns:a16="http://schemas.microsoft.com/office/drawing/2014/main" id="{2D68A732-C838-2C63-7CD8-339681024762}"/>
              </a:ext>
            </a:extLst>
          </p:cNvPr>
          <p:cNvSpPr txBox="1"/>
          <p:nvPr/>
        </p:nvSpPr>
        <p:spPr>
          <a:xfrm>
            <a:off x="8489258" y="3174971"/>
            <a:ext cx="3293579" cy="1131785"/>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Online Documents </a:t>
            </a:r>
          </a:p>
          <a:p>
            <a:pPr marL="342900" indent="-342900">
              <a:lnSpc>
                <a:spcPct val="150000"/>
              </a:lnSpc>
              <a:buFont typeface="Arial" panose="020B0604020202020204" pitchFamily="34" charset="0"/>
              <a:buChar char="•"/>
            </a:pPr>
            <a:r>
              <a:rPr lang="en-GB" sz="2400" b="1">
                <a:solidFill>
                  <a:schemeClr val="accent1"/>
                </a:solidFill>
                <a:latin typeface="Cambria" panose="02040503050406030204" pitchFamily="18" charset="0"/>
                <a:ea typeface="Cambria" panose="02040503050406030204" pitchFamily="18" charset="0"/>
              </a:rPr>
              <a:t>Websites</a:t>
            </a:r>
          </a:p>
        </p:txBody>
      </p:sp>
    </p:spTree>
    <p:extLst>
      <p:ext uri="{BB962C8B-B14F-4D97-AF65-F5344CB8AC3E}">
        <p14:creationId xmlns:p14="http://schemas.microsoft.com/office/powerpoint/2010/main" val="3329362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16566" y="1908911"/>
            <a:ext cx="12175434" cy="1870448"/>
          </a:xfrm>
          <a:prstGeom prst="rect">
            <a:avLst/>
          </a:prstGeom>
          <a:noFill/>
        </p:spPr>
        <p:txBody>
          <a:bodyPr wrap="square">
            <a:spAutoFit/>
          </a:bodyPr>
          <a:lstStyle/>
          <a:p>
            <a:pPr algn="just">
              <a:lnSpc>
                <a:spcPct val="150000"/>
              </a:lnSpc>
            </a:pPr>
            <a:r>
              <a:rPr lang="en-GB" sz="3200" b="1">
                <a:latin typeface="Cambria" panose="02040503050406030204" pitchFamily="18" charset="0"/>
                <a:ea typeface="Cambria" panose="02040503050406030204" pitchFamily="18" charset="0"/>
              </a:rPr>
              <a:t>Book</a:t>
            </a:r>
          </a:p>
          <a:p>
            <a:pPr algn="just">
              <a:lnSpc>
                <a:spcPct val="150000"/>
              </a:lnSpc>
            </a:pPr>
            <a:r>
              <a:rPr lang="en-GB" sz="2400">
                <a:highlight>
                  <a:srgbClr val="FFFF00"/>
                </a:highlight>
                <a:ea typeface="Cambria" panose="02040503050406030204" pitchFamily="18" charset="0"/>
              </a:rPr>
              <a:t>[Ref number] </a:t>
            </a:r>
            <a:r>
              <a:rPr lang="en-GB" sz="2400">
                <a:highlight>
                  <a:srgbClr val="00FF00"/>
                </a:highlight>
                <a:ea typeface="Cambria" panose="02040503050406030204" pitchFamily="18" charset="0"/>
              </a:rPr>
              <a:t>Author’s initials. </a:t>
            </a:r>
            <a:r>
              <a:rPr lang="en-GB" sz="2400">
                <a:highlight>
                  <a:srgbClr val="C0C0C0"/>
                </a:highlight>
                <a:ea typeface="Cambria" panose="02040503050406030204" pitchFamily="18" charset="0"/>
              </a:rPr>
              <a:t>Author’s Surname</a:t>
            </a:r>
            <a:r>
              <a:rPr lang="en-GB" sz="2400">
                <a:ea typeface="Cambria" panose="02040503050406030204" pitchFamily="18" charset="0"/>
              </a:rPr>
              <a:t>, </a:t>
            </a:r>
            <a:r>
              <a:rPr lang="en-GB" sz="2400">
                <a:highlight>
                  <a:srgbClr val="00FFFF"/>
                </a:highlight>
                <a:ea typeface="Cambria" panose="02040503050406030204" pitchFamily="18" charset="0"/>
              </a:rPr>
              <a:t>Book Title</a:t>
            </a:r>
            <a:r>
              <a:rPr lang="en-GB" sz="2400">
                <a:ea typeface="Cambria" panose="02040503050406030204" pitchFamily="18" charset="0"/>
              </a:rPr>
              <a:t>, </a:t>
            </a:r>
            <a:r>
              <a:rPr lang="en-GB" sz="2400">
                <a:highlight>
                  <a:srgbClr val="008080"/>
                </a:highlight>
                <a:ea typeface="Cambria" panose="02040503050406030204" pitchFamily="18" charset="0"/>
              </a:rPr>
              <a:t>edition (if not first). </a:t>
            </a:r>
            <a:r>
              <a:rPr lang="en-GB" sz="2400">
                <a:highlight>
                  <a:srgbClr val="FFFF00"/>
                </a:highlight>
                <a:ea typeface="Cambria" panose="02040503050406030204" pitchFamily="18" charset="0"/>
              </a:rPr>
              <a:t>Place of publication:</a:t>
            </a:r>
            <a:r>
              <a:rPr lang="en-GB" sz="2400">
                <a:ea typeface="Cambria" panose="02040503050406030204" pitchFamily="18" charset="0"/>
              </a:rPr>
              <a:t> </a:t>
            </a:r>
            <a:r>
              <a:rPr lang="en-GB" sz="2400">
                <a:highlight>
                  <a:srgbClr val="00FF00"/>
                </a:highlight>
                <a:ea typeface="Cambria" panose="02040503050406030204" pitchFamily="18" charset="0"/>
              </a:rPr>
              <a:t>Publisher</a:t>
            </a:r>
            <a:r>
              <a:rPr lang="en-GB" sz="2400">
                <a:ea typeface="Cambria" panose="02040503050406030204" pitchFamily="18" charset="0"/>
              </a:rPr>
              <a:t>, </a:t>
            </a:r>
            <a:r>
              <a:rPr lang="en-GB" sz="2400">
                <a:highlight>
                  <a:srgbClr val="808000"/>
                </a:highlight>
                <a:ea typeface="Cambria" panose="02040503050406030204" pitchFamily="18" charset="0"/>
              </a:rPr>
              <a:t>Year. </a:t>
            </a:r>
          </a:p>
        </p:txBody>
      </p:sp>
      <p:sp>
        <p:nvSpPr>
          <p:cNvPr id="3" name="TextBox 2">
            <a:extLst>
              <a:ext uri="{FF2B5EF4-FFF2-40B4-BE49-F238E27FC236}">
                <a16:creationId xmlns:a16="http://schemas.microsoft.com/office/drawing/2014/main" id="{BA70AD50-9D54-B962-4FC1-06E892E6DED3}"/>
              </a:ext>
            </a:extLst>
          </p:cNvPr>
          <p:cNvSpPr txBox="1"/>
          <p:nvPr/>
        </p:nvSpPr>
        <p:spPr>
          <a:xfrm>
            <a:off x="16566" y="4418489"/>
            <a:ext cx="12091954" cy="589072"/>
          </a:xfrm>
          <a:prstGeom prst="rect">
            <a:avLst/>
          </a:prstGeom>
          <a:noFill/>
        </p:spPr>
        <p:txBody>
          <a:bodyPr wrap="square">
            <a:spAutoFit/>
          </a:bodyPr>
          <a:lstStyle/>
          <a:p>
            <a:pPr algn="just">
              <a:lnSpc>
                <a:spcPct val="150000"/>
              </a:lnSpc>
            </a:pPr>
            <a:r>
              <a:rPr lang="en-GB" sz="2400">
                <a:highlight>
                  <a:srgbClr val="FFFF00"/>
                </a:highlight>
                <a:ea typeface="Cambria" panose="02040503050406030204" pitchFamily="18" charset="0"/>
              </a:rPr>
              <a:t>[1] </a:t>
            </a:r>
            <a:r>
              <a:rPr lang="en-GB" sz="2400">
                <a:highlight>
                  <a:srgbClr val="00FF00"/>
                </a:highlight>
                <a:ea typeface="Cambria" panose="02040503050406030204" pitchFamily="18" charset="0"/>
              </a:rPr>
              <a:t>I.A. </a:t>
            </a:r>
            <a:r>
              <a:rPr lang="en-GB" sz="2400">
                <a:highlight>
                  <a:srgbClr val="C0C0C0"/>
                </a:highlight>
                <a:ea typeface="Cambria" panose="02040503050406030204" pitchFamily="18" charset="0"/>
              </a:rPr>
              <a:t>Glover</a:t>
            </a:r>
            <a:r>
              <a:rPr lang="en-GB" sz="2400">
                <a:ea typeface="Cambria" panose="02040503050406030204" pitchFamily="18" charset="0"/>
              </a:rPr>
              <a:t> and </a:t>
            </a:r>
            <a:r>
              <a:rPr lang="en-GB" sz="2400">
                <a:highlight>
                  <a:srgbClr val="00FF00"/>
                </a:highlight>
                <a:ea typeface="Cambria" panose="02040503050406030204" pitchFamily="18" charset="0"/>
              </a:rPr>
              <a:t>P.M. </a:t>
            </a:r>
            <a:r>
              <a:rPr lang="en-GB" sz="2400">
                <a:highlight>
                  <a:srgbClr val="C0C0C0"/>
                </a:highlight>
                <a:ea typeface="Cambria" panose="02040503050406030204" pitchFamily="18" charset="0"/>
              </a:rPr>
              <a:t>Grant</a:t>
            </a:r>
            <a:r>
              <a:rPr lang="en-GB" sz="2400">
                <a:ea typeface="Cambria" panose="02040503050406030204" pitchFamily="18" charset="0"/>
              </a:rPr>
              <a:t>, </a:t>
            </a:r>
            <a:r>
              <a:rPr lang="en-GB" sz="2400">
                <a:highlight>
                  <a:srgbClr val="00FFFF"/>
                </a:highlight>
                <a:ea typeface="Cambria" panose="02040503050406030204" pitchFamily="18" charset="0"/>
              </a:rPr>
              <a:t>Digital Communications</a:t>
            </a:r>
            <a:r>
              <a:rPr lang="en-GB" sz="2400">
                <a:ea typeface="Cambria" panose="02040503050406030204" pitchFamily="18" charset="0"/>
              </a:rPr>
              <a:t>, </a:t>
            </a:r>
            <a:r>
              <a:rPr lang="en-GB" sz="2400">
                <a:highlight>
                  <a:srgbClr val="008080"/>
                </a:highlight>
                <a:ea typeface="Cambria" panose="02040503050406030204" pitchFamily="18" charset="0"/>
              </a:rPr>
              <a:t>3rd ed. </a:t>
            </a:r>
            <a:r>
              <a:rPr lang="en-GB" sz="2400">
                <a:highlight>
                  <a:srgbClr val="FFFF00"/>
                </a:highlight>
                <a:ea typeface="Cambria" panose="02040503050406030204" pitchFamily="18" charset="0"/>
              </a:rPr>
              <a:t>Harlow</a:t>
            </a:r>
            <a:r>
              <a:rPr lang="en-GB" sz="2400">
                <a:ea typeface="Cambria" panose="02040503050406030204" pitchFamily="18" charset="0"/>
              </a:rPr>
              <a:t>: </a:t>
            </a:r>
            <a:r>
              <a:rPr lang="en-GB" sz="2400">
                <a:highlight>
                  <a:srgbClr val="00FF00"/>
                </a:highlight>
                <a:ea typeface="Cambria" panose="02040503050406030204" pitchFamily="18" charset="0"/>
              </a:rPr>
              <a:t>Prentice Hall</a:t>
            </a:r>
            <a:r>
              <a:rPr lang="en-GB" sz="2400">
                <a:ea typeface="Cambria" panose="02040503050406030204" pitchFamily="18" charset="0"/>
              </a:rPr>
              <a:t>, </a:t>
            </a:r>
            <a:r>
              <a:rPr lang="en-GB" sz="2400">
                <a:highlight>
                  <a:srgbClr val="808000"/>
                </a:highlight>
                <a:ea typeface="Cambria" panose="02040503050406030204" pitchFamily="18" charset="0"/>
              </a:rPr>
              <a:t>2009</a:t>
            </a:r>
            <a:r>
              <a:rPr lang="en-GB" sz="2400">
                <a:highlight>
                  <a:srgbClr val="808000"/>
                </a:highlight>
                <a:latin typeface="+mj-lt"/>
                <a:ea typeface="Cambria" panose="02040503050406030204" pitchFamily="18" charset="0"/>
              </a:rPr>
              <a:t>.</a:t>
            </a:r>
          </a:p>
        </p:txBody>
      </p:sp>
    </p:spTree>
    <p:extLst>
      <p:ext uri="{BB962C8B-B14F-4D97-AF65-F5344CB8AC3E}">
        <p14:creationId xmlns:p14="http://schemas.microsoft.com/office/powerpoint/2010/main" val="341760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768775"/>
            <a:ext cx="12175434" cy="3163110"/>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Book chapter</a:t>
            </a:r>
          </a:p>
          <a:p>
            <a:pPr algn="just">
              <a:lnSpc>
                <a:spcPct val="150000"/>
              </a:lnSpc>
            </a:pPr>
            <a:r>
              <a:rPr lang="en-GB" sz="2400">
                <a:highlight>
                  <a:srgbClr val="FFFF00"/>
                </a:highlight>
                <a:ea typeface="Cambria" panose="02040503050406030204" pitchFamily="18" charset="0"/>
              </a:rPr>
              <a:t>[Ref number] </a:t>
            </a:r>
            <a:r>
              <a:rPr lang="en-GB" sz="2400">
                <a:highlight>
                  <a:srgbClr val="00FF00"/>
                </a:highlight>
                <a:ea typeface="Cambria" panose="02040503050406030204" pitchFamily="18" charset="0"/>
              </a:rPr>
              <a:t>Author’s initials</a:t>
            </a:r>
            <a:r>
              <a:rPr lang="en-GB" sz="2400">
                <a:ea typeface="Cambria" panose="02040503050406030204" pitchFamily="18" charset="0"/>
              </a:rPr>
              <a:t>. </a:t>
            </a:r>
            <a:r>
              <a:rPr lang="en-GB" sz="2400">
                <a:highlight>
                  <a:srgbClr val="C0C0C0"/>
                </a:highlight>
                <a:ea typeface="Cambria" panose="02040503050406030204" pitchFamily="18" charset="0"/>
              </a:rPr>
              <a:t>Author’s Surname</a:t>
            </a:r>
            <a:r>
              <a:rPr lang="en-GB" sz="2400">
                <a:ea typeface="Cambria" panose="02040503050406030204" pitchFamily="18" charset="0"/>
              </a:rPr>
              <a:t>, “</a:t>
            </a:r>
            <a:r>
              <a:rPr lang="en-GB" sz="2400">
                <a:highlight>
                  <a:srgbClr val="00FFFF"/>
                </a:highlight>
                <a:ea typeface="Cambria" panose="02040503050406030204" pitchFamily="18" charset="0"/>
              </a:rPr>
              <a:t>Title of chapter in book</a:t>
            </a:r>
            <a:r>
              <a:rPr lang="en-GB" sz="2400">
                <a:ea typeface="Cambria" panose="02040503050406030204" pitchFamily="18" charset="0"/>
              </a:rPr>
              <a:t>,” in </a:t>
            </a:r>
            <a:r>
              <a:rPr lang="en-GB" sz="2400">
                <a:highlight>
                  <a:srgbClr val="008080"/>
                </a:highlight>
                <a:ea typeface="Cambria" panose="02040503050406030204" pitchFamily="18" charset="0"/>
              </a:rPr>
              <a:t>Book Title</a:t>
            </a:r>
            <a:r>
              <a:rPr lang="en-GB" sz="2400">
                <a:ea typeface="Cambria" panose="02040503050406030204" pitchFamily="18" charset="0"/>
              </a:rPr>
              <a:t>, </a:t>
            </a:r>
            <a:r>
              <a:rPr lang="en-GB" sz="2400">
                <a:highlight>
                  <a:srgbClr val="FFFF00"/>
                </a:highlight>
                <a:ea typeface="Cambria" panose="02040503050406030204" pitchFamily="18" charset="0"/>
              </a:rPr>
              <a:t>edition (if not first), </a:t>
            </a:r>
            <a:r>
              <a:rPr lang="en-GB" sz="2400">
                <a:highlight>
                  <a:srgbClr val="00FF00"/>
                </a:highlight>
                <a:ea typeface="Cambria" panose="02040503050406030204" pitchFamily="18" charset="0"/>
              </a:rPr>
              <a:t>Editor’s initials. </a:t>
            </a:r>
          </a:p>
          <a:p>
            <a:pPr algn="just">
              <a:lnSpc>
                <a:spcPct val="150000"/>
              </a:lnSpc>
            </a:pPr>
            <a:r>
              <a:rPr lang="en-GB" sz="2400">
                <a:highlight>
                  <a:srgbClr val="808080"/>
                </a:highlight>
                <a:ea typeface="Cambria" panose="02040503050406030204" pitchFamily="18" charset="0"/>
              </a:rPr>
              <a:t>Editor’s Surname</a:t>
            </a:r>
            <a:r>
              <a:rPr lang="en-GB" sz="2400">
                <a:ea typeface="Cambria" panose="02040503050406030204" pitchFamily="18" charset="0"/>
              </a:rPr>
              <a:t>, </a:t>
            </a:r>
            <a:r>
              <a:rPr lang="en-GB" sz="2400">
                <a:highlight>
                  <a:srgbClr val="800080"/>
                </a:highlight>
                <a:ea typeface="Cambria" panose="02040503050406030204" pitchFamily="18" charset="0"/>
              </a:rPr>
              <a:t>Ed. Place of publication</a:t>
            </a:r>
            <a:r>
              <a:rPr lang="en-GB" sz="2400">
                <a:ea typeface="Cambria" panose="02040503050406030204" pitchFamily="18" charset="0"/>
              </a:rPr>
              <a:t>: </a:t>
            </a:r>
            <a:r>
              <a:rPr lang="en-GB" sz="2400">
                <a:highlight>
                  <a:srgbClr val="FF00FF"/>
                </a:highlight>
                <a:ea typeface="Cambria" panose="02040503050406030204" pitchFamily="18" charset="0"/>
              </a:rPr>
              <a:t>Publisher</a:t>
            </a:r>
            <a:r>
              <a:rPr lang="en-GB" sz="2400">
                <a:ea typeface="Cambria" panose="02040503050406030204" pitchFamily="18" charset="0"/>
              </a:rPr>
              <a:t>, </a:t>
            </a:r>
            <a:r>
              <a:rPr lang="en-GB" sz="2400">
                <a:highlight>
                  <a:srgbClr val="008080"/>
                </a:highlight>
                <a:ea typeface="Cambria" panose="02040503050406030204" pitchFamily="18" charset="0"/>
              </a:rPr>
              <a:t>Year</a:t>
            </a:r>
            <a:r>
              <a:rPr lang="en-GB" sz="2400">
                <a:ea typeface="Cambria" panose="02040503050406030204" pitchFamily="18" charset="0"/>
              </a:rPr>
              <a:t>, </a:t>
            </a:r>
            <a:r>
              <a:rPr lang="en-GB" sz="2400">
                <a:highlight>
                  <a:srgbClr val="FFFF00"/>
                </a:highlight>
                <a:ea typeface="Cambria" panose="02040503050406030204" pitchFamily="18" charset="0"/>
              </a:rPr>
              <a:t>page numbers. </a:t>
            </a:r>
          </a:p>
        </p:txBody>
      </p:sp>
      <p:sp>
        <p:nvSpPr>
          <p:cNvPr id="3" name="TextBox 2">
            <a:extLst>
              <a:ext uri="{FF2B5EF4-FFF2-40B4-BE49-F238E27FC236}">
                <a16:creationId xmlns:a16="http://schemas.microsoft.com/office/drawing/2014/main" id="{7DA2E282-B2CF-CB42-A8CE-9CFA553BF1DE}"/>
              </a:ext>
            </a:extLst>
          </p:cNvPr>
          <p:cNvSpPr txBox="1"/>
          <p:nvPr/>
        </p:nvSpPr>
        <p:spPr>
          <a:xfrm>
            <a:off x="0" y="4246479"/>
            <a:ext cx="11942530" cy="1685783"/>
          </a:xfrm>
          <a:prstGeom prst="rect">
            <a:avLst/>
          </a:prstGeom>
          <a:noFill/>
        </p:spPr>
        <p:txBody>
          <a:bodyPr wrap="square">
            <a:spAutoFit/>
          </a:bodyPr>
          <a:lstStyle/>
          <a:p>
            <a:pPr algn="just">
              <a:lnSpc>
                <a:spcPct val="150000"/>
              </a:lnSpc>
            </a:pPr>
            <a:r>
              <a:rPr lang="en-GB" sz="2400">
                <a:highlight>
                  <a:srgbClr val="FFFF00"/>
                </a:highlight>
                <a:ea typeface="Cambria" panose="02040503050406030204" pitchFamily="18" charset="0"/>
              </a:rPr>
              <a:t>[2] </a:t>
            </a:r>
            <a:r>
              <a:rPr lang="en-GB" sz="2400">
                <a:highlight>
                  <a:srgbClr val="00FF00"/>
                </a:highlight>
                <a:ea typeface="Cambria" panose="02040503050406030204" pitchFamily="18" charset="0"/>
              </a:rPr>
              <a:t>C. W. </a:t>
            </a:r>
            <a:r>
              <a:rPr lang="en-GB" sz="2400">
                <a:highlight>
                  <a:srgbClr val="C0C0C0"/>
                </a:highlight>
                <a:ea typeface="Cambria" panose="02040503050406030204" pitchFamily="18" charset="0"/>
              </a:rPr>
              <a:t>Li </a:t>
            </a:r>
            <a:r>
              <a:rPr lang="en-GB" sz="2400">
                <a:ea typeface="Cambria" panose="02040503050406030204" pitchFamily="18" charset="0"/>
              </a:rPr>
              <a:t>and </a:t>
            </a:r>
            <a:r>
              <a:rPr lang="en-GB" sz="2400">
                <a:highlight>
                  <a:srgbClr val="00FF00"/>
                </a:highlight>
                <a:ea typeface="Cambria" panose="02040503050406030204" pitchFamily="18" charset="0"/>
              </a:rPr>
              <a:t>G. J. </a:t>
            </a:r>
            <a:r>
              <a:rPr lang="en-GB" sz="2400">
                <a:highlight>
                  <a:srgbClr val="C0C0C0"/>
                </a:highlight>
                <a:ea typeface="Cambria" panose="02040503050406030204" pitchFamily="18" charset="0"/>
              </a:rPr>
              <a:t>Wang</a:t>
            </a:r>
            <a:r>
              <a:rPr lang="en-GB" sz="2400">
                <a:ea typeface="Cambria" panose="02040503050406030204" pitchFamily="18" charset="0"/>
              </a:rPr>
              <a:t>, "</a:t>
            </a:r>
            <a:r>
              <a:rPr lang="en-GB" sz="2400">
                <a:highlight>
                  <a:srgbClr val="00FFFF"/>
                </a:highlight>
                <a:ea typeface="Cambria" panose="02040503050406030204" pitchFamily="18" charset="0"/>
              </a:rPr>
              <a:t>MEMS manufacturing techniques for tissue scaffolding devices</a:t>
            </a:r>
            <a:r>
              <a:rPr lang="en-GB" sz="2400">
                <a:ea typeface="Cambria" panose="02040503050406030204" pitchFamily="18" charset="0"/>
              </a:rPr>
              <a:t>," in </a:t>
            </a:r>
            <a:r>
              <a:rPr lang="en-GB" sz="2400">
                <a:highlight>
                  <a:srgbClr val="008080"/>
                </a:highlight>
                <a:ea typeface="Cambria" panose="02040503050406030204" pitchFamily="18" charset="0"/>
              </a:rPr>
              <a:t>Mems for Biomedical  Applications</a:t>
            </a:r>
            <a:r>
              <a:rPr lang="en-GB" sz="2400">
                <a:ea typeface="Cambria" panose="02040503050406030204" pitchFamily="18" charset="0"/>
              </a:rPr>
              <a:t>, </a:t>
            </a:r>
            <a:r>
              <a:rPr lang="en-GB" sz="2400">
                <a:highlight>
                  <a:srgbClr val="00FF00"/>
                </a:highlight>
                <a:ea typeface="Cambria" panose="02040503050406030204" pitchFamily="18" charset="0"/>
              </a:rPr>
              <a:t>S. </a:t>
            </a:r>
            <a:r>
              <a:rPr lang="en-GB" sz="2400">
                <a:highlight>
                  <a:srgbClr val="808080"/>
                </a:highlight>
                <a:ea typeface="Cambria" panose="02040503050406030204" pitchFamily="18" charset="0"/>
              </a:rPr>
              <a:t>Bhansali</a:t>
            </a:r>
            <a:r>
              <a:rPr lang="en-GB" sz="2400">
                <a:ea typeface="Cambria" panose="02040503050406030204" pitchFamily="18" charset="0"/>
              </a:rPr>
              <a:t> and</a:t>
            </a:r>
            <a:r>
              <a:rPr lang="en-GB" sz="2400">
                <a:highlight>
                  <a:srgbClr val="00FF00"/>
                </a:highlight>
                <a:ea typeface="Cambria" panose="02040503050406030204" pitchFamily="18" charset="0"/>
              </a:rPr>
              <a:t> A. </a:t>
            </a:r>
            <a:r>
              <a:rPr lang="en-GB" sz="2400">
                <a:highlight>
                  <a:srgbClr val="808080"/>
                </a:highlight>
                <a:ea typeface="Cambria" panose="02040503050406030204" pitchFamily="18" charset="0"/>
              </a:rPr>
              <a:t>Vasudev</a:t>
            </a:r>
            <a:r>
              <a:rPr lang="en-GB" sz="2400">
                <a:ea typeface="Cambria" panose="02040503050406030204" pitchFamily="18" charset="0"/>
              </a:rPr>
              <a:t>, </a:t>
            </a:r>
            <a:r>
              <a:rPr lang="en-GB" sz="2400">
                <a:highlight>
                  <a:srgbClr val="800080"/>
                </a:highlight>
                <a:ea typeface="Cambria" panose="02040503050406030204" pitchFamily="18" charset="0"/>
              </a:rPr>
              <a:t>Eds. Cambridge</a:t>
            </a:r>
            <a:r>
              <a:rPr lang="en-GB" sz="2400">
                <a:ea typeface="Cambria" panose="02040503050406030204" pitchFamily="18" charset="0"/>
              </a:rPr>
              <a:t>: </a:t>
            </a:r>
            <a:r>
              <a:rPr lang="en-GB" sz="2400">
                <a:highlight>
                  <a:srgbClr val="FF00FF"/>
                </a:highlight>
                <a:ea typeface="Cambria" panose="02040503050406030204" pitchFamily="18" charset="0"/>
              </a:rPr>
              <a:t>Woodhead</a:t>
            </a:r>
            <a:r>
              <a:rPr lang="en-GB" sz="2400">
                <a:ea typeface="Cambria" panose="02040503050406030204" pitchFamily="18" charset="0"/>
              </a:rPr>
              <a:t>, </a:t>
            </a:r>
            <a:r>
              <a:rPr lang="en-GB" sz="2400">
                <a:highlight>
                  <a:srgbClr val="008080"/>
                </a:highlight>
                <a:ea typeface="Cambria" panose="02040503050406030204" pitchFamily="18" charset="0"/>
              </a:rPr>
              <a:t>2012</a:t>
            </a:r>
            <a:r>
              <a:rPr lang="en-GB" sz="2400">
                <a:ea typeface="Cambria" panose="02040503050406030204" pitchFamily="18" charset="0"/>
              </a:rPr>
              <a:t>, </a:t>
            </a:r>
            <a:r>
              <a:rPr lang="en-GB" sz="2400">
                <a:highlight>
                  <a:srgbClr val="FFFF00"/>
                </a:highlight>
                <a:ea typeface="Cambria" panose="02040503050406030204" pitchFamily="18" charset="0"/>
              </a:rPr>
              <a:t>pp. 192-217.</a:t>
            </a:r>
          </a:p>
        </p:txBody>
      </p:sp>
    </p:spTree>
    <p:extLst>
      <p:ext uri="{BB962C8B-B14F-4D97-AF65-F5344CB8AC3E}">
        <p14:creationId xmlns:p14="http://schemas.microsoft.com/office/powerpoint/2010/main" val="3500740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931852"/>
            <a:ext cx="12175434" cy="2609112"/>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Electronic Book</a:t>
            </a:r>
          </a:p>
          <a:p>
            <a:pPr algn="just">
              <a:lnSpc>
                <a:spcPct val="150000"/>
              </a:lnSpc>
            </a:pPr>
            <a:r>
              <a:rPr lang="en-GB" sz="2400">
                <a:highlight>
                  <a:srgbClr val="FFFF00"/>
                </a:highlight>
                <a:ea typeface="Cambria" panose="02040503050406030204" pitchFamily="18" charset="0"/>
              </a:rPr>
              <a:t>[Ref number] </a:t>
            </a:r>
            <a:r>
              <a:rPr lang="en-GB" sz="2400">
                <a:highlight>
                  <a:srgbClr val="00FF00"/>
                </a:highlight>
                <a:ea typeface="Cambria" panose="02040503050406030204" pitchFamily="18" charset="0"/>
              </a:rPr>
              <a:t>Author’s initials. </a:t>
            </a:r>
            <a:r>
              <a:rPr lang="en-GB" sz="2400">
                <a:highlight>
                  <a:srgbClr val="FF0000"/>
                </a:highlight>
                <a:ea typeface="Cambria" panose="02040503050406030204" pitchFamily="18" charset="0"/>
              </a:rPr>
              <a:t>Author’s Surname. </a:t>
            </a:r>
            <a:r>
              <a:rPr lang="en-GB" sz="2400">
                <a:highlight>
                  <a:srgbClr val="0000FF"/>
                </a:highlight>
                <a:ea typeface="Cambria" panose="02040503050406030204" pitchFamily="18" charset="0"/>
              </a:rPr>
              <a:t>(Year, Month Day). </a:t>
            </a:r>
            <a:r>
              <a:rPr lang="en-GB" sz="2400">
                <a:highlight>
                  <a:srgbClr val="808000"/>
                </a:highlight>
                <a:ea typeface="Cambria" panose="02040503050406030204" pitchFamily="18" charset="0"/>
              </a:rPr>
              <a:t>Book Title </a:t>
            </a:r>
            <a:r>
              <a:rPr lang="en-GB" sz="2400">
                <a:ea typeface="Cambria" panose="02040503050406030204" pitchFamily="18" charset="0"/>
              </a:rPr>
              <a:t>(edition) </a:t>
            </a:r>
            <a:r>
              <a:rPr lang="en-GB" sz="2400">
                <a:highlight>
                  <a:srgbClr val="008080"/>
                </a:highlight>
                <a:ea typeface="Cambria" panose="02040503050406030204" pitchFamily="18" charset="0"/>
              </a:rPr>
              <a:t>[Type of medium]. </a:t>
            </a:r>
            <a:r>
              <a:rPr lang="en-GB" sz="2400">
                <a:highlight>
                  <a:srgbClr val="00FFFF"/>
                </a:highlight>
                <a:ea typeface="Cambria" panose="02040503050406030204" pitchFamily="18" charset="0"/>
              </a:rPr>
              <a:t>Available: URL</a:t>
            </a:r>
          </a:p>
        </p:txBody>
      </p:sp>
      <p:sp>
        <p:nvSpPr>
          <p:cNvPr id="3" name="TextBox 2">
            <a:extLst>
              <a:ext uri="{FF2B5EF4-FFF2-40B4-BE49-F238E27FC236}">
                <a16:creationId xmlns:a16="http://schemas.microsoft.com/office/drawing/2014/main" id="{71C04AEC-9918-89D7-B149-1ADE03F23DA8}"/>
              </a:ext>
            </a:extLst>
          </p:cNvPr>
          <p:cNvSpPr txBox="1"/>
          <p:nvPr/>
        </p:nvSpPr>
        <p:spPr>
          <a:xfrm>
            <a:off x="75715" y="3890334"/>
            <a:ext cx="11893023" cy="2620589"/>
          </a:xfrm>
          <a:prstGeom prst="rect">
            <a:avLst/>
          </a:prstGeom>
          <a:noFill/>
        </p:spPr>
        <p:txBody>
          <a:bodyPr wrap="square">
            <a:spAutoFit/>
          </a:bodyPr>
          <a:lstStyle/>
          <a:p>
            <a:pPr algn="just">
              <a:lnSpc>
                <a:spcPct val="150000"/>
              </a:lnSpc>
            </a:pPr>
            <a:r>
              <a:rPr lang="en-GB" sz="2400">
                <a:highlight>
                  <a:srgbClr val="FFFF00"/>
                </a:highlight>
                <a:ea typeface="Cambria" panose="02040503050406030204" pitchFamily="18" charset="0"/>
              </a:rPr>
              <a:t>[3] </a:t>
            </a:r>
            <a:r>
              <a:rPr lang="en-GB" sz="2400">
                <a:highlight>
                  <a:srgbClr val="00FF00"/>
                </a:highlight>
                <a:ea typeface="Cambria" panose="02040503050406030204" pitchFamily="18" charset="0"/>
              </a:rPr>
              <a:t>W. </a:t>
            </a:r>
            <a:r>
              <a:rPr lang="en-GB" sz="2400">
                <a:highlight>
                  <a:srgbClr val="FF0000"/>
                </a:highlight>
                <a:ea typeface="Cambria" panose="02040503050406030204" pitchFamily="18" charset="0"/>
              </a:rPr>
              <a:t>Zeng, </a:t>
            </a:r>
            <a:r>
              <a:rPr lang="en-GB" sz="2400">
                <a:highlight>
                  <a:srgbClr val="00FF00"/>
                </a:highlight>
                <a:ea typeface="Cambria" panose="02040503050406030204" pitchFamily="18" charset="0"/>
              </a:rPr>
              <a:t>H. </a:t>
            </a:r>
            <a:r>
              <a:rPr lang="en-GB" sz="2400">
                <a:highlight>
                  <a:srgbClr val="FF0000"/>
                </a:highlight>
                <a:ea typeface="Cambria" panose="02040503050406030204" pitchFamily="18" charset="0"/>
              </a:rPr>
              <a:t>Yu, </a:t>
            </a:r>
            <a:r>
              <a:rPr lang="en-GB" sz="2400">
                <a:highlight>
                  <a:srgbClr val="00FF00"/>
                </a:highlight>
                <a:ea typeface="Cambria" panose="02040503050406030204" pitchFamily="18" charset="0"/>
              </a:rPr>
              <a:t>C. </a:t>
            </a:r>
            <a:r>
              <a:rPr lang="en-GB" sz="2400">
                <a:highlight>
                  <a:srgbClr val="FF0000"/>
                </a:highlight>
                <a:ea typeface="Cambria" panose="02040503050406030204" pitchFamily="18" charset="0"/>
              </a:rPr>
              <a:t>Lin. </a:t>
            </a:r>
            <a:r>
              <a:rPr lang="en-GB" sz="2400">
                <a:highlight>
                  <a:srgbClr val="0000FF"/>
                </a:highlight>
                <a:ea typeface="Cambria" panose="02040503050406030204" pitchFamily="18" charset="0"/>
              </a:rPr>
              <a:t>(2013, Dec 19). </a:t>
            </a:r>
            <a:r>
              <a:rPr lang="en-GB" sz="2400">
                <a:highlight>
                  <a:srgbClr val="808000"/>
                </a:highlight>
                <a:ea typeface="Cambria" panose="02040503050406030204" pitchFamily="18" charset="0"/>
              </a:rPr>
              <a:t>Multimedia Security Technologies for Digital Rights Management</a:t>
            </a:r>
            <a:r>
              <a:rPr lang="en-GB" sz="2400">
                <a:ea typeface="Cambria" panose="02040503050406030204" pitchFamily="18" charset="0"/>
              </a:rPr>
              <a:t> </a:t>
            </a:r>
            <a:r>
              <a:rPr lang="en-GB" sz="2400">
                <a:highlight>
                  <a:srgbClr val="008080"/>
                </a:highlight>
                <a:ea typeface="Cambria" panose="02040503050406030204" pitchFamily="18" charset="0"/>
              </a:rPr>
              <a:t>[Online]. </a:t>
            </a:r>
            <a:r>
              <a:rPr lang="en-GB" sz="2400">
                <a:highlight>
                  <a:srgbClr val="00FFFF"/>
                </a:highlight>
                <a:ea typeface="Cambria" panose="02040503050406030204" pitchFamily="18" charset="0"/>
              </a:rPr>
              <a:t>Available: </a:t>
            </a:r>
            <a:r>
              <a:rPr lang="en-GB" sz="2400">
                <a:highlight>
                  <a:srgbClr val="00FFFF"/>
                </a:highlight>
                <a:ea typeface="Cambria" panose="02040503050406030204" pitchFamily="18" charset="0"/>
                <a:hlinkClick r:id="rId2"/>
              </a:rPr>
              <a:t>http://goo.gl/xQ6doi</a:t>
            </a:r>
            <a:endParaRPr lang="en-GB" sz="2400">
              <a:highlight>
                <a:srgbClr val="00FFFF"/>
              </a:highlight>
              <a:ea typeface="Cambria" panose="02040503050406030204" pitchFamily="18" charset="0"/>
            </a:endParaRPr>
          </a:p>
          <a:p>
            <a:pPr algn="just">
              <a:lnSpc>
                <a:spcPct val="150000"/>
              </a:lnSpc>
            </a:pPr>
            <a:endParaRPr lang="en-GB" sz="2400">
              <a:highlight>
                <a:srgbClr val="00FFFF"/>
              </a:highlight>
              <a:latin typeface="Cambria" panose="02040503050406030204" pitchFamily="18" charset="0"/>
              <a:ea typeface="Cambria" panose="02040503050406030204" pitchFamily="18" charset="0"/>
            </a:endParaRPr>
          </a:p>
          <a:p>
            <a:pPr algn="just">
              <a:lnSpc>
                <a:spcPct val="150000"/>
              </a:lnSpc>
            </a:pPr>
            <a:r>
              <a:rPr lang="en-GB" sz="2000">
                <a:latin typeface="Cambria" panose="02040503050406030204" pitchFamily="18" charset="0"/>
                <a:ea typeface="Cambria" panose="02040503050406030204" pitchFamily="18" charset="0"/>
              </a:rPr>
              <a:t>Note: If the e-book is a direct equivalent of a print book e.g. in PDF format, you can reference it as a normal print book.</a:t>
            </a:r>
          </a:p>
        </p:txBody>
      </p:sp>
    </p:spTree>
    <p:extLst>
      <p:ext uri="{BB962C8B-B14F-4D97-AF65-F5344CB8AC3E}">
        <p14:creationId xmlns:p14="http://schemas.microsoft.com/office/powerpoint/2010/main" val="233213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931852"/>
            <a:ext cx="12175434" cy="2617961"/>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Journal article</a:t>
            </a:r>
          </a:p>
          <a:p>
            <a:pPr algn="just">
              <a:lnSpc>
                <a:spcPct val="150000"/>
              </a:lnSpc>
            </a:pPr>
            <a:r>
              <a:rPr lang="en-GB" sz="2400">
                <a:highlight>
                  <a:srgbClr val="FFFF00"/>
                </a:highlight>
              </a:rPr>
              <a:t>[Ref number] </a:t>
            </a:r>
            <a:r>
              <a:rPr lang="en-GB" sz="2400">
                <a:highlight>
                  <a:srgbClr val="00FF00"/>
                </a:highlight>
              </a:rPr>
              <a:t>Author’s initials</a:t>
            </a:r>
            <a:r>
              <a:rPr lang="en-GB" sz="2400"/>
              <a:t>. </a:t>
            </a:r>
            <a:r>
              <a:rPr lang="en-GB" sz="2400">
                <a:highlight>
                  <a:srgbClr val="C0C0C0"/>
                </a:highlight>
              </a:rPr>
              <a:t>Author’s Surname</a:t>
            </a:r>
            <a:r>
              <a:rPr lang="en-GB" sz="2400"/>
              <a:t>, “</a:t>
            </a:r>
            <a:r>
              <a:rPr lang="en-GB" sz="2400">
                <a:highlight>
                  <a:srgbClr val="00FFFF"/>
                </a:highlight>
              </a:rPr>
              <a:t>Title of article,” </a:t>
            </a:r>
            <a:r>
              <a:rPr lang="en-GB" sz="2400">
                <a:highlight>
                  <a:srgbClr val="008080"/>
                </a:highlight>
              </a:rPr>
              <a:t>Title of journal abbreviated in Italics, </a:t>
            </a:r>
            <a:r>
              <a:rPr lang="en-GB" sz="2400">
                <a:highlight>
                  <a:srgbClr val="800080"/>
                </a:highlight>
              </a:rPr>
              <a:t>vol. number</a:t>
            </a:r>
            <a:r>
              <a:rPr lang="en-GB" sz="2400"/>
              <a:t>, issue number, </a:t>
            </a:r>
            <a:r>
              <a:rPr lang="en-GB" sz="2400">
                <a:highlight>
                  <a:srgbClr val="FF00FF"/>
                </a:highlight>
              </a:rPr>
              <a:t>page numbers</a:t>
            </a:r>
            <a:r>
              <a:rPr lang="en-GB" sz="2400"/>
              <a:t>, </a:t>
            </a:r>
            <a:r>
              <a:rPr lang="en-GB" sz="2400">
                <a:highlight>
                  <a:srgbClr val="FFFF00"/>
                </a:highlight>
              </a:rPr>
              <a:t>Abbreviated Month Year</a:t>
            </a:r>
            <a:r>
              <a:rPr lang="en-GB" sz="2400"/>
              <a:t>.</a:t>
            </a:r>
            <a:endParaRPr lang="en-GB" sz="2400">
              <a:latin typeface="Cambria" panose="02040503050406030204" pitchFamily="18" charset="0"/>
              <a:ea typeface="Cambria" panose="02040503050406030204" pitchFamily="18" charset="0"/>
            </a:endParaRPr>
          </a:p>
        </p:txBody>
      </p:sp>
      <p:sp>
        <p:nvSpPr>
          <p:cNvPr id="3" name="TextBox 2">
            <a:extLst>
              <a:ext uri="{FF2B5EF4-FFF2-40B4-BE49-F238E27FC236}">
                <a16:creationId xmlns:a16="http://schemas.microsoft.com/office/drawing/2014/main" id="{71C04AEC-9918-89D7-B149-1ADE03F23DA8}"/>
              </a:ext>
            </a:extLst>
          </p:cNvPr>
          <p:cNvSpPr txBox="1"/>
          <p:nvPr/>
        </p:nvSpPr>
        <p:spPr>
          <a:xfrm>
            <a:off x="75715" y="3890334"/>
            <a:ext cx="11893023" cy="2627964"/>
          </a:xfrm>
          <a:prstGeom prst="rect">
            <a:avLst/>
          </a:prstGeom>
          <a:noFill/>
        </p:spPr>
        <p:txBody>
          <a:bodyPr wrap="square">
            <a:spAutoFit/>
          </a:bodyPr>
          <a:lstStyle/>
          <a:p>
            <a:pPr algn="just">
              <a:lnSpc>
                <a:spcPct val="150000"/>
              </a:lnSpc>
            </a:pPr>
            <a:r>
              <a:rPr lang="en-GB" sz="2400">
                <a:highlight>
                  <a:srgbClr val="FFFF00"/>
                </a:highlight>
              </a:rPr>
              <a:t>[4] </a:t>
            </a:r>
            <a:r>
              <a:rPr lang="en-GB" sz="2400">
                <a:highlight>
                  <a:srgbClr val="00FF00"/>
                </a:highlight>
              </a:rPr>
              <a:t>F. </a:t>
            </a:r>
            <a:r>
              <a:rPr lang="en-GB" sz="2400">
                <a:highlight>
                  <a:srgbClr val="C0C0C0"/>
                </a:highlight>
              </a:rPr>
              <a:t>Yan</a:t>
            </a:r>
            <a:r>
              <a:rPr lang="en-GB" sz="2400"/>
              <a:t>, </a:t>
            </a:r>
            <a:r>
              <a:rPr lang="en-GB" sz="2400">
                <a:highlight>
                  <a:srgbClr val="00FF00"/>
                </a:highlight>
              </a:rPr>
              <a:t>Y. </a:t>
            </a:r>
            <a:r>
              <a:rPr lang="en-GB" sz="2400">
                <a:highlight>
                  <a:srgbClr val="C0C0C0"/>
                </a:highlight>
              </a:rPr>
              <a:t>Gu</a:t>
            </a:r>
            <a:r>
              <a:rPr lang="en-GB" sz="2400"/>
              <a:t>, </a:t>
            </a:r>
            <a:r>
              <a:rPr lang="en-GB" sz="2400">
                <a:highlight>
                  <a:srgbClr val="00FF00"/>
                </a:highlight>
              </a:rPr>
              <a:t>Y. </a:t>
            </a:r>
            <a:r>
              <a:rPr lang="en-GB" sz="2400">
                <a:highlight>
                  <a:srgbClr val="C0C0C0"/>
                </a:highlight>
              </a:rPr>
              <a:t>Wang</a:t>
            </a:r>
            <a:r>
              <a:rPr lang="en-GB" sz="2400"/>
              <a:t>, </a:t>
            </a:r>
            <a:r>
              <a:rPr lang="en-GB" sz="2400">
                <a:highlight>
                  <a:srgbClr val="00FF00"/>
                </a:highlight>
              </a:rPr>
              <a:t>C</a:t>
            </a:r>
            <a:r>
              <a:rPr lang="en-GB" sz="2400"/>
              <a:t>. </a:t>
            </a:r>
            <a:r>
              <a:rPr lang="en-GB" sz="2400">
                <a:highlight>
                  <a:srgbClr val="C0C0C0"/>
                </a:highlight>
              </a:rPr>
              <a:t>M. Wang</a:t>
            </a:r>
            <a:r>
              <a:rPr lang="en-GB" sz="2400"/>
              <a:t>, </a:t>
            </a:r>
            <a:r>
              <a:rPr lang="en-GB" sz="2400">
                <a:highlight>
                  <a:srgbClr val="00FF00"/>
                </a:highlight>
              </a:rPr>
              <a:t>X. Y. </a:t>
            </a:r>
            <a:r>
              <a:rPr lang="en-GB" sz="2400">
                <a:highlight>
                  <a:srgbClr val="C0C0C0"/>
                </a:highlight>
              </a:rPr>
              <a:t>Hu</a:t>
            </a:r>
            <a:r>
              <a:rPr lang="en-GB" sz="2400"/>
              <a:t>, </a:t>
            </a:r>
            <a:r>
              <a:rPr lang="en-GB" sz="2400">
                <a:highlight>
                  <a:srgbClr val="00FF00"/>
                </a:highlight>
              </a:rPr>
              <a:t>H. X. </a:t>
            </a:r>
            <a:r>
              <a:rPr lang="en-GB" sz="2400">
                <a:highlight>
                  <a:srgbClr val="C0C0C0"/>
                </a:highlight>
              </a:rPr>
              <a:t>Peng</a:t>
            </a:r>
            <a:r>
              <a:rPr lang="en-GB" sz="2400"/>
              <a:t>, et al., "</a:t>
            </a:r>
            <a:r>
              <a:rPr lang="en-GB" sz="2400">
                <a:highlight>
                  <a:srgbClr val="00FFFF"/>
                </a:highlight>
              </a:rPr>
              <a:t>Study on the interaction mechanism between laser and rock during perforation</a:t>
            </a:r>
            <a:r>
              <a:rPr lang="en-GB" sz="2400"/>
              <a:t>," </a:t>
            </a:r>
            <a:r>
              <a:rPr lang="en-GB" sz="2400" i="1">
                <a:highlight>
                  <a:srgbClr val="008080"/>
                </a:highlight>
              </a:rPr>
              <a:t>Optics and Laser Technology</a:t>
            </a:r>
            <a:r>
              <a:rPr lang="en-GB" sz="2400"/>
              <a:t>, </a:t>
            </a:r>
            <a:r>
              <a:rPr lang="en-GB" sz="2400">
                <a:highlight>
                  <a:srgbClr val="800080"/>
                </a:highlight>
              </a:rPr>
              <a:t>vol. 54, </a:t>
            </a:r>
            <a:r>
              <a:rPr lang="en-GB" sz="2400">
                <a:highlight>
                  <a:srgbClr val="FF00FF"/>
                </a:highlight>
              </a:rPr>
              <a:t>pp. 303-308</a:t>
            </a:r>
            <a:r>
              <a:rPr lang="en-GB" sz="2400"/>
              <a:t>, </a:t>
            </a:r>
            <a:r>
              <a:rPr lang="en-GB" sz="2400">
                <a:highlight>
                  <a:srgbClr val="FFFF00"/>
                </a:highlight>
              </a:rPr>
              <a:t>Dec 2013. </a:t>
            </a:r>
          </a:p>
          <a:p>
            <a:pPr algn="just">
              <a:lnSpc>
                <a:spcPct val="150000"/>
              </a:lnSpc>
            </a:pPr>
            <a:r>
              <a:rPr lang="en-GB" sz="2000"/>
              <a:t>Note: the above example article is from a journal which does not use issue numbers, so they are not included in the reference. </a:t>
            </a:r>
            <a:endParaRPr lang="en-GB" sz="200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988078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8283" y="851788"/>
            <a:ext cx="12175434" cy="2617961"/>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E-Journal article</a:t>
            </a:r>
          </a:p>
          <a:p>
            <a:pPr algn="just">
              <a:lnSpc>
                <a:spcPct val="150000"/>
              </a:lnSpc>
            </a:pPr>
            <a:r>
              <a:rPr lang="en-GB" sz="2400">
                <a:highlight>
                  <a:srgbClr val="FFFF00"/>
                </a:highlight>
              </a:rPr>
              <a:t>[Ref number] </a:t>
            </a:r>
            <a:r>
              <a:rPr lang="en-GB" sz="2400">
                <a:highlight>
                  <a:srgbClr val="00FF00"/>
                </a:highlight>
              </a:rPr>
              <a:t>Author’s initials. </a:t>
            </a:r>
            <a:r>
              <a:rPr lang="en-GB" sz="2400">
                <a:highlight>
                  <a:srgbClr val="00FFFF"/>
                </a:highlight>
              </a:rPr>
              <a:t>Author’s Surname. </a:t>
            </a:r>
            <a:r>
              <a:rPr lang="en-GB" sz="2400">
                <a:highlight>
                  <a:srgbClr val="0000FF"/>
                </a:highlight>
              </a:rPr>
              <a:t>(Year, Month). </a:t>
            </a:r>
            <a:r>
              <a:rPr lang="en-GB" sz="2400">
                <a:highlight>
                  <a:srgbClr val="FF0000"/>
                </a:highlight>
              </a:rPr>
              <a:t>“Title of article.” </a:t>
            </a:r>
            <a:r>
              <a:rPr lang="en-GB" sz="2400">
                <a:highlight>
                  <a:srgbClr val="800080"/>
                </a:highlight>
              </a:rPr>
              <a:t>Journal Title</a:t>
            </a:r>
            <a:r>
              <a:rPr lang="en-GB" sz="2400"/>
              <a:t> </a:t>
            </a:r>
            <a:r>
              <a:rPr lang="en-GB" sz="2400">
                <a:highlight>
                  <a:srgbClr val="FF00FF"/>
                </a:highlight>
              </a:rPr>
              <a:t>[type of medium]. </a:t>
            </a:r>
            <a:r>
              <a:rPr lang="en-GB" sz="2400">
                <a:highlight>
                  <a:srgbClr val="FFFF00"/>
                </a:highlight>
              </a:rPr>
              <a:t>Volume number, </a:t>
            </a:r>
            <a:r>
              <a:rPr lang="en-GB" sz="2400">
                <a:highlight>
                  <a:srgbClr val="00FF00"/>
                </a:highlight>
              </a:rPr>
              <a:t>issue number, </a:t>
            </a:r>
            <a:r>
              <a:rPr lang="en-GB" sz="2400"/>
              <a:t>page numbers if given. </a:t>
            </a:r>
            <a:r>
              <a:rPr lang="en-GB" sz="2400">
                <a:highlight>
                  <a:srgbClr val="008080"/>
                </a:highlight>
              </a:rPr>
              <a:t>Available: URL</a:t>
            </a:r>
            <a:endParaRPr lang="en-GB" sz="2400">
              <a:highlight>
                <a:srgbClr val="008080"/>
              </a:highlight>
              <a:latin typeface="Cambria" panose="02040503050406030204" pitchFamily="18" charset="0"/>
              <a:ea typeface="Cambria" panose="02040503050406030204" pitchFamily="18" charset="0"/>
            </a:endParaRPr>
          </a:p>
        </p:txBody>
      </p:sp>
      <p:sp>
        <p:nvSpPr>
          <p:cNvPr id="3" name="TextBox 2">
            <a:extLst>
              <a:ext uri="{FF2B5EF4-FFF2-40B4-BE49-F238E27FC236}">
                <a16:creationId xmlns:a16="http://schemas.microsoft.com/office/drawing/2014/main" id="{71C04AEC-9918-89D7-B149-1ADE03F23DA8}"/>
              </a:ext>
            </a:extLst>
          </p:cNvPr>
          <p:cNvSpPr txBox="1"/>
          <p:nvPr/>
        </p:nvSpPr>
        <p:spPr>
          <a:xfrm>
            <a:off x="8283" y="3663694"/>
            <a:ext cx="11893023" cy="2627964"/>
          </a:xfrm>
          <a:prstGeom prst="rect">
            <a:avLst/>
          </a:prstGeom>
          <a:noFill/>
        </p:spPr>
        <p:txBody>
          <a:bodyPr wrap="square">
            <a:spAutoFit/>
          </a:bodyPr>
          <a:lstStyle/>
          <a:p>
            <a:pPr algn="just">
              <a:lnSpc>
                <a:spcPct val="150000"/>
              </a:lnSpc>
            </a:pPr>
            <a:r>
              <a:rPr lang="en-GB" sz="2400">
                <a:highlight>
                  <a:srgbClr val="FFFF00"/>
                </a:highlight>
              </a:rPr>
              <a:t>[5] </a:t>
            </a:r>
            <a:r>
              <a:rPr lang="en-GB" sz="2400">
                <a:highlight>
                  <a:srgbClr val="00FF00"/>
                </a:highlight>
              </a:rPr>
              <a:t>M. </a:t>
            </a:r>
            <a:r>
              <a:rPr lang="en-GB" sz="2400" err="1">
                <a:highlight>
                  <a:srgbClr val="00FFFF"/>
                </a:highlight>
              </a:rPr>
              <a:t>Semilof</a:t>
            </a:r>
            <a:r>
              <a:rPr lang="en-GB" sz="2400">
                <a:highlight>
                  <a:srgbClr val="00FFFF"/>
                </a:highlight>
              </a:rPr>
              <a:t>. </a:t>
            </a:r>
            <a:r>
              <a:rPr lang="en-GB" sz="2400">
                <a:highlight>
                  <a:srgbClr val="0000FF"/>
                </a:highlight>
              </a:rPr>
              <a:t>(1996, July). </a:t>
            </a:r>
            <a:r>
              <a:rPr lang="en-GB" sz="2400">
                <a:highlight>
                  <a:srgbClr val="FF0000"/>
                </a:highlight>
              </a:rPr>
              <a:t>“Driving commerce to the web-corporate intranets and the internet: lines blur”. </a:t>
            </a:r>
            <a:r>
              <a:rPr lang="en-GB" sz="2400">
                <a:highlight>
                  <a:srgbClr val="800080"/>
                </a:highlight>
              </a:rPr>
              <a:t>Communication  Week </a:t>
            </a:r>
            <a:r>
              <a:rPr lang="en-GB" sz="2400">
                <a:highlight>
                  <a:srgbClr val="FF00FF"/>
                </a:highlight>
              </a:rPr>
              <a:t>[Online]. </a:t>
            </a:r>
            <a:r>
              <a:rPr lang="en-GB" sz="2400">
                <a:highlight>
                  <a:srgbClr val="FFFF00"/>
                </a:highlight>
              </a:rPr>
              <a:t>vol. 6, </a:t>
            </a:r>
            <a:r>
              <a:rPr lang="en-GB" sz="2400">
                <a:highlight>
                  <a:srgbClr val="00FF00"/>
                </a:highlight>
              </a:rPr>
              <a:t>issue 19. </a:t>
            </a:r>
            <a:r>
              <a:rPr lang="en-GB" sz="2400">
                <a:highlight>
                  <a:srgbClr val="008080"/>
                </a:highlight>
              </a:rPr>
              <a:t>Available: http://www.techweb.com/se/directlinkcgi?CWK19960715S0005 </a:t>
            </a:r>
          </a:p>
          <a:p>
            <a:pPr algn="just">
              <a:lnSpc>
                <a:spcPct val="150000"/>
              </a:lnSpc>
            </a:pPr>
            <a:endParaRPr lang="en-GB" sz="2000"/>
          </a:p>
          <a:p>
            <a:pPr algn="just">
              <a:lnSpc>
                <a:spcPct val="150000"/>
              </a:lnSpc>
            </a:pPr>
            <a:r>
              <a:rPr lang="en-GB" sz="2000"/>
              <a:t>Note: PDF versions of journal articles are direct copies of the print edition, so you can cite them as print journals. </a:t>
            </a:r>
            <a:endParaRPr lang="en-GB" sz="200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948880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8283" y="851788"/>
            <a:ext cx="12175434" cy="2617961"/>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Conference papers</a:t>
            </a:r>
          </a:p>
          <a:p>
            <a:pPr algn="just">
              <a:lnSpc>
                <a:spcPct val="150000"/>
              </a:lnSpc>
            </a:pPr>
            <a:r>
              <a:rPr lang="en-GB" sz="2400">
                <a:highlight>
                  <a:srgbClr val="008080"/>
                </a:highlight>
              </a:rPr>
              <a:t>[Ref number] </a:t>
            </a:r>
            <a:r>
              <a:rPr lang="en-GB" sz="2400">
                <a:highlight>
                  <a:srgbClr val="00FF00"/>
                </a:highlight>
              </a:rPr>
              <a:t>Author’s initials. </a:t>
            </a:r>
            <a:r>
              <a:rPr lang="en-GB" sz="2400">
                <a:highlight>
                  <a:srgbClr val="FFFF00"/>
                </a:highlight>
              </a:rPr>
              <a:t>Author’s Surname</a:t>
            </a:r>
            <a:r>
              <a:rPr lang="en-GB" sz="2400"/>
              <a:t>, </a:t>
            </a:r>
            <a:r>
              <a:rPr lang="en-GB" sz="2400">
                <a:highlight>
                  <a:srgbClr val="00FFFF"/>
                </a:highlight>
              </a:rPr>
              <a:t>“Title of paper,”</a:t>
            </a:r>
            <a:r>
              <a:rPr lang="en-GB" sz="2400"/>
              <a:t> in </a:t>
            </a:r>
            <a:r>
              <a:rPr lang="en-GB" sz="2400">
                <a:highlight>
                  <a:srgbClr val="808000"/>
                </a:highlight>
              </a:rPr>
              <a:t>Name of Conference</a:t>
            </a:r>
            <a:r>
              <a:rPr lang="en-GB" sz="2400"/>
              <a:t>, </a:t>
            </a:r>
            <a:r>
              <a:rPr lang="en-GB" sz="2400">
                <a:highlight>
                  <a:srgbClr val="FF00FF"/>
                </a:highlight>
              </a:rPr>
              <a:t>Location</a:t>
            </a:r>
            <a:r>
              <a:rPr lang="en-GB" sz="2400"/>
              <a:t>, </a:t>
            </a:r>
            <a:r>
              <a:rPr lang="en-GB" sz="2400">
                <a:highlight>
                  <a:srgbClr val="C0C0C0"/>
                </a:highlight>
              </a:rPr>
              <a:t>Year</a:t>
            </a:r>
            <a:r>
              <a:rPr lang="en-GB" sz="2400"/>
              <a:t>, </a:t>
            </a:r>
            <a:r>
              <a:rPr lang="en-GB" sz="2400">
                <a:highlight>
                  <a:srgbClr val="FF0000"/>
                </a:highlight>
              </a:rPr>
              <a:t>pp. xxx</a:t>
            </a:r>
            <a:r>
              <a:rPr lang="en-GB" sz="2400"/>
              <a:t>.</a:t>
            </a:r>
          </a:p>
        </p:txBody>
      </p:sp>
      <p:sp>
        <p:nvSpPr>
          <p:cNvPr id="3" name="TextBox 2">
            <a:extLst>
              <a:ext uri="{FF2B5EF4-FFF2-40B4-BE49-F238E27FC236}">
                <a16:creationId xmlns:a16="http://schemas.microsoft.com/office/drawing/2014/main" id="{71C04AEC-9918-89D7-B149-1ADE03F23DA8}"/>
              </a:ext>
            </a:extLst>
          </p:cNvPr>
          <p:cNvSpPr txBox="1"/>
          <p:nvPr/>
        </p:nvSpPr>
        <p:spPr>
          <a:xfrm>
            <a:off x="8283" y="3663694"/>
            <a:ext cx="11893023" cy="2168286"/>
          </a:xfrm>
          <a:prstGeom prst="rect">
            <a:avLst/>
          </a:prstGeom>
          <a:noFill/>
        </p:spPr>
        <p:txBody>
          <a:bodyPr wrap="square">
            <a:spAutoFit/>
          </a:bodyPr>
          <a:lstStyle/>
          <a:p>
            <a:pPr algn="just">
              <a:lnSpc>
                <a:spcPct val="150000"/>
              </a:lnSpc>
            </a:pPr>
            <a:r>
              <a:rPr lang="en-GB" sz="2400">
                <a:highlight>
                  <a:srgbClr val="008080"/>
                </a:highlight>
              </a:rPr>
              <a:t>[6] </a:t>
            </a:r>
            <a:r>
              <a:rPr lang="en-GB" sz="2400">
                <a:highlight>
                  <a:srgbClr val="00FF00"/>
                </a:highlight>
              </a:rPr>
              <a:t>S. </a:t>
            </a:r>
            <a:r>
              <a:rPr lang="en-GB" sz="2400">
                <a:highlight>
                  <a:srgbClr val="FFFF00"/>
                </a:highlight>
              </a:rPr>
              <a:t>Adachi</a:t>
            </a:r>
            <a:r>
              <a:rPr lang="en-GB" sz="2400"/>
              <a:t>, </a:t>
            </a:r>
            <a:r>
              <a:rPr lang="en-GB" sz="2400">
                <a:highlight>
                  <a:srgbClr val="00FF00"/>
                </a:highlight>
              </a:rPr>
              <a:t>T. </a:t>
            </a:r>
            <a:r>
              <a:rPr lang="en-GB" sz="2400" err="1">
                <a:highlight>
                  <a:srgbClr val="FFFF00"/>
                </a:highlight>
              </a:rPr>
              <a:t>Horio</a:t>
            </a:r>
            <a:r>
              <a:rPr lang="en-GB" sz="2400">
                <a:highlight>
                  <a:srgbClr val="FFFF00"/>
                </a:highlight>
              </a:rPr>
              <a:t>, </a:t>
            </a:r>
            <a:r>
              <a:rPr lang="en-GB" sz="2400">
                <a:highlight>
                  <a:srgbClr val="00FF00"/>
                </a:highlight>
              </a:rPr>
              <a:t>T. </a:t>
            </a:r>
            <a:r>
              <a:rPr lang="en-GB" sz="2400">
                <a:highlight>
                  <a:srgbClr val="FFFF00"/>
                </a:highlight>
              </a:rPr>
              <a:t>Suzuki</a:t>
            </a:r>
            <a:r>
              <a:rPr lang="en-GB" sz="2400"/>
              <a:t>. </a:t>
            </a:r>
            <a:r>
              <a:rPr lang="en-GB" sz="2400">
                <a:highlight>
                  <a:srgbClr val="00FFFF"/>
                </a:highlight>
              </a:rPr>
              <a:t>"Intense vacuum-ultraviolet single-order harmonic pulse by a deep-ultraviolet driving laser,"</a:t>
            </a:r>
            <a:r>
              <a:rPr lang="en-GB" sz="2400"/>
              <a:t> in </a:t>
            </a:r>
            <a:r>
              <a:rPr lang="en-GB" sz="2400">
                <a:highlight>
                  <a:srgbClr val="808000"/>
                </a:highlight>
              </a:rPr>
              <a:t>Conf. Lasers and Electro-Optics</a:t>
            </a:r>
            <a:r>
              <a:rPr lang="en-GB" sz="2400"/>
              <a:t>, </a:t>
            </a:r>
            <a:r>
              <a:rPr lang="en-GB" sz="2400">
                <a:highlight>
                  <a:srgbClr val="FF00FF"/>
                </a:highlight>
              </a:rPr>
              <a:t>San Jose, CA</a:t>
            </a:r>
            <a:r>
              <a:rPr lang="en-GB" sz="2400"/>
              <a:t>, </a:t>
            </a:r>
            <a:r>
              <a:rPr lang="en-GB" sz="2400">
                <a:highlight>
                  <a:srgbClr val="C0C0C0"/>
                </a:highlight>
              </a:rPr>
              <a:t>2012</a:t>
            </a:r>
            <a:r>
              <a:rPr lang="en-GB" sz="2400"/>
              <a:t>, </a:t>
            </a:r>
            <a:r>
              <a:rPr lang="en-GB" sz="2400">
                <a:highlight>
                  <a:srgbClr val="FF0000"/>
                </a:highlight>
              </a:rPr>
              <a:t>pp.2118-2120</a:t>
            </a:r>
            <a:r>
              <a:rPr lang="en-GB" sz="2400"/>
              <a:t>. 	</a:t>
            </a:r>
            <a:endParaRPr lang="en-GB" sz="2000"/>
          </a:p>
          <a:p>
            <a:pPr algn="just">
              <a:lnSpc>
                <a:spcPct val="150000"/>
              </a:lnSpc>
            </a:pPr>
            <a:endParaRPr lang="en-GB" sz="2000"/>
          </a:p>
        </p:txBody>
      </p:sp>
    </p:spTree>
    <p:extLst>
      <p:ext uri="{BB962C8B-B14F-4D97-AF65-F5344CB8AC3E}">
        <p14:creationId xmlns:p14="http://schemas.microsoft.com/office/powerpoint/2010/main" val="2311721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997393"/>
            <a:ext cx="12175434" cy="2620397"/>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Reports</a:t>
            </a:r>
          </a:p>
          <a:p>
            <a:pPr algn="just">
              <a:lnSpc>
                <a:spcPct val="150000"/>
              </a:lnSpc>
            </a:pPr>
            <a:r>
              <a:rPr lang="en-GB" sz="2400">
                <a:highlight>
                  <a:srgbClr val="FF0000"/>
                </a:highlight>
              </a:rPr>
              <a:t>[Ref number] </a:t>
            </a:r>
            <a:r>
              <a:rPr lang="en-GB" sz="2400">
                <a:highlight>
                  <a:srgbClr val="00FF00"/>
                </a:highlight>
              </a:rPr>
              <a:t>Author’s initials. </a:t>
            </a:r>
            <a:r>
              <a:rPr lang="en-GB" sz="2400">
                <a:highlight>
                  <a:srgbClr val="008000"/>
                </a:highlight>
              </a:rPr>
              <a:t>Author’s Surname, </a:t>
            </a:r>
            <a:r>
              <a:rPr lang="en-GB" sz="2400">
                <a:highlight>
                  <a:srgbClr val="00FFFF"/>
                </a:highlight>
              </a:rPr>
              <a:t>“Title of paper,” </a:t>
            </a:r>
            <a:r>
              <a:rPr lang="en-GB" sz="2400"/>
              <a:t>in </a:t>
            </a:r>
            <a:r>
              <a:rPr lang="en-GB" sz="2400">
                <a:highlight>
                  <a:srgbClr val="800000"/>
                </a:highlight>
              </a:rPr>
              <a:t>Name of Conference</a:t>
            </a:r>
            <a:r>
              <a:rPr lang="en-GB" sz="2400"/>
              <a:t>, </a:t>
            </a:r>
            <a:r>
              <a:rPr lang="en-GB" sz="2400">
                <a:highlight>
                  <a:srgbClr val="FF00FF"/>
                </a:highlight>
              </a:rPr>
              <a:t>Location, </a:t>
            </a:r>
            <a:r>
              <a:rPr lang="en-GB" sz="2400">
                <a:highlight>
                  <a:srgbClr val="00FF00"/>
                </a:highlight>
              </a:rPr>
              <a:t>Year, </a:t>
            </a:r>
            <a:r>
              <a:rPr lang="en-GB" sz="2400">
                <a:highlight>
                  <a:srgbClr val="008080"/>
                </a:highlight>
              </a:rPr>
              <a:t>pp. xxx.</a:t>
            </a:r>
          </a:p>
        </p:txBody>
      </p:sp>
      <p:sp>
        <p:nvSpPr>
          <p:cNvPr id="3" name="TextBox 2">
            <a:extLst>
              <a:ext uri="{FF2B5EF4-FFF2-40B4-BE49-F238E27FC236}">
                <a16:creationId xmlns:a16="http://schemas.microsoft.com/office/drawing/2014/main" id="{71C04AEC-9918-89D7-B149-1ADE03F23DA8}"/>
              </a:ext>
            </a:extLst>
          </p:cNvPr>
          <p:cNvSpPr txBox="1"/>
          <p:nvPr/>
        </p:nvSpPr>
        <p:spPr>
          <a:xfrm>
            <a:off x="8283" y="3842621"/>
            <a:ext cx="11893023" cy="1143070"/>
          </a:xfrm>
          <a:prstGeom prst="rect">
            <a:avLst/>
          </a:prstGeom>
          <a:noFill/>
        </p:spPr>
        <p:txBody>
          <a:bodyPr wrap="square">
            <a:spAutoFit/>
          </a:bodyPr>
          <a:lstStyle/>
          <a:p>
            <a:pPr algn="just">
              <a:lnSpc>
                <a:spcPct val="150000"/>
              </a:lnSpc>
            </a:pPr>
            <a:r>
              <a:rPr lang="en-GB" sz="2400">
                <a:highlight>
                  <a:srgbClr val="FF0000"/>
                </a:highlight>
              </a:rPr>
              <a:t>[7] </a:t>
            </a:r>
            <a:r>
              <a:rPr lang="en-GB" sz="2400">
                <a:highlight>
                  <a:srgbClr val="00FF00"/>
                </a:highlight>
              </a:rPr>
              <a:t>P. </a:t>
            </a:r>
            <a:r>
              <a:rPr lang="en-GB" sz="2400" err="1">
                <a:highlight>
                  <a:srgbClr val="008000"/>
                </a:highlight>
              </a:rPr>
              <a:t>Diament</a:t>
            </a:r>
            <a:r>
              <a:rPr lang="en-GB" sz="2400">
                <a:highlight>
                  <a:srgbClr val="008000"/>
                </a:highlight>
              </a:rPr>
              <a:t> </a:t>
            </a:r>
            <a:r>
              <a:rPr lang="en-GB" sz="2400"/>
              <a:t>and </a:t>
            </a:r>
            <a:r>
              <a:rPr lang="en-GB" sz="2400">
                <a:highlight>
                  <a:srgbClr val="00FF00"/>
                </a:highlight>
              </a:rPr>
              <a:t>W. L. </a:t>
            </a:r>
            <a:r>
              <a:rPr lang="en-GB" sz="2400" err="1">
                <a:highlight>
                  <a:srgbClr val="008000"/>
                </a:highlight>
              </a:rPr>
              <a:t>Luptakin</a:t>
            </a:r>
            <a:r>
              <a:rPr lang="en-GB" sz="2400">
                <a:highlight>
                  <a:srgbClr val="008000"/>
                </a:highlight>
              </a:rPr>
              <a:t>, </a:t>
            </a:r>
            <a:r>
              <a:rPr lang="en-GB" sz="2400">
                <a:highlight>
                  <a:srgbClr val="00FFFF"/>
                </a:highlight>
              </a:rPr>
              <a:t>“V-line surface-wave radiation and scanning,” </a:t>
            </a:r>
            <a:r>
              <a:rPr lang="en-GB" sz="2400">
                <a:highlight>
                  <a:srgbClr val="800000"/>
                </a:highlight>
              </a:rPr>
              <a:t>Dept. Elect. Eng., </a:t>
            </a:r>
            <a:r>
              <a:rPr lang="en-GB" sz="2400">
                <a:highlight>
                  <a:srgbClr val="FF00FF"/>
                </a:highlight>
              </a:rPr>
              <a:t>Colombia Univ., New York, </a:t>
            </a:r>
            <a:r>
              <a:rPr lang="en-GB" sz="2400">
                <a:highlight>
                  <a:srgbClr val="00FF00"/>
                </a:highlight>
              </a:rPr>
              <a:t>1991,</a:t>
            </a:r>
            <a:r>
              <a:rPr lang="en-GB" sz="2400">
                <a:highlight>
                  <a:srgbClr val="008080"/>
                </a:highlight>
              </a:rPr>
              <a:t>pp 1-3</a:t>
            </a:r>
            <a:endParaRPr lang="en-GB" sz="2000">
              <a:highlight>
                <a:srgbClr val="008080"/>
              </a:highlight>
            </a:endParaRPr>
          </a:p>
        </p:txBody>
      </p:sp>
    </p:spTree>
    <p:extLst>
      <p:ext uri="{BB962C8B-B14F-4D97-AF65-F5344CB8AC3E}">
        <p14:creationId xmlns:p14="http://schemas.microsoft.com/office/powerpoint/2010/main" val="4116067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997393"/>
            <a:ext cx="12175434" cy="2620397"/>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Patents</a:t>
            </a:r>
          </a:p>
          <a:p>
            <a:pPr algn="just">
              <a:lnSpc>
                <a:spcPct val="150000"/>
              </a:lnSpc>
            </a:pPr>
            <a:r>
              <a:rPr lang="en-GB" sz="2400">
                <a:highlight>
                  <a:srgbClr val="00FF00"/>
                </a:highlight>
              </a:rPr>
              <a:t>[Ref number] </a:t>
            </a:r>
            <a:r>
              <a:rPr lang="en-GB" sz="2400">
                <a:highlight>
                  <a:srgbClr val="FFFF00"/>
                </a:highlight>
              </a:rPr>
              <a:t>Author’s initials. </a:t>
            </a:r>
            <a:r>
              <a:rPr lang="en-GB" sz="2400">
                <a:highlight>
                  <a:srgbClr val="FF0000"/>
                </a:highlight>
              </a:rPr>
              <a:t>Author’s Surname, </a:t>
            </a:r>
            <a:r>
              <a:rPr lang="en-GB" sz="2400">
                <a:highlight>
                  <a:srgbClr val="008000"/>
                </a:highlight>
              </a:rPr>
              <a:t>“Title of patent,” </a:t>
            </a:r>
            <a:r>
              <a:rPr lang="en-GB" sz="2400">
                <a:highlight>
                  <a:srgbClr val="800080"/>
                </a:highlight>
              </a:rPr>
              <a:t>Country where patent is registered. </a:t>
            </a:r>
            <a:r>
              <a:rPr lang="en-GB" sz="2400">
                <a:highlight>
                  <a:srgbClr val="00FFFF"/>
                </a:highlight>
              </a:rPr>
              <a:t>Patent number, </a:t>
            </a:r>
            <a:r>
              <a:rPr lang="en-GB" sz="2400">
                <a:highlight>
                  <a:srgbClr val="FF00FF"/>
                </a:highlight>
              </a:rPr>
              <a:t>Abbrev of Month Day Year. </a:t>
            </a:r>
          </a:p>
        </p:txBody>
      </p:sp>
      <p:sp>
        <p:nvSpPr>
          <p:cNvPr id="3" name="TextBox 2">
            <a:extLst>
              <a:ext uri="{FF2B5EF4-FFF2-40B4-BE49-F238E27FC236}">
                <a16:creationId xmlns:a16="http://schemas.microsoft.com/office/drawing/2014/main" id="{71C04AEC-9918-89D7-B149-1ADE03F23DA8}"/>
              </a:ext>
            </a:extLst>
          </p:cNvPr>
          <p:cNvSpPr txBox="1"/>
          <p:nvPr/>
        </p:nvSpPr>
        <p:spPr>
          <a:xfrm>
            <a:off x="8283" y="3842621"/>
            <a:ext cx="11893023" cy="589072"/>
          </a:xfrm>
          <a:prstGeom prst="rect">
            <a:avLst/>
          </a:prstGeom>
          <a:noFill/>
        </p:spPr>
        <p:txBody>
          <a:bodyPr wrap="square">
            <a:spAutoFit/>
          </a:bodyPr>
          <a:lstStyle/>
          <a:p>
            <a:pPr algn="just">
              <a:lnSpc>
                <a:spcPct val="150000"/>
              </a:lnSpc>
            </a:pPr>
            <a:r>
              <a:rPr lang="en-GB" sz="2400">
                <a:highlight>
                  <a:srgbClr val="00FF00"/>
                </a:highlight>
              </a:rPr>
              <a:t>[8] </a:t>
            </a:r>
            <a:r>
              <a:rPr lang="en-GB" sz="2400">
                <a:highlight>
                  <a:srgbClr val="FFFF00"/>
                </a:highlight>
              </a:rPr>
              <a:t>J. P. </a:t>
            </a:r>
            <a:r>
              <a:rPr lang="en-GB" sz="2400">
                <a:highlight>
                  <a:srgbClr val="FF0000"/>
                </a:highlight>
              </a:rPr>
              <a:t>Wilkinson, </a:t>
            </a:r>
            <a:r>
              <a:rPr lang="en-GB" sz="2400">
                <a:highlight>
                  <a:srgbClr val="008000"/>
                </a:highlight>
              </a:rPr>
              <a:t>“Nonlinear resonant circuit devices,” </a:t>
            </a:r>
            <a:r>
              <a:rPr lang="en-GB" sz="2400">
                <a:highlight>
                  <a:srgbClr val="800080"/>
                </a:highlight>
              </a:rPr>
              <a:t>U.S. Patent </a:t>
            </a:r>
            <a:r>
              <a:rPr lang="en-GB" sz="2400">
                <a:highlight>
                  <a:srgbClr val="00FFFF"/>
                </a:highlight>
              </a:rPr>
              <a:t>3 624 125, </a:t>
            </a:r>
            <a:r>
              <a:rPr lang="en-GB" sz="2400">
                <a:highlight>
                  <a:srgbClr val="FF00FF"/>
                </a:highlight>
              </a:rPr>
              <a:t>July 16 1990. </a:t>
            </a:r>
            <a:endParaRPr lang="en-GB" sz="2000">
              <a:highlight>
                <a:srgbClr val="FF00FF"/>
              </a:highlight>
            </a:endParaRPr>
          </a:p>
        </p:txBody>
      </p:sp>
      <p:sp>
        <p:nvSpPr>
          <p:cNvPr id="9" name="TextBox 8">
            <a:extLst>
              <a:ext uri="{FF2B5EF4-FFF2-40B4-BE49-F238E27FC236}">
                <a16:creationId xmlns:a16="http://schemas.microsoft.com/office/drawing/2014/main" id="{2EB40B60-8CCF-545D-E4A9-039ECD4E55AF}"/>
              </a:ext>
            </a:extLst>
          </p:cNvPr>
          <p:cNvSpPr txBox="1"/>
          <p:nvPr/>
        </p:nvSpPr>
        <p:spPr>
          <a:xfrm>
            <a:off x="88819" y="4972667"/>
            <a:ext cx="11023762" cy="461665"/>
          </a:xfrm>
          <a:prstGeom prst="rect">
            <a:avLst/>
          </a:prstGeom>
          <a:noFill/>
        </p:spPr>
        <p:txBody>
          <a:bodyPr wrap="square">
            <a:spAutoFit/>
          </a:bodyPr>
          <a:lstStyle/>
          <a:p>
            <a:r>
              <a:rPr lang="en-GB" sz="2400"/>
              <a:t>Note: Use “issued date” if several dates are given. </a:t>
            </a:r>
          </a:p>
        </p:txBody>
      </p:sp>
    </p:spTree>
    <p:extLst>
      <p:ext uri="{BB962C8B-B14F-4D97-AF65-F5344CB8AC3E}">
        <p14:creationId xmlns:p14="http://schemas.microsoft.com/office/powerpoint/2010/main" val="251650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1222040"/>
            <a:ext cx="12175434" cy="2066400"/>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Standards</a:t>
            </a:r>
          </a:p>
          <a:p>
            <a:pPr algn="just">
              <a:lnSpc>
                <a:spcPct val="150000"/>
              </a:lnSpc>
            </a:pPr>
            <a:r>
              <a:rPr lang="en-GB" sz="2400">
                <a:highlight>
                  <a:srgbClr val="FF00FF"/>
                </a:highlight>
              </a:rPr>
              <a:t>[Reference number] </a:t>
            </a:r>
            <a:r>
              <a:rPr lang="en-GB" sz="2400">
                <a:highlight>
                  <a:srgbClr val="00FF00"/>
                </a:highlight>
              </a:rPr>
              <a:t>Title of Standard, </a:t>
            </a:r>
            <a:r>
              <a:rPr lang="en-GB" sz="2400">
                <a:highlight>
                  <a:srgbClr val="0000FF"/>
                </a:highlight>
              </a:rPr>
              <a:t>Standard number, </a:t>
            </a:r>
            <a:r>
              <a:rPr lang="en-GB" sz="2400">
                <a:highlight>
                  <a:srgbClr val="FFFF00"/>
                </a:highlight>
              </a:rPr>
              <a:t>date</a:t>
            </a:r>
            <a:r>
              <a:rPr lang="en-GB" sz="2400"/>
              <a:t>.</a:t>
            </a:r>
          </a:p>
        </p:txBody>
      </p:sp>
      <p:sp>
        <p:nvSpPr>
          <p:cNvPr id="3" name="TextBox 2">
            <a:extLst>
              <a:ext uri="{FF2B5EF4-FFF2-40B4-BE49-F238E27FC236}">
                <a16:creationId xmlns:a16="http://schemas.microsoft.com/office/drawing/2014/main" id="{71C04AEC-9918-89D7-B149-1ADE03F23DA8}"/>
              </a:ext>
            </a:extLst>
          </p:cNvPr>
          <p:cNvSpPr txBox="1"/>
          <p:nvPr/>
        </p:nvSpPr>
        <p:spPr>
          <a:xfrm>
            <a:off x="0" y="3729509"/>
            <a:ext cx="11893023" cy="589072"/>
          </a:xfrm>
          <a:prstGeom prst="rect">
            <a:avLst/>
          </a:prstGeom>
          <a:noFill/>
        </p:spPr>
        <p:txBody>
          <a:bodyPr wrap="square">
            <a:spAutoFit/>
          </a:bodyPr>
          <a:lstStyle/>
          <a:p>
            <a:pPr algn="just">
              <a:lnSpc>
                <a:spcPct val="150000"/>
              </a:lnSpc>
            </a:pPr>
            <a:r>
              <a:rPr lang="en-GB" sz="2400">
                <a:highlight>
                  <a:srgbClr val="FF00FF"/>
                </a:highlight>
              </a:rPr>
              <a:t>[9] </a:t>
            </a:r>
            <a:r>
              <a:rPr lang="en-GB" sz="2400">
                <a:highlight>
                  <a:srgbClr val="00FF00"/>
                </a:highlight>
              </a:rPr>
              <a:t>Shunt power capacitors, </a:t>
            </a:r>
            <a:r>
              <a:rPr lang="en-GB" sz="2400">
                <a:highlight>
                  <a:srgbClr val="0000FF"/>
                </a:highlight>
              </a:rPr>
              <a:t>IEEE standard 18-2012, </a:t>
            </a:r>
            <a:r>
              <a:rPr lang="en-GB" sz="2400">
                <a:highlight>
                  <a:srgbClr val="FFFF00"/>
                </a:highlight>
              </a:rPr>
              <a:t>2013</a:t>
            </a:r>
            <a:r>
              <a:rPr lang="en-GB" sz="2400"/>
              <a:t>.</a:t>
            </a:r>
            <a:endParaRPr lang="en-GB" sz="2000"/>
          </a:p>
        </p:txBody>
      </p:sp>
    </p:spTree>
    <p:extLst>
      <p:ext uri="{BB962C8B-B14F-4D97-AF65-F5344CB8AC3E}">
        <p14:creationId xmlns:p14="http://schemas.microsoft.com/office/powerpoint/2010/main" val="2153957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1025991"/>
            <a:ext cx="12175434" cy="2620397"/>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Theses/Dissertations</a:t>
            </a:r>
          </a:p>
          <a:p>
            <a:pPr algn="just">
              <a:lnSpc>
                <a:spcPct val="150000"/>
              </a:lnSpc>
            </a:pPr>
            <a:r>
              <a:rPr lang="en-GB" sz="2400">
                <a:highlight>
                  <a:srgbClr val="FFFF00"/>
                </a:highlight>
              </a:rPr>
              <a:t>[Ref number] </a:t>
            </a:r>
            <a:r>
              <a:rPr lang="en-GB" sz="2400">
                <a:highlight>
                  <a:srgbClr val="00FF00"/>
                </a:highlight>
              </a:rPr>
              <a:t>Author’s initials. </a:t>
            </a:r>
            <a:r>
              <a:rPr lang="en-GB" sz="2400">
                <a:highlight>
                  <a:srgbClr val="008080"/>
                </a:highlight>
              </a:rPr>
              <a:t>Author’s Surname, </a:t>
            </a:r>
            <a:r>
              <a:rPr lang="en-GB" sz="2400">
                <a:highlight>
                  <a:srgbClr val="00FFFF"/>
                </a:highlight>
              </a:rPr>
              <a:t>“Title of thesis,” </a:t>
            </a:r>
            <a:r>
              <a:rPr lang="en-GB" sz="2400">
                <a:highlight>
                  <a:srgbClr val="008080"/>
                </a:highlight>
              </a:rPr>
              <a:t>Designation type, </a:t>
            </a:r>
            <a:r>
              <a:rPr lang="en-GB" sz="2400">
                <a:highlight>
                  <a:srgbClr val="FF0000"/>
                </a:highlight>
              </a:rPr>
              <a:t>Abbrev. Dept., Abbrev.</a:t>
            </a:r>
            <a:r>
              <a:rPr lang="en-GB" sz="2400"/>
              <a:t> </a:t>
            </a:r>
            <a:r>
              <a:rPr lang="en-GB" sz="2400">
                <a:highlight>
                  <a:srgbClr val="00FF00"/>
                </a:highlight>
              </a:rPr>
              <a:t>Univ., </a:t>
            </a:r>
            <a:r>
              <a:rPr lang="en-GB" sz="2400">
                <a:highlight>
                  <a:srgbClr val="FFFF00"/>
                </a:highlight>
              </a:rPr>
              <a:t>City of Univ., </a:t>
            </a:r>
            <a:r>
              <a:rPr lang="en-GB" sz="2400">
                <a:highlight>
                  <a:srgbClr val="808000"/>
                </a:highlight>
              </a:rPr>
              <a:t>State, </a:t>
            </a:r>
            <a:r>
              <a:rPr lang="en-GB" sz="2400">
                <a:highlight>
                  <a:srgbClr val="C0C0C0"/>
                </a:highlight>
              </a:rPr>
              <a:t>Year. </a:t>
            </a:r>
          </a:p>
        </p:txBody>
      </p:sp>
      <p:sp>
        <p:nvSpPr>
          <p:cNvPr id="3" name="TextBox 2">
            <a:extLst>
              <a:ext uri="{FF2B5EF4-FFF2-40B4-BE49-F238E27FC236}">
                <a16:creationId xmlns:a16="http://schemas.microsoft.com/office/drawing/2014/main" id="{71C04AEC-9918-89D7-B149-1ADE03F23DA8}"/>
              </a:ext>
            </a:extLst>
          </p:cNvPr>
          <p:cNvSpPr txBox="1"/>
          <p:nvPr/>
        </p:nvSpPr>
        <p:spPr>
          <a:xfrm>
            <a:off x="0" y="4416765"/>
            <a:ext cx="11893023" cy="1143070"/>
          </a:xfrm>
          <a:prstGeom prst="rect">
            <a:avLst/>
          </a:prstGeom>
          <a:noFill/>
        </p:spPr>
        <p:txBody>
          <a:bodyPr wrap="square">
            <a:spAutoFit/>
          </a:bodyPr>
          <a:lstStyle/>
          <a:p>
            <a:pPr algn="just">
              <a:lnSpc>
                <a:spcPct val="150000"/>
              </a:lnSpc>
            </a:pPr>
            <a:r>
              <a:rPr lang="en-GB" sz="2400">
                <a:highlight>
                  <a:srgbClr val="FFFF00"/>
                </a:highlight>
              </a:rPr>
              <a:t>10] </a:t>
            </a:r>
            <a:r>
              <a:rPr lang="en-GB" sz="2400">
                <a:highlight>
                  <a:srgbClr val="00FF00"/>
                </a:highlight>
              </a:rPr>
              <a:t>J. O. </a:t>
            </a:r>
            <a:r>
              <a:rPr lang="en-GB" sz="2400">
                <a:highlight>
                  <a:srgbClr val="008080"/>
                </a:highlight>
              </a:rPr>
              <a:t>Williams, </a:t>
            </a:r>
            <a:r>
              <a:rPr lang="en-GB" sz="2400">
                <a:highlight>
                  <a:srgbClr val="00FFFF"/>
                </a:highlight>
              </a:rPr>
              <a:t>“Narrow-band analyser,” </a:t>
            </a:r>
            <a:r>
              <a:rPr lang="en-GB" sz="2400">
                <a:highlight>
                  <a:srgbClr val="008080"/>
                </a:highlight>
              </a:rPr>
              <a:t>Ph.D. dissertation, </a:t>
            </a:r>
            <a:r>
              <a:rPr lang="en-GB" sz="2400">
                <a:highlight>
                  <a:srgbClr val="FF0000"/>
                </a:highlight>
              </a:rPr>
              <a:t>Dept. Elect. Eng., </a:t>
            </a:r>
            <a:r>
              <a:rPr lang="en-GB" sz="2400">
                <a:highlight>
                  <a:srgbClr val="00FF00"/>
                </a:highlight>
              </a:rPr>
              <a:t>Harvard Univ., </a:t>
            </a:r>
            <a:r>
              <a:rPr lang="en-GB" sz="2400">
                <a:highlight>
                  <a:srgbClr val="FFFF00"/>
                </a:highlight>
              </a:rPr>
              <a:t>Cambridge, </a:t>
            </a:r>
            <a:r>
              <a:rPr lang="en-GB" sz="2400">
                <a:highlight>
                  <a:srgbClr val="808000"/>
                </a:highlight>
              </a:rPr>
              <a:t>MA, </a:t>
            </a:r>
            <a:r>
              <a:rPr lang="en-GB" sz="2400">
                <a:highlight>
                  <a:srgbClr val="C0C0C0"/>
                </a:highlight>
              </a:rPr>
              <a:t>1993. </a:t>
            </a:r>
            <a:endParaRPr lang="en-GB" sz="2000">
              <a:highlight>
                <a:srgbClr val="C0C0C0"/>
              </a:highlight>
            </a:endParaRPr>
          </a:p>
        </p:txBody>
      </p:sp>
    </p:spTree>
    <p:extLst>
      <p:ext uri="{BB962C8B-B14F-4D97-AF65-F5344CB8AC3E}">
        <p14:creationId xmlns:p14="http://schemas.microsoft.com/office/powerpoint/2010/main" val="230719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1025991"/>
            <a:ext cx="12175434" cy="2620397"/>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Datasheets</a:t>
            </a:r>
          </a:p>
          <a:p>
            <a:pPr algn="just">
              <a:lnSpc>
                <a:spcPct val="150000"/>
              </a:lnSpc>
            </a:pPr>
            <a:r>
              <a:rPr lang="en-GB" sz="2400">
                <a:highlight>
                  <a:srgbClr val="C0C0C0"/>
                </a:highlight>
              </a:rPr>
              <a:t>[Ref number] </a:t>
            </a:r>
            <a:r>
              <a:rPr lang="en-GB" sz="2400">
                <a:highlight>
                  <a:srgbClr val="008080"/>
                </a:highlight>
              </a:rPr>
              <a:t>Author’s initials. Authors Surname, </a:t>
            </a:r>
            <a:r>
              <a:rPr lang="en-GB" sz="2400">
                <a:highlight>
                  <a:srgbClr val="FF00FF"/>
                </a:highlight>
              </a:rPr>
              <a:t>“Title of Datasheet,” </a:t>
            </a:r>
            <a:r>
              <a:rPr lang="en-GB" sz="2400">
                <a:highlight>
                  <a:srgbClr val="00FF00"/>
                </a:highlight>
              </a:rPr>
              <a:t>Part datasheet</a:t>
            </a:r>
            <a:r>
              <a:rPr lang="en-GB" sz="2400"/>
              <a:t>, </a:t>
            </a:r>
            <a:r>
              <a:rPr lang="en-GB" sz="2400">
                <a:highlight>
                  <a:srgbClr val="0000FF"/>
                </a:highlight>
              </a:rPr>
              <a:t>Publication date </a:t>
            </a:r>
            <a:r>
              <a:rPr lang="en-GB" sz="2400">
                <a:highlight>
                  <a:srgbClr val="FF0000"/>
                </a:highlight>
              </a:rPr>
              <a:t>[Latest revision date].</a:t>
            </a:r>
          </a:p>
        </p:txBody>
      </p:sp>
      <p:sp>
        <p:nvSpPr>
          <p:cNvPr id="3" name="TextBox 2">
            <a:extLst>
              <a:ext uri="{FF2B5EF4-FFF2-40B4-BE49-F238E27FC236}">
                <a16:creationId xmlns:a16="http://schemas.microsoft.com/office/drawing/2014/main" id="{71C04AEC-9918-89D7-B149-1ADE03F23DA8}"/>
              </a:ext>
            </a:extLst>
          </p:cNvPr>
          <p:cNvSpPr txBox="1"/>
          <p:nvPr/>
        </p:nvSpPr>
        <p:spPr>
          <a:xfrm>
            <a:off x="0" y="4020433"/>
            <a:ext cx="11893023" cy="1143070"/>
          </a:xfrm>
          <a:prstGeom prst="rect">
            <a:avLst/>
          </a:prstGeom>
          <a:noFill/>
        </p:spPr>
        <p:txBody>
          <a:bodyPr wrap="square">
            <a:spAutoFit/>
          </a:bodyPr>
          <a:lstStyle/>
          <a:p>
            <a:pPr algn="just">
              <a:lnSpc>
                <a:spcPct val="150000"/>
              </a:lnSpc>
            </a:pPr>
            <a:r>
              <a:rPr lang="en-GB" sz="2400">
                <a:highlight>
                  <a:srgbClr val="C0C0C0"/>
                </a:highlight>
              </a:rPr>
              <a:t>[11] </a:t>
            </a:r>
            <a:r>
              <a:rPr lang="en-GB" sz="2400">
                <a:highlight>
                  <a:srgbClr val="008080"/>
                </a:highlight>
              </a:rPr>
              <a:t>Texas Instruments, </a:t>
            </a:r>
            <a:r>
              <a:rPr lang="en-GB" sz="2400">
                <a:highlight>
                  <a:srgbClr val="FF00FF"/>
                </a:highlight>
              </a:rPr>
              <a:t>“High speed CMOS logic </a:t>
            </a:r>
            <a:r>
              <a:rPr lang="en-GB" sz="2400" err="1">
                <a:highlight>
                  <a:srgbClr val="FF00FF"/>
                </a:highlight>
              </a:rPr>
              <a:t>analog</a:t>
            </a:r>
            <a:r>
              <a:rPr lang="en-GB" sz="2400">
                <a:highlight>
                  <a:srgbClr val="FF00FF"/>
                </a:highlight>
              </a:rPr>
              <a:t> multiplexers/demultiplexers,” </a:t>
            </a:r>
            <a:r>
              <a:rPr lang="en-GB" sz="2400">
                <a:highlight>
                  <a:srgbClr val="00FF00"/>
                </a:highlight>
              </a:rPr>
              <a:t>74HC4051 datasheet</a:t>
            </a:r>
            <a:r>
              <a:rPr lang="en-GB" sz="2400"/>
              <a:t>, </a:t>
            </a:r>
            <a:r>
              <a:rPr lang="en-GB" sz="2400">
                <a:highlight>
                  <a:srgbClr val="0000FF"/>
                </a:highlight>
              </a:rPr>
              <a:t>Nov. 1997 </a:t>
            </a:r>
            <a:r>
              <a:rPr lang="en-GB" sz="2400">
                <a:highlight>
                  <a:srgbClr val="FF0000"/>
                </a:highlight>
              </a:rPr>
              <a:t>[Revised Sept. 2002].</a:t>
            </a:r>
          </a:p>
        </p:txBody>
      </p:sp>
    </p:spTree>
    <p:extLst>
      <p:ext uri="{BB962C8B-B14F-4D97-AF65-F5344CB8AC3E}">
        <p14:creationId xmlns:p14="http://schemas.microsoft.com/office/powerpoint/2010/main" val="68714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115578" y="989987"/>
            <a:ext cx="12175434" cy="1478353"/>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Online Documents </a:t>
            </a:r>
          </a:p>
        </p:txBody>
      </p:sp>
      <p:sp>
        <p:nvSpPr>
          <p:cNvPr id="9" name="TextBox 8">
            <a:extLst>
              <a:ext uri="{FF2B5EF4-FFF2-40B4-BE49-F238E27FC236}">
                <a16:creationId xmlns:a16="http://schemas.microsoft.com/office/drawing/2014/main" id="{27BE8E13-FC57-2AB1-3890-899A138DE62C}"/>
              </a:ext>
            </a:extLst>
          </p:cNvPr>
          <p:cNvSpPr txBox="1"/>
          <p:nvPr/>
        </p:nvSpPr>
        <p:spPr>
          <a:xfrm>
            <a:off x="232968" y="2936758"/>
            <a:ext cx="11840607" cy="830997"/>
          </a:xfrm>
          <a:prstGeom prst="rect">
            <a:avLst/>
          </a:prstGeom>
          <a:noFill/>
        </p:spPr>
        <p:txBody>
          <a:bodyPr wrap="square">
            <a:spAutoFit/>
          </a:bodyPr>
          <a:lstStyle/>
          <a:p>
            <a:r>
              <a:rPr lang="en-GB" sz="2400">
                <a:highlight>
                  <a:srgbClr val="0000FF"/>
                </a:highlight>
              </a:rPr>
              <a:t>[12] </a:t>
            </a:r>
            <a:r>
              <a:rPr lang="en-GB" sz="2400">
                <a:highlight>
                  <a:srgbClr val="FFFF00"/>
                </a:highlight>
              </a:rPr>
              <a:t>M.R. </a:t>
            </a:r>
            <a:r>
              <a:rPr lang="en-GB" sz="2400">
                <a:highlight>
                  <a:srgbClr val="00FF00"/>
                </a:highlight>
              </a:rPr>
              <a:t>Brooks, </a:t>
            </a:r>
            <a:r>
              <a:rPr lang="en-GB" sz="2400">
                <a:highlight>
                  <a:srgbClr val="00FFFF"/>
                </a:highlight>
              </a:rPr>
              <a:t>“Musical toothbrush with adjustable neck and mirror,” </a:t>
            </a:r>
            <a:r>
              <a:rPr lang="en-GB" sz="2400">
                <a:highlight>
                  <a:srgbClr val="008000"/>
                </a:highlight>
              </a:rPr>
              <a:t>U.S Patent 326189 </a:t>
            </a:r>
            <a:r>
              <a:rPr lang="en-GB" sz="2400">
                <a:highlight>
                  <a:srgbClr val="800080"/>
                </a:highlight>
              </a:rPr>
              <a:t>[Online], </a:t>
            </a:r>
            <a:r>
              <a:rPr lang="en-GB" sz="2400">
                <a:highlight>
                  <a:srgbClr val="FF00FF"/>
                </a:highlight>
              </a:rPr>
              <a:t>May 19 1992. </a:t>
            </a:r>
            <a:r>
              <a:rPr lang="en-GB" sz="2400">
                <a:highlight>
                  <a:srgbClr val="808080"/>
                </a:highlight>
              </a:rPr>
              <a:t>Available: http://goo.gl/VU1WEk</a:t>
            </a:r>
          </a:p>
        </p:txBody>
      </p:sp>
    </p:spTree>
    <p:extLst>
      <p:ext uri="{BB962C8B-B14F-4D97-AF65-F5344CB8AC3E}">
        <p14:creationId xmlns:p14="http://schemas.microsoft.com/office/powerpoint/2010/main" val="3707178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Examples of IEEE Style References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0" y="1025991"/>
            <a:ext cx="12175434" cy="2620397"/>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3200" b="1">
                <a:latin typeface="Cambria" panose="02040503050406030204" pitchFamily="18" charset="0"/>
                <a:ea typeface="Cambria" panose="02040503050406030204" pitchFamily="18" charset="0"/>
              </a:rPr>
              <a:t>Websites</a:t>
            </a:r>
          </a:p>
          <a:p>
            <a:pPr algn="just">
              <a:lnSpc>
                <a:spcPct val="150000"/>
              </a:lnSpc>
            </a:pPr>
            <a:r>
              <a:rPr lang="en-GB" sz="2400">
                <a:highlight>
                  <a:srgbClr val="FF0000"/>
                </a:highlight>
              </a:rPr>
              <a:t>[Ref number] </a:t>
            </a:r>
            <a:r>
              <a:rPr lang="en-GB" sz="2400">
                <a:highlight>
                  <a:srgbClr val="FFFF00"/>
                </a:highlight>
              </a:rPr>
              <a:t>Author’s initials. </a:t>
            </a:r>
            <a:r>
              <a:rPr lang="en-GB" sz="2400">
                <a:highlight>
                  <a:srgbClr val="00FFFF"/>
                </a:highlight>
              </a:rPr>
              <a:t>Authors Surname. </a:t>
            </a:r>
            <a:r>
              <a:rPr lang="en-GB" sz="2400">
                <a:highlight>
                  <a:srgbClr val="008000"/>
                </a:highlight>
              </a:rPr>
              <a:t>(Year, Month. Day). </a:t>
            </a:r>
            <a:r>
              <a:rPr lang="en-GB" sz="2400">
                <a:highlight>
                  <a:srgbClr val="FF0000"/>
                </a:highlight>
              </a:rPr>
              <a:t>Title of web page </a:t>
            </a:r>
            <a:r>
              <a:rPr lang="en-GB" sz="2400">
                <a:highlight>
                  <a:srgbClr val="00FF00"/>
                </a:highlight>
              </a:rPr>
              <a:t>[Online]. </a:t>
            </a:r>
            <a:r>
              <a:rPr lang="en-GB" sz="2400">
                <a:highlight>
                  <a:srgbClr val="0000FF"/>
                </a:highlight>
              </a:rPr>
              <a:t>Available: URL</a:t>
            </a:r>
          </a:p>
        </p:txBody>
      </p:sp>
      <p:sp>
        <p:nvSpPr>
          <p:cNvPr id="3" name="TextBox 2">
            <a:extLst>
              <a:ext uri="{FF2B5EF4-FFF2-40B4-BE49-F238E27FC236}">
                <a16:creationId xmlns:a16="http://schemas.microsoft.com/office/drawing/2014/main" id="{71C04AEC-9918-89D7-B149-1ADE03F23DA8}"/>
              </a:ext>
            </a:extLst>
          </p:cNvPr>
          <p:cNvSpPr txBox="1"/>
          <p:nvPr/>
        </p:nvSpPr>
        <p:spPr>
          <a:xfrm>
            <a:off x="0" y="3646388"/>
            <a:ext cx="11893023" cy="2251065"/>
          </a:xfrm>
          <a:prstGeom prst="rect">
            <a:avLst/>
          </a:prstGeom>
          <a:noFill/>
        </p:spPr>
        <p:txBody>
          <a:bodyPr wrap="square">
            <a:spAutoFit/>
          </a:bodyPr>
          <a:lstStyle/>
          <a:p>
            <a:pPr algn="just">
              <a:lnSpc>
                <a:spcPct val="150000"/>
              </a:lnSpc>
            </a:pPr>
            <a:r>
              <a:rPr lang="en-GB" sz="2400"/>
              <a:t>[13] BBC News. (2013, Nov. 11). Microwave signals turned into electrical power [Online]. Available: http://www.bbc.co.uk/news/technology-24897584</a:t>
            </a:r>
          </a:p>
          <a:p>
            <a:pPr algn="just">
              <a:lnSpc>
                <a:spcPct val="150000"/>
              </a:lnSpc>
            </a:pPr>
            <a:r>
              <a:rPr lang="en-GB" sz="2400">
                <a:highlight>
                  <a:srgbClr val="FF0000"/>
                </a:highlight>
              </a:rPr>
              <a:t>[14] </a:t>
            </a:r>
            <a:r>
              <a:rPr lang="en-GB" sz="2400">
                <a:highlight>
                  <a:srgbClr val="FFFF00"/>
                </a:highlight>
              </a:rPr>
              <a:t>M. </a:t>
            </a:r>
            <a:r>
              <a:rPr lang="en-GB" sz="2400">
                <a:highlight>
                  <a:srgbClr val="00FFFF"/>
                </a:highlight>
              </a:rPr>
              <a:t>Holland. </a:t>
            </a:r>
            <a:r>
              <a:rPr lang="en-GB" sz="2400">
                <a:highlight>
                  <a:srgbClr val="008000"/>
                </a:highlight>
              </a:rPr>
              <a:t>(2002). </a:t>
            </a:r>
            <a:r>
              <a:rPr lang="en-GB" sz="2400">
                <a:highlight>
                  <a:srgbClr val="FF0000"/>
                </a:highlight>
              </a:rPr>
              <a:t>Guide to citing internet sources </a:t>
            </a:r>
            <a:r>
              <a:rPr lang="en-GB" sz="2400">
                <a:highlight>
                  <a:srgbClr val="00FF00"/>
                </a:highlight>
              </a:rPr>
              <a:t>[Online]. </a:t>
            </a:r>
            <a:r>
              <a:rPr lang="en-GB" sz="2400">
                <a:highlight>
                  <a:srgbClr val="0000FF"/>
                </a:highlight>
              </a:rPr>
              <a:t>Available: </a:t>
            </a:r>
          </a:p>
          <a:p>
            <a:pPr algn="just">
              <a:lnSpc>
                <a:spcPct val="150000"/>
              </a:lnSpc>
            </a:pPr>
            <a:r>
              <a:rPr lang="en-GB" sz="2400">
                <a:highlight>
                  <a:srgbClr val="0000FF"/>
                </a:highlight>
              </a:rPr>
              <a:t>http://www.bournemouth.ac.uk/library/using/guide_to_citing_internet_sourc.html </a:t>
            </a:r>
          </a:p>
        </p:txBody>
      </p:sp>
    </p:spTree>
    <p:extLst>
      <p:ext uri="{BB962C8B-B14F-4D97-AF65-F5344CB8AC3E}">
        <p14:creationId xmlns:p14="http://schemas.microsoft.com/office/powerpoint/2010/main" val="3863594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622107F-2526-AB59-9017-BBB872359174}"/>
              </a:ext>
            </a:extLst>
          </p:cNvPr>
          <p:cNvSpPr>
            <a:spLocks noGrp="1"/>
          </p:cNvSpPr>
          <p:nvPr>
            <p:ph type="ftr" sz="quarter" idx="11"/>
          </p:nvPr>
        </p:nvSpPr>
        <p:spPr>
          <a:xfrm>
            <a:off x="2927131" y="6382954"/>
            <a:ext cx="4883484" cy="365125"/>
          </a:xfrm>
        </p:spPr>
        <p:txBody>
          <a:bodyPr/>
          <a:lstStyle/>
          <a:p>
            <a:r>
              <a:rPr lang="en-US"/>
              <a:t>Lecture -1      IEEE Referencing Styles</a:t>
            </a:r>
            <a:endParaRPr lang="en-GB"/>
          </a:p>
        </p:txBody>
      </p:sp>
      <p:sp>
        <p:nvSpPr>
          <p:cNvPr id="5" name="Slide Number Placeholder 4">
            <a:extLst>
              <a:ext uri="{FF2B5EF4-FFF2-40B4-BE49-F238E27FC236}">
                <a16:creationId xmlns:a16="http://schemas.microsoft.com/office/drawing/2014/main" id="{5D398169-E58D-02FD-95BC-21DE6B81E844}"/>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6" name="TextBox 5">
            <a:extLst>
              <a:ext uri="{FF2B5EF4-FFF2-40B4-BE49-F238E27FC236}">
                <a16:creationId xmlns:a16="http://schemas.microsoft.com/office/drawing/2014/main" id="{6823DD61-5F1F-AF01-2B15-F4A01F18ABEA}"/>
              </a:ext>
            </a:extLst>
          </p:cNvPr>
          <p:cNvSpPr txBox="1"/>
          <p:nvPr/>
        </p:nvSpPr>
        <p:spPr>
          <a:xfrm>
            <a:off x="0" y="651946"/>
            <a:ext cx="8906704" cy="1077218"/>
          </a:xfrm>
          <a:prstGeom prst="rect">
            <a:avLst/>
          </a:prstGeom>
          <a:noFill/>
        </p:spPr>
        <p:txBody>
          <a:bodyPr wrap="square">
            <a:spAutoFit/>
          </a:bodyPr>
          <a:lstStyle/>
          <a:p>
            <a:endParaRPr lang="en-GB" sz="3200" b="1">
              <a:latin typeface="Cambria" panose="02040503050406030204" pitchFamily="18" charset="0"/>
              <a:ea typeface="Cambria" panose="02040503050406030204" pitchFamily="18" charset="0"/>
            </a:endParaRPr>
          </a:p>
          <a:p>
            <a:r>
              <a:rPr lang="en-GB" sz="3200" b="1">
                <a:latin typeface="Cambria" panose="02040503050406030204" pitchFamily="18" charset="0"/>
                <a:ea typeface="Cambria" panose="02040503050406030204" pitchFamily="18" charset="0"/>
              </a:rPr>
              <a:t>Citations/references with multiple authors</a:t>
            </a:r>
          </a:p>
        </p:txBody>
      </p:sp>
      <p:sp>
        <p:nvSpPr>
          <p:cNvPr id="8" name="TextBox 7">
            <a:extLst>
              <a:ext uri="{FF2B5EF4-FFF2-40B4-BE49-F238E27FC236}">
                <a16:creationId xmlns:a16="http://schemas.microsoft.com/office/drawing/2014/main" id="{5F71D540-3966-0D82-9D50-B1F14236F134}"/>
              </a:ext>
            </a:extLst>
          </p:cNvPr>
          <p:cNvSpPr txBox="1"/>
          <p:nvPr/>
        </p:nvSpPr>
        <p:spPr>
          <a:xfrm>
            <a:off x="3974410" y="347077"/>
            <a:ext cx="6457950" cy="584775"/>
          </a:xfrm>
          <a:prstGeom prst="rect">
            <a:avLst/>
          </a:prstGeom>
          <a:noFill/>
        </p:spPr>
        <p:txBody>
          <a:bodyPr wrap="square">
            <a:spAutoFit/>
          </a:bodyPr>
          <a:lstStyle/>
          <a:p>
            <a:r>
              <a:rPr lang="en-GB" sz="3200">
                <a:solidFill>
                  <a:schemeClr val="bg1"/>
                </a:solidFill>
              </a:rPr>
              <a:t>IEEE Referencing Style</a:t>
            </a:r>
          </a:p>
        </p:txBody>
      </p:sp>
      <p:sp>
        <p:nvSpPr>
          <p:cNvPr id="7" name="TextBox 6">
            <a:extLst>
              <a:ext uri="{FF2B5EF4-FFF2-40B4-BE49-F238E27FC236}">
                <a16:creationId xmlns:a16="http://schemas.microsoft.com/office/drawing/2014/main" id="{7FD7DD2D-DC1F-A1EA-3E6A-6ED3806A0673}"/>
              </a:ext>
            </a:extLst>
          </p:cNvPr>
          <p:cNvSpPr txBox="1"/>
          <p:nvPr/>
        </p:nvSpPr>
        <p:spPr>
          <a:xfrm>
            <a:off x="69891" y="1190555"/>
            <a:ext cx="12175434" cy="4651723"/>
          </a:xfrm>
          <a:prstGeom prst="rect">
            <a:avLst/>
          </a:prstGeom>
          <a:noFill/>
        </p:spPr>
        <p:txBody>
          <a:bodyPr wrap="square">
            <a:spAutoFit/>
          </a:bodyPr>
          <a:lstStyle/>
          <a:p>
            <a:pPr algn="just">
              <a:lnSpc>
                <a:spcPct val="150000"/>
              </a:lnSpc>
            </a:pPr>
            <a:endParaRPr lang="en-GB" sz="3200" b="1">
              <a:latin typeface="Cambria" panose="02040503050406030204" pitchFamily="18" charset="0"/>
              <a:ea typeface="Cambria" panose="02040503050406030204" pitchFamily="18" charset="0"/>
            </a:endParaRPr>
          </a:p>
          <a:p>
            <a:pPr algn="just">
              <a:lnSpc>
                <a:spcPct val="150000"/>
              </a:lnSpc>
            </a:pPr>
            <a:r>
              <a:rPr lang="en-GB" sz="2400"/>
              <a:t>If you choose to mention the author(s) of a source whilst citing it in the text of your work, if there are three or more you can  abbreviate them using ‘et al.’ </a:t>
            </a:r>
          </a:p>
          <a:p>
            <a:pPr algn="just">
              <a:lnSpc>
                <a:spcPct val="150000"/>
              </a:lnSpc>
            </a:pPr>
            <a:r>
              <a:rPr lang="en-GB" sz="2400"/>
              <a:t>e.g. During their research, Fan, et al. [4] discuss lasers in detail.</a:t>
            </a:r>
          </a:p>
          <a:p>
            <a:pPr marL="342900" indent="-342900" algn="just">
              <a:lnSpc>
                <a:spcPct val="150000"/>
              </a:lnSpc>
              <a:buFont typeface="Arial" panose="020B0604020202020204" pitchFamily="34" charset="0"/>
              <a:buChar char="•"/>
            </a:pPr>
            <a:r>
              <a:rPr lang="en-GB" sz="2400"/>
              <a:t>However, in general you do not  need to mention the authors by name, just use the numeric citation in square brackets. </a:t>
            </a:r>
          </a:p>
          <a:p>
            <a:pPr marL="342900" indent="-342900" algn="just">
              <a:lnSpc>
                <a:spcPct val="150000"/>
              </a:lnSpc>
              <a:buFont typeface="Arial" panose="020B0604020202020204" pitchFamily="34" charset="0"/>
              <a:buChar char="•"/>
            </a:pPr>
            <a:r>
              <a:rPr lang="en-GB" sz="2400"/>
              <a:t>In your full reference list at the end however, you always give the authors’ names. In the reference list you can only abbreviate these using ‘et al.’ if there are six or  more authors.</a:t>
            </a:r>
          </a:p>
        </p:txBody>
      </p:sp>
    </p:spTree>
    <p:extLst>
      <p:ext uri="{BB962C8B-B14F-4D97-AF65-F5344CB8AC3E}">
        <p14:creationId xmlns:p14="http://schemas.microsoft.com/office/powerpoint/2010/main" val="4055699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48858" y="5508765"/>
            <a:ext cx="5315818" cy="3088946"/>
          </a:xfrm>
        </p:spPr>
        <p:txBody>
          <a:bodyPr/>
          <a:lstStyle/>
          <a:p>
            <a:r>
              <a:rPr lang="en-GB" sz="2000" b="1">
                <a:latin typeface="Arial" panose="020B0604020202020204" pitchFamily="34" charset="0"/>
              </a:rPr>
              <a:t>Prepared By,</a:t>
            </a:r>
          </a:p>
          <a:p>
            <a:r>
              <a:rPr lang="en-GB" sz="2000" b="1">
                <a:latin typeface="Arial" panose="020B0604020202020204" pitchFamily="34" charset="0"/>
              </a:rPr>
              <a:t>                    - Jenifer Prince Devaraj M.E., M.Ed. </a:t>
            </a:r>
          </a:p>
        </p:txBody>
      </p:sp>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5103618" y="313132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GB" sz="2400" b="1">
                <a:latin typeface="Cambria" panose="02040503050406030204" pitchFamily="18" charset="0"/>
                <a:ea typeface="Cambria" panose="02040503050406030204" pitchFamily="18" charset="0"/>
              </a:rPr>
              <a:t>Thank You</a:t>
            </a:r>
          </a:p>
        </p:txBody>
      </p:sp>
    </p:spTree>
    <p:extLst>
      <p:ext uri="{BB962C8B-B14F-4D97-AF65-F5344CB8AC3E}">
        <p14:creationId xmlns:p14="http://schemas.microsoft.com/office/powerpoint/2010/main" val="428412618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1957</Words>
  <Application>Microsoft Office PowerPoint</Application>
  <PresentationFormat>Widescreen</PresentationFormat>
  <Paragraphs>229</Paragraphs>
  <Slides>25</Slides>
  <Notes>0</Notes>
  <HiddenSlides>0</HiddenSlides>
  <MMClips>0</MMClips>
  <ScaleCrop>false</ScaleCrop>
  <HeadingPairs>
    <vt:vector size="6" baseType="variant">
      <vt:variant>
        <vt:lpstr>Fonts Used</vt:lpstr>
      </vt:variant>
      <vt:variant>
        <vt:i4>4</vt:i4>
      </vt:variant>
      <vt:variant>
        <vt:lpstr>Theme</vt:lpstr>
      </vt:variant>
      <vt:variant>
        <vt:i4>20</vt:i4>
      </vt:variant>
      <vt:variant>
        <vt:lpstr>Slide Titles</vt:lpstr>
      </vt:variant>
      <vt:variant>
        <vt:i4>25</vt:i4>
      </vt:variant>
    </vt:vector>
  </HeadingPairs>
  <TitlesOfParts>
    <vt:vector size="49" baseType="lpstr">
      <vt:lpstr>Arial</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cp:revision>
  <dcterms:created xsi:type="dcterms:W3CDTF">2021-03-09T15:35:42Z</dcterms:created>
  <dcterms:modified xsi:type="dcterms:W3CDTF">2023-02-11T20:45:42Z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