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5" r:id="rId2"/>
    <p:sldId id="266" r:id="rId3"/>
    <p:sldId id="256" r:id="rId4"/>
    <p:sldId id="259" r:id="rId5"/>
    <p:sldId id="261" r:id="rId6"/>
    <p:sldId id="260" r:id="rId7"/>
    <p:sldId id="262" r:id="rId8"/>
    <p:sldId id="263" r:id="rId9"/>
    <p:sldId id="258" r:id="rId10"/>
    <p:sldId id="26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1C2B937-87EC-9817-83C1-6022DAFD7552}" v="72" dt="2024-11-28T20:27:19.642"/>
    <p1510:client id="{52991FC0-EABD-147A-D8FA-4C350B51F341}" v="16" dt="2024-11-30T13:29:13.421"/>
    <p1510:client id="{645E25F5-C774-B318-5C9A-C5BE8E305776}" v="782" dt="2024-11-28T17:33:22.446"/>
    <p1510:client id="{771D970C-F678-179F-4348-66E9D0845DF2}" v="810" dt="2024-11-29T12:53:30.724"/>
    <p1510:client id="{778026E1-BC8B-C5BE-22F9-1E6A564E77B5}" v="1046" dt="2024-11-30T11:02:38.350"/>
    <p1510:client id="{93617BF1-9DED-47DB-984B-581AB2308A64}" v="1596" dt="2024-11-29T22:40:05.2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eira Wren (2404756)" userId="S::2404756@student.uwtsd.ac.uk::0706efd8-8346-4f66-a5d0-910cdbcb9780" providerId="AD" clId="Web-{5571C382-782C-5479-0D56-F4A3B465026D}"/>
    <pc:docChg chg="addSld modSld">
      <pc:chgData name="Keira Wren (2404756)" userId="S::2404756@student.uwtsd.ac.uk::0706efd8-8346-4f66-a5d0-910cdbcb9780" providerId="AD" clId="Web-{5571C382-782C-5479-0D56-F4A3B465026D}" dt="2024-11-26T15:45:39.088" v="63" actId="20577"/>
      <pc:docMkLst>
        <pc:docMk/>
      </pc:docMkLst>
      <pc:sldChg chg="modSp">
        <pc:chgData name="Keira Wren (2404756)" userId="S::2404756@student.uwtsd.ac.uk::0706efd8-8346-4f66-a5d0-910cdbcb9780" providerId="AD" clId="Web-{5571C382-782C-5479-0D56-F4A3B465026D}" dt="2024-11-26T15:45:39.088" v="63" actId="20577"/>
        <pc:sldMkLst>
          <pc:docMk/>
          <pc:sldMk cId="3242847713" sldId="260"/>
        </pc:sldMkLst>
        <pc:spChg chg="mod">
          <ac:chgData name="Keira Wren (2404756)" userId="S::2404756@student.uwtsd.ac.uk::0706efd8-8346-4f66-a5d0-910cdbcb9780" providerId="AD" clId="Web-{5571C382-782C-5479-0D56-F4A3B465026D}" dt="2024-11-26T15:45:39.088" v="63" actId="20577"/>
          <ac:spMkLst>
            <pc:docMk/>
            <pc:sldMk cId="3242847713" sldId="260"/>
            <ac:spMk id="2" creationId="{ABBB24A2-014D-BAB5-F6BC-83EBD0CDEE3E}"/>
          </ac:spMkLst>
        </pc:spChg>
      </pc:sldChg>
      <pc:sldChg chg="addSp modSp">
        <pc:chgData name="Keira Wren (2404756)" userId="S::2404756@student.uwtsd.ac.uk::0706efd8-8346-4f66-a5d0-910cdbcb9780" providerId="AD" clId="Web-{5571C382-782C-5479-0D56-F4A3B465026D}" dt="2024-11-26T15:36:30.120" v="26" actId="20577"/>
        <pc:sldMkLst>
          <pc:docMk/>
          <pc:sldMk cId="1695960515" sldId="261"/>
        </pc:sldMkLst>
        <pc:spChg chg="add mod">
          <ac:chgData name="Keira Wren (2404756)" userId="S::2404756@student.uwtsd.ac.uk::0706efd8-8346-4f66-a5d0-910cdbcb9780" providerId="AD" clId="Web-{5571C382-782C-5479-0D56-F4A3B465026D}" dt="2024-11-26T15:36:30.120" v="26" actId="20577"/>
          <ac:spMkLst>
            <pc:docMk/>
            <pc:sldMk cId="1695960515" sldId="261"/>
            <ac:spMk id="2" creationId="{AC4E9050-5994-A4D3-7548-C7001F852200}"/>
          </ac:spMkLst>
        </pc:spChg>
      </pc:sldChg>
      <pc:sldChg chg="addSp modSp new">
        <pc:chgData name="Keira Wren (2404756)" userId="S::2404756@student.uwtsd.ac.uk::0706efd8-8346-4f66-a5d0-910cdbcb9780" providerId="AD" clId="Web-{5571C382-782C-5479-0D56-F4A3B465026D}" dt="2024-11-26T15:44:23.852" v="46" actId="20577"/>
        <pc:sldMkLst>
          <pc:docMk/>
          <pc:sldMk cId="2902394265" sldId="262"/>
        </pc:sldMkLst>
        <pc:spChg chg="add mod">
          <ac:chgData name="Keira Wren (2404756)" userId="S::2404756@student.uwtsd.ac.uk::0706efd8-8346-4f66-a5d0-910cdbcb9780" providerId="AD" clId="Web-{5571C382-782C-5479-0D56-F4A3B465026D}" dt="2024-11-26T15:44:23.852" v="46" actId="20577"/>
          <ac:spMkLst>
            <pc:docMk/>
            <pc:sldMk cId="2902394265" sldId="262"/>
            <ac:spMk id="2" creationId="{7216F5C1-F4DD-EB71-D7B6-22F51B5D51F3}"/>
          </ac:spMkLst>
        </pc:spChg>
      </pc:sldChg>
    </pc:docChg>
  </pc:docChgLst>
  <pc:docChgLst>
    <pc:chgData name="Keira Wren (2404756)" userId="S::2404756@student.uwtsd.ac.uk::0706efd8-8346-4f66-a5d0-910cdbcb9780" providerId="AD" clId="Web-{82BBA464-7C77-BB28-28ED-C77410F55A9F}"/>
    <pc:docChg chg="addSld delSld modSld">
      <pc:chgData name="Keira Wren (2404756)" userId="S::2404756@student.uwtsd.ac.uk::0706efd8-8346-4f66-a5d0-910cdbcb9780" providerId="AD" clId="Web-{82BBA464-7C77-BB28-28ED-C77410F55A9F}" dt="2024-11-20T14:54:37.967" v="97" actId="20577"/>
      <pc:docMkLst>
        <pc:docMk/>
      </pc:docMkLst>
      <pc:sldChg chg="del">
        <pc:chgData name="Keira Wren (2404756)" userId="S::2404756@student.uwtsd.ac.uk::0706efd8-8346-4f66-a5d0-910cdbcb9780" providerId="AD" clId="Web-{82BBA464-7C77-BB28-28ED-C77410F55A9F}" dt="2024-11-20T14:41:57.683" v="0"/>
        <pc:sldMkLst>
          <pc:docMk/>
          <pc:sldMk cId="109857222" sldId="256"/>
        </pc:sldMkLst>
      </pc:sldChg>
      <pc:sldChg chg="addSp delSp modSp new">
        <pc:chgData name="Keira Wren (2404756)" userId="S::2404756@student.uwtsd.ac.uk::0706efd8-8346-4f66-a5d0-910cdbcb9780" providerId="AD" clId="Web-{82BBA464-7C77-BB28-28ED-C77410F55A9F}" dt="2024-11-20T14:54:37.967" v="97" actId="20577"/>
        <pc:sldMkLst>
          <pc:docMk/>
          <pc:sldMk cId="1779932524" sldId="256"/>
        </pc:sldMkLst>
        <pc:spChg chg="add mod">
          <ac:chgData name="Keira Wren (2404756)" userId="S::2404756@student.uwtsd.ac.uk::0706efd8-8346-4f66-a5d0-910cdbcb9780" providerId="AD" clId="Web-{82BBA464-7C77-BB28-28ED-C77410F55A9F}" dt="2024-11-20T14:54:37.967" v="97" actId="20577"/>
          <ac:spMkLst>
            <pc:docMk/>
            <pc:sldMk cId="1779932524" sldId="256"/>
            <ac:spMk id="4" creationId="{27F311A4-D695-02A5-7970-1AB7FFFE426D}"/>
          </ac:spMkLst>
        </pc:spChg>
      </pc:sldChg>
    </pc:docChg>
  </pc:docChgLst>
  <pc:docChgLst>
    <pc:chgData name="Keira Wren (2404756)" userId="S::2404756@student.uwtsd.ac.uk::0706efd8-8346-4f66-a5d0-910cdbcb9780" providerId="AD" clId="Web-{778026E1-BC8B-C5BE-22F9-1E6A564E77B5}"/>
    <pc:docChg chg="addSld delSld modSld sldOrd">
      <pc:chgData name="Keira Wren (2404756)" userId="S::2404756@student.uwtsd.ac.uk::0706efd8-8346-4f66-a5d0-910cdbcb9780" providerId="AD" clId="Web-{778026E1-BC8B-C5BE-22F9-1E6A564E77B5}" dt="2024-11-30T11:02:38.350" v="589" actId="1076"/>
      <pc:docMkLst>
        <pc:docMk/>
      </pc:docMkLst>
      <pc:sldChg chg="mod setBg">
        <pc:chgData name="Keira Wren (2404756)" userId="S::2404756@student.uwtsd.ac.uk::0706efd8-8346-4f66-a5d0-910cdbcb9780" providerId="AD" clId="Web-{778026E1-BC8B-C5BE-22F9-1E6A564E77B5}" dt="2024-11-30T10:40:45.501" v="492"/>
        <pc:sldMkLst>
          <pc:docMk/>
          <pc:sldMk cId="1779932524" sldId="256"/>
        </pc:sldMkLst>
      </pc:sldChg>
      <pc:sldChg chg="modSp add del mod ord setBg">
        <pc:chgData name="Keira Wren (2404756)" userId="S::2404756@student.uwtsd.ac.uk::0706efd8-8346-4f66-a5d0-910cdbcb9780" providerId="AD" clId="Web-{778026E1-BC8B-C5BE-22F9-1E6A564E77B5}" dt="2024-11-30T10:59:56.529" v="586"/>
        <pc:sldMkLst>
          <pc:docMk/>
          <pc:sldMk cId="2523570532" sldId="257"/>
        </pc:sldMkLst>
        <pc:spChg chg="mod">
          <ac:chgData name="Keira Wren (2404756)" userId="S::2404756@student.uwtsd.ac.uk::0706efd8-8346-4f66-a5d0-910cdbcb9780" providerId="AD" clId="Web-{778026E1-BC8B-C5BE-22F9-1E6A564E77B5}" dt="2024-11-30T10:35:32.487" v="490" actId="20577"/>
          <ac:spMkLst>
            <pc:docMk/>
            <pc:sldMk cId="2523570532" sldId="257"/>
            <ac:spMk id="4" creationId="{B3F16277-62B7-5275-ACED-7AA855782566}"/>
          </ac:spMkLst>
        </pc:spChg>
      </pc:sldChg>
      <pc:sldChg chg="modSp mod setBg">
        <pc:chgData name="Keira Wren (2404756)" userId="S::2404756@student.uwtsd.ac.uk::0706efd8-8346-4f66-a5d0-910cdbcb9780" providerId="AD" clId="Web-{778026E1-BC8B-C5BE-22F9-1E6A564E77B5}" dt="2024-11-30T10:41:09.643" v="498"/>
        <pc:sldMkLst>
          <pc:docMk/>
          <pc:sldMk cId="1324655714" sldId="258"/>
        </pc:sldMkLst>
        <pc:spChg chg="mod">
          <ac:chgData name="Keira Wren (2404756)" userId="S::2404756@student.uwtsd.ac.uk::0706efd8-8346-4f66-a5d0-910cdbcb9780" providerId="AD" clId="Web-{778026E1-BC8B-C5BE-22F9-1E6A564E77B5}" dt="2024-11-30T10:19:36.140" v="434" actId="20577"/>
          <ac:spMkLst>
            <pc:docMk/>
            <pc:sldMk cId="1324655714" sldId="258"/>
            <ac:spMk id="4" creationId="{2F767B3F-BAF1-EF64-7609-82AB9394F3A1}"/>
          </ac:spMkLst>
        </pc:spChg>
      </pc:sldChg>
      <pc:sldChg chg="modSp mod setBg">
        <pc:chgData name="Keira Wren (2404756)" userId="S::2404756@student.uwtsd.ac.uk::0706efd8-8346-4f66-a5d0-910cdbcb9780" providerId="AD" clId="Web-{778026E1-BC8B-C5BE-22F9-1E6A564E77B5}" dt="2024-11-30T10:40:49.127" v="493"/>
        <pc:sldMkLst>
          <pc:docMk/>
          <pc:sldMk cId="883960489" sldId="259"/>
        </pc:sldMkLst>
        <pc:spChg chg="mod">
          <ac:chgData name="Keira Wren (2404756)" userId="S::2404756@student.uwtsd.ac.uk::0706efd8-8346-4f66-a5d0-910cdbcb9780" providerId="AD" clId="Web-{778026E1-BC8B-C5BE-22F9-1E6A564E77B5}" dt="2024-11-30T10:19:54.156" v="437" actId="20577"/>
          <ac:spMkLst>
            <pc:docMk/>
            <pc:sldMk cId="883960489" sldId="259"/>
            <ac:spMk id="2" creationId="{F0DD5F05-AFB0-CA2D-3255-6CBEBD9129CC}"/>
          </ac:spMkLst>
        </pc:spChg>
      </pc:sldChg>
      <pc:sldChg chg="mod setBg">
        <pc:chgData name="Keira Wren (2404756)" userId="S::2404756@student.uwtsd.ac.uk::0706efd8-8346-4f66-a5d0-910cdbcb9780" providerId="AD" clId="Web-{778026E1-BC8B-C5BE-22F9-1E6A564E77B5}" dt="2024-11-30T10:40:57.643" v="495"/>
        <pc:sldMkLst>
          <pc:docMk/>
          <pc:sldMk cId="3242847713" sldId="260"/>
        </pc:sldMkLst>
      </pc:sldChg>
      <pc:sldChg chg="mod setBg">
        <pc:chgData name="Keira Wren (2404756)" userId="S::2404756@student.uwtsd.ac.uk::0706efd8-8346-4f66-a5d0-910cdbcb9780" providerId="AD" clId="Web-{778026E1-BC8B-C5BE-22F9-1E6A564E77B5}" dt="2024-11-30T10:40:53.158" v="494"/>
        <pc:sldMkLst>
          <pc:docMk/>
          <pc:sldMk cId="1695960515" sldId="261"/>
        </pc:sldMkLst>
      </pc:sldChg>
      <pc:sldChg chg="modSp mod setBg">
        <pc:chgData name="Keira Wren (2404756)" userId="S::2404756@student.uwtsd.ac.uk::0706efd8-8346-4f66-a5d0-910cdbcb9780" providerId="AD" clId="Web-{778026E1-BC8B-C5BE-22F9-1E6A564E77B5}" dt="2024-11-30T10:54:58.222" v="568" actId="20577"/>
        <pc:sldMkLst>
          <pc:docMk/>
          <pc:sldMk cId="2902394265" sldId="262"/>
        </pc:sldMkLst>
        <pc:spChg chg="mod">
          <ac:chgData name="Keira Wren (2404756)" userId="S::2404756@student.uwtsd.ac.uk::0706efd8-8346-4f66-a5d0-910cdbcb9780" providerId="AD" clId="Web-{778026E1-BC8B-C5BE-22F9-1E6A564E77B5}" dt="2024-11-30T10:54:58.222" v="568" actId="20577"/>
          <ac:spMkLst>
            <pc:docMk/>
            <pc:sldMk cId="2902394265" sldId="262"/>
            <ac:spMk id="2" creationId="{7216F5C1-F4DD-EB71-D7B6-22F51B5D51F3}"/>
          </ac:spMkLst>
        </pc:spChg>
      </pc:sldChg>
      <pc:sldChg chg="modSp mod setBg">
        <pc:chgData name="Keira Wren (2404756)" userId="S::2404756@student.uwtsd.ac.uk::0706efd8-8346-4f66-a5d0-910cdbcb9780" providerId="AD" clId="Web-{778026E1-BC8B-C5BE-22F9-1E6A564E77B5}" dt="2024-11-30T10:41:06.127" v="497"/>
        <pc:sldMkLst>
          <pc:docMk/>
          <pc:sldMk cId="3713571739" sldId="263"/>
        </pc:sldMkLst>
        <pc:spChg chg="mod">
          <ac:chgData name="Keira Wren (2404756)" userId="S::2404756@student.uwtsd.ac.uk::0706efd8-8346-4f66-a5d0-910cdbcb9780" providerId="AD" clId="Web-{778026E1-BC8B-C5BE-22F9-1E6A564E77B5}" dt="2024-11-30T09:45:22.156" v="19" actId="20577"/>
          <ac:spMkLst>
            <pc:docMk/>
            <pc:sldMk cId="3713571739" sldId="263"/>
            <ac:spMk id="2" creationId="{F0337103-B443-4596-3CD5-80784B634ABD}"/>
          </ac:spMkLst>
        </pc:spChg>
      </pc:sldChg>
      <pc:sldChg chg="modSp mod setBg">
        <pc:chgData name="Keira Wren (2404756)" userId="S::2404756@student.uwtsd.ac.uk::0706efd8-8346-4f66-a5d0-910cdbcb9780" providerId="AD" clId="Web-{778026E1-BC8B-C5BE-22F9-1E6A564E77B5}" dt="2024-11-30T10:54:58.597" v="582" actId="20577"/>
        <pc:sldMkLst>
          <pc:docMk/>
          <pc:sldMk cId="465770843" sldId="264"/>
        </pc:sldMkLst>
        <pc:spChg chg="mod">
          <ac:chgData name="Keira Wren (2404756)" userId="S::2404756@student.uwtsd.ac.uk::0706efd8-8346-4f66-a5d0-910cdbcb9780" providerId="AD" clId="Web-{778026E1-BC8B-C5BE-22F9-1E6A564E77B5}" dt="2024-11-30T10:54:58.597" v="582" actId="20577"/>
          <ac:spMkLst>
            <pc:docMk/>
            <pc:sldMk cId="465770843" sldId="264"/>
            <ac:spMk id="2" creationId="{45C7A2F2-BD19-C190-6253-4CCC3F60BA44}"/>
          </ac:spMkLst>
        </pc:spChg>
      </pc:sldChg>
      <pc:sldChg chg="addSp modSp new mod setBg">
        <pc:chgData name="Keira Wren (2404756)" userId="S::2404756@student.uwtsd.ac.uk::0706efd8-8346-4f66-a5d0-910cdbcb9780" providerId="AD" clId="Web-{778026E1-BC8B-C5BE-22F9-1E6A564E77B5}" dt="2024-11-30T10:41:18.784" v="500"/>
        <pc:sldMkLst>
          <pc:docMk/>
          <pc:sldMk cId="1499507197" sldId="265"/>
        </pc:sldMkLst>
        <pc:spChg chg="add mod">
          <ac:chgData name="Keira Wren (2404756)" userId="S::2404756@student.uwtsd.ac.uk::0706efd8-8346-4f66-a5d0-910cdbcb9780" providerId="AD" clId="Web-{778026E1-BC8B-C5BE-22F9-1E6A564E77B5}" dt="2024-11-30T10:22:27.817" v="468" actId="1076"/>
          <ac:spMkLst>
            <pc:docMk/>
            <pc:sldMk cId="1499507197" sldId="265"/>
            <ac:spMk id="2" creationId="{1CB181CF-E9B5-3FED-09B4-B3FCA1F501DA}"/>
          </ac:spMkLst>
        </pc:spChg>
      </pc:sldChg>
      <pc:sldChg chg="addSp modSp add replId">
        <pc:chgData name="Keira Wren (2404756)" userId="S::2404756@student.uwtsd.ac.uk::0706efd8-8346-4f66-a5d0-910cdbcb9780" providerId="AD" clId="Web-{778026E1-BC8B-C5BE-22F9-1E6A564E77B5}" dt="2024-11-30T11:02:38.350" v="589" actId="1076"/>
        <pc:sldMkLst>
          <pc:docMk/>
          <pc:sldMk cId="4188045672" sldId="266"/>
        </pc:sldMkLst>
        <pc:picChg chg="add mod">
          <ac:chgData name="Keira Wren (2404756)" userId="S::2404756@student.uwtsd.ac.uk::0706efd8-8346-4f66-a5d0-910cdbcb9780" providerId="AD" clId="Web-{778026E1-BC8B-C5BE-22F9-1E6A564E77B5}" dt="2024-11-30T11:02:38.350" v="589" actId="1076"/>
          <ac:picMkLst>
            <pc:docMk/>
            <pc:sldMk cId="4188045672" sldId="266"/>
            <ac:picMk id="2" creationId="{371CC01D-A0DC-65F6-D197-55F600FBD133}"/>
          </ac:picMkLst>
        </pc:picChg>
      </pc:sldChg>
    </pc:docChg>
  </pc:docChgLst>
  <pc:docChgLst>
    <pc:chgData name="Keira Wren (2404756)" userId="S::2404756@student.uwtsd.ac.uk::0706efd8-8346-4f66-a5d0-910cdbcb9780" providerId="AD" clId="Web-{CB7F6625-B2AB-51B6-F528-D6911C67D55F}"/>
    <pc:docChg chg="addSld delSld modSld">
      <pc:chgData name="Keira Wren (2404756)" userId="S::2404756@student.uwtsd.ac.uk::0706efd8-8346-4f66-a5d0-910cdbcb9780" providerId="AD" clId="Web-{CB7F6625-B2AB-51B6-F528-D6911C67D55F}" dt="2024-11-23T16:24:26.007" v="828" actId="20577"/>
      <pc:docMkLst>
        <pc:docMk/>
      </pc:docMkLst>
      <pc:sldChg chg="modSp">
        <pc:chgData name="Keira Wren (2404756)" userId="S::2404756@student.uwtsd.ac.uk::0706efd8-8346-4f66-a5d0-910cdbcb9780" providerId="AD" clId="Web-{CB7F6625-B2AB-51B6-F528-D6911C67D55F}" dt="2024-11-23T15:14:25.027" v="677" actId="20577"/>
        <pc:sldMkLst>
          <pc:docMk/>
          <pc:sldMk cId="1779932524" sldId="256"/>
        </pc:sldMkLst>
        <pc:spChg chg="mod">
          <ac:chgData name="Keira Wren (2404756)" userId="S::2404756@student.uwtsd.ac.uk::0706efd8-8346-4f66-a5d0-910cdbcb9780" providerId="AD" clId="Web-{CB7F6625-B2AB-51B6-F528-D6911C67D55F}" dt="2024-11-23T15:14:25.027" v="677" actId="20577"/>
          <ac:spMkLst>
            <pc:docMk/>
            <pc:sldMk cId="1779932524" sldId="256"/>
            <ac:spMk id="4" creationId="{27F311A4-D695-02A5-7970-1AB7FFFE426D}"/>
          </ac:spMkLst>
        </pc:spChg>
      </pc:sldChg>
      <pc:sldChg chg="modSp">
        <pc:chgData name="Keira Wren (2404756)" userId="S::2404756@student.uwtsd.ac.uk::0706efd8-8346-4f66-a5d0-910cdbcb9780" providerId="AD" clId="Web-{CB7F6625-B2AB-51B6-F528-D6911C67D55F}" dt="2024-11-23T15:46:51.446" v="731" actId="20577"/>
        <pc:sldMkLst>
          <pc:docMk/>
          <pc:sldMk cId="2523570532" sldId="257"/>
        </pc:sldMkLst>
        <pc:spChg chg="mod">
          <ac:chgData name="Keira Wren (2404756)" userId="S::2404756@student.uwtsd.ac.uk::0706efd8-8346-4f66-a5d0-910cdbcb9780" providerId="AD" clId="Web-{CB7F6625-B2AB-51B6-F528-D6911C67D55F}" dt="2024-11-23T15:46:51.446" v="731" actId="20577"/>
          <ac:spMkLst>
            <pc:docMk/>
            <pc:sldMk cId="2523570532" sldId="257"/>
            <ac:spMk id="4" creationId="{B3F16277-62B7-5275-ACED-7AA855782566}"/>
          </ac:spMkLst>
        </pc:spChg>
      </pc:sldChg>
      <pc:sldChg chg="addSp delSp modSp new">
        <pc:chgData name="Keira Wren (2404756)" userId="S::2404756@student.uwtsd.ac.uk::0706efd8-8346-4f66-a5d0-910cdbcb9780" providerId="AD" clId="Web-{CB7F6625-B2AB-51B6-F528-D6911C67D55F}" dt="2024-11-23T13:23:57.739" v="444" actId="20577"/>
        <pc:sldMkLst>
          <pc:docMk/>
          <pc:sldMk cId="1324655714" sldId="258"/>
        </pc:sldMkLst>
        <pc:spChg chg="add mod">
          <ac:chgData name="Keira Wren (2404756)" userId="S::2404756@student.uwtsd.ac.uk::0706efd8-8346-4f66-a5d0-910cdbcb9780" providerId="AD" clId="Web-{CB7F6625-B2AB-51B6-F528-D6911C67D55F}" dt="2024-11-23T13:23:57.739" v="444" actId="20577"/>
          <ac:spMkLst>
            <pc:docMk/>
            <pc:sldMk cId="1324655714" sldId="258"/>
            <ac:spMk id="4" creationId="{2F767B3F-BAF1-EF64-7609-82AB9394F3A1}"/>
          </ac:spMkLst>
        </pc:spChg>
      </pc:sldChg>
      <pc:sldChg chg="addSp modSp new">
        <pc:chgData name="Keira Wren (2404756)" userId="S::2404756@student.uwtsd.ac.uk::0706efd8-8346-4f66-a5d0-910cdbcb9780" providerId="AD" clId="Web-{CB7F6625-B2AB-51B6-F528-D6911C67D55F}" dt="2024-11-23T16:24:26.007" v="828" actId="20577"/>
        <pc:sldMkLst>
          <pc:docMk/>
          <pc:sldMk cId="883960489" sldId="259"/>
        </pc:sldMkLst>
        <pc:spChg chg="add mod">
          <ac:chgData name="Keira Wren (2404756)" userId="S::2404756@student.uwtsd.ac.uk::0706efd8-8346-4f66-a5d0-910cdbcb9780" providerId="AD" clId="Web-{CB7F6625-B2AB-51B6-F528-D6911C67D55F}" dt="2024-11-23T16:24:26.007" v="828" actId="20577"/>
          <ac:spMkLst>
            <pc:docMk/>
            <pc:sldMk cId="883960489" sldId="259"/>
            <ac:spMk id="2" creationId="{F0DD5F05-AFB0-CA2D-3255-6CBEBD9129CC}"/>
          </ac:spMkLst>
        </pc:spChg>
      </pc:sldChg>
      <pc:sldChg chg="delSp new del">
        <pc:chgData name="Keira Wren (2404756)" userId="S::2404756@student.uwtsd.ac.uk::0706efd8-8346-4f66-a5d0-910cdbcb9780" providerId="AD" clId="Web-{CB7F6625-B2AB-51B6-F528-D6911C67D55F}" dt="2024-11-23T12:34:15.266" v="342"/>
        <pc:sldMkLst>
          <pc:docMk/>
          <pc:sldMk cId="2734903169" sldId="259"/>
        </pc:sldMkLst>
      </pc:sldChg>
    </pc:docChg>
  </pc:docChgLst>
  <pc:docChgLst>
    <pc:chgData name="Keira Wren (2404756)" userId="S::2404756@student.uwtsd.ac.uk::0706efd8-8346-4f66-a5d0-910cdbcb9780" providerId="AD" clId="Web-{31C2B937-87EC-9817-83C1-6022DAFD7552}"/>
    <pc:docChg chg="modSld">
      <pc:chgData name="Keira Wren (2404756)" userId="S::2404756@student.uwtsd.ac.uk::0706efd8-8346-4f66-a5d0-910cdbcb9780" providerId="AD" clId="Web-{31C2B937-87EC-9817-83C1-6022DAFD7552}" dt="2024-11-28T20:27:18.642" v="41" actId="20577"/>
      <pc:docMkLst>
        <pc:docMk/>
      </pc:docMkLst>
      <pc:sldChg chg="modSp">
        <pc:chgData name="Keira Wren (2404756)" userId="S::2404756@student.uwtsd.ac.uk::0706efd8-8346-4f66-a5d0-910cdbcb9780" providerId="AD" clId="Web-{31C2B937-87EC-9817-83C1-6022DAFD7552}" dt="2024-11-28T20:27:18.642" v="41" actId="20577"/>
        <pc:sldMkLst>
          <pc:docMk/>
          <pc:sldMk cId="1695960515" sldId="261"/>
        </pc:sldMkLst>
        <pc:spChg chg="mod">
          <ac:chgData name="Keira Wren (2404756)" userId="S::2404756@student.uwtsd.ac.uk::0706efd8-8346-4f66-a5d0-910cdbcb9780" providerId="AD" clId="Web-{31C2B937-87EC-9817-83C1-6022DAFD7552}" dt="2024-11-28T20:27:18.642" v="41" actId="20577"/>
          <ac:spMkLst>
            <pc:docMk/>
            <pc:sldMk cId="1695960515" sldId="261"/>
            <ac:spMk id="2" creationId="{AC4E9050-5994-A4D3-7548-C7001F852200}"/>
          </ac:spMkLst>
        </pc:spChg>
      </pc:sldChg>
    </pc:docChg>
  </pc:docChgLst>
  <pc:docChgLst>
    <pc:chgData name="Keira Wren (2404756)" userId="S::2404756@student.uwtsd.ac.uk::0706efd8-8346-4f66-a5d0-910cdbcb9780" providerId="AD" clId="Web-{AECD8D5B-7BBA-6715-5900-C9BDC7C0A10B}"/>
    <pc:docChg chg="modSld">
      <pc:chgData name="Keira Wren (2404756)" userId="S::2404756@student.uwtsd.ac.uk::0706efd8-8346-4f66-a5d0-910cdbcb9780" providerId="AD" clId="Web-{AECD8D5B-7BBA-6715-5900-C9BDC7C0A10B}" dt="2024-11-21T14:00:24.142" v="43" actId="20577"/>
      <pc:docMkLst>
        <pc:docMk/>
      </pc:docMkLst>
      <pc:sldChg chg="modSp">
        <pc:chgData name="Keira Wren (2404756)" userId="S::2404756@student.uwtsd.ac.uk::0706efd8-8346-4f66-a5d0-910cdbcb9780" providerId="AD" clId="Web-{AECD8D5B-7BBA-6715-5900-C9BDC7C0A10B}" dt="2024-11-21T14:00:24.142" v="43" actId="20577"/>
        <pc:sldMkLst>
          <pc:docMk/>
          <pc:sldMk cId="1779932524" sldId="256"/>
        </pc:sldMkLst>
        <pc:spChg chg="mod">
          <ac:chgData name="Keira Wren (2404756)" userId="S::2404756@student.uwtsd.ac.uk::0706efd8-8346-4f66-a5d0-910cdbcb9780" providerId="AD" clId="Web-{AECD8D5B-7BBA-6715-5900-C9BDC7C0A10B}" dt="2024-11-21T14:00:24.142" v="43" actId="20577"/>
          <ac:spMkLst>
            <pc:docMk/>
            <pc:sldMk cId="1779932524" sldId="256"/>
            <ac:spMk id="4" creationId="{27F311A4-D695-02A5-7970-1AB7FFFE426D}"/>
          </ac:spMkLst>
        </pc:spChg>
      </pc:sldChg>
    </pc:docChg>
  </pc:docChgLst>
  <pc:docChgLst>
    <pc:chgData name="Keira Wren (2404756)" userId="S::2404756@student.uwtsd.ac.uk::0706efd8-8346-4f66-a5d0-910cdbcb9780" providerId="AD" clId="Web-{CD20ACCA-71BF-31E4-57AD-2C86622E13E9}"/>
    <pc:docChg chg="addSld modSld">
      <pc:chgData name="Keira Wren (2404756)" userId="S::2404756@student.uwtsd.ac.uk::0706efd8-8346-4f66-a5d0-910cdbcb9780" providerId="AD" clId="Web-{CD20ACCA-71BF-31E4-57AD-2C86622E13E9}" dt="2024-11-26T13:23:38.242" v="81" actId="20577"/>
      <pc:docMkLst>
        <pc:docMk/>
      </pc:docMkLst>
      <pc:sldChg chg="modSp">
        <pc:chgData name="Keira Wren (2404756)" userId="S::2404756@student.uwtsd.ac.uk::0706efd8-8346-4f66-a5d0-910cdbcb9780" providerId="AD" clId="Web-{CD20ACCA-71BF-31E4-57AD-2C86622E13E9}" dt="2024-11-26T12:41:19.349" v="2" actId="20577"/>
        <pc:sldMkLst>
          <pc:docMk/>
          <pc:sldMk cId="883960489" sldId="259"/>
        </pc:sldMkLst>
        <pc:spChg chg="mod">
          <ac:chgData name="Keira Wren (2404756)" userId="S::2404756@student.uwtsd.ac.uk::0706efd8-8346-4f66-a5d0-910cdbcb9780" providerId="AD" clId="Web-{CD20ACCA-71BF-31E4-57AD-2C86622E13E9}" dt="2024-11-26T12:41:19.349" v="2" actId="20577"/>
          <ac:spMkLst>
            <pc:docMk/>
            <pc:sldMk cId="883960489" sldId="259"/>
            <ac:spMk id="2" creationId="{F0DD5F05-AFB0-CA2D-3255-6CBEBD9129CC}"/>
          </ac:spMkLst>
        </pc:spChg>
      </pc:sldChg>
      <pc:sldChg chg="addSp modSp new">
        <pc:chgData name="Keira Wren (2404756)" userId="S::2404756@student.uwtsd.ac.uk::0706efd8-8346-4f66-a5d0-910cdbcb9780" providerId="AD" clId="Web-{CD20ACCA-71BF-31E4-57AD-2C86622E13E9}" dt="2024-11-26T13:23:38.242" v="81" actId="20577"/>
        <pc:sldMkLst>
          <pc:docMk/>
          <pc:sldMk cId="3242847713" sldId="260"/>
        </pc:sldMkLst>
        <pc:spChg chg="add mod">
          <ac:chgData name="Keira Wren (2404756)" userId="S::2404756@student.uwtsd.ac.uk::0706efd8-8346-4f66-a5d0-910cdbcb9780" providerId="AD" clId="Web-{CD20ACCA-71BF-31E4-57AD-2C86622E13E9}" dt="2024-11-26T13:23:38.242" v="81" actId="20577"/>
          <ac:spMkLst>
            <pc:docMk/>
            <pc:sldMk cId="3242847713" sldId="260"/>
            <ac:spMk id="2" creationId="{ABBB24A2-014D-BAB5-F6BC-83EBD0CDEE3E}"/>
          </ac:spMkLst>
        </pc:spChg>
      </pc:sldChg>
      <pc:sldChg chg="new">
        <pc:chgData name="Keira Wren (2404756)" userId="S::2404756@student.uwtsd.ac.uk::0706efd8-8346-4f66-a5d0-910cdbcb9780" providerId="AD" clId="Web-{CD20ACCA-71BF-31E4-57AD-2C86622E13E9}" dt="2024-11-26T13:10:33.703" v="4"/>
        <pc:sldMkLst>
          <pc:docMk/>
          <pc:sldMk cId="1695960515" sldId="261"/>
        </pc:sldMkLst>
      </pc:sldChg>
    </pc:docChg>
  </pc:docChgLst>
  <pc:docChgLst>
    <pc:chgData name="Keira Wren (2404756)" userId="S::2404756@student.uwtsd.ac.uk::0706efd8-8346-4f66-a5d0-910cdbcb9780" providerId="AD" clId="Web-{645E25F5-C774-B318-5C9A-C5BE8E305776}"/>
    <pc:docChg chg="modSld">
      <pc:chgData name="Keira Wren (2404756)" userId="S::2404756@student.uwtsd.ac.uk::0706efd8-8346-4f66-a5d0-910cdbcb9780" providerId="AD" clId="Web-{645E25F5-C774-B318-5C9A-C5BE8E305776}" dt="2024-11-28T17:33:22.446" v="400" actId="20577"/>
      <pc:docMkLst>
        <pc:docMk/>
      </pc:docMkLst>
      <pc:sldChg chg="modSp">
        <pc:chgData name="Keira Wren (2404756)" userId="S::2404756@student.uwtsd.ac.uk::0706efd8-8346-4f66-a5d0-910cdbcb9780" providerId="AD" clId="Web-{645E25F5-C774-B318-5C9A-C5BE8E305776}" dt="2024-11-28T16:53:55.449" v="74" actId="20577"/>
        <pc:sldMkLst>
          <pc:docMk/>
          <pc:sldMk cId="1779932524" sldId="256"/>
        </pc:sldMkLst>
        <pc:spChg chg="mod">
          <ac:chgData name="Keira Wren (2404756)" userId="S::2404756@student.uwtsd.ac.uk::0706efd8-8346-4f66-a5d0-910cdbcb9780" providerId="AD" clId="Web-{645E25F5-C774-B318-5C9A-C5BE8E305776}" dt="2024-11-28T16:53:55.449" v="74" actId="20577"/>
          <ac:spMkLst>
            <pc:docMk/>
            <pc:sldMk cId="1779932524" sldId="256"/>
            <ac:spMk id="4" creationId="{27F311A4-D695-02A5-7970-1AB7FFFE426D}"/>
          </ac:spMkLst>
        </pc:spChg>
      </pc:sldChg>
      <pc:sldChg chg="modSp">
        <pc:chgData name="Keira Wren (2404756)" userId="S::2404756@student.uwtsd.ac.uk::0706efd8-8346-4f66-a5d0-910cdbcb9780" providerId="AD" clId="Web-{645E25F5-C774-B318-5C9A-C5BE8E305776}" dt="2024-11-28T17:28:21.143" v="366" actId="20577"/>
        <pc:sldMkLst>
          <pc:docMk/>
          <pc:sldMk cId="883960489" sldId="259"/>
        </pc:sldMkLst>
        <pc:spChg chg="mod">
          <ac:chgData name="Keira Wren (2404756)" userId="S::2404756@student.uwtsd.ac.uk::0706efd8-8346-4f66-a5d0-910cdbcb9780" providerId="AD" clId="Web-{645E25F5-C774-B318-5C9A-C5BE8E305776}" dt="2024-11-28T17:28:21.143" v="366" actId="20577"/>
          <ac:spMkLst>
            <pc:docMk/>
            <pc:sldMk cId="883960489" sldId="259"/>
            <ac:spMk id="2" creationId="{F0DD5F05-AFB0-CA2D-3255-6CBEBD9129CC}"/>
          </ac:spMkLst>
        </pc:spChg>
      </pc:sldChg>
      <pc:sldChg chg="modSp">
        <pc:chgData name="Keira Wren (2404756)" userId="S::2404756@student.uwtsd.ac.uk::0706efd8-8346-4f66-a5d0-910cdbcb9780" providerId="AD" clId="Web-{645E25F5-C774-B318-5C9A-C5BE8E305776}" dt="2024-11-28T17:33:22.446" v="400" actId="20577"/>
        <pc:sldMkLst>
          <pc:docMk/>
          <pc:sldMk cId="3242847713" sldId="260"/>
        </pc:sldMkLst>
        <pc:spChg chg="mod">
          <ac:chgData name="Keira Wren (2404756)" userId="S::2404756@student.uwtsd.ac.uk::0706efd8-8346-4f66-a5d0-910cdbcb9780" providerId="AD" clId="Web-{645E25F5-C774-B318-5C9A-C5BE8E305776}" dt="2024-11-28T17:33:22.446" v="400" actId="20577"/>
          <ac:spMkLst>
            <pc:docMk/>
            <pc:sldMk cId="3242847713" sldId="260"/>
            <ac:spMk id="2" creationId="{ABBB24A2-014D-BAB5-F6BC-83EBD0CDEE3E}"/>
          </ac:spMkLst>
        </pc:spChg>
      </pc:sldChg>
    </pc:docChg>
  </pc:docChgLst>
  <pc:docChgLst>
    <pc:chgData name="Keira Wren (2404756)" userId="S::2404756@student.uwtsd.ac.uk::0706efd8-8346-4f66-a5d0-910cdbcb9780" providerId="AD" clId="Web-{358A40A9-9A63-15BF-B4A3-1F6A71A9AB9A}"/>
    <pc:docChg chg="modSld">
      <pc:chgData name="Keira Wren (2404756)" userId="S::2404756@student.uwtsd.ac.uk::0706efd8-8346-4f66-a5d0-910cdbcb9780" providerId="AD" clId="Web-{358A40A9-9A63-15BF-B4A3-1F6A71A9AB9A}" dt="2024-11-27T20:45:40.903" v="438" actId="20577"/>
      <pc:docMkLst>
        <pc:docMk/>
      </pc:docMkLst>
      <pc:sldChg chg="modSp">
        <pc:chgData name="Keira Wren (2404756)" userId="S::2404756@student.uwtsd.ac.uk::0706efd8-8346-4f66-a5d0-910cdbcb9780" providerId="AD" clId="Web-{358A40A9-9A63-15BF-B4A3-1F6A71A9AB9A}" dt="2024-11-27T18:44:06.489" v="127" actId="20577"/>
        <pc:sldMkLst>
          <pc:docMk/>
          <pc:sldMk cId="1779932524" sldId="256"/>
        </pc:sldMkLst>
        <pc:spChg chg="mod">
          <ac:chgData name="Keira Wren (2404756)" userId="S::2404756@student.uwtsd.ac.uk::0706efd8-8346-4f66-a5d0-910cdbcb9780" providerId="AD" clId="Web-{358A40A9-9A63-15BF-B4A3-1F6A71A9AB9A}" dt="2024-11-27T18:44:06.489" v="127" actId="20577"/>
          <ac:spMkLst>
            <pc:docMk/>
            <pc:sldMk cId="1779932524" sldId="256"/>
            <ac:spMk id="4" creationId="{27F311A4-D695-02A5-7970-1AB7FFFE426D}"/>
          </ac:spMkLst>
        </pc:spChg>
      </pc:sldChg>
      <pc:sldChg chg="modSp">
        <pc:chgData name="Keira Wren (2404756)" userId="S::2404756@student.uwtsd.ac.uk::0706efd8-8346-4f66-a5d0-910cdbcb9780" providerId="AD" clId="Web-{358A40A9-9A63-15BF-B4A3-1F6A71A9AB9A}" dt="2024-11-27T20:45:40.903" v="438" actId="20577"/>
        <pc:sldMkLst>
          <pc:docMk/>
          <pc:sldMk cId="883960489" sldId="259"/>
        </pc:sldMkLst>
        <pc:spChg chg="mod">
          <ac:chgData name="Keira Wren (2404756)" userId="S::2404756@student.uwtsd.ac.uk::0706efd8-8346-4f66-a5d0-910cdbcb9780" providerId="AD" clId="Web-{358A40A9-9A63-15BF-B4A3-1F6A71A9AB9A}" dt="2024-11-27T20:45:40.903" v="438" actId="20577"/>
          <ac:spMkLst>
            <pc:docMk/>
            <pc:sldMk cId="883960489" sldId="259"/>
            <ac:spMk id="2" creationId="{F0DD5F05-AFB0-CA2D-3255-6CBEBD9129CC}"/>
          </ac:spMkLst>
        </pc:spChg>
      </pc:sldChg>
      <pc:sldChg chg="modSp">
        <pc:chgData name="Keira Wren (2404756)" userId="S::2404756@student.uwtsd.ac.uk::0706efd8-8346-4f66-a5d0-910cdbcb9780" providerId="AD" clId="Web-{358A40A9-9A63-15BF-B4A3-1F6A71A9AB9A}" dt="2024-11-27T18:43:46.785" v="117" actId="20577"/>
        <pc:sldMkLst>
          <pc:docMk/>
          <pc:sldMk cId="3242847713" sldId="260"/>
        </pc:sldMkLst>
        <pc:spChg chg="mod">
          <ac:chgData name="Keira Wren (2404756)" userId="S::2404756@student.uwtsd.ac.uk::0706efd8-8346-4f66-a5d0-910cdbcb9780" providerId="AD" clId="Web-{358A40A9-9A63-15BF-B4A3-1F6A71A9AB9A}" dt="2024-11-27T18:43:46.785" v="117" actId="20577"/>
          <ac:spMkLst>
            <pc:docMk/>
            <pc:sldMk cId="3242847713" sldId="260"/>
            <ac:spMk id="2" creationId="{ABBB24A2-014D-BAB5-F6BC-83EBD0CDEE3E}"/>
          </ac:spMkLst>
        </pc:spChg>
      </pc:sldChg>
      <pc:sldChg chg="modSp">
        <pc:chgData name="Keira Wren (2404756)" userId="S::2404756@student.uwtsd.ac.uk::0706efd8-8346-4f66-a5d0-910cdbcb9780" providerId="AD" clId="Web-{358A40A9-9A63-15BF-B4A3-1F6A71A9AB9A}" dt="2024-11-27T20:26:38.628" v="419" actId="20577"/>
        <pc:sldMkLst>
          <pc:docMk/>
          <pc:sldMk cId="1695960515" sldId="261"/>
        </pc:sldMkLst>
        <pc:spChg chg="mod">
          <ac:chgData name="Keira Wren (2404756)" userId="S::2404756@student.uwtsd.ac.uk::0706efd8-8346-4f66-a5d0-910cdbcb9780" providerId="AD" clId="Web-{358A40A9-9A63-15BF-B4A3-1F6A71A9AB9A}" dt="2024-11-27T20:26:38.628" v="419" actId="20577"/>
          <ac:spMkLst>
            <pc:docMk/>
            <pc:sldMk cId="1695960515" sldId="261"/>
            <ac:spMk id="2" creationId="{AC4E9050-5994-A4D3-7548-C7001F852200}"/>
          </ac:spMkLst>
        </pc:spChg>
      </pc:sldChg>
    </pc:docChg>
  </pc:docChgLst>
  <pc:docChgLst>
    <pc:chgData name="Keira Wren (2404756)" userId="S::2404756@student.uwtsd.ac.uk::0706efd8-8346-4f66-a5d0-910cdbcb9780" providerId="AD" clId="Web-{52991FC0-EABD-147A-D8FA-4C350B51F341}"/>
    <pc:docChg chg="modSld">
      <pc:chgData name="Keira Wren (2404756)" userId="S::2404756@student.uwtsd.ac.uk::0706efd8-8346-4f66-a5d0-910cdbcb9780" providerId="AD" clId="Web-{52991FC0-EABD-147A-D8FA-4C350B51F341}" dt="2024-11-30T13:29:13.421" v="12" actId="1076"/>
      <pc:docMkLst>
        <pc:docMk/>
      </pc:docMkLst>
      <pc:sldChg chg="addSp modSp">
        <pc:chgData name="Keira Wren (2404756)" userId="S::2404756@student.uwtsd.ac.uk::0706efd8-8346-4f66-a5d0-910cdbcb9780" providerId="AD" clId="Web-{52991FC0-EABD-147A-D8FA-4C350B51F341}" dt="2024-11-30T13:29:13.421" v="12" actId="1076"/>
        <pc:sldMkLst>
          <pc:docMk/>
          <pc:sldMk cId="4188045672" sldId="266"/>
        </pc:sldMkLst>
        <pc:spChg chg="add mod">
          <ac:chgData name="Keira Wren (2404756)" userId="S::2404756@student.uwtsd.ac.uk::0706efd8-8346-4f66-a5d0-910cdbcb9780" providerId="AD" clId="Web-{52991FC0-EABD-147A-D8FA-4C350B51F341}" dt="2024-11-30T13:29:13.421" v="12" actId="1076"/>
          <ac:spMkLst>
            <pc:docMk/>
            <pc:sldMk cId="4188045672" sldId="266"/>
            <ac:spMk id="3" creationId="{8B3057E1-55E7-B1A7-36EB-BD61B077B967}"/>
          </ac:spMkLst>
        </pc:spChg>
        <pc:picChg chg="mod">
          <ac:chgData name="Keira Wren (2404756)" userId="S::2404756@student.uwtsd.ac.uk::0706efd8-8346-4f66-a5d0-910cdbcb9780" providerId="AD" clId="Web-{52991FC0-EABD-147A-D8FA-4C350B51F341}" dt="2024-11-30T13:29:07.327" v="11" actId="1076"/>
          <ac:picMkLst>
            <pc:docMk/>
            <pc:sldMk cId="4188045672" sldId="266"/>
            <ac:picMk id="2" creationId="{371CC01D-A0DC-65F6-D197-55F600FBD133}"/>
          </ac:picMkLst>
        </pc:picChg>
      </pc:sldChg>
    </pc:docChg>
  </pc:docChgLst>
  <pc:docChgLst>
    <pc:chgData name="Keira Wren (2404756)" userId="S::2404756@student.uwtsd.ac.uk::0706efd8-8346-4f66-a5d0-910cdbcb9780" providerId="AD" clId="Web-{46A348F2-DF99-01B7-EF0D-42CF47634E25}"/>
    <pc:docChg chg="modSld">
      <pc:chgData name="Keira Wren (2404756)" userId="S::2404756@student.uwtsd.ac.uk::0706efd8-8346-4f66-a5d0-910cdbcb9780" providerId="AD" clId="Web-{46A348F2-DF99-01B7-EF0D-42CF47634E25}" dt="2024-11-21T12:09:54.039" v="364" actId="20577"/>
      <pc:docMkLst>
        <pc:docMk/>
      </pc:docMkLst>
      <pc:sldChg chg="modSp">
        <pc:chgData name="Keira Wren (2404756)" userId="S::2404756@student.uwtsd.ac.uk::0706efd8-8346-4f66-a5d0-910cdbcb9780" providerId="AD" clId="Web-{46A348F2-DF99-01B7-EF0D-42CF47634E25}" dt="2024-11-21T12:09:54.039" v="364" actId="20577"/>
        <pc:sldMkLst>
          <pc:docMk/>
          <pc:sldMk cId="1779932524" sldId="256"/>
        </pc:sldMkLst>
        <pc:spChg chg="mod">
          <ac:chgData name="Keira Wren (2404756)" userId="S::2404756@student.uwtsd.ac.uk::0706efd8-8346-4f66-a5d0-910cdbcb9780" providerId="AD" clId="Web-{46A348F2-DF99-01B7-EF0D-42CF47634E25}" dt="2024-11-21T12:09:54.039" v="364" actId="20577"/>
          <ac:spMkLst>
            <pc:docMk/>
            <pc:sldMk cId="1779932524" sldId="256"/>
            <ac:spMk id="4" creationId="{27F311A4-D695-02A5-7970-1AB7FFFE426D}"/>
          </ac:spMkLst>
        </pc:spChg>
      </pc:sldChg>
    </pc:docChg>
  </pc:docChgLst>
  <pc:docChgLst>
    <pc:chgData name="Keira Wren (2404756)" userId="S::2404756@student.uwtsd.ac.uk::0706efd8-8346-4f66-a5d0-910cdbcb9780" providerId="AD" clId="Web-{C6B6EBD4-2420-747E-D065-3D0EC223CDCD}"/>
    <pc:docChg chg="modSld">
      <pc:chgData name="Keira Wren (2404756)" userId="S::2404756@student.uwtsd.ac.uk::0706efd8-8346-4f66-a5d0-910cdbcb9780" providerId="AD" clId="Web-{C6B6EBD4-2420-747E-D065-3D0EC223CDCD}" dt="2024-11-26T19:27:45.119" v="555" actId="20577"/>
      <pc:docMkLst>
        <pc:docMk/>
      </pc:docMkLst>
      <pc:sldChg chg="modSp">
        <pc:chgData name="Keira Wren (2404756)" userId="S::2404756@student.uwtsd.ac.uk::0706efd8-8346-4f66-a5d0-910cdbcb9780" providerId="AD" clId="Web-{C6B6EBD4-2420-747E-D065-3D0EC223CDCD}" dt="2024-11-26T19:26:43.289" v="527" actId="20577"/>
        <pc:sldMkLst>
          <pc:docMk/>
          <pc:sldMk cId="1779932524" sldId="256"/>
        </pc:sldMkLst>
        <pc:spChg chg="mod">
          <ac:chgData name="Keira Wren (2404756)" userId="S::2404756@student.uwtsd.ac.uk::0706efd8-8346-4f66-a5d0-910cdbcb9780" providerId="AD" clId="Web-{C6B6EBD4-2420-747E-D065-3D0EC223CDCD}" dt="2024-11-26T19:26:43.289" v="527" actId="20577"/>
          <ac:spMkLst>
            <pc:docMk/>
            <pc:sldMk cId="1779932524" sldId="256"/>
            <ac:spMk id="4" creationId="{27F311A4-D695-02A5-7970-1AB7FFFE426D}"/>
          </ac:spMkLst>
        </pc:spChg>
      </pc:sldChg>
      <pc:sldChg chg="modSp">
        <pc:chgData name="Keira Wren (2404756)" userId="S::2404756@student.uwtsd.ac.uk::0706efd8-8346-4f66-a5d0-910cdbcb9780" providerId="AD" clId="Web-{C6B6EBD4-2420-747E-D065-3D0EC223CDCD}" dt="2024-11-26T18:55:40.340" v="461" actId="20577"/>
        <pc:sldMkLst>
          <pc:docMk/>
          <pc:sldMk cId="1324655714" sldId="258"/>
        </pc:sldMkLst>
        <pc:spChg chg="mod">
          <ac:chgData name="Keira Wren (2404756)" userId="S::2404756@student.uwtsd.ac.uk::0706efd8-8346-4f66-a5d0-910cdbcb9780" providerId="AD" clId="Web-{C6B6EBD4-2420-747E-D065-3D0EC223CDCD}" dt="2024-11-26T18:55:40.340" v="461" actId="20577"/>
          <ac:spMkLst>
            <pc:docMk/>
            <pc:sldMk cId="1324655714" sldId="258"/>
            <ac:spMk id="4" creationId="{2F767B3F-BAF1-EF64-7609-82AB9394F3A1}"/>
          </ac:spMkLst>
        </pc:spChg>
      </pc:sldChg>
      <pc:sldChg chg="modSp">
        <pc:chgData name="Keira Wren (2404756)" userId="S::2404756@student.uwtsd.ac.uk::0706efd8-8346-4f66-a5d0-910cdbcb9780" providerId="AD" clId="Web-{C6B6EBD4-2420-747E-D065-3D0EC223CDCD}" dt="2024-11-26T18:55:19.418" v="456" actId="20577"/>
        <pc:sldMkLst>
          <pc:docMk/>
          <pc:sldMk cId="883960489" sldId="259"/>
        </pc:sldMkLst>
        <pc:spChg chg="mod">
          <ac:chgData name="Keira Wren (2404756)" userId="S::2404756@student.uwtsd.ac.uk::0706efd8-8346-4f66-a5d0-910cdbcb9780" providerId="AD" clId="Web-{C6B6EBD4-2420-747E-D065-3D0EC223CDCD}" dt="2024-11-26T18:55:19.418" v="456" actId="20577"/>
          <ac:spMkLst>
            <pc:docMk/>
            <pc:sldMk cId="883960489" sldId="259"/>
            <ac:spMk id="2" creationId="{F0DD5F05-AFB0-CA2D-3255-6CBEBD9129CC}"/>
          </ac:spMkLst>
        </pc:spChg>
      </pc:sldChg>
      <pc:sldChg chg="modSp">
        <pc:chgData name="Keira Wren (2404756)" userId="S::2404756@student.uwtsd.ac.uk::0706efd8-8346-4f66-a5d0-910cdbcb9780" providerId="AD" clId="Web-{C6B6EBD4-2420-747E-D065-3D0EC223CDCD}" dt="2024-11-26T19:27:45.119" v="555" actId="20577"/>
        <pc:sldMkLst>
          <pc:docMk/>
          <pc:sldMk cId="3242847713" sldId="260"/>
        </pc:sldMkLst>
        <pc:spChg chg="mod">
          <ac:chgData name="Keira Wren (2404756)" userId="S::2404756@student.uwtsd.ac.uk::0706efd8-8346-4f66-a5d0-910cdbcb9780" providerId="AD" clId="Web-{C6B6EBD4-2420-747E-D065-3D0EC223CDCD}" dt="2024-11-26T19:27:45.119" v="555" actId="20577"/>
          <ac:spMkLst>
            <pc:docMk/>
            <pc:sldMk cId="3242847713" sldId="260"/>
            <ac:spMk id="2" creationId="{ABBB24A2-014D-BAB5-F6BC-83EBD0CDEE3E}"/>
          </ac:spMkLst>
        </pc:spChg>
      </pc:sldChg>
      <pc:sldChg chg="modSp">
        <pc:chgData name="Keira Wren (2404756)" userId="S::2404756@student.uwtsd.ac.uk::0706efd8-8346-4f66-a5d0-910cdbcb9780" providerId="AD" clId="Web-{C6B6EBD4-2420-747E-D065-3D0EC223CDCD}" dt="2024-11-26T18:58:39.346" v="497" actId="20577"/>
        <pc:sldMkLst>
          <pc:docMk/>
          <pc:sldMk cId="2902394265" sldId="262"/>
        </pc:sldMkLst>
        <pc:spChg chg="mod">
          <ac:chgData name="Keira Wren (2404756)" userId="S::2404756@student.uwtsd.ac.uk::0706efd8-8346-4f66-a5d0-910cdbcb9780" providerId="AD" clId="Web-{C6B6EBD4-2420-747E-D065-3D0EC223CDCD}" dt="2024-11-26T18:58:39.346" v="497" actId="20577"/>
          <ac:spMkLst>
            <pc:docMk/>
            <pc:sldMk cId="2902394265" sldId="262"/>
            <ac:spMk id="2" creationId="{7216F5C1-F4DD-EB71-D7B6-22F51B5D51F3}"/>
          </ac:spMkLst>
        </pc:spChg>
      </pc:sldChg>
    </pc:docChg>
  </pc:docChgLst>
  <pc:docChgLst>
    <pc:chgData name="Keira Wren (2404756)" userId="S::2404756@student.uwtsd.ac.uk::0706efd8-8346-4f66-a5d0-910cdbcb9780" providerId="AD" clId="Web-{81A34614-E06B-716A-E935-CFCC4E411165}"/>
    <pc:docChg chg="modSld">
      <pc:chgData name="Keira Wren (2404756)" userId="S::2404756@student.uwtsd.ac.uk::0706efd8-8346-4f66-a5d0-910cdbcb9780" providerId="AD" clId="Web-{81A34614-E06B-716A-E935-CFCC4E411165}" dt="2024-11-25T19:15:54.276" v="30" actId="20577"/>
      <pc:docMkLst>
        <pc:docMk/>
      </pc:docMkLst>
      <pc:sldChg chg="modSp">
        <pc:chgData name="Keira Wren (2404756)" userId="S::2404756@student.uwtsd.ac.uk::0706efd8-8346-4f66-a5d0-910cdbcb9780" providerId="AD" clId="Web-{81A34614-E06B-716A-E935-CFCC4E411165}" dt="2024-11-25T19:15:54.276" v="30" actId="20577"/>
        <pc:sldMkLst>
          <pc:docMk/>
          <pc:sldMk cId="883960489" sldId="259"/>
        </pc:sldMkLst>
        <pc:spChg chg="mod">
          <ac:chgData name="Keira Wren (2404756)" userId="S::2404756@student.uwtsd.ac.uk::0706efd8-8346-4f66-a5d0-910cdbcb9780" providerId="AD" clId="Web-{81A34614-E06B-716A-E935-CFCC4E411165}" dt="2024-11-25T19:15:54.276" v="30" actId="20577"/>
          <ac:spMkLst>
            <pc:docMk/>
            <pc:sldMk cId="883960489" sldId="259"/>
            <ac:spMk id="2" creationId="{F0DD5F05-AFB0-CA2D-3255-6CBEBD9129CC}"/>
          </ac:spMkLst>
        </pc:spChg>
      </pc:sldChg>
    </pc:docChg>
  </pc:docChgLst>
  <pc:docChgLst>
    <pc:chgData name="Keira Wren (2404756)" userId="S::2404756@student.uwtsd.ac.uk::0706efd8-8346-4f66-a5d0-910cdbcb9780" providerId="AD" clId="Web-{93617BF1-9DED-47DB-984B-581AB2308A64}"/>
    <pc:docChg chg="modSld sldOrd">
      <pc:chgData name="Keira Wren (2404756)" userId="S::2404756@student.uwtsd.ac.uk::0706efd8-8346-4f66-a5d0-910cdbcb9780" providerId="AD" clId="Web-{93617BF1-9DED-47DB-984B-581AB2308A64}" dt="2024-11-29T22:40:05.286" v="822" actId="20577"/>
      <pc:docMkLst>
        <pc:docMk/>
      </pc:docMkLst>
      <pc:sldChg chg="modSp">
        <pc:chgData name="Keira Wren (2404756)" userId="S::2404756@student.uwtsd.ac.uk::0706efd8-8346-4f66-a5d0-910cdbcb9780" providerId="AD" clId="Web-{93617BF1-9DED-47DB-984B-581AB2308A64}" dt="2024-11-29T21:44:15.365" v="25" actId="20577"/>
        <pc:sldMkLst>
          <pc:docMk/>
          <pc:sldMk cId="2523570532" sldId="257"/>
        </pc:sldMkLst>
        <pc:spChg chg="mod">
          <ac:chgData name="Keira Wren (2404756)" userId="S::2404756@student.uwtsd.ac.uk::0706efd8-8346-4f66-a5d0-910cdbcb9780" providerId="AD" clId="Web-{93617BF1-9DED-47DB-984B-581AB2308A64}" dt="2024-11-29T21:44:15.365" v="25" actId="20577"/>
          <ac:spMkLst>
            <pc:docMk/>
            <pc:sldMk cId="2523570532" sldId="257"/>
            <ac:spMk id="4" creationId="{B3F16277-62B7-5275-ACED-7AA855782566}"/>
          </ac:spMkLst>
        </pc:spChg>
      </pc:sldChg>
      <pc:sldChg chg="modSp">
        <pc:chgData name="Keira Wren (2404756)" userId="S::2404756@student.uwtsd.ac.uk::0706efd8-8346-4f66-a5d0-910cdbcb9780" providerId="AD" clId="Web-{93617BF1-9DED-47DB-984B-581AB2308A64}" dt="2024-11-29T22:40:05.286" v="822" actId="20577"/>
        <pc:sldMkLst>
          <pc:docMk/>
          <pc:sldMk cId="1324655714" sldId="258"/>
        </pc:sldMkLst>
        <pc:spChg chg="mod">
          <ac:chgData name="Keira Wren (2404756)" userId="S::2404756@student.uwtsd.ac.uk::0706efd8-8346-4f66-a5d0-910cdbcb9780" providerId="AD" clId="Web-{93617BF1-9DED-47DB-984B-581AB2308A64}" dt="2024-11-29T22:40:05.286" v="822" actId="20577"/>
          <ac:spMkLst>
            <pc:docMk/>
            <pc:sldMk cId="1324655714" sldId="258"/>
            <ac:spMk id="4" creationId="{2F767B3F-BAF1-EF64-7609-82AB9394F3A1}"/>
          </ac:spMkLst>
        </pc:spChg>
      </pc:sldChg>
      <pc:sldChg chg="ord">
        <pc:chgData name="Keira Wren (2404756)" userId="S::2404756@student.uwtsd.ac.uk::0706efd8-8346-4f66-a5d0-910cdbcb9780" providerId="AD" clId="Web-{93617BF1-9DED-47DB-984B-581AB2308A64}" dt="2024-11-29T21:40:19.528" v="5"/>
        <pc:sldMkLst>
          <pc:docMk/>
          <pc:sldMk cId="3242847713" sldId="260"/>
        </pc:sldMkLst>
      </pc:sldChg>
      <pc:sldChg chg="modSp">
        <pc:chgData name="Keira Wren (2404756)" userId="S::2404756@student.uwtsd.ac.uk::0706efd8-8346-4f66-a5d0-910cdbcb9780" providerId="AD" clId="Web-{93617BF1-9DED-47DB-984B-581AB2308A64}" dt="2024-11-29T21:57:07.379" v="185" actId="20577"/>
        <pc:sldMkLst>
          <pc:docMk/>
          <pc:sldMk cId="2902394265" sldId="262"/>
        </pc:sldMkLst>
        <pc:spChg chg="mod">
          <ac:chgData name="Keira Wren (2404756)" userId="S::2404756@student.uwtsd.ac.uk::0706efd8-8346-4f66-a5d0-910cdbcb9780" providerId="AD" clId="Web-{93617BF1-9DED-47DB-984B-581AB2308A64}" dt="2024-11-29T21:57:07.379" v="185" actId="20577"/>
          <ac:spMkLst>
            <pc:docMk/>
            <pc:sldMk cId="2902394265" sldId="262"/>
            <ac:spMk id="2" creationId="{7216F5C1-F4DD-EB71-D7B6-22F51B5D51F3}"/>
          </ac:spMkLst>
        </pc:spChg>
      </pc:sldChg>
    </pc:docChg>
  </pc:docChgLst>
  <pc:docChgLst>
    <pc:chgData name="Keira Wren (2404756)" userId="S::2404756@student.uwtsd.ac.uk::0706efd8-8346-4f66-a5d0-910cdbcb9780" providerId="AD" clId="Web-{D2F5BC82-837B-BC31-E1FB-CFB7241F5AB7}"/>
    <pc:docChg chg="modSld">
      <pc:chgData name="Keira Wren (2404756)" userId="S::2404756@student.uwtsd.ac.uk::0706efd8-8346-4f66-a5d0-910cdbcb9780" providerId="AD" clId="Web-{D2F5BC82-837B-BC31-E1FB-CFB7241F5AB7}" dt="2024-11-27T16:43:43.295" v="962" actId="20577"/>
      <pc:docMkLst>
        <pc:docMk/>
      </pc:docMkLst>
      <pc:sldChg chg="modSp">
        <pc:chgData name="Keira Wren (2404756)" userId="S::2404756@student.uwtsd.ac.uk::0706efd8-8346-4f66-a5d0-910cdbcb9780" providerId="AD" clId="Web-{D2F5BC82-837B-BC31-E1FB-CFB7241F5AB7}" dt="2024-11-27T16:14:50.879" v="472" actId="20577"/>
        <pc:sldMkLst>
          <pc:docMk/>
          <pc:sldMk cId="883960489" sldId="259"/>
        </pc:sldMkLst>
        <pc:spChg chg="mod">
          <ac:chgData name="Keira Wren (2404756)" userId="S::2404756@student.uwtsd.ac.uk::0706efd8-8346-4f66-a5d0-910cdbcb9780" providerId="AD" clId="Web-{D2F5BC82-837B-BC31-E1FB-CFB7241F5AB7}" dt="2024-11-27T16:14:50.879" v="472" actId="20577"/>
          <ac:spMkLst>
            <pc:docMk/>
            <pc:sldMk cId="883960489" sldId="259"/>
            <ac:spMk id="2" creationId="{F0DD5F05-AFB0-CA2D-3255-6CBEBD9129CC}"/>
          </ac:spMkLst>
        </pc:spChg>
      </pc:sldChg>
      <pc:sldChg chg="modSp">
        <pc:chgData name="Keira Wren (2404756)" userId="S::2404756@student.uwtsd.ac.uk::0706efd8-8346-4f66-a5d0-910cdbcb9780" providerId="AD" clId="Web-{D2F5BC82-837B-BC31-E1FB-CFB7241F5AB7}" dt="2024-11-27T16:43:43.295" v="962" actId="20577"/>
        <pc:sldMkLst>
          <pc:docMk/>
          <pc:sldMk cId="3242847713" sldId="260"/>
        </pc:sldMkLst>
        <pc:spChg chg="mod">
          <ac:chgData name="Keira Wren (2404756)" userId="S::2404756@student.uwtsd.ac.uk::0706efd8-8346-4f66-a5d0-910cdbcb9780" providerId="AD" clId="Web-{D2F5BC82-837B-BC31-E1FB-CFB7241F5AB7}" dt="2024-11-27T16:43:43.295" v="962" actId="20577"/>
          <ac:spMkLst>
            <pc:docMk/>
            <pc:sldMk cId="3242847713" sldId="260"/>
            <ac:spMk id="2" creationId="{ABBB24A2-014D-BAB5-F6BC-83EBD0CDEE3E}"/>
          </ac:spMkLst>
        </pc:spChg>
      </pc:sldChg>
      <pc:sldChg chg="modSp">
        <pc:chgData name="Keira Wren (2404756)" userId="S::2404756@student.uwtsd.ac.uk::0706efd8-8346-4f66-a5d0-910cdbcb9780" providerId="AD" clId="Web-{D2F5BC82-837B-BC31-E1FB-CFB7241F5AB7}" dt="2024-11-27T16:09:05.820" v="401" actId="20577"/>
        <pc:sldMkLst>
          <pc:docMk/>
          <pc:sldMk cId="1695960515" sldId="261"/>
        </pc:sldMkLst>
        <pc:spChg chg="mod">
          <ac:chgData name="Keira Wren (2404756)" userId="S::2404756@student.uwtsd.ac.uk::0706efd8-8346-4f66-a5d0-910cdbcb9780" providerId="AD" clId="Web-{D2F5BC82-837B-BC31-E1FB-CFB7241F5AB7}" dt="2024-11-27T16:09:05.820" v="401" actId="20577"/>
          <ac:spMkLst>
            <pc:docMk/>
            <pc:sldMk cId="1695960515" sldId="261"/>
            <ac:spMk id="2" creationId="{AC4E9050-5994-A4D3-7548-C7001F852200}"/>
          </ac:spMkLst>
        </pc:spChg>
      </pc:sldChg>
    </pc:docChg>
  </pc:docChgLst>
  <pc:docChgLst>
    <pc:chgData name="Keira Wren (2404756)" userId="S::2404756@student.uwtsd.ac.uk::0706efd8-8346-4f66-a5d0-910cdbcb9780" providerId="AD" clId="Web-{05ECF876-1213-02DB-B07D-D5F6EB288E06}"/>
    <pc:docChg chg="modSld sldOrd">
      <pc:chgData name="Keira Wren (2404756)" userId="S::2404756@student.uwtsd.ac.uk::0706efd8-8346-4f66-a5d0-910cdbcb9780" providerId="AD" clId="Web-{05ECF876-1213-02DB-B07D-D5F6EB288E06}" dt="2024-11-22T10:27:29.227" v="101" actId="20577"/>
      <pc:docMkLst>
        <pc:docMk/>
      </pc:docMkLst>
      <pc:sldChg chg="addSp delSp modSp ord">
        <pc:chgData name="Keira Wren (2404756)" userId="S::2404756@student.uwtsd.ac.uk::0706efd8-8346-4f66-a5d0-910cdbcb9780" providerId="AD" clId="Web-{05ECF876-1213-02DB-B07D-D5F6EB288E06}" dt="2024-11-22T10:27:29.227" v="101" actId="20577"/>
        <pc:sldMkLst>
          <pc:docMk/>
          <pc:sldMk cId="2523570532" sldId="257"/>
        </pc:sldMkLst>
        <pc:spChg chg="add mod">
          <ac:chgData name="Keira Wren (2404756)" userId="S::2404756@student.uwtsd.ac.uk::0706efd8-8346-4f66-a5d0-910cdbcb9780" providerId="AD" clId="Web-{05ECF876-1213-02DB-B07D-D5F6EB288E06}" dt="2024-11-22T10:27:29.227" v="101" actId="20577"/>
          <ac:spMkLst>
            <pc:docMk/>
            <pc:sldMk cId="2523570532" sldId="257"/>
            <ac:spMk id="4" creationId="{B3F16277-62B7-5275-ACED-7AA855782566}"/>
          </ac:spMkLst>
        </pc:spChg>
      </pc:sldChg>
    </pc:docChg>
  </pc:docChgLst>
  <pc:docChgLst>
    <pc:chgData name="Keira Wren (2404756)" userId="S::2404756@student.uwtsd.ac.uk::0706efd8-8346-4f66-a5d0-910cdbcb9780" providerId="AD" clId="Web-{D96040D1-43CF-BAF8-8D04-5D97B9728885}"/>
    <pc:docChg chg="addSld modSld">
      <pc:chgData name="Keira Wren (2404756)" userId="S::2404756@student.uwtsd.ac.uk::0706efd8-8346-4f66-a5d0-910cdbcb9780" providerId="AD" clId="Web-{D96040D1-43CF-BAF8-8D04-5D97B9728885}" dt="2024-11-21T17:32:48.812" v="20"/>
      <pc:docMkLst>
        <pc:docMk/>
      </pc:docMkLst>
      <pc:sldChg chg="modSp">
        <pc:chgData name="Keira Wren (2404756)" userId="S::2404756@student.uwtsd.ac.uk::0706efd8-8346-4f66-a5d0-910cdbcb9780" providerId="AD" clId="Web-{D96040D1-43CF-BAF8-8D04-5D97B9728885}" dt="2024-11-21T17:30:06.307" v="19" actId="20577"/>
        <pc:sldMkLst>
          <pc:docMk/>
          <pc:sldMk cId="1779932524" sldId="256"/>
        </pc:sldMkLst>
        <pc:spChg chg="mod">
          <ac:chgData name="Keira Wren (2404756)" userId="S::2404756@student.uwtsd.ac.uk::0706efd8-8346-4f66-a5d0-910cdbcb9780" providerId="AD" clId="Web-{D96040D1-43CF-BAF8-8D04-5D97B9728885}" dt="2024-11-21T17:30:06.307" v="19" actId="20577"/>
          <ac:spMkLst>
            <pc:docMk/>
            <pc:sldMk cId="1779932524" sldId="256"/>
            <ac:spMk id="4" creationId="{27F311A4-D695-02A5-7970-1AB7FFFE426D}"/>
          </ac:spMkLst>
        </pc:spChg>
      </pc:sldChg>
      <pc:sldChg chg="new">
        <pc:chgData name="Keira Wren (2404756)" userId="S::2404756@student.uwtsd.ac.uk::0706efd8-8346-4f66-a5d0-910cdbcb9780" providerId="AD" clId="Web-{D96040D1-43CF-BAF8-8D04-5D97B9728885}" dt="2024-11-21T17:32:48.812" v="20"/>
        <pc:sldMkLst>
          <pc:docMk/>
          <pc:sldMk cId="2523570532" sldId="257"/>
        </pc:sldMkLst>
      </pc:sldChg>
    </pc:docChg>
  </pc:docChgLst>
  <pc:docChgLst>
    <pc:chgData name="Keira Wren (2404756)" userId="S::2404756@student.uwtsd.ac.uk::0706efd8-8346-4f66-a5d0-910cdbcb9780" providerId="AD" clId="Web-{4E2E45A8-BE9D-21C9-123C-D0A0D0DE6E4A}"/>
    <pc:docChg chg="modSld">
      <pc:chgData name="Keira Wren (2404756)" userId="S::2404756@student.uwtsd.ac.uk::0706efd8-8346-4f66-a5d0-910cdbcb9780" providerId="AD" clId="Web-{4E2E45A8-BE9D-21C9-123C-D0A0D0DE6E4A}" dt="2024-11-25T12:43:27.225" v="257" actId="20577"/>
      <pc:docMkLst>
        <pc:docMk/>
      </pc:docMkLst>
      <pc:sldChg chg="modSp">
        <pc:chgData name="Keira Wren (2404756)" userId="S::2404756@student.uwtsd.ac.uk::0706efd8-8346-4f66-a5d0-910cdbcb9780" providerId="AD" clId="Web-{4E2E45A8-BE9D-21C9-123C-D0A0D0DE6E4A}" dt="2024-11-25T11:26:36.192" v="25" actId="20577"/>
        <pc:sldMkLst>
          <pc:docMk/>
          <pc:sldMk cId="1779932524" sldId="256"/>
        </pc:sldMkLst>
        <pc:spChg chg="mod">
          <ac:chgData name="Keira Wren (2404756)" userId="S::2404756@student.uwtsd.ac.uk::0706efd8-8346-4f66-a5d0-910cdbcb9780" providerId="AD" clId="Web-{4E2E45A8-BE9D-21C9-123C-D0A0D0DE6E4A}" dt="2024-11-25T11:26:36.192" v="25" actId="20577"/>
          <ac:spMkLst>
            <pc:docMk/>
            <pc:sldMk cId="1779932524" sldId="256"/>
            <ac:spMk id="4" creationId="{27F311A4-D695-02A5-7970-1AB7FFFE426D}"/>
          </ac:spMkLst>
        </pc:spChg>
      </pc:sldChg>
      <pc:sldChg chg="modSp">
        <pc:chgData name="Keira Wren (2404756)" userId="S::2404756@student.uwtsd.ac.uk::0706efd8-8346-4f66-a5d0-910cdbcb9780" providerId="AD" clId="Web-{4E2E45A8-BE9D-21C9-123C-D0A0D0DE6E4A}" dt="2024-11-25T12:43:27.225" v="257" actId="20577"/>
        <pc:sldMkLst>
          <pc:docMk/>
          <pc:sldMk cId="883960489" sldId="259"/>
        </pc:sldMkLst>
        <pc:spChg chg="mod">
          <ac:chgData name="Keira Wren (2404756)" userId="S::2404756@student.uwtsd.ac.uk::0706efd8-8346-4f66-a5d0-910cdbcb9780" providerId="AD" clId="Web-{4E2E45A8-BE9D-21C9-123C-D0A0D0DE6E4A}" dt="2024-11-25T12:43:27.225" v="257" actId="20577"/>
          <ac:spMkLst>
            <pc:docMk/>
            <pc:sldMk cId="883960489" sldId="259"/>
            <ac:spMk id="2" creationId="{F0DD5F05-AFB0-CA2D-3255-6CBEBD9129CC}"/>
          </ac:spMkLst>
        </pc:spChg>
      </pc:sldChg>
    </pc:docChg>
  </pc:docChgLst>
  <pc:docChgLst>
    <pc:chgData name="Keira Wren (2404756)" userId="S::2404756@student.uwtsd.ac.uk::0706efd8-8346-4f66-a5d0-910cdbcb9780" providerId="AD" clId="Web-{771D970C-F678-179F-4348-66E9D0845DF2}"/>
    <pc:docChg chg="addSld modSld">
      <pc:chgData name="Keira Wren (2404756)" userId="S::2404756@student.uwtsd.ac.uk::0706efd8-8346-4f66-a5d0-910cdbcb9780" providerId="AD" clId="Web-{771D970C-F678-179F-4348-66E9D0845DF2}" dt="2024-11-29T12:53:27.646" v="437" actId="20577"/>
      <pc:docMkLst>
        <pc:docMk/>
      </pc:docMkLst>
      <pc:sldChg chg="modSp">
        <pc:chgData name="Keira Wren (2404756)" userId="S::2404756@student.uwtsd.ac.uk::0706efd8-8346-4f66-a5d0-910cdbcb9780" providerId="AD" clId="Web-{771D970C-F678-179F-4348-66E9D0845DF2}" dt="2024-11-29T12:09:55.273" v="233" actId="20577"/>
        <pc:sldMkLst>
          <pc:docMk/>
          <pc:sldMk cId="1324655714" sldId="258"/>
        </pc:sldMkLst>
        <pc:spChg chg="mod">
          <ac:chgData name="Keira Wren (2404756)" userId="S::2404756@student.uwtsd.ac.uk::0706efd8-8346-4f66-a5d0-910cdbcb9780" providerId="AD" clId="Web-{771D970C-F678-179F-4348-66E9D0845DF2}" dt="2024-11-29T12:09:55.273" v="233" actId="20577"/>
          <ac:spMkLst>
            <pc:docMk/>
            <pc:sldMk cId="1324655714" sldId="258"/>
            <ac:spMk id="4" creationId="{2F767B3F-BAF1-EF64-7609-82AB9394F3A1}"/>
          </ac:spMkLst>
        </pc:spChg>
      </pc:sldChg>
      <pc:sldChg chg="modSp">
        <pc:chgData name="Keira Wren (2404756)" userId="S::2404756@student.uwtsd.ac.uk::0706efd8-8346-4f66-a5d0-910cdbcb9780" providerId="AD" clId="Web-{771D970C-F678-179F-4348-66E9D0845DF2}" dt="2024-11-29T10:51:53.312" v="45" actId="20577"/>
        <pc:sldMkLst>
          <pc:docMk/>
          <pc:sldMk cId="3242847713" sldId="260"/>
        </pc:sldMkLst>
        <pc:spChg chg="mod">
          <ac:chgData name="Keira Wren (2404756)" userId="S::2404756@student.uwtsd.ac.uk::0706efd8-8346-4f66-a5d0-910cdbcb9780" providerId="AD" clId="Web-{771D970C-F678-179F-4348-66E9D0845DF2}" dt="2024-11-29T10:51:53.312" v="45" actId="20577"/>
          <ac:spMkLst>
            <pc:docMk/>
            <pc:sldMk cId="3242847713" sldId="260"/>
            <ac:spMk id="2" creationId="{ABBB24A2-014D-BAB5-F6BC-83EBD0CDEE3E}"/>
          </ac:spMkLst>
        </pc:spChg>
      </pc:sldChg>
      <pc:sldChg chg="modSp">
        <pc:chgData name="Keira Wren (2404756)" userId="S::2404756@student.uwtsd.ac.uk::0706efd8-8346-4f66-a5d0-910cdbcb9780" providerId="AD" clId="Web-{771D970C-F678-179F-4348-66E9D0845DF2}" dt="2024-11-29T10:51:05.233" v="36" actId="20577"/>
        <pc:sldMkLst>
          <pc:docMk/>
          <pc:sldMk cId="1695960515" sldId="261"/>
        </pc:sldMkLst>
        <pc:spChg chg="mod">
          <ac:chgData name="Keira Wren (2404756)" userId="S::2404756@student.uwtsd.ac.uk::0706efd8-8346-4f66-a5d0-910cdbcb9780" providerId="AD" clId="Web-{771D970C-F678-179F-4348-66E9D0845DF2}" dt="2024-11-29T10:51:05.233" v="36" actId="20577"/>
          <ac:spMkLst>
            <pc:docMk/>
            <pc:sldMk cId="1695960515" sldId="261"/>
            <ac:spMk id="2" creationId="{AC4E9050-5994-A4D3-7548-C7001F852200}"/>
          </ac:spMkLst>
        </pc:spChg>
      </pc:sldChg>
      <pc:sldChg chg="modSp">
        <pc:chgData name="Keira Wren (2404756)" userId="S::2404756@student.uwtsd.ac.uk::0706efd8-8346-4f66-a5d0-910cdbcb9780" providerId="AD" clId="Web-{771D970C-F678-179F-4348-66E9D0845DF2}" dt="2024-11-29T12:13:03.732" v="279" actId="20577"/>
        <pc:sldMkLst>
          <pc:docMk/>
          <pc:sldMk cId="2902394265" sldId="262"/>
        </pc:sldMkLst>
        <pc:spChg chg="mod">
          <ac:chgData name="Keira Wren (2404756)" userId="S::2404756@student.uwtsd.ac.uk::0706efd8-8346-4f66-a5d0-910cdbcb9780" providerId="AD" clId="Web-{771D970C-F678-179F-4348-66E9D0845DF2}" dt="2024-11-29T12:13:03.732" v="279" actId="20577"/>
          <ac:spMkLst>
            <pc:docMk/>
            <pc:sldMk cId="2902394265" sldId="262"/>
            <ac:spMk id="2" creationId="{7216F5C1-F4DD-EB71-D7B6-22F51B5D51F3}"/>
          </ac:spMkLst>
        </pc:spChg>
      </pc:sldChg>
      <pc:sldChg chg="addSp modSp new">
        <pc:chgData name="Keira Wren (2404756)" userId="S::2404756@student.uwtsd.ac.uk::0706efd8-8346-4f66-a5d0-910cdbcb9780" providerId="AD" clId="Web-{771D970C-F678-179F-4348-66E9D0845DF2}" dt="2024-11-29T11:30:07.504" v="176" actId="20577"/>
        <pc:sldMkLst>
          <pc:docMk/>
          <pc:sldMk cId="3713571739" sldId="263"/>
        </pc:sldMkLst>
        <pc:spChg chg="add mod">
          <ac:chgData name="Keira Wren (2404756)" userId="S::2404756@student.uwtsd.ac.uk::0706efd8-8346-4f66-a5d0-910cdbcb9780" providerId="AD" clId="Web-{771D970C-F678-179F-4348-66E9D0845DF2}" dt="2024-11-29T11:30:07.504" v="176" actId="20577"/>
          <ac:spMkLst>
            <pc:docMk/>
            <pc:sldMk cId="3713571739" sldId="263"/>
            <ac:spMk id="2" creationId="{F0337103-B443-4596-3CD5-80784B634ABD}"/>
          </ac:spMkLst>
        </pc:spChg>
      </pc:sldChg>
      <pc:sldChg chg="addSp modSp new">
        <pc:chgData name="Keira Wren (2404756)" userId="S::2404756@student.uwtsd.ac.uk::0706efd8-8346-4f66-a5d0-910cdbcb9780" providerId="AD" clId="Web-{771D970C-F678-179F-4348-66E9D0845DF2}" dt="2024-11-29T12:53:27.646" v="437" actId="20577"/>
        <pc:sldMkLst>
          <pc:docMk/>
          <pc:sldMk cId="465770843" sldId="264"/>
        </pc:sldMkLst>
        <pc:spChg chg="add mod">
          <ac:chgData name="Keira Wren (2404756)" userId="S::2404756@student.uwtsd.ac.uk::0706efd8-8346-4f66-a5d0-910cdbcb9780" providerId="AD" clId="Web-{771D970C-F678-179F-4348-66E9D0845DF2}" dt="2024-11-29T12:53:27.646" v="437" actId="20577"/>
          <ac:spMkLst>
            <pc:docMk/>
            <pc:sldMk cId="465770843" sldId="264"/>
            <ac:spMk id="2" creationId="{45C7A2F2-BD19-C190-6253-4CCC3F60BA44}"/>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11/30/2024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11/30/2024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11/30/2024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11/30/2024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11/30/2024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11/30/2024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11/30/2024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11/30/2024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11/30/2024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11/30/2024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11/30/2024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11/30/2024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8" Type="http://schemas.openxmlformats.org/officeDocument/2006/relationships/hyperlink" Target="https://montessoriacademy.com.au/how-to-create-a-montessori-lesson-plan/#:~:text=Montessori%20lesson%20planning%20focuses%20on,spooning%20or%20tong%2Dtransfer%20activities" TargetMode="External"/><Relationship Id="rId13" Type="http://schemas.openxmlformats.org/officeDocument/2006/relationships/hyperlink" Target="https://hwb.gov.wales/curriculum-for-wales" TargetMode="External"/><Relationship Id="rId3" Type="http://schemas.openxmlformats.org/officeDocument/2006/relationships/hyperlink" Target="https://bluebrontide.com/blogs/eco-kids/montessori-daily-routines?srsltid=AfmBOopwPKKvmL7oPPdkzz-QtC6KFE1tzxn97lGGFsWpSLADR3gonpIC" TargetMode="External"/><Relationship Id="rId7" Type="http://schemas.openxmlformats.org/officeDocument/2006/relationships/hyperlink" Target="https://help-for-early-years-providers.education.gov.uk/physical-development/gross-motor-skills" TargetMode="External"/><Relationship Id="rId12" Type="http://schemas.openxmlformats.org/officeDocument/2006/relationships/hyperlink" Target="https://tophat.com/glossary/h/hands-on-learning/#:~:text=Hands%2Don%2Dlearning%20means%20learning,in%20a%20subject%20to%20learn" TargetMode="External"/><Relationship Id="rId2" Type="http://schemas.openxmlformats.org/officeDocument/2006/relationships/hyperlink" Target="https://r3.vlereader.com/Reader?ean=9780203124802" TargetMode="External"/><Relationship Id="rId1" Type="http://schemas.openxmlformats.org/officeDocument/2006/relationships/slideLayout" Target="../slideLayouts/slideLayout2.xml"/><Relationship Id="rId6" Type="http://schemas.openxmlformats.org/officeDocument/2006/relationships/hyperlink" Target="https://help-for-early-years-providers.education.gov.uk/physical-development/fine-motor-skills" TargetMode="External"/><Relationship Id="rId11" Type="http://schemas.openxmlformats.org/officeDocument/2006/relationships/hyperlink" Target="https://www.twinkl.co.uk/teaching-wiki/montessori-nursery" TargetMode="External"/><Relationship Id="rId5" Type="http://schemas.openxmlformats.org/officeDocument/2006/relationships/hyperlink" Target="https://www.earlyyears.tv/maria-montessori-method/#:~:text=In%20Montessori's%20philosophy%2C%20the%20teacher,support%20their%20learning%20and%20growth" TargetMode="External"/><Relationship Id="rId10" Type="http://schemas.openxmlformats.org/officeDocument/2006/relationships/hyperlink" Target="https://www.trilliummontessori.org/why-montessori-is-bad/#a-lack-of-traditional-structure" TargetMode="External"/><Relationship Id="rId4" Type="http://schemas.openxmlformats.org/officeDocument/2006/relationships/hyperlink" Target="https://www.daynurseries.co.uk/advice/the-montessori-method-of-education-a-child-led-approach#:~:text=With%20Montessori's%20hands%2Don%20learning,creative%20choices%20from%20natural%20curiosity" TargetMode="External"/><Relationship Id="rId9" Type="http://schemas.openxmlformats.org/officeDocument/2006/relationships/hyperlink" Target="https://silverlinemontessori.com/montessori-childcare-the-importance-of-a-prepared-environment/#:~:text=The%20%E2%80%9Cprepared%20environment%E2%80%9D%20is%20Maria,a%20great%20deal%20of%20movement"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CB181CF-E9B5-3FED-09B4-B3FCA1F501DA}"/>
              </a:ext>
            </a:extLst>
          </p:cNvPr>
          <p:cNvSpPr txBox="1"/>
          <p:nvPr/>
        </p:nvSpPr>
        <p:spPr>
          <a:xfrm>
            <a:off x="2352073" y="2208534"/>
            <a:ext cx="6519782" cy="12224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600" dirty="0"/>
              <a:t>Keira Wren</a:t>
            </a:r>
            <a:endParaRPr lang="en-US"/>
          </a:p>
          <a:p>
            <a:pPr algn="ctr"/>
            <a:r>
              <a:rPr lang="en-US" sz="3600" dirty="0"/>
              <a:t> Student Number-2404756</a:t>
            </a:r>
          </a:p>
        </p:txBody>
      </p:sp>
    </p:spTree>
    <p:extLst>
      <p:ext uri="{BB962C8B-B14F-4D97-AF65-F5344CB8AC3E}">
        <p14:creationId xmlns:p14="http://schemas.microsoft.com/office/powerpoint/2010/main" val="14995071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3F16277-62B7-5275-ACED-7AA855782566}"/>
              </a:ext>
            </a:extLst>
          </p:cNvPr>
          <p:cNvSpPr txBox="1"/>
          <p:nvPr/>
        </p:nvSpPr>
        <p:spPr>
          <a:xfrm>
            <a:off x="-1636" y="-341"/>
            <a:ext cx="10033618"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u="sng" dirty="0"/>
              <a:t>Introduction</a:t>
            </a:r>
          </a:p>
          <a:p>
            <a:endParaRPr lang="en-US"/>
          </a:p>
          <a:p>
            <a:pPr marL="285750" indent="-285750">
              <a:buFont typeface="Arial"/>
              <a:buChar char="•"/>
            </a:pPr>
            <a:r>
              <a:rPr lang="en-US" dirty="0"/>
              <a:t>Throughout this presentation I will be discussing Maria Montessori's Play theory and how it can facilitate the development of skills and knowledge within my chosen environment.</a:t>
            </a:r>
          </a:p>
          <a:p>
            <a:pPr marL="285750" indent="-285750">
              <a:buFont typeface="Arial"/>
              <a:buChar char="•"/>
            </a:pPr>
            <a:r>
              <a:rPr lang="en-US" dirty="0"/>
              <a:t>My chosen environment is based around Foundation Phase [3-7 years]</a:t>
            </a:r>
          </a:p>
          <a:p>
            <a:pPr marL="285750" indent="-285750">
              <a:buFont typeface="Arial"/>
              <a:buChar char="•"/>
            </a:pPr>
            <a:r>
              <a:rPr lang="en-US" dirty="0"/>
              <a:t>I will also be discussing different activities which involves my focus within my chosen environment and suit to the specific age group [3-7 year olds]</a:t>
            </a:r>
          </a:p>
          <a:p>
            <a:pPr marL="285750" indent="-285750">
              <a:buFont typeface="Arial"/>
              <a:buChar char="•"/>
            </a:pPr>
            <a:r>
              <a:rPr lang="en-US" dirty="0"/>
              <a:t>I have decided to choose this age group and theorist based on personal experience and knowledge </a:t>
            </a:r>
          </a:p>
          <a:p>
            <a:pPr marL="285750" indent="-285750">
              <a:buFont typeface="Arial"/>
              <a:buChar char="•"/>
            </a:pPr>
            <a:r>
              <a:rPr lang="en-US" dirty="0"/>
              <a:t>What influenced me to choose Montessori's theory?</a:t>
            </a:r>
          </a:p>
          <a:p>
            <a:endParaRPr lang="en-US"/>
          </a:p>
        </p:txBody>
      </p:sp>
      <p:pic>
        <p:nvPicPr>
          <p:cNvPr id="2" name="Picture 1" descr="A person with curly hair&#10;&#10;Description automatically generated">
            <a:extLst>
              <a:ext uri="{FF2B5EF4-FFF2-40B4-BE49-F238E27FC236}">
                <a16:creationId xmlns:a16="http://schemas.microsoft.com/office/drawing/2014/main" id="{371CC01D-A0DC-65F6-D197-55F600FBD133}"/>
              </a:ext>
            </a:extLst>
          </p:cNvPr>
          <p:cNvPicPr>
            <a:picLocks noChangeAspect="1"/>
          </p:cNvPicPr>
          <p:nvPr/>
        </p:nvPicPr>
        <p:blipFill>
          <a:blip r:embed="rId2"/>
          <a:stretch>
            <a:fillRect/>
          </a:stretch>
        </p:blipFill>
        <p:spPr>
          <a:xfrm>
            <a:off x="8994780" y="2609712"/>
            <a:ext cx="2940946" cy="3914703"/>
          </a:xfrm>
          <a:prstGeom prst="rect">
            <a:avLst/>
          </a:prstGeom>
        </p:spPr>
      </p:pic>
      <p:sp>
        <p:nvSpPr>
          <p:cNvPr id="3" name="TextBox 2">
            <a:extLst>
              <a:ext uri="{FF2B5EF4-FFF2-40B4-BE49-F238E27FC236}">
                <a16:creationId xmlns:a16="http://schemas.microsoft.com/office/drawing/2014/main" id="{8B3057E1-55E7-B1A7-36EB-BD61B077B967}"/>
              </a:ext>
            </a:extLst>
          </p:cNvPr>
          <p:cNvSpPr txBox="1"/>
          <p:nvPr/>
        </p:nvSpPr>
        <p:spPr>
          <a:xfrm>
            <a:off x="8997184" y="6520685"/>
            <a:ext cx="3267147"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000" dirty="0">
                <a:latin typeface="Calibri"/>
                <a:ea typeface="+mn-lt"/>
                <a:cs typeface="+mn-lt"/>
              </a:rPr>
              <a:t>https://en.wikipedia.org/wiki/Maria_Montessori</a:t>
            </a:r>
            <a:endParaRPr lang="en-US" sz="1000" dirty="0">
              <a:latin typeface="Calibri"/>
            </a:endParaRPr>
          </a:p>
        </p:txBody>
      </p:sp>
    </p:spTree>
    <p:extLst>
      <p:ext uri="{BB962C8B-B14F-4D97-AF65-F5344CB8AC3E}">
        <p14:creationId xmlns:p14="http://schemas.microsoft.com/office/powerpoint/2010/main" val="41880456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7F311A4-D695-02A5-7970-1AB7FFFE426D}"/>
              </a:ext>
            </a:extLst>
          </p:cNvPr>
          <p:cNvSpPr txBox="1"/>
          <p:nvPr/>
        </p:nvSpPr>
        <p:spPr>
          <a:xfrm>
            <a:off x="140677" y="70338"/>
            <a:ext cx="8042030"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u="sng"/>
              <a:t>What is Maria Montessori's Theory Based On?</a:t>
            </a:r>
          </a:p>
          <a:p>
            <a:endParaRPr lang="en-US"/>
          </a:p>
          <a:p>
            <a:pPr marL="285750" indent="-285750">
              <a:buFont typeface="Arial"/>
              <a:buChar char="•"/>
            </a:pPr>
            <a:r>
              <a:rPr lang="en-US"/>
              <a:t>The Montessori method of education highly focuses on the use of a child's natural and capable abilities and interests to teach and develop skills rather than it being teacher-led but also not relying on traditional and formal methods of teaching.</a:t>
            </a:r>
            <a:r>
              <a:rPr lang="en-US" b="1"/>
              <a:t> </a:t>
            </a:r>
            <a:r>
              <a:rPr lang="en-US" b="1" i="1"/>
              <a:t>Twinkl (2022)</a:t>
            </a:r>
          </a:p>
          <a:p>
            <a:pPr marL="285750" indent="-285750">
              <a:buFont typeface="Arial"/>
              <a:buChar char="•"/>
            </a:pPr>
            <a:r>
              <a:rPr lang="en-US"/>
              <a:t>'Montessori environments are set up in a way in which it can facilitate children in the different ways within learning. This method of learning can help children to deepen their learning opportunities throughout different subject areas and to improve their social skills where possible'. </a:t>
            </a:r>
            <a:r>
              <a:rPr lang="en-US" b="1">
                <a:ea typeface="+mn-lt"/>
                <a:cs typeface="+mn-lt"/>
              </a:rPr>
              <a:t> </a:t>
            </a:r>
            <a:r>
              <a:rPr lang="en-US" b="1" i="1">
                <a:ea typeface="+mn-lt"/>
                <a:cs typeface="+mn-lt"/>
              </a:rPr>
              <a:t>Twinkl (2022)</a:t>
            </a:r>
            <a:endParaRPr lang="en-US" b="1" i="1"/>
          </a:p>
          <a:p>
            <a:pPr marL="285750" indent="-285750">
              <a:buFont typeface="Arial"/>
              <a:buChar char="•"/>
            </a:pPr>
            <a:r>
              <a:rPr lang="en-US"/>
              <a:t>Her approach to play is learning skills in a more fun and practical way instead of using basic learning styles and techniques</a:t>
            </a:r>
          </a:p>
          <a:p>
            <a:pPr marL="285750" indent="-285750">
              <a:buFont typeface="Arial"/>
              <a:buChar char="•"/>
            </a:pPr>
            <a:endParaRPr lang="en-US"/>
          </a:p>
          <a:p>
            <a:endParaRPr lang="en-US"/>
          </a:p>
          <a:p>
            <a:endParaRPr lang="en-US"/>
          </a:p>
          <a:p>
            <a:endParaRPr lang="en-US"/>
          </a:p>
        </p:txBody>
      </p:sp>
    </p:spTree>
    <p:extLst>
      <p:ext uri="{BB962C8B-B14F-4D97-AF65-F5344CB8AC3E}">
        <p14:creationId xmlns:p14="http://schemas.microsoft.com/office/powerpoint/2010/main" val="17799325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0DD5F05-AFB0-CA2D-3255-6CBEBD9129CC}"/>
              </a:ext>
            </a:extLst>
          </p:cNvPr>
          <p:cNvSpPr txBox="1"/>
          <p:nvPr/>
        </p:nvSpPr>
        <p:spPr>
          <a:xfrm>
            <a:off x="-2004" y="2151"/>
            <a:ext cx="10427602" cy="40010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u="sng" dirty="0"/>
              <a:t>How can Maria Montessori's Theory facilitate the development of skills and knowledge?</a:t>
            </a:r>
          </a:p>
          <a:p>
            <a:pPr marL="285750" indent="-285750">
              <a:buFont typeface="Arial"/>
              <a:buChar char="•"/>
            </a:pPr>
            <a:r>
              <a:rPr lang="en-US" dirty="0"/>
              <a:t>Maria Montessori's Theory is a child lead approach which outlines that children are in charge within their own play opportunities and learning at their own pace</a:t>
            </a:r>
          </a:p>
          <a:p>
            <a:r>
              <a:rPr lang="en-US" b="1" dirty="0">
                <a:ea typeface="+mn-lt"/>
                <a:cs typeface="+mn-lt"/>
              </a:rPr>
              <a:t>Some examples of how it can facilitate the development of skills and knowledge:</a:t>
            </a:r>
          </a:p>
          <a:p>
            <a:pPr marL="285750" indent="-285750">
              <a:buFont typeface="Arial"/>
              <a:buChar char="•"/>
            </a:pPr>
            <a:r>
              <a:rPr lang="en-US" dirty="0">
                <a:ea typeface="+mn-lt"/>
                <a:cs typeface="+mn-lt"/>
              </a:rPr>
              <a:t>Hands on learning </a:t>
            </a:r>
          </a:p>
          <a:p>
            <a:pPr marL="285750" indent="-285750">
              <a:buFont typeface="Arial"/>
              <a:buChar char="•"/>
            </a:pPr>
            <a:r>
              <a:rPr lang="en-US" dirty="0">
                <a:ea typeface="+mn-lt"/>
                <a:cs typeface="+mn-lt"/>
              </a:rPr>
              <a:t>Collaborative play </a:t>
            </a:r>
          </a:p>
          <a:p>
            <a:pPr marL="285750" indent="-285750">
              <a:buFont typeface="Arial"/>
              <a:buChar char="•"/>
            </a:pPr>
            <a:r>
              <a:rPr lang="en-US" dirty="0">
                <a:ea typeface="+mn-lt"/>
                <a:cs typeface="+mn-lt"/>
              </a:rPr>
              <a:t>Montessori toys are designed to encourage children to become experimental within their learning </a:t>
            </a:r>
          </a:p>
          <a:p>
            <a:r>
              <a:rPr lang="en-US" b="1" i="1" dirty="0">
                <a:ea typeface="+mn-lt"/>
                <a:cs typeface="+mn-lt"/>
              </a:rPr>
              <a:t>Berg, (2021)</a:t>
            </a:r>
          </a:p>
          <a:p>
            <a:pPr marL="285750" indent="-285750">
              <a:buFont typeface="Arial"/>
              <a:buChar char="•"/>
            </a:pPr>
            <a:endParaRPr lang="en-US">
              <a:ea typeface="+mn-lt"/>
              <a:cs typeface="+mn-lt"/>
            </a:endParaRPr>
          </a:p>
          <a:p>
            <a:pPr marL="285750" indent="-285750">
              <a:buFont typeface="Arial"/>
              <a:buChar char="•"/>
            </a:pPr>
            <a:endParaRPr lang="en-US">
              <a:ea typeface="+mn-lt"/>
              <a:cs typeface="+mn-lt"/>
            </a:endParaRPr>
          </a:p>
          <a:p>
            <a:pPr marL="285750" indent="-285750">
              <a:buFont typeface="Arial"/>
              <a:buChar char="•"/>
            </a:pPr>
            <a:endParaRPr lang="en-US">
              <a:ea typeface="+mn-lt"/>
              <a:cs typeface="+mn-lt"/>
            </a:endParaRPr>
          </a:p>
          <a:p>
            <a:pPr marL="285750" indent="-285750">
              <a:buFont typeface="Arial"/>
              <a:buChar char="•"/>
            </a:pPr>
            <a:endParaRPr lang="en-US">
              <a:ea typeface="+mn-lt"/>
              <a:cs typeface="+mn-lt"/>
            </a:endParaRPr>
          </a:p>
          <a:p>
            <a:pPr marL="285750" indent="-285750">
              <a:buFont typeface="Arial"/>
              <a:buChar char="•"/>
            </a:pPr>
            <a:endParaRPr lang="en-US">
              <a:ea typeface="+mn-lt"/>
              <a:cs typeface="+mn-lt"/>
            </a:endParaRPr>
          </a:p>
          <a:p>
            <a:endParaRPr lang="en-US" sz="1000">
              <a:ea typeface="+mn-lt"/>
              <a:cs typeface="+mn-lt"/>
            </a:endParaRPr>
          </a:p>
          <a:p>
            <a:endParaRPr lang="en-US" sz="1000" dirty="0"/>
          </a:p>
        </p:txBody>
      </p:sp>
    </p:spTree>
    <p:extLst>
      <p:ext uri="{BB962C8B-B14F-4D97-AF65-F5344CB8AC3E}">
        <p14:creationId xmlns:p14="http://schemas.microsoft.com/office/powerpoint/2010/main" val="8839604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C4E9050-5994-A4D3-7548-C7001F852200}"/>
              </a:ext>
            </a:extLst>
          </p:cNvPr>
          <p:cNvSpPr txBox="1"/>
          <p:nvPr/>
        </p:nvSpPr>
        <p:spPr>
          <a:xfrm>
            <a:off x="117230" y="22779"/>
            <a:ext cx="7273204" cy="51090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u="sng" dirty="0"/>
              <a:t>How theories of learning are evident within Foundation Phase?</a:t>
            </a:r>
          </a:p>
          <a:p>
            <a:pPr marL="285750" indent="-285750">
              <a:buFont typeface="Arial"/>
              <a:buChar char="•"/>
            </a:pPr>
            <a:r>
              <a:rPr lang="en-US" dirty="0"/>
              <a:t>Children have access to free play within the classroom</a:t>
            </a:r>
          </a:p>
          <a:p>
            <a:pPr marL="285750" indent="-285750">
              <a:buFont typeface="Arial"/>
              <a:buChar char="•"/>
            </a:pPr>
            <a:r>
              <a:rPr lang="en-US" dirty="0"/>
              <a:t>They can choose which activities they would like to participate in</a:t>
            </a:r>
          </a:p>
          <a:p>
            <a:pPr marL="285750" indent="-285750">
              <a:buFont typeface="Arial"/>
              <a:buChar char="•"/>
            </a:pPr>
            <a:r>
              <a:rPr lang="en-US" dirty="0"/>
              <a:t>Self-directed activity</a:t>
            </a:r>
          </a:p>
          <a:p>
            <a:pPr marL="285750" indent="-285750">
              <a:buFont typeface="Arial"/>
              <a:buChar char="•"/>
            </a:pPr>
            <a:r>
              <a:rPr lang="en-US" dirty="0"/>
              <a:t>Activity based learning </a:t>
            </a:r>
          </a:p>
          <a:p>
            <a:pPr marL="285750" indent="-285750">
              <a:buFont typeface="Arial"/>
              <a:buChar char="•"/>
            </a:pPr>
            <a:r>
              <a:rPr lang="en-US" dirty="0"/>
              <a:t>Taking it at their own pace and exploring different aspects within their development</a:t>
            </a:r>
          </a:p>
          <a:p>
            <a:pPr marL="285750" indent="-285750">
              <a:buFont typeface="Arial"/>
              <a:buChar char="•"/>
            </a:pPr>
            <a:r>
              <a:rPr lang="en-US" dirty="0"/>
              <a:t>Teachers are used as a guide rather than having an influence on what the children choose to do </a:t>
            </a:r>
          </a:p>
          <a:p>
            <a:pPr marL="285750" indent="-285750">
              <a:buFont typeface="Arial"/>
              <a:buChar char="•"/>
            </a:pPr>
            <a:r>
              <a:rPr lang="en-US" dirty="0"/>
              <a:t>Fine motor skills </a:t>
            </a:r>
          </a:p>
          <a:p>
            <a:r>
              <a:rPr lang="en-US" b="1" i="1" dirty="0"/>
              <a:t>(GOV.UK 2023)</a:t>
            </a:r>
          </a:p>
          <a:p>
            <a:pPr marL="285750" indent="-285750">
              <a:buFont typeface="Arial"/>
              <a:buChar char="•"/>
            </a:pPr>
            <a:r>
              <a:rPr lang="en-US" dirty="0"/>
              <a:t>Gross motor skills </a:t>
            </a:r>
          </a:p>
          <a:p>
            <a:r>
              <a:rPr lang="en-US" b="1" dirty="0"/>
              <a:t>(GOV.UK 2023)</a:t>
            </a:r>
          </a:p>
          <a:p>
            <a:endParaRPr lang="en-US" dirty="0">
              <a:ea typeface="+mn-lt"/>
              <a:cs typeface="+mn-lt"/>
            </a:endParaRPr>
          </a:p>
          <a:p>
            <a:endParaRPr lang="en-US" sz="1000" dirty="0"/>
          </a:p>
          <a:p>
            <a:endParaRPr lang="en-US" sz="1000" dirty="0"/>
          </a:p>
          <a:p>
            <a:pPr marL="285750" indent="-285750">
              <a:buFont typeface="Arial"/>
              <a:buChar char="•"/>
            </a:pPr>
            <a:endParaRPr lang="en-US"/>
          </a:p>
          <a:p>
            <a:pPr marL="285750" indent="-285750">
              <a:buFont typeface="Arial"/>
              <a:buChar char="•"/>
            </a:pPr>
            <a:endParaRPr lang="en-US"/>
          </a:p>
          <a:p>
            <a:endParaRPr lang="en-US"/>
          </a:p>
        </p:txBody>
      </p:sp>
    </p:spTree>
    <p:extLst>
      <p:ext uri="{BB962C8B-B14F-4D97-AF65-F5344CB8AC3E}">
        <p14:creationId xmlns:p14="http://schemas.microsoft.com/office/powerpoint/2010/main" val="16959605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BBB24A2-014D-BAB5-F6BC-83EBD0CDEE3E}"/>
              </a:ext>
            </a:extLst>
          </p:cNvPr>
          <p:cNvSpPr txBox="1"/>
          <p:nvPr/>
        </p:nvSpPr>
        <p:spPr>
          <a:xfrm>
            <a:off x="816" y="1484"/>
            <a:ext cx="6713909" cy="66171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u="sng" dirty="0"/>
              <a:t>How can Learning be Planned within Montessori's Theory? How it can be used in the classroom and help children to learn </a:t>
            </a:r>
          </a:p>
          <a:p>
            <a:pPr marL="285750" indent="-285750">
              <a:buFont typeface="Arial"/>
              <a:buChar char="•"/>
            </a:pPr>
            <a:r>
              <a:rPr lang="en-US" dirty="0"/>
              <a:t>Maria Montessori liked the idea that children can learn through their own environment and explore their own imagination</a:t>
            </a:r>
          </a:p>
          <a:p>
            <a:pPr marL="285750" indent="-285750">
              <a:buFont typeface="Arial"/>
              <a:buChar char="•"/>
            </a:pPr>
            <a:r>
              <a:rPr lang="en-US" dirty="0"/>
              <a:t>Supports children's natural curiosity and love for learning </a:t>
            </a:r>
          </a:p>
          <a:p>
            <a:pPr marL="285750" indent="-285750">
              <a:buFont typeface="Arial"/>
              <a:buChar char="•"/>
            </a:pPr>
            <a:r>
              <a:rPr lang="en-US" dirty="0"/>
              <a:t>It can be used to help the child develop within their overall holistic development </a:t>
            </a:r>
          </a:p>
          <a:p>
            <a:r>
              <a:rPr lang="en-US" dirty="0"/>
              <a:t>Examples of this -</a:t>
            </a:r>
          </a:p>
          <a:p>
            <a:pPr marL="285750" indent="-285750">
              <a:buFont typeface="Arial"/>
              <a:buChar char="•"/>
            </a:pPr>
            <a:r>
              <a:rPr lang="en-US" dirty="0"/>
              <a:t>Creating a prepared environment</a:t>
            </a:r>
          </a:p>
          <a:p>
            <a:pPr marL="285750" indent="-285750">
              <a:buFont typeface="Arial"/>
              <a:buChar char="•"/>
            </a:pPr>
            <a:r>
              <a:rPr lang="en-US" dirty="0"/>
              <a:t>Choosing and using different materials for different skills  </a:t>
            </a:r>
          </a:p>
          <a:p>
            <a:pPr marL="285750" indent="-285750">
              <a:buFont typeface="Arial"/>
              <a:buChar char="•"/>
            </a:pPr>
            <a:r>
              <a:rPr lang="en-US" dirty="0"/>
              <a:t>Encouraging life skills</a:t>
            </a:r>
          </a:p>
          <a:p>
            <a:pPr marL="285750" indent="-285750">
              <a:buFont typeface="Arial"/>
              <a:buChar char="•"/>
            </a:pPr>
            <a:r>
              <a:rPr lang="en-US" dirty="0">
                <a:ea typeface="+mn-lt"/>
                <a:cs typeface="+mn-lt"/>
              </a:rPr>
              <a:t>Welsh Government outlines 6 specific areas of learning </a:t>
            </a:r>
          </a:p>
          <a:p>
            <a:r>
              <a:rPr lang="en-US" b="1" i="1" dirty="0">
                <a:ea typeface="+mn-lt"/>
                <a:cs typeface="+mn-lt"/>
              </a:rPr>
              <a:t>(Welsh Government, (2022)</a:t>
            </a:r>
          </a:p>
          <a:p>
            <a:endParaRPr lang="en-US">
              <a:ea typeface="+mn-lt"/>
              <a:cs typeface="+mn-lt"/>
            </a:endParaRPr>
          </a:p>
          <a:p>
            <a:endParaRPr lang="en-US" sz="1000" dirty="0"/>
          </a:p>
          <a:p>
            <a:endParaRPr lang="en-US"/>
          </a:p>
          <a:p>
            <a:pPr marL="285750" indent="-285750">
              <a:buFont typeface="Arial"/>
              <a:buChar char="•"/>
            </a:pPr>
            <a:endParaRPr lang="en-US"/>
          </a:p>
          <a:p>
            <a:pPr marL="285750" indent="-285750">
              <a:buFont typeface="Arial"/>
              <a:buChar char="•"/>
            </a:pPr>
            <a:endParaRPr lang="en-US"/>
          </a:p>
          <a:p>
            <a:pPr marL="285750" indent="-285750">
              <a:buFont typeface="Arial"/>
              <a:buChar char="•"/>
            </a:pPr>
            <a:endParaRPr lang="en-US"/>
          </a:p>
          <a:p>
            <a:pPr marL="285750" indent="-285750">
              <a:buFont typeface="Arial"/>
              <a:buChar char="•"/>
            </a:pPr>
            <a:endParaRPr lang="en-US"/>
          </a:p>
          <a:p>
            <a:pPr marL="285750" indent="-285750">
              <a:buFont typeface="Arial"/>
              <a:buChar char="•"/>
            </a:pPr>
            <a:endParaRPr lang="en-US"/>
          </a:p>
          <a:p>
            <a:pPr marL="285750" indent="-285750">
              <a:buFont typeface="Arial"/>
              <a:buChar char="•"/>
            </a:pPr>
            <a:endParaRPr lang="en-US"/>
          </a:p>
          <a:p>
            <a:pPr marL="285750" indent="-285750">
              <a:buFont typeface="Arial"/>
              <a:buChar char="•"/>
            </a:pPr>
            <a:endParaRPr lang="en-US"/>
          </a:p>
          <a:p>
            <a:pPr marL="285750" indent="-285750">
              <a:buFont typeface="Arial"/>
              <a:buChar char="•"/>
            </a:pPr>
            <a:endParaRPr lang="en-US"/>
          </a:p>
        </p:txBody>
      </p:sp>
    </p:spTree>
    <p:extLst>
      <p:ext uri="{BB962C8B-B14F-4D97-AF65-F5344CB8AC3E}">
        <p14:creationId xmlns:p14="http://schemas.microsoft.com/office/powerpoint/2010/main" val="32428477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216F5C1-F4DD-EB71-D7B6-22F51B5D51F3}"/>
              </a:ext>
            </a:extLst>
          </p:cNvPr>
          <p:cNvSpPr txBox="1"/>
          <p:nvPr/>
        </p:nvSpPr>
        <p:spPr>
          <a:xfrm>
            <a:off x="117230" y="164123"/>
            <a:ext cx="5439507"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u="sng" dirty="0"/>
              <a:t>Implications for the Future</a:t>
            </a:r>
          </a:p>
          <a:p>
            <a:pPr marL="285750" indent="-285750">
              <a:buFont typeface="Arial"/>
              <a:buChar char="•"/>
            </a:pPr>
            <a:r>
              <a:rPr lang="en-US" dirty="0"/>
              <a:t>Not enough structure</a:t>
            </a:r>
          </a:p>
          <a:p>
            <a:pPr marL="285750" indent="-285750">
              <a:buFont typeface="Arial"/>
              <a:buChar char="•"/>
            </a:pPr>
            <a:r>
              <a:rPr lang="en-US" dirty="0"/>
              <a:t>Too much freedom</a:t>
            </a:r>
          </a:p>
          <a:p>
            <a:pPr marL="285750" indent="-285750">
              <a:buFont typeface="Arial"/>
              <a:buChar char="•"/>
            </a:pPr>
            <a:r>
              <a:rPr lang="en-US" dirty="0"/>
              <a:t>Too much structure</a:t>
            </a:r>
          </a:p>
          <a:p>
            <a:pPr marL="285750" indent="-285750">
              <a:buFont typeface="Arial"/>
              <a:buChar char="•"/>
            </a:pPr>
            <a:r>
              <a:rPr lang="en-US" dirty="0"/>
              <a:t>Not enough </a:t>
            </a:r>
            <a:r>
              <a:rPr lang="en-US" dirty="0" err="1"/>
              <a:t>socialisation</a:t>
            </a:r>
            <a:r>
              <a:rPr lang="en-US" dirty="0"/>
              <a:t> </a:t>
            </a:r>
          </a:p>
          <a:p>
            <a:r>
              <a:rPr lang="en-US" b="1" dirty="0"/>
              <a:t>(Trillium Montessori, (2024)</a:t>
            </a:r>
          </a:p>
          <a:p>
            <a:pPr marL="285750" indent="-285750">
              <a:buFont typeface="Arial"/>
              <a:buChar char="•"/>
            </a:pPr>
            <a:r>
              <a:rPr lang="en-US" dirty="0"/>
              <a:t>Could become too stimulated for children with additional learning needs</a:t>
            </a:r>
          </a:p>
          <a:p>
            <a:endParaRPr lang="en-US" dirty="0"/>
          </a:p>
          <a:p>
            <a:endParaRPr lang="en-US" dirty="0"/>
          </a:p>
          <a:p>
            <a:endParaRPr lang="en-US" dirty="0"/>
          </a:p>
          <a:p>
            <a:pPr marL="285750" indent="-285750">
              <a:buFont typeface="Arial"/>
              <a:buChar char="•"/>
            </a:pPr>
            <a:endParaRPr lang="en-US" dirty="0"/>
          </a:p>
        </p:txBody>
      </p:sp>
    </p:spTree>
    <p:extLst>
      <p:ext uri="{BB962C8B-B14F-4D97-AF65-F5344CB8AC3E}">
        <p14:creationId xmlns:p14="http://schemas.microsoft.com/office/powerpoint/2010/main" val="29023942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0337103-B443-4596-3CD5-80784B634ABD}"/>
              </a:ext>
            </a:extLst>
          </p:cNvPr>
          <p:cNvSpPr txBox="1"/>
          <p:nvPr/>
        </p:nvSpPr>
        <p:spPr>
          <a:xfrm>
            <a:off x="229" y="229"/>
            <a:ext cx="6921384"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1" u="sng" dirty="0"/>
              <a:t>Conclusion</a:t>
            </a:r>
          </a:p>
          <a:p>
            <a:pPr marL="285750" indent="-285750">
              <a:buFont typeface="Arial"/>
              <a:buChar char="•"/>
            </a:pPr>
            <a:r>
              <a:rPr lang="en-US" dirty="0"/>
              <a:t>Discussed different elements within Montessori's theory</a:t>
            </a:r>
          </a:p>
          <a:p>
            <a:pPr marL="285750" indent="-285750">
              <a:buFont typeface="Arial"/>
              <a:buChar char="•"/>
            </a:pPr>
            <a:r>
              <a:rPr lang="en-US" dirty="0"/>
              <a:t>Went into more depth within a specific age group (3-7)</a:t>
            </a:r>
          </a:p>
          <a:p>
            <a:pPr marL="285750" indent="-285750">
              <a:buFont typeface="Arial"/>
              <a:buChar char="•"/>
            </a:pPr>
            <a:r>
              <a:rPr lang="en-US" dirty="0"/>
              <a:t>Welsh Government</a:t>
            </a:r>
          </a:p>
          <a:p>
            <a:pPr marL="285750" indent="-285750">
              <a:buFont typeface="Arial"/>
              <a:buChar char="•"/>
            </a:pPr>
            <a:r>
              <a:rPr lang="en-US" dirty="0"/>
              <a:t>New Curriculum for Wales </a:t>
            </a:r>
          </a:p>
          <a:p>
            <a:pPr marL="285750" indent="-285750">
              <a:buFont typeface="Arial"/>
              <a:buChar char="•"/>
            </a:pPr>
            <a:r>
              <a:rPr lang="en-US" dirty="0"/>
              <a:t>My own opinions on Montessori's theory</a:t>
            </a:r>
          </a:p>
          <a:p>
            <a:pPr marL="285750" indent="-285750">
              <a:buFont typeface="Arial"/>
              <a:buChar char="•"/>
            </a:pPr>
            <a:endParaRPr lang="en-US" dirty="0"/>
          </a:p>
        </p:txBody>
      </p:sp>
    </p:spTree>
    <p:extLst>
      <p:ext uri="{BB962C8B-B14F-4D97-AF65-F5344CB8AC3E}">
        <p14:creationId xmlns:p14="http://schemas.microsoft.com/office/powerpoint/2010/main" val="37135717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F767B3F-BAF1-EF64-7609-82AB9394F3A1}"/>
              </a:ext>
            </a:extLst>
          </p:cNvPr>
          <p:cNvSpPr txBox="1"/>
          <p:nvPr/>
        </p:nvSpPr>
        <p:spPr>
          <a:xfrm>
            <a:off x="86809" y="135037"/>
            <a:ext cx="10072161" cy="79560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1" u="sng" dirty="0"/>
              <a:t>References</a:t>
            </a:r>
          </a:p>
          <a:p>
            <a:r>
              <a:rPr lang="en-US" sz="1100" dirty="0">
                <a:latin typeface="Calibri"/>
                <a:ea typeface="Calibri"/>
                <a:cs typeface="Calibri"/>
              </a:rPr>
              <a:t>Barbara. (2013) </a:t>
            </a:r>
            <a:r>
              <a:rPr lang="en-US" sz="1100" i="1" dirty="0">
                <a:latin typeface="Calibri"/>
                <a:ea typeface="Calibri"/>
                <a:cs typeface="Calibri"/>
              </a:rPr>
              <a:t>Understanding the Montessori Approach: Early Years Education in Practice</a:t>
            </a:r>
            <a:r>
              <a:rPr lang="en-US" sz="1100" dirty="0">
                <a:latin typeface="Calibri"/>
                <a:ea typeface="Calibri"/>
                <a:cs typeface="Calibri"/>
              </a:rPr>
              <a:t>. 2 Park Square, Milton Park, Abingdon, Oxon OX14 4RN. Available at:</a:t>
            </a:r>
          </a:p>
          <a:p>
            <a:r>
              <a:rPr lang="en-US" sz="1100" dirty="0">
                <a:latin typeface="Calibri"/>
                <a:ea typeface="Calibri"/>
                <a:cs typeface="Calibri"/>
                <a:hlinkClick r:id="rId2"/>
              </a:rPr>
              <a:t>https://r3.vlereader.com/Reader?ean=9780203124802</a:t>
            </a:r>
            <a:r>
              <a:rPr lang="en-US" sz="1100" dirty="0">
                <a:latin typeface="Calibri"/>
                <a:ea typeface="Calibri"/>
                <a:cs typeface="Calibri"/>
              </a:rPr>
              <a:t>. [Accessed 26th November 2024]</a:t>
            </a:r>
          </a:p>
          <a:p>
            <a:endParaRPr lang="en-US" sz="1100" dirty="0">
              <a:latin typeface="Calibri"/>
              <a:ea typeface="Calibri"/>
              <a:cs typeface="Calibri"/>
            </a:endParaRPr>
          </a:p>
          <a:p>
            <a:r>
              <a:rPr lang="en-US" sz="1100" dirty="0">
                <a:latin typeface="Calibri"/>
                <a:ea typeface="Calibri"/>
                <a:cs typeface="Calibri"/>
              </a:rPr>
              <a:t>Blue Brontide (2024). Establishing a Montessori Daily Routine for your Toddler. [</a:t>
            </a:r>
            <a:r>
              <a:rPr lang="en-US" sz="1100" i="1" dirty="0">
                <a:latin typeface="Calibri"/>
                <a:ea typeface="Calibri"/>
                <a:cs typeface="Calibri"/>
              </a:rPr>
              <a:t>online</a:t>
            </a:r>
            <a:r>
              <a:rPr lang="en-US" sz="1100" dirty="0">
                <a:latin typeface="Calibri"/>
                <a:ea typeface="Calibri"/>
                <a:cs typeface="Calibri"/>
              </a:rPr>
              <a:t>] Available at: </a:t>
            </a:r>
            <a:r>
              <a:rPr lang="en-US" sz="1100" dirty="0">
                <a:latin typeface="Calibri"/>
                <a:ea typeface="Calibri"/>
                <a:cs typeface="Calibri"/>
                <a:hlinkClick r:id="rId3"/>
              </a:rPr>
              <a:t>https://bluebrontide.com/blogs/eco-kids/montessori-daily-routines?srsltid=AfmBOopwPKKvmL7oPPdkzz-QtC6KFE1tzxn97lGGFsWpSLADR3gonpIC</a:t>
            </a:r>
            <a:r>
              <a:rPr lang="en-US" sz="1100" dirty="0">
                <a:latin typeface="Calibri"/>
                <a:ea typeface="Calibri"/>
                <a:cs typeface="Calibri"/>
              </a:rPr>
              <a:t> [Accessed 27th November 2024]</a:t>
            </a:r>
          </a:p>
          <a:p>
            <a:endParaRPr lang="en-US" sz="1100" dirty="0">
              <a:latin typeface="Calibri"/>
              <a:ea typeface="Calibri"/>
              <a:cs typeface="Calibri"/>
            </a:endParaRPr>
          </a:p>
          <a:p>
            <a:r>
              <a:rPr lang="en-US" sz="1100" dirty="0">
                <a:latin typeface="Calibri"/>
                <a:ea typeface="Calibri"/>
                <a:cs typeface="Calibri"/>
              </a:rPr>
              <a:t>Day Nurseries (2024). What is a Montessori Nursery?. [</a:t>
            </a:r>
            <a:r>
              <a:rPr lang="en-US" sz="1100" i="1" dirty="0">
                <a:latin typeface="Calibri"/>
                <a:ea typeface="Calibri"/>
                <a:cs typeface="Calibri"/>
              </a:rPr>
              <a:t>online</a:t>
            </a:r>
            <a:r>
              <a:rPr lang="en-US" sz="1100" dirty="0">
                <a:latin typeface="Calibri"/>
                <a:ea typeface="Calibri"/>
                <a:cs typeface="Calibri"/>
              </a:rPr>
              <a:t>] Available at:</a:t>
            </a:r>
          </a:p>
          <a:p>
            <a:r>
              <a:rPr lang="en-US" sz="1100" dirty="0">
                <a:latin typeface="Calibri"/>
                <a:ea typeface="Calibri"/>
                <a:cs typeface="Calibri"/>
                <a:hlinkClick r:id="rId4"/>
              </a:rPr>
              <a:t>https://www.daynurseries.co.uk/advice/the-montessori-method-of-education-a-child-led-approach#:~:text=With%20Montessori's%20hands%2Don%20learning,creative%20choices%20from%20natural%20curiosity</a:t>
            </a:r>
            <a:r>
              <a:rPr lang="en-US" sz="1100" dirty="0">
                <a:latin typeface="Calibri"/>
                <a:ea typeface="Calibri"/>
                <a:cs typeface="Calibri"/>
              </a:rPr>
              <a:t>. [Accessed 26th November 2024]</a:t>
            </a:r>
            <a:endParaRPr lang="en-US" sz="1100">
              <a:latin typeface="Calibri"/>
              <a:ea typeface="Calibri"/>
              <a:cs typeface="Calibri"/>
            </a:endParaRPr>
          </a:p>
          <a:p>
            <a:endParaRPr lang="en-US" sz="1100" dirty="0">
              <a:latin typeface="Calibri"/>
              <a:ea typeface="Calibri"/>
              <a:cs typeface="Calibri"/>
            </a:endParaRPr>
          </a:p>
          <a:p>
            <a:r>
              <a:rPr lang="en-US" sz="1100" dirty="0">
                <a:latin typeface="Calibri"/>
                <a:ea typeface="Calibri"/>
                <a:cs typeface="Calibri"/>
              </a:rPr>
              <a:t>Early Years Tv (2024). Maria Montessori and the Montessori Method. [</a:t>
            </a:r>
            <a:r>
              <a:rPr lang="en-US" sz="1100" i="1" dirty="0">
                <a:latin typeface="Calibri"/>
                <a:ea typeface="Calibri"/>
                <a:cs typeface="Calibri"/>
              </a:rPr>
              <a:t>online</a:t>
            </a:r>
            <a:r>
              <a:rPr lang="en-US" sz="1100" dirty="0">
                <a:latin typeface="Calibri"/>
                <a:ea typeface="Calibri"/>
                <a:cs typeface="Calibri"/>
              </a:rPr>
              <a:t>]. Available at:</a:t>
            </a:r>
          </a:p>
          <a:p>
            <a:r>
              <a:rPr lang="en-US" sz="1100" dirty="0">
                <a:latin typeface="Calibri"/>
                <a:ea typeface="Calibri"/>
                <a:cs typeface="Calibri"/>
                <a:hlinkClick r:id="rId5"/>
              </a:rPr>
              <a:t>https://www.earlyyears.tv/maria-montessori-method/#:~:text=In%20Montessori's%20philosophy%2C%20the%20teacher,support%20their%20learning%20and%20growth</a:t>
            </a:r>
            <a:r>
              <a:rPr lang="en-US" sz="1100" dirty="0">
                <a:latin typeface="Calibri"/>
                <a:ea typeface="Calibri"/>
                <a:cs typeface="Calibri"/>
              </a:rPr>
              <a:t>. [Accessed 26th November 2024]</a:t>
            </a:r>
          </a:p>
          <a:p>
            <a:endParaRPr lang="en-US" sz="1100" dirty="0">
              <a:latin typeface="Calibri"/>
              <a:ea typeface="Calibri"/>
              <a:cs typeface="Calibri"/>
            </a:endParaRPr>
          </a:p>
          <a:p>
            <a:r>
              <a:rPr lang="en-US" sz="1100" dirty="0">
                <a:latin typeface="Calibri"/>
                <a:ea typeface="Calibri"/>
                <a:cs typeface="Calibri"/>
              </a:rPr>
              <a:t>GOV.UK (2023). Fine motor skills. [</a:t>
            </a:r>
            <a:r>
              <a:rPr lang="en-US" sz="1100" i="1" dirty="0">
                <a:latin typeface="Calibri"/>
                <a:ea typeface="Calibri"/>
                <a:cs typeface="Calibri"/>
              </a:rPr>
              <a:t>online</a:t>
            </a:r>
            <a:r>
              <a:rPr lang="en-US" sz="1100" dirty="0">
                <a:latin typeface="Calibri"/>
                <a:ea typeface="Calibri"/>
                <a:cs typeface="Calibri"/>
              </a:rPr>
              <a:t>] Available at:</a:t>
            </a:r>
          </a:p>
          <a:p>
            <a:r>
              <a:rPr lang="en-US" sz="1100" dirty="0">
                <a:latin typeface="Calibri"/>
                <a:ea typeface="Calibri"/>
                <a:cs typeface="Calibri"/>
                <a:hlinkClick r:id="rId6"/>
              </a:rPr>
              <a:t>https://help-for-early-years-providers.education.gov.uk/physical-development/fine-motor-skills</a:t>
            </a:r>
            <a:r>
              <a:rPr lang="en-US" sz="1100" dirty="0">
                <a:latin typeface="Calibri"/>
                <a:ea typeface="Calibri"/>
                <a:cs typeface="Calibri"/>
              </a:rPr>
              <a:t> [Accessed 28th November 2024]</a:t>
            </a:r>
          </a:p>
          <a:p>
            <a:endParaRPr lang="en-US" sz="1100" dirty="0">
              <a:latin typeface="Calibri"/>
              <a:ea typeface="Calibri"/>
              <a:cs typeface="Calibri"/>
            </a:endParaRPr>
          </a:p>
          <a:p>
            <a:r>
              <a:rPr lang="en-US" sz="1100" dirty="0">
                <a:latin typeface="Calibri"/>
                <a:ea typeface="Calibri"/>
                <a:cs typeface="Calibri"/>
              </a:rPr>
              <a:t>GOV.UK (2023). Gross motor skills. [</a:t>
            </a:r>
            <a:r>
              <a:rPr lang="en-US" sz="1100" i="1" dirty="0">
                <a:latin typeface="Calibri"/>
                <a:ea typeface="Calibri"/>
                <a:cs typeface="Calibri"/>
              </a:rPr>
              <a:t>online</a:t>
            </a:r>
            <a:r>
              <a:rPr lang="en-US" sz="1100" dirty="0">
                <a:latin typeface="Calibri"/>
                <a:ea typeface="Calibri"/>
                <a:cs typeface="Calibri"/>
              </a:rPr>
              <a:t>] Available at:</a:t>
            </a:r>
          </a:p>
          <a:p>
            <a:r>
              <a:rPr lang="en-US" sz="1100" dirty="0">
                <a:latin typeface="Calibri"/>
                <a:ea typeface="Calibri"/>
                <a:cs typeface="Calibri"/>
                <a:hlinkClick r:id="rId7"/>
              </a:rPr>
              <a:t>https://help-for-early-years-providers.education.gov.uk/physical-development/gross-motor-skills</a:t>
            </a:r>
            <a:r>
              <a:rPr lang="en-US" sz="1100" dirty="0">
                <a:latin typeface="Calibri"/>
                <a:ea typeface="Calibri"/>
                <a:cs typeface="Calibri"/>
              </a:rPr>
              <a:t>. [Accessed 28th November 2024]</a:t>
            </a:r>
          </a:p>
          <a:p>
            <a:endParaRPr lang="en-US" sz="1100" dirty="0">
              <a:latin typeface="Calibri"/>
              <a:ea typeface="Calibri"/>
              <a:cs typeface="Calibri"/>
            </a:endParaRPr>
          </a:p>
          <a:p>
            <a:r>
              <a:rPr lang="en-US" sz="1100" dirty="0">
                <a:latin typeface="Calibri"/>
                <a:ea typeface="Calibri"/>
                <a:cs typeface="Calibri"/>
              </a:rPr>
              <a:t>Montessori Academy (2022). How to Create Montessori Learning Plans. [</a:t>
            </a:r>
            <a:r>
              <a:rPr lang="en-US" sz="1100" i="1" dirty="0">
                <a:latin typeface="Calibri"/>
                <a:ea typeface="Calibri"/>
                <a:cs typeface="Calibri"/>
              </a:rPr>
              <a:t>online</a:t>
            </a:r>
            <a:r>
              <a:rPr lang="en-US" sz="1100" dirty="0">
                <a:latin typeface="Calibri"/>
                <a:ea typeface="Calibri"/>
                <a:cs typeface="Calibri"/>
              </a:rPr>
              <a:t>] Available at:</a:t>
            </a:r>
          </a:p>
          <a:p>
            <a:r>
              <a:rPr lang="en-US" sz="1100" dirty="0">
                <a:latin typeface="Calibri"/>
                <a:ea typeface="Calibri"/>
                <a:cs typeface="Calibri"/>
                <a:hlinkClick r:id="rId8"/>
              </a:rPr>
              <a:t>https://montessoriacademy.com.au/how-to-create-a-montessori-lesson-plan/#:~:text=Montessori%20lesson%20planning%20focuses%20on,spooning%20or%20tong%2Dtransfer%20activities</a:t>
            </a:r>
            <a:r>
              <a:rPr lang="en-US" sz="1100" dirty="0">
                <a:latin typeface="Calibri"/>
                <a:ea typeface="Calibri"/>
                <a:cs typeface="Calibri"/>
              </a:rPr>
              <a:t>. [Accessed 28th November 2024]</a:t>
            </a:r>
          </a:p>
          <a:p>
            <a:endParaRPr lang="en-US" sz="1100" dirty="0">
              <a:latin typeface="Calibri"/>
              <a:ea typeface="Calibri"/>
              <a:cs typeface="Calibri"/>
            </a:endParaRPr>
          </a:p>
          <a:p>
            <a:r>
              <a:rPr lang="en-US" sz="1100" dirty="0">
                <a:latin typeface="Calibri"/>
                <a:ea typeface="Calibri"/>
                <a:cs typeface="Calibri"/>
              </a:rPr>
              <a:t>Silverline Montessori (2018). The importance of a prepared environment. [</a:t>
            </a:r>
            <a:r>
              <a:rPr lang="en-US" sz="1100" i="1" dirty="0">
                <a:latin typeface="Calibri"/>
                <a:ea typeface="Calibri"/>
                <a:cs typeface="Calibri"/>
              </a:rPr>
              <a:t>online</a:t>
            </a:r>
            <a:r>
              <a:rPr lang="en-US" sz="1100" dirty="0">
                <a:latin typeface="Calibri"/>
                <a:ea typeface="Calibri"/>
                <a:cs typeface="Calibri"/>
              </a:rPr>
              <a:t>] Available at:</a:t>
            </a:r>
          </a:p>
          <a:p>
            <a:r>
              <a:rPr lang="en-US" sz="1100" dirty="0">
                <a:latin typeface="Calibri"/>
                <a:ea typeface="Calibri"/>
                <a:cs typeface="Calibri"/>
                <a:hlinkClick r:id="rId9"/>
              </a:rPr>
              <a:t>https://silverlinemontessori.com/montessori-childcare-the-importance-of-a-prepared-environment/#:~:text=The%20%E2%80%9Cprepared%20environment%E2%80%9D%20is%20Maria,a%20great%20deal%20of%20movement</a:t>
            </a:r>
            <a:r>
              <a:rPr lang="en-US" sz="1100" dirty="0">
                <a:latin typeface="Calibri"/>
                <a:ea typeface="Calibri"/>
                <a:cs typeface="Calibri"/>
              </a:rPr>
              <a:t>. [Accessed 27th November 2024]</a:t>
            </a:r>
          </a:p>
          <a:p>
            <a:endParaRPr lang="en-US" sz="1100" dirty="0">
              <a:latin typeface="Calibri"/>
              <a:ea typeface="Calibri"/>
              <a:cs typeface="Calibri"/>
            </a:endParaRPr>
          </a:p>
          <a:p>
            <a:r>
              <a:rPr lang="en-US" sz="1100" dirty="0">
                <a:latin typeface="Calibri"/>
                <a:ea typeface="Calibri"/>
                <a:cs typeface="Calibri"/>
              </a:rPr>
              <a:t>Trillium Montessori (2024). Why is Montessori bad?. [</a:t>
            </a:r>
            <a:r>
              <a:rPr lang="en-US" sz="1100" i="1" dirty="0">
                <a:latin typeface="Calibri"/>
                <a:ea typeface="Calibri"/>
                <a:cs typeface="Calibri"/>
              </a:rPr>
              <a:t>online</a:t>
            </a:r>
            <a:r>
              <a:rPr lang="en-US" sz="1100" dirty="0">
                <a:latin typeface="Calibri"/>
                <a:ea typeface="Calibri"/>
                <a:cs typeface="Calibri"/>
              </a:rPr>
              <a:t>] Available at:</a:t>
            </a:r>
          </a:p>
          <a:p>
            <a:r>
              <a:rPr lang="en-US" sz="1100" dirty="0">
                <a:latin typeface="Calibri"/>
                <a:ea typeface="Calibri"/>
                <a:cs typeface="Calibri"/>
                <a:hlinkClick r:id="rId10"/>
              </a:rPr>
              <a:t>https://www.trilliummontessori.org/why-montessori-is-bad/#a-lack-of-traditional-structure</a:t>
            </a:r>
            <a:r>
              <a:rPr lang="en-US" sz="1100" dirty="0">
                <a:latin typeface="Calibri"/>
                <a:ea typeface="Calibri"/>
                <a:cs typeface="Calibri"/>
              </a:rPr>
              <a:t>. [Accessed 28th November 2024]</a:t>
            </a:r>
          </a:p>
          <a:p>
            <a:endParaRPr lang="en-US" sz="1100" dirty="0">
              <a:latin typeface="Calibri"/>
              <a:ea typeface="Calibri"/>
              <a:cs typeface="Calibri"/>
            </a:endParaRPr>
          </a:p>
          <a:p>
            <a:r>
              <a:rPr lang="en-US" sz="1100" dirty="0">
                <a:latin typeface="Calibri"/>
                <a:ea typeface="Calibri"/>
                <a:cs typeface="Calibri"/>
              </a:rPr>
              <a:t>Twinkl (2022).</a:t>
            </a:r>
            <a:r>
              <a:rPr lang="en-US" sz="1100" i="1" dirty="0">
                <a:latin typeface="Calibri"/>
                <a:ea typeface="Calibri"/>
                <a:cs typeface="Calibri"/>
              </a:rPr>
              <a:t> What is a Montessori nursery?. </a:t>
            </a:r>
            <a:r>
              <a:rPr lang="en-US" sz="1100" dirty="0">
                <a:latin typeface="Calibri"/>
                <a:ea typeface="Calibri"/>
                <a:cs typeface="Calibri"/>
              </a:rPr>
              <a:t>[</a:t>
            </a:r>
            <a:r>
              <a:rPr lang="en-US" sz="1100" i="1" dirty="0">
                <a:latin typeface="Calibri"/>
                <a:ea typeface="Calibri"/>
                <a:cs typeface="Calibri"/>
              </a:rPr>
              <a:t>online</a:t>
            </a:r>
            <a:r>
              <a:rPr lang="en-US" sz="1100" dirty="0">
                <a:latin typeface="Calibri"/>
                <a:ea typeface="Calibri"/>
                <a:cs typeface="Calibri"/>
              </a:rPr>
              <a:t>] Available at: </a:t>
            </a:r>
            <a:r>
              <a:rPr lang="en-US" sz="1100" dirty="0">
                <a:latin typeface="Calibri"/>
                <a:ea typeface="Calibri"/>
                <a:cs typeface="Calibri"/>
                <a:hlinkClick r:id="rId11"/>
              </a:rPr>
              <a:t>https://www.twinkl.co.uk/teaching-wiki/montessori-nursery</a:t>
            </a:r>
            <a:r>
              <a:rPr lang="en-US" sz="1100" dirty="0">
                <a:latin typeface="Calibri"/>
                <a:ea typeface="Calibri"/>
                <a:cs typeface="Calibri"/>
              </a:rPr>
              <a:t>. [Accessed 20th November 2024]</a:t>
            </a:r>
          </a:p>
          <a:p>
            <a:r>
              <a:rPr lang="en-US" sz="1100" dirty="0">
                <a:latin typeface="Calibri"/>
                <a:ea typeface="+mn-lt"/>
                <a:cs typeface="+mn-lt"/>
                <a:hlinkClick r:id="rId12"/>
              </a:rPr>
              <a:t>https://tophat.com/glossary/h/hands-on-learning/#:~:text=Hands%2Don%2Dlearning%20means%20learning,in%20a%20subject%20to%20learn</a:t>
            </a:r>
            <a:endParaRPr lang="en-US" sz="1100" dirty="0">
              <a:latin typeface="Calibri"/>
              <a:ea typeface="Calibri"/>
              <a:cs typeface="Calibri"/>
            </a:endParaRPr>
          </a:p>
          <a:p>
            <a:endParaRPr lang="en-US" sz="1100" dirty="0">
              <a:latin typeface="Calibri"/>
              <a:ea typeface="Calibri"/>
              <a:cs typeface="Calibri"/>
            </a:endParaRPr>
          </a:p>
          <a:p>
            <a:r>
              <a:rPr lang="en-US" sz="1100" dirty="0">
                <a:latin typeface="Calibri"/>
                <a:ea typeface="+mn-lt"/>
                <a:cs typeface="+mn-lt"/>
              </a:rPr>
              <a:t>Welsh Government (2022). Curriculum for Wales. [</a:t>
            </a:r>
            <a:r>
              <a:rPr lang="en-US" sz="1100" i="1" dirty="0">
                <a:latin typeface="Calibri"/>
                <a:ea typeface="+mn-lt"/>
                <a:cs typeface="+mn-lt"/>
              </a:rPr>
              <a:t>online</a:t>
            </a:r>
            <a:r>
              <a:rPr lang="en-US" sz="1100" dirty="0">
                <a:latin typeface="Calibri"/>
                <a:ea typeface="+mn-lt"/>
                <a:cs typeface="+mn-lt"/>
              </a:rPr>
              <a:t>] Available at:</a:t>
            </a:r>
          </a:p>
          <a:p>
            <a:r>
              <a:rPr lang="en-US" sz="1100" dirty="0">
                <a:latin typeface="Calibri"/>
                <a:ea typeface="+mn-lt"/>
                <a:cs typeface="+mn-lt"/>
                <a:hlinkClick r:id="rId13"/>
              </a:rPr>
              <a:t>https://hwb.gov.wales/curriculum-for-wales</a:t>
            </a:r>
            <a:r>
              <a:rPr lang="en-US" sz="1100" dirty="0">
                <a:latin typeface="Calibri"/>
                <a:ea typeface="+mn-lt"/>
                <a:cs typeface="+mn-lt"/>
              </a:rPr>
              <a:t>. [Accessed 28th November 2024]</a:t>
            </a:r>
            <a:endParaRPr lang="en-US" sz="1100">
              <a:latin typeface="Calibri"/>
              <a:ea typeface="Calibri"/>
              <a:cs typeface="Calibri"/>
            </a:endParaRPr>
          </a:p>
          <a:p>
            <a:endParaRPr lang="en-US" sz="1000" dirty="0">
              <a:latin typeface="Calibri"/>
              <a:ea typeface="+mn-lt"/>
              <a:cs typeface="+mn-lt"/>
            </a:endParaRPr>
          </a:p>
          <a:p>
            <a:endParaRPr lang="en-US" sz="1000" dirty="0">
              <a:latin typeface="Aptos"/>
              <a:ea typeface="Calibri"/>
              <a:cs typeface="Calibri"/>
            </a:endParaRPr>
          </a:p>
          <a:p>
            <a:endParaRPr lang="en-US" sz="1000" dirty="0">
              <a:ea typeface="+mn-lt"/>
              <a:cs typeface="+mn-lt"/>
            </a:endParaRPr>
          </a:p>
          <a:p>
            <a:endParaRPr lang="en-US" sz="1000" dirty="0">
              <a:ea typeface="+mn-lt"/>
              <a:cs typeface="+mn-lt"/>
            </a:endParaRPr>
          </a:p>
          <a:p>
            <a:endParaRPr lang="en-US" sz="1000" dirty="0">
              <a:ea typeface="+mn-lt"/>
              <a:cs typeface="+mn-lt"/>
            </a:endParaRPr>
          </a:p>
          <a:p>
            <a:endParaRPr lang="en-US" sz="1000" dirty="0">
              <a:ea typeface="+mn-lt"/>
              <a:cs typeface="+mn-lt"/>
            </a:endParaRPr>
          </a:p>
          <a:p>
            <a:endParaRPr lang="en-US" sz="1000">
              <a:ea typeface="+mn-lt"/>
              <a:cs typeface="+mn-lt"/>
            </a:endParaRPr>
          </a:p>
          <a:p>
            <a:endParaRPr lang="en-US" sz="1000">
              <a:ea typeface="+mn-lt"/>
              <a:cs typeface="+mn-lt"/>
            </a:endParaRPr>
          </a:p>
          <a:p>
            <a:endParaRPr lang="en-US" sz="1000">
              <a:ea typeface="+mn-lt"/>
              <a:cs typeface="+mn-lt"/>
            </a:endParaRPr>
          </a:p>
        </p:txBody>
      </p:sp>
    </p:spTree>
    <p:extLst>
      <p:ext uri="{BB962C8B-B14F-4D97-AF65-F5344CB8AC3E}">
        <p14:creationId xmlns:p14="http://schemas.microsoft.com/office/powerpoint/2010/main" val="13246557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5C7A2F2-BD19-C190-6253-4CCC3F60BA44}"/>
              </a:ext>
            </a:extLst>
          </p:cNvPr>
          <p:cNvSpPr txBox="1"/>
          <p:nvPr/>
        </p:nvSpPr>
        <p:spPr>
          <a:xfrm>
            <a:off x="-3720" y="-3721"/>
            <a:ext cx="8826935"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u="sng" dirty="0"/>
              <a:t>AI Declaration</a:t>
            </a:r>
          </a:p>
          <a:p>
            <a:r>
              <a:rPr lang="en-US" dirty="0"/>
              <a:t>I can confirm that I have not used any AI tools in the research and creation of this assignment. I can confirm I have not presented any AI generated materials as my own work. I can confirm I have copies of my drafts, notes and other resources used, which I may be asked to provide in evidence. </a:t>
            </a:r>
          </a:p>
        </p:txBody>
      </p:sp>
    </p:spTree>
    <p:extLst>
      <p:ext uri="{BB962C8B-B14F-4D97-AF65-F5344CB8AC3E}">
        <p14:creationId xmlns:p14="http://schemas.microsoft.com/office/powerpoint/2010/main" val="46577084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456</cp:revision>
  <dcterms:created xsi:type="dcterms:W3CDTF">2024-11-19T14:04:34Z</dcterms:created>
  <dcterms:modified xsi:type="dcterms:W3CDTF">2024-11-30T14:52:13Z</dcterms:modified>
</cp:coreProperties>
</file>