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9" r:id="rId3"/>
    <p:sldId id="294" r:id="rId4"/>
    <p:sldId id="258" r:id="rId5"/>
    <p:sldId id="259" r:id="rId6"/>
    <p:sldId id="260" r:id="rId7"/>
    <p:sldId id="263" r:id="rId8"/>
    <p:sldId id="295" r:id="rId9"/>
    <p:sldId id="262" r:id="rId10"/>
    <p:sldId id="293" r:id="rId11"/>
    <p:sldId id="292" r:id="rId12"/>
    <p:sldId id="290" r:id="rId13"/>
    <p:sldId id="291" r:id="rId14"/>
    <p:sldId id="264" r:id="rId15"/>
    <p:sldId id="265" r:id="rId16"/>
    <p:sldId id="271" r:id="rId17"/>
    <p:sldId id="266" r:id="rId18"/>
    <p:sldId id="267" r:id="rId19"/>
    <p:sldId id="268" r:id="rId20"/>
    <p:sldId id="269" r:id="rId21"/>
    <p:sldId id="277" r:id="rId22"/>
    <p:sldId id="276" r:id="rId23"/>
    <p:sldId id="275" r:id="rId24"/>
    <p:sldId id="278" r:id="rId25"/>
    <p:sldId id="279" r:id="rId26"/>
    <p:sldId id="280" r:id="rId27"/>
    <p:sldId id="285" r:id="rId28"/>
    <p:sldId id="283" r:id="rId29"/>
    <p:sldId id="282" r:id="rId30"/>
    <p:sldId id="281" r:id="rId31"/>
    <p:sldId id="287" r:id="rId32"/>
    <p:sldId id="286" r:id="rId33"/>
    <p:sldId id="284" r:id="rId34"/>
    <p:sldId id="288" r:id="rId35"/>
    <p:sldId id="274" r:id="rId36"/>
    <p:sldId id="273" r:id="rId37"/>
    <p:sldId id="272" r:id="rId38"/>
    <p:sldId id="256" r:id="rId39"/>
    <p:sldId id="26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EBB6C-2450-4EA0-9E17-2F6CFBFE7D28}" v="153" dt="2023-02-09T09:01:15.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44" y="600"/>
      </p:cViewPr>
      <p:guideLst/>
    </p:cSldViewPr>
  </p:slideViewPr>
  <p:notesTextViewPr>
    <p:cViewPr>
      <p:scale>
        <a:sx n="1" d="1"/>
        <a:sy n="1" d="1"/>
      </p:scale>
      <p:origin x="0" y="0"/>
    </p:cViewPr>
  </p:notesTextViewPr>
  <p:sorterViewPr>
    <p:cViewPr varScale="1">
      <p:scale>
        <a:sx n="100" d="100"/>
        <a:sy n="100" d="100"/>
      </p:scale>
      <p:origin x="0" y="-82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BBA5D986-8B3E-4FB2-BB4E-929D9DF3B7C7}"/>
    <pc:docChg chg="modSld">
      <pc:chgData name="Mike Durke" userId="0c974ed1-fc60-4471-bc87-793b58cadcc1" providerId="ADAL" clId="{BBA5D986-8B3E-4FB2-BB4E-929D9DF3B7C7}" dt="2023-02-09T15:07:30.214" v="0" actId="1076"/>
      <pc:docMkLst>
        <pc:docMk/>
      </pc:docMkLst>
      <pc:sldChg chg="modSp mod">
        <pc:chgData name="Mike Durke" userId="0c974ed1-fc60-4471-bc87-793b58cadcc1" providerId="ADAL" clId="{BBA5D986-8B3E-4FB2-BB4E-929D9DF3B7C7}" dt="2023-02-09T15:07:30.214" v="0" actId="1076"/>
        <pc:sldMkLst>
          <pc:docMk/>
          <pc:sldMk cId="2527641919" sldId="288"/>
        </pc:sldMkLst>
        <pc:picChg chg="mod">
          <ac:chgData name="Mike Durke" userId="0c974ed1-fc60-4471-bc87-793b58cadcc1" providerId="ADAL" clId="{BBA5D986-8B3E-4FB2-BB4E-929D9DF3B7C7}" dt="2023-02-09T15:07:30.214" v="0" actId="1076"/>
          <ac:picMkLst>
            <pc:docMk/>
            <pc:sldMk cId="2527641919" sldId="288"/>
            <ac:picMk id="5" creationId="{B591F510-AFBF-445A-927B-4BD90B8C70AA}"/>
          </ac:picMkLst>
        </pc:picChg>
      </pc:sldChg>
    </pc:docChg>
  </pc:docChgLst>
  <pc:docChgLst>
    <pc:chgData name="Mike Durke" userId="0c974ed1-fc60-4471-bc87-793b58cadcc1" providerId="ADAL" clId="{0F4EBB6C-2450-4EA0-9E17-2F6CFBFE7D28}"/>
    <pc:docChg chg="undo custSel addSld modSld sldOrd">
      <pc:chgData name="Mike Durke" userId="0c974ed1-fc60-4471-bc87-793b58cadcc1" providerId="ADAL" clId="{0F4EBB6C-2450-4EA0-9E17-2F6CFBFE7D28}" dt="2023-02-09T09:06:09.619" v="786"/>
      <pc:docMkLst>
        <pc:docMk/>
      </pc:docMkLst>
      <pc:sldChg chg="addSp modSp mod">
        <pc:chgData name="Mike Durke" userId="0c974ed1-fc60-4471-bc87-793b58cadcc1" providerId="ADAL" clId="{0F4EBB6C-2450-4EA0-9E17-2F6CFBFE7D28}" dt="2023-02-02T11:07:49.410" v="622" actId="1076"/>
        <pc:sldMkLst>
          <pc:docMk/>
          <pc:sldMk cId="513748966" sldId="259"/>
        </pc:sldMkLst>
        <pc:spChg chg="mod">
          <ac:chgData name="Mike Durke" userId="0c974ed1-fc60-4471-bc87-793b58cadcc1" providerId="ADAL" clId="{0F4EBB6C-2450-4EA0-9E17-2F6CFBFE7D28}" dt="2023-02-02T11:07:03.614" v="619" actId="20577"/>
          <ac:spMkLst>
            <pc:docMk/>
            <pc:sldMk cId="513748966" sldId="259"/>
            <ac:spMk id="3" creationId="{00000000-0000-0000-0000-000000000000}"/>
          </ac:spMkLst>
        </pc:spChg>
        <pc:picChg chg="add mod">
          <ac:chgData name="Mike Durke" userId="0c974ed1-fc60-4471-bc87-793b58cadcc1" providerId="ADAL" clId="{0F4EBB6C-2450-4EA0-9E17-2F6CFBFE7D28}" dt="2023-02-02T11:07:49.410" v="622" actId="1076"/>
          <ac:picMkLst>
            <pc:docMk/>
            <pc:sldMk cId="513748966" sldId="259"/>
            <ac:picMk id="5" creationId="{DB3A57EF-F242-E8B9-4F2E-51AF0F4451CC}"/>
          </ac:picMkLst>
        </pc:picChg>
      </pc:sldChg>
      <pc:sldChg chg="modSp mod">
        <pc:chgData name="Mike Durke" userId="0c974ed1-fc60-4471-bc87-793b58cadcc1" providerId="ADAL" clId="{0F4EBB6C-2450-4EA0-9E17-2F6CFBFE7D28}" dt="2023-02-02T10:38:37.735" v="172" actId="20577"/>
        <pc:sldMkLst>
          <pc:docMk/>
          <pc:sldMk cId="3270663598" sldId="261"/>
        </pc:sldMkLst>
        <pc:spChg chg="mod">
          <ac:chgData name="Mike Durke" userId="0c974ed1-fc60-4471-bc87-793b58cadcc1" providerId="ADAL" clId="{0F4EBB6C-2450-4EA0-9E17-2F6CFBFE7D28}" dt="2023-02-02T10:38:37.735" v="172" actId="20577"/>
          <ac:spMkLst>
            <pc:docMk/>
            <pc:sldMk cId="3270663598" sldId="261"/>
            <ac:spMk id="3" creationId="{00000000-0000-0000-0000-000000000000}"/>
          </ac:spMkLst>
        </pc:spChg>
      </pc:sldChg>
      <pc:sldChg chg="addSp modSp mod ord">
        <pc:chgData name="Mike Durke" userId="0c974ed1-fc60-4471-bc87-793b58cadcc1" providerId="ADAL" clId="{0F4EBB6C-2450-4EA0-9E17-2F6CFBFE7D28}" dt="2023-02-02T11:06:20.305" v="606" actId="20577"/>
        <pc:sldMkLst>
          <pc:docMk/>
          <pc:sldMk cId="1777229608" sldId="262"/>
        </pc:sldMkLst>
        <pc:spChg chg="add mod">
          <ac:chgData name="Mike Durke" userId="0c974ed1-fc60-4471-bc87-793b58cadcc1" providerId="ADAL" clId="{0F4EBB6C-2450-4EA0-9E17-2F6CFBFE7D28}" dt="2023-02-02T11:06:20.305" v="606" actId="20577"/>
          <ac:spMkLst>
            <pc:docMk/>
            <pc:sldMk cId="1777229608" sldId="262"/>
            <ac:spMk id="4" creationId="{3E9E7818-1EED-4CAD-B572-A494BE3121FE}"/>
          </ac:spMkLst>
        </pc:spChg>
      </pc:sldChg>
      <pc:sldChg chg="modSp mod modAnim">
        <pc:chgData name="Mike Durke" userId="0c974ed1-fc60-4471-bc87-793b58cadcc1" providerId="ADAL" clId="{0F4EBB6C-2450-4EA0-9E17-2F6CFBFE7D28}" dt="2023-02-09T08:59:08.388" v="691" actId="14100"/>
        <pc:sldMkLst>
          <pc:docMk/>
          <pc:sldMk cId="2504789224" sldId="263"/>
        </pc:sldMkLst>
        <pc:spChg chg="mod">
          <ac:chgData name="Mike Durke" userId="0c974ed1-fc60-4471-bc87-793b58cadcc1" providerId="ADAL" clId="{0F4EBB6C-2450-4EA0-9E17-2F6CFBFE7D28}" dt="2023-02-02T10:40:16.359" v="306" actId="20577"/>
          <ac:spMkLst>
            <pc:docMk/>
            <pc:sldMk cId="2504789224" sldId="263"/>
            <ac:spMk id="2" creationId="{00000000-0000-0000-0000-000000000000}"/>
          </ac:spMkLst>
        </pc:spChg>
        <pc:spChg chg="mod">
          <ac:chgData name="Mike Durke" userId="0c974ed1-fc60-4471-bc87-793b58cadcc1" providerId="ADAL" clId="{0F4EBB6C-2450-4EA0-9E17-2F6CFBFE7D28}" dt="2023-02-09T08:59:08.388" v="691" actId="14100"/>
          <ac:spMkLst>
            <pc:docMk/>
            <pc:sldMk cId="2504789224" sldId="263"/>
            <ac:spMk id="3" creationId="{00000000-0000-0000-0000-000000000000}"/>
          </ac:spMkLst>
        </pc:spChg>
      </pc:sldChg>
      <pc:sldChg chg="modSp mod modAnim">
        <pc:chgData name="Mike Durke" userId="0c974ed1-fc60-4471-bc87-793b58cadcc1" providerId="ADAL" clId="{0F4EBB6C-2450-4EA0-9E17-2F6CFBFE7D28}" dt="2023-02-09T09:01:39.850" v="733" actId="21"/>
        <pc:sldMkLst>
          <pc:docMk/>
          <pc:sldMk cId="3735795959" sldId="264"/>
        </pc:sldMkLst>
        <pc:spChg chg="mod">
          <ac:chgData name="Mike Durke" userId="0c974ed1-fc60-4471-bc87-793b58cadcc1" providerId="ADAL" clId="{0F4EBB6C-2450-4EA0-9E17-2F6CFBFE7D28}" dt="2023-02-09T09:01:39.850" v="733" actId="21"/>
          <ac:spMkLst>
            <pc:docMk/>
            <pc:sldMk cId="3735795959" sldId="264"/>
            <ac:spMk id="3" creationId="{62346648-55FD-488A-92F7-774C4B605B18}"/>
          </ac:spMkLst>
        </pc:spChg>
      </pc:sldChg>
      <pc:sldChg chg="addSp modSp mod setBg">
        <pc:chgData name="Mike Durke" userId="0c974ed1-fc60-4471-bc87-793b58cadcc1" providerId="ADAL" clId="{0F4EBB6C-2450-4EA0-9E17-2F6CFBFE7D28}" dt="2023-02-02T10:33:04.913" v="36" actId="14100"/>
        <pc:sldMkLst>
          <pc:docMk/>
          <pc:sldMk cId="3039851694" sldId="268"/>
        </pc:sldMkLst>
        <pc:spChg chg="mod">
          <ac:chgData name="Mike Durke" userId="0c974ed1-fc60-4471-bc87-793b58cadcc1" providerId="ADAL" clId="{0F4EBB6C-2450-4EA0-9E17-2F6CFBFE7D28}" dt="2023-02-02T10:32:35.371" v="2" actId="26606"/>
          <ac:spMkLst>
            <pc:docMk/>
            <pc:sldMk cId="3039851694" sldId="268"/>
            <ac:spMk id="2" creationId="{3FFCA265-0073-4EDB-963D-E206B2444831}"/>
          </ac:spMkLst>
        </pc:spChg>
        <pc:spChg chg="mod ord">
          <ac:chgData name="Mike Durke" userId="0c974ed1-fc60-4471-bc87-793b58cadcc1" providerId="ADAL" clId="{0F4EBB6C-2450-4EA0-9E17-2F6CFBFE7D28}" dt="2023-02-02T10:32:35.371" v="2" actId="26606"/>
          <ac:spMkLst>
            <pc:docMk/>
            <pc:sldMk cId="3039851694" sldId="268"/>
            <ac:spMk id="3" creationId="{178702F7-B358-4B06-9ACE-B1FAB1479FB3}"/>
          </ac:spMkLst>
        </pc:spChg>
        <pc:spChg chg="add mod">
          <ac:chgData name="Mike Durke" userId="0c974ed1-fc60-4471-bc87-793b58cadcc1" providerId="ADAL" clId="{0F4EBB6C-2450-4EA0-9E17-2F6CFBFE7D28}" dt="2023-02-02T10:33:04.913" v="36" actId="14100"/>
          <ac:spMkLst>
            <pc:docMk/>
            <pc:sldMk cId="3039851694" sldId="268"/>
            <ac:spMk id="5" creationId="{D4858E9E-4797-E431-B0CB-843AD2E8FD18}"/>
          </ac:spMkLst>
        </pc:spChg>
        <pc:spChg chg="add">
          <ac:chgData name="Mike Durke" userId="0c974ed1-fc60-4471-bc87-793b58cadcc1" providerId="ADAL" clId="{0F4EBB6C-2450-4EA0-9E17-2F6CFBFE7D28}" dt="2023-02-02T10:32:35.371" v="2" actId="26606"/>
          <ac:spMkLst>
            <pc:docMk/>
            <pc:sldMk cId="3039851694" sldId="268"/>
            <ac:spMk id="1031" creationId="{4038CB10-1F5C-4D54-9DF7-12586DE5B007}"/>
          </ac:spMkLst>
        </pc:spChg>
        <pc:spChg chg="add">
          <ac:chgData name="Mike Durke" userId="0c974ed1-fc60-4471-bc87-793b58cadcc1" providerId="ADAL" clId="{0F4EBB6C-2450-4EA0-9E17-2F6CFBFE7D28}" dt="2023-02-02T10:32:35.371" v="2" actId="26606"/>
          <ac:spMkLst>
            <pc:docMk/>
            <pc:sldMk cId="3039851694" sldId="268"/>
            <ac:spMk id="1033" creationId="{73ED6512-6858-4552-B699-9A97FE9A4EA2}"/>
          </ac:spMkLst>
        </pc:spChg>
        <pc:picChg chg="add mod">
          <ac:chgData name="Mike Durke" userId="0c974ed1-fc60-4471-bc87-793b58cadcc1" providerId="ADAL" clId="{0F4EBB6C-2450-4EA0-9E17-2F6CFBFE7D28}" dt="2023-02-02T10:32:35.371" v="2" actId="26606"/>
          <ac:picMkLst>
            <pc:docMk/>
            <pc:sldMk cId="3039851694" sldId="268"/>
            <ac:picMk id="4" creationId="{ACCB8B70-B8BA-E7D9-230E-13D557374CCF}"/>
          </ac:picMkLst>
        </pc:picChg>
        <pc:picChg chg="mod ord">
          <ac:chgData name="Mike Durke" userId="0c974ed1-fc60-4471-bc87-793b58cadcc1" providerId="ADAL" clId="{0F4EBB6C-2450-4EA0-9E17-2F6CFBFE7D28}" dt="2023-02-02T10:32:35.371" v="2" actId="26606"/>
          <ac:picMkLst>
            <pc:docMk/>
            <pc:sldMk cId="3039851694" sldId="268"/>
            <ac:picMk id="1026" creationId="{5DC3DDDB-51D3-4021-87D8-F5647D389FFB}"/>
          </ac:picMkLst>
        </pc:picChg>
      </pc:sldChg>
      <pc:sldChg chg="addSp delSp modSp mod setBg">
        <pc:chgData name="Mike Durke" userId="0c974ed1-fc60-4471-bc87-793b58cadcc1" providerId="ADAL" clId="{0F4EBB6C-2450-4EA0-9E17-2F6CFBFE7D28}" dt="2023-02-02T10:34:27.409" v="40" actId="26606"/>
        <pc:sldMkLst>
          <pc:docMk/>
          <pc:sldMk cId="210228827" sldId="277"/>
        </pc:sldMkLst>
        <pc:spChg chg="mod">
          <ac:chgData name="Mike Durke" userId="0c974ed1-fc60-4471-bc87-793b58cadcc1" providerId="ADAL" clId="{0F4EBB6C-2450-4EA0-9E17-2F6CFBFE7D28}" dt="2023-02-02T10:34:27.409" v="40" actId="26606"/>
          <ac:spMkLst>
            <pc:docMk/>
            <pc:sldMk cId="210228827" sldId="277"/>
            <ac:spMk id="2" creationId="{8A4CE9CB-E713-4198-9719-B200C61C2C8D}"/>
          </ac:spMkLst>
        </pc:spChg>
        <pc:spChg chg="mod ord">
          <ac:chgData name="Mike Durke" userId="0c974ed1-fc60-4471-bc87-793b58cadcc1" providerId="ADAL" clId="{0F4EBB6C-2450-4EA0-9E17-2F6CFBFE7D28}" dt="2023-02-02T10:34:27.409" v="40" actId="26606"/>
          <ac:spMkLst>
            <pc:docMk/>
            <pc:sldMk cId="210228827" sldId="277"/>
            <ac:spMk id="3" creationId="{E3D2858E-580D-40FC-A8E3-E5DD3970AD91}"/>
          </ac:spMkLst>
        </pc:spChg>
        <pc:spChg chg="add del">
          <ac:chgData name="Mike Durke" userId="0c974ed1-fc60-4471-bc87-793b58cadcc1" providerId="ADAL" clId="{0F4EBB6C-2450-4EA0-9E17-2F6CFBFE7D28}" dt="2023-02-02T10:34:27.403" v="39" actId="26606"/>
          <ac:spMkLst>
            <pc:docMk/>
            <pc:sldMk cId="210228827" sldId="277"/>
            <ac:spMk id="9" creationId="{4038CB10-1F5C-4D54-9DF7-12586DE5B007}"/>
          </ac:spMkLst>
        </pc:spChg>
        <pc:spChg chg="add del">
          <ac:chgData name="Mike Durke" userId="0c974ed1-fc60-4471-bc87-793b58cadcc1" providerId="ADAL" clId="{0F4EBB6C-2450-4EA0-9E17-2F6CFBFE7D28}" dt="2023-02-02T10:34:27.403" v="39" actId="26606"/>
          <ac:spMkLst>
            <pc:docMk/>
            <pc:sldMk cId="210228827" sldId="277"/>
            <ac:spMk id="11" creationId="{73ED6512-6858-4552-B699-9A97FE9A4EA2}"/>
          </ac:spMkLst>
        </pc:spChg>
        <pc:spChg chg="add">
          <ac:chgData name="Mike Durke" userId="0c974ed1-fc60-4471-bc87-793b58cadcc1" providerId="ADAL" clId="{0F4EBB6C-2450-4EA0-9E17-2F6CFBFE7D28}" dt="2023-02-02T10:34:27.409" v="40" actId="26606"/>
          <ac:spMkLst>
            <pc:docMk/>
            <pc:sldMk cId="210228827" sldId="277"/>
            <ac:spMk id="13" creationId="{46F7435D-E3DB-47B1-BA61-B00ACC83A9DE}"/>
          </ac:spMkLst>
        </pc:spChg>
        <pc:spChg chg="add">
          <ac:chgData name="Mike Durke" userId="0c974ed1-fc60-4471-bc87-793b58cadcc1" providerId="ADAL" clId="{0F4EBB6C-2450-4EA0-9E17-2F6CFBFE7D28}" dt="2023-02-02T10:34:27.409" v="40" actId="26606"/>
          <ac:spMkLst>
            <pc:docMk/>
            <pc:sldMk cId="210228827" sldId="277"/>
            <ac:spMk id="14" creationId="{F263A0B5-F8C4-4116-809F-78A768EA79A6}"/>
          </ac:spMkLst>
        </pc:spChg>
        <pc:picChg chg="add mod">
          <ac:chgData name="Mike Durke" userId="0c974ed1-fc60-4471-bc87-793b58cadcc1" providerId="ADAL" clId="{0F4EBB6C-2450-4EA0-9E17-2F6CFBFE7D28}" dt="2023-02-02T10:34:27.409" v="40" actId="26606"/>
          <ac:picMkLst>
            <pc:docMk/>
            <pc:sldMk cId="210228827" sldId="277"/>
            <ac:picMk id="4" creationId="{27E743B8-969C-0EDF-61C4-AB8695650426}"/>
          </ac:picMkLst>
        </pc:picChg>
      </pc:sldChg>
      <pc:sldChg chg="addSp delSp modSp mod setBg">
        <pc:chgData name="Mike Durke" userId="0c974ed1-fc60-4471-bc87-793b58cadcc1" providerId="ADAL" clId="{0F4EBB6C-2450-4EA0-9E17-2F6CFBFE7D28}" dt="2023-02-02T10:35:56.320" v="46" actId="1076"/>
        <pc:sldMkLst>
          <pc:docMk/>
          <pc:sldMk cId="3059109984" sldId="285"/>
        </pc:sldMkLst>
        <pc:spChg chg="add del">
          <ac:chgData name="Mike Durke" userId="0c974ed1-fc60-4471-bc87-793b58cadcc1" providerId="ADAL" clId="{0F4EBB6C-2450-4EA0-9E17-2F6CFBFE7D28}" dt="2023-02-02T10:35:47.677" v="43" actId="26606"/>
          <ac:spMkLst>
            <pc:docMk/>
            <pc:sldMk cId="3059109984" sldId="285"/>
            <ac:spMk id="2" creationId="{2D8022AF-E276-476F-BDA0-D6DFBDED9CB0}"/>
          </ac:spMkLst>
        </pc:spChg>
        <pc:spChg chg="del">
          <ac:chgData name="Mike Durke" userId="0c974ed1-fc60-4471-bc87-793b58cadcc1" providerId="ADAL" clId="{0F4EBB6C-2450-4EA0-9E17-2F6CFBFE7D28}" dt="2023-02-02T10:35:29.122" v="41"/>
          <ac:spMkLst>
            <pc:docMk/>
            <pc:sldMk cId="3059109984" sldId="285"/>
            <ac:spMk id="3" creationId="{FD172910-053F-4E71-B415-E4A297BB49A5}"/>
          </ac:spMkLst>
        </pc:spChg>
        <pc:spChg chg="add del">
          <ac:chgData name="Mike Durke" userId="0c974ed1-fc60-4471-bc87-793b58cadcc1" providerId="ADAL" clId="{0F4EBB6C-2450-4EA0-9E17-2F6CFBFE7D28}" dt="2023-02-02T10:35:47.677" v="43" actId="26606"/>
          <ac:spMkLst>
            <pc:docMk/>
            <pc:sldMk cId="3059109984" sldId="285"/>
            <ac:spMk id="9" creationId="{42A4FC2C-047E-45A5-965D-8E1E3BF09BC6}"/>
          </ac:spMkLst>
        </pc:spChg>
        <pc:picChg chg="add mod">
          <ac:chgData name="Mike Durke" userId="0c974ed1-fc60-4471-bc87-793b58cadcc1" providerId="ADAL" clId="{0F4EBB6C-2450-4EA0-9E17-2F6CFBFE7D28}" dt="2023-02-02T10:35:56.320" v="46" actId="1076"/>
          <ac:picMkLst>
            <pc:docMk/>
            <pc:sldMk cId="3059109984" sldId="285"/>
            <ac:picMk id="4" creationId="{5D87A00F-025A-68DF-3BFB-713DD69F0336}"/>
          </ac:picMkLst>
        </pc:picChg>
      </pc:sldChg>
      <pc:sldChg chg="addSp modSp new mod modAnim">
        <pc:chgData name="Mike Durke" userId="0c974ed1-fc60-4471-bc87-793b58cadcc1" providerId="ADAL" clId="{0F4EBB6C-2450-4EA0-9E17-2F6CFBFE7D28}" dt="2023-02-02T11:05:51.084" v="577" actId="1076"/>
        <pc:sldMkLst>
          <pc:docMk/>
          <pc:sldMk cId="868569884" sldId="289"/>
        </pc:sldMkLst>
        <pc:spChg chg="mod">
          <ac:chgData name="Mike Durke" userId="0c974ed1-fc60-4471-bc87-793b58cadcc1" providerId="ADAL" clId="{0F4EBB6C-2450-4EA0-9E17-2F6CFBFE7D28}" dt="2023-02-02T10:38:54.745" v="180" actId="20577"/>
          <ac:spMkLst>
            <pc:docMk/>
            <pc:sldMk cId="868569884" sldId="289"/>
            <ac:spMk id="2" creationId="{34AB21B2-C297-78F4-F062-F738DA039113}"/>
          </ac:spMkLst>
        </pc:spChg>
        <pc:spChg chg="mod">
          <ac:chgData name="Mike Durke" userId="0c974ed1-fc60-4471-bc87-793b58cadcc1" providerId="ADAL" clId="{0F4EBB6C-2450-4EA0-9E17-2F6CFBFE7D28}" dt="2023-02-02T11:04:35.061" v="573" actId="20577"/>
          <ac:spMkLst>
            <pc:docMk/>
            <pc:sldMk cId="868569884" sldId="289"/>
            <ac:spMk id="3" creationId="{09773B81-EF6B-F2D9-B831-8114459F67C4}"/>
          </ac:spMkLst>
        </pc:spChg>
        <pc:picChg chg="add mod">
          <ac:chgData name="Mike Durke" userId="0c974ed1-fc60-4471-bc87-793b58cadcc1" providerId="ADAL" clId="{0F4EBB6C-2450-4EA0-9E17-2F6CFBFE7D28}" dt="2023-02-02T11:05:51.084" v="577" actId="1076"/>
          <ac:picMkLst>
            <pc:docMk/>
            <pc:sldMk cId="868569884" sldId="289"/>
            <ac:picMk id="4" creationId="{12F65BA2-ACC5-3A41-4F66-9364525AA3AC}"/>
          </ac:picMkLst>
        </pc:picChg>
      </pc:sldChg>
      <pc:sldChg chg="addSp modSp new mod">
        <pc:chgData name="Mike Durke" userId="0c974ed1-fc60-4471-bc87-793b58cadcc1" providerId="ADAL" clId="{0F4EBB6C-2450-4EA0-9E17-2F6CFBFE7D28}" dt="2023-02-02T10:45:14.078" v="355" actId="1440"/>
        <pc:sldMkLst>
          <pc:docMk/>
          <pc:sldMk cId="1282146333" sldId="290"/>
        </pc:sldMkLst>
        <pc:picChg chg="add mod">
          <ac:chgData name="Mike Durke" userId="0c974ed1-fc60-4471-bc87-793b58cadcc1" providerId="ADAL" clId="{0F4EBB6C-2450-4EA0-9E17-2F6CFBFE7D28}" dt="2023-02-02T10:45:14.078" v="355" actId="1440"/>
          <ac:picMkLst>
            <pc:docMk/>
            <pc:sldMk cId="1282146333" sldId="290"/>
            <ac:picMk id="4" creationId="{01F122E2-3902-C5D7-684C-40E5715892A0}"/>
          </ac:picMkLst>
        </pc:picChg>
      </pc:sldChg>
      <pc:sldChg chg="addSp delSp modSp new mod setBg">
        <pc:chgData name="Mike Durke" userId="0c974ed1-fc60-4471-bc87-793b58cadcc1" providerId="ADAL" clId="{0F4EBB6C-2450-4EA0-9E17-2F6CFBFE7D28}" dt="2023-02-02T10:47:31.143" v="358" actId="26606"/>
        <pc:sldMkLst>
          <pc:docMk/>
          <pc:sldMk cId="623286804" sldId="291"/>
        </pc:sldMkLst>
        <pc:spChg chg="del">
          <ac:chgData name="Mike Durke" userId="0c974ed1-fc60-4471-bc87-793b58cadcc1" providerId="ADAL" clId="{0F4EBB6C-2450-4EA0-9E17-2F6CFBFE7D28}" dt="2023-02-02T10:47:31.143" v="358" actId="26606"/>
          <ac:spMkLst>
            <pc:docMk/>
            <pc:sldMk cId="623286804" sldId="291"/>
            <ac:spMk id="2" creationId="{71A4D4F3-29C2-378F-CA2E-FCE132377D4B}"/>
          </ac:spMkLst>
        </pc:spChg>
        <pc:spChg chg="del">
          <ac:chgData name="Mike Durke" userId="0c974ed1-fc60-4471-bc87-793b58cadcc1" providerId="ADAL" clId="{0F4EBB6C-2450-4EA0-9E17-2F6CFBFE7D28}" dt="2023-02-02T10:47:31.143" v="358" actId="26606"/>
          <ac:spMkLst>
            <pc:docMk/>
            <pc:sldMk cId="623286804" sldId="291"/>
            <ac:spMk id="3" creationId="{D2B0117E-B6FC-864C-CD2A-4E9AAFF3C3F9}"/>
          </ac:spMkLst>
        </pc:spChg>
        <pc:spChg chg="add">
          <ac:chgData name="Mike Durke" userId="0c974ed1-fc60-4471-bc87-793b58cadcc1" providerId="ADAL" clId="{0F4EBB6C-2450-4EA0-9E17-2F6CFBFE7D28}" dt="2023-02-02T10:47:31.143" v="358" actId="26606"/>
          <ac:spMkLst>
            <pc:docMk/>
            <pc:sldMk cId="623286804" sldId="291"/>
            <ac:spMk id="9" creationId="{42A4FC2C-047E-45A5-965D-8E1E3BF09BC6}"/>
          </ac:spMkLst>
        </pc:spChg>
        <pc:picChg chg="add mod">
          <ac:chgData name="Mike Durke" userId="0c974ed1-fc60-4471-bc87-793b58cadcc1" providerId="ADAL" clId="{0F4EBB6C-2450-4EA0-9E17-2F6CFBFE7D28}" dt="2023-02-02T10:47:31.143" v="358" actId="26606"/>
          <ac:picMkLst>
            <pc:docMk/>
            <pc:sldMk cId="623286804" sldId="291"/>
            <ac:picMk id="4" creationId="{CB946940-F8B4-D39D-4922-E95410592499}"/>
          </ac:picMkLst>
        </pc:picChg>
      </pc:sldChg>
      <pc:sldChg chg="addSp delSp modSp new mod modClrScheme modAnim chgLayout">
        <pc:chgData name="Mike Durke" userId="0c974ed1-fc60-4471-bc87-793b58cadcc1" providerId="ADAL" clId="{0F4EBB6C-2450-4EA0-9E17-2F6CFBFE7D28}" dt="2023-02-02T11:00:06.899" v="448" actId="14100"/>
        <pc:sldMkLst>
          <pc:docMk/>
          <pc:sldMk cId="1173188669" sldId="292"/>
        </pc:sldMkLst>
        <pc:spChg chg="del mod ord">
          <ac:chgData name="Mike Durke" userId="0c974ed1-fc60-4471-bc87-793b58cadcc1" providerId="ADAL" clId="{0F4EBB6C-2450-4EA0-9E17-2F6CFBFE7D28}" dt="2023-02-02T10:53:23.794" v="407" actId="478"/>
          <ac:spMkLst>
            <pc:docMk/>
            <pc:sldMk cId="1173188669" sldId="292"/>
            <ac:spMk id="2" creationId="{AD554FC4-5FB6-EF8A-D00B-0C0D29A3EB93}"/>
          </ac:spMkLst>
        </pc:spChg>
        <pc:spChg chg="del mod ord">
          <ac:chgData name="Mike Durke" userId="0c974ed1-fc60-4471-bc87-793b58cadcc1" providerId="ADAL" clId="{0F4EBB6C-2450-4EA0-9E17-2F6CFBFE7D28}" dt="2023-02-02T10:53:13.346" v="404" actId="700"/>
          <ac:spMkLst>
            <pc:docMk/>
            <pc:sldMk cId="1173188669" sldId="292"/>
            <ac:spMk id="3" creationId="{53EF1C8C-5ED4-B36A-993F-7548A37D8DA7}"/>
          </ac:spMkLst>
        </pc:spChg>
        <pc:spChg chg="add del mod ord">
          <ac:chgData name="Mike Durke" userId="0c974ed1-fc60-4471-bc87-793b58cadcc1" providerId="ADAL" clId="{0F4EBB6C-2450-4EA0-9E17-2F6CFBFE7D28}" dt="2023-02-02T10:54:39.515" v="415" actId="22"/>
          <ac:spMkLst>
            <pc:docMk/>
            <pc:sldMk cId="1173188669" sldId="292"/>
            <ac:spMk id="5" creationId="{633C30C4-88C8-5B1D-0021-A8C75B1E45BF}"/>
          </ac:spMkLst>
        </pc:spChg>
        <pc:spChg chg="add del mod ord">
          <ac:chgData name="Mike Durke" userId="0c974ed1-fc60-4471-bc87-793b58cadcc1" providerId="ADAL" clId="{0F4EBB6C-2450-4EA0-9E17-2F6CFBFE7D28}" dt="2023-02-02T10:55:21.685" v="417" actId="478"/>
          <ac:spMkLst>
            <pc:docMk/>
            <pc:sldMk cId="1173188669" sldId="292"/>
            <ac:spMk id="6" creationId="{604F6C28-045E-115A-B5B6-37238B1475BF}"/>
          </ac:spMkLst>
        </pc:spChg>
        <pc:spChg chg="add del mod">
          <ac:chgData name="Mike Durke" userId="0c974ed1-fc60-4471-bc87-793b58cadcc1" providerId="ADAL" clId="{0F4EBB6C-2450-4EA0-9E17-2F6CFBFE7D28}" dt="2023-02-02T10:53:31.463" v="408" actId="478"/>
          <ac:spMkLst>
            <pc:docMk/>
            <pc:sldMk cId="1173188669" sldId="292"/>
            <ac:spMk id="8" creationId="{B991802F-97CB-5CB8-0C80-AC8358B36072}"/>
          </ac:spMkLst>
        </pc:spChg>
        <pc:picChg chg="add ord">
          <ac:chgData name="Mike Durke" userId="0c974ed1-fc60-4471-bc87-793b58cadcc1" providerId="ADAL" clId="{0F4EBB6C-2450-4EA0-9E17-2F6CFBFE7D28}" dt="2023-02-02T10:52:48.207" v="393" actId="167"/>
          <ac:picMkLst>
            <pc:docMk/>
            <pc:sldMk cId="1173188669" sldId="292"/>
            <ac:picMk id="4" creationId="{0BE24B00-3CA0-E798-24E0-872BB3D50501}"/>
          </ac:picMkLst>
        </pc:picChg>
        <pc:picChg chg="add mod ord">
          <ac:chgData name="Mike Durke" userId="0c974ed1-fc60-4471-bc87-793b58cadcc1" providerId="ADAL" clId="{0F4EBB6C-2450-4EA0-9E17-2F6CFBFE7D28}" dt="2023-02-02T10:57:11.597" v="426" actId="1076"/>
          <ac:picMkLst>
            <pc:docMk/>
            <pc:sldMk cId="1173188669" sldId="292"/>
            <ac:picMk id="10" creationId="{E9B92292-B386-C5B7-A56F-9C318F5A48A9}"/>
          </ac:picMkLst>
        </pc:picChg>
        <pc:picChg chg="add mod">
          <ac:chgData name="Mike Durke" userId="0c974ed1-fc60-4471-bc87-793b58cadcc1" providerId="ADAL" clId="{0F4EBB6C-2450-4EA0-9E17-2F6CFBFE7D28}" dt="2023-02-02T10:59:34.843" v="444" actId="14100"/>
          <ac:picMkLst>
            <pc:docMk/>
            <pc:sldMk cId="1173188669" sldId="292"/>
            <ac:picMk id="12" creationId="{E8F100C7-9592-04C9-8354-F5E162E022AF}"/>
          </ac:picMkLst>
        </pc:picChg>
        <pc:picChg chg="add mod">
          <ac:chgData name="Mike Durke" userId="0c974ed1-fc60-4471-bc87-793b58cadcc1" providerId="ADAL" clId="{0F4EBB6C-2450-4EA0-9E17-2F6CFBFE7D28}" dt="2023-02-02T10:59:41.831" v="446" actId="1076"/>
          <ac:picMkLst>
            <pc:docMk/>
            <pc:sldMk cId="1173188669" sldId="292"/>
            <ac:picMk id="14" creationId="{035E3C4B-024E-97C1-E862-9310F7A3BEE9}"/>
          </ac:picMkLst>
        </pc:picChg>
        <pc:picChg chg="add mod">
          <ac:chgData name="Mike Durke" userId="0c974ed1-fc60-4471-bc87-793b58cadcc1" providerId="ADAL" clId="{0F4EBB6C-2450-4EA0-9E17-2F6CFBFE7D28}" dt="2023-02-02T11:00:06.899" v="448" actId="14100"/>
          <ac:picMkLst>
            <pc:docMk/>
            <pc:sldMk cId="1173188669" sldId="292"/>
            <ac:picMk id="16" creationId="{87DE43C6-3E56-46A5-1079-E2C5216FB7D5}"/>
          </ac:picMkLst>
        </pc:picChg>
      </pc:sldChg>
      <pc:sldChg chg="addSp modSp new mod">
        <pc:chgData name="Mike Durke" userId="0c974ed1-fc60-4471-bc87-793b58cadcc1" providerId="ADAL" clId="{0F4EBB6C-2450-4EA0-9E17-2F6CFBFE7D28}" dt="2023-02-02T11:06:32.813" v="607"/>
        <pc:sldMkLst>
          <pc:docMk/>
          <pc:sldMk cId="1330483749" sldId="293"/>
        </pc:sldMkLst>
        <pc:spChg chg="add mod">
          <ac:chgData name="Mike Durke" userId="0c974ed1-fc60-4471-bc87-793b58cadcc1" providerId="ADAL" clId="{0F4EBB6C-2450-4EA0-9E17-2F6CFBFE7D28}" dt="2023-02-02T11:06:32.813" v="607"/>
          <ac:spMkLst>
            <pc:docMk/>
            <pc:sldMk cId="1330483749" sldId="293"/>
            <ac:spMk id="4" creationId="{F90D0579-E615-B2D7-6212-AD42F2CF21FF}"/>
          </ac:spMkLst>
        </pc:spChg>
        <pc:spChg chg="add mod">
          <ac:chgData name="Mike Durke" userId="0c974ed1-fc60-4471-bc87-793b58cadcc1" providerId="ADAL" clId="{0F4EBB6C-2450-4EA0-9E17-2F6CFBFE7D28}" dt="2023-02-02T10:50:47.494" v="382" actId="20577"/>
          <ac:spMkLst>
            <pc:docMk/>
            <pc:sldMk cId="1330483749" sldId="293"/>
            <ac:spMk id="7" creationId="{A24B155D-A2F8-9436-86CA-CE0C56830D26}"/>
          </ac:spMkLst>
        </pc:spChg>
        <pc:picChg chg="add mod">
          <ac:chgData name="Mike Durke" userId="0c974ed1-fc60-4471-bc87-793b58cadcc1" providerId="ADAL" clId="{0F4EBB6C-2450-4EA0-9E17-2F6CFBFE7D28}" dt="2023-02-02T10:50:21.894" v="379" actId="1076"/>
          <ac:picMkLst>
            <pc:docMk/>
            <pc:sldMk cId="1330483749" sldId="293"/>
            <ac:picMk id="5" creationId="{7B37A6AA-45A4-83FE-1075-91DCE436407F}"/>
          </ac:picMkLst>
        </pc:picChg>
      </pc:sldChg>
      <pc:sldChg chg="addSp modSp new mod modAnim">
        <pc:chgData name="Mike Durke" userId="0c974ed1-fc60-4471-bc87-793b58cadcc1" providerId="ADAL" clId="{0F4EBB6C-2450-4EA0-9E17-2F6CFBFE7D28}" dt="2023-02-09T08:55:57.684" v="653"/>
        <pc:sldMkLst>
          <pc:docMk/>
          <pc:sldMk cId="562192113" sldId="294"/>
        </pc:sldMkLst>
        <pc:spChg chg="add mod">
          <ac:chgData name="Mike Durke" userId="0c974ed1-fc60-4471-bc87-793b58cadcc1" providerId="ADAL" clId="{0F4EBB6C-2450-4EA0-9E17-2F6CFBFE7D28}" dt="2023-02-09T08:55:53.624" v="652" actId="1076"/>
          <ac:spMkLst>
            <pc:docMk/>
            <pc:sldMk cId="562192113" sldId="294"/>
            <ac:spMk id="6" creationId="{3D5C697B-9817-76D2-D3B0-2BA51DE8350D}"/>
          </ac:spMkLst>
        </pc:spChg>
        <pc:picChg chg="add">
          <ac:chgData name="Mike Durke" userId="0c974ed1-fc60-4471-bc87-793b58cadcc1" providerId="ADAL" clId="{0F4EBB6C-2450-4EA0-9E17-2F6CFBFE7D28}" dt="2023-02-09T08:52:36.966" v="624"/>
          <ac:picMkLst>
            <pc:docMk/>
            <pc:sldMk cId="562192113" sldId="294"/>
            <ac:picMk id="4" creationId="{69ABE31D-9007-9FB2-E85A-80D574F95300}"/>
          </ac:picMkLst>
        </pc:picChg>
        <pc:picChg chg="add">
          <ac:chgData name="Mike Durke" userId="0c974ed1-fc60-4471-bc87-793b58cadcc1" providerId="ADAL" clId="{0F4EBB6C-2450-4EA0-9E17-2F6CFBFE7D28}" dt="2023-02-09T08:53:51.959" v="625"/>
          <ac:picMkLst>
            <pc:docMk/>
            <pc:sldMk cId="562192113" sldId="294"/>
            <ac:picMk id="5" creationId="{22B98F51-4800-0BF0-71ED-2696F3EE29C1}"/>
          </ac:picMkLst>
        </pc:picChg>
      </pc:sldChg>
      <pc:sldChg chg="addSp delSp modSp new mod ord setBg">
        <pc:chgData name="Mike Durke" userId="0c974ed1-fc60-4471-bc87-793b58cadcc1" providerId="ADAL" clId="{0F4EBB6C-2450-4EA0-9E17-2F6CFBFE7D28}" dt="2023-02-09T09:06:09.619" v="786"/>
        <pc:sldMkLst>
          <pc:docMk/>
          <pc:sldMk cId="87201439" sldId="295"/>
        </pc:sldMkLst>
        <pc:spChg chg="mod ord">
          <ac:chgData name="Mike Durke" userId="0c974ed1-fc60-4471-bc87-793b58cadcc1" providerId="ADAL" clId="{0F4EBB6C-2450-4EA0-9E17-2F6CFBFE7D28}" dt="2023-02-09T09:05:44.609" v="784" actId="26606"/>
          <ac:spMkLst>
            <pc:docMk/>
            <pc:sldMk cId="87201439" sldId="295"/>
            <ac:spMk id="2" creationId="{070AE4F3-99FF-2860-BA11-2F0F0A653887}"/>
          </ac:spMkLst>
        </pc:spChg>
        <pc:spChg chg="del">
          <ac:chgData name="Mike Durke" userId="0c974ed1-fc60-4471-bc87-793b58cadcc1" providerId="ADAL" clId="{0F4EBB6C-2450-4EA0-9E17-2F6CFBFE7D28}" dt="2023-02-09T09:04:48.517" v="738" actId="22"/>
          <ac:spMkLst>
            <pc:docMk/>
            <pc:sldMk cId="87201439" sldId="295"/>
            <ac:spMk id="3" creationId="{91AB7CF2-89F2-A2F7-2B8C-F8E2E63C1D87}"/>
          </ac:spMkLst>
        </pc:spChg>
        <pc:spChg chg="add">
          <ac:chgData name="Mike Durke" userId="0c974ed1-fc60-4471-bc87-793b58cadcc1" providerId="ADAL" clId="{0F4EBB6C-2450-4EA0-9E17-2F6CFBFE7D28}" dt="2023-02-09T09:05:44.609" v="784" actId="26606"/>
          <ac:spMkLst>
            <pc:docMk/>
            <pc:sldMk cId="87201439" sldId="295"/>
            <ac:spMk id="12" creationId="{4845A0EE-C4C8-4AE1-B3C6-1261368AC036}"/>
          </ac:spMkLst>
        </pc:spChg>
        <pc:picChg chg="add mod">
          <ac:chgData name="Mike Durke" userId="0c974ed1-fc60-4471-bc87-793b58cadcc1" providerId="ADAL" clId="{0F4EBB6C-2450-4EA0-9E17-2F6CFBFE7D28}" dt="2023-02-09T09:05:44.609" v="784" actId="26606"/>
          <ac:picMkLst>
            <pc:docMk/>
            <pc:sldMk cId="87201439" sldId="295"/>
            <ac:picMk id="5" creationId="{B7200217-2EEF-5A68-4D1A-FC33B9E82765}"/>
          </ac:picMkLst>
        </pc:picChg>
        <pc:picChg chg="add mod ord">
          <ac:chgData name="Mike Durke" userId="0c974ed1-fc60-4471-bc87-793b58cadcc1" providerId="ADAL" clId="{0F4EBB6C-2450-4EA0-9E17-2F6CFBFE7D28}" dt="2023-02-09T09:05:44.609" v="784" actId="26606"/>
          <ac:picMkLst>
            <pc:docMk/>
            <pc:sldMk cId="87201439" sldId="295"/>
            <ac:picMk id="7" creationId="{0EC2009E-F1D0-4988-E432-69CC6022900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8B96D9-02CB-4CF4-945D-36438885506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49966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8B96D9-02CB-4CF4-945D-36438885506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715777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8B96D9-02CB-4CF4-945D-36438885506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779242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18B96D9-02CB-4CF4-945D-36438885506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273133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18B96D9-02CB-4CF4-945D-364388855064}"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85532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18B96D9-02CB-4CF4-945D-364388855064}"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122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8B96D9-02CB-4CF4-945D-364388855064}"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314999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B96D9-02CB-4CF4-945D-36438885506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97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B96D9-02CB-4CF4-945D-36438885506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739437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8B96D9-02CB-4CF4-945D-36438885506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90050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8B96D9-02CB-4CF4-945D-36438885506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83119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8B96D9-02CB-4CF4-945D-364388855064}" type="datetimeFigureOut">
              <a:rPr lang="en-GB" smtClean="0"/>
              <a:t>09/02/2023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1205364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wstreetpolicemuseum.org.uk/"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www.justiceinspectorates.gov.uk/hmicfrs/publications/the-history-of-hmic/" TargetMode="External"/><Relationship Id="rId2" Type="http://schemas.openxmlformats.org/officeDocument/2006/relationships/hyperlink" Target="https://british-police-history.uk/cgi-bin/index.cg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5342" y="637953"/>
            <a:ext cx="8272458" cy="3189507"/>
          </a:xfrm>
        </p:spPr>
        <p:txBody>
          <a:bodyPr>
            <a:normAutofit/>
          </a:bodyPr>
          <a:lstStyle/>
          <a:p>
            <a:pPr algn="l"/>
            <a:r>
              <a:rPr lang="en-GB" sz="8000">
                <a:solidFill>
                  <a:srgbClr val="FFFFFF"/>
                </a:solidFill>
              </a:rPr>
              <a:t>History of Policing in the UK</a:t>
            </a:r>
          </a:p>
        </p:txBody>
      </p:sp>
      <p:sp>
        <p:nvSpPr>
          <p:cNvPr id="13"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Subtitle 3">
            <a:extLst>
              <a:ext uri="{FF2B5EF4-FFF2-40B4-BE49-F238E27FC236}">
                <a16:creationId xmlns:a16="http://schemas.microsoft.com/office/drawing/2014/main" id="{EE583C2D-D2D3-41EB-AE93-1D9B4F87CD2B}"/>
              </a:ext>
            </a:extLst>
          </p:cNvPr>
          <p:cNvSpPr>
            <a:spLocks noGrp="1"/>
          </p:cNvSpPr>
          <p:nvPr>
            <p:ph type="subTitle" idx="1"/>
          </p:nvPr>
        </p:nvSpPr>
        <p:spPr>
          <a:xfrm>
            <a:off x="795342" y="4377268"/>
            <a:ext cx="7970903" cy="1280582"/>
          </a:xfrm>
        </p:spPr>
        <p:txBody>
          <a:bodyPr anchor="t">
            <a:normAutofit/>
          </a:bodyPr>
          <a:lstStyle/>
          <a:p>
            <a:pPr algn="l"/>
            <a:endParaRPr lang="en-GB" sz="3200">
              <a:solidFill>
                <a:srgbClr val="FEFFFF"/>
              </a:solidFill>
            </a:endParaRPr>
          </a:p>
        </p:txBody>
      </p:sp>
      <p:sp>
        <p:nvSpPr>
          <p:cNvPr id="19"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21599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21B2-C297-78F4-F062-F738DA039113}"/>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9773B81-EF6B-F2D9-B831-8114459F67C4}"/>
              </a:ext>
            </a:extLst>
          </p:cNvPr>
          <p:cNvSpPr>
            <a:spLocks noGrp="1"/>
          </p:cNvSpPr>
          <p:nvPr>
            <p:ph idx="1"/>
          </p:nvPr>
        </p:nvSpPr>
        <p:spPr/>
        <p:txBody>
          <a:bodyPr/>
          <a:lstStyle/>
          <a:p>
            <a:r>
              <a:rPr lang="en-GB" dirty="0"/>
              <a:t>Who oversees the police?</a:t>
            </a:r>
          </a:p>
          <a:p>
            <a:r>
              <a:rPr lang="en-GB" dirty="0"/>
              <a:t>Ancient origins</a:t>
            </a:r>
          </a:p>
          <a:p>
            <a:r>
              <a:rPr lang="en-GB" dirty="0"/>
              <a:t>Magistrates, Constables and Councillors</a:t>
            </a:r>
          </a:p>
          <a:p>
            <a:r>
              <a:rPr lang="en-GB" dirty="0"/>
              <a:t>18</a:t>
            </a:r>
            <a:r>
              <a:rPr lang="en-GB" baseline="30000" dirty="0"/>
              <a:t>th</a:t>
            </a:r>
            <a:r>
              <a:rPr lang="en-GB" dirty="0"/>
              <a:t> century London  Covent Garden</a:t>
            </a:r>
          </a:p>
          <a:p>
            <a:r>
              <a:rPr lang="en-GB" dirty="0"/>
              <a:t>Metropolitan Police Act 1829</a:t>
            </a:r>
          </a:p>
          <a:p>
            <a:r>
              <a:rPr lang="en-GB" dirty="0"/>
              <a:t>County Borough Police Act 1856</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12F65BA2-ACC5-3A41-4F66-9364525AA3AC}"/>
              </a:ext>
            </a:extLst>
          </p:cNvPr>
          <p:cNvPicPr>
            <a:picLocks noChangeAspect="1"/>
          </p:cNvPicPr>
          <p:nvPr/>
        </p:nvPicPr>
        <p:blipFill>
          <a:blip r:embed="rId2"/>
          <a:stretch>
            <a:fillRect/>
          </a:stretch>
        </p:blipFill>
        <p:spPr>
          <a:xfrm>
            <a:off x="7240925" y="672565"/>
            <a:ext cx="4365233" cy="5820310"/>
          </a:xfrm>
          <a:prstGeom prst="rect">
            <a:avLst/>
          </a:prstGeom>
        </p:spPr>
      </p:pic>
    </p:spTree>
    <p:extLst>
      <p:ext uri="{BB962C8B-B14F-4D97-AF65-F5344CB8AC3E}">
        <p14:creationId xmlns:p14="http://schemas.microsoft.com/office/powerpoint/2010/main" val="868569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4DB9-F46E-96AF-1D71-EB7288FFE1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7C6BD4-A2BF-B101-42F9-B8BC866B0D5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9ABE31D-9007-9FB2-E85A-80D574F95300}"/>
              </a:ext>
            </a:extLst>
          </p:cNvPr>
          <p:cNvPicPr>
            <a:picLocks noChangeAspect="1"/>
          </p:cNvPicPr>
          <p:nvPr/>
        </p:nvPicPr>
        <p:blipFill>
          <a:blip r:embed="rId2"/>
          <a:stretch>
            <a:fillRect/>
          </a:stretch>
        </p:blipFill>
        <p:spPr>
          <a:xfrm>
            <a:off x="1521703" y="0"/>
            <a:ext cx="9148593" cy="6858000"/>
          </a:xfrm>
          <a:prstGeom prst="rect">
            <a:avLst/>
          </a:prstGeom>
        </p:spPr>
      </p:pic>
      <p:pic>
        <p:nvPicPr>
          <p:cNvPr id="5" name="Picture 4">
            <a:extLst>
              <a:ext uri="{FF2B5EF4-FFF2-40B4-BE49-F238E27FC236}">
                <a16:creationId xmlns:a16="http://schemas.microsoft.com/office/drawing/2014/main" id="{22B98F51-4800-0BF0-71ED-2696F3EE29C1}"/>
              </a:ext>
            </a:extLst>
          </p:cNvPr>
          <p:cNvPicPr>
            <a:picLocks noChangeAspect="1"/>
          </p:cNvPicPr>
          <p:nvPr/>
        </p:nvPicPr>
        <p:blipFill>
          <a:blip r:embed="rId3"/>
          <a:stretch>
            <a:fillRect/>
          </a:stretch>
        </p:blipFill>
        <p:spPr>
          <a:xfrm>
            <a:off x="1162050" y="214312"/>
            <a:ext cx="9867900" cy="6429375"/>
          </a:xfrm>
          <a:prstGeom prst="rect">
            <a:avLst/>
          </a:prstGeom>
        </p:spPr>
      </p:pic>
      <p:sp>
        <p:nvSpPr>
          <p:cNvPr id="6" name="Oval 5">
            <a:extLst>
              <a:ext uri="{FF2B5EF4-FFF2-40B4-BE49-F238E27FC236}">
                <a16:creationId xmlns:a16="http://schemas.microsoft.com/office/drawing/2014/main" id="{3D5C697B-9817-76D2-D3B0-2BA51DE8350D}"/>
              </a:ext>
            </a:extLst>
          </p:cNvPr>
          <p:cNvSpPr/>
          <p:nvPr/>
        </p:nvSpPr>
        <p:spPr>
          <a:xfrm>
            <a:off x="10148348" y="2630184"/>
            <a:ext cx="601679" cy="55480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62192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02552" y="2194560"/>
            <a:ext cx="5084064" cy="2139696"/>
          </a:xfrm>
        </p:spPr>
        <p:txBody>
          <a:bodyPr>
            <a:noAutofit/>
          </a:bodyPr>
          <a:lstStyle/>
          <a:p>
            <a:pPr marL="0" indent="0" algn="ctr">
              <a:buNone/>
            </a:pPr>
            <a:r>
              <a:rPr lang="en-GB" sz="4800" dirty="0"/>
              <a:t>“Who will guard the guards themselves?”</a:t>
            </a:r>
          </a:p>
        </p:txBody>
      </p:sp>
      <p:pic>
        <p:nvPicPr>
          <p:cNvPr id="4" name="Picture 3"/>
          <p:cNvPicPr>
            <a:picLocks noChangeAspect="1"/>
          </p:cNvPicPr>
          <p:nvPr/>
        </p:nvPicPr>
        <p:blipFill>
          <a:blip r:embed="rId2"/>
          <a:stretch>
            <a:fillRect/>
          </a:stretch>
        </p:blipFill>
        <p:spPr>
          <a:xfrm>
            <a:off x="467487" y="2194560"/>
            <a:ext cx="6092190" cy="2139696"/>
          </a:xfrm>
          <a:prstGeom prst="rect">
            <a:avLst/>
          </a:prstGeom>
        </p:spPr>
      </p:pic>
      <p:sp>
        <p:nvSpPr>
          <p:cNvPr id="2" name="TextBox 1">
            <a:extLst>
              <a:ext uri="{FF2B5EF4-FFF2-40B4-BE49-F238E27FC236}">
                <a16:creationId xmlns:a16="http://schemas.microsoft.com/office/drawing/2014/main" id="{18304019-FE89-4337-87AB-7DA01789AD2B}"/>
              </a:ext>
            </a:extLst>
          </p:cNvPr>
          <p:cNvSpPr txBox="1"/>
          <p:nvPr/>
        </p:nvSpPr>
        <p:spPr>
          <a:xfrm>
            <a:off x="1109709" y="4714043"/>
            <a:ext cx="3364637" cy="646331"/>
          </a:xfrm>
          <a:prstGeom prst="rect">
            <a:avLst/>
          </a:prstGeom>
          <a:noFill/>
        </p:spPr>
        <p:txBody>
          <a:bodyPr wrap="square" rtlCol="0">
            <a:spAutoFit/>
          </a:bodyPr>
          <a:lstStyle/>
          <a:p>
            <a:r>
              <a:rPr lang="en-GB" dirty="0"/>
              <a:t>Decimus </a:t>
            </a:r>
            <a:r>
              <a:rPr lang="en-GB" dirty="0" err="1"/>
              <a:t>Unius</a:t>
            </a:r>
            <a:r>
              <a:rPr lang="en-GB" dirty="0"/>
              <a:t> </a:t>
            </a:r>
            <a:r>
              <a:rPr lang="en-GB" dirty="0" err="1"/>
              <a:t>Iuvenalis</a:t>
            </a:r>
            <a:r>
              <a:rPr lang="en-GB" dirty="0"/>
              <a:t> ‘Juvenal’</a:t>
            </a:r>
          </a:p>
          <a:p>
            <a:r>
              <a:rPr lang="en-GB" dirty="0"/>
              <a:t>1</a:t>
            </a:r>
            <a:r>
              <a:rPr lang="en-GB" baseline="30000" dirty="0"/>
              <a:t>st</a:t>
            </a:r>
            <a:r>
              <a:rPr lang="en-GB" dirty="0"/>
              <a:t> century AD</a:t>
            </a:r>
          </a:p>
        </p:txBody>
      </p:sp>
    </p:spTree>
    <p:extLst>
      <p:ext uri="{BB962C8B-B14F-4D97-AF65-F5344CB8AC3E}">
        <p14:creationId xmlns:p14="http://schemas.microsoft.com/office/powerpoint/2010/main" val="222228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corruption – always an issue</a:t>
            </a:r>
          </a:p>
        </p:txBody>
      </p:sp>
      <p:sp>
        <p:nvSpPr>
          <p:cNvPr id="3" name="Content Placeholder 2"/>
          <p:cNvSpPr>
            <a:spLocks noGrp="1"/>
          </p:cNvSpPr>
          <p:nvPr>
            <p:ph idx="1"/>
          </p:nvPr>
        </p:nvSpPr>
        <p:spPr/>
        <p:txBody>
          <a:bodyPr/>
          <a:lstStyle/>
          <a:p>
            <a:r>
              <a:rPr lang="en-GB" dirty="0"/>
              <a:t>How do we guard the general population from the possible abuses of those who guard them?</a:t>
            </a:r>
          </a:p>
          <a:p>
            <a:r>
              <a:rPr lang="en-GB" dirty="0"/>
              <a:t>HMIC was created in 1856 (HMICFRS)</a:t>
            </a:r>
          </a:p>
          <a:p>
            <a:r>
              <a:rPr lang="en-GB" dirty="0"/>
              <a:t>The initial focus was to ensure funds were spent in accordance with their purpose</a:t>
            </a:r>
          </a:p>
          <a:p>
            <a:r>
              <a:rPr lang="en-GB" dirty="0"/>
              <a:t>In time, became a catalyst for change and reform</a:t>
            </a:r>
          </a:p>
          <a:p>
            <a:endParaRPr lang="en-GB" dirty="0"/>
          </a:p>
        </p:txBody>
      </p:sp>
      <p:pic>
        <p:nvPicPr>
          <p:cNvPr id="5" name="Picture 4">
            <a:extLst>
              <a:ext uri="{FF2B5EF4-FFF2-40B4-BE49-F238E27FC236}">
                <a16:creationId xmlns:a16="http://schemas.microsoft.com/office/drawing/2014/main" id="{DB3A57EF-F242-E8B9-4F2E-51AF0F4451CC}"/>
              </a:ext>
            </a:extLst>
          </p:cNvPr>
          <p:cNvPicPr>
            <a:picLocks noChangeAspect="1"/>
          </p:cNvPicPr>
          <p:nvPr/>
        </p:nvPicPr>
        <p:blipFill>
          <a:blip r:embed="rId2"/>
          <a:stretch>
            <a:fillRect/>
          </a:stretch>
        </p:blipFill>
        <p:spPr>
          <a:xfrm>
            <a:off x="2938837" y="4679665"/>
            <a:ext cx="7239000" cy="2019300"/>
          </a:xfrm>
          <a:prstGeom prst="rect">
            <a:avLst/>
          </a:prstGeom>
        </p:spPr>
      </p:pic>
    </p:spTree>
    <p:extLst>
      <p:ext uri="{BB962C8B-B14F-4D97-AF65-F5344CB8AC3E}">
        <p14:creationId xmlns:p14="http://schemas.microsoft.com/office/powerpoint/2010/main" val="51374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dirty="0"/>
              <a:t>Ancient concept</a:t>
            </a:r>
          </a:p>
        </p:txBody>
      </p:sp>
      <p:sp>
        <p:nvSpPr>
          <p:cNvPr id="2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807208"/>
            <a:ext cx="3429000" cy="3410712"/>
          </a:xfrm>
        </p:spPr>
        <p:txBody>
          <a:bodyPr anchor="t">
            <a:normAutofit/>
          </a:bodyPr>
          <a:lstStyle/>
          <a:p>
            <a:r>
              <a:rPr lang="en-GB" dirty="0"/>
              <a:t>Policing was born in a specific time and context and has always evolved to reflect the times</a:t>
            </a:r>
          </a:p>
          <a:p>
            <a:r>
              <a:rPr lang="en-GB" dirty="0"/>
              <a:t>Anglo-Saxon ‘</a:t>
            </a:r>
            <a:r>
              <a:rPr lang="en-GB" dirty="0" err="1"/>
              <a:t>tythingmen</a:t>
            </a:r>
            <a:r>
              <a:rPr lang="en-GB" dirty="0"/>
              <a:t>’</a:t>
            </a:r>
          </a:p>
        </p:txBody>
      </p:sp>
      <p:pic>
        <p:nvPicPr>
          <p:cNvPr id="7" name="Picture 6">
            <a:extLst>
              <a:ext uri="{FF2B5EF4-FFF2-40B4-BE49-F238E27FC236}">
                <a16:creationId xmlns:a16="http://schemas.microsoft.com/office/drawing/2014/main" id="{490B8EEC-D127-4929-9ACD-ED712526B4A1}"/>
              </a:ext>
            </a:extLst>
          </p:cNvPr>
          <p:cNvPicPr>
            <a:picLocks noChangeAspect="1"/>
          </p:cNvPicPr>
          <p:nvPr/>
        </p:nvPicPr>
        <p:blipFill>
          <a:blip r:embed="rId2"/>
          <a:stretch>
            <a:fillRect/>
          </a:stretch>
        </p:blipFill>
        <p:spPr>
          <a:xfrm>
            <a:off x="5162705" y="640080"/>
            <a:ext cx="5886902" cy="5577840"/>
          </a:xfrm>
          <a:prstGeom prst="rect">
            <a:avLst/>
          </a:prstGeom>
        </p:spPr>
      </p:pic>
    </p:spTree>
    <p:extLst>
      <p:ext uri="{BB962C8B-B14F-4D97-AF65-F5344CB8AC3E}">
        <p14:creationId xmlns:p14="http://schemas.microsoft.com/office/powerpoint/2010/main" val="187886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823"/>
            <a:ext cx="3419856" cy="5583148"/>
          </a:xfrm>
        </p:spPr>
        <p:txBody>
          <a:bodyPr anchor="ctr">
            <a:normAutofit/>
          </a:bodyPr>
          <a:lstStyle/>
          <a:p>
            <a:r>
              <a:rPr lang="en-GB" sz="5400" dirty="0"/>
              <a:t>Magistrates Constables and Councillors</a:t>
            </a:r>
          </a:p>
        </p:txBody>
      </p:sp>
      <p:sp>
        <p:nvSpPr>
          <p:cNvPr id="18"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337101D-1E4A-4177-A588-355979BB5B84}"/>
              </a:ext>
            </a:extLst>
          </p:cNvPr>
          <p:cNvPicPr>
            <a:picLocks noChangeAspect="1"/>
          </p:cNvPicPr>
          <p:nvPr/>
        </p:nvPicPr>
        <p:blipFill>
          <a:blip r:embed="rId2"/>
          <a:stretch>
            <a:fillRect/>
          </a:stretch>
        </p:blipFill>
        <p:spPr>
          <a:xfrm>
            <a:off x="5353752" y="640823"/>
            <a:ext cx="5105524" cy="2866557"/>
          </a:xfrm>
          <a:prstGeom prst="rect">
            <a:avLst/>
          </a:prstGeom>
        </p:spPr>
      </p:pic>
      <p:sp>
        <p:nvSpPr>
          <p:cNvPr id="3" name="Content Placeholder 2"/>
          <p:cNvSpPr>
            <a:spLocks noGrp="1"/>
          </p:cNvSpPr>
          <p:nvPr>
            <p:ph idx="1"/>
          </p:nvPr>
        </p:nvSpPr>
        <p:spPr>
          <a:xfrm>
            <a:off x="4631560" y="3924728"/>
            <a:ext cx="7276188" cy="2382765"/>
          </a:xfrm>
        </p:spPr>
        <p:txBody>
          <a:bodyPr anchor="t">
            <a:normAutofit/>
          </a:bodyPr>
          <a:lstStyle/>
          <a:p>
            <a:r>
              <a:rPr lang="en-GB" sz="2000" dirty="0"/>
              <a:t>1700s parish constables and watchmen (ward and watch system)</a:t>
            </a:r>
          </a:p>
          <a:p>
            <a:r>
              <a:rPr lang="en-GB" sz="2000" dirty="0"/>
              <a:t>Local government and powerful church bodies</a:t>
            </a:r>
          </a:p>
          <a:p>
            <a:r>
              <a:rPr lang="en-GB" sz="2000" dirty="0"/>
              <a:t>Reliance on responsible citizens working as magistrates and constables</a:t>
            </a:r>
          </a:p>
          <a:p>
            <a:r>
              <a:rPr lang="en-GB" sz="2000" dirty="0"/>
              <a:t>In Norman times constables were very important local elected officials. In time, magistrates came to oversee their work</a:t>
            </a:r>
          </a:p>
          <a:p>
            <a:endParaRPr lang="en-GB" sz="1700" dirty="0"/>
          </a:p>
        </p:txBody>
      </p:sp>
    </p:spTree>
    <p:extLst>
      <p:ext uri="{BB962C8B-B14F-4D97-AF65-F5344CB8AC3E}">
        <p14:creationId xmlns:p14="http://schemas.microsoft.com/office/powerpoint/2010/main" val="250478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45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7200217-2EEF-5A68-4D1A-FC33B9E82765}"/>
              </a:ext>
            </a:extLst>
          </p:cNvPr>
          <p:cNvPicPr>
            <a:picLocks noChangeAspect="1"/>
          </p:cNvPicPr>
          <p:nvPr/>
        </p:nvPicPr>
        <p:blipFill>
          <a:blip r:embed="rId2"/>
          <a:stretch>
            <a:fillRect/>
          </a:stretch>
        </p:blipFill>
        <p:spPr>
          <a:xfrm>
            <a:off x="6167438" y="639763"/>
            <a:ext cx="5316538" cy="1177925"/>
          </a:xfrm>
          <a:prstGeom prst="rect">
            <a:avLst/>
          </a:prstGeom>
        </p:spPr>
      </p:pic>
      <p:pic>
        <p:nvPicPr>
          <p:cNvPr id="7" name="Content Placeholder 6">
            <a:extLst>
              <a:ext uri="{FF2B5EF4-FFF2-40B4-BE49-F238E27FC236}">
                <a16:creationId xmlns:a16="http://schemas.microsoft.com/office/drawing/2014/main" id="{0EC2009E-F1D0-4988-E432-69CC60229006}"/>
              </a:ext>
            </a:extLst>
          </p:cNvPr>
          <p:cNvPicPr>
            <a:picLocks noGrp="1" noChangeAspect="1"/>
          </p:cNvPicPr>
          <p:nvPr>
            <p:ph idx="1"/>
          </p:nvPr>
        </p:nvPicPr>
        <p:blipFill>
          <a:blip r:embed="rId3"/>
          <a:stretch>
            <a:fillRect/>
          </a:stretch>
        </p:blipFill>
        <p:spPr>
          <a:xfrm>
            <a:off x="6167438" y="1885950"/>
            <a:ext cx="5316538" cy="4332288"/>
          </a:xfrm>
        </p:spPr>
      </p:pic>
      <p:sp>
        <p:nvSpPr>
          <p:cNvPr id="2" name="Title 1">
            <a:extLst>
              <a:ext uri="{FF2B5EF4-FFF2-40B4-BE49-F238E27FC236}">
                <a16:creationId xmlns:a16="http://schemas.microsoft.com/office/drawing/2014/main" id="{070AE4F3-99FF-2860-BA11-2F0F0A653887}"/>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Glasgow Police Act 1800</a:t>
            </a:r>
          </a:p>
        </p:txBody>
      </p:sp>
    </p:spTree>
    <p:extLst>
      <p:ext uri="{BB962C8B-B14F-4D97-AF65-F5344CB8AC3E}">
        <p14:creationId xmlns:p14="http://schemas.microsoft.com/office/powerpoint/2010/main" val="87201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026763" cy="1561329"/>
          </a:xfrm>
        </p:spPr>
        <p:txBody>
          <a:bodyPr/>
          <a:lstStyle/>
          <a:p>
            <a:r>
              <a:rPr lang="en-GB" dirty="0"/>
              <a:t>Mid-18</a:t>
            </a:r>
            <a:r>
              <a:rPr lang="en-GB" baseline="30000" dirty="0"/>
              <a:t>th</a:t>
            </a:r>
            <a:r>
              <a:rPr lang="en-GB" dirty="0"/>
              <a:t> century London</a:t>
            </a:r>
          </a:p>
        </p:txBody>
      </p:sp>
      <p:sp>
        <p:nvSpPr>
          <p:cNvPr id="3" name="Content Placeholder 2"/>
          <p:cNvSpPr>
            <a:spLocks noGrp="1"/>
          </p:cNvSpPr>
          <p:nvPr>
            <p:ph idx="1"/>
          </p:nvPr>
        </p:nvSpPr>
        <p:spPr>
          <a:xfrm>
            <a:off x="5637320" y="365125"/>
            <a:ext cx="6157413" cy="6415819"/>
          </a:xfrm>
        </p:spPr>
        <p:txBody>
          <a:bodyPr>
            <a:normAutofit lnSpcReduction="10000"/>
          </a:bodyPr>
          <a:lstStyle/>
          <a:p>
            <a:r>
              <a:rPr lang="en-GB" dirty="0"/>
              <a:t>Magistrate Henry Fielding founded the Bow Street Runners</a:t>
            </a:r>
          </a:p>
          <a:p>
            <a:r>
              <a:rPr lang="en-GB" dirty="0"/>
              <a:t>London was full of pickpockets, ‘cutpurses’ and vagabonds</a:t>
            </a:r>
          </a:p>
          <a:p>
            <a:r>
              <a:rPr lang="en-GB" dirty="0"/>
              <a:t>London’s narrow streets provided great hiding places</a:t>
            </a:r>
          </a:p>
          <a:p>
            <a:r>
              <a:rPr lang="en-GB" dirty="0"/>
              <a:t>Earlier there were ‘Charlies’ (after Charles </a:t>
            </a:r>
            <a:r>
              <a:rPr lang="en-GB" dirty="0" err="1"/>
              <a:t>Huitchen</a:t>
            </a:r>
            <a:r>
              <a:rPr lang="en-GB" dirty="0"/>
              <a:t>): watchmen who detected and arrested, sorted out the drunks and called out the time</a:t>
            </a:r>
          </a:p>
          <a:p>
            <a:r>
              <a:rPr lang="en-GB" dirty="0"/>
              <a:t>Often criticised for being too old and infirm</a:t>
            </a:r>
          </a:p>
          <a:p>
            <a:r>
              <a:rPr lang="en-GB" dirty="0"/>
              <a:t>1751, the Bow Street Runners were founded – a permanent, armed policing presence</a:t>
            </a:r>
          </a:p>
        </p:txBody>
      </p:sp>
      <p:sp>
        <p:nvSpPr>
          <p:cNvPr id="7" name="TextBox 6">
            <a:extLst>
              <a:ext uri="{FF2B5EF4-FFF2-40B4-BE49-F238E27FC236}">
                <a16:creationId xmlns:a16="http://schemas.microsoft.com/office/drawing/2014/main" id="{5C0EA771-B8CE-45F2-8FED-0B04547D212E}"/>
              </a:ext>
            </a:extLst>
          </p:cNvPr>
          <p:cNvSpPr txBox="1"/>
          <p:nvPr/>
        </p:nvSpPr>
        <p:spPr>
          <a:xfrm>
            <a:off x="838199" y="1815355"/>
            <a:ext cx="4026763" cy="2308324"/>
          </a:xfrm>
          <a:prstGeom prst="rect">
            <a:avLst/>
          </a:prstGeom>
          <a:solidFill>
            <a:srgbClr val="FFFF00"/>
          </a:solidFill>
          <a:ln w="57150">
            <a:solidFill>
              <a:schemeClr val="tx1"/>
            </a:solidFill>
          </a:ln>
        </p:spPr>
        <p:txBody>
          <a:bodyPr wrap="square">
            <a:spAutoFit/>
          </a:bodyPr>
          <a:lstStyle/>
          <a:p>
            <a:pPr algn="ctr"/>
            <a:r>
              <a:rPr lang="en-US" sz="2400" dirty="0"/>
              <a:t>An Enquiry into the Causes of the Late Increase of Robbers and Related Writings, 1751</a:t>
            </a:r>
          </a:p>
          <a:p>
            <a:pPr algn="ctr"/>
            <a:endParaRPr lang="en-US" sz="2400" dirty="0"/>
          </a:p>
          <a:p>
            <a:pPr algn="ctr"/>
            <a:r>
              <a:rPr lang="en-US" sz="2400" dirty="0"/>
              <a:t>“Quick notice and sudden pursuit.”</a:t>
            </a:r>
            <a:endParaRPr lang="en-GB" sz="2400" dirty="0"/>
          </a:p>
        </p:txBody>
      </p:sp>
      <p:pic>
        <p:nvPicPr>
          <p:cNvPr id="8" name="Picture 7">
            <a:extLst>
              <a:ext uri="{FF2B5EF4-FFF2-40B4-BE49-F238E27FC236}">
                <a16:creationId xmlns:a16="http://schemas.microsoft.com/office/drawing/2014/main" id="{78FB02F9-1F84-4243-9838-D76934B88EDA}"/>
              </a:ext>
            </a:extLst>
          </p:cNvPr>
          <p:cNvPicPr>
            <a:picLocks noChangeAspect="1"/>
          </p:cNvPicPr>
          <p:nvPr/>
        </p:nvPicPr>
        <p:blipFill>
          <a:blip r:embed="rId2"/>
          <a:stretch>
            <a:fillRect/>
          </a:stretch>
        </p:blipFill>
        <p:spPr>
          <a:xfrm>
            <a:off x="2065960" y="4289918"/>
            <a:ext cx="1571239" cy="2140813"/>
          </a:xfrm>
          <a:prstGeom prst="rect">
            <a:avLst/>
          </a:prstGeom>
        </p:spPr>
      </p:pic>
      <p:sp>
        <p:nvSpPr>
          <p:cNvPr id="4" name="TextBox 3">
            <a:extLst>
              <a:ext uri="{FF2B5EF4-FFF2-40B4-BE49-F238E27FC236}">
                <a16:creationId xmlns:a16="http://schemas.microsoft.com/office/drawing/2014/main" id="{3E9E7818-1EED-4CAD-B572-A494BE3121FE}"/>
              </a:ext>
            </a:extLst>
          </p:cNvPr>
          <p:cNvSpPr txBox="1"/>
          <p:nvPr/>
        </p:nvSpPr>
        <p:spPr>
          <a:xfrm>
            <a:off x="7870004" y="6154220"/>
            <a:ext cx="3924729" cy="369332"/>
          </a:xfrm>
          <a:prstGeom prst="rect">
            <a:avLst/>
          </a:prstGeom>
          <a:noFill/>
        </p:spPr>
        <p:txBody>
          <a:bodyPr wrap="square" rtlCol="0">
            <a:spAutoFit/>
          </a:bodyPr>
          <a:lstStyle/>
          <a:p>
            <a:r>
              <a:rPr lang="en-GB" dirty="0"/>
              <a:t>See </a:t>
            </a:r>
            <a:r>
              <a:rPr lang="en-GB" dirty="0" err="1"/>
              <a:t>Kennison</a:t>
            </a:r>
            <a:r>
              <a:rPr lang="en-GB" dirty="0"/>
              <a:t> and Cook 2019</a:t>
            </a:r>
          </a:p>
        </p:txBody>
      </p:sp>
    </p:spTree>
    <p:extLst>
      <p:ext uri="{BB962C8B-B14F-4D97-AF65-F5344CB8AC3E}">
        <p14:creationId xmlns:p14="http://schemas.microsoft.com/office/powerpoint/2010/main" val="177722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8F9F-8285-B3D0-5038-990D73E5E4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BE0914-CC1F-E5D9-14AF-383DFF2249F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B37A6AA-45A4-83FE-1075-91DCE436407F}"/>
              </a:ext>
            </a:extLst>
          </p:cNvPr>
          <p:cNvPicPr>
            <a:picLocks noChangeAspect="1"/>
          </p:cNvPicPr>
          <p:nvPr/>
        </p:nvPicPr>
        <p:blipFill>
          <a:blip r:embed="rId2"/>
          <a:stretch>
            <a:fillRect/>
          </a:stretch>
        </p:blipFill>
        <p:spPr>
          <a:xfrm>
            <a:off x="565079" y="594580"/>
            <a:ext cx="11267326" cy="4897083"/>
          </a:xfrm>
          <a:prstGeom prst="rect">
            <a:avLst/>
          </a:prstGeom>
        </p:spPr>
      </p:pic>
      <p:sp>
        <p:nvSpPr>
          <p:cNvPr id="7" name="TextBox 6">
            <a:extLst>
              <a:ext uri="{FF2B5EF4-FFF2-40B4-BE49-F238E27FC236}">
                <a16:creationId xmlns:a16="http://schemas.microsoft.com/office/drawing/2014/main" id="{A24B155D-A2F8-9436-86CA-CE0C56830D26}"/>
              </a:ext>
            </a:extLst>
          </p:cNvPr>
          <p:cNvSpPr txBox="1"/>
          <p:nvPr/>
        </p:nvSpPr>
        <p:spPr>
          <a:xfrm>
            <a:off x="838200" y="5894088"/>
            <a:ext cx="6097712" cy="369332"/>
          </a:xfrm>
          <a:prstGeom prst="rect">
            <a:avLst/>
          </a:prstGeom>
          <a:noFill/>
        </p:spPr>
        <p:txBody>
          <a:bodyPr wrap="square">
            <a:spAutoFit/>
          </a:bodyPr>
          <a:lstStyle/>
          <a:p>
            <a:r>
              <a:rPr lang="en-GB" dirty="0">
                <a:hlinkClick r:id="rId3"/>
              </a:rPr>
              <a:t>https://bowstreetpolicemuseum.org.uk/</a:t>
            </a:r>
            <a:r>
              <a:rPr lang="en-GB" dirty="0"/>
              <a:t> </a:t>
            </a:r>
          </a:p>
        </p:txBody>
      </p:sp>
      <p:sp>
        <p:nvSpPr>
          <p:cNvPr id="4" name="TextBox 3">
            <a:extLst>
              <a:ext uri="{FF2B5EF4-FFF2-40B4-BE49-F238E27FC236}">
                <a16:creationId xmlns:a16="http://schemas.microsoft.com/office/drawing/2014/main" id="{F90D0579-E615-B2D7-6212-AD42F2CF21FF}"/>
              </a:ext>
            </a:extLst>
          </p:cNvPr>
          <p:cNvSpPr txBox="1"/>
          <p:nvPr/>
        </p:nvSpPr>
        <p:spPr>
          <a:xfrm>
            <a:off x="7870004" y="6154220"/>
            <a:ext cx="3924729" cy="369332"/>
          </a:xfrm>
          <a:prstGeom prst="rect">
            <a:avLst/>
          </a:prstGeom>
          <a:noFill/>
        </p:spPr>
        <p:txBody>
          <a:bodyPr wrap="square" rtlCol="0">
            <a:spAutoFit/>
          </a:bodyPr>
          <a:lstStyle/>
          <a:p>
            <a:r>
              <a:rPr lang="en-GB" dirty="0"/>
              <a:t>See </a:t>
            </a:r>
            <a:r>
              <a:rPr lang="en-GB" dirty="0" err="1"/>
              <a:t>Kennison</a:t>
            </a:r>
            <a:r>
              <a:rPr lang="en-GB" dirty="0"/>
              <a:t> and Cook 2019</a:t>
            </a:r>
          </a:p>
        </p:txBody>
      </p:sp>
    </p:spTree>
    <p:extLst>
      <p:ext uri="{BB962C8B-B14F-4D97-AF65-F5344CB8AC3E}">
        <p14:creationId xmlns:p14="http://schemas.microsoft.com/office/powerpoint/2010/main" val="1330483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E24B00-3CA0-E798-24E0-872BB3D50501}"/>
              </a:ext>
            </a:extLst>
          </p:cNvPr>
          <p:cNvPicPr>
            <a:picLocks noChangeAspect="1"/>
          </p:cNvPicPr>
          <p:nvPr/>
        </p:nvPicPr>
        <p:blipFill>
          <a:blip r:embed="rId2"/>
          <a:stretch>
            <a:fillRect/>
          </a:stretch>
        </p:blipFill>
        <p:spPr>
          <a:xfrm>
            <a:off x="1053353" y="0"/>
            <a:ext cx="10085294" cy="6858000"/>
          </a:xfrm>
          <a:prstGeom prst="rect">
            <a:avLst/>
          </a:prstGeom>
        </p:spPr>
      </p:pic>
      <p:pic>
        <p:nvPicPr>
          <p:cNvPr id="10" name="Content Placeholder 9">
            <a:extLst>
              <a:ext uri="{FF2B5EF4-FFF2-40B4-BE49-F238E27FC236}">
                <a16:creationId xmlns:a16="http://schemas.microsoft.com/office/drawing/2014/main" id="{E9B92292-B386-C5B7-A56F-9C318F5A48A9}"/>
              </a:ext>
            </a:extLst>
          </p:cNvPr>
          <p:cNvPicPr>
            <a:picLocks noGrp="1" noChangeAspect="1"/>
          </p:cNvPicPr>
          <p:nvPr>
            <p:ph sz="half" idx="1"/>
          </p:nvPr>
        </p:nvPicPr>
        <p:blipFill>
          <a:blip r:embed="rId3"/>
          <a:stretch>
            <a:fillRect/>
          </a:stretch>
        </p:blipFill>
        <p:spPr>
          <a:xfrm>
            <a:off x="326720" y="0"/>
            <a:ext cx="8663168" cy="6185430"/>
          </a:xfrm>
          <a:solidFill>
            <a:schemeClr val="bg2"/>
          </a:solidFill>
        </p:spPr>
      </p:pic>
      <p:pic>
        <p:nvPicPr>
          <p:cNvPr id="12" name="Picture 11">
            <a:extLst>
              <a:ext uri="{FF2B5EF4-FFF2-40B4-BE49-F238E27FC236}">
                <a16:creationId xmlns:a16="http://schemas.microsoft.com/office/drawing/2014/main" id="{E8F100C7-9592-04C9-8354-F5E162E022AF}"/>
              </a:ext>
            </a:extLst>
          </p:cNvPr>
          <p:cNvPicPr>
            <a:picLocks noChangeAspect="1"/>
          </p:cNvPicPr>
          <p:nvPr/>
        </p:nvPicPr>
        <p:blipFill>
          <a:blip r:embed="rId4"/>
          <a:stretch>
            <a:fillRect/>
          </a:stretch>
        </p:blipFill>
        <p:spPr>
          <a:xfrm>
            <a:off x="476495" y="179569"/>
            <a:ext cx="10916272" cy="5368475"/>
          </a:xfrm>
          <a:prstGeom prst="rect">
            <a:avLst/>
          </a:prstGeom>
        </p:spPr>
      </p:pic>
      <p:pic>
        <p:nvPicPr>
          <p:cNvPr id="14" name="Picture 13">
            <a:extLst>
              <a:ext uri="{FF2B5EF4-FFF2-40B4-BE49-F238E27FC236}">
                <a16:creationId xmlns:a16="http://schemas.microsoft.com/office/drawing/2014/main" id="{035E3C4B-024E-97C1-E862-9310F7A3BEE9}"/>
              </a:ext>
            </a:extLst>
          </p:cNvPr>
          <p:cNvPicPr>
            <a:picLocks noChangeAspect="1"/>
          </p:cNvPicPr>
          <p:nvPr/>
        </p:nvPicPr>
        <p:blipFill>
          <a:blip r:embed="rId5"/>
          <a:stretch>
            <a:fillRect/>
          </a:stretch>
        </p:blipFill>
        <p:spPr>
          <a:xfrm>
            <a:off x="211056" y="1351281"/>
            <a:ext cx="11447150" cy="4970317"/>
          </a:xfrm>
          <a:prstGeom prst="rect">
            <a:avLst/>
          </a:prstGeom>
        </p:spPr>
      </p:pic>
      <p:pic>
        <p:nvPicPr>
          <p:cNvPr id="16" name="Picture 15">
            <a:extLst>
              <a:ext uri="{FF2B5EF4-FFF2-40B4-BE49-F238E27FC236}">
                <a16:creationId xmlns:a16="http://schemas.microsoft.com/office/drawing/2014/main" id="{87DE43C6-3E56-46A5-1079-E2C5216FB7D5}"/>
              </a:ext>
            </a:extLst>
          </p:cNvPr>
          <p:cNvPicPr>
            <a:picLocks noChangeAspect="1"/>
          </p:cNvPicPr>
          <p:nvPr/>
        </p:nvPicPr>
        <p:blipFill>
          <a:blip r:embed="rId6"/>
          <a:stretch>
            <a:fillRect/>
          </a:stretch>
        </p:blipFill>
        <p:spPr>
          <a:xfrm>
            <a:off x="476495" y="1278158"/>
            <a:ext cx="11942695" cy="4907271"/>
          </a:xfrm>
          <a:prstGeom prst="rect">
            <a:avLst/>
          </a:prstGeom>
        </p:spPr>
      </p:pic>
    </p:spTree>
    <p:extLst>
      <p:ext uri="{BB962C8B-B14F-4D97-AF65-F5344CB8AC3E}">
        <p14:creationId xmlns:p14="http://schemas.microsoft.com/office/powerpoint/2010/main" val="117318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27577-5198-3D3A-E9AB-4726651DC5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DA2FA3-C782-23B0-2BF9-60EA0E08A674}"/>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1F122E2-3902-C5D7-684C-40E5715892A0}"/>
              </a:ext>
            </a:extLst>
          </p:cNvPr>
          <p:cNvPicPr>
            <a:picLocks noChangeAspect="1"/>
          </p:cNvPicPr>
          <p:nvPr/>
        </p:nvPicPr>
        <p:blipFill>
          <a:blip r:embed="rId2"/>
          <a:stretch>
            <a:fillRect/>
          </a:stretch>
        </p:blipFill>
        <p:spPr>
          <a:xfrm>
            <a:off x="3705225" y="381000"/>
            <a:ext cx="4781550" cy="609600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282146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CB946940-F8B4-D39D-4922-E95410592499}"/>
              </a:ext>
            </a:extLst>
          </p:cNvPr>
          <p:cNvPicPr>
            <a:picLocks noGrp="1" noChangeAspect="1"/>
          </p:cNvPicPr>
          <p:nvPr>
            <p:ph idx="1"/>
          </p:nvPr>
        </p:nvPicPr>
        <p:blipFill rotWithShape="1">
          <a:blip r:embed="rId2"/>
          <a:srcRect t="15746"/>
          <a:stretch/>
        </p:blipFill>
        <p:spPr>
          <a:xfrm>
            <a:off x="20" y="1282"/>
            <a:ext cx="12191980" cy="6856718"/>
          </a:xfrm>
          <a:prstGeom prst="rect">
            <a:avLst/>
          </a:prstGeom>
        </p:spPr>
      </p:pic>
    </p:spTree>
    <p:extLst>
      <p:ext uri="{BB962C8B-B14F-4D97-AF65-F5344CB8AC3E}">
        <p14:creationId xmlns:p14="http://schemas.microsoft.com/office/powerpoint/2010/main" val="623286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2D6FBF9-2A52-4F24-B225-306936DA0639}"/>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Metropolitan Police Act 1829</a:t>
            </a:r>
          </a:p>
        </p:txBody>
      </p:sp>
      <p:sp>
        <p:nvSpPr>
          <p:cNvPr id="3" name="Content Placeholder 2">
            <a:extLst>
              <a:ext uri="{FF2B5EF4-FFF2-40B4-BE49-F238E27FC236}">
                <a16:creationId xmlns:a16="http://schemas.microsoft.com/office/drawing/2014/main" id="{62346648-55FD-488A-92F7-774C4B605B18}"/>
              </a:ext>
            </a:extLst>
          </p:cNvPr>
          <p:cNvSpPr>
            <a:spLocks noGrp="1"/>
          </p:cNvSpPr>
          <p:nvPr>
            <p:ph idx="1"/>
          </p:nvPr>
        </p:nvSpPr>
        <p:spPr>
          <a:xfrm>
            <a:off x="1424904" y="2494450"/>
            <a:ext cx="4537357" cy="4242252"/>
          </a:xfrm>
        </p:spPr>
        <p:txBody>
          <a:bodyPr>
            <a:normAutofit/>
          </a:bodyPr>
          <a:lstStyle/>
          <a:p>
            <a:r>
              <a:rPr lang="en-GB" sz="2000" dirty="0"/>
              <a:t>Sir Robert Peel’s focus on a new police force</a:t>
            </a:r>
          </a:p>
          <a:p>
            <a:r>
              <a:rPr lang="en-GB" sz="2000" dirty="0"/>
              <a:t>Municipal Corporations Act (1835) saw the new full-time, paid  police extended to the 178 boroughs of England and Wales</a:t>
            </a:r>
          </a:p>
          <a:p>
            <a:r>
              <a:rPr lang="en-GB" sz="2000" dirty="0"/>
              <a:t>This Act engaged local ratepayers to form new politically elected Councils</a:t>
            </a:r>
          </a:p>
          <a:p>
            <a:r>
              <a:rPr lang="en-GB" sz="2000" dirty="0"/>
              <a:t>These Councils had the power to form sub committees called Watch Committees, which had the power to form a ‘new police’</a:t>
            </a:r>
          </a:p>
          <a:p>
            <a:endParaRPr lang="en-GB" sz="1700" dirty="0"/>
          </a:p>
          <a:p>
            <a:endParaRPr lang="en-GB" sz="1700" dirty="0"/>
          </a:p>
        </p:txBody>
      </p:sp>
      <p:pic>
        <p:nvPicPr>
          <p:cNvPr id="4" name="Picture 3">
            <a:extLst>
              <a:ext uri="{FF2B5EF4-FFF2-40B4-BE49-F238E27FC236}">
                <a16:creationId xmlns:a16="http://schemas.microsoft.com/office/drawing/2014/main" id="{1B3BFB26-7197-47D7-BEA4-B43410ECF06F}"/>
              </a:ext>
            </a:extLst>
          </p:cNvPr>
          <p:cNvPicPr>
            <a:picLocks noChangeAspect="1"/>
          </p:cNvPicPr>
          <p:nvPr/>
        </p:nvPicPr>
        <p:blipFill rotWithShape="1">
          <a:blip r:embed="rId2"/>
          <a:srcRect l="8155" r="7077"/>
          <a:stretch/>
        </p:blipFill>
        <p:spPr>
          <a:xfrm>
            <a:off x="6098892" y="2492376"/>
            <a:ext cx="4802404" cy="3563372"/>
          </a:xfrm>
          <a:prstGeom prst="rect">
            <a:avLst/>
          </a:prstGeom>
        </p:spPr>
      </p:pic>
    </p:spTree>
    <p:extLst>
      <p:ext uri="{BB962C8B-B14F-4D97-AF65-F5344CB8AC3E}">
        <p14:creationId xmlns:p14="http://schemas.microsoft.com/office/powerpoint/2010/main" val="373579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p:txBody>
          <a:bodyPr/>
          <a:lstStyle/>
          <a:p>
            <a:r>
              <a:rPr lang="en-GB" dirty="0"/>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838200" y="1825625"/>
            <a:ext cx="4153678" cy="4351338"/>
          </a:xfrm>
        </p:spPr>
        <p:txBody>
          <a:bodyPr/>
          <a:lstStyle/>
          <a:p>
            <a:r>
              <a:rPr lang="en-GB" dirty="0"/>
              <a:t>Central government did not oversee the new police</a:t>
            </a:r>
          </a:p>
          <a:p>
            <a:r>
              <a:rPr lang="en-GB" dirty="0"/>
              <a:t>Some Councils partially implemented the 1835 Act and some poorer areas ignored it completely</a:t>
            </a:r>
          </a:p>
          <a:p>
            <a:endParaRPr lang="en-GB" dirty="0"/>
          </a:p>
          <a:p>
            <a:endParaRPr lang="en-GB" dirty="0"/>
          </a:p>
        </p:txBody>
      </p:sp>
      <p:pic>
        <p:nvPicPr>
          <p:cNvPr id="4" name="Picture 3">
            <a:extLst>
              <a:ext uri="{FF2B5EF4-FFF2-40B4-BE49-F238E27FC236}">
                <a16:creationId xmlns:a16="http://schemas.microsoft.com/office/drawing/2014/main" id="{39A5CC60-CC28-42F4-9B1B-F8FD6BA4F375}"/>
              </a:ext>
            </a:extLst>
          </p:cNvPr>
          <p:cNvPicPr>
            <a:picLocks noChangeAspect="1"/>
          </p:cNvPicPr>
          <p:nvPr/>
        </p:nvPicPr>
        <p:blipFill>
          <a:blip r:embed="rId2"/>
          <a:stretch>
            <a:fillRect/>
          </a:stretch>
        </p:blipFill>
        <p:spPr>
          <a:xfrm>
            <a:off x="4795935" y="485192"/>
            <a:ext cx="7354095" cy="5899618"/>
          </a:xfrm>
          <a:prstGeom prst="rect">
            <a:avLst/>
          </a:prstGeom>
        </p:spPr>
      </p:pic>
    </p:spTree>
    <p:extLst>
      <p:ext uri="{BB962C8B-B14F-4D97-AF65-F5344CB8AC3E}">
        <p14:creationId xmlns:p14="http://schemas.microsoft.com/office/powerpoint/2010/main" val="32641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1424904" y="2494450"/>
            <a:ext cx="4367601" cy="3897019"/>
          </a:xfrm>
        </p:spPr>
        <p:txBody>
          <a:bodyPr>
            <a:normAutofit/>
          </a:bodyPr>
          <a:lstStyle/>
          <a:p>
            <a:r>
              <a:rPr lang="en-GB" sz="2400" dirty="0"/>
              <a:t>Secretary to the Poor Law Commission Edwin Chadwick called for the ‘new police’ to be extended to rural areas</a:t>
            </a:r>
          </a:p>
          <a:p>
            <a:r>
              <a:rPr lang="en-GB" sz="2400" dirty="0"/>
              <a:t>Home Secretary, Lord John Russell, established a Royal Commission in 1836 to consider the best means of establishing an efficient constabulary in every part of England and Wales</a:t>
            </a:r>
          </a:p>
          <a:p>
            <a:endParaRPr lang="en-GB" sz="2200" dirty="0"/>
          </a:p>
          <a:p>
            <a:endParaRPr lang="en-GB" sz="2200" dirty="0"/>
          </a:p>
        </p:txBody>
      </p:sp>
      <p:pic>
        <p:nvPicPr>
          <p:cNvPr id="4" name="Picture 3">
            <a:extLst>
              <a:ext uri="{FF2B5EF4-FFF2-40B4-BE49-F238E27FC236}">
                <a16:creationId xmlns:a16="http://schemas.microsoft.com/office/drawing/2014/main" id="{E32C251B-D19B-4BFC-B77A-41F87DC3EC5B}"/>
              </a:ext>
            </a:extLst>
          </p:cNvPr>
          <p:cNvPicPr>
            <a:picLocks noChangeAspect="1"/>
          </p:cNvPicPr>
          <p:nvPr/>
        </p:nvPicPr>
        <p:blipFill rotWithShape="1">
          <a:blip r:embed="rId2"/>
          <a:srcRect t="352" r="1" b="716"/>
          <a:stretch/>
        </p:blipFill>
        <p:spPr>
          <a:xfrm>
            <a:off x="6098892" y="2492376"/>
            <a:ext cx="4802404" cy="3563372"/>
          </a:xfrm>
          <a:prstGeom prst="rect">
            <a:avLst/>
          </a:prstGeom>
        </p:spPr>
      </p:pic>
    </p:spTree>
    <p:extLst>
      <p:ext uri="{BB962C8B-B14F-4D97-AF65-F5344CB8AC3E}">
        <p14:creationId xmlns:p14="http://schemas.microsoft.com/office/powerpoint/2010/main" val="2114041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473AE-DB81-4E27-B71F-A3AF15FB2AB1}"/>
              </a:ext>
            </a:extLst>
          </p:cNvPr>
          <p:cNvSpPr>
            <a:spLocks noGrp="1"/>
          </p:cNvSpPr>
          <p:nvPr>
            <p:ph type="title"/>
          </p:nvPr>
        </p:nvSpPr>
        <p:spPr/>
        <p:txBody>
          <a:bodyPr/>
          <a:lstStyle/>
          <a:p>
            <a:r>
              <a:rPr lang="en-GB"/>
              <a:t>A worrying position - 1839</a:t>
            </a:r>
            <a:endParaRPr lang="en-GB" dirty="0"/>
          </a:p>
        </p:txBody>
      </p:sp>
      <p:sp>
        <p:nvSpPr>
          <p:cNvPr id="3" name="Content Placeholder 2">
            <a:extLst>
              <a:ext uri="{FF2B5EF4-FFF2-40B4-BE49-F238E27FC236}">
                <a16:creationId xmlns:a16="http://schemas.microsoft.com/office/drawing/2014/main" id="{6B58FC97-F2E2-4235-9B2D-4448E7470727}"/>
              </a:ext>
            </a:extLst>
          </p:cNvPr>
          <p:cNvSpPr>
            <a:spLocks noGrp="1"/>
          </p:cNvSpPr>
          <p:nvPr>
            <p:ph idx="1"/>
          </p:nvPr>
        </p:nvSpPr>
        <p:spPr>
          <a:xfrm>
            <a:off x="838200" y="2055813"/>
            <a:ext cx="4088363" cy="4121150"/>
          </a:xfrm>
        </p:spPr>
        <p:txBody>
          <a:bodyPr/>
          <a:lstStyle/>
          <a:p>
            <a:r>
              <a:rPr lang="en-GB" dirty="0"/>
              <a:t>The Commission found crime was rampant in every part of the country</a:t>
            </a:r>
          </a:p>
          <a:p>
            <a:r>
              <a:rPr lang="en-GB" dirty="0"/>
              <a:t>Means of prevention and detection virtually non-existent</a:t>
            </a:r>
          </a:p>
          <a:p>
            <a:r>
              <a:rPr lang="en-GB" dirty="0"/>
              <a:t>Desperate need for a rural constabulary</a:t>
            </a:r>
          </a:p>
        </p:txBody>
      </p:sp>
      <p:pic>
        <p:nvPicPr>
          <p:cNvPr id="4" name="Picture 3">
            <a:extLst>
              <a:ext uri="{FF2B5EF4-FFF2-40B4-BE49-F238E27FC236}">
                <a16:creationId xmlns:a16="http://schemas.microsoft.com/office/drawing/2014/main" id="{E98021CE-7B93-42DA-A61A-263CF9A14CC3}"/>
              </a:ext>
            </a:extLst>
          </p:cNvPr>
          <p:cNvPicPr>
            <a:picLocks noChangeAspect="1"/>
          </p:cNvPicPr>
          <p:nvPr/>
        </p:nvPicPr>
        <p:blipFill>
          <a:blip r:embed="rId2"/>
          <a:stretch>
            <a:fillRect/>
          </a:stretch>
        </p:blipFill>
        <p:spPr>
          <a:xfrm>
            <a:off x="7342094" y="0"/>
            <a:ext cx="4849906" cy="6858000"/>
          </a:xfrm>
          <a:prstGeom prst="rect">
            <a:avLst/>
          </a:prstGeom>
        </p:spPr>
      </p:pic>
    </p:spTree>
    <p:extLst>
      <p:ext uri="{BB962C8B-B14F-4D97-AF65-F5344CB8AC3E}">
        <p14:creationId xmlns:p14="http://schemas.microsoft.com/office/powerpoint/2010/main" val="3585030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37F5-67CA-42DB-A353-527ECB465B5E}"/>
              </a:ext>
            </a:extLst>
          </p:cNvPr>
          <p:cNvSpPr>
            <a:spLocks noGrp="1"/>
          </p:cNvSpPr>
          <p:nvPr>
            <p:ph type="title"/>
          </p:nvPr>
        </p:nvSpPr>
        <p:spPr/>
        <p:txBody>
          <a:bodyPr/>
          <a:lstStyle/>
          <a:p>
            <a:r>
              <a:rPr lang="en-GB" dirty="0"/>
              <a:t>Controversial recommendations</a:t>
            </a:r>
          </a:p>
        </p:txBody>
      </p:sp>
      <p:sp>
        <p:nvSpPr>
          <p:cNvPr id="3" name="Content Placeholder 2">
            <a:extLst>
              <a:ext uri="{FF2B5EF4-FFF2-40B4-BE49-F238E27FC236}">
                <a16:creationId xmlns:a16="http://schemas.microsoft.com/office/drawing/2014/main" id="{633D8024-4096-4CE9-BECA-ADB7B1C6CA7D}"/>
              </a:ext>
            </a:extLst>
          </p:cNvPr>
          <p:cNvSpPr>
            <a:spLocks noGrp="1"/>
          </p:cNvSpPr>
          <p:nvPr>
            <p:ph idx="1"/>
          </p:nvPr>
        </p:nvSpPr>
        <p:spPr/>
        <p:txBody>
          <a:bodyPr/>
          <a:lstStyle/>
          <a:p>
            <a:pPr marL="514350" indent="-514350">
              <a:buFont typeface="+mj-lt"/>
              <a:buAutoNum type="arabicPeriod"/>
            </a:pPr>
            <a:r>
              <a:rPr lang="en-US" dirty="0"/>
              <a:t>There should be a single national police force under the Metropolitan Commissioners</a:t>
            </a:r>
          </a:p>
          <a:p>
            <a:pPr marL="514350" indent="-514350">
              <a:buFont typeface="+mj-lt"/>
              <a:buAutoNum type="arabicPeriod"/>
            </a:pPr>
            <a:r>
              <a:rPr lang="en-US" dirty="0"/>
              <a:t>Local magistrates should not be connected with future policing because they should not have power over local government, the judiciary and the police</a:t>
            </a:r>
          </a:p>
          <a:p>
            <a:pPr marL="514350" indent="-514350">
              <a:buFont typeface="+mj-lt"/>
              <a:buAutoNum type="arabicPeriod"/>
            </a:pPr>
            <a:endParaRPr lang="en-US" dirty="0"/>
          </a:p>
          <a:p>
            <a:r>
              <a:rPr lang="en-US" dirty="0"/>
              <a:t>Russell’s survey of magistrates found huge opposition to these recommendations and so they were not implemented</a:t>
            </a:r>
          </a:p>
          <a:p>
            <a:endParaRPr lang="en-GB" dirty="0"/>
          </a:p>
        </p:txBody>
      </p:sp>
    </p:spTree>
    <p:extLst>
      <p:ext uri="{BB962C8B-B14F-4D97-AF65-F5344CB8AC3E}">
        <p14:creationId xmlns:p14="http://schemas.microsoft.com/office/powerpoint/2010/main" val="332075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FCA265-0073-4EDB-963D-E206B2444831}"/>
              </a:ext>
            </a:extLst>
          </p:cNvPr>
          <p:cNvSpPr>
            <a:spLocks noGrp="1"/>
          </p:cNvSpPr>
          <p:nvPr>
            <p:ph type="title"/>
          </p:nvPr>
        </p:nvSpPr>
        <p:spPr>
          <a:xfrm>
            <a:off x="524256" y="491260"/>
            <a:ext cx="6594189" cy="1625210"/>
          </a:xfrm>
        </p:spPr>
        <p:txBody>
          <a:bodyPr>
            <a:normAutofit/>
          </a:bodyPr>
          <a:lstStyle/>
          <a:p>
            <a:r>
              <a:rPr lang="en-GB">
                <a:solidFill>
                  <a:srgbClr val="FFFFFF"/>
                </a:solidFill>
              </a:rPr>
              <a:t>A challenging time</a:t>
            </a:r>
          </a:p>
        </p:txBody>
      </p:sp>
      <p:pic>
        <p:nvPicPr>
          <p:cNvPr id="4" name="Picture 3">
            <a:extLst>
              <a:ext uri="{FF2B5EF4-FFF2-40B4-BE49-F238E27FC236}">
                <a16:creationId xmlns:a16="http://schemas.microsoft.com/office/drawing/2014/main" id="{ACCB8B70-B8BA-E7D9-230E-13D557374CCF}"/>
              </a:ext>
            </a:extLst>
          </p:cNvPr>
          <p:cNvPicPr>
            <a:picLocks noChangeAspect="1"/>
          </p:cNvPicPr>
          <p:nvPr/>
        </p:nvPicPr>
        <p:blipFill rotWithShape="1">
          <a:blip r:embed="rId2"/>
          <a:srcRect l="4922" r="8762" b="4"/>
          <a:stretch/>
        </p:blipFill>
        <p:spPr>
          <a:xfrm>
            <a:off x="327546" y="2454903"/>
            <a:ext cx="3442801" cy="4080254"/>
          </a:xfrm>
          <a:prstGeom prst="rect">
            <a:avLst/>
          </a:prstGeom>
        </p:spPr>
      </p:pic>
      <p:pic>
        <p:nvPicPr>
          <p:cNvPr id="1026" name="Picture 2" descr="Libraries Sheffield: Chartism: a Sheffield Uprising">
            <a:extLst>
              <a:ext uri="{FF2B5EF4-FFF2-40B4-BE49-F238E27FC236}">
                <a16:creationId xmlns:a16="http://schemas.microsoft.com/office/drawing/2014/main" id="{5DC3DDDB-51D3-4021-87D8-F5647D389F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17" r="-2" b="9172"/>
          <a:stretch/>
        </p:blipFill>
        <p:spPr bwMode="auto">
          <a:xfrm>
            <a:off x="3942260" y="2454901"/>
            <a:ext cx="3442803" cy="408025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78702F7-B358-4B06-9ACE-B1FAB1479FB3}"/>
              </a:ext>
            </a:extLst>
          </p:cNvPr>
          <p:cNvSpPr>
            <a:spLocks noGrp="1"/>
          </p:cNvSpPr>
          <p:nvPr>
            <p:ph idx="1"/>
          </p:nvPr>
        </p:nvSpPr>
        <p:spPr>
          <a:xfrm>
            <a:off x="7957973" y="763523"/>
            <a:ext cx="3511296" cy="5330952"/>
          </a:xfrm>
        </p:spPr>
        <p:txBody>
          <a:bodyPr anchor="ctr">
            <a:normAutofit/>
          </a:bodyPr>
          <a:lstStyle/>
          <a:p>
            <a:r>
              <a:rPr lang="en-GB" sz="2200" dirty="0">
                <a:solidFill>
                  <a:srgbClr val="FFFFFF"/>
                </a:solidFill>
              </a:rPr>
              <a:t>This was a period where revolution was in the air</a:t>
            </a:r>
          </a:p>
          <a:p>
            <a:r>
              <a:rPr lang="en-GB" sz="2200" dirty="0">
                <a:solidFill>
                  <a:srgbClr val="FFFFFF"/>
                </a:solidFill>
              </a:rPr>
              <a:t>The Chartist movement was founded in 1838</a:t>
            </a:r>
          </a:p>
          <a:p>
            <a:r>
              <a:rPr lang="en-GB" sz="2200" dirty="0">
                <a:solidFill>
                  <a:srgbClr val="FFFFFF"/>
                </a:solidFill>
              </a:rPr>
              <a:t>Drive for greater democracy and the threat of violent extremism</a:t>
            </a:r>
          </a:p>
          <a:p>
            <a:r>
              <a:rPr lang="en-GB" sz="2200" dirty="0">
                <a:solidFill>
                  <a:srgbClr val="FFFFFF"/>
                </a:solidFill>
              </a:rPr>
              <a:t>On the brink of extreme disorder</a:t>
            </a:r>
          </a:p>
          <a:p>
            <a:r>
              <a:rPr lang="en-GB" sz="2200" dirty="0">
                <a:solidFill>
                  <a:srgbClr val="FFFFFF"/>
                </a:solidFill>
              </a:rPr>
              <a:t>Russell introduced the County Police Bill in 1839, rejecting the controversial recommendations</a:t>
            </a:r>
          </a:p>
        </p:txBody>
      </p:sp>
      <p:sp>
        <p:nvSpPr>
          <p:cNvPr id="5" name="TextBox 4">
            <a:extLst>
              <a:ext uri="{FF2B5EF4-FFF2-40B4-BE49-F238E27FC236}">
                <a16:creationId xmlns:a16="http://schemas.microsoft.com/office/drawing/2014/main" id="{D4858E9E-4797-E431-B0CB-843AD2E8FD18}"/>
              </a:ext>
            </a:extLst>
          </p:cNvPr>
          <p:cNvSpPr txBox="1"/>
          <p:nvPr/>
        </p:nvSpPr>
        <p:spPr>
          <a:xfrm>
            <a:off x="524256" y="1869897"/>
            <a:ext cx="3489654" cy="369332"/>
          </a:xfrm>
          <a:prstGeom prst="rect">
            <a:avLst/>
          </a:prstGeom>
          <a:noFill/>
        </p:spPr>
        <p:txBody>
          <a:bodyPr wrap="square" rtlCol="0">
            <a:spAutoFit/>
          </a:bodyPr>
          <a:lstStyle/>
          <a:p>
            <a:r>
              <a:rPr lang="en-GB" dirty="0"/>
              <a:t>Welsh Chartist Leader John Frost</a:t>
            </a:r>
          </a:p>
        </p:txBody>
      </p:sp>
    </p:spTree>
    <p:extLst>
      <p:ext uri="{BB962C8B-B14F-4D97-AF65-F5344CB8AC3E}">
        <p14:creationId xmlns:p14="http://schemas.microsoft.com/office/powerpoint/2010/main" val="3039851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D027-1E9E-45E3-98AA-F95771A49478}"/>
              </a:ext>
            </a:extLst>
          </p:cNvPr>
          <p:cNvSpPr>
            <a:spLocks noGrp="1"/>
          </p:cNvSpPr>
          <p:nvPr>
            <p:ph type="title"/>
          </p:nvPr>
        </p:nvSpPr>
        <p:spPr/>
        <p:txBody>
          <a:bodyPr/>
          <a:lstStyle/>
          <a:p>
            <a:r>
              <a:rPr lang="en-GB" dirty="0"/>
              <a:t>Lord Palmerston</a:t>
            </a:r>
          </a:p>
        </p:txBody>
      </p:sp>
      <p:sp>
        <p:nvSpPr>
          <p:cNvPr id="3" name="Content Placeholder 2">
            <a:extLst>
              <a:ext uri="{FF2B5EF4-FFF2-40B4-BE49-F238E27FC236}">
                <a16:creationId xmlns:a16="http://schemas.microsoft.com/office/drawing/2014/main" id="{98E99044-9867-48C1-9E19-80EBFDB843F4}"/>
              </a:ext>
            </a:extLst>
          </p:cNvPr>
          <p:cNvSpPr>
            <a:spLocks noGrp="1"/>
          </p:cNvSpPr>
          <p:nvPr>
            <p:ph idx="1"/>
          </p:nvPr>
        </p:nvSpPr>
        <p:spPr>
          <a:xfrm>
            <a:off x="838200" y="1825625"/>
            <a:ext cx="5429435" cy="4351338"/>
          </a:xfrm>
        </p:spPr>
        <p:txBody>
          <a:bodyPr/>
          <a:lstStyle/>
          <a:p>
            <a:r>
              <a:rPr lang="en-GB" dirty="0"/>
              <a:t>Home Secretary 1852, taking over a fragmented position</a:t>
            </a:r>
          </a:p>
          <a:p>
            <a:r>
              <a:rPr lang="en-GB" dirty="0"/>
              <a:t>1839-1853: only 28 county forces established</a:t>
            </a:r>
          </a:p>
          <a:p>
            <a:r>
              <a:rPr lang="en-GB" dirty="0"/>
              <a:t>Criminals were comfortable in many places e.g. a notorious gang committed a brutal murder in unpoliced Surrey whilst dodging law enforcement in London and Hampshire.</a:t>
            </a:r>
          </a:p>
          <a:p>
            <a:endParaRPr lang="en-GB" dirty="0"/>
          </a:p>
        </p:txBody>
      </p:sp>
      <p:pic>
        <p:nvPicPr>
          <p:cNvPr id="4" name="Picture 3">
            <a:extLst>
              <a:ext uri="{FF2B5EF4-FFF2-40B4-BE49-F238E27FC236}">
                <a16:creationId xmlns:a16="http://schemas.microsoft.com/office/drawing/2014/main" id="{FE89DC81-3D61-428E-8736-29416AE4158B}"/>
              </a:ext>
            </a:extLst>
          </p:cNvPr>
          <p:cNvPicPr>
            <a:picLocks noChangeAspect="1"/>
          </p:cNvPicPr>
          <p:nvPr/>
        </p:nvPicPr>
        <p:blipFill>
          <a:blip r:embed="rId2"/>
          <a:stretch>
            <a:fillRect/>
          </a:stretch>
        </p:blipFill>
        <p:spPr>
          <a:xfrm>
            <a:off x="7809722" y="1093202"/>
            <a:ext cx="2864623" cy="3684947"/>
          </a:xfrm>
          <a:prstGeom prst="rect">
            <a:avLst/>
          </a:prstGeom>
        </p:spPr>
      </p:pic>
      <p:sp>
        <p:nvSpPr>
          <p:cNvPr id="5" name="TextBox 4">
            <a:extLst>
              <a:ext uri="{FF2B5EF4-FFF2-40B4-BE49-F238E27FC236}">
                <a16:creationId xmlns:a16="http://schemas.microsoft.com/office/drawing/2014/main" id="{30340F99-532C-474F-A8D7-715BE0284C06}"/>
              </a:ext>
            </a:extLst>
          </p:cNvPr>
          <p:cNvSpPr txBox="1"/>
          <p:nvPr/>
        </p:nvSpPr>
        <p:spPr>
          <a:xfrm>
            <a:off x="7798836" y="4841468"/>
            <a:ext cx="3554964" cy="923330"/>
          </a:xfrm>
          <a:prstGeom prst="rect">
            <a:avLst/>
          </a:prstGeom>
          <a:noFill/>
        </p:spPr>
        <p:txBody>
          <a:bodyPr wrap="square" rtlCol="0">
            <a:spAutoFit/>
          </a:bodyPr>
          <a:lstStyle/>
          <a:p>
            <a:r>
              <a:rPr lang="en-GB" dirty="0"/>
              <a:t>Henry John Temple 1784-1865</a:t>
            </a:r>
          </a:p>
          <a:p>
            <a:r>
              <a:rPr lang="en-GB" dirty="0"/>
              <a:t>3</a:t>
            </a:r>
            <a:r>
              <a:rPr lang="en-GB" baseline="30000" dirty="0"/>
              <a:t>rd</a:t>
            </a:r>
            <a:r>
              <a:rPr lang="en-GB" dirty="0"/>
              <a:t> Viscount Palmerston</a:t>
            </a:r>
          </a:p>
          <a:p>
            <a:r>
              <a:rPr lang="en-GB" dirty="0"/>
              <a:t>Prime Minister - twice</a:t>
            </a:r>
          </a:p>
        </p:txBody>
      </p:sp>
    </p:spTree>
    <p:extLst>
      <p:ext uri="{BB962C8B-B14F-4D97-AF65-F5344CB8AC3E}">
        <p14:creationId xmlns:p14="http://schemas.microsoft.com/office/powerpoint/2010/main" val="211848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CE9CB-E713-4198-9719-B200C61C2C8D}"/>
              </a:ext>
            </a:extLst>
          </p:cNvPr>
          <p:cNvSpPr>
            <a:spLocks noGrp="1"/>
          </p:cNvSpPr>
          <p:nvPr>
            <p:ph type="title"/>
          </p:nvPr>
        </p:nvSpPr>
        <p:spPr>
          <a:xfrm>
            <a:off x="648929" y="629266"/>
            <a:ext cx="4944152" cy="1622321"/>
          </a:xfrm>
        </p:spPr>
        <p:txBody>
          <a:bodyPr>
            <a:normAutofit/>
          </a:bodyPr>
          <a:lstStyle/>
          <a:p>
            <a:r>
              <a:rPr lang="en-GB"/>
              <a:t>Select Committee on Police 1853</a:t>
            </a:r>
            <a:endParaRPr lang="en-GB" dirty="0"/>
          </a:p>
        </p:txBody>
      </p:sp>
      <p:sp>
        <p:nvSpPr>
          <p:cNvPr id="3" name="Content Placeholder 2">
            <a:extLst>
              <a:ext uri="{FF2B5EF4-FFF2-40B4-BE49-F238E27FC236}">
                <a16:creationId xmlns:a16="http://schemas.microsoft.com/office/drawing/2014/main" id="{E3D2858E-580D-40FC-A8E3-E5DD3970AD91}"/>
              </a:ext>
            </a:extLst>
          </p:cNvPr>
          <p:cNvSpPr>
            <a:spLocks noGrp="1"/>
          </p:cNvSpPr>
          <p:nvPr>
            <p:ph idx="1"/>
          </p:nvPr>
        </p:nvSpPr>
        <p:spPr>
          <a:xfrm>
            <a:off x="648930" y="2438400"/>
            <a:ext cx="4944151" cy="3785419"/>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000">
                <a:latin typeface="Calibri" panose="020F0502020204030204"/>
              </a:rPr>
              <a:t>O</a:t>
            </a:r>
            <a:r>
              <a:rPr kumimoji="0" lang="en-GB" sz="2000" b="0" i="0" u="none" strike="noStrike" kern="1200" cap="none" spc="0" normalizeH="0" baseline="0" noProof="0">
                <a:ln>
                  <a:noFill/>
                </a:ln>
                <a:effectLst/>
                <a:uLnTx/>
                <a:uFillTx/>
                <a:latin typeface="Calibri" panose="020F0502020204030204"/>
                <a:ea typeface="+mn-ea"/>
                <a:cs typeface="+mn-cs"/>
              </a:rPr>
              <a:t>f 178 boroughs, 13 never formed any sort of police force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a:ln>
                  <a:noFill/>
                </a:ln>
                <a:effectLst/>
                <a:uLnTx/>
                <a:uFillTx/>
                <a:latin typeface="Calibri" panose="020F0502020204030204"/>
                <a:ea typeface="+mn-ea"/>
                <a:cs typeface="+mn-cs"/>
              </a:rPr>
              <a:t>Only half of the 56 counties had bothered </a:t>
            </a:r>
          </a:p>
          <a:p>
            <a:r>
              <a:rPr lang="en-GB" sz="2000"/>
              <a:t>It was suggested that Smaller boroughs amalgamate with surrounding counties, and larger boroughs share a management system with their counties, perhaps the same Chief Constable</a:t>
            </a:r>
          </a:p>
          <a:p>
            <a:r>
              <a:rPr lang="en-GB" sz="2000"/>
              <a:t>If this was accepted then a national police force might have been achievable if desired over time</a:t>
            </a:r>
          </a:p>
        </p:txBody>
      </p:sp>
      <p:sp>
        <p:nvSpPr>
          <p:cNvPr id="13" name="Rectangle 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7E743B8-969C-0EDF-61C4-AB8695650426}"/>
              </a:ext>
            </a:extLst>
          </p:cNvPr>
          <p:cNvPicPr>
            <a:picLocks noChangeAspect="1"/>
          </p:cNvPicPr>
          <p:nvPr/>
        </p:nvPicPr>
        <p:blipFill>
          <a:blip r:embed="rId2"/>
          <a:stretch>
            <a:fillRect/>
          </a:stretch>
        </p:blipFill>
        <p:spPr>
          <a:xfrm>
            <a:off x="7177551" y="833418"/>
            <a:ext cx="3929847" cy="5187917"/>
          </a:xfrm>
          <a:prstGeom prst="rect">
            <a:avLst/>
          </a:prstGeom>
          <a:effectLst/>
        </p:spPr>
      </p:pic>
    </p:spTree>
    <p:extLst>
      <p:ext uri="{BB962C8B-B14F-4D97-AF65-F5344CB8AC3E}">
        <p14:creationId xmlns:p14="http://schemas.microsoft.com/office/powerpoint/2010/main" val="21022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CB8B1-3515-4CE6-8028-972D00C2ED99}"/>
              </a:ext>
            </a:extLst>
          </p:cNvPr>
          <p:cNvSpPr>
            <a:spLocks noGrp="1"/>
          </p:cNvSpPr>
          <p:nvPr>
            <p:ph type="title"/>
          </p:nvPr>
        </p:nvSpPr>
        <p:spPr/>
        <p:txBody>
          <a:bodyPr/>
          <a:lstStyle/>
          <a:p>
            <a:r>
              <a:rPr lang="en-GB" dirty="0"/>
              <a:t>Select Committee on Police 1853</a:t>
            </a:r>
          </a:p>
        </p:txBody>
      </p:sp>
      <p:sp>
        <p:nvSpPr>
          <p:cNvPr id="3" name="Content Placeholder 2">
            <a:extLst>
              <a:ext uri="{FF2B5EF4-FFF2-40B4-BE49-F238E27FC236}">
                <a16:creationId xmlns:a16="http://schemas.microsoft.com/office/drawing/2014/main" id="{641941CF-ADF2-4A3B-ABF7-01FA8573615F}"/>
              </a:ext>
            </a:extLst>
          </p:cNvPr>
          <p:cNvSpPr>
            <a:spLocks noGrp="1"/>
          </p:cNvSpPr>
          <p:nvPr>
            <p:ph idx="1"/>
          </p:nvPr>
        </p:nvSpPr>
        <p:spPr/>
        <p:txBody>
          <a:bodyPr/>
          <a:lstStyle/>
          <a:p>
            <a:r>
              <a:rPr lang="en-GB" dirty="0"/>
              <a:t>Forces should be compulsory in every county and borough of England and Wales</a:t>
            </a:r>
          </a:p>
          <a:p>
            <a:r>
              <a:rPr lang="en-GB" dirty="0"/>
              <a:t>Central government should provide financial support, whilst enabling local management arrangements</a:t>
            </a:r>
          </a:p>
          <a:p>
            <a:r>
              <a:rPr lang="en-GB" dirty="0"/>
              <a:t>Palmerston went beyond the recommendations of the committee with his proposed Police Bill</a:t>
            </a:r>
          </a:p>
        </p:txBody>
      </p:sp>
    </p:spTree>
    <p:extLst>
      <p:ext uri="{BB962C8B-B14F-4D97-AF65-F5344CB8AC3E}">
        <p14:creationId xmlns:p14="http://schemas.microsoft.com/office/powerpoint/2010/main" val="239670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E0D7-229A-470D-857C-835E7A0EF40B}"/>
              </a:ext>
            </a:extLst>
          </p:cNvPr>
          <p:cNvSpPr>
            <a:spLocks noGrp="1"/>
          </p:cNvSpPr>
          <p:nvPr>
            <p:ph type="title"/>
          </p:nvPr>
        </p:nvSpPr>
        <p:spPr/>
        <p:txBody>
          <a:bodyPr/>
          <a:lstStyle/>
          <a:p>
            <a:r>
              <a:rPr lang="en-GB" dirty="0"/>
              <a:t>Palmerston’s Proposals</a:t>
            </a:r>
          </a:p>
        </p:txBody>
      </p:sp>
      <p:sp>
        <p:nvSpPr>
          <p:cNvPr id="3" name="Content Placeholder 2">
            <a:extLst>
              <a:ext uri="{FF2B5EF4-FFF2-40B4-BE49-F238E27FC236}">
                <a16:creationId xmlns:a16="http://schemas.microsoft.com/office/drawing/2014/main" id="{B121F033-97EF-4055-84BA-FE210F9AC1DA}"/>
              </a:ext>
            </a:extLst>
          </p:cNvPr>
          <p:cNvSpPr>
            <a:spLocks noGrp="1"/>
          </p:cNvSpPr>
          <p:nvPr>
            <p:ph idx="1"/>
          </p:nvPr>
        </p:nvSpPr>
        <p:spPr/>
        <p:txBody>
          <a:bodyPr>
            <a:normAutofit lnSpcReduction="10000"/>
          </a:bodyPr>
          <a:lstStyle/>
          <a:p>
            <a:r>
              <a:rPr lang="en-US" dirty="0"/>
              <a:t>Boroughs with a population of less than 20,000 would lose their independent police forces and be policed by their surrounding counties. </a:t>
            </a:r>
          </a:p>
          <a:p>
            <a:r>
              <a:rPr lang="en-US" dirty="0"/>
              <a:t>The remaining boroughs (only 60 out of 178) would come under greater Home Office control.</a:t>
            </a:r>
          </a:p>
          <a:p>
            <a:r>
              <a:rPr lang="en-US" dirty="0"/>
              <a:t>The five smallest counties would be forcibly amalgamated with their larger </a:t>
            </a:r>
            <a:r>
              <a:rPr lang="en-US" dirty="0" err="1"/>
              <a:t>neighbours</a:t>
            </a:r>
            <a:r>
              <a:rPr lang="en-US" dirty="0"/>
              <a:t> for policing purposes. </a:t>
            </a:r>
          </a:p>
          <a:p>
            <a:r>
              <a:rPr lang="en-US" dirty="0"/>
              <a:t>There would be no financial aid from the government. </a:t>
            </a:r>
          </a:p>
          <a:p>
            <a:r>
              <a:rPr lang="en-US" dirty="0"/>
              <a:t>Palmerston became PM and his successor Sir George Grey changed track.</a:t>
            </a:r>
            <a:endParaRPr lang="en-GB" dirty="0"/>
          </a:p>
        </p:txBody>
      </p:sp>
    </p:spTree>
    <p:extLst>
      <p:ext uri="{BB962C8B-B14F-4D97-AF65-F5344CB8AC3E}">
        <p14:creationId xmlns:p14="http://schemas.microsoft.com/office/powerpoint/2010/main" val="159730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632A-6A1C-4ED7-96B7-23FE0493C1DB}"/>
              </a:ext>
            </a:extLst>
          </p:cNvPr>
          <p:cNvSpPr>
            <a:spLocks noGrp="1"/>
          </p:cNvSpPr>
          <p:nvPr>
            <p:ph type="title"/>
          </p:nvPr>
        </p:nvSpPr>
        <p:spPr/>
        <p:txBody>
          <a:bodyPr/>
          <a:lstStyle/>
          <a:p>
            <a:r>
              <a:rPr lang="en-GB" dirty="0"/>
              <a:t>Grey’s Police Bill</a:t>
            </a:r>
          </a:p>
        </p:txBody>
      </p:sp>
      <p:sp>
        <p:nvSpPr>
          <p:cNvPr id="3" name="Content Placeholder 2">
            <a:extLst>
              <a:ext uri="{FF2B5EF4-FFF2-40B4-BE49-F238E27FC236}">
                <a16:creationId xmlns:a16="http://schemas.microsoft.com/office/drawing/2014/main" id="{E0192019-A033-40B2-B0F3-BE21A1519B85}"/>
              </a:ext>
            </a:extLst>
          </p:cNvPr>
          <p:cNvSpPr>
            <a:spLocks noGrp="1"/>
          </p:cNvSpPr>
          <p:nvPr>
            <p:ph idx="1"/>
          </p:nvPr>
        </p:nvSpPr>
        <p:spPr/>
        <p:txBody>
          <a:bodyPr/>
          <a:lstStyle/>
          <a:p>
            <a:r>
              <a:rPr lang="en-GB" dirty="0"/>
              <a:t>Police forces to become compulsory</a:t>
            </a:r>
          </a:p>
          <a:p>
            <a:r>
              <a:rPr lang="en-GB" dirty="0"/>
              <a:t>Efficiently run</a:t>
            </a:r>
          </a:p>
          <a:p>
            <a:r>
              <a:rPr lang="en-GB" dirty="0"/>
              <a:t>An Inspectorate of Constabulary would inspect every force annually</a:t>
            </a:r>
          </a:p>
          <a:p>
            <a:r>
              <a:rPr lang="en-GB" dirty="0"/>
              <a:t>Efficient forces would receive government grants covering 25% of total costs</a:t>
            </a:r>
          </a:p>
          <a:p>
            <a:r>
              <a:rPr lang="en-GB" dirty="0"/>
              <a:t>Excluded smaller areas to force them to amalgamate</a:t>
            </a:r>
          </a:p>
        </p:txBody>
      </p:sp>
    </p:spTree>
    <p:extLst>
      <p:ext uri="{BB962C8B-B14F-4D97-AF65-F5344CB8AC3E}">
        <p14:creationId xmlns:p14="http://schemas.microsoft.com/office/powerpoint/2010/main" val="352313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C4C3-7CFF-43FE-B8CC-2D25BBFA40BB}"/>
              </a:ext>
            </a:extLst>
          </p:cNvPr>
          <p:cNvSpPr>
            <a:spLocks noGrp="1"/>
          </p:cNvSpPr>
          <p:nvPr>
            <p:ph type="title"/>
          </p:nvPr>
        </p:nvSpPr>
        <p:spPr/>
        <p:txBody>
          <a:bodyPr/>
          <a:lstStyle/>
          <a:p>
            <a:r>
              <a:rPr lang="en-US" dirty="0"/>
              <a:t>County and Borough Police Act </a:t>
            </a:r>
            <a:br>
              <a:rPr lang="en-US" dirty="0"/>
            </a:br>
            <a:r>
              <a:rPr lang="en-US" dirty="0"/>
              <a:t>1856</a:t>
            </a:r>
            <a:endParaRPr lang="en-GB" dirty="0"/>
          </a:p>
        </p:txBody>
      </p:sp>
      <p:sp>
        <p:nvSpPr>
          <p:cNvPr id="3" name="Content Placeholder 2">
            <a:extLst>
              <a:ext uri="{FF2B5EF4-FFF2-40B4-BE49-F238E27FC236}">
                <a16:creationId xmlns:a16="http://schemas.microsoft.com/office/drawing/2014/main" id="{7526D776-BD36-4A06-B965-A53FCD5FEC3A}"/>
              </a:ext>
            </a:extLst>
          </p:cNvPr>
          <p:cNvSpPr>
            <a:spLocks noGrp="1"/>
          </p:cNvSpPr>
          <p:nvPr>
            <p:ph idx="1"/>
          </p:nvPr>
        </p:nvSpPr>
        <p:spPr>
          <a:xfrm>
            <a:off x="838200" y="1825625"/>
            <a:ext cx="5257800" cy="4351338"/>
          </a:xfrm>
        </p:spPr>
        <p:txBody>
          <a:bodyPr/>
          <a:lstStyle/>
          <a:p>
            <a:r>
              <a:rPr lang="en-GB" dirty="0"/>
              <a:t>Municipal corporations (Councils) were vociferous in their objections, especially the 64 smaller areas, but the bill was passed</a:t>
            </a:r>
          </a:p>
          <a:p>
            <a:r>
              <a:rPr lang="en-GB" dirty="0"/>
              <a:t>Did not apply to the Metropolitan Police, or to the City of London, or to Scotland</a:t>
            </a:r>
          </a:p>
          <a:p>
            <a:r>
              <a:rPr lang="en-GB" dirty="0"/>
              <a:t>Section 15 related to the creation of the Inspectorate</a:t>
            </a:r>
          </a:p>
          <a:p>
            <a:endParaRPr lang="en-GB" dirty="0"/>
          </a:p>
          <a:p>
            <a:endParaRPr lang="en-GB" dirty="0"/>
          </a:p>
        </p:txBody>
      </p:sp>
      <p:sp>
        <p:nvSpPr>
          <p:cNvPr id="9" name="TextBox 8">
            <a:extLst>
              <a:ext uri="{FF2B5EF4-FFF2-40B4-BE49-F238E27FC236}">
                <a16:creationId xmlns:a16="http://schemas.microsoft.com/office/drawing/2014/main" id="{E7C29811-74C6-456D-8982-5B9D317C3EAE}"/>
              </a:ext>
            </a:extLst>
          </p:cNvPr>
          <p:cNvSpPr txBox="1"/>
          <p:nvPr/>
        </p:nvSpPr>
        <p:spPr>
          <a:xfrm>
            <a:off x="6642716" y="1611232"/>
            <a:ext cx="4941903" cy="4093428"/>
          </a:xfrm>
          <a:prstGeom prst="rect">
            <a:avLst/>
          </a:prstGeom>
          <a:solidFill>
            <a:srgbClr val="FFFF00"/>
          </a:solidFill>
          <a:ln w="38100">
            <a:solidFill>
              <a:schemeClr val="tx1"/>
            </a:solidFill>
          </a:ln>
        </p:spPr>
        <p:txBody>
          <a:bodyPr wrap="square">
            <a:spAutoFit/>
          </a:bodyPr>
          <a:lstStyle/>
          <a:p>
            <a:pPr algn="ctr"/>
            <a:r>
              <a:rPr lang="en-US" sz="2000" i="1" dirty="0"/>
              <a:t>“XV. It shall be lawful for Her Majesty, by </a:t>
            </a:r>
          </a:p>
          <a:p>
            <a:pPr algn="ctr"/>
            <a:r>
              <a:rPr lang="en-US" sz="2000" i="1" dirty="0"/>
              <a:t>Warrant under Her Royal Sign Manual, to </a:t>
            </a:r>
          </a:p>
          <a:p>
            <a:pPr algn="ctr"/>
            <a:r>
              <a:rPr lang="en-US" sz="2000" i="1" dirty="0"/>
              <a:t>appoint during Her Majesty’s Pleasure Three </a:t>
            </a:r>
          </a:p>
          <a:p>
            <a:pPr algn="ctr"/>
            <a:r>
              <a:rPr lang="en-US" sz="2000" i="1" dirty="0"/>
              <a:t>Persons as Inspectors under this Act, to visit and inquire into the State and the Efficiency of the Police appointed for every County and Borough, and whether the Provisions of the Acts under which such Police are appointed are duly observed and carried into effect, and also into the State of the Police Stations, Charge Rooms, Cells, or Lockups, or other Premises occupied for the Use of such </a:t>
            </a:r>
          </a:p>
          <a:p>
            <a:pPr algn="ctr"/>
            <a:r>
              <a:rPr lang="en-US" sz="2000" i="1" dirty="0"/>
              <a:t>Police…”</a:t>
            </a:r>
            <a:endParaRPr lang="en-GB" sz="2000" i="1" dirty="0"/>
          </a:p>
        </p:txBody>
      </p:sp>
    </p:spTree>
    <p:extLst>
      <p:ext uri="{BB962C8B-B14F-4D97-AF65-F5344CB8AC3E}">
        <p14:creationId xmlns:p14="http://schemas.microsoft.com/office/powerpoint/2010/main" val="198963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D903-CF0D-41E3-BD7F-77AD0A7AABC5}"/>
              </a:ext>
            </a:extLst>
          </p:cNvPr>
          <p:cNvSpPr>
            <a:spLocks noGrp="1"/>
          </p:cNvSpPr>
          <p:nvPr>
            <p:ph type="title"/>
          </p:nvPr>
        </p:nvSpPr>
        <p:spPr>
          <a:xfrm>
            <a:off x="838200" y="365125"/>
            <a:ext cx="3937986" cy="1325563"/>
          </a:xfrm>
        </p:spPr>
        <p:txBody>
          <a:bodyPr>
            <a:normAutofit fontScale="90000"/>
          </a:bodyPr>
          <a:lstStyle/>
          <a:p>
            <a:r>
              <a:rPr lang="en-GB" dirty="0"/>
              <a:t>County and Borough Police Act 1856</a:t>
            </a:r>
          </a:p>
        </p:txBody>
      </p:sp>
      <p:sp>
        <p:nvSpPr>
          <p:cNvPr id="3" name="Content Placeholder 2">
            <a:extLst>
              <a:ext uri="{FF2B5EF4-FFF2-40B4-BE49-F238E27FC236}">
                <a16:creationId xmlns:a16="http://schemas.microsoft.com/office/drawing/2014/main" id="{45C878C8-74FE-4586-B302-B102650DF602}"/>
              </a:ext>
            </a:extLst>
          </p:cNvPr>
          <p:cNvSpPr>
            <a:spLocks noGrp="1"/>
          </p:cNvSpPr>
          <p:nvPr>
            <p:ph idx="1"/>
          </p:nvPr>
        </p:nvSpPr>
        <p:spPr>
          <a:xfrm>
            <a:off x="838200" y="2290439"/>
            <a:ext cx="4444014" cy="3886524"/>
          </a:xfrm>
        </p:spPr>
        <p:txBody>
          <a:bodyPr/>
          <a:lstStyle/>
          <a:p>
            <a:r>
              <a:rPr lang="en-US" dirty="0"/>
              <a:t>Key concepts in this Act remained central planks for 150 years</a:t>
            </a:r>
          </a:p>
          <a:p>
            <a:pPr marL="514350" indent="-514350">
              <a:buFont typeface="+mj-lt"/>
              <a:buAutoNum type="arabicPeriod"/>
            </a:pPr>
            <a:r>
              <a:rPr lang="en-US" dirty="0"/>
              <a:t>Efficiency of policing</a:t>
            </a:r>
          </a:p>
          <a:p>
            <a:pPr marL="514350" indent="-514350">
              <a:buFont typeface="+mj-lt"/>
              <a:buAutoNum type="arabicPeriod"/>
            </a:pPr>
            <a:r>
              <a:rPr lang="en-US" dirty="0"/>
              <a:t>Annual inspection </a:t>
            </a:r>
          </a:p>
          <a:p>
            <a:pPr marL="514350" indent="-514350">
              <a:buFont typeface="+mj-lt"/>
              <a:buAutoNum type="arabicPeriod"/>
            </a:pPr>
            <a:r>
              <a:rPr lang="en-US" dirty="0"/>
              <a:t>Watchdog role of the Inspectorate </a:t>
            </a:r>
            <a:endParaRPr lang="en-GB" dirty="0"/>
          </a:p>
        </p:txBody>
      </p:sp>
      <p:pic>
        <p:nvPicPr>
          <p:cNvPr id="5" name="Picture 4">
            <a:extLst>
              <a:ext uri="{FF2B5EF4-FFF2-40B4-BE49-F238E27FC236}">
                <a16:creationId xmlns:a16="http://schemas.microsoft.com/office/drawing/2014/main" id="{E6AD9E7E-AACE-43CE-9A75-50ED7893882D}"/>
              </a:ext>
            </a:extLst>
          </p:cNvPr>
          <p:cNvPicPr>
            <a:picLocks noChangeAspect="1"/>
          </p:cNvPicPr>
          <p:nvPr/>
        </p:nvPicPr>
        <p:blipFill>
          <a:blip r:embed="rId2"/>
          <a:stretch>
            <a:fillRect/>
          </a:stretch>
        </p:blipFill>
        <p:spPr>
          <a:xfrm>
            <a:off x="5562368" y="119062"/>
            <a:ext cx="6429375" cy="66198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a:extLst>
              <a:ext uri="{FF2B5EF4-FFF2-40B4-BE49-F238E27FC236}">
                <a16:creationId xmlns:a16="http://schemas.microsoft.com/office/drawing/2014/main" id="{657D85C2-D168-45FC-A1EB-7630B10CF1F7}"/>
              </a:ext>
            </a:extLst>
          </p:cNvPr>
          <p:cNvSpPr/>
          <p:nvPr/>
        </p:nvSpPr>
        <p:spPr>
          <a:xfrm>
            <a:off x="8345010" y="3684233"/>
            <a:ext cx="1136341" cy="2219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38100">
                <a:solidFill>
                  <a:srgbClr val="FF0000"/>
                </a:solidFill>
              </a:ln>
            </a:endParaRPr>
          </a:p>
        </p:txBody>
      </p:sp>
      <p:sp>
        <p:nvSpPr>
          <p:cNvPr id="7" name="Oval 6">
            <a:extLst>
              <a:ext uri="{FF2B5EF4-FFF2-40B4-BE49-F238E27FC236}">
                <a16:creationId xmlns:a16="http://schemas.microsoft.com/office/drawing/2014/main" id="{28880D8D-FBF6-4855-B334-3C673A563CEA}"/>
              </a:ext>
            </a:extLst>
          </p:cNvPr>
          <p:cNvSpPr/>
          <p:nvPr/>
        </p:nvSpPr>
        <p:spPr>
          <a:xfrm>
            <a:off x="9210582" y="5335479"/>
            <a:ext cx="541538" cy="32847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Tree>
    <p:extLst>
      <p:ext uri="{BB962C8B-B14F-4D97-AF65-F5344CB8AC3E}">
        <p14:creationId xmlns:p14="http://schemas.microsoft.com/office/powerpoint/2010/main" val="284476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022AF-E276-476F-BDA0-D6DFBDED9CB0}"/>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D87A00F-025A-68DF-3BFB-713DD69F0336}"/>
              </a:ext>
            </a:extLst>
          </p:cNvPr>
          <p:cNvPicPr>
            <a:picLocks noGrp="1" noChangeAspect="1"/>
          </p:cNvPicPr>
          <p:nvPr>
            <p:ph idx="1"/>
          </p:nvPr>
        </p:nvPicPr>
        <p:blipFill>
          <a:blip r:embed="rId2"/>
          <a:stretch>
            <a:fillRect/>
          </a:stretch>
        </p:blipFill>
        <p:spPr>
          <a:xfrm>
            <a:off x="1284269" y="233480"/>
            <a:ext cx="9832369" cy="6391040"/>
          </a:xfrm>
          <a:prstGeom prst="rect">
            <a:avLst/>
          </a:prstGeom>
        </p:spPr>
      </p:pic>
    </p:spTree>
    <p:extLst>
      <p:ext uri="{BB962C8B-B14F-4D97-AF65-F5344CB8AC3E}">
        <p14:creationId xmlns:p14="http://schemas.microsoft.com/office/powerpoint/2010/main" val="3059109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7BFEC57-7A2A-4462-8D25-40A49B913630}"/>
              </a:ext>
            </a:extLst>
          </p:cNvPr>
          <p:cNvPicPr>
            <a:picLocks noChangeAspect="1"/>
          </p:cNvPicPr>
          <p:nvPr/>
        </p:nvPicPr>
        <p:blipFill rotWithShape="1">
          <a:blip r:embed="rId2"/>
          <a:srcRect t="3517" r="-1" b="1075"/>
          <a:stretch/>
        </p:blipFill>
        <p:spPr>
          <a:xfrm>
            <a:off x="6179228" y="696146"/>
            <a:ext cx="5372099" cy="5571066"/>
          </a:xfrm>
          <a:prstGeom prst="rect">
            <a:avLst/>
          </a:prstGeom>
        </p:spPr>
      </p:pic>
      <p:pic>
        <p:nvPicPr>
          <p:cNvPr id="5" name="Picture 4">
            <a:extLst>
              <a:ext uri="{FF2B5EF4-FFF2-40B4-BE49-F238E27FC236}">
                <a16:creationId xmlns:a16="http://schemas.microsoft.com/office/drawing/2014/main" id="{6F6E059C-DD12-4B17-9BC1-6F010D65D1BC}"/>
              </a:ext>
            </a:extLst>
          </p:cNvPr>
          <p:cNvPicPr>
            <a:picLocks noChangeAspect="1"/>
          </p:cNvPicPr>
          <p:nvPr/>
        </p:nvPicPr>
        <p:blipFill rotWithShape="1">
          <a:blip r:embed="rId3"/>
          <a:srcRect r="-1" b="14444"/>
          <a:stretch/>
        </p:blipFill>
        <p:spPr>
          <a:xfrm>
            <a:off x="640673" y="643467"/>
            <a:ext cx="5372100" cy="5571066"/>
          </a:xfrm>
          <a:prstGeom prst="rect">
            <a:avLst/>
          </a:prstGeom>
        </p:spPr>
      </p:pic>
      <p:sp>
        <p:nvSpPr>
          <p:cNvPr id="8" name="TextBox 7">
            <a:extLst>
              <a:ext uri="{FF2B5EF4-FFF2-40B4-BE49-F238E27FC236}">
                <a16:creationId xmlns:a16="http://schemas.microsoft.com/office/drawing/2014/main" id="{31F5C9D2-E728-44F5-B0E8-CF951694DFDB}"/>
              </a:ext>
            </a:extLst>
          </p:cNvPr>
          <p:cNvSpPr txBox="1"/>
          <p:nvPr/>
        </p:nvSpPr>
        <p:spPr>
          <a:xfrm>
            <a:off x="3446821" y="6409360"/>
            <a:ext cx="5464814" cy="369332"/>
          </a:xfrm>
          <a:prstGeom prst="rect">
            <a:avLst/>
          </a:prstGeom>
          <a:noFill/>
        </p:spPr>
        <p:txBody>
          <a:bodyPr wrap="square" rtlCol="0">
            <a:spAutoFit/>
          </a:bodyPr>
          <a:lstStyle/>
          <a:p>
            <a:r>
              <a:rPr lang="en-GB" dirty="0">
                <a:solidFill>
                  <a:schemeClr val="bg1"/>
                </a:solidFill>
              </a:rPr>
              <a:t>Constable Fitzgibbon 1856 Constable Smith 1880</a:t>
            </a:r>
          </a:p>
        </p:txBody>
      </p:sp>
      <p:pic>
        <p:nvPicPr>
          <p:cNvPr id="10" name="Picture 9">
            <a:extLst>
              <a:ext uri="{FF2B5EF4-FFF2-40B4-BE49-F238E27FC236}">
                <a16:creationId xmlns:a16="http://schemas.microsoft.com/office/drawing/2014/main" id="{059F5856-D6F4-4372-AE0A-527C799F854D}"/>
              </a:ext>
            </a:extLst>
          </p:cNvPr>
          <p:cNvPicPr>
            <a:picLocks noChangeAspect="1"/>
          </p:cNvPicPr>
          <p:nvPr/>
        </p:nvPicPr>
        <p:blipFill>
          <a:blip r:embed="rId4"/>
          <a:stretch>
            <a:fillRect/>
          </a:stretch>
        </p:blipFill>
        <p:spPr>
          <a:xfrm>
            <a:off x="0" y="5335650"/>
            <a:ext cx="2264548" cy="1522350"/>
          </a:xfrm>
          <a:prstGeom prst="rect">
            <a:avLst/>
          </a:prstGeom>
        </p:spPr>
      </p:pic>
    </p:spTree>
    <p:extLst>
      <p:ext uri="{BB962C8B-B14F-4D97-AF65-F5344CB8AC3E}">
        <p14:creationId xmlns:p14="http://schemas.microsoft.com/office/powerpoint/2010/main" val="3342554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EF252F6-243F-42E4-8E1B-D898834FF074}"/>
              </a:ext>
            </a:extLst>
          </p:cNvPr>
          <p:cNvPicPr>
            <a:picLocks noChangeAspect="1"/>
          </p:cNvPicPr>
          <p:nvPr/>
        </p:nvPicPr>
        <p:blipFill>
          <a:blip r:embed="rId2"/>
          <a:stretch>
            <a:fillRect/>
          </a:stretch>
        </p:blipFill>
        <p:spPr>
          <a:xfrm>
            <a:off x="1224197" y="457200"/>
            <a:ext cx="9743606" cy="5943600"/>
          </a:xfrm>
          <a:prstGeom prst="rect">
            <a:avLst/>
          </a:prstGeom>
        </p:spPr>
      </p:pic>
      <p:pic>
        <p:nvPicPr>
          <p:cNvPr id="7" name="Picture 6">
            <a:extLst>
              <a:ext uri="{FF2B5EF4-FFF2-40B4-BE49-F238E27FC236}">
                <a16:creationId xmlns:a16="http://schemas.microsoft.com/office/drawing/2014/main" id="{D60CFBD6-0EB2-4B34-82EA-75428AD2CE20}"/>
              </a:ext>
            </a:extLst>
          </p:cNvPr>
          <p:cNvPicPr>
            <a:picLocks noChangeAspect="1"/>
          </p:cNvPicPr>
          <p:nvPr/>
        </p:nvPicPr>
        <p:blipFill>
          <a:blip r:embed="rId3"/>
          <a:stretch>
            <a:fillRect/>
          </a:stretch>
        </p:blipFill>
        <p:spPr>
          <a:xfrm>
            <a:off x="0" y="5653245"/>
            <a:ext cx="1791478" cy="1204327"/>
          </a:xfrm>
          <a:prstGeom prst="rect">
            <a:avLst/>
          </a:prstGeom>
        </p:spPr>
      </p:pic>
    </p:spTree>
    <p:extLst>
      <p:ext uri="{BB962C8B-B14F-4D97-AF65-F5344CB8AC3E}">
        <p14:creationId xmlns:p14="http://schemas.microsoft.com/office/powerpoint/2010/main" val="943224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in a car&#10;&#10;Description automatically generated with medium confidence">
            <a:extLst>
              <a:ext uri="{FF2B5EF4-FFF2-40B4-BE49-F238E27FC236}">
                <a16:creationId xmlns:a16="http://schemas.microsoft.com/office/drawing/2014/main" id="{539AD87A-9124-4571-A399-70EE8AF21B5B}"/>
              </a:ext>
            </a:extLst>
          </p:cNvPr>
          <p:cNvPicPr>
            <a:picLocks noGrp="1" noChangeAspect="1"/>
          </p:cNvPicPr>
          <p:nvPr>
            <p:ph idx="1"/>
          </p:nvPr>
        </p:nvPicPr>
        <p:blipFill>
          <a:blip r:embed="rId2"/>
          <a:stretch>
            <a:fillRect/>
          </a:stretch>
        </p:blipFill>
        <p:spPr>
          <a:xfrm>
            <a:off x="1524000" y="457200"/>
            <a:ext cx="9144000" cy="5943600"/>
          </a:xfrm>
          <a:prstGeom prst="rect">
            <a:avLst/>
          </a:prstGeom>
        </p:spPr>
      </p:pic>
      <p:pic>
        <p:nvPicPr>
          <p:cNvPr id="7" name="Picture 6">
            <a:extLst>
              <a:ext uri="{FF2B5EF4-FFF2-40B4-BE49-F238E27FC236}">
                <a16:creationId xmlns:a16="http://schemas.microsoft.com/office/drawing/2014/main" id="{47B25065-B0B2-4E1A-8A95-8648C0E9ED1D}"/>
              </a:ext>
            </a:extLst>
          </p:cNvPr>
          <p:cNvPicPr>
            <a:picLocks noChangeAspect="1"/>
          </p:cNvPicPr>
          <p:nvPr/>
        </p:nvPicPr>
        <p:blipFill>
          <a:blip r:embed="rId3"/>
          <a:stretch>
            <a:fillRect/>
          </a:stretch>
        </p:blipFill>
        <p:spPr>
          <a:xfrm>
            <a:off x="0" y="5399566"/>
            <a:ext cx="2169471" cy="1458434"/>
          </a:xfrm>
          <a:prstGeom prst="rect">
            <a:avLst/>
          </a:prstGeom>
        </p:spPr>
      </p:pic>
    </p:spTree>
    <p:extLst>
      <p:ext uri="{BB962C8B-B14F-4D97-AF65-F5344CB8AC3E}">
        <p14:creationId xmlns:p14="http://schemas.microsoft.com/office/powerpoint/2010/main" val="1204901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B25065-B0B2-4E1A-8A95-8648C0E9ED1D}"/>
              </a:ext>
            </a:extLst>
          </p:cNvPr>
          <p:cNvPicPr>
            <a:picLocks noChangeAspect="1"/>
          </p:cNvPicPr>
          <p:nvPr/>
        </p:nvPicPr>
        <p:blipFill>
          <a:blip r:embed="rId2"/>
          <a:stretch>
            <a:fillRect/>
          </a:stretch>
        </p:blipFill>
        <p:spPr>
          <a:xfrm>
            <a:off x="0" y="5399566"/>
            <a:ext cx="2169471" cy="1458434"/>
          </a:xfrm>
          <a:prstGeom prst="rect">
            <a:avLst/>
          </a:prstGeom>
        </p:spPr>
      </p:pic>
      <p:pic>
        <p:nvPicPr>
          <p:cNvPr id="6" name="Picture 5">
            <a:extLst>
              <a:ext uri="{FF2B5EF4-FFF2-40B4-BE49-F238E27FC236}">
                <a16:creationId xmlns:a16="http://schemas.microsoft.com/office/drawing/2014/main" id="{61AAD334-528C-42BC-8BAF-3557C191DF91}"/>
              </a:ext>
            </a:extLst>
          </p:cNvPr>
          <p:cNvPicPr>
            <a:picLocks noChangeAspect="1"/>
          </p:cNvPicPr>
          <p:nvPr/>
        </p:nvPicPr>
        <p:blipFill>
          <a:blip r:embed="rId3"/>
          <a:stretch>
            <a:fillRect/>
          </a:stretch>
        </p:blipFill>
        <p:spPr>
          <a:xfrm>
            <a:off x="169506" y="200496"/>
            <a:ext cx="2895600" cy="3562350"/>
          </a:xfrm>
          <a:prstGeom prst="rect">
            <a:avLst/>
          </a:prstGeom>
        </p:spPr>
      </p:pic>
      <p:sp>
        <p:nvSpPr>
          <p:cNvPr id="8" name="TextBox 7">
            <a:extLst>
              <a:ext uri="{FF2B5EF4-FFF2-40B4-BE49-F238E27FC236}">
                <a16:creationId xmlns:a16="http://schemas.microsoft.com/office/drawing/2014/main" id="{2E15E560-9064-4D20-85E9-996B12CD1BB5}"/>
              </a:ext>
            </a:extLst>
          </p:cNvPr>
          <p:cNvSpPr txBox="1"/>
          <p:nvPr/>
        </p:nvSpPr>
        <p:spPr>
          <a:xfrm>
            <a:off x="169506" y="4094576"/>
            <a:ext cx="2836506" cy="646331"/>
          </a:xfrm>
          <a:prstGeom prst="rect">
            <a:avLst/>
          </a:prstGeom>
          <a:noFill/>
        </p:spPr>
        <p:txBody>
          <a:bodyPr wrap="square" rtlCol="0">
            <a:spAutoFit/>
          </a:bodyPr>
          <a:lstStyle/>
          <a:p>
            <a:pPr algn="ctr"/>
            <a:r>
              <a:rPr lang="en-GB" dirty="0">
                <a:solidFill>
                  <a:schemeClr val="bg1"/>
                </a:solidFill>
              </a:rPr>
              <a:t>Swansea Constabulary Chief Constable 1877-1913</a:t>
            </a:r>
          </a:p>
        </p:txBody>
      </p:sp>
      <p:pic>
        <p:nvPicPr>
          <p:cNvPr id="11" name="Picture 10">
            <a:extLst>
              <a:ext uri="{FF2B5EF4-FFF2-40B4-BE49-F238E27FC236}">
                <a16:creationId xmlns:a16="http://schemas.microsoft.com/office/drawing/2014/main" id="{D0700E26-C134-485E-9D06-6727FD22BFEE}"/>
              </a:ext>
            </a:extLst>
          </p:cNvPr>
          <p:cNvPicPr>
            <a:picLocks noChangeAspect="1"/>
          </p:cNvPicPr>
          <p:nvPr/>
        </p:nvPicPr>
        <p:blipFill>
          <a:blip r:embed="rId4"/>
          <a:stretch>
            <a:fillRect/>
          </a:stretch>
        </p:blipFill>
        <p:spPr>
          <a:xfrm>
            <a:off x="3379413" y="200496"/>
            <a:ext cx="4147539" cy="2682663"/>
          </a:xfrm>
          <a:prstGeom prst="rect">
            <a:avLst/>
          </a:prstGeom>
        </p:spPr>
      </p:pic>
      <p:pic>
        <p:nvPicPr>
          <p:cNvPr id="15" name="Picture 14">
            <a:extLst>
              <a:ext uri="{FF2B5EF4-FFF2-40B4-BE49-F238E27FC236}">
                <a16:creationId xmlns:a16="http://schemas.microsoft.com/office/drawing/2014/main" id="{0D84ED73-0E76-44BA-946C-728E3ABB91B1}"/>
              </a:ext>
            </a:extLst>
          </p:cNvPr>
          <p:cNvPicPr>
            <a:picLocks noChangeAspect="1"/>
          </p:cNvPicPr>
          <p:nvPr/>
        </p:nvPicPr>
        <p:blipFill>
          <a:blip r:embed="rId5"/>
          <a:stretch>
            <a:fillRect/>
          </a:stretch>
        </p:blipFill>
        <p:spPr>
          <a:xfrm>
            <a:off x="3006012" y="4273066"/>
            <a:ext cx="3714147" cy="2505867"/>
          </a:xfrm>
          <a:prstGeom prst="rect">
            <a:avLst/>
          </a:prstGeom>
        </p:spPr>
      </p:pic>
      <p:pic>
        <p:nvPicPr>
          <p:cNvPr id="18" name="Picture 17">
            <a:extLst>
              <a:ext uri="{FF2B5EF4-FFF2-40B4-BE49-F238E27FC236}">
                <a16:creationId xmlns:a16="http://schemas.microsoft.com/office/drawing/2014/main" id="{3F7784EA-3FF0-4CEF-AB16-1414B0FADC94}"/>
              </a:ext>
            </a:extLst>
          </p:cNvPr>
          <p:cNvPicPr>
            <a:picLocks noChangeAspect="1"/>
          </p:cNvPicPr>
          <p:nvPr/>
        </p:nvPicPr>
        <p:blipFill>
          <a:blip r:embed="rId6"/>
          <a:stretch>
            <a:fillRect/>
          </a:stretch>
        </p:blipFill>
        <p:spPr>
          <a:xfrm>
            <a:off x="6826640" y="2991267"/>
            <a:ext cx="5320331" cy="3310092"/>
          </a:xfrm>
          <a:prstGeom prst="rect">
            <a:avLst/>
          </a:prstGeom>
        </p:spPr>
      </p:pic>
    </p:spTree>
    <p:extLst>
      <p:ext uri="{BB962C8B-B14F-4D97-AF65-F5344CB8AC3E}">
        <p14:creationId xmlns:p14="http://schemas.microsoft.com/office/powerpoint/2010/main" val="2902077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BCA4F1-4A3E-4476-8F0D-27FB75743C3B}"/>
              </a:ext>
            </a:extLst>
          </p:cNvPr>
          <p:cNvPicPr>
            <a:picLocks noGrp="1" noChangeAspect="1"/>
          </p:cNvPicPr>
          <p:nvPr>
            <p:ph idx="4294967295"/>
          </p:nvPr>
        </p:nvPicPr>
        <p:blipFill rotWithShape="1">
          <a:blip r:embed="rId2"/>
          <a:stretch/>
        </p:blipFill>
        <p:spPr>
          <a:xfrm>
            <a:off x="2088502" y="355538"/>
            <a:ext cx="8014996" cy="6146924"/>
          </a:xfrm>
          <a:prstGeom prst="rect">
            <a:avLst/>
          </a:prstGeom>
        </p:spPr>
      </p:pic>
    </p:spTree>
    <p:extLst>
      <p:ext uri="{BB962C8B-B14F-4D97-AF65-F5344CB8AC3E}">
        <p14:creationId xmlns:p14="http://schemas.microsoft.com/office/powerpoint/2010/main" val="10507000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3CDF3-734A-4BCF-8464-CDD8EFEEC9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FD6BF5-1B83-40E6-8B80-7EF49615F32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6A67309-E6C3-453E-B6D0-0274864CAA09}"/>
              </a:ext>
            </a:extLst>
          </p:cNvPr>
          <p:cNvPicPr>
            <a:picLocks noChangeAspect="1"/>
          </p:cNvPicPr>
          <p:nvPr/>
        </p:nvPicPr>
        <p:blipFill>
          <a:blip r:embed="rId2"/>
          <a:stretch>
            <a:fillRect/>
          </a:stretch>
        </p:blipFill>
        <p:spPr>
          <a:xfrm>
            <a:off x="1209966" y="1407269"/>
            <a:ext cx="2886075" cy="3819525"/>
          </a:xfrm>
          <a:prstGeom prst="rect">
            <a:avLst/>
          </a:prstGeom>
        </p:spPr>
      </p:pic>
      <p:pic>
        <p:nvPicPr>
          <p:cNvPr id="7" name="Picture 6">
            <a:extLst>
              <a:ext uri="{FF2B5EF4-FFF2-40B4-BE49-F238E27FC236}">
                <a16:creationId xmlns:a16="http://schemas.microsoft.com/office/drawing/2014/main" id="{1DA3BD67-A8A2-4B32-A3A1-4422C8166417}"/>
              </a:ext>
            </a:extLst>
          </p:cNvPr>
          <p:cNvPicPr>
            <a:picLocks noChangeAspect="1"/>
          </p:cNvPicPr>
          <p:nvPr/>
        </p:nvPicPr>
        <p:blipFill>
          <a:blip r:embed="rId3"/>
          <a:stretch>
            <a:fillRect/>
          </a:stretch>
        </p:blipFill>
        <p:spPr>
          <a:xfrm>
            <a:off x="5770198" y="2077329"/>
            <a:ext cx="3909445" cy="2970531"/>
          </a:xfrm>
          <a:prstGeom prst="rect">
            <a:avLst/>
          </a:prstGeom>
        </p:spPr>
      </p:pic>
    </p:spTree>
    <p:extLst>
      <p:ext uri="{BB962C8B-B14F-4D97-AF65-F5344CB8AC3E}">
        <p14:creationId xmlns:p14="http://schemas.microsoft.com/office/powerpoint/2010/main" val="38680954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9351A-7B7B-48B0-8F8B-18E27AD3C921}"/>
              </a:ext>
            </a:extLst>
          </p:cNvPr>
          <p:cNvSpPr>
            <a:spLocks noGrp="1"/>
          </p:cNvSpPr>
          <p:nvPr>
            <p:ph type="title"/>
          </p:nvPr>
        </p:nvSpPr>
        <p:spPr/>
        <p:txBody>
          <a:bodyPr/>
          <a:lstStyle/>
          <a:p>
            <a:r>
              <a:rPr lang="en-GB" dirty="0"/>
              <a:t>Swansea – and Neath</a:t>
            </a:r>
          </a:p>
        </p:txBody>
      </p:sp>
      <p:sp>
        <p:nvSpPr>
          <p:cNvPr id="3" name="Content Placeholder 2">
            <a:extLst>
              <a:ext uri="{FF2B5EF4-FFF2-40B4-BE49-F238E27FC236}">
                <a16:creationId xmlns:a16="http://schemas.microsoft.com/office/drawing/2014/main" id="{37932965-7BE1-4E4B-ADB8-222A10B2B44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591F510-AFBF-445A-927B-4BD90B8C70AA}"/>
              </a:ext>
            </a:extLst>
          </p:cNvPr>
          <p:cNvPicPr>
            <a:picLocks noChangeAspect="1"/>
          </p:cNvPicPr>
          <p:nvPr/>
        </p:nvPicPr>
        <p:blipFill>
          <a:blip r:embed="rId2"/>
          <a:stretch>
            <a:fillRect/>
          </a:stretch>
        </p:blipFill>
        <p:spPr>
          <a:xfrm>
            <a:off x="1024869" y="76200"/>
            <a:ext cx="9113561" cy="6858000"/>
          </a:xfrm>
          <a:prstGeom prst="rect">
            <a:avLst/>
          </a:prstGeom>
        </p:spPr>
      </p:pic>
    </p:spTree>
    <p:extLst>
      <p:ext uri="{BB962C8B-B14F-4D97-AF65-F5344CB8AC3E}">
        <p14:creationId xmlns:p14="http://schemas.microsoft.com/office/powerpoint/2010/main" val="25276419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0703-B189-45FF-BBFB-53BB8DA5E556}"/>
              </a:ext>
            </a:extLst>
          </p:cNvPr>
          <p:cNvSpPr>
            <a:spLocks noGrp="1"/>
          </p:cNvSpPr>
          <p:nvPr>
            <p:ph type="title"/>
          </p:nvPr>
        </p:nvSpPr>
        <p:spPr>
          <a:xfrm>
            <a:off x="804673" y="3320859"/>
            <a:ext cx="4524973" cy="2076333"/>
          </a:xfrm>
        </p:spPr>
        <p:txBody>
          <a:bodyPr vert="horz" lIns="91440" tIns="45720" rIns="91440" bIns="45720" rtlCol="0" anchor="t">
            <a:normAutofit/>
          </a:bodyPr>
          <a:lstStyle/>
          <a:p>
            <a:r>
              <a:rPr lang="en-US" sz="4800"/>
              <a:t>Welsh Chartist Leader John Frost</a:t>
            </a:r>
          </a:p>
        </p:txBody>
      </p:sp>
      <p:sp>
        <p:nvSpPr>
          <p:cNvPr id="9" name="Freeform: Shape 8">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B7EDE23F-B3C8-4B6C-9E02-CDFA01E4F18C}"/>
              </a:ext>
            </a:extLst>
          </p:cNvPr>
          <p:cNvPicPr>
            <a:picLocks noGrp="1" noChangeAspect="1"/>
          </p:cNvPicPr>
          <p:nvPr>
            <p:ph idx="1"/>
          </p:nvPr>
        </p:nvPicPr>
        <p:blipFill rotWithShape="1">
          <a:blip r:embed="rId2"/>
          <a:srcRect t="10399" r="1" b="21398"/>
          <a:stretch/>
        </p:blipFill>
        <p:spPr>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1524943910"/>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8525B-68F8-4D31-BEF5-F4366D25F0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BA07D0-6422-42DC-BC58-D5A7C33081A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A50B6EC-B9B3-4FF9-95C2-506734B76131}"/>
              </a:ext>
            </a:extLst>
          </p:cNvPr>
          <p:cNvPicPr>
            <a:picLocks noChangeAspect="1"/>
          </p:cNvPicPr>
          <p:nvPr/>
        </p:nvPicPr>
        <p:blipFill>
          <a:blip r:embed="rId2"/>
          <a:stretch>
            <a:fillRect/>
          </a:stretch>
        </p:blipFill>
        <p:spPr>
          <a:xfrm>
            <a:off x="381000" y="214312"/>
            <a:ext cx="11430000" cy="6429375"/>
          </a:xfrm>
          <a:prstGeom prst="rect">
            <a:avLst/>
          </a:prstGeom>
        </p:spPr>
      </p:pic>
    </p:spTree>
    <p:extLst>
      <p:ext uri="{BB962C8B-B14F-4D97-AF65-F5344CB8AC3E}">
        <p14:creationId xmlns:p14="http://schemas.microsoft.com/office/powerpoint/2010/main" val="1332440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Text&#10;&#10;Description automatically generated">
            <a:extLst>
              <a:ext uri="{FF2B5EF4-FFF2-40B4-BE49-F238E27FC236}">
                <a16:creationId xmlns:a16="http://schemas.microsoft.com/office/drawing/2014/main" id="{694C6375-9999-40AA-8A81-F2852982D6AA}"/>
              </a:ext>
            </a:extLst>
          </p:cNvPr>
          <p:cNvPicPr>
            <a:picLocks noGrp="1" noChangeAspect="1"/>
          </p:cNvPicPr>
          <p:nvPr>
            <p:ph idx="1"/>
          </p:nvPr>
        </p:nvPicPr>
        <p:blipFill rotWithShape="1">
          <a:blip r:embed="rId2"/>
          <a:srcRect t="12007" b="9337"/>
          <a:stretch/>
        </p:blipFill>
        <p:spPr>
          <a:xfrm>
            <a:off x="20" y="1282"/>
            <a:ext cx="12191980" cy="6856718"/>
          </a:xfrm>
          <a:prstGeom prst="rect">
            <a:avLst/>
          </a:prstGeom>
        </p:spPr>
      </p:pic>
    </p:spTree>
    <p:extLst>
      <p:ext uri="{BB962C8B-B14F-4D97-AF65-F5344CB8AC3E}">
        <p14:creationId xmlns:p14="http://schemas.microsoft.com/office/powerpoint/2010/main" val="8067498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81350" y="390173"/>
            <a:ext cx="5829300" cy="1657350"/>
          </a:xfrm>
          <a:prstGeom prst="rect">
            <a:avLst/>
          </a:prstGeom>
        </p:spPr>
      </p:pic>
      <p:sp>
        <p:nvSpPr>
          <p:cNvPr id="3" name="Subtitle 2"/>
          <p:cNvSpPr>
            <a:spLocks noGrp="1"/>
          </p:cNvSpPr>
          <p:nvPr>
            <p:ph type="subTitle" idx="1"/>
          </p:nvPr>
        </p:nvSpPr>
        <p:spPr>
          <a:xfrm>
            <a:off x="1524000" y="2047523"/>
            <a:ext cx="9144000" cy="437302"/>
          </a:xfrm>
        </p:spPr>
        <p:txBody>
          <a:bodyPr>
            <a:normAutofit/>
          </a:bodyPr>
          <a:lstStyle/>
          <a:p>
            <a:r>
              <a:rPr lang="en-GB" sz="2000" dirty="0"/>
              <a:t>Her Majesty’s Inspectorate of Constabulary and Fire and Rescue Services</a:t>
            </a:r>
          </a:p>
        </p:txBody>
      </p:sp>
    </p:spTree>
    <p:extLst>
      <p:ext uri="{BB962C8B-B14F-4D97-AF65-F5344CB8AC3E}">
        <p14:creationId xmlns:p14="http://schemas.microsoft.com/office/powerpoint/2010/main" val="13433387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British Police History (20212) available at </a:t>
            </a:r>
            <a:r>
              <a:rPr lang="en-GB" dirty="0">
                <a:hlinkClick r:id="rId2"/>
              </a:rPr>
              <a:t>https://british-police-history.uk/cgi-bin/index.cgi</a:t>
            </a:r>
            <a:r>
              <a:rPr lang="en-GB" dirty="0"/>
              <a:t> </a:t>
            </a:r>
          </a:p>
          <a:p>
            <a:r>
              <a:rPr lang="en-GB" dirty="0"/>
              <a:t>HMICFRS (2017) The History of Her Majesty’s Inspectorate of Constabulary, available at </a:t>
            </a:r>
            <a:r>
              <a:rPr lang="en-GB" dirty="0">
                <a:hlinkClick r:id="rId3"/>
              </a:rPr>
              <a:t>http://www.justiceinspectorates.gov.uk/hmicfrs/publications/the-history-of-hmic/</a:t>
            </a:r>
            <a:r>
              <a:rPr lang="en-GB" dirty="0"/>
              <a:t> </a:t>
            </a:r>
          </a:p>
          <a:p>
            <a:r>
              <a:rPr lang="en-GB" dirty="0" err="1"/>
              <a:t>Kennison</a:t>
            </a:r>
            <a:r>
              <a:rPr lang="en-GB" dirty="0"/>
              <a:t>, P. and Cook, K. (2019) </a:t>
            </a:r>
            <a:r>
              <a:rPr lang="en-GB" i="1" dirty="0"/>
              <a:t>Policing from Bow Street: Principal Officers and the </a:t>
            </a:r>
            <a:r>
              <a:rPr lang="en-GB" i="1" dirty="0" err="1"/>
              <a:t>Patroles</a:t>
            </a:r>
            <a:r>
              <a:rPr lang="en-GB" dirty="0"/>
              <a:t>. London: Blue Light Books</a:t>
            </a:r>
          </a:p>
          <a:p>
            <a:endParaRPr lang="en-GB" dirty="0"/>
          </a:p>
        </p:txBody>
      </p:sp>
    </p:spTree>
    <p:extLst>
      <p:ext uri="{BB962C8B-B14F-4D97-AF65-F5344CB8AC3E}">
        <p14:creationId xmlns:p14="http://schemas.microsoft.com/office/powerpoint/2010/main" val="32706635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548</TotalTime>
  <Words>1171</Words>
  <Application>Microsoft Office PowerPoint</Application>
  <PresentationFormat>Widescreen</PresentationFormat>
  <Paragraphs>120</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History of Policing in the UK</vt:lpstr>
      <vt:lpstr>Contents</vt:lpstr>
      <vt:lpstr>PowerPoint Presentation</vt:lpstr>
      <vt:lpstr>PowerPoint Presentation</vt:lpstr>
      <vt:lpstr>Current corruption – always an issue</vt:lpstr>
      <vt:lpstr>Ancient concept</vt:lpstr>
      <vt:lpstr>Magistrates Constables and Councillors</vt:lpstr>
      <vt:lpstr>Glasgow Police Act 1800</vt:lpstr>
      <vt:lpstr>Mid-18th century London</vt:lpstr>
      <vt:lpstr>PowerPoint Presentation</vt:lpstr>
      <vt:lpstr>PowerPoint Presentation</vt:lpstr>
      <vt:lpstr>PowerPoint Presentation</vt:lpstr>
      <vt:lpstr>PowerPoint Presentation</vt:lpstr>
      <vt:lpstr>Metropolitan Police Act 1829</vt:lpstr>
      <vt:lpstr>Lack of oversight</vt:lpstr>
      <vt:lpstr>Lack of oversight</vt:lpstr>
      <vt:lpstr>A worrying position - 1839</vt:lpstr>
      <vt:lpstr>Controversial recommendations</vt:lpstr>
      <vt:lpstr>A challenging time</vt:lpstr>
      <vt:lpstr>Lord Palmerston</vt:lpstr>
      <vt:lpstr>Select Committee on Police 1853</vt:lpstr>
      <vt:lpstr>Select Committee on Police 1853</vt:lpstr>
      <vt:lpstr>Palmerston’s Proposals</vt:lpstr>
      <vt:lpstr>Grey’s Police Bill</vt:lpstr>
      <vt:lpstr>County and Borough Police Act  1856</vt:lpstr>
      <vt:lpstr>County and Borough Police Act 1856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Swansea – and Neath</vt:lpstr>
      <vt:lpstr>Welsh Chartist Leader John Frost</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15</cp:revision>
  <dcterms:created xsi:type="dcterms:W3CDTF">2017-09-06T13:24:50Z</dcterms:created>
  <dcterms:modified xsi:type="dcterms:W3CDTF">2023-02-09T15:07:40Z</dcterms:modified>
</cp:coreProperties>
</file>