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63163A-0DEC-6E41-B895-F8DD686EF375}" v="6" dt="2025-11-30T11:51:52.1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612"/>
    <p:restoredTop sz="94727"/>
  </p:normalViewPr>
  <p:slideViewPr>
    <p:cSldViewPr snapToGrid="0" snapToObjects="1">
      <p:cViewPr varScale="1">
        <p:scale>
          <a:sx n="56" d="100"/>
          <a:sy n="56" d="100"/>
        </p:scale>
        <p:origin x="208" y="8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remena Petrova Nedelcheva (2336425)" userId="60c7b456-a5f3-4aed-8610-830291f90b00" providerId="ADAL" clId="{97A75F99-F7B4-58A1-A1B4-9BCD2B887ADD}"/>
    <pc:docChg chg="undo custSel addSld delSld modSld">
      <pc:chgData name="Kremena Petrova Nedelcheva (2336425)" userId="60c7b456-a5f3-4aed-8610-830291f90b00" providerId="ADAL" clId="{97A75F99-F7B4-58A1-A1B4-9BCD2B887ADD}" dt="2025-11-30T11:53:09.108" v="304" actId="26606"/>
      <pc:docMkLst>
        <pc:docMk/>
      </pc:docMkLst>
      <pc:sldChg chg="addSp modSp mod">
        <pc:chgData name="Kremena Petrova Nedelcheva (2336425)" userId="60c7b456-a5f3-4aed-8610-830291f90b00" providerId="ADAL" clId="{97A75F99-F7B4-58A1-A1B4-9BCD2B887ADD}" dt="2025-11-30T10:41:02.708" v="286" actId="1076"/>
        <pc:sldMkLst>
          <pc:docMk/>
          <pc:sldMk cId="0" sldId="256"/>
        </pc:sldMkLst>
        <pc:spChg chg="mod">
          <ac:chgData name="Kremena Petrova Nedelcheva (2336425)" userId="60c7b456-a5f3-4aed-8610-830291f90b00" providerId="ADAL" clId="{97A75F99-F7B4-58A1-A1B4-9BCD2B887ADD}" dt="2025-11-23T10:59:04.399" v="41" actId="1076"/>
          <ac:spMkLst>
            <pc:docMk/>
            <pc:sldMk cId="0" sldId="256"/>
            <ac:spMk id="4" creationId="{00000000-0000-0000-0000-000000000000}"/>
          </ac:spMkLst>
        </pc:spChg>
        <pc:picChg chg="add mod">
          <ac:chgData name="Kremena Petrova Nedelcheva (2336425)" userId="60c7b456-a5f3-4aed-8610-830291f90b00" providerId="ADAL" clId="{97A75F99-F7B4-58A1-A1B4-9BCD2B887ADD}" dt="2025-11-30T10:41:02.708" v="286" actId="1076"/>
          <ac:picMkLst>
            <pc:docMk/>
            <pc:sldMk cId="0" sldId="256"/>
            <ac:picMk id="7" creationId="{C315002E-FF7F-036C-4F68-876869D9C299}"/>
          </ac:picMkLst>
        </pc:picChg>
      </pc:sldChg>
      <pc:sldChg chg="addSp delSp mod">
        <pc:chgData name="Kremena Petrova Nedelcheva (2336425)" userId="60c7b456-a5f3-4aed-8610-830291f90b00" providerId="ADAL" clId="{97A75F99-F7B4-58A1-A1B4-9BCD2B887ADD}" dt="2025-11-23T10:54:48.186" v="0" actId="26606"/>
        <pc:sldMkLst>
          <pc:docMk/>
          <pc:sldMk cId="0" sldId="257"/>
        </pc:sldMkLst>
        <pc:graphicFrameChg chg="add">
          <ac:chgData name="Kremena Petrova Nedelcheva (2336425)" userId="60c7b456-a5f3-4aed-8610-830291f90b00" providerId="ADAL" clId="{97A75F99-F7B4-58A1-A1B4-9BCD2B887ADD}" dt="2025-11-23T10:54:48.186" v="0" actId="26606"/>
          <ac:graphicFrameMkLst>
            <pc:docMk/>
            <pc:sldMk cId="0" sldId="257"/>
            <ac:graphicFrameMk id="7" creationId="{3B1C783D-7F53-1FDA-670D-7C6534A813FB}"/>
          </ac:graphicFrameMkLst>
        </pc:graphicFrameChg>
      </pc:sldChg>
      <pc:sldChg chg="addSp delSp mod">
        <pc:chgData name="Kremena Petrova Nedelcheva (2336425)" userId="60c7b456-a5f3-4aed-8610-830291f90b00" providerId="ADAL" clId="{97A75F99-F7B4-58A1-A1B4-9BCD2B887ADD}" dt="2025-11-23T10:55:08.451" v="2" actId="26606"/>
        <pc:sldMkLst>
          <pc:docMk/>
          <pc:sldMk cId="0" sldId="258"/>
        </pc:sldMkLst>
        <pc:graphicFrameChg chg="add">
          <ac:chgData name="Kremena Petrova Nedelcheva (2336425)" userId="60c7b456-a5f3-4aed-8610-830291f90b00" providerId="ADAL" clId="{97A75F99-F7B4-58A1-A1B4-9BCD2B887ADD}" dt="2025-11-23T10:55:08.451" v="2" actId="26606"/>
          <ac:graphicFrameMkLst>
            <pc:docMk/>
            <pc:sldMk cId="0" sldId="258"/>
            <ac:graphicFrameMk id="7" creationId="{1573761D-39EE-963D-14D8-E7D899D210B5}"/>
          </ac:graphicFrameMkLst>
        </pc:graphicFrameChg>
      </pc:sldChg>
      <pc:sldChg chg="addSp delSp modSp mod">
        <pc:chgData name="Kremena Petrova Nedelcheva (2336425)" userId="60c7b456-a5f3-4aed-8610-830291f90b00" providerId="ADAL" clId="{97A75F99-F7B4-58A1-A1B4-9BCD2B887ADD}" dt="2025-11-30T11:53:09.108" v="304" actId="26606"/>
        <pc:sldMkLst>
          <pc:docMk/>
          <pc:sldMk cId="0" sldId="259"/>
        </pc:sldMkLst>
        <pc:graphicFrameChg chg="add modGraphic">
          <ac:chgData name="Kremena Petrova Nedelcheva (2336425)" userId="60c7b456-a5f3-4aed-8610-830291f90b00" providerId="ADAL" clId="{97A75F99-F7B4-58A1-A1B4-9BCD2B887ADD}" dt="2025-11-30T11:53:09.108" v="304" actId="26606"/>
          <ac:graphicFrameMkLst>
            <pc:docMk/>
            <pc:sldMk cId="0" sldId="259"/>
            <ac:graphicFrameMk id="7" creationId="{CFCE6E1F-B470-7F1C-583E-E59FCF11A0FB}"/>
          </ac:graphicFrameMkLst>
        </pc:graphicFrameChg>
      </pc:sldChg>
      <pc:sldChg chg="addSp delSp mod">
        <pc:chgData name="Kremena Petrova Nedelcheva (2336425)" userId="60c7b456-a5f3-4aed-8610-830291f90b00" providerId="ADAL" clId="{97A75F99-F7B4-58A1-A1B4-9BCD2B887ADD}" dt="2025-11-23T10:55:23.622" v="3" actId="26606"/>
        <pc:sldMkLst>
          <pc:docMk/>
          <pc:sldMk cId="0" sldId="260"/>
        </pc:sldMkLst>
        <pc:graphicFrameChg chg="add">
          <ac:chgData name="Kremena Petrova Nedelcheva (2336425)" userId="60c7b456-a5f3-4aed-8610-830291f90b00" providerId="ADAL" clId="{97A75F99-F7B4-58A1-A1B4-9BCD2B887ADD}" dt="2025-11-23T10:55:23.622" v="3" actId="26606"/>
          <ac:graphicFrameMkLst>
            <pc:docMk/>
            <pc:sldMk cId="0" sldId="260"/>
            <ac:graphicFrameMk id="7" creationId="{EDDA721A-B2E3-53AF-2B4B-07B9A002D146}"/>
          </ac:graphicFrameMkLst>
        </pc:graphicFrameChg>
      </pc:sldChg>
      <pc:sldChg chg="addSp delSp mod">
        <pc:chgData name="Kremena Petrova Nedelcheva (2336425)" userId="60c7b456-a5f3-4aed-8610-830291f90b00" providerId="ADAL" clId="{97A75F99-F7B4-58A1-A1B4-9BCD2B887ADD}" dt="2025-11-23T10:55:32.254" v="4" actId="26606"/>
        <pc:sldMkLst>
          <pc:docMk/>
          <pc:sldMk cId="0" sldId="261"/>
        </pc:sldMkLst>
        <pc:graphicFrameChg chg="add">
          <ac:chgData name="Kremena Petrova Nedelcheva (2336425)" userId="60c7b456-a5f3-4aed-8610-830291f90b00" providerId="ADAL" clId="{97A75F99-F7B4-58A1-A1B4-9BCD2B887ADD}" dt="2025-11-23T10:55:32.254" v="4" actId="26606"/>
          <ac:graphicFrameMkLst>
            <pc:docMk/>
            <pc:sldMk cId="0" sldId="261"/>
            <ac:graphicFrameMk id="7" creationId="{006CD1D5-96F6-3DD1-1983-B1CFB32ADB4D}"/>
          </ac:graphicFrameMkLst>
        </pc:graphicFrameChg>
      </pc:sldChg>
      <pc:sldChg chg="addSp delSp mod">
        <pc:chgData name="Kremena Petrova Nedelcheva (2336425)" userId="60c7b456-a5f3-4aed-8610-830291f90b00" providerId="ADAL" clId="{97A75F99-F7B4-58A1-A1B4-9BCD2B887ADD}" dt="2025-11-23T10:55:43.032" v="11" actId="26606"/>
        <pc:sldMkLst>
          <pc:docMk/>
          <pc:sldMk cId="0" sldId="262"/>
        </pc:sldMkLst>
        <pc:graphicFrameChg chg="add">
          <ac:chgData name="Kremena Petrova Nedelcheva (2336425)" userId="60c7b456-a5f3-4aed-8610-830291f90b00" providerId="ADAL" clId="{97A75F99-F7B4-58A1-A1B4-9BCD2B887ADD}" dt="2025-11-23T10:55:43.032" v="11" actId="26606"/>
          <ac:graphicFrameMkLst>
            <pc:docMk/>
            <pc:sldMk cId="0" sldId="262"/>
            <ac:graphicFrameMk id="13" creationId="{648733BE-63FA-880B-9455-70208DC547FE}"/>
          </ac:graphicFrameMkLst>
        </pc:graphicFrameChg>
      </pc:sldChg>
      <pc:sldChg chg="addSp delSp mod">
        <pc:chgData name="Kremena Petrova Nedelcheva (2336425)" userId="60c7b456-a5f3-4aed-8610-830291f90b00" providerId="ADAL" clId="{97A75F99-F7B4-58A1-A1B4-9BCD2B887ADD}" dt="2025-11-23T10:56:01.665" v="16" actId="26606"/>
        <pc:sldMkLst>
          <pc:docMk/>
          <pc:sldMk cId="0" sldId="263"/>
        </pc:sldMkLst>
        <pc:graphicFrameChg chg="add">
          <ac:chgData name="Kremena Petrova Nedelcheva (2336425)" userId="60c7b456-a5f3-4aed-8610-830291f90b00" providerId="ADAL" clId="{97A75F99-F7B4-58A1-A1B4-9BCD2B887ADD}" dt="2025-11-23T10:56:01.665" v="16" actId="26606"/>
          <ac:graphicFrameMkLst>
            <pc:docMk/>
            <pc:sldMk cId="0" sldId="263"/>
            <ac:graphicFrameMk id="11" creationId="{5E97128B-EFE0-1F7C-309C-705748CF69E2}"/>
          </ac:graphicFrameMkLst>
        </pc:graphicFrameChg>
      </pc:sldChg>
      <pc:sldChg chg="addSp delSp modSp mod">
        <pc:chgData name="Kremena Petrova Nedelcheva (2336425)" userId="60c7b456-a5f3-4aed-8610-830291f90b00" providerId="ADAL" clId="{97A75F99-F7B4-58A1-A1B4-9BCD2B887ADD}" dt="2025-11-30T11:06:40.150" v="287" actId="1076"/>
        <pc:sldMkLst>
          <pc:docMk/>
          <pc:sldMk cId="0" sldId="264"/>
        </pc:sldMkLst>
        <pc:graphicFrameChg chg="add">
          <ac:chgData name="Kremena Petrova Nedelcheva (2336425)" userId="60c7b456-a5f3-4aed-8610-830291f90b00" providerId="ADAL" clId="{97A75F99-F7B4-58A1-A1B4-9BCD2B887ADD}" dt="2025-11-23T10:56:16.903" v="19" actId="26606"/>
          <ac:graphicFrameMkLst>
            <pc:docMk/>
            <pc:sldMk cId="0" sldId="264"/>
            <ac:graphicFrameMk id="9" creationId="{B3A6C5EE-6010-83C3-ACF3-F666BC5CB95D}"/>
          </ac:graphicFrameMkLst>
        </pc:graphicFrameChg>
        <pc:picChg chg="mod">
          <ac:chgData name="Kremena Petrova Nedelcheva (2336425)" userId="60c7b456-a5f3-4aed-8610-830291f90b00" providerId="ADAL" clId="{97A75F99-F7B4-58A1-A1B4-9BCD2B887ADD}" dt="2025-11-30T11:06:40.150" v="287" actId="1076"/>
          <ac:picMkLst>
            <pc:docMk/>
            <pc:sldMk cId="0" sldId="264"/>
            <ac:picMk id="2" creationId="{00000000-0000-0000-0000-000000000000}"/>
          </ac:picMkLst>
        </pc:picChg>
      </pc:sldChg>
      <pc:sldChg chg="addSp delSp mod">
        <pc:chgData name="Kremena Petrova Nedelcheva (2336425)" userId="60c7b456-a5f3-4aed-8610-830291f90b00" providerId="ADAL" clId="{97A75F99-F7B4-58A1-A1B4-9BCD2B887ADD}" dt="2025-11-23T10:56:24.114" v="20" actId="26606"/>
        <pc:sldMkLst>
          <pc:docMk/>
          <pc:sldMk cId="0" sldId="265"/>
        </pc:sldMkLst>
        <pc:graphicFrameChg chg="add">
          <ac:chgData name="Kremena Petrova Nedelcheva (2336425)" userId="60c7b456-a5f3-4aed-8610-830291f90b00" providerId="ADAL" clId="{97A75F99-F7B4-58A1-A1B4-9BCD2B887ADD}" dt="2025-11-23T10:56:24.114" v="20" actId="26606"/>
          <ac:graphicFrameMkLst>
            <pc:docMk/>
            <pc:sldMk cId="0" sldId="265"/>
            <ac:graphicFrameMk id="7" creationId="{ACF5D743-8A2C-3D49-125F-4EFFCF69D8FB}"/>
          </ac:graphicFrameMkLst>
        </pc:graphicFrameChg>
      </pc:sldChg>
      <pc:sldChg chg="addSp delSp modSp mod">
        <pc:chgData name="Kremena Petrova Nedelcheva (2336425)" userId="60c7b456-a5f3-4aed-8610-830291f90b00" providerId="ADAL" clId="{97A75F99-F7B4-58A1-A1B4-9BCD2B887ADD}" dt="2025-11-30T11:51:52.163" v="299" actId="20577"/>
        <pc:sldMkLst>
          <pc:docMk/>
          <pc:sldMk cId="0" sldId="266"/>
        </pc:sldMkLst>
        <pc:graphicFrameChg chg="add mod">
          <ac:chgData name="Kremena Petrova Nedelcheva (2336425)" userId="60c7b456-a5f3-4aed-8610-830291f90b00" providerId="ADAL" clId="{97A75F99-F7B4-58A1-A1B4-9BCD2B887ADD}" dt="2025-11-30T11:51:52.163" v="299" actId="20577"/>
          <ac:graphicFrameMkLst>
            <pc:docMk/>
            <pc:sldMk cId="0" sldId="266"/>
            <ac:graphicFrameMk id="7" creationId="{1F24950F-130D-1E86-BC79-2440BB3B52CF}"/>
          </ac:graphicFrameMkLst>
        </pc:graphicFrameChg>
      </pc:sldChg>
      <pc:sldChg chg="addSp modSp mod">
        <pc:chgData name="Kremena Petrova Nedelcheva (2336425)" userId="60c7b456-a5f3-4aed-8610-830291f90b00" providerId="ADAL" clId="{97A75F99-F7B4-58A1-A1B4-9BCD2B887ADD}" dt="2025-11-23T10:57:40.384" v="30" actId="1076"/>
        <pc:sldMkLst>
          <pc:docMk/>
          <pc:sldMk cId="0" sldId="267"/>
        </pc:sldMkLst>
        <pc:picChg chg="add mod">
          <ac:chgData name="Kremena Petrova Nedelcheva (2336425)" userId="60c7b456-a5f3-4aed-8610-830291f90b00" providerId="ADAL" clId="{97A75F99-F7B4-58A1-A1B4-9BCD2B887ADD}" dt="2025-11-23T10:57:40.384" v="30" actId="1076"/>
          <ac:picMkLst>
            <pc:docMk/>
            <pc:sldMk cId="0" sldId="267"/>
            <ac:picMk id="7" creationId="{38475437-B828-B3DE-385F-C30CD9F91FBB}"/>
          </ac:picMkLst>
        </pc:picChg>
      </pc:sldChg>
      <pc:sldChg chg="addSp delSp mod">
        <pc:chgData name="Kremena Petrova Nedelcheva (2336425)" userId="60c7b456-a5f3-4aed-8610-830291f90b00" providerId="ADAL" clId="{97A75F99-F7B4-58A1-A1B4-9BCD2B887ADD}" dt="2025-11-23T10:56:53.463" v="22" actId="26606"/>
        <pc:sldMkLst>
          <pc:docMk/>
          <pc:sldMk cId="0" sldId="268"/>
        </pc:sldMkLst>
        <pc:graphicFrameChg chg="add">
          <ac:chgData name="Kremena Petrova Nedelcheva (2336425)" userId="60c7b456-a5f3-4aed-8610-830291f90b00" providerId="ADAL" clId="{97A75F99-F7B4-58A1-A1B4-9BCD2B887ADD}" dt="2025-11-23T10:56:53.463" v="22" actId="26606"/>
          <ac:graphicFrameMkLst>
            <pc:docMk/>
            <pc:sldMk cId="0" sldId="268"/>
            <ac:graphicFrameMk id="7" creationId="{E8DCAACB-7621-14E1-F6D1-4A36B3CE6CA9}"/>
          </ac:graphicFrameMkLst>
        </pc:graphicFrameChg>
      </pc:sldChg>
      <pc:sldChg chg="addSp delSp modSp new mod setBg">
        <pc:chgData name="Kremena Petrova Nedelcheva (2336425)" userId="60c7b456-a5f3-4aed-8610-830291f90b00" providerId="ADAL" clId="{97A75F99-F7B4-58A1-A1B4-9BCD2B887ADD}" dt="2025-11-30T11:51:31.129" v="298" actId="113"/>
        <pc:sldMkLst>
          <pc:docMk/>
          <pc:sldMk cId="3034923199" sldId="269"/>
        </pc:sldMkLst>
        <pc:spChg chg="add del mod">
          <ac:chgData name="Kremena Petrova Nedelcheva (2336425)" userId="60c7b456-a5f3-4aed-8610-830291f90b00" providerId="ADAL" clId="{97A75F99-F7B4-58A1-A1B4-9BCD2B887ADD}" dt="2025-11-30T10:36:30.074" v="49"/>
          <ac:spMkLst>
            <pc:docMk/>
            <pc:sldMk cId="3034923199" sldId="269"/>
            <ac:spMk id="2" creationId="{7BEA351A-F231-4888-C7E5-5624B6E40036}"/>
          </ac:spMkLst>
        </pc:spChg>
        <pc:spChg chg="add del mod">
          <ac:chgData name="Kremena Petrova Nedelcheva (2336425)" userId="60c7b456-a5f3-4aed-8610-830291f90b00" providerId="ADAL" clId="{97A75F99-F7B4-58A1-A1B4-9BCD2B887ADD}" dt="2025-11-30T10:37:17.868" v="52" actId="478"/>
          <ac:spMkLst>
            <pc:docMk/>
            <pc:sldMk cId="3034923199" sldId="269"/>
            <ac:spMk id="2" creationId="{AAF305B2-4592-F1E7-7198-02B78E6F9EB7}"/>
          </ac:spMkLst>
        </pc:spChg>
        <pc:spChg chg="add mod">
          <ac:chgData name="Kremena Petrova Nedelcheva (2336425)" userId="60c7b456-a5f3-4aed-8610-830291f90b00" providerId="ADAL" clId="{97A75F99-F7B4-58A1-A1B4-9BCD2B887ADD}" dt="2025-11-30T11:51:31.129" v="298" actId="113"/>
          <ac:spMkLst>
            <pc:docMk/>
            <pc:sldMk cId="3034923199" sldId="269"/>
            <ac:spMk id="4" creationId="{9FCDB167-BD2F-5637-75BE-643F6BD2D4AE}"/>
          </ac:spMkLst>
        </pc:spChg>
        <pc:spChg chg="add">
          <ac:chgData name="Kremena Petrova Nedelcheva (2336425)" userId="60c7b456-a5f3-4aed-8610-830291f90b00" providerId="ADAL" clId="{97A75F99-F7B4-58A1-A1B4-9BCD2B887ADD}" dt="2025-11-30T10:38:43.533" v="96" actId="26606"/>
          <ac:spMkLst>
            <pc:docMk/>
            <pc:sldMk cId="3034923199" sldId="269"/>
            <ac:spMk id="10" creationId="{AE3A741D-C19B-960A-5803-1C5887147820}"/>
          </ac:spMkLst>
        </pc:spChg>
        <pc:spChg chg="add">
          <ac:chgData name="Kremena Petrova Nedelcheva (2336425)" userId="60c7b456-a5f3-4aed-8610-830291f90b00" providerId="ADAL" clId="{97A75F99-F7B4-58A1-A1B4-9BCD2B887ADD}" dt="2025-11-30T10:38:43.533" v="96" actId="26606"/>
          <ac:spMkLst>
            <pc:docMk/>
            <pc:sldMk cId="3034923199" sldId="269"/>
            <ac:spMk id="12" creationId="{DC39DE25-0E4E-0AA7-0932-1D78C2372786}"/>
          </ac:spMkLst>
        </pc:spChg>
        <pc:spChg chg="add">
          <ac:chgData name="Kremena Petrova Nedelcheva (2336425)" userId="60c7b456-a5f3-4aed-8610-830291f90b00" providerId="ADAL" clId="{97A75F99-F7B4-58A1-A1B4-9BCD2B887ADD}" dt="2025-11-30T10:38:43.533" v="96" actId="26606"/>
          <ac:spMkLst>
            <pc:docMk/>
            <pc:sldMk cId="3034923199" sldId="269"/>
            <ac:spMk id="14" creationId="{8D6EA299-0840-6DEA-E670-C49AEBC87E89}"/>
          </ac:spMkLst>
        </pc:spChg>
        <pc:picChg chg="add">
          <ac:chgData name="Kremena Petrova Nedelcheva (2336425)" userId="60c7b456-a5f3-4aed-8610-830291f90b00" providerId="ADAL" clId="{97A75F99-F7B4-58A1-A1B4-9BCD2B887ADD}" dt="2025-11-30T10:38:43.533" v="96" actId="26606"/>
          <ac:picMkLst>
            <pc:docMk/>
            <pc:sldMk cId="3034923199" sldId="269"/>
            <ac:picMk id="6" creationId="{B54BC727-ADAE-9358-2CA7-B6FFB21FB178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ata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4" Type="http://schemas.openxmlformats.org/officeDocument/2006/relationships/image" Target="../media/image5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rawing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4" Type="http://schemas.openxmlformats.org/officeDocument/2006/relationships/image" Target="../media/image5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A1DFC7-EBF7-4218-8907-F1F42FB6A92D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F3D8D9-F668-486F-810D-B7477DD1777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Subscription service for sensitive skin.</a:t>
          </a:r>
        </a:p>
      </dgm:t>
    </dgm:pt>
    <dgm:pt modelId="{82B5C6E5-893F-4B2E-A9DF-AAADB092FD5A}" type="parTrans" cxnId="{2D4175D5-FAFE-430F-82D3-2653D680048F}">
      <dgm:prSet/>
      <dgm:spPr/>
      <dgm:t>
        <a:bodyPr/>
        <a:lstStyle/>
        <a:p>
          <a:endParaRPr lang="en-US"/>
        </a:p>
      </dgm:t>
    </dgm:pt>
    <dgm:pt modelId="{E4A440A5-F8BC-4310-A437-20E4E78D2753}" type="sibTrans" cxnId="{2D4175D5-FAFE-430F-82D3-2653D680048F}">
      <dgm:prSet/>
      <dgm:spPr/>
      <dgm:t>
        <a:bodyPr/>
        <a:lstStyle/>
        <a:p>
          <a:endParaRPr lang="en-US"/>
        </a:p>
      </dgm:t>
    </dgm:pt>
    <dgm:pt modelId="{44F57CEF-AE66-4DA5-B6FD-7467F21ECB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Short quiz → AI selects dermatologist-approved products.</a:t>
          </a:r>
        </a:p>
      </dgm:t>
    </dgm:pt>
    <dgm:pt modelId="{FD3B2796-A30C-43AF-9506-A64C2C57AC0F}" type="parTrans" cxnId="{00244BE7-4E34-404D-8A7B-41088D361413}">
      <dgm:prSet/>
      <dgm:spPr/>
      <dgm:t>
        <a:bodyPr/>
        <a:lstStyle/>
        <a:p>
          <a:endParaRPr lang="en-US"/>
        </a:p>
      </dgm:t>
    </dgm:pt>
    <dgm:pt modelId="{AD83584C-E06B-401E-A588-A9D2F61FA88C}" type="sibTrans" cxnId="{00244BE7-4E34-404D-8A7B-41088D361413}">
      <dgm:prSet/>
      <dgm:spPr/>
      <dgm:t>
        <a:bodyPr/>
        <a:lstStyle/>
        <a:p>
          <a:endParaRPr lang="en-US"/>
        </a:p>
      </dgm:t>
    </dgm:pt>
    <dgm:pt modelId="{70B42A2C-C042-4670-8714-13EB68DDE2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Goal: simple, safe, sustainable skincare.</a:t>
          </a:r>
        </a:p>
      </dgm:t>
    </dgm:pt>
    <dgm:pt modelId="{8542696B-9E03-45E0-899A-28CDB1ABD2F7}" type="parTrans" cxnId="{A6E5A1AA-C2AA-4967-94AB-15B0FDAEBEE1}">
      <dgm:prSet/>
      <dgm:spPr/>
      <dgm:t>
        <a:bodyPr/>
        <a:lstStyle/>
        <a:p>
          <a:endParaRPr lang="en-US"/>
        </a:p>
      </dgm:t>
    </dgm:pt>
    <dgm:pt modelId="{41E410DF-80DF-4EA1-A21F-8CF8B7ECB40A}" type="sibTrans" cxnId="{A6E5A1AA-C2AA-4967-94AB-15B0FDAEBEE1}">
      <dgm:prSet/>
      <dgm:spPr/>
      <dgm:t>
        <a:bodyPr/>
        <a:lstStyle/>
        <a:p>
          <a:endParaRPr lang="en-US"/>
        </a:p>
      </dgm:t>
    </dgm:pt>
    <dgm:pt modelId="{E5EC74A5-B564-4BAA-A67E-9359B8B58761}" type="pres">
      <dgm:prSet presAssocID="{2EA1DFC7-EBF7-4218-8907-F1F42FB6A92D}" presName="root" presStyleCnt="0">
        <dgm:presLayoutVars>
          <dgm:dir/>
          <dgm:resizeHandles val="exact"/>
        </dgm:presLayoutVars>
      </dgm:prSet>
      <dgm:spPr/>
    </dgm:pt>
    <dgm:pt modelId="{4F9FB5BF-FEFF-4FC4-8CDD-E14DA46FC6AE}" type="pres">
      <dgm:prSet presAssocID="{AEF3D8D9-F668-486F-810D-B7477DD1777F}" presName="compNode" presStyleCnt="0"/>
      <dgm:spPr/>
    </dgm:pt>
    <dgm:pt modelId="{24FE8EBD-28C3-4189-BB23-FAE580AFE46A}" type="pres">
      <dgm:prSet presAssocID="{AEF3D8D9-F668-486F-810D-B7477DD1777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abel"/>
        </a:ext>
      </dgm:extLst>
    </dgm:pt>
    <dgm:pt modelId="{92E6C256-C719-41B9-9C73-0AB27BCD0970}" type="pres">
      <dgm:prSet presAssocID="{AEF3D8D9-F668-486F-810D-B7477DD1777F}" presName="spaceRect" presStyleCnt="0"/>
      <dgm:spPr/>
    </dgm:pt>
    <dgm:pt modelId="{CB4C8663-89DA-4A9C-8817-C623627E71C8}" type="pres">
      <dgm:prSet presAssocID="{AEF3D8D9-F668-486F-810D-B7477DD1777F}" presName="textRect" presStyleLbl="revTx" presStyleIdx="0" presStyleCnt="3">
        <dgm:presLayoutVars>
          <dgm:chMax val="1"/>
          <dgm:chPref val="1"/>
        </dgm:presLayoutVars>
      </dgm:prSet>
      <dgm:spPr/>
    </dgm:pt>
    <dgm:pt modelId="{86DB2B76-22CE-4029-BDBD-4970EA71E459}" type="pres">
      <dgm:prSet presAssocID="{E4A440A5-F8BC-4310-A437-20E4E78D2753}" presName="sibTrans" presStyleCnt="0"/>
      <dgm:spPr/>
    </dgm:pt>
    <dgm:pt modelId="{57DF1D0C-2D7E-4D23-B265-F9127828FEAB}" type="pres">
      <dgm:prSet presAssocID="{44F57CEF-AE66-4DA5-B6FD-7467F21ECBE0}" presName="compNode" presStyleCnt="0"/>
      <dgm:spPr/>
    </dgm:pt>
    <dgm:pt modelId="{2763BE0E-9F30-4152-A8D3-49AA824BD43E}" type="pres">
      <dgm:prSet presAssocID="{44F57CEF-AE66-4DA5-B6FD-7467F21ECBE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EBDCE17E-44F7-4318-9CE9-6A29C8F3A43D}" type="pres">
      <dgm:prSet presAssocID="{44F57CEF-AE66-4DA5-B6FD-7467F21ECBE0}" presName="spaceRect" presStyleCnt="0"/>
      <dgm:spPr/>
    </dgm:pt>
    <dgm:pt modelId="{7F1793DA-3B8A-4E50-B6FF-A6A5BD302366}" type="pres">
      <dgm:prSet presAssocID="{44F57CEF-AE66-4DA5-B6FD-7467F21ECBE0}" presName="textRect" presStyleLbl="revTx" presStyleIdx="1" presStyleCnt="3">
        <dgm:presLayoutVars>
          <dgm:chMax val="1"/>
          <dgm:chPref val="1"/>
        </dgm:presLayoutVars>
      </dgm:prSet>
      <dgm:spPr/>
    </dgm:pt>
    <dgm:pt modelId="{CB34FFEB-2FBD-4070-B3DE-831C2C95D485}" type="pres">
      <dgm:prSet presAssocID="{AD83584C-E06B-401E-A588-A9D2F61FA88C}" presName="sibTrans" presStyleCnt="0"/>
      <dgm:spPr/>
    </dgm:pt>
    <dgm:pt modelId="{65F13C30-A849-4FDC-BF6C-E601B6BC60A7}" type="pres">
      <dgm:prSet presAssocID="{70B42A2C-C042-4670-8714-13EB68DDE2E0}" presName="compNode" presStyleCnt="0"/>
      <dgm:spPr/>
    </dgm:pt>
    <dgm:pt modelId="{18816AC5-D1FD-476F-8E6F-E42E055C0D90}" type="pres">
      <dgm:prSet presAssocID="{70B42A2C-C042-4670-8714-13EB68DDE2E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fe ring"/>
        </a:ext>
      </dgm:extLst>
    </dgm:pt>
    <dgm:pt modelId="{9D89EEF3-22DC-461E-81BC-F9A0BC2BC35F}" type="pres">
      <dgm:prSet presAssocID="{70B42A2C-C042-4670-8714-13EB68DDE2E0}" presName="spaceRect" presStyleCnt="0"/>
      <dgm:spPr/>
    </dgm:pt>
    <dgm:pt modelId="{07B8AC65-5666-4799-9A9A-5897914AC4E6}" type="pres">
      <dgm:prSet presAssocID="{70B42A2C-C042-4670-8714-13EB68DDE2E0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FBB20E16-F379-4AFA-82A6-6C242330E558}" type="presOf" srcId="{2EA1DFC7-EBF7-4218-8907-F1F42FB6A92D}" destId="{E5EC74A5-B564-4BAA-A67E-9359B8B58761}" srcOrd="0" destOrd="0" presId="urn:microsoft.com/office/officeart/2018/2/layout/IconLabelList"/>
    <dgm:cxn modelId="{EC655F50-02A2-40D0-873F-0AD8458001B9}" type="presOf" srcId="{AEF3D8D9-F668-486F-810D-B7477DD1777F}" destId="{CB4C8663-89DA-4A9C-8817-C623627E71C8}" srcOrd="0" destOrd="0" presId="urn:microsoft.com/office/officeart/2018/2/layout/IconLabelList"/>
    <dgm:cxn modelId="{991F257C-10ED-4A7B-A5A9-5DD83EAE1FD2}" type="presOf" srcId="{70B42A2C-C042-4670-8714-13EB68DDE2E0}" destId="{07B8AC65-5666-4799-9A9A-5897914AC4E6}" srcOrd="0" destOrd="0" presId="urn:microsoft.com/office/officeart/2018/2/layout/IconLabelList"/>
    <dgm:cxn modelId="{37BB0785-C99F-43F7-9846-9CC490D20D03}" type="presOf" srcId="{44F57CEF-AE66-4DA5-B6FD-7467F21ECBE0}" destId="{7F1793DA-3B8A-4E50-B6FF-A6A5BD302366}" srcOrd="0" destOrd="0" presId="urn:microsoft.com/office/officeart/2018/2/layout/IconLabelList"/>
    <dgm:cxn modelId="{A6E5A1AA-C2AA-4967-94AB-15B0FDAEBEE1}" srcId="{2EA1DFC7-EBF7-4218-8907-F1F42FB6A92D}" destId="{70B42A2C-C042-4670-8714-13EB68DDE2E0}" srcOrd="2" destOrd="0" parTransId="{8542696B-9E03-45E0-899A-28CDB1ABD2F7}" sibTransId="{41E410DF-80DF-4EA1-A21F-8CF8B7ECB40A}"/>
    <dgm:cxn modelId="{2D4175D5-FAFE-430F-82D3-2653D680048F}" srcId="{2EA1DFC7-EBF7-4218-8907-F1F42FB6A92D}" destId="{AEF3D8D9-F668-486F-810D-B7477DD1777F}" srcOrd="0" destOrd="0" parTransId="{82B5C6E5-893F-4B2E-A9DF-AAADB092FD5A}" sibTransId="{E4A440A5-F8BC-4310-A437-20E4E78D2753}"/>
    <dgm:cxn modelId="{00244BE7-4E34-404D-8A7B-41088D361413}" srcId="{2EA1DFC7-EBF7-4218-8907-F1F42FB6A92D}" destId="{44F57CEF-AE66-4DA5-B6FD-7467F21ECBE0}" srcOrd="1" destOrd="0" parTransId="{FD3B2796-A30C-43AF-9506-A64C2C57AC0F}" sibTransId="{AD83584C-E06B-401E-A588-A9D2F61FA88C}"/>
    <dgm:cxn modelId="{D7F49865-D7D7-4A4F-BA50-896A3D51A94E}" type="presParOf" srcId="{E5EC74A5-B564-4BAA-A67E-9359B8B58761}" destId="{4F9FB5BF-FEFF-4FC4-8CDD-E14DA46FC6AE}" srcOrd="0" destOrd="0" presId="urn:microsoft.com/office/officeart/2018/2/layout/IconLabelList"/>
    <dgm:cxn modelId="{E99CEA8B-15A3-4A8A-9EF0-937C115D568D}" type="presParOf" srcId="{4F9FB5BF-FEFF-4FC4-8CDD-E14DA46FC6AE}" destId="{24FE8EBD-28C3-4189-BB23-FAE580AFE46A}" srcOrd="0" destOrd="0" presId="urn:microsoft.com/office/officeart/2018/2/layout/IconLabelList"/>
    <dgm:cxn modelId="{C07D753E-0DAC-44E1-B149-EA2E46DC82F0}" type="presParOf" srcId="{4F9FB5BF-FEFF-4FC4-8CDD-E14DA46FC6AE}" destId="{92E6C256-C719-41B9-9C73-0AB27BCD0970}" srcOrd="1" destOrd="0" presId="urn:microsoft.com/office/officeart/2018/2/layout/IconLabelList"/>
    <dgm:cxn modelId="{79D0124E-974E-41C6-B905-F2A56B1A5B98}" type="presParOf" srcId="{4F9FB5BF-FEFF-4FC4-8CDD-E14DA46FC6AE}" destId="{CB4C8663-89DA-4A9C-8817-C623627E71C8}" srcOrd="2" destOrd="0" presId="urn:microsoft.com/office/officeart/2018/2/layout/IconLabelList"/>
    <dgm:cxn modelId="{D14F2308-2540-474F-9D21-B549E9B0D94C}" type="presParOf" srcId="{E5EC74A5-B564-4BAA-A67E-9359B8B58761}" destId="{86DB2B76-22CE-4029-BDBD-4970EA71E459}" srcOrd="1" destOrd="0" presId="urn:microsoft.com/office/officeart/2018/2/layout/IconLabelList"/>
    <dgm:cxn modelId="{7D24A11B-B485-4364-845C-9A89A6738DB5}" type="presParOf" srcId="{E5EC74A5-B564-4BAA-A67E-9359B8B58761}" destId="{57DF1D0C-2D7E-4D23-B265-F9127828FEAB}" srcOrd="2" destOrd="0" presId="urn:microsoft.com/office/officeart/2018/2/layout/IconLabelList"/>
    <dgm:cxn modelId="{2C2DFE63-CD92-4A4E-BF12-C19EAB7CEFF8}" type="presParOf" srcId="{57DF1D0C-2D7E-4D23-B265-F9127828FEAB}" destId="{2763BE0E-9F30-4152-A8D3-49AA824BD43E}" srcOrd="0" destOrd="0" presId="urn:microsoft.com/office/officeart/2018/2/layout/IconLabelList"/>
    <dgm:cxn modelId="{FDB664DB-C820-40C2-B1E2-13025CAE93E6}" type="presParOf" srcId="{57DF1D0C-2D7E-4D23-B265-F9127828FEAB}" destId="{EBDCE17E-44F7-4318-9CE9-6A29C8F3A43D}" srcOrd="1" destOrd="0" presId="urn:microsoft.com/office/officeart/2018/2/layout/IconLabelList"/>
    <dgm:cxn modelId="{11C49F32-4198-47FA-8BB1-F879E84846B4}" type="presParOf" srcId="{57DF1D0C-2D7E-4D23-B265-F9127828FEAB}" destId="{7F1793DA-3B8A-4E50-B6FF-A6A5BD302366}" srcOrd="2" destOrd="0" presId="urn:microsoft.com/office/officeart/2018/2/layout/IconLabelList"/>
    <dgm:cxn modelId="{C9BC3776-7BA2-4232-B114-0614B06C5306}" type="presParOf" srcId="{E5EC74A5-B564-4BAA-A67E-9359B8B58761}" destId="{CB34FFEB-2FBD-4070-B3DE-831C2C95D485}" srcOrd="3" destOrd="0" presId="urn:microsoft.com/office/officeart/2018/2/layout/IconLabelList"/>
    <dgm:cxn modelId="{547321A3-7959-4E48-AC3F-9007F141C699}" type="presParOf" srcId="{E5EC74A5-B564-4BAA-A67E-9359B8B58761}" destId="{65F13C30-A849-4FDC-BF6C-E601B6BC60A7}" srcOrd="4" destOrd="0" presId="urn:microsoft.com/office/officeart/2018/2/layout/IconLabelList"/>
    <dgm:cxn modelId="{A0765BDC-9E5B-46BA-9BB5-4DE69DC1E2BC}" type="presParOf" srcId="{65F13C30-A849-4FDC-BF6C-E601B6BC60A7}" destId="{18816AC5-D1FD-476F-8E6F-E42E055C0D90}" srcOrd="0" destOrd="0" presId="urn:microsoft.com/office/officeart/2018/2/layout/IconLabelList"/>
    <dgm:cxn modelId="{C46F449E-DEE8-4447-AAF8-34056B5BCDCB}" type="presParOf" srcId="{65F13C30-A849-4FDC-BF6C-E601B6BC60A7}" destId="{9D89EEF3-22DC-461E-81BC-F9A0BC2BC35F}" srcOrd="1" destOrd="0" presId="urn:microsoft.com/office/officeart/2018/2/layout/IconLabelList"/>
    <dgm:cxn modelId="{B7078DB3-4EB9-4A19-A6F9-E7870B04554E}" type="presParOf" srcId="{65F13C30-A849-4FDC-BF6C-E601B6BC60A7}" destId="{07B8AC65-5666-4799-9A9A-5897914AC4E6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1A0B79-A0E8-4CA3-A277-25B36431F7B4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469CB50-63DA-4ECA-9695-402B9BEE5CA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Monthly box: 4–5 clinically tested items.</a:t>
          </a:r>
        </a:p>
      </dgm:t>
    </dgm:pt>
    <dgm:pt modelId="{D8E05A96-9932-4D69-B85F-C63725BEB94B}" type="parTrans" cxnId="{E802632C-88C1-460F-B0CB-630FEC7A9D83}">
      <dgm:prSet/>
      <dgm:spPr/>
      <dgm:t>
        <a:bodyPr/>
        <a:lstStyle/>
        <a:p>
          <a:endParaRPr lang="en-US"/>
        </a:p>
      </dgm:t>
    </dgm:pt>
    <dgm:pt modelId="{7F2BC9EF-8A55-45DA-851C-D021A7BD2329}" type="sibTrans" cxnId="{E802632C-88C1-460F-B0CB-630FEC7A9D83}">
      <dgm:prSet/>
      <dgm:spPr/>
      <dgm:t>
        <a:bodyPr/>
        <a:lstStyle/>
        <a:p>
          <a:endParaRPr lang="en-US"/>
        </a:p>
      </dgm:t>
    </dgm:pt>
    <dgm:pt modelId="{307CAE72-2ADA-4874-96E8-91C16A76AA7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Mobile app: tips, routine tracking, feedback.</a:t>
          </a:r>
        </a:p>
      </dgm:t>
    </dgm:pt>
    <dgm:pt modelId="{E4BC3B69-7226-486F-B336-B94A313BCCD4}" type="parTrans" cxnId="{BAFA9B40-B184-4910-A337-1E664F1CA194}">
      <dgm:prSet/>
      <dgm:spPr/>
      <dgm:t>
        <a:bodyPr/>
        <a:lstStyle/>
        <a:p>
          <a:endParaRPr lang="en-US"/>
        </a:p>
      </dgm:t>
    </dgm:pt>
    <dgm:pt modelId="{303097B8-C3A9-43B9-9B65-7E089EB0E8AA}" type="sibTrans" cxnId="{BAFA9B40-B184-4910-A337-1E664F1CA194}">
      <dgm:prSet/>
      <dgm:spPr/>
      <dgm:t>
        <a:bodyPr/>
        <a:lstStyle/>
        <a:p>
          <a:endParaRPr lang="en-US"/>
        </a:p>
      </dgm:t>
    </dgm:pt>
    <dgm:pt modelId="{637C1E0E-80A8-47D6-AC57-7CED13F5F7A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Pause/cancel anytime; recyclable packaging.</a:t>
          </a:r>
        </a:p>
      </dgm:t>
    </dgm:pt>
    <dgm:pt modelId="{F818A2DE-88BA-4735-B369-80B5C00E4D71}" type="parTrans" cxnId="{2B95DF15-0E08-44F9-839B-D5B939C076C5}">
      <dgm:prSet/>
      <dgm:spPr/>
      <dgm:t>
        <a:bodyPr/>
        <a:lstStyle/>
        <a:p>
          <a:endParaRPr lang="en-US"/>
        </a:p>
      </dgm:t>
    </dgm:pt>
    <dgm:pt modelId="{3D39A70F-237A-4722-8291-8550BEFA8577}" type="sibTrans" cxnId="{2B95DF15-0E08-44F9-839B-D5B939C076C5}">
      <dgm:prSet/>
      <dgm:spPr/>
      <dgm:t>
        <a:bodyPr/>
        <a:lstStyle/>
        <a:p>
          <a:endParaRPr lang="en-US"/>
        </a:p>
      </dgm:t>
    </dgm:pt>
    <dgm:pt modelId="{A9165803-208A-49EB-8BE1-B41D1050B3E4}" type="pres">
      <dgm:prSet presAssocID="{9E1A0B79-A0E8-4CA3-A277-25B36431F7B4}" presName="root" presStyleCnt="0">
        <dgm:presLayoutVars>
          <dgm:dir/>
          <dgm:resizeHandles val="exact"/>
        </dgm:presLayoutVars>
      </dgm:prSet>
      <dgm:spPr/>
    </dgm:pt>
    <dgm:pt modelId="{4E6362DC-C76E-451C-80F4-B13781F0F4CD}" type="pres">
      <dgm:prSet presAssocID="{5469CB50-63DA-4ECA-9695-402B9BEE5CAF}" presName="compNode" presStyleCnt="0"/>
      <dgm:spPr/>
    </dgm:pt>
    <dgm:pt modelId="{509C94BE-1F7F-45ED-B8A4-9AC5FADEAF0F}" type="pres">
      <dgm:prSet presAssocID="{5469CB50-63DA-4ECA-9695-402B9BEE5CA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x"/>
        </a:ext>
      </dgm:extLst>
    </dgm:pt>
    <dgm:pt modelId="{999295E7-264A-466A-8C8A-583E1E54D042}" type="pres">
      <dgm:prSet presAssocID="{5469CB50-63DA-4ECA-9695-402B9BEE5CAF}" presName="spaceRect" presStyleCnt="0"/>
      <dgm:spPr/>
    </dgm:pt>
    <dgm:pt modelId="{7E30204D-89A1-4F96-8578-1B7379F160A1}" type="pres">
      <dgm:prSet presAssocID="{5469CB50-63DA-4ECA-9695-402B9BEE5CAF}" presName="textRect" presStyleLbl="revTx" presStyleIdx="0" presStyleCnt="3">
        <dgm:presLayoutVars>
          <dgm:chMax val="1"/>
          <dgm:chPref val="1"/>
        </dgm:presLayoutVars>
      </dgm:prSet>
      <dgm:spPr/>
    </dgm:pt>
    <dgm:pt modelId="{3F2CE508-1668-47BE-B899-EF5E459E2899}" type="pres">
      <dgm:prSet presAssocID="{7F2BC9EF-8A55-45DA-851C-D021A7BD2329}" presName="sibTrans" presStyleCnt="0"/>
      <dgm:spPr/>
    </dgm:pt>
    <dgm:pt modelId="{D53CEFAF-2697-44C3-8447-2170680801B1}" type="pres">
      <dgm:prSet presAssocID="{307CAE72-2ADA-4874-96E8-91C16A76AA72}" presName="compNode" presStyleCnt="0"/>
      <dgm:spPr/>
    </dgm:pt>
    <dgm:pt modelId="{8B862AA6-CB43-487B-B0AC-B2866B6956B8}" type="pres">
      <dgm:prSet presAssocID="{307CAE72-2ADA-4874-96E8-91C16A76AA7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amond"/>
        </a:ext>
      </dgm:extLst>
    </dgm:pt>
    <dgm:pt modelId="{F5E0E0BD-5DD9-4913-A3BF-C9B1B3202437}" type="pres">
      <dgm:prSet presAssocID="{307CAE72-2ADA-4874-96E8-91C16A76AA72}" presName="spaceRect" presStyleCnt="0"/>
      <dgm:spPr/>
    </dgm:pt>
    <dgm:pt modelId="{5EB2C833-9F1C-42DF-91C6-9984CBFAB993}" type="pres">
      <dgm:prSet presAssocID="{307CAE72-2ADA-4874-96E8-91C16A76AA72}" presName="textRect" presStyleLbl="revTx" presStyleIdx="1" presStyleCnt="3">
        <dgm:presLayoutVars>
          <dgm:chMax val="1"/>
          <dgm:chPref val="1"/>
        </dgm:presLayoutVars>
      </dgm:prSet>
      <dgm:spPr/>
    </dgm:pt>
    <dgm:pt modelId="{580C52E0-3336-4C29-9CAC-9F4B351EBF3C}" type="pres">
      <dgm:prSet presAssocID="{303097B8-C3A9-43B9-9B65-7E089EB0E8AA}" presName="sibTrans" presStyleCnt="0"/>
      <dgm:spPr/>
    </dgm:pt>
    <dgm:pt modelId="{C2DC0FF2-1160-497E-9A1B-DDC0D74378F0}" type="pres">
      <dgm:prSet presAssocID="{637C1E0E-80A8-47D6-AC57-7CED13F5F7AE}" presName="compNode" presStyleCnt="0"/>
      <dgm:spPr/>
    </dgm:pt>
    <dgm:pt modelId="{284DB74A-5102-4066-B127-A65BCB42D577}" type="pres">
      <dgm:prSet presAssocID="{637C1E0E-80A8-47D6-AC57-7CED13F5F7A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use"/>
        </a:ext>
      </dgm:extLst>
    </dgm:pt>
    <dgm:pt modelId="{72872A7A-6DB7-4165-9F9B-D9433796C741}" type="pres">
      <dgm:prSet presAssocID="{637C1E0E-80A8-47D6-AC57-7CED13F5F7AE}" presName="spaceRect" presStyleCnt="0"/>
      <dgm:spPr/>
    </dgm:pt>
    <dgm:pt modelId="{CFBA16FF-333D-41C9-9E64-974094BE92AB}" type="pres">
      <dgm:prSet presAssocID="{637C1E0E-80A8-47D6-AC57-7CED13F5F7AE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B95DF15-0E08-44F9-839B-D5B939C076C5}" srcId="{9E1A0B79-A0E8-4CA3-A277-25B36431F7B4}" destId="{637C1E0E-80A8-47D6-AC57-7CED13F5F7AE}" srcOrd="2" destOrd="0" parTransId="{F818A2DE-88BA-4735-B369-80B5C00E4D71}" sibTransId="{3D39A70F-237A-4722-8291-8550BEFA8577}"/>
    <dgm:cxn modelId="{E802632C-88C1-460F-B0CB-630FEC7A9D83}" srcId="{9E1A0B79-A0E8-4CA3-A277-25B36431F7B4}" destId="{5469CB50-63DA-4ECA-9695-402B9BEE5CAF}" srcOrd="0" destOrd="0" parTransId="{D8E05A96-9932-4D69-B85F-C63725BEB94B}" sibTransId="{7F2BC9EF-8A55-45DA-851C-D021A7BD2329}"/>
    <dgm:cxn modelId="{CC340232-3355-4F6E-874A-CDCAAB6937EC}" type="presOf" srcId="{637C1E0E-80A8-47D6-AC57-7CED13F5F7AE}" destId="{CFBA16FF-333D-41C9-9E64-974094BE92AB}" srcOrd="0" destOrd="0" presId="urn:microsoft.com/office/officeart/2018/2/layout/IconLabelList"/>
    <dgm:cxn modelId="{BAFA9B40-B184-4910-A337-1E664F1CA194}" srcId="{9E1A0B79-A0E8-4CA3-A277-25B36431F7B4}" destId="{307CAE72-2ADA-4874-96E8-91C16A76AA72}" srcOrd="1" destOrd="0" parTransId="{E4BC3B69-7226-486F-B336-B94A313BCCD4}" sibTransId="{303097B8-C3A9-43B9-9B65-7E089EB0E8AA}"/>
    <dgm:cxn modelId="{5935AE84-3645-4346-9F52-2FCBA71855D2}" type="presOf" srcId="{307CAE72-2ADA-4874-96E8-91C16A76AA72}" destId="{5EB2C833-9F1C-42DF-91C6-9984CBFAB993}" srcOrd="0" destOrd="0" presId="urn:microsoft.com/office/officeart/2018/2/layout/IconLabelList"/>
    <dgm:cxn modelId="{B2ED05FB-4390-4D64-A538-BE8EA3674951}" type="presOf" srcId="{9E1A0B79-A0E8-4CA3-A277-25B36431F7B4}" destId="{A9165803-208A-49EB-8BE1-B41D1050B3E4}" srcOrd="0" destOrd="0" presId="urn:microsoft.com/office/officeart/2018/2/layout/IconLabelList"/>
    <dgm:cxn modelId="{5F3347FC-BF42-4BB6-BF05-6EB8265DDF38}" type="presOf" srcId="{5469CB50-63DA-4ECA-9695-402B9BEE5CAF}" destId="{7E30204D-89A1-4F96-8578-1B7379F160A1}" srcOrd="0" destOrd="0" presId="urn:microsoft.com/office/officeart/2018/2/layout/IconLabelList"/>
    <dgm:cxn modelId="{37A5E4D4-49FD-403B-92AA-2890968BD4D7}" type="presParOf" srcId="{A9165803-208A-49EB-8BE1-B41D1050B3E4}" destId="{4E6362DC-C76E-451C-80F4-B13781F0F4CD}" srcOrd="0" destOrd="0" presId="urn:microsoft.com/office/officeart/2018/2/layout/IconLabelList"/>
    <dgm:cxn modelId="{043BFF81-6201-4A04-AD76-231073B1DFBD}" type="presParOf" srcId="{4E6362DC-C76E-451C-80F4-B13781F0F4CD}" destId="{509C94BE-1F7F-45ED-B8A4-9AC5FADEAF0F}" srcOrd="0" destOrd="0" presId="urn:microsoft.com/office/officeart/2018/2/layout/IconLabelList"/>
    <dgm:cxn modelId="{EE15C6DD-8DA6-4EE5-8EC7-598DEF89F612}" type="presParOf" srcId="{4E6362DC-C76E-451C-80F4-B13781F0F4CD}" destId="{999295E7-264A-466A-8C8A-583E1E54D042}" srcOrd="1" destOrd="0" presId="urn:microsoft.com/office/officeart/2018/2/layout/IconLabelList"/>
    <dgm:cxn modelId="{224AE784-E0A4-47C1-BA1E-99BA2DFB06C8}" type="presParOf" srcId="{4E6362DC-C76E-451C-80F4-B13781F0F4CD}" destId="{7E30204D-89A1-4F96-8578-1B7379F160A1}" srcOrd="2" destOrd="0" presId="urn:microsoft.com/office/officeart/2018/2/layout/IconLabelList"/>
    <dgm:cxn modelId="{D106A48D-439C-4531-8B70-E9F548F8D5A3}" type="presParOf" srcId="{A9165803-208A-49EB-8BE1-B41D1050B3E4}" destId="{3F2CE508-1668-47BE-B899-EF5E459E2899}" srcOrd="1" destOrd="0" presId="urn:microsoft.com/office/officeart/2018/2/layout/IconLabelList"/>
    <dgm:cxn modelId="{428C0D6E-5845-4548-A444-08301F0BF088}" type="presParOf" srcId="{A9165803-208A-49EB-8BE1-B41D1050B3E4}" destId="{D53CEFAF-2697-44C3-8447-2170680801B1}" srcOrd="2" destOrd="0" presId="urn:microsoft.com/office/officeart/2018/2/layout/IconLabelList"/>
    <dgm:cxn modelId="{20DA219D-C804-4880-A49A-C60D72A309D8}" type="presParOf" srcId="{D53CEFAF-2697-44C3-8447-2170680801B1}" destId="{8B862AA6-CB43-487B-B0AC-B2866B6956B8}" srcOrd="0" destOrd="0" presId="urn:microsoft.com/office/officeart/2018/2/layout/IconLabelList"/>
    <dgm:cxn modelId="{F4A8CB0C-44E5-4C8C-91E4-FA479A29BE24}" type="presParOf" srcId="{D53CEFAF-2697-44C3-8447-2170680801B1}" destId="{F5E0E0BD-5DD9-4913-A3BF-C9B1B3202437}" srcOrd="1" destOrd="0" presId="urn:microsoft.com/office/officeart/2018/2/layout/IconLabelList"/>
    <dgm:cxn modelId="{BB071914-77AF-40E3-8A2C-35701F71D1CB}" type="presParOf" srcId="{D53CEFAF-2697-44C3-8447-2170680801B1}" destId="{5EB2C833-9F1C-42DF-91C6-9984CBFAB993}" srcOrd="2" destOrd="0" presId="urn:microsoft.com/office/officeart/2018/2/layout/IconLabelList"/>
    <dgm:cxn modelId="{8FDC6ED8-B740-4E34-9847-AF0C2302880C}" type="presParOf" srcId="{A9165803-208A-49EB-8BE1-B41D1050B3E4}" destId="{580C52E0-3336-4C29-9CAC-9F4B351EBF3C}" srcOrd="3" destOrd="0" presId="urn:microsoft.com/office/officeart/2018/2/layout/IconLabelList"/>
    <dgm:cxn modelId="{548EEEB2-A95D-418B-885D-93395FF3DDDA}" type="presParOf" srcId="{A9165803-208A-49EB-8BE1-B41D1050B3E4}" destId="{C2DC0FF2-1160-497E-9A1B-DDC0D74378F0}" srcOrd="4" destOrd="0" presId="urn:microsoft.com/office/officeart/2018/2/layout/IconLabelList"/>
    <dgm:cxn modelId="{3FA169DA-986C-4A42-85BD-EB49AB60B36A}" type="presParOf" srcId="{C2DC0FF2-1160-497E-9A1B-DDC0D74378F0}" destId="{284DB74A-5102-4066-B127-A65BCB42D577}" srcOrd="0" destOrd="0" presId="urn:microsoft.com/office/officeart/2018/2/layout/IconLabelList"/>
    <dgm:cxn modelId="{2DB260E3-72A8-413B-8E20-14E26AD33DE8}" type="presParOf" srcId="{C2DC0FF2-1160-497E-9A1B-DDC0D74378F0}" destId="{72872A7A-6DB7-4165-9F9B-D9433796C741}" srcOrd="1" destOrd="0" presId="urn:microsoft.com/office/officeart/2018/2/layout/IconLabelList"/>
    <dgm:cxn modelId="{9C171E5F-7521-4A12-AD20-1B4316EEAA71}" type="presParOf" srcId="{C2DC0FF2-1160-497E-9A1B-DDC0D74378F0}" destId="{CFBA16FF-333D-41C9-9E64-974094BE92AB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5F4CC0-A4C2-4B15-968E-52F4EAB37573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3FB7AA1-6483-415C-B97F-90E6AA76C05C}">
      <dgm:prSet/>
      <dgm:spPr/>
      <dgm:t>
        <a:bodyPr/>
        <a:lstStyle/>
        <a:p>
          <a:r>
            <a:rPr lang="en-US"/>
            <a:t>Short-term: launch + 500 subscribers (Year 1).</a:t>
          </a:r>
        </a:p>
      </dgm:t>
    </dgm:pt>
    <dgm:pt modelId="{B9627B1F-1EE5-4439-843E-05CE2CEF1875}" type="parTrans" cxnId="{88C5FD2A-3F25-415F-ADF2-92B08B256527}">
      <dgm:prSet/>
      <dgm:spPr/>
      <dgm:t>
        <a:bodyPr/>
        <a:lstStyle/>
        <a:p>
          <a:endParaRPr lang="en-US"/>
        </a:p>
      </dgm:t>
    </dgm:pt>
    <dgm:pt modelId="{21242BD6-1C20-42C3-873C-8BFDBC686D6B}" type="sibTrans" cxnId="{88C5FD2A-3F25-415F-ADF2-92B08B256527}">
      <dgm:prSet phldrT="01"/>
      <dgm:spPr/>
      <dgm:t>
        <a:bodyPr/>
        <a:lstStyle/>
        <a:p>
          <a:r>
            <a:rPr lang="en-US"/>
            <a:t>01</a:t>
          </a:r>
        </a:p>
      </dgm:t>
    </dgm:pt>
    <dgm:pt modelId="{05689064-1C28-4EC1-BB88-372385DAABC2}">
      <dgm:prSet/>
      <dgm:spPr/>
      <dgm:t>
        <a:bodyPr/>
        <a:lstStyle/>
        <a:p>
          <a:r>
            <a:rPr lang="en-US"/>
            <a:t>Partnerships with 5 brands; strong social presence.</a:t>
          </a:r>
        </a:p>
      </dgm:t>
    </dgm:pt>
    <dgm:pt modelId="{88816511-0878-418C-9FDA-E1835BEF28A0}" type="parTrans" cxnId="{3BCBC320-F4B4-454C-9C72-B2B93FF3C2A9}">
      <dgm:prSet/>
      <dgm:spPr/>
      <dgm:t>
        <a:bodyPr/>
        <a:lstStyle/>
        <a:p>
          <a:endParaRPr lang="en-US"/>
        </a:p>
      </dgm:t>
    </dgm:pt>
    <dgm:pt modelId="{A13420D0-3346-4384-9993-5AA1CB8BA4A9}" type="sibTrans" cxnId="{3BCBC320-F4B4-454C-9C72-B2B93FF3C2A9}">
      <dgm:prSet phldrT="02"/>
      <dgm:spPr/>
      <dgm:t>
        <a:bodyPr/>
        <a:lstStyle/>
        <a:p>
          <a:r>
            <a:rPr lang="en-US"/>
            <a:t>02</a:t>
          </a:r>
        </a:p>
      </dgm:t>
    </dgm:pt>
    <dgm:pt modelId="{D141C86C-4131-482E-ADF8-D5D4A52AB144}">
      <dgm:prSet/>
      <dgm:spPr/>
      <dgm:t>
        <a:bodyPr/>
        <a:lstStyle/>
        <a:p>
          <a:r>
            <a:rPr lang="en-US"/>
            <a:t>Long-term: EU expansion; own product line; profitability Year 2.</a:t>
          </a:r>
        </a:p>
      </dgm:t>
    </dgm:pt>
    <dgm:pt modelId="{F3315D9F-94BD-4D8A-A0DD-567A418E9E3C}" type="parTrans" cxnId="{440D326C-C8A4-47DB-9595-539F9AA1B773}">
      <dgm:prSet/>
      <dgm:spPr/>
      <dgm:t>
        <a:bodyPr/>
        <a:lstStyle/>
        <a:p>
          <a:endParaRPr lang="en-US"/>
        </a:p>
      </dgm:t>
    </dgm:pt>
    <dgm:pt modelId="{0A35293C-0882-4720-BD1F-1E2AE16EFD62}" type="sibTrans" cxnId="{440D326C-C8A4-47DB-9595-539F9AA1B773}">
      <dgm:prSet phldrT="03"/>
      <dgm:spPr/>
      <dgm:t>
        <a:bodyPr/>
        <a:lstStyle/>
        <a:p>
          <a:r>
            <a:rPr lang="en-US"/>
            <a:t>03</a:t>
          </a:r>
        </a:p>
      </dgm:t>
    </dgm:pt>
    <dgm:pt modelId="{F559AE40-1006-0E46-BC1E-6369F595E182}" type="pres">
      <dgm:prSet presAssocID="{0F5F4CC0-A4C2-4B15-968E-52F4EAB37573}" presName="Name0" presStyleCnt="0">
        <dgm:presLayoutVars>
          <dgm:animLvl val="lvl"/>
          <dgm:resizeHandles val="exact"/>
        </dgm:presLayoutVars>
      </dgm:prSet>
      <dgm:spPr/>
    </dgm:pt>
    <dgm:pt modelId="{12CCDB32-6B08-AC44-B7C9-48FCD439C7BB}" type="pres">
      <dgm:prSet presAssocID="{A3FB7AA1-6483-415C-B97F-90E6AA76C05C}" presName="compositeNode" presStyleCnt="0">
        <dgm:presLayoutVars>
          <dgm:bulletEnabled val="1"/>
        </dgm:presLayoutVars>
      </dgm:prSet>
      <dgm:spPr/>
    </dgm:pt>
    <dgm:pt modelId="{F4270A33-FF42-9E47-B2F7-46F40866DEFC}" type="pres">
      <dgm:prSet presAssocID="{A3FB7AA1-6483-415C-B97F-90E6AA76C05C}" presName="bgRect" presStyleLbl="alignNode1" presStyleIdx="0" presStyleCnt="3"/>
      <dgm:spPr/>
    </dgm:pt>
    <dgm:pt modelId="{4AE7B693-7BD9-FE47-82DE-03D41347E9CC}" type="pres">
      <dgm:prSet presAssocID="{21242BD6-1C20-42C3-873C-8BFDBC686D6B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4C756F11-F6F8-AA4A-A6CD-52DB577CB08D}" type="pres">
      <dgm:prSet presAssocID="{A3FB7AA1-6483-415C-B97F-90E6AA76C05C}" presName="nodeRect" presStyleLbl="alignNode1" presStyleIdx="0" presStyleCnt="3">
        <dgm:presLayoutVars>
          <dgm:bulletEnabled val="1"/>
        </dgm:presLayoutVars>
      </dgm:prSet>
      <dgm:spPr/>
    </dgm:pt>
    <dgm:pt modelId="{AD8A2736-B9E0-B84A-8B1F-544C47D91F84}" type="pres">
      <dgm:prSet presAssocID="{21242BD6-1C20-42C3-873C-8BFDBC686D6B}" presName="sibTrans" presStyleCnt="0"/>
      <dgm:spPr/>
    </dgm:pt>
    <dgm:pt modelId="{2D71022D-E004-0E42-842D-07A1CB643566}" type="pres">
      <dgm:prSet presAssocID="{05689064-1C28-4EC1-BB88-372385DAABC2}" presName="compositeNode" presStyleCnt="0">
        <dgm:presLayoutVars>
          <dgm:bulletEnabled val="1"/>
        </dgm:presLayoutVars>
      </dgm:prSet>
      <dgm:spPr/>
    </dgm:pt>
    <dgm:pt modelId="{4C39C021-AE01-3449-B53F-891430A55FB6}" type="pres">
      <dgm:prSet presAssocID="{05689064-1C28-4EC1-BB88-372385DAABC2}" presName="bgRect" presStyleLbl="alignNode1" presStyleIdx="1" presStyleCnt="3"/>
      <dgm:spPr/>
    </dgm:pt>
    <dgm:pt modelId="{C0A7CEF1-9A55-1044-B0FE-F0223D78933F}" type="pres">
      <dgm:prSet presAssocID="{A13420D0-3346-4384-9993-5AA1CB8BA4A9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8F1531F9-2890-9B49-B8B7-7EBB99D243FB}" type="pres">
      <dgm:prSet presAssocID="{05689064-1C28-4EC1-BB88-372385DAABC2}" presName="nodeRect" presStyleLbl="alignNode1" presStyleIdx="1" presStyleCnt="3">
        <dgm:presLayoutVars>
          <dgm:bulletEnabled val="1"/>
        </dgm:presLayoutVars>
      </dgm:prSet>
      <dgm:spPr/>
    </dgm:pt>
    <dgm:pt modelId="{DCCD2399-F2D2-494A-BD66-94FBAA856695}" type="pres">
      <dgm:prSet presAssocID="{A13420D0-3346-4384-9993-5AA1CB8BA4A9}" presName="sibTrans" presStyleCnt="0"/>
      <dgm:spPr/>
    </dgm:pt>
    <dgm:pt modelId="{738786E7-9B52-6C49-BFC8-265E1E32DF82}" type="pres">
      <dgm:prSet presAssocID="{D141C86C-4131-482E-ADF8-D5D4A52AB144}" presName="compositeNode" presStyleCnt="0">
        <dgm:presLayoutVars>
          <dgm:bulletEnabled val="1"/>
        </dgm:presLayoutVars>
      </dgm:prSet>
      <dgm:spPr/>
    </dgm:pt>
    <dgm:pt modelId="{1910AEA0-88DA-974E-AEC0-5D2808F91FFC}" type="pres">
      <dgm:prSet presAssocID="{D141C86C-4131-482E-ADF8-D5D4A52AB144}" presName="bgRect" presStyleLbl="alignNode1" presStyleIdx="2" presStyleCnt="3"/>
      <dgm:spPr/>
    </dgm:pt>
    <dgm:pt modelId="{0D90E2C8-C6BD-DF40-BA3F-8E75F094F3E1}" type="pres">
      <dgm:prSet presAssocID="{0A35293C-0882-4720-BD1F-1E2AE16EFD62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4B27401D-8CD9-9C4F-A621-3EB23E4C955C}" type="pres">
      <dgm:prSet presAssocID="{D141C86C-4131-482E-ADF8-D5D4A52AB144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54F39E08-69C0-3E4C-9399-03E6AEC8BEBA}" type="presOf" srcId="{A3FB7AA1-6483-415C-B97F-90E6AA76C05C}" destId="{4C756F11-F6F8-AA4A-A6CD-52DB577CB08D}" srcOrd="1" destOrd="0" presId="urn:microsoft.com/office/officeart/2016/7/layout/LinearBlockProcessNumbered"/>
    <dgm:cxn modelId="{3BCBC320-F4B4-454C-9C72-B2B93FF3C2A9}" srcId="{0F5F4CC0-A4C2-4B15-968E-52F4EAB37573}" destId="{05689064-1C28-4EC1-BB88-372385DAABC2}" srcOrd="1" destOrd="0" parTransId="{88816511-0878-418C-9FDA-E1835BEF28A0}" sibTransId="{A13420D0-3346-4384-9993-5AA1CB8BA4A9}"/>
    <dgm:cxn modelId="{71B07023-346A-D445-A477-497FEA15E6C2}" type="presOf" srcId="{A3FB7AA1-6483-415C-B97F-90E6AA76C05C}" destId="{F4270A33-FF42-9E47-B2F7-46F40866DEFC}" srcOrd="0" destOrd="0" presId="urn:microsoft.com/office/officeart/2016/7/layout/LinearBlockProcessNumbered"/>
    <dgm:cxn modelId="{88C5FD2A-3F25-415F-ADF2-92B08B256527}" srcId="{0F5F4CC0-A4C2-4B15-968E-52F4EAB37573}" destId="{A3FB7AA1-6483-415C-B97F-90E6AA76C05C}" srcOrd="0" destOrd="0" parTransId="{B9627B1F-1EE5-4439-843E-05CE2CEF1875}" sibTransId="{21242BD6-1C20-42C3-873C-8BFDBC686D6B}"/>
    <dgm:cxn modelId="{73ECC02C-7AAA-1A49-80C5-03F32F965929}" type="presOf" srcId="{D141C86C-4131-482E-ADF8-D5D4A52AB144}" destId="{4B27401D-8CD9-9C4F-A621-3EB23E4C955C}" srcOrd="1" destOrd="0" presId="urn:microsoft.com/office/officeart/2016/7/layout/LinearBlockProcessNumbered"/>
    <dgm:cxn modelId="{9FF1F26B-BBFD-F643-96C7-3A3EA1A2CDEA}" type="presOf" srcId="{0F5F4CC0-A4C2-4B15-968E-52F4EAB37573}" destId="{F559AE40-1006-0E46-BC1E-6369F595E182}" srcOrd="0" destOrd="0" presId="urn:microsoft.com/office/officeart/2016/7/layout/LinearBlockProcessNumbered"/>
    <dgm:cxn modelId="{440D326C-C8A4-47DB-9595-539F9AA1B773}" srcId="{0F5F4CC0-A4C2-4B15-968E-52F4EAB37573}" destId="{D141C86C-4131-482E-ADF8-D5D4A52AB144}" srcOrd="2" destOrd="0" parTransId="{F3315D9F-94BD-4D8A-A0DD-567A418E9E3C}" sibTransId="{0A35293C-0882-4720-BD1F-1E2AE16EFD62}"/>
    <dgm:cxn modelId="{1AC07284-01BF-7A48-8227-78E560B73702}" type="presOf" srcId="{05689064-1C28-4EC1-BB88-372385DAABC2}" destId="{4C39C021-AE01-3449-B53F-891430A55FB6}" srcOrd="0" destOrd="0" presId="urn:microsoft.com/office/officeart/2016/7/layout/LinearBlockProcessNumbered"/>
    <dgm:cxn modelId="{36C28B9B-10C7-094A-AB30-1657377A3629}" type="presOf" srcId="{D141C86C-4131-482E-ADF8-D5D4A52AB144}" destId="{1910AEA0-88DA-974E-AEC0-5D2808F91FFC}" srcOrd="0" destOrd="0" presId="urn:microsoft.com/office/officeart/2016/7/layout/LinearBlockProcessNumbered"/>
    <dgm:cxn modelId="{3A69AAAE-46F6-2346-A07D-C0AFA67EF0AC}" type="presOf" srcId="{05689064-1C28-4EC1-BB88-372385DAABC2}" destId="{8F1531F9-2890-9B49-B8B7-7EBB99D243FB}" srcOrd="1" destOrd="0" presId="urn:microsoft.com/office/officeart/2016/7/layout/LinearBlockProcessNumbered"/>
    <dgm:cxn modelId="{BE03D6D4-3343-2444-9730-0F3E00BE3291}" type="presOf" srcId="{21242BD6-1C20-42C3-873C-8BFDBC686D6B}" destId="{4AE7B693-7BD9-FE47-82DE-03D41347E9CC}" srcOrd="0" destOrd="0" presId="urn:microsoft.com/office/officeart/2016/7/layout/LinearBlockProcessNumbered"/>
    <dgm:cxn modelId="{D123F2DA-D782-C04F-9CEB-7F56E6FE9E73}" type="presOf" srcId="{A13420D0-3346-4384-9993-5AA1CB8BA4A9}" destId="{C0A7CEF1-9A55-1044-B0FE-F0223D78933F}" srcOrd="0" destOrd="0" presId="urn:microsoft.com/office/officeart/2016/7/layout/LinearBlockProcessNumbered"/>
    <dgm:cxn modelId="{2C1F96E6-F4D1-2B45-955E-B2652F902E31}" type="presOf" srcId="{0A35293C-0882-4720-BD1F-1E2AE16EFD62}" destId="{0D90E2C8-C6BD-DF40-BA3F-8E75F094F3E1}" srcOrd="0" destOrd="0" presId="urn:microsoft.com/office/officeart/2016/7/layout/LinearBlockProcessNumbered"/>
    <dgm:cxn modelId="{F8D8E4FD-DD71-C442-B5D5-C8B90743C0C4}" type="presParOf" srcId="{F559AE40-1006-0E46-BC1E-6369F595E182}" destId="{12CCDB32-6B08-AC44-B7C9-48FCD439C7BB}" srcOrd="0" destOrd="0" presId="urn:microsoft.com/office/officeart/2016/7/layout/LinearBlockProcessNumbered"/>
    <dgm:cxn modelId="{72AD7C80-964E-0947-B52C-767BC3F674E3}" type="presParOf" srcId="{12CCDB32-6B08-AC44-B7C9-48FCD439C7BB}" destId="{F4270A33-FF42-9E47-B2F7-46F40866DEFC}" srcOrd="0" destOrd="0" presId="urn:microsoft.com/office/officeart/2016/7/layout/LinearBlockProcessNumbered"/>
    <dgm:cxn modelId="{FBD59A64-DE9F-624F-9C18-716826560529}" type="presParOf" srcId="{12CCDB32-6B08-AC44-B7C9-48FCD439C7BB}" destId="{4AE7B693-7BD9-FE47-82DE-03D41347E9CC}" srcOrd="1" destOrd="0" presId="urn:microsoft.com/office/officeart/2016/7/layout/LinearBlockProcessNumbered"/>
    <dgm:cxn modelId="{605A4ACD-F61E-F145-A8CD-2865AD254B0B}" type="presParOf" srcId="{12CCDB32-6B08-AC44-B7C9-48FCD439C7BB}" destId="{4C756F11-F6F8-AA4A-A6CD-52DB577CB08D}" srcOrd="2" destOrd="0" presId="urn:microsoft.com/office/officeart/2016/7/layout/LinearBlockProcessNumbered"/>
    <dgm:cxn modelId="{17ED28B4-CD5E-324F-A12B-0A8BE4C42B36}" type="presParOf" srcId="{F559AE40-1006-0E46-BC1E-6369F595E182}" destId="{AD8A2736-B9E0-B84A-8B1F-544C47D91F84}" srcOrd="1" destOrd="0" presId="urn:microsoft.com/office/officeart/2016/7/layout/LinearBlockProcessNumbered"/>
    <dgm:cxn modelId="{984ED4BA-6F1F-F843-80FF-78FAA2E5F189}" type="presParOf" srcId="{F559AE40-1006-0E46-BC1E-6369F595E182}" destId="{2D71022D-E004-0E42-842D-07A1CB643566}" srcOrd="2" destOrd="0" presId="urn:microsoft.com/office/officeart/2016/7/layout/LinearBlockProcessNumbered"/>
    <dgm:cxn modelId="{BBA22C6B-F55B-4A4C-B9E2-2340A802BDFC}" type="presParOf" srcId="{2D71022D-E004-0E42-842D-07A1CB643566}" destId="{4C39C021-AE01-3449-B53F-891430A55FB6}" srcOrd="0" destOrd="0" presId="urn:microsoft.com/office/officeart/2016/7/layout/LinearBlockProcessNumbered"/>
    <dgm:cxn modelId="{16FB815B-0A9A-7D4F-896E-253501F525B4}" type="presParOf" srcId="{2D71022D-E004-0E42-842D-07A1CB643566}" destId="{C0A7CEF1-9A55-1044-B0FE-F0223D78933F}" srcOrd="1" destOrd="0" presId="urn:microsoft.com/office/officeart/2016/7/layout/LinearBlockProcessNumbered"/>
    <dgm:cxn modelId="{533B4917-4DB9-B947-99FB-B0236A5CBE80}" type="presParOf" srcId="{2D71022D-E004-0E42-842D-07A1CB643566}" destId="{8F1531F9-2890-9B49-B8B7-7EBB99D243FB}" srcOrd="2" destOrd="0" presId="urn:microsoft.com/office/officeart/2016/7/layout/LinearBlockProcessNumbered"/>
    <dgm:cxn modelId="{07B66147-EE53-764C-955E-8B50566DED35}" type="presParOf" srcId="{F559AE40-1006-0E46-BC1E-6369F595E182}" destId="{DCCD2399-F2D2-494A-BD66-94FBAA856695}" srcOrd="3" destOrd="0" presId="urn:microsoft.com/office/officeart/2016/7/layout/LinearBlockProcessNumbered"/>
    <dgm:cxn modelId="{7E3596A9-5A5A-FC4A-8119-654363D043A1}" type="presParOf" srcId="{F559AE40-1006-0E46-BC1E-6369F595E182}" destId="{738786E7-9B52-6C49-BFC8-265E1E32DF82}" srcOrd="4" destOrd="0" presId="urn:microsoft.com/office/officeart/2016/7/layout/LinearBlockProcessNumbered"/>
    <dgm:cxn modelId="{46E27642-275D-4447-B0D4-072EC6706E35}" type="presParOf" srcId="{738786E7-9B52-6C49-BFC8-265E1E32DF82}" destId="{1910AEA0-88DA-974E-AEC0-5D2808F91FFC}" srcOrd="0" destOrd="0" presId="urn:microsoft.com/office/officeart/2016/7/layout/LinearBlockProcessNumbered"/>
    <dgm:cxn modelId="{A8982FFA-0612-7B47-A041-F8F35B63F2E3}" type="presParOf" srcId="{738786E7-9B52-6C49-BFC8-265E1E32DF82}" destId="{0D90E2C8-C6BD-DF40-BA3F-8E75F094F3E1}" srcOrd="1" destOrd="0" presId="urn:microsoft.com/office/officeart/2016/7/layout/LinearBlockProcessNumbered"/>
    <dgm:cxn modelId="{1B868385-6343-394E-AAFD-704D44C1A424}" type="presParOf" srcId="{738786E7-9B52-6C49-BFC8-265E1E32DF82}" destId="{4B27401D-8CD9-9C4F-A621-3EB23E4C955C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57996C-A738-4C5A-8A6C-5C048C293FC4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DBB461-3041-4BFC-93C3-45ACC904F9F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Sensitive-skin only focus (niche).</a:t>
          </a:r>
        </a:p>
      </dgm:t>
    </dgm:pt>
    <dgm:pt modelId="{942ED48D-1BB1-4AD4-8BF7-46EB403AC82C}" type="parTrans" cxnId="{32D95BD7-5F36-4CB7-AA61-63572F9FC187}">
      <dgm:prSet/>
      <dgm:spPr/>
      <dgm:t>
        <a:bodyPr/>
        <a:lstStyle/>
        <a:p>
          <a:endParaRPr lang="en-US"/>
        </a:p>
      </dgm:t>
    </dgm:pt>
    <dgm:pt modelId="{8D80C284-C981-435F-900C-0F8DC94345F3}" type="sibTrans" cxnId="{32D95BD7-5F36-4CB7-AA61-63572F9FC187}">
      <dgm:prSet/>
      <dgm:spPr/>
      <dgm:t>
        <a:bodyPr/>
        <a:lstStyle/>
        <a:p>
          <a:endParaRPr lang="en-US"/>
        </a:p>
      </dgm:t>
    </dgm:pt>
    <dgm:pt modelId="{1C7B64EE-3C72-419A-9645-489EF2C0CDE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AI personalisation for accuracy.</a:t>
          </a:r>
        </a:p>
      </dgm:t>
    </dgm:pt>
    <dgm:pt modelId="{B7FE54FA-2F8C-48B2-8A9D-D0E513006F18}" type="parTrans" cxnId="{C15D9602-9244-44BA-8133-B12A5EB517D2}">
      <dgm:prSet/>
      <dgm:spPr/>
      <dgm:t>
        <a:bodyPr/>
        <a:lstStyle/>
        <a:p>
          <a:endParaRPr lang="en-US"/>
        </a:p>
      </dgm:t>
    </dgm:pt>
    <dgm:pt modelId="{7FC425E2-31B2-42B2-9C6A-1A92DAC4AE7E}" type="sibTrans" cxnId="{C15D9602-9244-44BA-8133-B12A5EB517D2}">
      <dgm:prSet/>
      <dgm:spPr/>
      <dgm:t>
        <a:bodyPr/>
        <a:lstStyle/>
        <a:p>
          <a:endParaRPr lang="en-US"/>
        </a:p>
      </dgm:t>
    </dgm:pt>
    <dgm:pt modelId="{25420279-EC5F-4789-BAD2-FEC8C46F66D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Dermatology credibility + eco packaging.</a:t>
          </a:r>
        </a:p>
      </dgm:t>
    </dgm:pt>
    <dgm:pt modelId="{80C8C5A4-CA1A-4A2F-BA39-961D4A88DF88}" type="parTrans" cxnId="{3FB92C2C-6BAD-4995-B944-8A2F813CB09A}">
      <dgm:prSet/>
      <dgm:spPr/>
      <dgm:t>
        <a:bodyPr/>
        <a:lstStyle/>
        <a:p>
          <a:endParaRPr lang="en-US"/>
        </a:p>
      </dgm:t>
    </dgm:pt>
    <dgm:pt modelId="{434A9B3B-FD92-4E4C-8B83-0F6DA8A68188}" type="sibTrans" cxnId="{3FB92C2C-6BAD-4995-B944-8A2F813CB09A}">
      <dgm:prSet/>
      <dgm:spPr/>
      <dgm:t>
        <a:bodyPr/>
        <a:lstStyle/>
        <a:p>
          <a:endParaRPr lang="en-US"/>
        </a:p>
      </dgm:t>
    </dgm:pt>
    <dgm:pt modelId="{BF34B1C1-98AF-49C1-843D-63ED7311550C}" type="pres">
      <dgm:prSet presAssocID="{0257996C-A738-4C5A-8A6C-5C048C293FC4}" presName="root" presStyleCnt="0">
        <dgm:presLayoutVars>
          <dgm:dir/>
          <dgm:resizeHandles val="exact"/>
        </dgm:presLayoutVars>
      </dgm:prSet>
      <dgm:spPr/>
    </dgm:pt>
    <dgm:pt modelId="{98012271-7FDD-4218-A755-F130FB023664}" type="pres">
      <dgm:prSet presAssocID="{02DBB461-3041-4BFC-93C3-45ACC904F9FC}" presName="compNode" presStyleCnt="0"/>
      <dgm:spPr/>
    </dgm:pt>
    <dgm:pt modelId="{445F9F66-975F-4321-96FB-9D584E6A6B01}" type="pres">
      <dgm:prSet presAssocID="{02DBB461-3041-4BFC-93C3-45ACC904F9F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inoculars"/>
        </a:ext>
      </dgm:extLst>
    </dgm:pt>
    <dgm:pt modelId="{A299AA85-A241-4458-9E8F-A1B8E89E942C}" type="pres">
      <dgm:prSet presAssocID="{02DBB461-3041-4BFC-93C3-45ACC904F9FC}" presName="spaceRect" presStyleCnt="0"/>
      <dgm:spPr/>
    </dgm:pt>
    <dgm:pt modelId="{BB8CA2DB-311B-49E3-ACFB-9722A21D7EF7}" type="pres">
      <dgm:prSet presAssocID="{02DBB461-3041-4BFC-93C3-45ACC904F9FC}" presName="textRect" presStyleLbl="revTx" presStyleIdx="0" presStyleCnt="3">
        <dgm:presLayoutVars>
          <dgm:chMax val="1"/>
          <dgm:chPref val="1"/>
        </dgm:presLayoutVars>
      </dgm:prSet>
      <dgm:spPr/>
    </dgm:pt>
    <dgm:pt modelId="{2230283B-2416-4112-B74E-BFE508085C4C}" type="pres">
      <dgm:prSet presAssocID="{8D80C284-C981-435F-900C-0F8DC94345F3}" presName="sibTrans" presStyleCnt="0"/>
      <dgm:spPr/>
    </dgm:pt>
    <dgm:pt modelId="{B817F8FC-0952-4954-BF15-364FDFFCD47A}" type="pres">
      <dgm:prSet presAssocID="{1C7B64EE-3C72-419A-9645-489EF2C0CDE8}" presName="compNode" presStyleCnt="0"/>
      <dgm:spPr/>
    </dgm:pt>
    <dgm:pt modelId="{3DE4DE8F-A822-4392-9FE7-B3426A06D59D}" type="pres">
      <dgm:prSet presAssocID="{1C7B64EE-3C72-419A-9645-489EF2C0CDE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34450B42-4CF9-4B15-897B-9A1FDDAAA0C7}" type="pres">
      <dgm:prSet presAssocID="{1C7B64EE-3C72-419A-9645-489EF2C0CDE8}" presName="spaceRect" presStyleCnt="0"/>
      <dgm:spPr/>
    </dgm:pt>
    <dgm:pt modelId="{40B0E6FB-05A0-4D7E-8BDE-5742A85961C3}" type="pres">
      <dgm:prSet presAssocID="{1C7B64EE-3C72-419A-9645-489EF2C0CDE8}" presName="textRect" presStyleLbl="revTx" presStyleIdx="1" presStyleCnt="3">
        <dgm:presLayoutVars>
          <dgm:chMax val="1"/>
          <dgm:chPref val="1"/>
        </dgm:presLayoutVars>
      </dgm:prSet>
      <dgm:spPr/>
    </dgm:pt>
    <dgm:pt modelId="{FD9BD07F-477E-4B21-A026-9BF490403A0A}" type="pres">
      <dgm:prSet presAssocID="{7FC425E2-31B2-42B2-9C6A-1A92DAC4AE7E}" presName="sibTrans" presStyleCnt="0"/>
      <dgm:spPr/>
    </dgm:pt>
    <dgm:pt modelId="{1862C04D-5994-4E68-8AD6-AED066763EFA}" type="pres">
      <dgm:prSet presAssocID="{25420279-EC5F-4789-BAD2-FEC8C46F66D3}" presName="compNode" presStyleCnt="0"/>
      <dgm:spPr/>
    </dgm:pt>
    <dgm:pt modelId="{7C8DE3C6-8212-4C27-A7C6-32CC73A447E4}" type="pres">
      <dgm:prSet presAssocID="{25420279-EC5F-4789-BAD2-FEC8C46F66D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ask"/>
        </a:ext>
      </dgm:extLst>
    </dgm:pt>
    <dgm:pt modelId="{E96419C8-163E-4701-A537-5E163F04188F}" type="pres">
      <dgm:prSet presAssocID="{25420279-EC5F-4789-BAD2-FEC8C46F66D3}" presName="spaceRect" presStyleCnt="0"/>
      <dgm:spPr/>
    </dgm:pt>
    <dgm:pt modelId="{BB0D175B-103E-42DF-8286-256A7F9E17B9}" type="pres">
      <dgm:prSet presAssocID="{25420279-EC5F-4789-BAD2-FEC8C46F66D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15D9602-9244-44BA-8133-B12A5EB517D2}" srcId="{0257996C-A738-4C5A-8A6C-5C048C293FC4}" destId="{1C7B64EE-3C72-419A-9645-489EF2C0CDE8}" srcOrd="1" destOrd="0" parTransId="{B7FE54FA-2F8C-48B2-8A9D-D0E513006F18}" sibTransId="{7FC425E2-31B2-42B2-9C6A-1A92DAC4AE7E}"/>
    <dgm:cxn modelId="{3FB92C2C-6BAD-4995-B944-8A2F813CB09A}" srcId="{0257996C-A738-4C5A-8A6C-5C048C293FC4}" destId="{25420279-EC5F-4789-BAD2-FEC8C46F66D3}" srcOrd="2" destOrd="0" parTransId="{80C8C5A4-CA1A-4A2F-BA39-961D4A88DF88}" sibTransId="{434A9B3B-FD92-4E4C-8B83-0F6DA8A68188}"/>
    <dgm:cxn modelId="{2A993C66-D697-47EE-9DE1-4F005982ADA9}" type="presOf" srcId="{1C7B64EE-3C72-419A-9645-489EF2C0CDE8}" destId="{40B0E6FB-05A0-4D7E-8BDE-5742A85961C3}" srcOrd="0" destOrd="0" presId="urn:microsoft.com/office/officeart/2018/2/layout/IconLabelList"/>
    <dgm:cxn modelId="{DA9E406B-5865-428A-8F9E-F635DAAC09A3}" type="presOf" srcId="{02DBB461-3041-4BFC-93C3-45ACC904F9FC}" destId="{BB8CA2DB-311B-49E3-ACFB-9722A21D7EF7}" srcOrd="0" destOrd="0" presId="urn:microsoft.com/office/officeart/2018/2/layout/IconLabelList"/>
    <dgm:cxn modelId="{F7F2DAD5-44F7-4530-9A92-786DE32AE635}" type="presOf" srcId="{0257996C-A738-4C5A-8A6C-5C048C293FC4}" destId="{BF34B1C1-98AF-49C1-843D-63ED7311550C}" srcOrd="0" destOrd="0" presId="urn:microsoft.com/office/officeart/2018/2/layout/IconLabelList"/>
    <dgm:cxn modelId="{32D95BD7-5F36-4CB7-AA61-63572F9FC187}" srcId="{0257996C-A738-4C5A-8A6C-5C048C293FC4}" destId="{02DBB461-3041-4BFC-93C3-45ACC904F9FC}" srcOrd="0" destOrd="0" parTransId="{942ED48D-1BB1-4AD4-8BF7-46EB403AC82C}" sibTransId="{8D80C284-C981-435F-900C-0F8DC94345F3}"/>
    <dgm:cxn modelId="{3888C3F8-E47B-4F71-B8E7-B1F96D451750}" type="presOf" srcId="{25420279-EC5F-4789-BAD2-FEC8C46F66D3}" destId="{BB0D175B-103E-42DF-8286-256A7F9E17B9}" srcOrd="0" destOrd="0" presId="urn:microsoft.com/office/officeart/2018/2/layout/IconLabelList"/>
    <dgm:cxn modelId="{5161CAFE-67D3-4CDD-BC71-D08932EC8C0F}" type="presParOf" srcId="{BF34B1C1-98AF-49C1-843D-63ED7311550C}" destId="{98012271-7FDD-4218-A755-F130FB023664}" srcOrd="0" destOrd="0" presId="urn:microsoft.com/office/officeart/2018/2/layout/IconLabelList"/>
    <dgm:cxn modelId="{4A60A2C7-5605-4AF9-8C95-80C5F4FE7400}" type="presParOf" srcId="{98012271-7FDD-4218-A755-F130FB023664}" destId="{445F9F66-975F-4321-96FB-9D584E6A6B01}" srcOrd="0" destOrd="0" presId="urn:microsoft.com/office/officeart/2018/2/layout/IconLabelList"/>
    <dgm:cxn modelId="{0761174D-941E-497D-B402-EA78BD47220A}" type="presParOf" srcId="{98012271-7FDD-4218-A755-F130FB023664}" destId="{A299AA85-A241-4458-9E8F-A1B8E89E942C}" srcOrd="1" destOrd="0" presId="urn:microsoft.com/office/officeart/2018/2/layout/IconLabelList"/>
    <dgm:cxn modelId="{7F643E8A-AAE6-4B10-B091-7DC5CD8B4C72}" type="presParOf" srcId="{98012271-7FDD-4218-A755-F130FB023664}" destId="{BB8CA2DB-311B-49E3-ACFB-9722A21D7EF7}" srcOrd="2" destOrd="0" presId="urn:microsoft.com/office/officeart/2018/2/layout/IconLabelList"/>
    <dgm:cxn modelId="{2A489E44-78D8-44FC-9258-9329787AC9A4}" type="presParOf" srcId="{BF34B1C1-98AF-49C1-843D-63ED7311550C}" destId="{2230283B-2416-4112-B74E-BFE508085C4C}" srcOrd="1" destOrd="0" presId="urn:microsoft.com/office/officeart/2018/2/layout/IconLabelList"/>
    <dgm:cxn modelId="{A7AA58C8-6DDB-40AB-B945-56CBA978730E}" type="presParOf" srcId="{BF34B1C1-98AF-49C1-843D-63ED7311550C}" destId="{B817F8FC-0952-4954-BF15-364FDFFCD47A}" srcOrd="2" destOrd="0" presId="urn:microsoft.com/office/officeart/2018/2/layout/IconLabelList"/>
    <dgm:cxn modelId="{9E03151B-4504-4964-AF00-C687B05E299D}" type="presParOf" srcId="{B817F8FC-0952-4954-BF15-364FDFFCD47A}" destId="{3DE4DE8F-A822-4392-9FE7-B3426A06D59D}" srcOrd="0" destOrd="0" presId="urn:microsoft.com/office/officeart/2018/2/layout/IconLabelList"/>
    <dgm:cxn modelId="{DC23C840-63E2-4E5B-AC47-D33B0266E53A}" type="presParOf" srcId="{B817F8FC-0952-4954-BF15-364FDFFCD47A}" destId="{34450B42-4CF9-4B15-897B-9A1FDDAAA0C7}" srcOrd="1" destOrd="0" presId="urn:microsoft.com/office/officeart/2018/2/layout/IconLabelList"/>
    <dgm:cxn modelId="{3A1E97C7-8E75-453B-9F30-20A73CD444F8}" type="presParOf" srcId="{B817F8FC-0952-4954-BF15-364FDFFCD47A}" destId="{40B0E6FB-05A0-4D7E-8BDE-5742A85961C3}" srcOrd="2" destOrd="0" presId="urn:microsoft.com/office/officeart/2018/2/layout/IconLabelList"/>
    <dgm:cxn modelId="{F60705DC-BE5F-41A9-8728-5CCC5F81B6F8}" type="presParOf" srcId="{BF34B1C1-98AF-49C1-843D-63ED7311550C}" destId="{FD9BD07F-477E-4B21-A026-9BF490403A0A}" srcOrd="3" destOrd="0" presId="urn:microsoft.com/office/officeart/2018/2/layout/IconLabelList"/>
    <dgm:cxn modelId="{0095866E-FF4B-4E68-B81E-6B33DDB1F515}" type="presParOf" srcId="{BF34B1C1-98AF-49C1-843D-63ED7311550C}" destId="{1862C04D-5994-4E68-8AD6-AED066763EFA}" srcOrd="4" destOrd="0" presId="urn:microsoft.com/office/officeart/2018/2/layout/IconLabelList"/>
    <dgm:cxn modelId="{02D35646-4F61-469A-A233-EBAF83D8476A}" type="presParOf" srcId="{1862C04D-5994-4E68-8AD6-AED066763EFA}" destId="{7C8DE3C6-8212-4C27-A7C6-32CC73A447E4}" srcOrd="0" destOrd="0" presId="urn:microsoft.com/office/officeart/2018/2/layout/IconLabelList"/>
    <dgm:cxn modelId="{64070474-4E5E-4480-AE19-362676E1A1D3}" type="presParOf" srcId="{1862C04D-5994-4E68-8AD6-AED066763EFA}" destId="{E96419C8-163E-4701-A537-5E163F04188F}" srcOrd="1" destOrd="0" presId="urn:microsoft.com/office/officeart/2018/2/layout/IconLabelList"/>
    <dgm:cxn modelId="{A5B2EBDA-0591-497E-8EFE-C24B360B26C4}" type="presParOf" srcId="{1862C04D-5994-4E68-8AD6-AED066763EFA}" destId="{BB0D175B-103E-42DF-8286-256A7F9E17B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C6D5E66-D6D9-4D91-AED6-9CC4CB244326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2AD1AD-FFB3-494B-B91F-B827F500142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Political: UK cosmetic standards help trust.</a:t>
          </a:r>
        </a:p>
      </dgm:t>
    </dgm:pt>
    <dgm:pt modelId="{0CCD1232-A91B-4587-AEA8-039B405083D1}" type="parTrans" cxnId="{46EA247E-A163-4288-B8ED-56F3BAEC19A5}">
      <dgm:prSet/>
      <dgm:spPr/>
      <dgm:t>
        <a:bodyPr/>
        <a:lstStyle/>
        <a:p>
          <a:endParaRPr lang="en-US"/>
        </a:p>
      </dgm:t>
    </dgm:pt>
    <dgm:pt modelId="{55C69756-CA87-474E-B842-705D96035C61}" type="sibTrans" cxnId="{46EA247E-A163-4288-B8ED-56F3BAEC19A5}">
      <dgm:prSet/>
      <dgm:spPr/>
      <dgm:t>
        <a:bodyPr/>
        <a:lstStyle/>
        <a:p>
          <a:endParaRPr lang="en-US"/>
        </a:p>
      </dgm:t>
    </dgm:pt>
    <dgm:pt modelId="{E9E89D8B-DDC6-49BA-84BE-FC984F8CCF0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Economic: demand resilient; mindful pricing.</a:t>
          </a:r>
        </a:p>
      </dgm:t>
    </dgm:pt>
    <dgm:pt modelId="{3E6E1A6C-41A3-4A45-9163-244E0A69C3CF}" type="parTrans" cxnId="{E35C936F-964A-43C4-9894-D10692E18510}">
      <dgm:prSet/>
      <dgm:spPr/>
      <dgm:t>
        <a:bodyPr/>
        <a:lstStyle/>
        <a:p>
          <a:endParaRPr lang="en-US"/>
        </a:p>
      </dgm:t>
    </dgm:pt>
    <dgm:pt modelId="{F0A1C357-30BF-499E-A3F1-F668572C0B28}" type="sibTrans" cxnId="{E35C936F-964A-43C4-9894-D10692E18510}">
      <dgm:prSet/>
      <dgm:spPr/>
      <dgm:t>
        <a:bodyPr/>
        <a:lstStyle/>
        <a:p>
          <a:endParaRPr lang="en-US"/>
        </a:p>
      </dgm:t>
    </dgm:pt>
    <dgm:pt modelId="{75C3C63F-C118-43CD-87BE-0A677CFDCCC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Social: sensitivity concerns rising.</a:t>
          </a:r>
        </a:p>
      </dgm:t>
    </dgm:pt>
    <dgm:pt modelId="{F0B30929-F853-4260-97C5-EC4E459C57B5}" type="parTrans" cxnId="{78749CAF-E58C-43CC-A336-DD16919068FF}">
      <dgm:prSet/>
      <dgm:spPr/>
      <dgm:t>
        <a:bodyPr/>
        <a:lstStyle/>
        <a:p>
          <a:endParaRPr lang="en-US"/>
        </a:p>
      </dgm:t>
    </dgm:pt>
    <dgm:pt modelId="{40CF92F4-CB0D-43D3-8386-8820F9760E04}" type="sibTrans" cxnId="{78749CAF-E58C-43CC-A336-DD16919068FF}">
      <dgm:prSet/>
      <dgm:spPr/>
      <dgm:t>
        <a:bodyPr/>
        <a:lstStyle/>
        <a:p>
          <a:endParaRPr lang="en-US"/>
        </a:p>
      </dgm:t>
    </dgm:pt>
    <dgm:pt modelId="{DDDB198A-ED33-44CC-8214-8644F628B03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Technological: AI + app enable personalisation.</a:t>
          </a:r>
        </a:p>
      </dgm:t>
    </dgm:pt>
    <dgm:pt modelId="{EC5BF6FC-4700-4B1E-BE5C-773E784FF418}" type="parTrans" cxnId="{2DE79537-7FD9-4310-A437-33FA32F5E44E}">
      <dgm:prSet/>
      <dgm:spPr/>
      <dgm:t>
        <a:bodyPr/>
        <a:lstStyle/>
        <a:p>
          <a:endParaRPr lang="en-US"/>
        </a:p>
      </dgm:t>
    </dgm:pt>
    <dgm:pt modelId="{D2DD929E-6A7C-4C72-AAD0-7694C5D9A19C}" type="sibTrans" cxnId="{2DE79537-7FD9-4310-A437-33FA32F5E44E}">
      <dgm:prSet/>
      <dgm:spPr/>
      <dgm:t>
        <a:bodyPr/>
        <a:lstStyle/>
        <a:p>
          <a:endParaRPr lang="en-US"/>
        </a:p>
      </dgm:t>
    </dgm:pt>
    <dgm:pt modelId="{943D4735-7772-4ADF-A52E-E4EBE7BE90E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Environmental: recyclable packaging.</a:t>
          </a:r>
        </a:p>
      </dgm:t>
    </dgm:pt>
    <dgm:pt modelId="{4D553173-FFD2-46D6-9C26-AE87AACD2EAE}" type="parTrans" cxnId="{389D37CC-549E-4806-BC84-8E93AAAB297F}">
      <dgm:prSet/>
      <dgm:spPr/>
      <dgm:t>
        <a:bodyPr/>
        <a:lstStyle/>
        <a:p>
          <a:endParaRPr lang="en-US"/>
        </a:p>
      </dgm:t>
    </dgm:pt>
    <dgm:pt modelId="{8332D37E-E04B-457E-9A90-CA515CE27C25}" type="sibTrans" cxnId="{389D37CC-549E-4806-BC84-8E93AAAB297F}">
      <dgm:prSet/>
      <dgm:spPr/>
      <dgm:t>
        <a:bodyPr/>
        <a:lstStyle/>
        <a:p>
          <a:endParaRPr lang="en-US"/>
        </a:p>
      </dgm:t>
    </dgm:pt>
    <dgm:pt modelId="{41716685-A8A9-400F-9C86-56A2D4828AC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Legal: GDPR &amp; consumer rights.</a:t>
          </a:r>
        </a:p>
      </dgm:t>
    </dgm:pt>
    <dgm:pt modelId="{62088F4E-1E83-4FF3-A0EA-02677005EFDB}" type="parTrans" cxnId="{CFB82014-9E06-4486-909C-80B405D89F0B}">
      <dgm:prSet/>
      <dgm:spPr/>
      <dgm:t>
        <a:bodyPr/>
        <a:lstStyle/>
        <a:p>
          <a:endParaRPr lang="en-US"/>
        </a:p>
      </dgm:t>
    </dgm:pt>
    <dgm:pt modelId="{9514587B-FCF4-4D05-AE8C-99BDB88EDA57}" type="sibTrans" cxnId="{CFB82014-9E06-4486-909C-80B405D89F0B}">
      <dgm:prSet/>
      <dgm:spPr/>
      <dgm:t>
        <a:bodyPr/>
        <a:lstStyle/>
        <a:p>
          <a:endParaRPr lang="en-US"/>
        </a:p>
      </dgm:t>
    </dgm:pt>
    <dgm:pt modelId="{2960E0D0-B350-4806-9505-326410B56113}" type="pres">
      <dgm:prSet presAssocID="{0C6D5E66-D6D9-4D91-AED6-9CC4CB244326}" presName="root" presStyleCnt="0">
        <dgm:presLayoutVars>
          <dgm:dir/>
          <dgm:resizeHandles val="exact"/>
        </dgm:presLayoutVars>
      </dgm:prSet>
      <dgm:spPr/>
    </dgm:pt>
    <dgm:pt modelId="{22DA1E5B-B501-48FC-8045-5A9C48A0C29A}" type="pres">
      <dgm:prSet presAssocID="{6D2AD1AD-FFB3-494B-B91F-B827F5001426}" presName="compNode" presStyleCnt="0"/>
      <dgm:spPr/>
    </dgm:pt>
    <dgm:pt modelId="{0B856883-FFC4-478D-8FFD-FBC7EBD8955D}" type="pres">
      <dgm:prSet presAssocID="{6D2AD1AD-FFB3-494B-B91F-B827F5001426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0E780807-94A0-4FEF-9EBC-31B2A6AC8424}" type="pres">
      <dgm:prSet presAssocID="{6D2AD1AD-FFB3-494B-B91F-B827F5001426}" presName="spaceRect" presStyleCnt="0"/>
      <dgm:spPr/>
    </dgm:pt>
    <dgm:pt modelId="{E1687ACB-CD51-407B-A100-BE298D5C874F}" type="pres">
      <dgm:prSet presAssocID="{6D2AD1AD-FFB3-494B-B91F-B827F5001426}" presName="textRect" presStyleLbl="revTx" presStyleIdx="0" presStyleCnt="6">
        <dgm:presLayoutVars>
          <dgm:chMax val="1"/>
          <dgm:chPref val="1"/>
        </dgm:presLayoutVars>
      </dgm:prSet>
      <dgm:spPr/>
    </dgm:pt>
    <dgm:pt modelId="{FCCC6F6E-A58E-4F9A-8D5C-ADD6FF72A53B}" type="pres">
      <dgm:prSet presAssocID="{55C69756-CA87-474E-B842-705D96035C61}" presName="sibTrans" presStyleCnt="0"/>
      <dgm:spPr/>
    </dgm:pt>
    <dgm:pt modelId="{9DF3F19B-966B-40A8-A46B-B695D9F8C45B}" type="pres">
      <dgm:prSet presAssocID="{E9E89D8B-DDC6-49BA-84BE-FC984F8CCF02}" presName="compNode" presStyleCnt="0"/>
      <dgm:spPr/>
    </dgm:pt>
    <dgm:pt modelId="{EA8C29A4-0B5C-40F0-B76D-0075661CB35E}" type="pres">
      <dgm:prSet presAssocID="{E9E89D8B-DDC6-49BA-84BE-FC984F8CCF0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uro"/>
        </a:ext>
      </dgm:extLst>
    </dgm:pt>
    <dgm:pt modelId="{6C485DDC-545E-4999-B386-612A2196E541}" type="pres">
      <dgm:prSet presAssocID="{E9E89D8B-DDC6-49BA-84BE-FC984F8CCF02}" presName="spaceRect" presStyleCnt="0"/>
      <dgm:spPr/>
    </dgm:pt>
    <dgm:pt modelId="{4713A510-DB55-4333-ACE9-B196ABC598E8}" type="pres">
      <dgm:prSet presAssocID="{E9E89D8B-DDC6-49BA-84BE-FC984F8CCF02}" presName="textRect" presStyleLbl="revTx" presStyleIdx="1" presStyleCnt="6">
        <dgm:presLayoutVars>
          <dgm:chMax val="1"/>
          <dgm:chPref val="1"/>
        </dgm:presLayoutVars>
      </dgm:prSet>
      <dgm:spPr/>
    </dgm:pt>
    <dgm:pt modelId="{E620582B-B320-4198-9CF4-4D46B9B6B697}" type="pres">
      <dgm:prSet presAssocID="{F0A1C357-30BF-499E-A3F1-F668572C0B28}" presName="sibTrans" presStyleCnt="0"/>
      <dgm:spPr/>
    </dgm:pt>
    <dgm:pt modelId="{C73EE6DD-E3BB-4142-A4F9-065987538FE3}" type="pres">
      <dgm:prSet presAssocID="{75C3C63F-C118-43CD-87BE-0A677CFDCCC9}" presName="compNode" presStyleCnt="0"/>
      <dgm:spPr/>
    </dgm:pt>
    <dgm:pt modelId="{476D056A-F344-491E-9317-08B7B7776A5C}" type="pres">
      <dgm:prSet presAssocID="{75C3C63F-C118-43CD-87BE-0A677CFDCCC9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66FAA737-4841-4F14-852F-935F3B35E17B}" type="pres">
      <dgm:prSet presAssocID="{75C3C63F-C118-43CD-87BE-0A677CFDCCC9}" presName="spaceRect" presStyleCnt="0"/>
      <dgm:spPr/>
    </dgm:pt>
    <dgm:pt modelId="{03041EBD-5132-45FA-BD5B-0CA8671884F8}" type="pres">
      <dgm:prSet presAssocID="{75C3C63F-C118-43CD-87BE-0A677CFDCCC9}" presName="textRect" presStyleLbl="revTx" presStyleIdx="2" presStyleCnt="6">
        <dgm:presLayoutVars>
          <dgm:chMax val="1"/>
          <dgm:chPref val="1"/>
        </dgm:presLayoutVars>
      </dgm:prSet>
      <dgm:spPr/>
    </dgm:pt>
    <dgm:pt modelId="{FEB1267E-2D75-4711-9F29-FFDB6A2BF83E}" type="pres">
      <dgm:prSet presAssocID="{40CF92F4-CB0D-43D3-8386-8820F9760E04}" presName="sibTrans" presStyleCnt="0"/>
      <dgm:spPr/>
    </dgm:pt>
    <dgm:pt modelId="{F81C58F7-E29E-49EA-8ACF-CCC85E8EB697}" type="pres">
      <dgm:prSet presAssocID="{DDDB198A-ED33-44CC-8214-8644F628B030}" presName="compNode" presStyleCnt="0"/>
      <dgm:spPr/>
    </dgm:pt>
    <dgm:pt modelId="{C6A05E09-1B68-407F-BFE2-EBD8F4D3164C}" type="pres">
      <dgm:prSet presAssocID="{DDDB198A-ED33-44CC-8214-8644F628B030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FF6C695-27E7-4B59-B4FB-E20D66F8F4B4}" type="pres">
      <dgm:prSet presAssocID="{DDDB198A-ED33-44CC-8214-8644F628B030}" presName="spaceRect" presStyleCnt="0"/>
      <dgm:spPr/>
    </dgm:pt>
    <dgm:pt modelId="{51B29F83-B54A-4713-B0CF-768D0EC7D4F7}" type="pres">
      <dgm:prSet presAssocID="{DDDB198A-ED33-44CC-8214-8644F628B030}" presName="textRect" presStyleLbl="revTx" presStyleIdx="3" presStyleCnt="6">
        <dgm:presLayoutVars>
          <dgm:chMax val="1"/>
          <dgm:chPref val="1"/>
        </dgm:presLayoutVars>
      </dgm:prSet>
      <dgm:spPr/>
    </dgm:pt>
    <dgm:pt modelId="{DB7140CF-5119-493E-A6A1-527809C1B4C8}" type="pres">
      <dgm:prSet presAssocID="{D2DD929E-6A7C-4C72-AAD0-7694C5D9A19C}" presName="sibTrans" presStyleCnt="0"/>
      <dgm:spPr/>
    </dgm:pt>
    <dgm:pt modelId="{A8994CB3-1E58-47DB-82C9-DFF2EF03817B}" type="pres">
      <dgm:prSet presAssocID="{943D4735-7772-4ADF-A52E-E4EBE7BE90EF}" presName="compNode" presStyleCnt="0"/>
      <dgm:spPr/>
    </dgm:pt>
    <dgm:pt modelId="{ABC72C99-3B71-4498-974D-06F5AC31DA73}" type="pres">
      <dgm:prSet presAssocID="{943D4735-7772-4ADF-A52E-E4EBE7BE90E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cycle"/>
        </a:ext>
      </dgm:extLst>
    </dgm:pt>
    <dgm:pt modelId="{91408E1D-50DD-4BED-9253-B6DA50B7BD60}" type="pres">
      <dgm:prSet presAssocID="{943D4735-7772-4ADF-A52E-E4EBE7BE90EF}" presName="spaceRect" presStyleCnt="0"/>
      <dgm:spPr/>
    </dgm:pt>
    <dgm:pt modelId="{299C5205-37C0-43EA-8550-D82A7B5510CF}" type="pres">
      <dgm:prSet presAssocID="{943D4735-7772-4ADF-A52E-E4EBE7BE90EF}" presName="textRect" presStyleLbl="revTx" presStyleIdx="4" presStyleCnt="6">
        <dgm:presLayoutVars>
          <dgm:chMax val="1"/>
          <dgm:chPref val="1"/>
        </dgm:presLayoutVars>
      </dgm:prSet>
      <dgm:spPr/>
    </dgm:pt>
    <dgm:pt modelId="{C36D595A-7C60-4248-A1A7-9E23AC648FEB}" type="pres">
      <dgm:prSet presAssocID="{8332D37E-E04B-457E-9A90-CA515CE27C25}" presName="sibTrans" presStyleCnt="0"/>
      <dgm:spPr/>
    </dgm:pt>
    <dgm:pt modelId="{BD3D5992-1FFC-4ED3-B3FE-F3D3B6C2257E}" type="pres">
      <dgm:prSet presAssocID="{41716685-A8A9-400F-9C86-56A2D4828ACF}" presName="compNode" presStyleCnt="0"/>
      <dgm:spPr/>
    </dgm:pt>
    <dgm:pt modelId="{BA9A7005-DC79-414A-9021-60625A614E37}" type="pres">
      <dgm:prSet presAssocID="{41716685-A8A9-400F-9C86-56A2D4828ACF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633232C7-D7FE-43D2-916E-9314F4B95F2D}" type="pres">
      <dgm:prSet presAssocID="{41716685-A8A9-400F-9C86-56A2D4828ACF}" presName="spaceRect" presStyleCnt="0"/>
      <dgm:spPr/>
    </dgm:pt>
    <dgm:pt modelId="{DED067E2-9B5F-4D59-BCB9-CA3FB04C22A0}" type="pres">
      <dgm:prSet presAssocID="{41716685-A8A9-400F-9C86-56A2D4828ACF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DB98970D-A90F-4EEE-9AC1-BC8C81DE0A5D}" type="presOf" srcId="{0C6D5E66-D6D9-4D91-AED6-9CC4CB244326}" destId="{2960E0D0-B350-4806-9505-326410B56113}" srcOrd="0" destOrd="0" presId="urn:microsoft.com/office/officeart/2018/2/layout/IconLabelList"/>
    <dgm:cxn modelId="{CFB82014-9E06-4486-909C-80B405D89F0B}" srcId="{0C6D5E66-D6D9-4D91-AED6-9CC4CB244326}" destId="{41716685-A8A9-400F-9C86-56A2D4828ACF}" srcOrd="5" destOrd="0" parTransId="{62088F4E-1E83-4FF3-A0EA-02677005EFDB}" sibTransId="{9514587B-FCF4-4D05-AE8C-99BDB88EDA57}"/>
    <dgm:cxn modelId="{DC85CA25-1349-4B3A-871C-0C316FB989A2}" type="presOf" srcId="{41716685-A8A9-400F-9C86-56A2D4828ACF}" destId="{DED067E2-9B5F-4D59-BCB9-CA3FB04C22A0}" srcOrd="0" destOrd="0" presId="urn:microsoft.com/office/officeart/2018/2/layout/IconLabelList"/>
    <dgm:cxn modelId="{BDD87B26-A262-4291-BD90-48206FFE91AB}" type="presOf" srcId="{E9E89D8B-DDC6-49BA-84BE-FC984F8CCF02}" destId="{4713A510-DB55-4333-ACE9-B196ABC598E8}" srcOrd="0" destOrd="0" presId="urn:microsoft.com/office/officeart/2018/2/layout/IconLabelList"/>
    <dgm:cxn modelId="{56A0DC29-DA0E-4427-A69C-591F264CB747}" type="presOf" srcId="{6D2AD1AD-FFB3-494B-B91F-B827F5001426}" destId="{E1687ACB-CD51-407B-A100-BE298D5C874F}" srcOrd="0" destOrd="0" presId="urn:microsoft.com/office/officeart/2018/2/layout/IconLabelList"/>
    <dgm:cxn modelId="{2DE79537-7FD9-4310-A437-33FA32F5E44E}" srcId="{0C6D5E66-D6D9-4D91-AED6-9CC4CB244326}" destId="{DDDB198A-ED33-44CC-8214-8644F628B030}" srcOrd="3" destOrd="0" parTransId="{EC5BF6FC-4700-4B1E-BE5C-773E784FF418}" sibTransId="{D2DD929E-6A7C-4C72-AAD0-7694C5D9A19C}"/>
    <dgm:cxn modelId="{9007DE45-74D0-402C-9FD8-C6838C92322A}" type="presOf" srcId="{943D4735-7772-4ADF-A52E-E4EBE7BE90EF}" destId="{299C5205-37C0-43EA-8550-D82A7B5510CF}" srcOrd="0" destOrd="0" presId="urn:microsoft.com/office/officeart/2018/2/layout/IconLabelList"/>
    <dgm:cxn modelId="{E35C936F-964A-43C4-9894-D10692E18510}" srcId="{0C6D5E66-D6D9-4D91-AED6-9CC4CB244326}" destId="{E9E89D8B-DDC6-49BA-84BE-FC984F8CCF02}" srcOrd="1" destOrd="0" parTransId="{3E6E1A6C-41A3-4A45-9163-244E0A69C3CF}" sibTransId="{F0A1C357-30BF-499E-A3F1-F668572C0B28}"/>
    <dgm:cxn modelId="{46EA247E-A163-4288-B8ED-56F3BAEC19A5}" srcId="{0C6D5E66-D6D9-4D91-AED6-9CC4CB244326}" destId="{6D2AD1AD-FFB3-494B-B91F-B827F5001426}" srcOrd="0" destOrd="0" parTransId="{0CCD1232-A91B-4587-AEA8-039B405083D1}" sibTransId="{55C69756-CA87-474E-B842-705D96035C61}"/>
    <dgm:cxn modelId="{78749CAF-E58C-43CC-A336-DD16919068FF}" srcId="{0C6D5E66-D6D9-4D91-AED6-9CC4CB244326}" destId="{75C3C63F-C118-43CD-87BE-0A677CFDCCC9}" srcOrd="2" destOrd="0" parTransId="{F0B30929-F853-4260-97C5-EC4E459C57B5}" sibTransId="{40CF92F4-CB0D-43D3-8386-8820F9760E04}"/>
    <dgm:cxn modelId="{D18456B4-87D3-4D94-B0C0-78CF3FFFB60D}" type="presOf" srcId="{75C3C63F-C118-43CD-87BE-0A677CFDCCC9}" destId="{03041EBD-5132-45FA-BD5B-0CA8671884F8}" srcOrd="0" destOrd="0" presId="urn:microsoft.com/office/officeart/2018/2/layout/IconLabelList"/>
    <dgm:cxn modelId="{389D37CC-549E-4806-BC84-8E93AAAB297F}" srcId="{0C6D5E66-D6D9-4D91-AED6-9CC4CB244326}" destId="{943D4735-7772-4ADF-A52E-E4EBE7BE90EF}" srcOrd="4" destOrd="0" parTransId="{4D553173-FFD2-46D6-9C26-AE87AACD2EAE}" sibTransId="{8332D37E-E04B-457E-9A90-CA515CE27C25}"/>
    <dgm:cxn modelId="{B65F00DE-0BBE-44D3-AE91-5A7F722CA33E}" type="presOf" srcId="{DDDB198A-ED33-44CC-8214-8644F628B030}" destId="{51B29F83-B54A-4713-B0CF-768D0EC7D4F7}" srcOrd="0" destOrd="0" presId="urn:microsoft.com/office/officeart/2018/2/layout/IconLabelList"/>
    <dgm:cxn modelId="{A21C5726-DE19-418B-8623-CF32E1A664C7}" type="presParOf" srcId="{2960E0D0-B350-4806-9505-326410B56113}" destId="{22DA1E5B-B501-48FC-8045-5A9C48A0C29A}" srcOrd="0" destOrd="0" presId="urn:microsoft.com/office/officeart/2018/2/layout/IconLabelList"/>
    <dgm:cxn modelId="{F458DB1A-1D6F-443A-8C28-A338275D571B}" type="presParOf" srcId="{22DA1E5B-B501-48FC-8045-5A9C48A0C29A}" destId="{0B856883-FFC4-478D-8FFD-FBC7EBD8955D}" srcOrd="0" destOrd="0" presId="urn:microsoft.com/office/officeart/2018/2/layout/IconLabelList"/>
    <dgm:cxn modelId="{A389930B-37E5-41E5-A37F-99A7F110CAAD}" type="presParOf" srcId="{22DA1E5B-B501-48FC-8045-5A9C48A0C29A}" destId="{0E780807-94A0-4FEF-9EBC-31B2A6AC8424}" srcOrd="1" destOrd="0" presId="urn:microsoft.com/office/officeart/2018/2/layout/IconLabelList"/>
    <dgm:cxn modelId="{8EBA47EE-06A6-431D-BB60-43CAA0464B02}" type="presParOf" srcId="{22DA1E5B-B501-48FC-8045-5A9C48A0C29A}" destId="{E1687ACB-CD51-407B-A100-BE298D5C874F}" srcOrd="2" destOrd="0" presId="urn:microsoft.com/office/officeart/2018/2/layout/IconLabelList"/>
    <dgm:cxn modelId="{C99F44EB-70D2-4FE8-BC6B-984B78663B62}" type="presParOf" srcId="{2960E0D0-B350-4806-9505-326410B56113}" destId="{FCCC6F6E-A58E-4F9A-8D5C-ADD6FF72A53B}" srcOrd="1" destOrd="0" presId="urn:microsoft.com/office/officeart/2018/2/layout/IconLabelList"/>
    <dgm:cxn modelId="{00F500B3-79DE-4325-9D9E-8732D167AB51}" type="presParOf" srcId="{2960E0D0-B350-4806-9505-326410B56113}" destId="{9DF3F19B-966B-40A8-A46B-B695D9F8C45B}" srcOrd="2" destOrd="0" presId="urn:microsoft.com/office/officeart/2018/2/layout/IconLabelList"/>
    <dgm:cxn modelId="{915BF71F-4583-4CBC-B1F7-B047E9A42376}" type="presParOf" srcId="{9DF3F19B-966B-40A8-A46B-B695D9F8C45B}" destId="{EA8C29A4-0B5C-40F0-B76D-0075661CB35E}" srcOrd="0" destOrd="0" presId="urn:microsoft.com/office/officeart/2018/2/layout/IconLabelList"/>
    <dgm:cxn modelId="{99A7591D-E60F-43B2-84D1-EA9BCE0F16C8}" type="presParOf" srcId="{9DF3F19B-966B-40A8-A46B-B695D9F8C45B}" destId="{6C485DDC-545E-4999-B386-612A2196E541}" srcOrd="1" destOrd="0" presId="urn:microsoft.com/office/officeart/2018/2/layout/IconLabelList"/>
    <dgm:cxn modelId="{2AD9DF33-5750-4977-BD4E-839CAE62D92C}" type="presParOf" srcId="{9DF3F19B-966B-40A8-A46B-B695D9F8C45B}" destId="{4713A510-DB55-4333-ACE9-B196ABC598E8}" srcOrd="2" destOrd="0" presId="urn:microsoft.com/office/officeart/2018/2/layout/IconLabelList"/>
    <dgm:cxn modelId="{A8C4C560-72B2-416D-B9D4-65476640BAA0}" type="presParOf" srcId="{2960E0D0-B350-4806-9505-326410B56113}" destId="{E620582B-B320-4198-9CF4-4D46B9B6B697}" srcOrd="3" destOrd="0" presId="urn:microsoft.com/office/officeart/2018/2/layout/IconLabelList"/>
    <dgm:cxn modelId="{AB8A053C-287F-47C2-9D58-195B51356D52}" type="presParOf" srcId="{2960E0D0-B350-4806-9505-326410B56113}" destId="{C73EE6DD-E3BB-4142-A4F9-065987538FE3}" srcOrd="4" destOrd="0" presId="urn:microsoft.com/office/officeart/2018/2/layout/IconLabelList"/>
    <dgm:cxn modelId="{B5D62AFE-6272-4A2B-9C77-916EA5CD07D8}" type="presParOf" srcId="{C73EE6DD-E3BB-4142-A4F9-065987538FE3}" destId="{476D056A-F344-491E-9317-08B7B7776A5C}" srcOrd="0" destOrd="0" presId="urn:microsoft.com/office/officeart/2018/2/layout/IconLabelList"/>
    <dgm:cxn modelId="{C839DE4D-FEA0-4791-9E80-A24176A66939}" type="presParOf" srcId="{C73EE6DD-E3BB-4142-A4F9-065987538FE3}" destId="{66FAA737-4841-4F14-852F-935F3B35E17B}" srcOrd="1" destOrd="0" presId="urn:microsoft.com/office/officeart/2018/2/layout/IconLabelList"/>
    <dgm:cxn modelId="{ABB3B435-B5AF-4939-A5D9-E7C8842C2797}" type="presParOf" srcId="{C73EE6DD-E3BB-4142-A4F9-065987538FE3}" destId="{03041EBD-5132-45FA-BD5B-0CA8671884F8}" srcOrd="2" destOrd="0" presId="urn:microsoft.com/office/officeart/2018/2/layout/IconLabelList"/>
    <dgm:cxn modelId="{4A1250FB-7F9A-49ED-9204-FF5E01199B07}" type="presParOf" srcId="{2960E0D0-B350-4806-9505-326410B56113}" destId="{FEB1267E-2D75-4711-9F29-FFDB6A2BF83E}" srcOrd="5" destOrd="0" presId="urn:microsoft.com/office/officeart/2018/2/layout/IconLabelList"/>
    <dgm:cxn modelId="{4CD2BC59-9C5A-4871-B418-64D8B73310C5}" type="presParOf" srcId="{2960E0D0-B350-4806-9505-326410B56113}" destId="{F81C58F7-E29E-49EA-8ACF-CCC85E8EB697}" srcOrd="6" destOrd="0" presId="urn:microsoft.com/office/officeart/2018/2/layout/IconLabelList"/>
    <dgm:cxn modelId="{98501B2C-16C0-4471-8627-9159DD946380}" type="presParOf" srcId="{F81C58F7-E29E-49EA-8ACF-CCC85E8EB697}" destId="{C6A05E09-1B68-407F-BFE2-EBD8F4D3164C}" srcOrd="0" destOrd="0" presId="urn:microsoft.com/office/officeart/2018/2/layout/IconLabelList"/>
    <dgm:cxn modelId="{15CCD90B-166E-4CB6-8137-007CFC741317}" type="presParOf" srcId="{F81C58F7-E29E-49EA-8ACF-CCC85E8EB697}" destId="{8FF6C695-27E7-4B59-B4FB-E20D66F8F4B4}" srcOrd="1" destOrd="0" presId="urn:microsoft.com/office/officeart/2018/2/layout/IconLabelList"/>
    <dgm:cxn modelId="{E89C0EF3-9808-4308-B764-006ECBBAC9B9}" type="presParOf" srcId="{F81C58F7-E29E-49EA-8ACF-CCC85E8EB697}" destId="{51B29F83-B54A-4713-B0CF-768D0EC7D4F7}" srcOrd="2" destOrd="0" presId="urn:microsoft.com/office/officeart/2018/2/layout/IconLabelList"/>
    <dgm:cxn modelId="{611D13FA-15AD-4D4C-A027-9EC09E8C4CD2}" type="presParOf" srcId="{2960E0D0-B350-4806-9505-326410B56113}" destId="{DB7140CF-5119-493E-A6A1-527809C1B4C8}" srcOrd="7" destOrd="0" presId="urn:microsoft.com/office/officeart/2018/2/layout/IconLabelList"/>
    <dgm:cxn modelId="{EAB199CF-1FEC-4A2C-B863-ED257DD8AE6D}" type="presParOf" srcId="{2960E0D0-B350-4806-9505-326410B56113}" destId="{A8994CB3-1E58-47DB-82C9-DFF2EF03817B}" srcOrd="8" destOrd="0" presId="urn:microsoft.com/office/officeart/2018/2/layout/IconLabelList"/>
    <dgm:cxn modelId="{5FC6C6CB-963A-4C23-8A0A-E55B2DCDC396}" type="presParOf" srcId="{A8994CB3-1E58-47DB-82C9-DFF2EF03817B}" destId="{ABC72C99-3B71-4498-974D-06F5AC31DA73}" srcOrd="0" destOrd="0" presId="urn:microsoft.com/office/officeart/2018/2/layout/IconLabelList"/>
    <dgm:cxn modelId="{31F0A8C8-0941-47B6-8A1F-AE3510686CB5}" type="presParOf" srcId="{A8994CB3-1E58-47DB-82C9-DFF2EF03817B}" destId="{91408E1D-50DD-4BED-9253-B6DA50B7BD60}" srcOrd="1" destOrd="0" presId="urn:microsoft.com/office/officeart/2018/2/layout/IconLabelList"/>
    <dgm:cxn modelId="{DF2C79E0-F2F0-4E77-A336-63EA55522DDC}" type="presParOf" srcId="{A8994CB3-1E58-47DB-82C9-DFF2EF03817B}" destId="{299C5205-37C0-43EA-8550-D82A7B5510CF}" srcOrd="2" destOrd="0" presId="urn:microsoft.com/office/officeart/2018/2/layout/IconLabelList"/>
    <dgm:cxn modelId="{62BCF099-D107-47B6-B32F-DE22121A4A48}" type="presParOf" srcId="{2960E0D0-B350-4806-9505-326410B56113}" destId="{C36D595A-7C60-4248-A1A7-9E23AC648FEB}" srcOrd="9" destOrd="0" presId="urn:microsoft.com/office/officeart/2018/2/layout/IconLabelList"/>
    <dgm:cxn modelId="{C5B3A3DA-1482-4B19-8E8B-57AEDC6F6DA0}" type="presParOf" srcId="{2960E0D0-B350-4806-9505-326410B56113}" destId="{BD3D5992-1FFC-4ED3-B3FE-F3D3B6C2257E}" srcOrd="10" destOrd="0" presId="urn:microsoft.com/office/officeart/2018/2/layout/IconLabelList"/>
    <dgm:cxn modelId="{6CB7D2B4-56C6-41AC-A6A0-BBE2D88AE268}" type="presParOf" srcId="{BD3D5992-1FFC-4ED3-B3FE-F3D3B6C2257E}" destId="{BA9A7005-DC79-414A-9021-60625A614E37}" srcOrd="0" destOrd="0" presId="urn:microsoft.com/office/officeart/2018/2/layout/IconLabelList"/>
    <dgm:cxn modelId="{620E866F-F3D0-44AB-B45B-7CAD09695C47}" type="presParOf" srcId="{BD3D5992-1FFC-4ED3-B3FE-F3D3B6C2257E}" destId="{633232C7-D7FE-43D2-916E-9314F4B95F2D}" srcOrd="1" destOrd="0" presId="urn:microsoft.com/office/officeart/2018/2/layout/IconLabelList"/>
    <dgm:cxn modelId="{C6C488CE-C2C2-4C4F-935E-CFE0C790CF1D}" type="presParOf" srcId="{BD3D5992-1FFC-4ED3-B3FE-F3D3B6C2257E}" destId="{DED067E2-9B5F-4D59-BCB9-CA3FB04C22A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53CF5C6-533F-4ACF-A385-7FBC694F8B76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D907DB-00F0-47AA-B64F-3C16081FC57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Strength: niche + expert brands.</a:t>
          </a:r>
        </a:p>
      </dgm:t>
    </dgm:pt>
    <dgm:pt modelId="{6900A14C-C3EC-46C7-B57D-744DEB784C89}" type="parTrans" cxnId="{758C4CF9-5D90-4298-9037-7BDEC3F90E83}">
      <dgm:prSet/>
      <dgm:spPr/>
      <dgm:t>
        <a:bodyPr/>
        <a:lstStyle/>
        <a:p>
          <a:endParaRPr lang="en-US"/>
        </a:p>
      </dgm:t>
    </dgm:pt>
    <dgm:pt modelId="{01CD42CE-37D5-4759-A371-F3E2081D6EEB}" type="sibTrans" cxnId="{758C4CF9-5D90-4298-9037-7BDEC3F90E8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29CA089-0B4B-4045-9D8B-78D605E1019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Weakness: new brand, limited budget.</a:t>
          </a:r>
        </a:p>
      </dgm:t>
    </dgm:pt>
    <dgm:pt modelId="{727C4E75-8100-4A44-B1A9-7C9188D6CB6C}" type="parTrans" cxnId="{89F1DD14-1200-4DC8-B433-9F1BCEBBE0F2}">
      <dgm:prSet/>
      <dgm:spPr/>
      <dgm:t>
        <a:bodyPr/>
        <a:lstStyle/>
        <a:p>
          <a:endParaRPr lang="en-US"/>
        </a:p>
      </dgm:t>
    </dgm:pt>
    <dgm:pt modelId="{BB6B1151-C787-4B97-A89F-3DB18612B8E3}" type="sibTrans" cxnId="{89F1DD14-1200-4DC8-B433-9F1BCEBBE0F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8619B97-7F53-44A0-95A9-ED6E6D0BBC9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Opportunity: clinics/pharmacies; EU reach.</a:t>
          </a:r>
        </a:p>
      </dgm:t>
    </dgm:pt>
    <dgm:pt modelId="{947AC16A-FCA0-4BEC-8A3E-58B396C82676}" type="parTrans" cxnId="{827DA853-DEDB-4255-9616-0BF659474B98}">
      <dgm:prSet/>
      <dgm:spPr/>
      <dgm:t>
        <a:bodyPr/>
        <a:lstStyle/>
        <a:p>
          <a:endParaRPr lang="en-US"/>
        </a:p>
      </dgm:t>
    </dgm:pt>
    <dgm:pt modelId="{6A2CCDEE-B368-459E-83A0-08F4CAC9A48C}" type="sibTrans" cxnId="{827DA853-DEDB-4255-9616-0BF659474B9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D0B10F5-9EAB-45F7-9E35-8E4F1FB7A10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Threat: strong rivals; subscription fatigue.</a:t>
          </a:r>
        </a:p>
      </dgm:t>
    </dgm:pt>
    <dgm:pt modelId="{6FB8D95C-1090-45AE-9291-D276030677EF}" type="parTrans" cxnId="{6BFF0A9B-3E1B-47D6-84D5-BEBCEAA5264E}">
      <dgm:prSet/>
      <dgm:spPr/>
      <dgm:t>
        <a:bodyPr/>
        <a:lstStyle/>
        <a:p>
          <a:endParaRPr lang="en-US"/>
        </a:p>
      </dgm:t>
    </dgm:pt>
    <dgm:pt modelId="{01D98F9A-DF8C-4223-8D69-0F757A1790C9}" type="sibTrans" cxnId="{6BFF0A9B-3E1B-47D6-84D5-BEBCEAA5264E}">
      <dgm:prSet/>
      <dgm:spPr/>
      <dgm:t>
        <a:bodyPr/>
        <a:lstStyle/>
        <a:p>
          <a:endParaRPr lang="en-US"/>
        </a:p>
      </dgm:t>
    </dgm:pt>
    <dgm:pt modelId="{B7B1C188-6810-4E98-810C-391904B1E112}" type="pres">
      <dgm:prSet presAssocID="{E53CF5C6-533F-4ACF-A385-7FBC694F8B76}" presName="root" presStyleCnt="0">
        <dgm:presLayoutVars>
          <dgm:dir/>
          <dgm:resizeHandles val="exact"/>
        </dgm:presLayoutVars>
      </dgm:prSet>
      <dgm:spPr/>
    </dgm:pt>
    <dgm:pt modelId="{5BF4CC73-4137-4E18-82A0-6A42909635FD}" type="pres">
      <dgm:prSet presAssocID="{E53CF5C6-533F-4ACF-A385-7FBC694F8B76}" presName="container" presStyleCnt="0">
        <dgm:presLayoutVars>
          <dgm:dir/>
          <dgm:resizeHandles val="exact"/>
        </dgm:presLayoutVars>
      </dgm:prSet>
      <dgm:spPr/>
    </dgm:pt>
    <dgm:pt modelId="{1FC029F8-FA7D-4B3E-A981-101786202D49}" type="pres">
      <dgm:prSet presAssocID="{29D907DB-00F0-47AA-B64F-3C16081FC575}" presName="compNode" presStyleCnt="0"/>
      <dgm:spPr/>
    </dgm:pt>
    <dgm:pt modelId="{7A5D2E5C-6186-4FF0-8824-7C59D26A3886}" type="pres">
      <dgm:prSet presAssocID="{29D907DB-00F0-47AA-B64F-3C16081FC575}" presName="iconBgRect" presStyleLbl="bgShp" presStyleIdx="0" presStyleCnt="4"/>
      <dgm:spPr/>
    </dgm:pt>
    <dgm:pt modelId="{C2807CF7-2CAA-473D-8426-9C4F9C599A83}" type="pres">
      <dgm:prSet presAssocID="{29D907DB-00F0-47AA-B64F-3C16081FC57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seball Hat"/>
        </a:ext>
      </dgm:extLst>
    </dgm:pt>
    <dgm:pt modelId="{445FA6DF-2D70-445F-93CF-2745F278DA37}" type="pres">
      <dgm:prSet presAssocID="{29D907DB-00F0-47AA-B64F-3C16081FC575}" presName="spaceRect" presStyleCnt="0"/>
      <dgm:spPr/>
    </dgm:pt>
    <dgm:pt modelId="{A939017A-7D85-4B43-B71F-1ECAFF8CF5EC}" type="pres">
      <dgm:prSet presAssocID="{29D907DB-00F0-47AA-B64F-3C16081FC575}" presName="textRect" presStyleLbl="revTx" presStyleIdx="0" presStyleCnt="4">
        <dgm:presLayoutVars>
          <dgm:chMax val="1"/>
          <dgm:chPref val="1"/>
        </dgm:presLayoutVars>
      </dgm:prSet>
      <dgm:spPr/>
    </dgm:pt>
    <dgm:pt modelId="{DF98E456-4EC0-4EDA-9479-BB6E9917A711}" type="pres">
      <dgm:prSet presAssocID="{01CD42CE-37D5-4759-A371-F3E2081D6EEB}" presName="sibTrans" presStyleLbl="sibTrans2D1" presStyleIdx="0" presStyleCnt="0"/>
      <dgm:spPr/>
    </dgm:pt>
    <dgm:pt modelId="{C075FD04-7869-4DC6-8F48-BF5C28547BFF}" type="pres">
      <dgm:prSet presAssocID="{829CA089-0B4B-4045-9D8B-78D605E10199}" presName="compNode" presStyleCnt="0"/>
      <dgm:spPr/>
    </dgm:pt>
    <dgm:pt modelId="{34FA1BCF-D3FA-447C-ABAF-4298C4690FE5}" type="pres">
      <dgm:prSet presAssocID="{829CA089-0B4B-4045-9D8B-78D605E10199}" presName="iconBgRect" presStyleLbl="bgShp" presStyleIdx="1" presStyleCnt="4"/>
      <dgm:spPr/>
    </dgm:pt>
    <dgm:pt modelId="{053BD17F-A3C5-4E35-8598-BF312424F568}" type="pres">
      <dgm:prSet presAssocID="{829CA089-0B4B-4045-9D8B-78D605E1019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8EB158AC-BAA3-44C3-8C5F-560091E4C144}" type="pres">
      <dgm:prSet presAssocID="{829CA089-0B4B-4045-9D8B-78D605E10199}" presName="spaceRect" presStyleCnt="0"/>
      <dgm:spPr/>
    </dgm:pt>
    <dgm:pt modelId="{7D244EE0-324A-4913-B8F8-2E4F8C161984}" type="pres">
      <dgm:prSet presAssocID="{829CA089-0B4B-4045-9D8B-78D605E10199}" presName="textRect" presStyleLbl="revTx" presStyleIdx="1" presStyleCnt="4">
        <dgm:presLayoutVars>
          <dgm:chMax val="1"/>
          <dgm:chPref val="1"/>
        </dgm:presLayoutVars>
      </dgm:prSet>
      <dgm:spPr/>
    </dgm:pt>
    <dgm:pt modelId="{EBE46D1A-5025-4490-BF07-51A35B936146}" type="pres">
      <dgm:prSet presAssocID="{BB6B1151-C787-4B97-A89F-3DB18612B8E3}" presName="sibTrans" presStyleLbl="sibTrans2D1" presStyleIdx="0" presStyleCnt="0"/>
      <dgm:spPr/>
    </dgm:pt>
    <dgm:pt modelId="{545BDE4E-B280-4D12-9247-58CAA0A818A5}" type="pres">
      <dgm:prSet presAssocID="{E8619B97-7F53-44A0-95A9-ED6E6D0BBC97}" presName="compNode" presStyleCnt="0"/>
      <dgm:spPr/>
    </dgm:pt>
    <dgm:pt modelId="{F278BBB9-BDEF-470C-8203-9331B09DBB4E}" type="pres">
      <dgm:prSet presAssocID="{E8619B97-7F53-44A0-95A9-ED6E6D0BBC97}" presName="iconBgRect" presStyleLbl="bgShp" presStyleIdx="2" presStyleCnt="4"/>
      <dgm:spPr/>
    </dgm:pt>
    <dgm:pt modelId="{40CC34F1-1D0D-4875-8B3E-8D15498C45EA}" type="pres">
      <dgm:prSet presAssocID="{E8619B97-7F53-44A0-95A9-ED6E6D0BBC9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D0436807-320B-4944-856A-73141FED597D}" type="pres">
      <dgm:prSet presAssocID="{E8619B97-7F53-44A0-95A9-ED6E6D0BBC97}" presName="spaceRect" presStyleCnt="0"/>
      <dgm:spPr/>
    </dgm:pt>
    <dgm:pt modelId="{4ABEAE2A-6CDC-463D-AE77-6722460F3F94}" type="pres">
      <dgm:prSet presAssocID="{E8619B97-7F53-44A0-95A9-ED6E6D0BBC97}" presName="textRect" presStyleLbl="revTx" presStyleIdx="2" presStyleCnt="4">
        <dgm:presLayoutVars>
          <dgm:chMax val="1"/>
          <dgm:chPref val="1"/>
        </dgm:presLayoutVars>
      </dgm:prSet>
      <dgm:spPr/>
    </dgm:pt>
    <dgm:pt modelId="{DF3C7F58-380C-4F9A-B252-40B990E9FD03}" type="pres">
      <dgm:prSet presAssocID="{6A2CCDEE-B368-459E-83A0-08F4CAC9A48C}" presName="sibTrans" presStyleLbl="sibTrans2D1" presStyleIdx="0" presStyleCnt="0"/>
      <dgm:spPr/>
    </dgm:pt>
    <dgm:pt modelId="{3D3C8E97-D04B-4CBE-9A8B-2245467E0560}" type="pres">
      <dgm:prSet presAssocID="{6D0B10F5-9EAB-45F7-9E35-8E4F1FB7A109}" presName="compNode" presStyleCnt="0"/>
      <dgm:spPr/>
    </dgm:pt>
    <dgm:pt modelId="{E617AF4F-247D-43BA-A8FE-D039E0BE2757}" type="pres">
      <dgm:prSet presAssocID="{6D0B10F5-9EAB-45F7-9E35-8E4F1FB7A109}" presName="iconBgRect" presStyleLbl="bgShp" presStyleIdx="3" presStyleCnt="4"/>
      <dgm:spPr/>
    </dgm:pt>
    <dgm:pt modelId="{C7127105-4B4E-4758-B298-B2865707B06C}" type="pres">
      <dgm:prSet presAssocID="{6D0B10F5-9EAB-45F7-9E35-8E4F1FB7A10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A742A6CE-1376-42AB-9131-8A7603AD823D}" type="pres">
      <dgm:prSet presAssocID="{6D0B10F5-9EAB-45F7-9E35-8E4F1FB7A109}" presName="spaceRect" presStyleCnt="0"/>
      <dgm:spPr/>
    </dgm:pt>
    <dgm:pt modelId="{52EFB130-15A5-4D01-91B8-55F63455F3A3}" type="pres">
      <dgm:prSet presAssocID="{6D0B10F5-9EAB-45F7-9E35-8E4F1FB7A10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9F1DD14-1200-4DC8-B433-9F1BCEBBE0F2}" srcId="{E53CF5C6-533F-4ACF-A385-7FBC694F8B76}" destId="{829CA089-0B4B-4045-9D8B-78D605E10199}" srcOrd="1" destOrd="0" parTransId="{727C4E75-8100-4A44-B1A9-7C9188D6CB6C}" sibTransId="{BB6B1151-C787-4B97-A89F-3DB18612B8E3}"/>
    <dgm:cxn modelId="{EB07CD49-14E2-4D77-9475-3CFFBF2487EA}" type="presOf" srcId="{E8619B97-7F53-44A0-95A9-ED6E6D0BBC97}" destId="{4ABEAE2A-6CDC-463D-AE77-6722460F3F94}" srcOrd="0" destOrd="0" presId="urn:microsoft.com/office/officeart/2018/2/layout/IconCircleList"/>
    <dgm:cxn modelId="{827DA853-DEDB-4255-9616-0BF659474B98}" srcId="{E53CF5C6-533F-4ACF-A385-7FBC694F8B76}" destId="{E8619B97-7F53-44A0-95A9-ED6E6D0BBC97}" srcOrd="2" destOrd="0" parTransId="{947AC16A-FCA0-4BEC-8A3E-58B396C82676}" sibTransId="{6A2CCDEE-B368-459E-83A0-08F4CAC9A48C}"/>
    <dgm:cxn modelId="{C618735C-0040-4251-B3C6-1F22F5CBD364}" type="presOf" srcId="{BB6B1151-C787-4B97-A89F-3DB18612B8E3}" destId="{EBE46D1A-5025-4490-BF07-51A35B936146}" srcOrd="0" destOrd="0" presId="urn:microsoft.com/office/officeart/2018/2/layout/IconCircleList"/>
    <dgm:cxn modelId="{EACA9369-F937-42E7-AF0C-655011D18673}" type="presOf" srcId="{829CA089-0B4B-4045-9D8B-78D605E10199}" destId="{7D244EE0-324A-4913-B8F8-2E4F8C161984}" srcOrd="0" destOrd="0" presId="urn:microsoft.com/office/officeart/2018/2/layout/IconCircleList"/>
    <dgm:cxn modelId="{64D79F83-0624-45E9-9627-E7527BB0E514}" type="presOf" srcId="{6A2CCDEE-B368-459E-83A0-08F4CAC9A48C}" destId="{DF3C7F58-380C-4F9A-B252-40B990E9FD03}" srcOrd="0" destOrd="0" presId="urn:microsoft.com/office/officeart/2018/2/layout/IconCircleList"/>
    <dgm:cxn modelId="{F7F7188C-F33A-430A-9314-F498BB339DD8}" type="presOf" srcId="{01CD42CE-37D5-4759-A371-F3E2081D6EEB}" destId="{DF98E456-4EC0-4EDA-9479-BB6E9917A711}" srcOrd="0" destOrd="0" presId="urn:microsoft.com/office/officeart/2018/2/layout/IconCircleList"/>
    <dgm:cxn modelId="{AC296A92-7BFA-4C5B-B3EF-9909770B3A7D}" type="presOf" srcId="{29D907DB-00F0-47AA-B64F-3C16081FC575}" destId="{A939017A-7D85-4B43-B71F-1ECAFF8CF5EC}" srcOrd="0" destOrd="0" presId="urn:microsoft.com/office/officeart/2018/2/layout/IconCircleList"/>
    <dgm:cxn modelId="{6BFF0A9B-3E1B-47D6-84D5-BEBCEAA5264E}" srcId="{E53CF5C6-533F-4ACF-A385-7FBC694F8B76}" destId="{6D0B10F5-9EAB-45F7-9E35-8E4F1FB7A109}" srcOrd="3" destOrd="0" parTransId="{6FB8D95C-1090-45AE-9291-D276030677EF}" sibTransId="{01D98F9A-DF8C-4223-8D69-0F757A1790C9}"/>
    <dgm:cxn modelId="{8B82549E-E2CA-4D38-9786-56E354BBE73F}" type="presOf" srcId="{6D0B10F5-9EAB-45F7-9E35-8E4F1FB7A109}" destId="{52EFB130-15A5-4D01-91B8-55F63455F3A3}" srcOrd="0" destOrd="0" presId="urn:microsoft.com/office/officeart/2018/2/layout/IconCircleList"/>
    <dgm:cxn modelId="{926B28CC-3FAE-4B4A-B352-4416CF0A83BC}" type="presOf" srcId="{E53CF5C6-533F-4ACF-A385-7FBC694F8B76}" destId="{B7B1C188-6810-4E98-810C-391904B1E112}" srcOrd="0" destOrd="0" presId="urn:microsoft.com/office/officeart/2018/2/layout/IconCircleList"/>
    <dgm:cxn modelId="{758C4CF9-5D90-4298-9037-7BDEC3F90E83}" srcId="{E53CF5C6-533F-4ACF-A385-7FBC694F8B76}" destId="{29D907DB-00F0-47AA-B64F-3C16081FC575}" srcOrd="0" destOrd="0" parTransId="{6900A14C-C3EC-46C7-B57D-744DEB784C89}" sibTransId="{01CD42CE-37D5-4759-A371-F3E2081D6EEB}"/>
    <dgm:cxn modelId="{4214B5F0-E1CB-4338-BFB2-8A37C24FEE8D}" type="presParOf" srcId="{B7B1C188-6810-4E98-810C-391904B1E112}" destId="{5BF4CC73-4137-4E18-82A0-6A42909635FD}" srcOrd="0" destOrd="0" presId="urn:microsoft.com/office/officeart/2018/2/layout/IconCircleList"/>
    <dgm:cxn modelId="{E87E0083-0AC3-4B9A-9720-0DCF7B558896}" type="presParOf" srcId="{5BF4CC73-4137-4E18-82A0-6A42909635FD}" destId="{1FC029F8-FA7D-4B3E-A981-101786202D49}" srcOrd="0" destOrd="0" presId="urn:microsoft.com/office/officeart/2018/2/layout/IconCircleList"/>
    <dgm:cxn modelId="{C4679C3C-9B33-4468-AE8E-FBD250C3999D}" type="presParOf" srcId="{1FC029F8-FA7D-4B3E-A981-101786202D49}" destId="{7A5D2E5C-6186-4FF0-8824-7C59D26A3886}" srcOrd="0" destOrd="0" presId="urn:microsoft.com/office/officeart/2018/2/layout/IconCircleList"/>
    <dgm:cxn modelId="{854FAB97-F78E-42D2-A0B9-977927EA9E9B}" type="presParOf" srcId="{1FC029F8-FA7D-4B3E-A981-101786202D49}" destId="{C2807CF7-2CAA-473D-8426-9C4F9C599A83}" srcOrd="1" destOrd="0" presId="urn:microsoft.com/office/officeart/2018/2/layout/IconCircleList"/>
    <dgm:cxn modelId="{16BC86EF-04FA-46C1-B877-E1774B32A239}" type="presParOf" srcId="{1FC029F8-FA7D-4B3E-A981-101786202D49}" destId="{445FA6DF-2D70-445F-93CF-2745F278DA37}" srcOrd="2" destOrd="0" presId="urn:microsoft.com/office/officeart/2018/2/layout/IconCircleList"/>
    <dgm:cxn modelId="{F1BC896D-7C55-47C4-9A9F-163E23DA1819}" type="presParOf" srcId="{1FC029F8-FA7D-4B3E-A981-101786202D49}" destId="{A939017A-7D85-4B43-B71F-1ECAFF8CF5EC}" srcOrd="3" destOrd="0" presId="urn:microsoft.com/office/officeart/2018/2/layout/IconCircleList"/>
    <dgm:cxn modelId="{BA20E3E7-2256-47E9-B122-03554D0FE3BC}" type="presParOf" srcId="{5BF4CC73-4137-4E18-82A0-6A42909635FD}" destId="{DF98E456-4EC0-4EDA-9479-BB6E9917A711}" srcOrd="1" destOrd="0" presId="urn:microsoft.com/office/officeart/2018/2/layout/IconCircleList"/>
    <dgm:cxn modelId="{CC18C082-3163-4079-8DB2-5A1D0C0138B6}" type="presParOf" srcId="{5BF4CC73-4137-4E18-82A0-6A42909635FD}" destId="{C075FD04-7869-4DC6-8F48-BF5C28547BFF}" srcOrd="2" destOrd="0" presId="urn:microsoft.com/office/officeart/2018/2/layout/IconCircleList"/>
    <dgm:cxn modelId="{A600906F-2F8B-4FA8-936B-967820B16259}" type="presParOf" srcId="{C075FD04-7869-4DC6-8F48-BF5C28547BFF}" destId="{34FA1BCF-D3FA-447C-ABAF-4298C4690FE5}" srcOrd="0" destOrd="0" presId="urn:microsoft.com/office/officeart/2018/2/layout/IconCircleList"/>
    <dgm:cxn modelId="{22A55DC9-E96C-4007-A6B7-80725E9CA168}" type="presParOf" srcId="{C075FD04-7869-4DC6-8F48-BF5C28547BFF}" destId="{053BD17F-A3C5-4E35-8598-BF312424F568}" srcOrd="1" destOrd="0" presId="urn:microsoft.com/office/officeart/2018/2/layout/IconCircleList"/>
    <dgm:cxn modelId="{5A27101D-3385-4EF6-BFC3-5E0112CB2D75}" type="presParOf" srcId="{C075FD04-7869-4DC6-8F48-BF5C28547BFF}" destId="{8EB158AC-BAA3-44C3-8C5F-560091E4C144}" srcOrd="2" destOrd="0" presId="urn:microsoft.com/office/officeart/2018/2/layout/IconCircleList"/>
    <dgm:cxn modelId="{E7BB1F0A-A761-404E-BDC0-3C68120F30B7}" type="presParOf" srcId="{C075FD04-7869-4DC6-8F48-BF5C28547BFF}" destId="{7D244EE0-324A-4913-B8F8-2E4F8C161984}" srcOrd="3" destOrd="0" presId="urn:microsoft.com/office/officeart/2018/2/layout/IconCircleList"/>
    <dgm:cxn modelId="{765363AF-0398-456A-BFEB-8E602B4AA793}" type="presParOf" srcId="{5BF4CC73-4137-4E18-82A0-6A42909635FD}" destId="{EBE46D1A-5025-4490-BF07-51A35B936146}" srcOrd="3" destOrd="0" presId="urn:microsoft.com/office/officeart/2018/2/layout/IconCircleList"/>
    <dgm:cxn modelId="{B344A942-75CA-4A25-A8C2-A697A7F6E695}" type="presParOf" srcId="{5BF4CC73-4137-4E18-82A0-6A42909635FD}" destId="{545BDE4E-B280-4D12-9247-58CAA0A818A5}" srcOrd="4" destOrd="0" presId="urn:microsoft.com/office/officeart/2018/2/layout/IconCircleList"/>
    <dgm:cxn modelId="{472ADA38-2954-4323-AC7D-1019C515DA05}" type="presParOf" srcId="{545BDE4E-B280-4D12-9247-58CAA0A818A5}" destId="{F278BBB9-BDEF-470C-8203-9331B09DBB4E}" srcOrd="0" destOrd="0" presId="urn:microsoft.com/office/officeart/2018/2/layout/IconCircleList"/>
    <dgm:cxn modelId="{6E79006B-2E6B-48B5-A88F-145229674480}" type="presParOf" srcId="{545BDE4E-B280-4D12-9247-58CAA0A818A5}" destId="{40CC34F1-1D0D-4875-8B3E-8D15498C45EA}" srcOrd="1" destOrd="0" presId="urn:microsoft.com/office/officeart/2018/2/layout/IconCircleList"/>
    <dgm:cxn modelId="{94066E2A-785E-4FC6-A104-C9BF24D09845}" type="presParOf" srcId="{545BDE4E-B280-4D12-9247-58CAA0A818A5}" destId="{D0436807-320B-4944-856A-73141FED597D}" srcOrd="2" destOrd="0" presId="urn:microsoft.com/office/officeart/2018/2/layout/IconCircleList"/>
    <dgm:cxn modelId="{D2E304D9-E358-468E-A093-FBF36491E1BD}" type="presParOf" srcId="{545BDE4E-B280-4D12-9247-58CAA0A818A5}" destId="{4ABEAE2A-6CDC-463D-AE77-6722460F3F94}" srcOrd="3" destOrd="0" presId="urn:microsoft.com/office/officeart/2018/2/layout/IconCircleList"/>
    <dgm:cxn modelId="{B3E06AC7-58CF-40F5-975F-67BBDB0ABA72}" type="presParOf" srcId="{5BF4CC73-4137-4E18-82A0-6A42909635FD}" destId="{DF3C7F58-380C-4F9A-B252-40B990E9FD03}" srcOrd="5" destOrd="0" presId="urn:microsoft.com/office/officeart/2018/2/layout/IconCircleList"/>
    <dgm:cxn modelId="{D693344A-DD28-4F92-8FD6-890C4732A655}" type="presParOf" srcId="{5BF4CC73-4137-4E18-82A0-6A42909635FD}" destId="{3D3C8E97-D04B-4CBE-9A8B-2245467E0560}" srcOrd="6" destOrd="0" presId="urn:microsoft.com/office/officeart/2018/2/layout/IconCircleList"/>
    <dgm:cxn modelId="{7B215011-55D9-46D4-A2C9-7C4BD2D772DE}" type="presParOf" srcId="{3D3C8E97-D04B-4CBE-9A8B-2245467E0560}" destId="{E617AF4F-247D-43BA-A8FE-D039E0BE2757}" srcOrd="0" destOrd="0" presId="urn:microsoft.com/office/officeart/2018/2/layout/IconCircleList"/>
    <dgm:cxn modelId="{3F2482CC-AE13-4CD1-87F3-B77A22F398C3}" type="presParOf" srcId="{3D3C8E97-D04B-4CBE-9A8B-2245467E0560}" destId="{C7127105-4B4E-4758-B298-B2865707B06C}" srcOrd="1" destOrd="0" presId="urn:microsoft.com/office/officeart/2018/2/layout/IconCircleList"/>
    <dgm:cxn modelId="{7B5F3342-7397-480D-A220-E88D6FB1470C}" type="presParOf" srcId="{3D3C8E97-D04B-4CBE-9A8B-2245467E0560}" destId="{A742A6CE-1376-42AB-9131-8A7603AD823D}" srcOrd="2" destOrd="0" presId="urn:microsoft.com/office/officeart/2018/2/layout/IconCircleList"/>
    <dgm:cxn modelId="{397F8E54-1385-4120-9C03-660B0FC263A7}" type="presParOf" srcId="{3D3C8E97-D04B-4CBE-9A8B-2245467E0560}" destId="{52EFB130-15A5-4D01-91B8-55F63455F3A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8114FC7-8AC7-4E9F-B276-35A9187737C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766A8C1-028F-403C-A19E-80582524768A}">
      <dgm:prSet/>
      <dgm:spPr/>
      <dgm:t>
        <a:bodyPr/>
        <a:lstStyle/>
        <a:p>
          <a:r>
            <a:rPr lang="en-US"/>
            <a:t>Rivalry: high (beauty subscriptions).</a:t>
          </a:r>
        </a:p>
      </dgm:t>
    </dgm:pt>
    <dgm:pt modelId="{3FD54315-71C6-4E9C-BF7E-DA10222A96E1}" type="parTrans" cxnId="{88E73E3D-E9DE-4FF1-A204-2BBC224A51A0}">
      <dgm:prSet/>
      <dgm:spPr/>
      <dgm:t>
        <a:bodyPr/>
        <a:lstStyle/>
        <a:p>
          <a:endParaRPr lang="en-US"/>
        </a:p>
      </dgm:t>
    </dgm:pt>
    <dgm:pt modelId="{95CF6D34-9C35-42ED-B3F5-A0C8B3542788}" type="sibTrans" cxnId="{88E73E3D-E9DE-4FF1-A204-2BBC224A51A0}">
      <dgm:prSet/>
      <dgm:spPr/>
      <dgm:t>
        <a:bodyPr/>
        <a:lstStyle/>
        <a:p>
          <a:endParaRPr lang="en-US"/>
        </a:p>
      </dgm:t>
    </dgm:pt>
    <dgm:pt modelId="{B0D668EE-3DC0-4186-9D19-5B4936B0402B}">
      <dgm:prSet/>
      <dgm:spPr/>
      <dgm:t>
        <a:bodyPr/>
        <a:lstStyle/>
        <a:p>
          <a:r>
            <a:rPr lang="en-US"/>
            <a:t>Buyer power: high (easy switching).</a:t>
          </a:r>
        </a:p>
      </dgm:t>
    </dgm:pt>
    <dgm:pt modelId="{7EBB317E-A0F8-462D-B7A7-EBB04F732F50}" type="parTrans" cxnId="{F32EB74E-7671-49DE-BE85-1E3E5FA3FD5C}">
      <dgm:prSet/>
      <dgm:spPr/>
      <dgm:t>
        <a:bodyPr/>
        <a:lstStyle/>
        <a:p>
          <a:endParaRPr lang="en-US"/>
        </a:p>
      </dgm:t>
    </dgm:pt>
    <dgm:pt modelId="{4FA4A92B-E328-4412-AAFC-851F66AFDBA4}" type="sibTrans" cxnId="{F32EB74E-7671-49DE-BE85-1E3E5FA3FD5C}">
      <dgm:prSet/>
      <dgm:spPr/>
      <dgm:t>
        <a:bodyPr/>
        <a:lstStyle/>
        <a:p>
          <a:endParaRPr lang="en-US"/>
        </a:p>
      </dgm:t>
    </dgm:pt>
    <dgm:pt modelId="{C962EB58-4FC7-402F-80A6-9E6C446DE0CC}">
      <dgm:prSet/>
      <dgm:spPr/>
      <dgm:t>
        <a:bodyPr/>
        <a:lstStyle/>
        <a:p>
          <a:r>
            <a:rPr lang="en-US"/>
            <a:t>Substitutes: high (retail/clinics).</a:t>
          </a:r>
        </a:p>
      </dgm:t>
    </dgm:pt>
    <dgm:pt modelId="{19251A1D-DD34-47BD-B253-D23F38D3249D}" type="parTrans" cxnId="{DC4FBBE8-1DA1-42DA-836F-D9A3B7DD3481}">
      <dgm:prSet/>
      <dgm:spPr/>
      <dgm:t>
        <a:bodyPr/>
        <a:lstStyle/>
        <a:p>
          <a:endParaRPr lang="en-US"/>
        </a:p>
      </dgm:t>
    </dgm:pt>
    <dgm:pt modelId="{D4DB5E0D-FFD9-464C-B60D-B27BF6871789}" type="sibTrans" cxnId="{DC4FBBE8-1DA1-42DA-836F-D9A3B7DD3481}">
      <dgm:prSet/>
      <dgm:spPr/>
      <dgm:t>
        <a:bodyPr/>
        <a:lstStyle/>
        <a:p>
          <a:endParaRPr lang="en-US"/>
        </a:p>
      </dgm:t>
    </dgm:pt>
    <dgm:pt modelId="{7B48665B-22ED-4FCF-B21A-C9FF92DECF7B}">
      <dgm:prSet/>
      <dgm:spPr/>
      <dgm:t>
        <a:bodyPr/>
        <a:lstStyle/>
        <a:p>
          <a:r>
            <a:rPr lang="en-US"/>
            <a:t>Suppliers: moderate (brand leverage).</a:t>
          </a:r>
        </a:p>
      </dgm:t>
    </dgm:pt>
    <dgm:pt modelId="{C4557B0D-A246-4268-B34C-458CDA48782D}" type="parTrans" cxnId="{05953B6F-B376-4B2E-B13B-FA3A99A9C2CB}">
      <dgm:prSet/>
      <dgm:spPr/>
      <dgm:t>
        <a:bodyPr/>
        <a:lstStyle/>
        <a:p>
          <a:endParaRPr lang="en-US"/>
        </a:p>
      </dgm:t>
    </dgm:pt>
    <dgm:pt modelId="{7C558C82-560D-45A9-8BDC-7D57A2055B01}" type="sibTrans" cxnId="{05953B6F-B376-4B2E-B13B-FA3A99A9C2CB}">
      <dgm:prSet/>
      <dgm:spPr/>
      <dgm:t>
        <a:bodyPr/>
        <a:lstStyle/>
        <a:p>
          <a:endParaRPr lang="en-US"/>
        </a:p>
      </dgm:t>
    </dgm:pt>
    <dgm:pt modelId="{B913E816-8755-4EF9-9BBD-5A49D5DDBBBD}">
      <dgm:prSet/>
      <dgm:spPr/>
      <dgm:t>
        <a:bodyPr/>
        <a:lstStyle/>
        <a:p>
          <a:r>
            <a:rPr lang="en-US"/>
            <a:t>New entrants: moderate (trust barrier).</a:t>
          </a:r>
        </a:p>
      </dgm:t>
    </dgm:pt>
    <dgm:pt modelId="{F0816914-5EB9-4923-B8B8-9BD1A9B1FC0F}" type="parTrans" cxnId="{A9E90E9A-1399-427E-9AD3-2FCEE303B557}">
      <dgm:prSet/>
      <dgm:spPr/>
      <dgm:t>
        <a:bodyPr/>
        <a:lstStyle/>
        <a:p>
          <a:endParaRPr lang="en-US"/>
        </a:p>
      </dgm:t>
    </dgm:pt>
    <dgm:pt modelId="{368196E9-F7FD-4373-A03B-892A25DC791C}" type="sibTrans" cxnId="{A9E90E9A-1399-427E-9AD3-2FCEE303B557}">
      <dgm:prSet/>
      <dgm:spPr/>
      <dgm:t>
        <a:bodyPr/>
        <a:lstStyle/>
        <a:p>
          <a:endParaRPr lang="en-US"/>
        </a:p>
      </dgm:t>
    </dgm:pt>
    <dgm:pt modelId="{7565F7E2-E374-2C44-B117-D0E3A89646ED}" type="pres">
      <dgm:prSet presAssocID="{18114FC7-8AC7-4E9F-B276-35A9187737C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FAAD158-F9F4-B445-8AA8-39AAE4845000}" type="pres">
      <dgm:prSet presAssocID="{8766A8C1-028F-403C-A19E-80582524768A}" presName="hierRoot1" presStyleCnt="0"/>
      <dgm:spPr/>
    </dgm:pt>
    <dgm:pt modelId="{7B0C1146-EF53-774B-9C6F-BDCAA32AC7AB}" type="pres">
      <dgm:prSet presAssocID="{8766A8C1-028F-403C-A19E-80582524768A}" presName="composite" presStyleCnt="0"/>
      <dgm:spPr/>
    </dgm:pt>
    <dgm:pt modelId="{98F74FC9-9639-9942-951F-4FE64C4F9DE3}" type="pres">
      <dgm:prSet presAssocID="{8766A8C1-028F-403C-A19E-80582524768A}" presName="background" presStyleLbl="node0" presStyleIdx="0" presStyleCnt="5"/>
      <dgm:spPr/>
    </dgm:pt>
    <dgm:pt modelId="{A94BEF46-5BB6-A54C-9119-FE0E1423CC9B}" type="pres">
      <dgm:prSet presAssocID="{8766A8C1-028F-403C-A19E-80582524768A}" presName="text" presStyleLbl="fgAcc0" presStyleIdx="0" presStyleCnt="5">
        <dgm:presLayoutVars>
          <dgm:chPref val="3"/>
        </dgm:presLayoutVars>
      </dgm:prSet>
      <dgm:spPr/>
    </dgm:pt>
    <dgm:pt modelId="{34C84286-6E62-C249-9FAF-3F6FD1807692}" type="pres">
      <dgm:prSet presAssocID="{8766A8C1-028F-403C-A19E-80582524768A}" presName="hierChild2" presStyleCnt="0"/>
      <dgm:spPr/>
    </dgm:pt>
    <dgm:pt modelId="{B691DB9E-647C-8C49-B0D2-F01069D3C3C7}" type="pres">
      <dgm:prSet presAssocID="{B0D668EE-3DC0-4186-9D19-5B4936B0402B}" presName="hierRoot1" presStyleCnt="0"/>
      <dgm:spPr/>
    </dgm:pt>
    <dgm:pt modelId="{BB04AC69-0669-F541-BB8B-30D88F4A91D6}" type="pres">
      <dgm:prSet presAssocID="{B0D668EE-3DC0-4186-9D19-5B4936B0402B}" presName="composite" presStyleCnt="0"/>
      <dgm:spPr/>
    </dgm:pt>
    <dgm:pt modelId="{55BD10AA-2CF0-5843-A090-1777EE9A42D9}" type="pres">
      <dgm:prSet presAssocID="{B0D668EE-3DC0-4186-9D19-5B4936B0402B}" presName="background" presStyleLbl="node0" presStyleIdx="1" presStyleCnt="5"/>
      <dgm:spPr/>
    </dgm:pt>
    <dgm:pt modelId="{A8788AB9-31CE-2B42-B67F-7A82801A72D5}" type="pres">
      <dgm:prSet presAssocID="{B0D668EE-3DC0-4186-9D19-5B4936B0402B}" presName="text" presStyleLbl="fgAcc0" presStyleIdx="1" presStyleCnt="5">
        <dgm:presLayoutVars>
          <dgm:chPref val="3"/>
        </dgm:presLayoutVars>
      </dgm:prSet>
      <dgm:spPr/>
    </dgm:pt>
    <dgm:pt modelId="{6B80F98A-7020-7445-9394-1A9687731929}" type="pres">
      <dgm:prSet presAssocID="{B0D668EE-3DC0-4186-9D19-5B4936B0402B}" presName="hierChild2" presStyleCnt="0"/>
      <dgm:spPr/>
    </dgm:pt>
    <dgm:pt modelId="{3F9AEC38-FC8C-DF40-BE8F-020D46258310}" type="pres">
      <dgm:prSet presAssocID="{C962EB58-4FC7-402F-80A6-9E6C446DE0CC}" presName="hierRoot1" presStyleCnt="0"/>
      <dgm:spPr/>
    </dgm:pt>
    <dgm:pt modelId="{99D7F16B-07F8-B74C-8A1B-9D8193F027DE}" type="pres">
      <dgm:prSet presAssocID="{C962EB58-4FC7-402F-80A6-9E6C446DE0CC}" presName="composite" presStyleCnt="0"/>
      <dgm:spPr/>
    </dgm:pt>
    <dgm:pt modelId="{A7AC2185-E73C-D143-B8D1-C4CB1D7EDB3C}" type="pres">
      <dgm:prSet presAssocID="{C962EB58-4FC7-402F-80A6-9E6C446DE0CC}" presName="background" presStyleLbl="node0" presStyleIdx="2" presStyleCnt="5"/>
      <dgm:spPr/>
    </dgm:pt>
    <dgm:pt modelId="{76743218-CF4D-0B49-8BC0-7692F7DA86F1}" type="pres">
      <dgm:prSet presAssocID="{C962EB58-4FC7-402F-80A6-9E6C446DE0CC}" presName="text" presStyleLbl="fgAcc0" presStyleIdx="2" presStyleCnt="5">
        <dgm:presLayoutVars>
          <dgm:chPref val="3"/>
        </dgm:presLayoutVars>
      </dgm:prSet>
      <dgm:spPr/>
    </dgm:pt>
    <dgm:pt modelId="{BCF68168-705D-4E48-B108-A5CED4D89D0F}" type="pres">
      <dgm:prSet presAssocID="{C962EB58-4FC7-402F-80A6-9E6C446DE0CC}" presName="hierChild2" presStyleCnt="0"/>
      <dgm:spPr/>
    </dgm:pt>
    <dgm:pt modelId="{188D5249-1DC1-5545-AF2F-9F0995E2E807}" type="pres">
      <dgm:prSet presAssocID="{7B48665B-22ED-4FCF-B21A-C9FF92DECF7B}" presName="hierRoot1" presStyleCnt="0"/>
      <dgm:spPr/>
    </dgm:pt>
    <dgm:pt modelId="{DBE0F6EF-AA65-1542-B026-647BB113F602}" type="pres">
      <dgm:prSet presAssocID="{7B48665B-22ED-4FCF-B21A-C9FF92DECF7B}" presName="composite" presStyleCnt="0"/>
      <dgm:spPr/>
    </dgm:pt>
    <dgm:pt modelId="{7C0AA63E-36FF-3D4D-90E6-1D6F66DD302A}" type="pres">
      <dgm:prSet presAssocID="{7B48665B-22ED-4FCF-B21A-C9FF92DECF7B}" presName="background" presStyleLbl="node0" presStyleIdx="3" presStyleCnt="5"/>
      <dgm:spPr/>
    </dgm:pt>
    <dgm:pt modelId="{DCD68A93-CE2B-5C41-ACBA-479AC2C2060E}" type="pres">
      <dgm:prSet presAssocID="{7B48665B-22ED-4FCF-B21A-C9FF92DECF7B}" presName="text" presStyleLbl="fgAcc0" presStyleIdx="3" presStyleCnt="5">
        <dgm:presLayoutVars>
          <dgm:chPref val="3"/>
        </dgm:presLayoutVars>
      </dgm:prSet>
      <dgm:spPr/>
    </dgm:pt>
    <dgm:pt modelId="{66262AC5-2C05-B240-AAD1-768ABB4A0127}" type="pres">
      <dgm:prSet presAssocID="{7B48665B-22ED-4FCF-B21A-C9FF92DECF7B}" presName="hierChild2" presStyleCnt="0"/>
      <dgm:spPr/>
    </dgm:pt>
    <dgm:pt modelId="{51C5258C-4A54-EE42-AFC1-88F3330212A6}" type="pres">
      <dgm:prSet presAssocID="{B913E816-8755-4EF9-9BBD-5A49D5DDBBBD}" presName="hierRoot1" presStyleCnt="0"/>
      <dgm:spPr/>
    </dgm:pt>
    <dgm:pt modelId="{412A9D78-FF4A-C54B-B5A8-CC23F1604058}" type="pres">
      <dgm:prSet presAssocID="{B913E816-8755-4EF9-9BBD-5A49D5DDBBBD}" presName="composite" presStyleCnt="0"/>
      <dgm:spPr/>
    </dgm:pt>
    <dgm:pt modelId="{CB502C3B-39BA-2449-84BB-7DD6F776BBE0}" type="pres">
      <dgm:prSet presAssocID="{B913E816-8755-4EF9-9BBD-5A49D5DDBBBD}" presName="background" presStyleLbl="node0" presStyleIdx="4" presStyleCnt="5"/>
      <dgm:spPr/>
    </dgm:pt>
    <dgm:pt modelId="{76DBB66F-BA50-E144-92F8-C4328AAB3D97}" type="pres">
      <dgm:prSet presAssocID="{B913E816-8755-4EF9-9BBD-5A49D5DDBBBD}" presName="text" presStyleLbl="fgAcc0" presStyleIdx="4" presStyleCnt="5">
        <dgm:presLayoutVars>
          <dgm:chPref val="3"/>
        </dgm:presLayoutVars>
      </dgm:prSet>
      <dgm:spPr/>
    </dgm:pt>
    <dgm:pt modelId="{1FDFB663-2249-9347-BABD-7748A16D78C5}" type="pres">
      <dgm:prSet presAssocID="{B913E816-8755-4EF9-9BBD-5A49D5DDBBBD}" presName="hierChild2" presStyleCnt="0"/>
      <dgm:spPr/>
    </dgm:pt>
  </dgm:ptLst>
  <dgm:cxnLst>
    <dgm:cxn modelId="{469FD131-1E15-D340-96C4-7EBC22AFA766}" type="presOf" srcId="{C962EB58-4FC7-402F-80A6-9E6C446DE0CC}" destId="{76743218-CF4D-0B49-8BC0-7692F7DA86F1}" srcOrd="0" destOrd="0" presId="urn:microsoft.com/office/officeart/2005/8/layout/hierarchy1"/>
    <dgm:cxn modelId="{88E73E3D-E9DE-4FF1-A204-2BBC224A51A0}" srcId="{18114FC7-8AC7-4E9F-B276-35A9187737CB}" destId="{8766A8C1-028F-403C-A19E-80582524768A}" srcOrd="0" destOrd="0" parTransId="{3FD54315-71C6-4E9C-BF7E-DA10222A96E1}" sibTransId="{95CF6D34-9C35-42ED-B3F5-A0C8B3542788}"/>
    <dgm:cxn modelId="{F32EB74E-7671-49DE-BE85-1E3E5FA3FD5C}" srcId="{18114FC7-8AC7-4E9F-B276-35A9187737CB}" destId="{B0D668EE-3DC0-4186-9D19-5B4936B0402B}" srcOrd="1" destOrd="0" parTransId="{7EBB317E-A0F8-462D-B7A7-EBB04F732F50}" sibTransId="{4FA4A92B-E328-4412-AAFC-851F66AFDBA4}"/>
    <dgm:cxn modelId="{8F14D369-192F-324F-91AA-BBA4D066EE85}" type="presOf" srcId="{7B48665B-22ED-4FCF-B21A-C9FF92DECF7B}" destId="{DCD68A93-CE2B-5C41-ACBA-479AC2C2060E}" srcOrd="0" destOrd="0" presId="urn:microsoft.com/office/officeart/2005/8/layout/hierarchy1"/>
    <dgm:cxn modelId="{5055B46B-6291-B64B-AC01-D4D653C053EB}" type="presOf" srcId="{B913E816-8755-4EF9-9BBD-5A49D5DDBBBD}" destId="{76DBB66F-BA50-E144-92F8-C4328AAB3D97}" srcOrd="0" destOrd="0" presId="urn:microsoft.com/office/officeart/2005/8/layout/hierarchy1"/>
    <dgm:cxn modelId="{05953B6F-B376-4B2E-B13B-FA3A99A9C2CB}" srcId="{18114FC7-8AC7-4E9F-B276-35A9187737CB}" destId="{7B48665B-22ED-4FCF-B21A-C9FF92DECF7B}" srcOrd="3" destOrd="0" parTransId="{C4557B0D-A246-4268-B34C-458CDA48782D}" sibTransId="{7C558C82-560D-45A9-8BDC-7D57A2055B01}"/>
    <dgm:cxn modelId="{5FD60097-BE79-B346-BCD8-752C62150C22}" type="presOf" srcId="{B0D668EE-3DC0-4186-9D19-5B4936B0402B}" destId="{A8788AB9-31CE-2B42-B67F-7A82801A72D5}" srcOrd="0" destOrd="0" presId="urn:microsoft.com/office/officeart/2005/8/layout/hierarchy1"/>
    <dgm:cxn modelId="{A9E90E9A-1399-427E-9AD3-2FCEE303B557}" srcId="{18114FC7-8AC7-4E9F-B276-35A9187737CB}" destId="{B913E816-8755-4EF9-9BBD-5A49D5DDBBBD}" srcOrd="4" destOrd="0" parTransId="{F0816914-5EB9-4923-B8B8-9BD1A9B1FC0F}" sibTransId="{368196E9-F7FD-4373-A03B-892A25DC791C}"/>
    <dgm:cxn modelId="{8F8E83AF-BD6E-7141-AB3D-2EA5B45BD550}" type="presOf" srcId="{8766A8C1-028F-403C-A19E-80582524768A}" destId="{A94BEF46-5BB6-A54C-9119-FE0E1423CC9B}" srcOrd="0" destOrd="0" presId="urn:microsoft.com/office/officeart/2005/8/layout/hierarchy1"/>
    <dgm:cxn modelId="{DC4FBBE8-1DA1-42DA-836F-D9A3B7DD3481}" srcId="{18114FC7-8AC7-4E9F-B276-35A9187737CB}" destId="{C962EB58-4FC7-402F-80A6-9E6C446DE0CC}" srcOrd="2" destOrd="0" parTransId="{19251A1D-DD34-47BD-B253-D23F38D3249D}" sibTransId="{D4DB5E0D-FFD9-464C-B60D-B27BF6871789}"/>
    <dgm:cxn modelId="{ECCFBAF0-BD2C-EE4C-83A3-9D8D74BD3D5C}" type="presOf" srcId="{18114FC7-8AC7-4E9F-B276-35A9187737CB}" destId="{7565F7E2-E374-2C44-B117-D0E3A89646ED}" srcOrd="0" destOrd="0" presId="urn:microsoft.com/office/officeart/2005/8/layout/hierarchy1"/>
    <dgm:cxn modelId="{2217166C-4B4C-9C4B-8582-EA1C801F0D54}" type="presParOf" srcId="{7565F7E2-E374-2C44-B117-D0E3A89646ED}" destId="{5FAAD158-F9F4-B445-8AA8-39AAE4845000}" srcOrd="0" destOrd="0" presId="urn:microsoft.com/office/officeart/2005/8/layout/hierarchy1"/>
    <dgm:cxn modelId="{61ECD6D6-BA20-2440-9CDD-DDC727B6CCD8}" type="presParOf" srcId="{5FAAD158-F9F4-B445-8AA8-39AAE4845000}" destId="{7B0C1146-EF53-774B-9C6F-BDCAA32AC7AB}" srcOrd="0" destOrd="0" presId="urn:microsoft.com/office/officeart/2005/8/layout/hierarchy1"/>
    <dgm:cxn modelId="{A709E7C2-7E35-1843-875C-5318583A3C5E}" type="presParOf" srcId="{7B0C1146-EF53-774B-9C6F-BDCAA32AC7AB}" destId="{98F74FC9-9639-9942-951F-4FE64C4F9DE3}" srcOrd="0" destOrd="0" presId="urn:microsoft.com/office/officeart/2005/8/layout/hierarchy1"/>
    <dgm:cxn modelId="{F99DAB04-9F85-D14F-BDBA-DC32F4F875BB}" type="presParOf" srcId="{7B0C1146-EF53-774B-9C6F-BDCAA32AC7AB}" destId="{A94BEF46-5BB6-A54C-9119-FE0E1423CC9B}" srcOrd="1" destOrd="0" presId="urn:microsoft.com/office/officeart/2005/8/layout/hierarchy1"/>
    <dgm:cxn modelId="{72B7E428-CDC6-DF45-BDF8-18A47D18E1AF}" type="presParOf" srcId="{5FAAD158-F9F4-B445-8AA8-39AAE4845000}" destId="{34C84286-6E62-C249-9FAF-3F6FD1807692}" srcOrd="1" destOrd="0" presId="urn:microsoft.com/office/officeart/2005/8/layout/hierarchy1"/>
    <dgm:cxn modelId="{AD741A5E-0AF3-8545-B0A3-5791A07B3D6E}" type="presParOf" srcId="{7565F7E2-E374-2C44-B117-D0E3A89646ED}" destId="{B691DB9E-647C-8C49-B0D2-F01069D3C3C7}" srcOrd="1" destOrd="0" presId="urn:microsoft.com/office/officeart/2005/8/layout/hierarchy1"/>
    <dgm:cxn modelId="{0073FF94-33F9-584A-A5EE-7F4642193D05}" type="presParOf" srcId="{B691DB9E-647C-8C49-B0D2-F01069D3C3C7}" destId="{BB04AC69-0669-F541-BB8B-30D88F4A91D6}" srcOrd="0" destOrd="0" presId="urn:microsoft.com/office/officeart/2005/8/layout/hierarchy1"/>
    <dgm:cxn modelId="{770D0160-15FA-574A-B47B-008E96CD5D95}" type="presParOf" srcId="{BB04AC69-0669-F541-BB8B-30D88F4A91D6}" destId="{55BD10AA-2CF0-5843-A090-1777EE9A42D9}" srcOrd="0" destOrd="0" presId="urn:microsoft.com/office/officeart/2005/8/layout/hierarchy1"/>
    <dgm:cxn modelId="{AD708CA5-B255-694F-A1D2-83D6B1485536}" type="presParOf" srcId="{BB04AC69-0669-F541-BB8B-30D88F4A91D6}" destId="{A8788AB9-31CE-2B42-B67F-7A82801A72D5}" srcOrd="1" destOrd="0" presId="urn:microsoft.com/office/officeart/2005/8/layout/hierarchy1"/>
    <dgm:cxn modelId="{5E12F323-8479-2349-87F0-05DAE930458D}" type="presParOf" srcId="{B691DB9E-647C-8C49-B0D2-F01069D3C3C7}" destId="{6B80F98A-7020-7445-9394-1A9687731929}" srcOrd="1" destOrd="0" presId="urn:microsoft.com/office/officeart/2005/8/layout/hierarchy1"/>
    <dgm:cxn modelId="{7E357330-AB92-5945-8D2A-7CC215CD325B}" type="presParOf" srcId="{7565F7E2-E374-2C44-B117-D0E3A89646ED}" destId="{3F9AEC38-FC8C-DF40-BE8F-020D46258310}" srcOrd="2" destOrd="0" presId="urn:microsoft.com/office/officeart/2005/8/layout/hierarchy1"/>
    <dgm:cxn modelId="{E2B1EC8A-AB96-DA46-8381-A7D15F5797A6}" type="presParOf" srcId="{3F9AEC38-FC8C-DF40-BE8F-020D46258310}" destId="{99D7F16B-07F8-B74C-8A1B-9D8193F027DE}" srcOrd="0" destOrd="0" presId="urn:microsoft.com/office/officeart/2005/8/layout/hierarchy1"/>
    <dgm:cxn modelId="{F3236659-1D0E-A54F-91CA-FEB1568BFAAA}" type="presParOf" srcId="{99D7F16B-07F8-B74C-8A1B-9D8193F027DE}" destId="{A7AC2185-E73C-D143-B8D1-C4CB1D7EDB3C}" srcOrd="0" destOrd="0" presId="urn:microsoft.com/office/officeart/2005/8/layout/hierarchy1"/>
    <dgm:cxn modelId="{14D5C360-7311-A649-AD0D-80A127957407}" type="presParOf" srcId="{99D7F16B-07F8-B74C-8A1B-9D8193F027DE}" destId="{76743218-CF4D-0B49-8BC0-7692F7DA86F1}" srcOrd="1" destOrd="0" presId="urn:microsoft.com/office/officeart/2005/8/layout/hierarchy1"/>
    <dgm:cxn modelId="{77C2B98A-A7CF-F648-8994-11FFA482D71D}" type="presParOf" srcId="{3F9AEC38-FC8C-DF40-BE8F-020D46258310}" destId="{BCF68168-705D-4E48-B108-A5CED4D89D0F}" srcOrd="1" destOrd="0" presId="urn:microsoft.com/office/officeart/2005/8/layout/hierarchy1"/>
    <dgm:cxn modelId="{CA17A339-63EC-4846-9D96-9EEE69FD677E}" type="presParOf" srcId="{7565F7E2-E374-2C44-B117-D0E3A89646ED}" destId="{188D5249-1DC1-5545-AF2F-9F0995E2E807}" srcOrd="3" destOrd="0" presId="urn:microsoft.com/office/officeart/2005/8/layout/hierarchy1"/>
    <dgm:cxn modelId="{AB0A0D2E-AEA6-BB41-B3B0-6672A6F94370}" type="presParOf" srcId="{188D5249-1DC1-5545-AF2F-9F0995E2E807}" destId="{DBE0F6EF-AA65-1542-B026-647BB113F602}" srcOrd="0" destOrd="0" presId="urn:microsoft.com/office/officeart/2005/8/layout/hierarchy1"/>
    <dgm:cxn modelId="{64C2CBD3-709F-3D4E-A98F-85B7CC8303E1}" type="presParOf" srcId="{DBE0F6EF-AA65-1542-B026-647BB113F602}" destId="{7C0AA63E-36FF-3D4D-90E6-1D6F66DD302A}" srcOrd="0" destOrd="0" presId="urn:microsoft.com/office/officeart/2005/8/layout/hierarchy1"/>
    <dgm:cxn modelId="{110139B4-E0A0-9843-B4CE-CCB94782915F}" type="presParOf" srcId="{DBE0F6EF-AA65-1542-B026-647BB113F602}" destId="{DCD68A93-CE2B-5C41-ACBA-479AC2C2060E}" srcOrd="1" destOrd="0" presId="urn:microsoft.com/office/officeart/2005/8/layout/hierarchy1"/>
    <dgm:cxn modelId="{2350689D-9D84-1F48-B2D9-6B43F92E6D44}" type="presParOf" srcId="{188D5249-1DC1-5545-AF2F-9F0995E2E807}" destId="{66262AC5-2C05-B240-AAD1-768ABB4A0127}" srcOrd="1" destOrd="0" presId="urn:microsoft.com/office/officeart/2005/8/layout/hierarchy1"/>
    <dgm:cxn modelId="{FB0B08A3-02DF-624C-96E5-4283E978C076}" type="presParOf" srcId="{7565F7E2-E374-2C44-B117-D0E3A89646ED}" destId="{51C5258C-4A54-EE42-AFC1-88F3330212A6}" srcOrd="4" destOrd="0" presId="urn:microsoft.com/office/officeart/2005/8/layout/hierarchy1"/>
    <dgm:cxn modelId="{C4725EB7-4664-284B-A5A1-28DD97329FC6}" type="presParOf" srcId="{51C5258C-4A54-EE42-AFC1-88F3330212A6}" destId="{412A9D78-FF4A-C54B-B5A8-CC23F1604058}" srcOrd="0" destOrd="0" presId="urn:microsoft.com/office/officeart/2005/8/layout/hierarchy1"/>
    <dgm:cxn modelId="{B0735D87-C3F6-BC4A-9F8C-A38E3C37ED07}" type="presParOf" srcId="{412A9D78-FF4A-C54B-B5A8-CC23F1604058}" destId="{CB502C3B-39BA-2449-84BB-7DD6F776BBE0}" srcOrd="0" destOrd="0" presId="urn:microsoft.com/office/officeart/2005/8/layout/hierarchy1"/>
    <dgm:cxn modelId="{3A8DB114-5B23-DF49-A7D8-AD33097C8AA1}" type="presParOf" srcId="{412A9D78-FF4A-C54B-B5A8-CC23F1604058}" destId="{76DBB66F-BA50-E144-92F8-C4328AAB3D97}" srcOrd="1" destOrd="0" presId="urn:microsoft.com/office/officeart/2005/8/layout/hierarchy1"/>
    <dgm:cxn modelId="{58724996-CCF0-2F4F-966C-6A27C4C92F8C}" type="presParOf" srcId="{51C5258C-4A54-EE42-AFC1-88F3330212A6}" destId="{1FDFB663-2249-9347-BABD-7748A16D78C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8533ADA-3AF8-4761-BBD6-5E71CD64DF0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B82D131-7B4B-4089-A220-01C025F56DC0}">
      <dgm:prSet/>
      <dgm:spPr/>
      <dgm:t>
        <a:bodyPr/>
        <a:lstStyle/>
        <a:p>
          <a:r>
            <a:rPr lang="en-US" dirty="0"/>
            <a:t>Demographic: 18–40, UK, mixed gender.</a:t>
          </a:r>
        </a:p>
      </dgm:t>
    </dgm:pt>
    <dgm:pt modelId="{E6949A9E-F8FA-44DE-A3E8-DB5BE9691E6F}" type="parTrans" cxnId="{13333B74-595E-4DD6-8BA4-DAAD7D94065F}">
      <dgm:prSet/>
      <dgm:spPr/>
      <dgm:t>
        <a:bodyPr/>
        <a:lstStyle/>
        <a:p>
          <a:endParaRPr lang="en-US"/>
        </a:p>
      </dgm:t>
    </dgm:pt>
    <dgm:pt modelId="{817EFF7D-4BA7-4B60-8736-C79F37963161}" type="sibTrans" cxnId="{13333B74-595E-4DD6-8BA4-DAAD7D94065F}">
      <dgm:prSet/>
      <dgm:spPr/>
      <dgm:t>
        <a:bodyPr/>
        <a:lstStyle/>
        <a:p>
          <a:endParaRPr lang="en-US"/>
        </a:p>
      </dgm:t>
    </dgm:pt>
    <dgm:pt modelId="{4A27B0CC-EBF0-4CB9-A0C8-C69D472A9AF7}">
      <dgm:prSet/>
      <dgm:spPr/>
      <dgm:t>
        <a:bodyPr/>
        <a:lstStyle/>
        <a:p>
          <a:r>
            <a:rPr lang="en-US" dirty="0"/>
            <a:t>Psychographic: eco‑conscious, health-focused.</a:t>
          </a:r>
        </a:p>
      </dgm:t>
    </dgm:pt>
    <dgm:pt modelId="{22DD6C67-2F0D-4AAF-BA93-AC7852FAF976}" type="parTrans" cxnId="{51486B6A-CB9C-4F84-A537-406EDBA507B7}">
      <dgm:prSet/>
      <dgm:spPr/>
      <dgm:t>
        <a:bodyPr/>
        <a:lstStyle/>
        <a:p>
          <a:endParaRPr lang="en-US"/>
        </a:p>
      </dgm:t>
    </dgm:pt>
    <dgm:pt modelId="{F3D3CBDB-5598-412F-8A0A-07544C76966D}" type="sibTrans" cxnId="{51486B6A-CB9C-4F84-A537-406EDBA507B7}">
      <dgm:prSet/>
      <dgm:spPr/>
      <dgm:t>
        <a:bodyPr/>
        <a:lstStyle/>
        <a:p>
          <a:endParaRPr lang="en-US"/>
        </a:p>
      </dgm:t>
    </dgm:pt>
    <dgm:pt modelId="{D90528C1-B705-4450-82AD-7D2928ABA8ED}">
      <dgm:prSet/>
      <dgm:spPr/>
      <dgm:t>
        <a:bodyPr/>
        <a:lstStyle/>
        <a:p>
          <a:r>
            <a:rPr lang="en-US" dirty="0" err="1"/>
            <a:t>Behavioural</a:t>
          </a:r>
          <a:r>
            <a:rPr lang="en-US" dirty="0"/>
            <a:t>: digital, review‑driven, subscription‑ready.</a:t>
          </a:r>
        </a:p>
      </dgm:t>
    </dgm:pt>
    <dgm:pt modelId="{AB1D04B0-DB42-4D21-83B5-B6951F15C713}" type="parTrans" cxnId="{A1522B39-DCCE-4DA1-84EE-7A5CC9DE2ED5}">
      <dgm:prSet/>
      <dgm:spPr/>
      <dgm:t>
        <a:bodyPr/>
        <a:lstStyle/>
        <a:p>
          <a:endParaRPr lang="en-US"/>
        </a:p>
      </dgm:t>
    </dgm:pt>
    <dgm:pt modelId="{3DA87F8E-4E5E-4B30-9CE6-52F239032DAC}" type="sibTrans" cxnId="{A1522B39-DCCE-4DA1-84EE-7A5CC9DE2ED5}">
      <dgm:prSet/>
      <dgm:spPr/>
      <dgm:t>
        <a:bodyPr/>
        <a:lstStyle/>
        <a:p>
          <a:endParaRPr lang="en-US"/>
        </a:p>
      </dgm:t>
    </dgm:pt>
    <dgm:pt modelId="{7BCD0E88-C28D-FC46-80B8-B97EFA76EF78}" type="pres">
      <dgm:prSet presAssocID="{68533ADA-3AF8-4761-BBD6-5E71CD64DF0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9ED08BA-0102-1644-A476-91E350A36410}" type="pres">
      <dgm:prSet presAssocID="{FB82D131-7B4B-4089-A220-01C025F56DC0}" presName="hierRoot1" presStyleCnt="0"/>
      <dgm:spPr/>
    </dgm:pt>
    <dgm:pt modelId="{120CA19B-EA97-7B44-97A5-4A00570A0910}" type="pres">
      <dgm:prSet presAssocID="{FB82D131-7B4B-4089-A220-01C025F56DC0}" presName="composite" presStyleCnt="0"/>
      <dgm:spPr/>
    </dgm:pt>
    <dgm:pt modelId="{DEB29087-1A86-6043-B46D-94078F27175D}" type="pres">
      <dgm:prSet presAssocID="{FB82D131-7B4B-4089-A220-01C025F56DC0}" presName="background" presStyleLbl="node0" presStyleIdx="0" presStyleCnt="3"/>
      <dgm:spPr/>
    </dgm:pt>
    <dgm:pt modelId="{D45B4781-1644-DC41-903A-E65BE892C928}" type="pres">
      <dgm:prSet presAssocID="{FB82D131-7B4B-4089-A220-01C025F56DC0}" presName="text" presStyleLbl="fgAcc0" presStyleIdx="0" presStyleCnt="3">
        <dgm:presLayoutVars>
          <dgm:chPref val="3"/>
        </dgm:presLayoutVars>
      </dgm:prSet>
      <dgm:spPr/>
    </dgm:pt>
    <dgm:pt modelId="{E7496A05-0082-0C42-8B6C-A4802CD39FD8}" type="pres">
      <dgm:prSet presAssocID="{FB82D131-7B4B-4089-A220-01C025F56DC0}" presName="hierChild2" presStyleCnt="0"/>
      <dgm:spPr/>
    </dgm:pt>
    <dgm:pt modelId="{5A3AB0E1-6066-2947-9C40-7399CAE6250E}" type="pres">
      <dgm:prSet presAssocID="{4A27B0CC-EBF0-4CB9-A0C8-C69D472A9AF7}" presName="hierRoot1" presStyleCnt="0"/>
      <dgm:spPr/>
    </dgm:pt>
    <dgm:pt modelId="{7C20D9E0-B59D-0C4A-815F-95A2A025F187}" type="pres">
      <dgm:prSet presAssocID="{4A27B0CC-EBF0-4CB9-A0C8-C69D472A9AF7}" presName="composite" presStyleCnt="0"/>
      <dgm:spPr/>
    </dgm:pt>
    <dgm:pt modelId="{62A66D4A-B0FB-994D-BFC5-5A19B0A98400}" type="pres">
      <dgm:prSet presAssocID="{4A27B0CC-EBF0-4CB9-A0C8-C69D472A9AF7}" presName="background" presStyleLbl="node0" presStyleIdx="1" presStyleCnt="3"/>
      <dgm:spPr/>
    </dgm:pt>
    <dgm:pt modelId="{CF747D4D-0691-D14D-870C-87DC50E730CE}" type="pres">
      <dgm:prSet presAssocID="{4A27B0CC-EBF0-4CB9-A0C8-C69D472A9AF7}" presName="text" presStyleLbl="fgAcc0" presStyleIdx="1" presStyleCnt="3">
        <dgm:presLayoutVars>
          <dgm:chPref val="3"/>
        </dgm:presLayoutVars>
      </dgm:prSet>
      <dgm:spPr/>
    </dgm:pt>
    <dgm:pt modelId="{B864EBEB-68BC-5C47-9E5A-7D2A2C0920C8}" type="pres">
      <dgm:prSet presAssocID="{4A27B0CC-EBF0-4CB9-A0C8-C69D472A9AF7}" presName="hierChild2" presStyleCnt="0"/>
      <dgm:spPr/>
    </dgm:pt>
    <dgm:pt modelId="{72D5E977-F51A-F04D-B7F9-9D0F4A91C9E3}" type="pres">
      <dgm:prSet presAssocID="{D90528C1-B705-4450-82AD-7D2928ABA8ED}" presName="hierRoot1" presStyleCnt="0"/>
      <dgm:spPr/>
    </dgm:pt>
    <dgm:pt modelId="{ECBF02CD-BA2F-7E42-B7C6-699394DE44F7}" type="pres">
      <dgm:prSet presAssocID="{D90528C1-B705-4450-82AD-7D2928ABA8ED}" presName="composite" presStyleCnt="0"/>
      <dgm:spPr/>
    </dgm:pt>
    <dgm:pt modelId="{3A279FEB-A948-F04F-B23A-73A6C9406CC6}" type="pres">
      <dgm:prSet presAssocID="{D90528C1-B705-4450-82AD-7D2928ABA8ED}" presName="background" presStyleLbl="node0" presStyleIdx="2" presStyleCnt="3"/>
      <dgm:spPr/>
    </dgm:pt>
    <dgm:pt modelId="{D43FB425-422E-B54C-86A2-B6F4E545CFDA}" type="pres">
      <dgm:prSet presAssocID="{D90528C1-B705-4450-82AD-7D2928ABA8ED}" presName="text" presStyleLbl="fgAcc0" presStyleIdx="2" presStyleCnt="3">
        <dgm:presLayoutVars>
          <dgm:chPref val="3"/>
        </dgm:presLayoutVars>
      </dgm:prSet>
      <dgm:spPr/>
    </dgm:pt>
    <dgm:pt modelId="{0F76F3A4-7D8F-4B43-AB65-0A57535F1ADE}" type="pres">
      <dgm:prSet presAssocID="{D90528C1-B705-4450-82AD-7D2928ABA8ED}" presName="hierChild2" presStyleCnt="0"/>
      <dgm:spPr/>
    </dgm:pt>
  </dgm:ptLst>
  <dgm:cxnLst>
    <dgm:cxn modelId="{E8075411-F626-7344-AACB-3520B920DEA5}" type="presOf" srcId="{FB82D131-7B4B-4089-A220-01C025F56DC0}" destId="{D45B4781-1644-DC41-903A-E65BE892C928}" srcOrd="0" destOrd="0" presId="urn:microsoft.com/office/officeart/2005/8/layout/hierarchy1"/>
    <dgm:cxn modelId="{0627FF1F-02FA-D948-BA7D-3230741FB16A}" type="presOf" srcId="{4A27B0CC-EBF0-4CB9-A0C8-C69D472A9AF7}" destId="{CF747D4D-0691-D14D-870C-87DC50E730CE}" srcOrd="0" destOrd="0" presId="urn:microsoft.com/office/officeart/2005/8/layout/hierarchy1"/>
    <dgm:cxn modelId="{A1522B39-DCCE-4DA1-84EE-7A5CC9DE2ED5}" srcId="{68533ADA-3AF8-4761-BBD6-5E71CD64DF0C}" destId="{D90528C1-B705-4450-82AD-7D2928ABA8ED}" srcOrd="2" destOrd="0" parTransId="{AB1D04B0-DB42-4D21-83B5-B6951F15C713}" sibTransId="{3DA87F8E-4E5E-4B30-9CE6-52F239032DAC}"/>
    <dgm:cxn modelId="{51486B6A-CB9C-4F84-A537-406EDBA507B7}" srcId="{68533ADA-3AF8-4761-BBD6-5E71CD64DF0C}" destId="{4A27B0CC-EBF0-4CB9-A0C8-C69D472A9AF7}" srcOrd="1" destOrd="0" parTransId="{22DD6C67-2F0D-4AAF-BA93-AC7852FAF976}" sibTransId="{F3D3CBDB-5598-412F-8A0A-07544C76966D}"/>
    <dgm:cxn modelId="{13333B74-595E-4DD6-8BA4-DAAD7D94065F}" srcId="{68533ADA-3AF8-4761-BBD6-5E71CD64DF0C}" destId="{FB82D131-7B4B-4089-A220-01C025F56DC0}" srcOrd="0" destOrd="0" parTransId="{E6949A9E-F8FA-44DE-A3E8-DB5BE9691E6F}" sibTransId="{817EFF7D-4BA7-4B60-8736-C79F37963161}"/>
    <dgm:cxn modelId="{804A35C2-B13F-474D-8657-DF054AFAFCB2}" type="presOf" srcId="{D90528C1-B705-4450-82AD-7D2928ABA8ED}" destId="{D43FB425-422E-B54C-86A2-B6F4E545CFDA}" srcOrd="0" destOrd="0" presId="urn:microsoft.com/office/officeart/2005/8/layout/hierarchy1"/>
    <dgm:cxn modelId="{E7157ECC-DEC7-FD49-8A5E-1D74C9CE9D0E}" type="presOf" srcId="{68533ADA-3AF8-4761-BBD6-5E71CD64DF0C}" destId="{7BCD0E88-C28D-FC46-80B8-B97EFA76EF78}" srcOrd="0" destOrd="0" presId="urn:microsoft.com/office/officeart/2005/8/layout/hierarchy1"/>
    <dgm:cxn modelId="{1949F401-20C7-B44E-A636-C2187D8208B2}" type="presParOf" srcId="{7BCD0E88-C28D-FC46-80B8-B97EFA76EF78}" destId="{39ED08BA-0102-1644-A476-91E350A36410}" srcOrd="0" destOrd="0" presId="urn:microsoft.com/office/officeart/2005/8/layout/hierarchy1"/>
    <dgm:cxn modelId="{3BC9506C-AE48-7F49-BD4F-71538FADDA53}" type="presParOf" srcId="{39ED08BA-0102-1644-A476-91E350A36410}" destId="{120CA19B-EA97-7B44-97A5-4A00570A0910}" srcOrd="0" destOrd="0" presId="urn:microsoft.com/office/officeart/2005/8/layout/hierarchy1"/>
    <dgm:cxn modelId="{803987CD-DC7C-E142-BD3C-EF873B94FFDD}" type="presParOf" srcId="{120CA19B-EA97-7B44-97A5-4A00570A0910}" destId="{DEB29087-1A86-6043-B46D-94078F27175D}" srcOrd="0" destOrd="0" presId="urn:microsoft.com/office/officeart/2005/8/layout/hierarchy1"/>
    <dgm:cxn modelId="{65DABA09-473C-E047-9D01-EE2E881FA7BA}" type="presParOf" srcId="{120CA19B-EA97-7B44-97A5-4A00570A0910}" destId="{D45B4781-1644-DC41-903A-E65BE892C928}" srcOrd="1" destOrd="0" presId="urn:microsoft.com/office/officeart/2005/8/layout/hierarchy1"/>
    <dgm:cxn modelId="{449BE182-E24D-6A4C-AB15-272DEDA0B7EB}" type="presParOf" srcId="{39ED08BA-0102-1644-A476-91E350A36410}" destId="{E7496A05-0082-0C42-8B6C-A4802CD39FD8}" srcOrd="1" destOrd="0" presId="urn:microsoft.com/office/officeart/2005/8/layout/hierarchy1"/>
    <dgm:cxn modelId="{AE852774-0AFA-7E41-800F-C506A8A1D74C}" type="presParOf" srcId="{7BCD0E88-C28D-FC46-80B8-B97EFA76EF78}" destId="{5A3AB0E1-6066-2947-9C40-7399CAE6250E}" srcOrd="1" destOrd="0" presId="urn:microsoft.com/office/officeart/2005/8/layout/hierarchy1"/>
    <dgm:cxn modelId="{C337D5EA-96FB-8344-A472-85D70CA236DB}" type="presParOf" srcId="{5A3AB0E1-6066-2947-9C40-7399CAE6250E}" destId="{7C20D9E0-B59D-0C4A-815F-95A2A025F187}" srcOrd="0" destOrd="0" presId="urn:microsoft.com/office/officeart/2005/8/layout/hierarchy1"/>
    <dgm:cxn modelId="{31B89E7F-179E-3A47-9C1D-8D1215756834}" type="presParOf" srcId="{7C20D9E0-B59D-0C4A-815F-95A2A025F187}" destId="{62A66D4A-B0FB-994D-BFC5-5A19B0A98400}" srcOrd="0" destOrd="0" presId="urn:microsoft.com/office/officeart/2005/8/layout/hierarchy1"/>
    <dgm:cxn modelId="{E29B0F98-F635-9D4F-8F5A-5242823E792A}" type="presParOf" srcId="{7C20D9E0-B59D-0C4A-815F-95A2A025F187}" destId="{CF747D4D-0691-D14D-870C-87DC50E730CE}" srcOrd="1" destOrd="0" presId="urn:microsoft.com/office/officeart/2005/8/layout/hierarchy1"/>
    <dgm:cxn modelId="{FA8F25B1-AFF1-D744-ABFC-205C5FB0C391}" type="presParOf" srcId="{5A3AB0E1-6066-2947-9C40-7399CAE6250E}" destId="{B864EBEB-68BC-5C47-9E5A-7D2A2C0920C8}" srcOrd="1" destOrd="0" presId="urn:microsoft.com/office/officeart/2005/8/layout/hierarchy1"/>
    <dgm:cxn modelId="{543D686B-223B-A541-BE37-3AE4890DB1BF}" type="presParOf" srcId="{7BCD0E88-C28D-FC46-80B8-B97EFA76EF78}" destId="{72D5E977-F51A-F04D-B7F9-9D0F4A91C9E3}" srcOrd="2" destOrd="0" presId="urn:microsoft.com/office/officeart/2005/8/layout/hierarchy1"/>
    <dgm:cxn modelId="{98C3CB15-8BE4-FC4B-9B68-EBA00D728FF5}" type="presParOf" srcId="{72D5E977-F51A-F04D-B7F9-9D0F4A91C9E3}" destId="{ECBF02CD-BA2F-7E42-B7C6-699394DE44F7}" srcOrd="0" destOrd="0" presId="urn:microsoft.com/office/officeart/2005/8/layout/hierarchy1"/>
    <dgm:cxn modelId="{44BBFBE3-84FB-3A4D-99D8-FA7DE49943E8}" type="presParOf" srcId="{ECBF02CD-BA2F-7E42-B7C6-699394DE44F7}" destId="{3A279FEB-A948-F04F-B23A-73A6C9406CC6}" srcOrd="0" destOrd="0" presId="urn:microsoft.com/office/officeart/2005/8/layout/hierarchy1"/>
    <dgm:cxn modelId="{20FDC851-F1F2-2541-91CE-0DBDBF15B0E5}" type="presParOf" srcId="{ECBF02CD-BA2F-7E42-B7C6-699394DE44F7}" destId="{D43FB425-422E-B54C-86A2-B6F4E545CFDA}" srcOrd="1" destOrd="0" presId="urn:microsoft.com/office/officeart/2005/8/layout/hierarchy1"/>
    <dgm:cxn modelId="{679865E7-B1B5-3144-A7EF-07F87B139361}" type="presParOf" srcId="{72D5E977-F51A-F04D-B7F9-9D0F4A91C9E3}" destId="{0F76F3A4-7D8F-4B43-AB65-0A57535F1AD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64CF113-726A-4A8E-A94E-6E76D5279803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12AD119-6C30-4582-AB42-8465B8DFEB1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Product: personalised box + app.</a:t>
          </a:r>
        </a:p>
      </dgm:t>
    </dgm:pt>
    <dgm:pt modelId="{65ABB7AD-A101-44CC-BD8C-E8565EDF5973}" type="parTrans" cxnId="{255DF1B6-0EDB-49BB-B0DD-7C53AF4B8D12}">
      <dgm:prSet/>
      <dgm:spPr/>
      <dgm:t>
        <a:bodyPr/>
        <a:lstStyle/>
        <a:p>
          <a:endParaRPr lang="en-US"/>
        </a:p>
      </dgm:t>
    </dgm:pt>
    <dgm:pt modelId="{4233FBEB-5822-40B7-8290-646A1A3BAD16}" type="sibTrans" cxnId="{255DF1B6-0EDB-49BB-B0DD-7C53AF4B8D12}">
      <dgm:prSet/>
      <dgm:spPr/>
      <dgm:t>
        <a:bodyPr/>
        <a:lstStyle/>
        <a:p>
          <a:endParaRPr lang="en-US"/>
        </a:p>
      </dgm:t>
    </dgm:pt>
    <dgm:pt modelId="{F7521923-C8A7-4759-A368-BACCCA301B6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Price: £25–£40 (value-based).</a:t>
          </a:r>
        </a:p>
      </dgm:t>
    </dgm:pt>
    <dgm:pt modelId="{7780A2AD-6CE1-492E-91F3-2EE199E4BCB0}" type="parTrans" cxnId="{94FF190B-FE4B-4947-987A-7F76733887E5}">
      <dgm:prSet/>
      <dgm:spPr/>
      <dgm:t>
        <a:bodyPr/>
        <a:lstStyle/>
        <a:p>
          <a:endParaRPr lang="en-US"/>
        </a:p>
      </dgm:t>
    </dgm:pt>
    <dgm:pt modelId="{5D2601FF-148D-4A73-B432-FFC4314435D3}" type="sibTrans" cxnId="{94FF190B-FE4B-4947-987A-7F76733887E5}">
      <dgm:prSet/>
      <dgm:spPr/>
      <dgm:t>
        <a:bodyPr/>
        <a:lstStyle/>
        <a:p>
          <a:endParaRPr lang="en-US"/>
        </a:p>
      </dgm:t>
    </dgm:pt>
    <dgm:pt modelId="{FB0B6B0F-2D63-4259-9C00-B7DB47FBA76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Place: online store + app.</a:t>
          </a:r>
        </a:p>
      </dgm:t>
    </dgm:pt>
    <dgm:pt modelId="{21958F83-F323-43C2-9A3C-ABF0BE7CFAB0}" type="parTrans" cxnId="{71959B3C-4B06-4C66-9A60-8711C112CA51}">
      <dgm:prSet/>
      <dgm:spPr/>
      <dgm:t>
        <a:bodyPr/>
        <a:lstStyle/>
        <a:p>
          <a:endParaRPr lang="en-US"/>
        </a:p>
      </dgm:t>
    </dgm:pt>
    <dgm:pt modelId="{460345BB-2AE7-4835-9EEE-2D22DC0C9375}" type="sibTrans" cxnId="{71959B3C-4B06-4C66-9A60-8711C112CA51}">
      <dgm:prSet/>
      <dgm:spPr/>
      <dgm:t>
        <a:bodyPr/>
        <a:lstStyle/>
        <a:p>
          <a:endParaRPr lang="en-US"/>
        </a:p>
      </dgm:t>
    </dgm:pt>
    <dgm:pt modelId="{04BDE523-C3EB-4949-806D-E256413C5E8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Promotion: influencers, SEO, email.</a:t>
          </a:r>
        </a:p>
      </dgm:t>
    </dgm:pt>
    <dgm:pt modelId="{55F6421D-EECB-4221-93D4-E0812432378C}" type="parTrans" cxnId="{F2D2F754-F82A-40CA-B75B-686E0928791B}">
      <dgm:prSet/>
      <dgm:spPr/>
      <dgm:t>
        <a:bodyPr/>
        <a:lstStyle/>
        <a:p>
          <a:endParaRPr lang="en-US"/>
        </a:p>
      </dgm:t>
    </dgm:pt>
    <dgm:pt modelId="{AA2E374F-8CB3-42E4-B9EF-D563B33A4E98}" type="sibTrans" cxnId="{F2D2F754-F82A-40CA-B75B-686E0928791B}">
      <dgm:prSet/>
      <dgm:spPr/>
      <dgm:t>
        <a:bodyPr/>
        <a:lstStyle/>
        <a:p>
          <a:endParaRPr lang="en-US"/>
        </a:p>
      </dgm:t>
    </dgm:pt>
    <dgm:pt modelId="{7FA93DDB-81FC-4459-8577-505775057E7C}" type="pres">
      <dgm:prSet presAssocID="{E64CF113-726A-4A8E-A94E-6E76D5279803}" presName="root" presStyleCnt="0">
        <dgm:presLayoutVars>
          <dgm:dir/>
          <dgm:resizeHandles val="exact"/>
        </dgm:presLayoutVars>
      </dgm:prSet>
      <dgm:spPr/>
    </dgm:pt>
    <dgm:pt modelId="{A12B9CF2-1F25-4AD2-AA61-7AAE343949EF}" type="pres">
      <dgm:prSet presAssocID="{A12AD119-6C30-4582-AB42-8465B8DFEB1B}" presName="compNode" presStyleCnt="0"/>
      <dgm:spPr/>
    </dgm:pt>
    <dgm:pt modelId="{17F06484-873E-4CC5-9C69-53C5B91DFB58}" type="pres">
      <dgm:prSet presAssocID="{A12AD119-6C30-4582-AB42-8465B8DFEB1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x"/>
        </a:ext>
      </dgm:extLst>
    </dgm:pt>
    <dgm:pt modelId="{EA52D890-7C87-4639-B435-3E85FC4AB2B4}" type="pres">
      <dgm:prSet presAssocID="{A12AD119-6C30-4582-AB42-8465B8DFEB1B}" presName="spaceRect" presStyleCnt="0"/>
      <dgm:spPr/>
    </dgm:pt>
    <dgm:pt modelId="{C402499B-1F3D-43CA-BFFF-06486A5B9901}" type="pres">
      <dgm:prSet presAssocID="{A12AD119-6C30-4582-AB42-8465B8DFEB1B}" presName="textRect" presStyleLbl="revTx" presStyleIdx="0" presStyleCnt="4">
        <dgm:presLayoutVars>
          <dgm:chMax val="1"/>
          <dgm:chPref val="1"/>
        </dgm:presLayoutVars>
      </dgm:prSet>
      <dgm:spPr/>
    </dgm:pt>
    <dgm:pt modelId="{A88ECC35-2E54-4526-B6DF-FCD57AC492A4}" type="pres">
      <dgm:prSet presAssocID="{4233FBEB-5822-40B7-8290-646A1A3BAD16}" presName="sibTrans" presStyleCnt="0"/>
      <dgm:spPr/>
    </dgm:pt>
    <dgm:pt modelId="{EFBC25DB-9DA0-4120-A30E-26B319E11697}" type="pres">
      <dgm:prSet presAssocID="{F7521923-C8A7-4759-A368-BACCCA301B6C}" presName="compNode" presStyleCnt="0"/>
      <dgm:spPr/>
    </dgm:pt>
    <dgm:pt modelId="{FA9A1A7B-DCAC-456D-9C17-4CEC1A1AAFD3}" type="pres">
      <dgm:prSet presAssocID="{F7521923-C8A7-4759-A368-BACCCA301B6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Yuan"/>
        </a:ext>
      </dgm:extLst>
    </dgm:pt>
    <dgm:pt modelId="{07941180-7277-426C-9F70-53D8E17F4C73}" type="pres">
      <dgm:prSet presAssocID="{F7521923-C8A7-4759-A368-BACCCA301B6C}" presName="spaceRect" presStyleCnt="0"/>
      <dgm:spPr/>
    </dgm:pt>
    <dgm:pt modelId="{5503C666-0F5B-4A64-8DAE-53EBD0F34BBC}" type="pres">
      <dgm:prSet presAssocID="{F7521923-C8A7-4759-A368-BACCCA301B6C}" presName="textRect" presStyleLbl="revTx" presStyleIdx="1" presStyleCnt="4">
        <dgm:presLayoutVars>
          <dgm:chMax val="1"/>
          <dgm:chPref val="1"/>
        </dgm:presLayoutVars>
      </dgm:prSet>
      <dgm:spPr/>
    </dgm:pt>
    <dgm:pt modelId="{9F505348-726E-460C-ADDC-0561FB4B4E17}" type="pres">
      <dgm:prSet presAssocID="{5D2601FF-148D-4A73-B432-FFC4314435D3}" presName="sibTrans" presStyleCnt="0"/>
      <dgm:spPr/>
    </dgm:pt>
    <dgm:pt modelId="{E06EE0E6-0035-4B60-B8E4-1D3B686FCF72}" type="pres">
      <dgm:prSet presAssocID="{FB0B6B0F-2D63-4259-9C00-B7DB47FBA762}" presName="compNode" presStyleCnt="0"/>
      <dgm:spPr/>
    </dgm:pt>
    <dgm:pt modelId="{24187870-E778-42E0-9C7C-3A68A16B2B56}" type="pres">
      <dgm:prSet presAssocID="{FB0B6B0F-2D63-4259-9C00-B7DB47FBA76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B04B9DDF-2733-40A4-B088-D155CA2890DF}" type="pres">
      <dgm:prSet presAssocID="{FB0B6B0F-2D63-4259-9C00-B7DB47FBA762}" presName="spaceRect" presStyleCnt="0"/>
      <dgm:spPr/>
    </dgm:pt>
    <dgm:pt modelId="{0FFF023E-BDF7-4795-B60C-BA6551F3946D}" type="pres">
      <dgm:prSet presAssocID="{FB0B6B0F-2D63-4259-9C00-B7DB47FBA762}" presName="textRect" presStyleLbl="revTx" presStyleIdx="2" presStyleCnt="4">
        <dgm:presLayoutVars>
          <dgm:chMax val="1"/>
          <dgm:chPref val="1"/>
        </dgm:presLayoutVars>
      </dgm:prSet>
      <dgm:spPr/>
    </dgm:pt>
    <dgm:pt modelId="{DEB4698F-7599-48C1-B32F-B1C8B7A2071C}" type="pres">
      <dgm:prSet presAssocID="{460345BB-2AE7-4835-9EEE-2D22DC0C9375}" presName="sibTrans" presStyleCnt="0"/>
      <dgm:spPr/>
    </dgm:pt>
    <dgm:pt modelId="{762E2AF0-B174-4828-B670-B02BE5587612}" type="pres">
      <dgm:prSet presAssocID="{04BDE523-C3EB-4949-806D-E256413C5E8F}" presName="compNode" presStyleCnt="0"/>
      <dgm:spPr/>
    </dgm:pt>
    <dgm:pt modelId="{0CE59495-7ED1-4454-BE08-CB3778CC01AD}" type="pres">
      <dgm:prSet presAssocID="{04BDE523-C3EB-4949-806D-E256413C5E8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0EB3C823-FF2A-486A-8021-2F6CB7E5484B}" type="pres">
      <dgm:prSet presAssocID="{04BDE523-C3EB-4949-806D-E256413C5E8F}" presName="spaceRect" presStyleCnt="0"/>
      <dgm:spPr/>
    </dgm:pt>
    <dgm:pt modelId="{71F32A3E-D3BE-4AD5-9B0D-B013DEBAE514}" type="pres">
      <dgm:prSet presAssocID="{04BDE523-C3EB-4949-806D-E256413C5E8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12E8B806-C00A-4E6A-AB7F-4170C0E451D7}" type="presOf" srcId="{04BDE523-C3EB-4949-806D-E256413C5E8F}" destId="{71F32A3E-D3BE-4AD5-9B0D-B013DEBAE514}" srcOrd="0" destOrd="0" presId="urn:microsoft.com/office/officeart/2018/2/layout/IconLabelList"/>
    <dgm:cxn modelId="{94FF190B-FE4B-4947-987A-7F76733887E5}" srcId="{E64CF113-726A-4A8E-A94E-6E76D5279803}" destId="{F7521923-C8A7-4759-A368-BACCCA301B6C}" srcOrd="1" destOrd="0" parTransId="{7780A2AD-6CE1-492E-91F3-2EE199E4BCB0}" sibTransId="{5D2601FF-148D-4A73-B432-FFC4314435D3}"/>
    <dgm:cxn modelId="{AF013532-EF49-43C3-998C-7B3C91908ACE}" type="presOf" srcId="{F7521923-C8A7-4759-A368-BACCCA301B6C}" destId="{5503C666-0F5B-4A64-8DAE-53EBD0F34BBC}" srcOrd="0" destOrd="0" presId="urn:microsoft.com/office/officeart/2018/2/layout/IconLabelList"/>
    <dgm:cxn modelId="{71959B3C-4B06-4C66-9A60-8711C112CA51}" srcId="{E64CF113-726A-4A8E-A94E-6E76D5279803}" destId="{FB0B6B0F-2D63-4259-9C00-B7DB47FBA762}" srcOrd="2" destOrd="0" parTransId="{21958F83-F323-43C2-9A3C-ABF0BE7CFAB0}" sibTransId="{460345BB-2AE7-4835-9EEE-2D22DC0C9375}"/>
    <dgm:cxn modelId="{1C3F614F-7D57-42F1-99C1-4BFA0A12EFA3}" type="presOf" srcId="{E64CF113-726A-4A8E-A94E-6E76D5279803}" destId="{7FA93DDB-81FC-4459-8577-505775057E7C}" srcOrd="0" destOrd="0" presId="urn:microsoft.com/office/officeart/2018/2/layout/IconLabelList"/>
    <dgm:cxn modelId="{F2D2F754-F82A-40CA-B75B-686E0928791B}" srcId="{E64CF113-726A-4A8E-A94E-6E76D5279803}" destId="{04BDE523-C3EB-4949-806D-E256413C5E8F}" srcOrd="3" destOrd="0" parTransId="{55F6421D-EECB-4221-93D4-E0812432378C}" sibTransId="{AA2E374F-8CB3-42E4-B9EF-D563B33A4E98}"/>
    <dgm:cxn modelId="{D635F784-C784-4CDC-8F2B-F67E34DCAD64}" type="presOf" srcId="{FB0B6B0F-2D63-4259-9C00-B7DB47FBA762}" destId="{0FFF023E-BDF7-4795-B60C-BA6551F3946D}" srcOrd="0" destOrd="0" presId="urn:microsoft.com/office/officeart/2018/2/layout/IconLabelList"/>
    <dgm:cxn modelId="{255DF1B6-0EDB-49BB-B0DD-7C53AF4B8D12}" srcId="{E64CF113-726A-4A8E-A94E-6E76D5279803}" destId="{A12AD119-6C30-4582-AB42-8465B8DFEB1B}" srcOrd="0" destOrd="0" parTransId="{65ABB7AD-A101-44CC-BD8C-E8565EDF5973}" sibTransId="{4233FBEB-5822-40B7-8290-646A1A3BAD16}"/>
    <dgm:cxn modelId="{7A0A99E7-AFF2-4BFA-9F31-97A38FCFFD81}" type="presOf" srcId="{A12AD119-6C30-4582-AB42-8465B8DFEB1B}" destId="{C402499B-1F3D-43CA-BFFF-06486A5B9901}" srcOrd="0" destOrd="0" presId="urn:microsoft.com/office/officeart/2018/2/layout/IconLabelList"/>
    <dgm:cxn modelId="{10D4F4B3-7CE6-4994-A70E-D71071B458B0}" type="presParOf" srcId="{7FA93DDB-81FC-4459-8577-505775057E7C}" destId="{A12B9CF2-1F25-4AD2-AA61-7AAE343949EF}" srcOrd="0" destOrd="0" presId="urn:microsoft.com/office/officeart/2018/2/layout/IconLabelList"/>
    <dgm:cxn modelId="{C3A90E95-C0A8-48B7-BCEC-3BAA326B50C5}" type="presParOf" srcId="{A12B9CF2-1F25-4AD2-AA61-7AAE343949EF}" destId="{17F06484-873E-4CC5-9C69-53C5B91DFB58}" srcOrd="0" destOrd="0" presId="urn:microsoft.com/office/officeart/2018/2/layout/IconLabelList"/>
    <dgm:cxn modelId="{1AE77C17-F79C-47FC-AC7D-5F19D40B5E2D}" type="presParOf" srcId="{A12B9CF2-1F25-4AD2-AA61-7AAE343949EF}" destId="{EA52D890-7C87-4639-B435-3E85FC4AB2B4}" srcOrd="1" destOrd="0" presId="urn:microsoft.com/office/officeart/2018/2/layout/IconLabelList"/>
    <dgm:cxn modelId="{3F68DE51-A7DF-45F7-9166-7984AC4E084C}" type="presParOf" srcId="{A12B9CF2-1F25-4AD2-AA61-7AAE343949EF}" destId="{C402499B-1F3D-43CA-BFFF-06486A5B9901}" srcOrd="2" destOrd="0" presId="urn:microsoft.com/office/officeart/2018/2/layout/IconLabelList"/>
    <dgm:cxn modelId="{FECF9B40-8AD1-4B67-B760-05F8C1929474}" type="presParOf" srcId="{7FA93DDB-81FC-4459-8577-505775057E7C}" destId="{A88ECC35-2E54-4526-B6DF-FCD57AC492A4}" srcOrd="1" destOrd="0" presId="urn:microsoft.com/office/officeart/2018/2/layout/IconLabelList"/>
    <dgm:cxn modelId="{26FA40A2-677B-4013-8522-E83B3B702307}" type="presParOf" srcId="{7FA93DDB-81FC-4459-8577-505775057E7C}" destId="{EFBC25DB-9DA0-4120-A30E-26B319E11697}" srcOrd="2" destOrd="0" presId="urn:microsoft.com/office/officeart/2018/2/layout/IconLabelList"/>
    <dgm:cxn modelId="{580B26E8-E844-4F65-9E59-F1C4CD7FB688}" type="presParOf" srcId="{EFBC25DB-9DA0-4120-A30E-26B319E11697}" destId="{FA9A1A7B-DCAC-456D-9C17-4CEC1A1AAFD3}" srcOrd="0" destOrd="0" presId="urn:microsoft.com/office/officeart/2018/2/layout/IconLabelList"/>
    <dgm:cxn modelId="{310301E2-0A03-46E3-A270-9D6802DFC6E2}" type="presParOf" srcId="{EFBC25DB-9DA0-4120-A30E-26B319E11697}" destId="{07941180-7277-426C-9F70-53D8E17F4C73}" srcOrd="1" destOrd="0" presId="urn:microsoft.com/office/officeart/2018/2/layout/IconLabelList"/>
    <dgm:cxn modelId="{DBF22E1D-8102-48D4-B29C-D59EAC350365}" type="presParOf" srcId="{EFBC25DB-9DA0-4120-A30E-26B319E11697}" destId="{5503C666-0F5B-4A64-8DAE-53EBD0F34BBC}" srcOrd="2" destOrd="0" presId="urn:microsoft.com/office/officeart/2018/2/layout/IconLabelList"/>
    <dgm:cxn modelId="{B3809076-87C7-4E94-BF74-456AACD3EB5B}" type="presParOf" srcId="{7FA93DDB-81FC-4459-8577-505775057E7C}" destId="{9F505348-726E-460C-ADDC-0561FB4B4E17}" srcOrd="3" destOrd="0" presId="urn:microsoft.com/office/officeart/2018/2/layout/IconLabelList"/>
    <dgm:cxn modelId="{943D1230-6502-4F91-9437-68AD1622CF3B}" type="presParOf" srcId="{7FA93DDB-81FC-4459-8577-505775057E7C}" destId="{E06EE0E6-0035-4B60-B8E4-1D3B686FCF72}" srcOrd="4" destOrd="0" presId="urn:microsoft.com/office/officeart/2018/2/layout/IconLabelList"/>
    <dgm:cxn modelId="{3DE42E92-F068-4537-9C8F-CA6C789D6080}" type="presParOf" srcId="{E06EE0E6-0035-4B60-B8E4-1D3B686FCF72}" destId="{24187870-E778-42E0-9C7C-3A68A16B2B56}" srcOrd="0" destOrd="0" presId="urn:microsoft.com/office/officeart/2018/2/layout/IconLabelList"/>
    <dgm:cxn modelId="{5CBE0D55-59A9-4CF2-9519-F6809C7C8241}" type="presParOf" srcId="{E06EE0E6-0035-4B60-B8E4-1D3B686FCF72}" destId="{B04B9DDF-2733-40A4-B088-D155CA2890DF}" srcOrd="1" destOrd="0" presId="urn:microsoft.com/office/officeart/2018/2/layout/IconLabelList"/>
    <dgm:cxn modelId="{D296BFF0-9490-4786-88C5-D78F6D6C835A}" type="presParOf" srcId="{E06EE0E6-0035-4B60-B8E4-1D3B686FCF72}" destId="{0FFF023E-BDF7-4795-B60C-BA6551F3946D}" srcOrd="2" destOrd="0" presId="urn:microsoft.com/office/officeart/2018/2/layout/IconLabelList"/>
    <dgm:cxn modelId="{32A04AB0-51D5-4616-81A1-89AB1C37A173}" type="presParOf" srcId="{7FA93DDB-81FC-4459-8577-505775057E7C}" destId="{DEB4698F-7599-48C1-B32F-B1C8B7A2071C}" srcOrd="5" destOrd="0" presId="urn:microsoft.com/office/officeart/2018/2/layout/IconLabelList"/>
    <dgm:cxn modelId="{B86CDA0A-F4A3-4FBA-8848-BE2F181520E7}" type="presParOf" srcId="{7FA93DDB-81FC-4459-8577-505775057E7C}" destId="{762E2AF0-B174-4828-B670-B02BE5587612}" srcOrd="6" destOrd="0" presId="urn:microsoft.com/office/officeart/2018/2/layout/IconLabelList"/>
    <dgm:cxn modelId="{38C81F80-B873-4D24-9E23-C164FE9A6EEB}" type="presParOf" srcId="{762E2AF0-B174-4828-B670-B02BE5587612}" destId="{0CE59495-7ED1-4454-BE08-CB3778CC01AD}" srcOrd="0" destOrd="0" presId="urn:microsoft.com/office/officeart/2018/2/layout/IconLabelList"/>
    <dgm:cxn modelId="{906A587E-A433-4647-AAA5-5576783A9247}" type="presParOf" srcId="{762E2AF0-B174-4828-B670-B02BE5587612}" destId="{0EB3C823-FF2A-486A-8021-2F6CB7E5484B}" srcOrd="1" destOrd="0" presId="urn:microsoft.com/office/officeart/2018/2/layout/IconLabelList"/>
    <dgm:cxn modelId="{D127299E-3AEA-4FF0-8D1C-1FB0F4B43037}" type="presParOf" srcId="{762E2AF0-B174-4828-B670-B02BE5587612}" destId="{71F32A3E-D3BE-4AD5-9B0D-B013DEBAE51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354D9DD-4FBD-4CF4-B2EC-06ECAE39BA1C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8A0ECD-7230-42C4-BE81-52E9DE1A50E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Micro‑influencers; UGC </a:t>
          </a:r>
          <a:r>
            <a:rPr lang="en-US" dirty="0" err="1"/>
            <a:t>MyGlowBox</a:t>
          </a:r>
          <a:r>
            <a:rPr lang="en-US" dirty="0"/>
            <a:t>.</a:t>
          </a:r>
        </a:p>
      </dgm:t>
    </dgm:pt>
    <dgm:pt modelId="{0A54F5D2-C2BB-4692-8D1B-710E21530392}" type="parTrans" cxnId="{5F673101-94D2-4160-B5D7-63C5C1B0D407}">
      <dgm:prSet/>
      <dgm:spPr/>
      <dgm:t>
        <a:bodyPr/>
        <a:lstStyle/>
        <a:p>
          <a:endParaRPr lang="en-US"/>
        </a:p>
      </dgm:t>
    </dgm:pt>
    <dgm:pt modelId="{C84352C8-A1A1-4049-80C9-4C1FB1920C7E}" type="sibTrans" cxnId="{5F673101-94D2-4160-B5D7-63C5C1B0D407}">
      <dgm:prSet/>
      <dgm:spPr/>
      <dgm:t>
        <a:bodyPr/>
        <a:lstStyle/>
        <a:p>
          <a:endParaRPr lang="en-US"/>
        </a:p>
      </dgm:t>
    </dgm:pt>
    <dgm:pt modelId="{02A5F346-A9AA-4C4B-8657-4B6FDD16FFB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SEO blog + reviews for trust.</a:t>
          </a:r>
        </a:p>
      </dgm:t>
    </dgm:pt>
    <dgm:pt modelId="{291ABB8B-6CAB-455D-9C17-CB744556A7A6}" type="parTrans" cxnId="{74149AC7-20DF-4061-8A35-99CEC18DE084}">
      <dgm:prSet/>
      <dgm:spPr/>
      <dgm:t>
        <a:bodyPr/>
        <a:lstStyle/>
        <a:p>
          <a:endParaRPr lang="en-US"/>
        </a:p>
      </dgm:t>
    </dgm:pt>
    <dgm:pt modelId="{E083CC72-59BB-45B9-ABC9-7DE5FD78D0A6}" type="sibTrans" cxnId="{74149AC7-20DF-4061-8A35-99CEC18DE084}">
      <dgm:prSet/>
      <dgm:spPr/>
      <dgm:t>
        <a:bodyPr/>
        <a:lstStyle/>
        <a:p>
          <a:endParaRPr lang="en-US"/>
        </a:p>
      </dgm:t>
    </dgm:pt>
    <dgm:pt modelId="{623C31D1-1A99-4D1A-BCDA-8477C1277E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Referral + loyalty (GlowPoints).</a:t>
          </a:r>
        </a:p>
      </dgm:t>
    </dgm:pt>
    <dgm:pt modelId="{54A7CB4A-DDCC-48FB-BEBE-72FE341A7471}" type="parTrans" cxnId="{C75FA6A4-D730-4FCC-AC8A-3AFE380F345E}">
      <dgm:prSet/>
      <dgm:spPr/>
      <dgm:t>
        <a:bodyPr/>
        <a:lstStyle/>
        <a:p>
          <a:endParaRPr lang="en-US"/>
        </a:p>
      </dgm:t>
    </dgm:pt>
    <dgm:pt modelId="{D81A3FA2-7EFF-4211-8B37-8814ED1C0152}" type="sibTrans" cxnId="{C75FA6A4-D730-4FCC-AC8A-3AFE380F345E}">
      <dgm:prSet/>
      <dgm:spPr/>
      <dgm:t>
        <a:bodyPr/>
        <a:lstStyle/>
        <a:p>
          <a:endParaRPr lang="en-US"/>
        </a:p>
      </dgm:t>
    </dgm:pt>
    <dgm:pt modelId="{705430E6-2EB9-4620-A6C7-9A6C3799047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In‑app nudges for retention.</a:t>
          </a:r>
        </a:p>
      </dgm:t>
    </dgm:pt>
    <dgm:pt modelId="{1FE49739-F964-4E9F-8729-7AEA074D5ACC}" type="parTrans" cxnId="{7307034B-0116-4544-9B08-1E8A3CFBC1AD}">
      <dgm:prSet/>
      <dgm:spPr/>
      <dgm:t>
        <a:bodyPr/>
        <a:lstStyle/>
        <a:p>
          <a:endParaRPr lang="en-US"/>
        </a:p>
      </dgm:t>
    </dgm:pt>
    <dgm:pt modelId="{6EFD7568-E9B4-4B76-B15B-3AA5A972B35C}" type="sibTrans" cxnId="{7307034B-0116-4544-9B08-1E8A3CFBC1AD}">
      <dgm:prSet/>
      <dgm:spPr/>
      <dgm:t>
        <a:bodyPr/>
        <a:lstStyle/>
        <a:p>
          <a:endParaRPr lang="en-US"/>
        </a:p>
      </dgm:t>
    </dgm:pt>
    <dgm:pt modelId="{74E4276A-D60E-4DA2-AAF3-7FFFAC4BB843}" type="pres">
      <dgm:prSet presAssocID="{F354D9DD-4FBD-4CF4-B2EC-06ECAE39BA1C}" presName="root" presStyleCnt="0">
        <dgm:presLayoutVars>
          <dgm:dir/>
          <dgm:resizeHandles val="exact"/>
        </dgm:presLayoutVars>
      </dgm:prSet>
      <dgm:spPr/>
    </dgm:pt>
    <dgm:pt modelId="{32E4C258-87F3-47A3-83AE-81510C5BB968}" type="pres">
      <dgm:prSet presAssocID="{2E8A0ECD-7230-42C4-BE81-52E9DE1A50E7}" presName="compNode" presStyleCnt="0"/>
      <dgm:spPr/>
    </dgm:pt>
    <dgm:pt modelId="{D8CDB311-7E7E-4421-893B-8FD8AC9F2EAB}" type="pres">
      <dgm:prSet presAssocID="{2E8A0ECD-7230-42C4-BE81-52E9DE1A50E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223A941D-D2B3-4BFB-B8E2-C540231BCB44}" type="pres">
      <dgm:prSet presAssocID="{2E8A0ECD-7230-42C4-BE81-52E9DE1A50E7}" presName="spaceRect" presStyleCnt="0"/>
      <dgm:spPr/>
    </dgm:pt>
    <dgm:pt modelId="{05A3F6A8-C5AB-4B03-AD36-D107C4241D41}" type="pres">
      <dgm:prSet presAssocID="{2E8A0ECD-7230-42C4-BE81-52E9DE1A50E7}" presName="textRect" presStyleLbl="revTx" presStyleIdx="0" presStyleCnt="4">
        <dgm:presLayoutVars>
          <dgm:chMax val="1"/>
          <dgm:chPref val="1"/>
        </dgm:presLayoutVars>
      </dgm:prSet>
      <dgm:spPr/>
    </dgm:pt>
    <dgm:pt modelId="{F31B0F0A-6F9A-4C6F-B77F-50A6B02DBB7F}" type="pres">
      <dgm:prSet presAssocID="{C84352C8-A1A1-4049-80C9-4C1FB1920C7E}" presName="sibTrans" presStyleCnt="0"/>
      <dgm:spPr/>
    </dgm:pt>
    <dgm:pt modelId="{7D73DD46-3338-41DB-92E1-A66650CA2233}" type="pres">
      <dgm:prSet presAssocID="{02A5F346-A9AA-4C4B-8657-4B6FDD16FFB8}" presName="compNode" presStyleCnt="0"/>
      <dgm:spPr/>
    </dgm:pt>
    <dgm:pt modelId="{B6D78838-528C-4A7F-9868-AC94DBB85E09}" type="pres">
      <dgm:prSet presAssocID="{02A5F346-A9AA-4C4B-8657-4B6FDD16FFB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0D5E1123-4F0E-4755-A209-8D4041E277BB}" type="pres">
      <dgm:prSet presAssocID="{02A5F346-A9AA-4C4B-8657-4B6FDD16FFB8}" presName="spaceRect" presStyleCnt="0"/>
      <dgm:spPr/>
    </dgm:pt>
    <dgm:pt modelId="{5E3C9227-B838-4760-BA50-EFF25A9510C1}" type="pres">
      <dgm:prSet presAssocID="{02A5F346-A9AA-4C4B-8657-4B6FDD16FFB8}" presName="textRect" presStyleLbl="revTx" presStyleIdx="1" presStyleCnt="4">
        <dgm:presLayoutVars>
          <dgm:chMax val="1"/>
          <dgm:chPref val="1"/>
        </dgm:presLayoutVars>
      </dgm:prSet>
      <dgm:spPr/>
    </dgm:pt>
    <dgm:pt modelId="{BD67FF6D-6B36-4FEC-BCBA-F7BF0D360A11}" type="pres">
      <dgm:prSet presAssocID="{E083CC72-59BB-45B9-ABC9-7DE5FD78D0A6}" presName="sibTrans" presStyleCnt="0"/>
      <dgm:spPr/>
    </dgm:pt>
    <dgm:pt modelId="{D44C33C3-9082-45B3-820F-9F90F7083E89}" type="pres">
      <dgm:prSet presAssocID="{623C31D1-1A99-4D1A-BCDA-8477C1277E87}" presName="compNode" presStyleCnt="0"/>
      <dgm:spPr/>
    </dgm:pt>
    <dgm:pt modelId="{6420BA26-3B50-4864-8EED-CFE36F6A5B80}" type="pres">
      <dgm:prSet presAssocID="{623C31D1-1A99-4D1A-BCDA-8477C1277E8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w"/>
        </a:ext>
      </dgm:extLst>
    </dgm:pt>
    <dgm:pt modelId="{D5910337-0FB2-46A6-B299-B89819AB834D}" type="pres">
      <dgm:prSet presAssocID="{623C31D1-1A99-4D1A-BCDA-8477C1277E87}" presName="spaceRect" presStyleCnt="0"/>
      <dgm:spPr/>
    </dgm:pt>
    <dgm:pt modelId="{EC6C461E-3D1B-4FCC-BFFD-0E52C2B75806}" type="pres">
      <dgm:prSet presAssocID="{623C31D1-1A99-4D1A-BCDA-8477C1277E87}" presName="textRect" presStyleLbl="revTx" presStyleIdx="2" presStyleCnt="4">
        <dgm:presLayoutVars>
          <dgm:chMax val="1"/>
          <dgm:chPref val="1"/>
        </dgm:presLayoutVars>
      </dgm:prSet>
      <dgm:spPr/>
    </dgm:pt>
    <dgm:pt modelId="{E69E2D2B-A6D9-4565-920E-4DABE7F9CCFC}" type="pres">
      <dgm:prSet presAssocID="{D81A3FA2-7EFF-4211-8B37-8814ED1C0152}" presName="sibTrans" presStyleCnt="0"/>
      <dgm:spPr/>
    </dgm:pt>
    <dgm:pt modelId="{3AA929EA-B46E-4CEB-8D22-CC1E2F9A4669}" type="pres">
      <dgm:prSet presAssocID="{705430E6-2EB9-4620-A6C7-9A6C3799047D}" presName="compNode" presStyleCnt="0"/>
      <dgm:spPr/>
    </dgm:pt>
    <dgm:pt modelId="{569C9F5D-1F84-45D9-8720-ACCBBAC60CC5}" type="pres">
      <dgm:prSet presAssocID="{705430E6-2EB9-4620-A6C7-9A6C3799047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C7EFE087-5D82-4538-8798-C11F73B97EB2}" type="pres">
      <dgm:prSet presAssocID="{705430E6-2EB9-4620-A6C7-9A6C3799047D}" presName="spaceRect" presStyleCnt="0"/>
      <dgm:spPr/>
    </dgm:pt>
    <dgm:pt modelId="{7175BE30-62E9-4D53-A945-57D564A0B72A}" type="pres">
      <dgm:prSet presAssocID="{705430E6-2EB9-4620-A6C7-9A6C3799047D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F673101-94D2-4160-B5D7-63C5C1B0D407}" srcId="{F354D9DD-4FBD-4CF4-B2EC-06ECAE39BA1C}" destId="{2E8A0ECD-7230-42C4-BE81-52E9DE1A50E7}" srcOrd="0" destOrd="0" parTransId="{0A54F5D2-C2BB-4692-8D1B-710E21530392}" sibTransId="{C84352C8-A1A1-4049-80C9-4C1FB1920C7E}"/>
    <dgm:cxn modelId="{C268492C-0D82-4A34-B087-85174A90078C}" type="presOf" srcId="{F354D9DD-4FBD-4CF4-B2EC-06ECAE39BA1C}" destId="{74E4276A-D60E-4DA2-AAF3-7FFFAC4BB843}" srcOrd="0" destOrd="0" presId="urn:microsoft.com/office/officeart/2018/2/layout/IconLabelList"/>
    <dgm:cxn modelId="{7307034B-0116-4544-9B08-1E8A3CFBC1AD}" srcId="{F354D9DD-4FBD-4CF4-B2EC-06ECAE39BA1C}" destId="{705430E6-2EB9-4620-A6C7-9A6C3799047D}" srcOrd="3" destOrd="0" parTransId="{1FE49739-F964-4E9F-8729-7AEA074D5ACC}" sibTransId="{6EFD7568-E9B4-4B76-B15B-3AA5A972B35C}"/>
    <dgm:cxn modelId="{263CCD63-C8A2-45C2-8D71-B7A5853971E9}" type="presOf" srcId="{623C31D1-1A99-4D1A-BCDA-8477C1277E87}" destId="{EC6C461E-3D1B-4FCC-BFFD-0E52C2B75806}" srcOrd="0" destOrd="0" presId="urn:microsoft.com/office/officeart/2018/2/layout/IconLabelList"/>
    <dgm:cxn modelId="{AC4FB870-5689-42F3-B8F1-AF400158F8C4}" type="presOf" srcId="{705430E6-2EB9-4620-A6C7-9A6C3799047D}" destId="{7175BE30-62E9-4D53-A945-57D564A0B72A}" srcOrd="0" destOrd="0" presId="urn:microsoft.com/office/officeart/2018/2/layout/IconLabelList"/>
    <dgm:cxn modelId="{E77CE380-52E8-4FE6-9BC2-BE685E31F985}" type="presOf" srcId="{02A5F346-A9AA-4C4B-8657-4B6FDD16FFB8}" destId="{5E3C9227-B838-4760-BA50-EFF25A9510C1}" srcOrd="0" destOrd="0" presId="urn:microsoft.com/office/officeart/2018/2/layout/IconLabelList"/>
    <dgm:cxn modelId="{C75FA6A4-D730-4FCC-AC8A-3AFE380F345E}" srcId="{F354D9DD-4FBD-4CF4-B2EC-06ECAE39BA1C}" destId="{623C31D1-1A99-4D1A-BCDA-8477C1277E87}" srcOrd="2" destOrd="0" parTransId="{54A7CB4A-DDCC-48FB-BEBE-72FE341A7471}" sibTransId="{D81A3FA2-7EFF-4211-8B37-8814ED1C0152}"/>
    <dgm:cxn modelId="{74149AC7-20DF-4061-8A35-99CEC18DE084}" srcId="{F354D9DD-4FBD-4CF4-B2EC-06ECAE39BA1C}" destId="{02A5F346-A9AA-4C4B-8657-4B6FDD16FFB8}" srcOrd="1" destOrd="0" parTransId="{291ABB8B-6CAB-455D-9C17-CB744556A7A6}" sibTransId="{E083CC72-59BB-45B9-ABC9-7DE5FD78D0A6}"/>
    <dgm:cxn modelId="{DD4F79DE-F4D6-475B-835C-EB6C39BC845C}" type="presOf" srcId="{2E8A0ECD-7230-42C4-BE81-52E9DE1A50E7}" destId="{05A3F6A8-C5AB-4B03-AD36-D107C4241D41}" srcOrd="0" destOrd="0" presId="urn:microsoft.com/office/officeart/2018/2/layout/IconLabelList"/>
    <dgm:cxn modelId="{EEBAA905-39F7-4DF9-8413-21E5623D06A3}" type="presParOf" srcId="{74E4276A-D60E-4DA2-AAF3-7FFFAC4BB843}" destId="{32E4C258-87F3-47A3-83AE-81510C5BB968}" srcOrd="0" destOrd="0" presId="urn:microsoft.com/office/officeart/2018/2/layout/IconLabelList"/>
    <dgm:cxn modelId="{BCFC0F56-E099-46D6-A04F-4C19A1C01666}" type="presParOf" srcId="{32E4C258-87F3-47A3-83AE-81510C5BB968}" destId="{D8CDB311-7E7E-4421-893B-8FD8AC9F2EAB}" srcOrd="0" destOrd="0" presId="urn:microsoft.com/office/officeart/2018/2/layout/IconLabelList"/>
    <dgm:cxn modelId="{96B20F8A-303F-4D61-A83A-A054E8C2AA5D}" type="presParOf" srcId="{32E4C258-87F3-47A3-83AE-81510C5BB968}" destId="{223A941D-D2B3-4BFB-B8E2-C540231BCB44}" srcOrd="1" destOrd="0" presId="urn:microsoft.com/office/officeart/2018/2/layout/IconLabelList"/>
    <dgm:cxn modelId="{ABFA804D-9E0C-4286-B2E7-64BC9963482F}" type="presParOf" srcId="{32E4C258-87F3-47A3-83AE-81510C5BB968}" destId="{05A3F6A8-C5AB-4B03-AD36-D107C4241D41}" srcOrd="2" destOrd="0" presId="urn:microsoft.com/office/officeart/2018/2/layout/IconLabelList"/>
    <dgm:cxn modelId="{C8E21B41-971A-4551-80BB-512B1A11CB80}" type="presParOf" srcId="{74E4276A-D60E-4DA2-AAF3-7FFFAC4BB843}" destId="{F31B0F0A-6F9A-4C6F-B77F-50A6B02DBB7F}" srcOrd="1" destOrd="0" presId="urn:microsoft.com/office/officeart/2018/2/layout/IconLabelList"/>
    <dgm:cxn modelId="{5C431D31-9E03-4C0C-9F93-5C7A415CC3AB}" type="presParOf" srcId="{74E4276A-D60E-4DA2-AAF3-7FFFAC4BB843}" destId="{7D73DD46-3338-41DB-92E1-A66650CA2233}" srcOrd="2" destOrd="0" presId="urn:microsoft.com/office/officeart/2018/2/layout/IconLabelList"/>
    <dgm:cxn modelId="{7A5316E4-C241-4242-915C-78BA1879DEB3}" type="presParOf" srcId="{7D73DD46-3338-41DB-92E1-A66650CA2233}" destId="{B6D78838-528C-4A7F-9868-AC94DBB85E09}" srcOrd="0" destOrd="0" presId="urn:microsoft.com/office/officeart/2018/2/layout/IconLabelList"/>
    <dgm:cxn modelId="{BDE45F0B-9756-4231-A238-65C986198DFD}" type="presParOf" srcId="{7D73DD46-3338-41DB-92E1-A66650CA2233}" destId="{0D5E1123-4F0E-4755-A209-8D4041E277BB}" srcOrd="1" destOrd="0" presId="urn:microsoft.com/office/officeart/2018/2/layout/IconLabelList"/>
    <dgm:cxn modelId="{36BF7515-D261-4806-96D9-ECB06BC5C152}" type="presParOf" srcId="{7D73DD46-3338-41DB-92E1-A66650CA2233}" destId="{5E3C9227-B838-4760-BA50-EFF25A9510C1}" srcOrd="2" destOrd="0" presId="urn:microsoft.com/office/officeart/2018/2/layout/IconLabelList"/>
    <dgm:cxn modelId="{B860AA3F-D3F3-4863-A148-79376764119D}" type="presParOf" srcId="{74E4276A-D60E-4DA2-AAF3-7FFFAC4BB843}" destId="{BD67FF6D-6B36-4FEC-BCBA-F7BF0D360A11}" srcOrd="3" destOrd="0" presId="urn:microsoft.com/office/officeart/2018/2/layout/IconLabelList"/>
    <dgm:cxn modelId="{D204AF27-66EA-4E9A-8879-64568C84FF8D}" type="presParOf" srcId="{74E4276A-D60E-4DA2-AAF3-7FFFAC4BB843}" destId="{D44C33C3-9082-45B3-820F-9F90F7083E89}" srcOrd="4" destOrd="0" presId="urn:microsoft.com/office/officeart/2018/2/layout/IconLabelList"/>
    <dgm:cxn modelId="{997A7C6D-A40B-41CE-BFB2-6D91355DACC0}" type="presParOf" srcId="{D44C33C3-9082-45B3-820F-9F90F7083E89}" destId="{6420BA26-3B50-4864-8EED-CFE36F6A5B80}" srcOrd="0" destOrd="0" presId="urn:microsoft.com/office/officeart/2018/2/layout/IconLabelList"/>
    <dgm:cxn modelId="{E541F197-B3EB-4CB8-8BB5-60A99F394E45}" type="presParOf" srcId="{D44C33C3-9082-45B3-820F-9F90F7083E89}" destId="{D5910337-0FB2-46A6-B299-B89819AB834D}" srcOrd="1" destOrd="0" presId="urn:microsoft.com/office/officeart/2018/2/layout/IconLabelList"/>
    <dgm:cxn modelId="{2B3BCBBF-9F3F-4E4A-9417-C95A5F4B8C3A}" type="presParOf" srcId="{D44C33C3-9082-45B3-820F-9F90F7083E89}" destId="{EC6C461E-3D1B-4FCC-BFFD-0E52C2B75806}" srcOrd="2" destOrd="0" presId="urn:microsoft.com/office/officeart/2018/2/layout/IconLabelList"/>
    <dgm:cxn modelId="{E898B183-A830-41E1-9344-6A1D5BD4876E}" type="presParOf" srcId="{74E4276A-D60E-4DA2-AAF3-7FFFAC4BB843}" destId="{E69E2D2B-A6D9-4565-920E-4DABE7F9CCFC}" srcOrd="5" destOrd="0" presId="urn:microsoft.com/office/officeart/2018/2/layout/IconLabelList"/>
    <dgm:cxn modelId="{E9FC7499-E4B4-4461-8551-92077A656CB6}" type="presParOf" srcId="{74E4276A-D60E-4DA2-AAF3-7FFFAC4BB843}" destId="{3AA929EA-B46E-4CEB-8D22-CC1E2F9A4669}" srcOrd="6" destOrd="0" presId="urn:microsoft.com/office/officeart/2018/2/layout/IconLabelList"/>
    <dgm:cxn modelId="{4AD1C624-0E60-4D58-9260-02C3CD9DECCA}" type="presParOf" srcId="{3AA929EA-B46E-4CEB-8D22-CC1E2F9A4669}" destId="{569C9F5D-1F84-45D9-8720-ACCBBAC60CC5}" srcOrd="0" destOrd="0" presId="urn:microsoft.com/office/officeart/2018/2/layout/IconLabelList"/>
    <dgm:cxn modelId="{06875986-61EB-4389-8AD9-419DBFA719B2}" type="presParOf" srcId="{3AA929EA-B46E-4CEB-8D22-CC1E2F9A4669}" destId="{C7EFE087-5D82-4538-8798-C11F73B97EB2}" srcOrd="1" destOrd="0" presId="urn:microsoft.com/office/officeart/2018/2/layout/IconLabelList"/>
    <dgm:cxn modelId="{50879319-B46F-4DA4-A828-8D2BFA3A5844}" type="presParOf" srcId="{3AA929EA-B46E-4CEB-8D22-CC1E2F9A4669}" destId="{7175BE30-62E9-4D53-A945-57D564A0B72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3A3F82C-5CF0-4AFE-85A0-AB4CDEF8D131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6F22402-4295-4E88-ABFD-65D7DA5FF8B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GlowBox blends skincare expertise, tech and sustainability.</a:t>
          </a:r>
        </a:p>
      </dgm:t>
    </dgm:pt>
    <dgm:pt modelId="{C522C681-08E4-4C7A-A601-F612E9196595}" type="parTrans" cxnId="{E3C2DF19-E6F0-4526-AD88-0B07F1ED1259}">
      <dgm:prSet/>
      <dgm:spPr/>
      <dgm:t>
        <a:bodyPr/>
        <a:lstStyle/>
        <a:p>
          <a:endParaRPr lang="en-US"/>
        </a:p>
      </dgm:t>
    </dgm:pt>
    <dgm:pt modelId="{5C59F1C2-9819-4056-8A43-32AEB071A480}" type="sibTrans" cxnId="{E3C2DF19-E6F0-4526-AD88-0B07F1ED1259}">
      <dgm:prSet/>
      <dgm:spPr/>
      <dgm:t>
        <a:bodyPr/>
        <a:lstStyle/>
        <a:p>
          <a:endParaRPr lang="en-US"/>
        </a:p>
      </dgm:t>
    </dgm:pt>
    <dgm:pt modelId="{3A00A487-89DE-4EEE-BE98-C4042F4C9D9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Trusted, personalised value for sensitive skin users.</a:t>
          </a:r>
        </a:p>
      </dgm:t>
    </dgm:pt>
    <dgm:pt modelId="{1F39A1BE-E47F-4EFE-8B18-5DF0BADA2103}" type="parTrans" cxnId="{CF247414-B3D5-4294-AEDE-5ACB3E0C26A4}">
      <dgm:prSet/>
      <dgm:spPr/>
      <dgm:t>
        <a:bodyPr/>
        <a:lstStyle/>
        <a:p>
          <a:endParaRPr lang="en-US"/>
        </a:p>
      </dgm:t>
    </dgm:pt>
    <dgm:pt modelId="{041A125E-3553-468A-B56E-B5D912B8186F}" type="sibTrans" cxnId="{CF247414-B3D5-4294-AEDE-5ACB3E0C26A4}">
      <dgm:prSet/>
      <dgm:spPr/>
      <dgm:t>
        <a:bodyPr/>
        <a:lstStyle/>
        <a:p>
          <a:endParaRPr lang="en-US"/>
        </a:p>
      </dgm:t>
    </dgm:pt>
    <dgm:pt modelId="{EA7B7172-3A41-4D73-8724-9297D3AC080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Ready to scale across the UK and EU.</a:t>
          </a:r>
        </a:p>
      </dgm:t>
    </dgm:pt>
    <dgm:pt modelId="{0A8317AD-B27F-4BD9-B038-C56EE09A9D0A}" type="parTrans" cxnId="{04F35E5F-EEBE-4953-B9E0-4E17CCC028EB}">
      <dgm:prSet/>
      <dgm:spPr/>
      <dgm:t>
        <a:bodyPr/>
        <a:lstStyle/>
        <a:p>
          <a:endParaRPr lang="en-US"/>
        </a:p>
      </dgm:t>
    </dgm:pt>
    <dgm:pt modelId="{387C086F-DB45-493D-BAAB-2CC025F72893}" type="sibTrans" cxnId="{04F35E5F-EEBE-4953-B9E0-4E17CCC028EB}">
      <dgm:prSet/>
      <dgm:spPr/>
      <dgm:t>
        <a:bodyPr/>
        <a:lstStyle/>
        <a:p>
          <a:endParaRPr lang="en-US"/>
        </a:p>
      </dgm:t>
    </dgm:pt>
    <dgm:pt modelId="{9B1BB821-454E-4CFB-AE1C-FCDABCFF4EC3}" type="pres">
      <dgm:prSet presAssocID="{43A3F82C-5CF0-4AFE-85A0-AB4CDEF8D131}" presName="root" presStyleCnt="0">
        <dgm:presLayoutVars>
          <dgm:dir/>
          <dgm:resizeHandles val="exact"/>
        </dgm:presLayoutVars>
      </dgm:prSet>
      <dgm:spPr/>
    </dgm:pt>
    <dgm:pt modelId="{70B84305-2687-4BDF-A2C8-2BD556A7C631}" type="pres">
      <dgm:prSet presAssocID="{D6F22402-4295-4E88-ABFD-65D7DA5FF8B5}" presName="compNode" presStyleCnt="0"/>
      <dgm:spPr/>
    </dgm:pt>
    <dgm:pt modelId="{874DBBA5-C606-4221-9C8F-F9B91F6ADA7E}" type="pres">
      <dgm:prSet presAssocID="{D6F22402-4295-4E88-ABFD-65D7DA5FF8B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elder"/>
        </a:ext>
      </dgm:extLst>
    </dgm:pt>
    <dgm:pt modelId="{25DB318A-E0DE-426C-8132-B82347E4D6E1}" type="pres">
      <dgm:prSet presAssocID="{D6F22402-4295-4E88-ABFD-65D7DA5FF8B5}" presName="spaceRect" presStyleCnt="0"/>
      <dgm:spPr/>
    </dgm:pt>
    <dgm:pt modelId="{F2A1053D-8FF7-4DD0-8672-ACFBED4B29C5}" type="pres">
      <dgm:prSet presAssocID="{D6F22402-4295-4E88-ABFD-65D7DA5FF8B5}" presName="textRect" presStyleLbl="revTx" presStyleIdx="0" presStyleCnt="3">
        <dgm:presLayoutVars>
          <dgm:chMax val="1"/>
          <dgm:chPref val="1"/>
        </dgm:presLayoutVars>
      </dgm:prSet>
      <dgm:spPr/>
    </dgm:pt>
    <dgm:pt modelId="{795F29AB-C5C3-4282-9FBE-28DD53B252DE}" type="pres">
      <dgm:prSet presAssocID="{5C59F1C2-9819-4056-8A43-32AEB071A480}" presName="sibTrans" presStyleCnt="0"/>
      <dgm:spPr/>
    </dgm:pt>
    <dgm:pt modelId="{93E509AF-BB80-48D6-8ADA-23075542A487}" type="pres">
      <dgm:prSet presAssocID="{3A00A487-89DE-4EEE-BE98-C4042F4C9D9F}" presName="compNode" presStyleCnt="0"/>
      <dgm:spPr/>
    </dgm:pt>
    <dgm:pt modelId="{ED286C4F-3820-45BB-BD7F-10A9DF458D38}" type="pres">
      <dgm:prSet presAssocID="{3A00A487-89DE-4EEE-BE98-C4042F4C9D9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ashes"/>
        </a:ext>
      </dgm:extLst>
    </dgm:pt>
    <dgm:pt modelId="{CB19FF56-B46D-4F6E-88D3-46101570A2AE}" type="pres">
      <dgm:prSet presAssocID="{3A00A487-89DE-4EEE-BE98-C4042F4C9D9F}" presName="spaceRect" presStyleCnt="0"/>
      <dgm:spPr/>
    </dgm:pt>
    <dgm:pt modelId="{613AA994-2ACD-4032-A5A8-F93FF565010B}" type="pres">
      <dgm:prSet presAssocID="{3A00A487-89DE-4EEE-BE98-C4042F4C9D9F}" presName="textRect" presStyleLbl="revTx" presStyleIdx="1" presStyleCnt="3">
        <dgm:presLayoutVars>
          <dgm:chMax val="1"/>
          <dgm:chPref val="1"/>
        </dgm:presLayoutVars>
      </dgm:prSet>
      <dgm:spPr/>
    </dgm:pt>
    <dgm:pt modelId="{C40A44CC-9B42-4462-8383-640535D6E281}" type="pres">
      <dgm:prSet presAssocID="{041A125E-3553-468A-B56E-B5D912B8186F}" presName="sibTrans" presStyleCnt="0"/>
      <dgm:spPr/>
    </dgm:pt>
    <dgm:pt modelId="{34BB17A1-0FDC-41D1-AD9A-17ECF67E05E4}" type="pres">
      <dgm:prSet presAssocID="{EA7B7172-3A41-4D73-8724-9297D3AC0803}" presName="compNode" presStyleCnt="0"/>
      <dgm:spPr/>
    </dgm:pt>
    <dgm:pt modelId="{94068F3C-54AF-4EAE-9589-5B344145A63D}" type="pres">
      <dgm:prSet presAssocID="{EA7B7172-3A41-4D73-8724-9297D3AC080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arth Globe Europe-Africa"/>
        </a:ext>
      </dgm:extLst>
    </dgm:pt>
    <dgm:pt modelId="{6243D4D9-A812-4E7A-A205-19621A12884B}" type="pres">
      <dgm:prSet presAssocID="{EA7B7172-3A41-4D73-8724-9297D3AC0803}" presName="spaceRect" presStyleCnt="0"/>
      <dgm:spPr/>
    </dgm:pt>
    <dgm:pt modelId="{5E45E6B4-AB88-44B8-911F-7A74D45F4E68}" type="pres">
      <dgm:prSet presAssocID="{EA7B7172-3A41-4D73-8724-9297D3AC080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F401B0C-3E08-4099-9185-751E0AA12929}" type="presOf" srcId="{D6F22402-4295-4E88-ABFD-65D7DA5FF8B5}" destId="{F2A1053D-8FF7-4DD0-8672-ACFBED4B29C5}" srcOrd="0" destOrd="0" presId="urn:microsoft.com/office/officeart/2018/2/layout/IconLabelList"/>
    <dgm:cxn modelId="{CF247414-B3D5-4294-AEDE-5ACB3E0C26A4}" srcId="{43A3F82C-5CF0-4AFE-85A0-AB4CDEF8D131}" destId="{3A00A487-89DE-4EEE-BE98-C4042F4C9D9F}" srcOrd="1" destOrd="0" parTransId="{1F39A1BE-E47F-4EFE-8B18-5DF0BADA2103}" sibTransId="{041A125E-3553-468A-B56E-B5D912B8186F}"/>
    <dgm:cxn modelId="{E3C2DF19-E6F0-4526-AD88-0B07F1ED1259}" srcId="{43A3F82C-5CF0-4AFE-85A0-AB4CDEF8D131}" destId="{D6F22402-4295-4E88-ABFD-65D7DA5FF8B5}" srcOrd="0" destOrd="0" parTransId="{C522C681-08E4-4C7A-A601-F612E9196595}" sibTransId="{5C59F1C2-9819-4056-8A43-32AEB071A480}"/>
    <dgm:cxn modelId="{04F35E5F-EEBE-4953-B9E0-4E17CCC028EB}" srcId="{43A3F82C-5CF0-4AFE-85A0-AB4CDEF8D131}" destId="{EA7B7172-3A41-4D73-8724-9297D3AC0803}" srcOrd="2" destOrd="0" parTransId="{0A8317AD-B27F-4BD9-B038-C56EE09A9D0A}" sibTransId="{387C086F-DB45-493D-BAAB-2CC025F72893}"/>
    <dgm:cxn modelId="{C987B38A-52BC-4337-9DFD-CE942DAF617A}" type="presOf" srcId="{43A3F82C-5CF0-4AFE-85A0-AB4CDEF8D131}" destId="{9B1BB821-454E-4CFB-AE1C-FCDABCFF4EC3}" srcOrd="0" destOrd="0" presId="urn:microsoft.com/office/officeart/2018/2/layout/IconLabelList"/>
    <dgm:cxn modelId="{2130E691-FC90-4C1A-82D2-2A078744CC7F}" type="presOf" srcId="{3A00A487-89DE-4EEE-BE98-C4042F4C9D9F}" destId="{613AA994-2ACD-4032-A5A8-F93FF565010B}" srcOrd="0" destOrd="0" presId="urn:microsoft.com/office/officeart/2018/2/layout/IconLabelList"/>
    <dgm:cxn modelId="{A16013E3-A8CF-4C2A-948F-5C3AE0FA9008}" type="presOf" srcId="{EA7B7172-3A41-4D73-8724-9297D3AC0803}" destId="{5E45E6B4-AB88-44B8-911F-7A74D45F4E68}" srcOrd="0" destOrd="0" presId="urn:microsoft.com/office/officeart/2018/2/layout/IconLabelList"/>
    <dgm:cxn modelId="{4F6526A6-7FE4-43FC-9584-4E8E02E0E0A3}" type="presParOf" srcId="{9B1BB821-454E-4CFB-AE1C-FCDABCFF4EC3}" destId="{70B84305-2687-4BDF-A2C8-2BD556A7C631}" srcOrd="0" destOrd="0" presId="urn:microsoft.com/office/officeart/2018/2/layout/IconLabelList"/>
    <dgm:cxn modelId="{243E8976-33AE-475A-B647-0158034F46E7}" type="presParOf" srcId="{70B84305-2687-4BDF-A2C8-2BD556A7C631}" destId="{874DBBA5-C606-4221-9C8F-F9B91F6ADA7E}" srcOrd="0" destOrd="0" presId="urn:microsoft.com/office/officeart/2018/2/layout/IconLabelList"/>
    <dgm:cxn modelId="{04C2BD1B-C2A4-4D8D-8EF1-FB50D9DFB13F}" type="presParOf" srcId="{70B84305-2687-4BDF-A2C8-2BD556A7C631}" destId="{25DB318A-E0DE-426C-8132-B82347E4D6E1}" srcOrd="1" destOrd="0" presId="urn:microsoft.com/office/officeart/2018/2/layout/IconLabelList"/>
    <dgm:cxn modelId="{F5147001-D5F6-42DE-B8C2-B81C5D990FE4}" type="presParOf" srcId="{70B84305-2687-4BDF-A2C8-2BD556A7C631}" destId="{F2A1053D-8FF7-4DD0-8672-ACFBED4B29C5}" srcOrd="2" destOrd="0" presId="urn:microsoft.com/office/officeart/2018/2/layout/IconLabelList"/>
    <dgm:cxn modelId="{FE4F41B4-8440-474B-974B-179602F14684}" type="presParOf" srcId="{9B1BB821-454E-4CFB-AE1C-FCDABCFF4EC3}" destId="{795F29AB-C5C3-4282-9FBE-28DD53B252DE}" srcOrd="1" destOrd="0" presId="urn:microsoft.com/office/officeart/2018/2/layout/IconLabelList"/>
    <dgm:cxn modelId="{873C1338-656E-46BF-B254-C3404D4F20F4}" type="presParOf" srcId="{9B1BB821-454E-4CFB-AE1C-FCDABCFF4EC3}" destId="{93E509AF-BB80-48D6-8ADA-23075542A487}" srcOrd="2" destOrd="0" presId="urn:microsoft.com/office/officeart/2018/2/layout/IconLabelList"/>
    <dgm:cxn modelId="{9186F64C-CCDB-4E7E-BF46-7DB0FC826D04}" type="presParOf" srcId="{93E509AF-BB80-48D6-8ADA-23075542A487}" destId="{ED286C4F-3820-45BB-BD7F-10A9DF458D38}" srcOrd="0" destOrd="0" presId="urn:microsoft.com/office/officeart/2018/2/layout/IconLabelList"/>
    <dgm:cxn modelId="{595B0A38-9E8E-4D30-9DEA-77F7489711A1}" type="presParOf" srcId="{93E509AF-BB80-48D6-8ADA-23075542A487}" destId="{CB19FF56-B46D-4F6E-88D3-46101570A2AE}" srcOrd="1" destOrd="0" presId="urn:microsoft.com/office/officeart/2018/2/layout/IconLabelList"/>
    <dgm:cxn modelId="{2BFC5B9B-807F-4924-8560-ECA063214712}" type="presParOf" srcId="{93E509AF-BB80-48D6-8ADA-23075542A487}" destId="{613AA994-2ACD-4032-A5A8-F93FF565010B}" srcOrd="2" destOrd="0" presId="urn:microsoft.com/office/officeart/2018/2/layout/IconLabelList"/>
    <dgm:cxn modelId="{39445A85-3038-4CED-BEFD-038379ADFEA9}" type="presParOf" srcId="{9B1BB821-454E-4CFB-AE1C-FCDABCFF4EC3}" destId="{C40A44CC-9B42-4462-8383-640535D6E281}" srcOrd="3" destOrd="0" presId="urn:microsoft.com/office/officeart/2018/2/layout/IconLabelList"/>
    <dgm:cxn modelId="{C57DDAE0-05AA-4227-8DCD-D806016C68D1}" type="presParOf" srcId="{9B1BB821-454E-4CFB-AE1C-FCDABCFF4EC3}" destId="{34BB17A1-0FDC-41D1-AD9A-17ECF67E05E4}" srcOrd="4" destOrd="0" presId="urn:microsoft.com/office/officeart/2018/2/layout/IconLabelList"/>
    <dgm:cxn modelId="{F48A1451-83C7-4EDE-9870-99C3F97BF963}" type="presParOf" srcId="{34BB17A1-0FDC-41D1-AD9A-17ECF67E05E4}" destId="{94068F3C-54AF-4EAE-9589-5B344145A63D}" srcOrd="0" destOrd="0" presId="urn:microsoft.com/office/officeart/2018/2/layout/IconLabelList"/>
    <dgm:cxn modelId="{B7E111AC-8FB2-42C8-AC51-524158D5D221}" type="presParOf" srcId="{34BB17A1-0FDC-41D1-AD9A-17ECF67E05E4}" destId="{6243D4D9-A812-4E7A-A205-19621A12884B}" srcOrd="1" destOrd="0" presId="urn:microsoft.com/office/officeart/2018/2/layout/IconLabelList"/>
    <dgm:cxn modelId="{0B29F810-F6C2-4CAB-9B09-657C0313849A}" type="presParOf" srcId="{34BB17A1-0FDC-41D1-AD9A-17ECF67E05E4}" destId="{5E45E6B4-AB88-44B8-911F-7A74D45F4E68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FE8EBD-28C3-4189-BB23-FAE580AFE46A}">
      <dsp:nvSpPr>
        <dsp:cNvPr id="0" name=""/>
        <dsp:cNvSpPr/>
      </dsp:nvSpPr>
      <dsp:spPr>
        <a:xfrm>
          <a:off x="974826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4C8663-89DA-4A9C-8817-C623627E71C8}">
      <dsp:nvSpPr>
        <dsp:cNvPr id="0" name=""/>
        <dsp:cNvSpPr/>
      </dsp:nvSpPr>
      <dsp:spPr>
        <a:xfrm>
          <a:off x="205373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Subscription service for sensitive skin.</a:t>
          </a:r>
        </a:p>
      </dsp:txBody>
      <dsp:txXfrm>
        <a:off x="205373" y="1998729"/>
        <a:ext cx="2798010" cy="720000"/>
      </dsp:txXfrm>
    </dsp:sp>
    <dsp:sp modelId="{2763BE0E-9F30-4152-A8D3-49AA824BD43E}">
      <dsp:nvSpPr>
        <dsp:cNvPr id="0" name=""/>
        <dsp:cNvSpPr/>
      </dsp:nvSpPr>
      <dsp:spPr>
        <a:xfrm>
          <a:off x="4262487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1793DA-3B8A-4E50-B6FF-A6A5BD302366}">
      <dsp:nvSpPr>
        <dsp:cNvPr id="0" name=""/>
        <dsp:cNvSpPr/>
      </dsp:nvSpPr>
      <dsp:spPr>
        <a:xfrm>
          <a:off x="3493035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Short quiz → AI selects dermatologist-approved products.</a:t>
          </a:r>
        </a:p>
      </dsp:txBody>
      <dsp:txXfrm>
        <a:off x="3493035" y="1998729"/>
        <a:ext cx="2798010" cy="720000"/>
      </dsp:txXfrm>
    </dsp:sp>
    <dsp:sp modelId="{18816AC5-D1FD-476F-8E6F-E42E055C0D90}">
      <dsp:nvSpPr>
        <dsp:cNvPr id="0" name=""/>
        <dsp:cNvSpPr/>
      </dsp:nvSpPr>
      <dsp:spPr>
        <a:xfrm>
          <a:off x="7550149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B8AC65-5666-4799-9A9A-5897914AC4E6}">
      <dsp:nvSpPr>
        <dsp:cNvPr id="0" name=""/>
        <dsp:cNvSpPr/>
      </dsp:nvSpPr>
      <dsp:spPr>
        <a:xfrm>
          <a:off x="6780696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Goal: simple, safe, sustainable skincare.</a:t>
          </a:r>
        </a:p>
      </dsp:txBody>
      <dsp:txXfrm>
        <a:off x="6780696" y="1998729"/>
        <a:ext cx="279801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9C94BE-1F7F-45ED-B8A4-9AC5FADEAF0F}">
      <dsp:nvSpPr>
        <dsp:cNvPr id="0" name=""/>
        <dsp:cNvSpPr/>
      </dsp:nvSpPr>
      <dsp:spPr>
        <a:xfrm>
          <a:off x="974826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30204D-89A1-4F96-8578-1B7379F160A1}">
      <dsp:nvSpPr>
        <dsp:cNvPr id="0" name=""/>
        <dsp:cNvSpPr/>
      </dsp:nvSpPr>
      <dsp:spPr>
        <a:xfrm>
          <a:off x="205373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Monthly box: 4–5 clinically tested items.</a:t>
          </a:r>
        </a:p>
      </dsp:txBody>
      <dsp:txXfrm>
        <a:off x="205373" y="1998729"/>
        <a:ext cx="2798010" cy="720000"/>
      </dsp:txXfrm>
    </dsp:sp>
    <dsp:sp modelId="{8B862AA6-CB43-487B-B0AC-B2866B6956B8}">
      <dsp:nvSpPr>
        <dsp:cNvPr id="0" name=""/>
        <dsp:cNvSpPr/>
      </dsp:nvSpPr>
      <dsp:spPr>
        <a:xfrm>
          <a:off x="4262487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B2C833-9F1C-42DF-91C6-9984CBFAB993}">
      <dsp:nvSpPr>
        <dsp:cNvPr id="0" name=""/>
        <dsp:cNvSpPr/>
      </dsp:nvSpPr>
      <dsp:spPr>
        <a:xfrm>
          <a:off x="3493035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Mobile app: tips, routine tracking, feedback.</a:t>
          </a:r>
        </a:p>
      </dsp:txBody>
      <dsp:txXfrm>
        <a:off x="3493035" y="1998729"/>
        <a:ext cx="2798010" cy="720000"/>
      </dsp:txXfrm>
    </dsp:sp>
    <dsp:sp modelId="{284DB74A-5102-4066-B127-A65BCB42D577}">
      <dsp:nvSpPr>
        <dsp:cNvPr id="0" name=""/>
        <dsp:cNvSpPr/>
      </dsp:nvSpPr>
      <dsp:spPr>
        <a:xfrm>
          <a:off x="7550149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BA16FF-333D-41C9-9E64-974094BE92AB}">
      <dsp:nvSpPr>
        <dsp:cNvPr id="0" name=""/>
        <dsp:cNvSpPr/>
      </dsp:nvSpPr>
      <dsp:spPr>
        <a:xfrm>
          <a:off x="6780696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Pause/cancel anytime; recyclable packaging.</a:t>
          </a:r>
        </a:p>
      </dsp:txBody>
      <dsp:txXfrm>
        <a:off x="6780696" y="1998729"/>
        <a:ext cx="279801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270A33-FF42-9E47-B2F7-46F40866DEFC}">
      <dsp:nvSpPr>
        <dsp:cNvPr id="0" name=""/>
        <dsp:cNvSpPr/>
      </dsp:nvSpPr>
      <dsp:spPr>
        <a:xfrm>
          <a:off x="764" y="0"/>
          <a:ext cx="3095744" cy="3108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791" tIns="0" rIns="305791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Short-term: launch + 500 subscribers (Year 1).</a:t>
          </a:r>
        </a:p>
      </dsp:txBody>
      <dsp:txXfrm>
        <a:off x="764" y="1243584"/>
        <a:ext cx="3095744" cy="1865376"/>
      </dsp:txXfrm>
    </dsp:sp>
    <dsp:sp modelId="{4AE7B693-7BD9-FE47-82DE-03D41347E9CC}">
      <dsp:nvSpPr>
        <dsp:cNvPr id="0" name=""/>
        <dsp:cNvSpPr/>
      </dsp:nvSpPr>
      <dsp:spPr>
        <a:xfrm>
          <a:off x="764" y="0"/>
          <a:ext cx="3095744" cy="124358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791" tIns="165100" rIns="305791" bIns="16510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/>
            <a:t>01</a:t>
          </a:r>
        </a:p>
      </dsp:txBody>
      <dsp:txXfrm>
        <a:off x="764" y="0"/>
        <a:ext cx="3095744" cy="1243584"/>
      </dsp:txXfrm>
    </dsp:sp>
    <dsp:sp modelId="{4C39C021-AE01-3449-B53F-891430A55FB6}">
      <dsp:nvSpPr>
        <dsp:cNvPr id="0" name=""/>
        <dsp:cNvSpPr/>
      </dsp:nvSpPr>
      <dsp:spPr>
        <a:xfrm>
          <a:off x="3344167" y="0"/>
          <a:ext cx="3095744" cy="3108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791" tIns="0" rIns="305791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Partnerships with 5 brands; strong social presence.</a:t>
          </a:r>
        </a:p>
      </dsp:txBody>
      <dsp:txXfrm>
        <a:off x="3344167" y="1243584"/>
        <a:ext cx="3095744" cy="1865376"/>
      </dsp:txXfrm>
    </dsp:sp>
    <dsp:sp modelId="{C0A7CEF1-9A55-1044-B0FE-F0223D78933F}">
      <dsp:nvSpPr>
        <dsp:cNvPr id="0" name=""/>
        <dsp:cNvSpPr/>
      </dsp:nvSpPr>
      <dsp:spPr>
        <a:xfrm>
          <a:off x="3344167" y="0"/>
          <a:ext cx="3095744" cy="124358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791" tIns="165100" rIns="305791" bIns="16510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/>
            <a:t>02</a:t>
          </a:r>
        </a:p>
      </dsp:txBody>
      <dsp:txXfrm>
        <a:off x="3344167" y="0"/>
        <a:ext cx="3095744" cy="1243584"/>
      </dsp:txXfrm>
    </dsp:sp>
    <dsp:sp modelId="{1910AEA0-88DA-974E-AEC0-5D2808F91FFC}">
      <dsp:nvSpPr>
        <dsp:cNvPr id="0" name=""/>
        <dsp:cNvSpPr/>
      </dsp:nvSpPr>
      <dsp:spPr>
        <a:xfrm>
          <a:off x="6687571" y="0"/>
          <a:ext cx="3095744" cy="3108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791" tIns="0" rIns="305791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Long-term: EU expansion; own product line; profitability Year 2.</a:t>
          </a:r>
        </a:p>
      </dsp:txBody>
      <dsp:txXfrm>
        <a:off x="6687571" y="1243584"/>
        <a:ext cx="3095744" cy="1865376"/>
      </dsp:txXfrm>
    </dsp:sp>
    <dsp:sp modelId="{0D90E2C8-C6BD-DF40-BA3F-8E75F094F3E1}">
      <dsp:nvSpPr>
        <dsp:cNvPr id="0" name=""/>
        <dsp:cNvSpPr/>
      </dsp:nvSpPr>
      <dsp:spPr>
        <a:xfrm>
          <a:off x="6687571" y="0"/>
          <a:ext cx="3095744" cy="124358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791" tIns="165100" rIns="305791" bIns="16510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/>
            <a:t>03</a:t>
          </a:r>
        </a:p>
      </dsp:txBody>
      <dsp:txXfrm>
        <a:off x="6687571" y="0"/>
        <a:ext cx="3095744" cy="12435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5F9F66-975F-4321-96FB-9D584E6A6B01}">
      <dsp:nvSpPr>
        <dsp:cNvPr id="0" name=""/>
        <dsp:cNvSpPr/>
      </dsp:nvSpPr>
      <dsp:spPr>
        <a:xfrm>
          <a:off x="974826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8CA2DB-311B-49E3-ACFB-9722A21D7EF7}">
      <dsp:nvSpPr>
        <dsp:cNvPr id="0" name=""/>
        <dsp:cNvSpPr/>
      </dsp:nvSpPr>
      <dsp:spPr>
        <a:xfrm>
          <a:off x="205373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Sensitive-skin only focus (niche).</a:t>
          </a:r>
        </a:p>
      </dsp:txBody>
      <dsp:txXfrm>
        <a:off x="205373" y="1998729"/>
        <a:ext cx="2798010" cy="720000"/>
      </dsp:txXfrm>
    </dsp:sp>
    <dsp:sp modelId="{3DE4DE8F-A822-4392-9FE7-B3426A06D59D}">
      <dsp:nvSpPr>
        <dsp:cNvPr id="0" name=""/>
        <dsp:cNvSpPr/>
      </dsp:nvSpPr>
      <dsp:spPr>
        <a:xfrm>
          <a:off x="4262487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B0E6FB-05A0-4D7E-8BDE-5742A85961C3}">
      <dsp:nvSpPr>
        <dsp:cNvPr id="0" name=""/>
        <dsp:cNvSpPr/>
      </dsp:nvSpPr>
      <dsp:spPr>
        <a:xfrm>
          <a:off x="3493035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AI personalisation for accuracy.</a:t>
          </a:r>
        </a:p>
      </dsp:txBody>
      <dsp:txXfrm>
        <a:off x="3493035" y="1998729"/>
        <a:ext cx="2798010" cy="720000"/>
      </dsp:txXfrm>
    </dsp:sp>
    <dsp:sp modelId="{7C8DE3C6-8212-4C27-A7C6-32CC73A447E4}">
      <dsp:nvSpPr>
        <dsp:cNvPr id="0" name=""/>
        <dsp:cNvSpPr/>
      </dsp:nvSpPr>
      <dsp:spPr>
        <a:xfrm>
          <a:off x="7550149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0D175B-103E-42DF-8286-256A7F9E17B9}">
      <dsp:nvSpPr>
        <dsp:cNvPr id="0" name=""/>
        <dsp:cNvSpPr/>
      </dsp:nvSpPr>
      <dsp:spPr>
        <a:xfrm>
          <a:off x="6780696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Dermatology credibility + eco packaging.</a:t>
          </a:r>
        </a:p>
      </dsp:txBody>
      <dsp:txXfrm>
        <a:off x="6780696" y="1998729"/>
        <a:ext cx="279801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856883-FFC4-478D-8FFD-FBC7EBD8955D}">
      <dsp:nvSpPr>
        <dsp:cNvPr id="0" name=""/>
        <dsp:cNvSpPr/>
      </dsp:nvSpPr>
      <dsp:spPr>
        <a:xfrm>
          <a:off x="394742" y="843442"/>
          <a:ext cx="639931" cy="63993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87ACB-CD51-407B-A100-BE298D5C874F}">
      <dsp:nvSpPr>
        <dsp:cNvPr id="0" name=""/>
        <dsp:cNvSpPr/>
      </dsp:nvSpPr>
      <dsp:spPr>
        <a:xfrm>
          <a:off x="3673" y="1696689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Political: UK cosmetic standards help trust.</a:t>
          </a:r>
        </a:p>
      </dsp:txBody>
      <dsp:txXfrm>
        <a:off x="3673" y="1696689"/>
        <a:ext cx="1422070" cy="568828"/>
      </dsp:txXfrm>
    </dsp:sp>
    <dsp:sp modelId="{EA8C29A4-0B5C-40F0-B76D-0075661CB35E}">
      <dsp:nvSpPr>
        <dsp:cNvPr id="0" name=""/>
        <dsp:cNvSpPr/>
      </dsp:nvSpPr>
      <dsp:spPr>
        <a:xfrm>
          <a:off x="2065675" y="843442"/>
          <a:ext cx="639931" cy="63993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13A510-DB55-4333-ACE9-B196ABC598E8}">
      <dsp:nvSpPr>
        <dsp:cNvPr id="0" name=""/>
        <dsp:cNvSpPr/>
      </dsp:nvSpPr>
      <dsp:spPr>
        <a:xfrm>
          <a:off x="1674605" y="1696689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Economic: demand resilient; mindful pricing.</a:t>
          </a:r>
        </a:p>
      </dsp:txBody>
      <dsp:txXfrm>
        <a:off x="1674605" y="1696689"/>
        <a:ext cx="1422070" cy="568828"/>
      </dsp:txXfrm>
    </dsp:sp>
    <dsp:sp modelId="{476D056A-F344-491E-9317-08B7B7776A5C}">
      <dsp:nvSpPr>
        <dsp:cNvPr id="0" name=""/>
        <dsp:cNvSpPr/>
      </dsp:nvSpPr>
      <dsp:spPr>
        <a:xfrm>
          <a:off x="3736607" y="843442"/>
          <a:ext cx="639931" cy="63993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041EBD-5132-45FA-BD5B-0CA8671884F8}">
      <dsp:nvSpPr>
        <dsp:cNvPr id="0" name=""/>
        <dsp:cNvSpPr/>
      </dsp:nvSpPr>
      <dsp:spPr>
        <a:xfrm>
          <a:off x="3345538" y="1696689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Social: sensitivity concerns rising.</a:t>
          </a:r>
        </a:p>
      </dsp:txBody>
      <dsp:txXfrm>
        <a:off x="3345538" y="1696689"/>
        <a:ext cx="1422070" cy="568828"/>
      </dsp:txXfrm>
    </dsp:sp>
    <dsp:sp modelId="{C6A05E09-1B68-407F-BFE2-EBD8F4D3164C}">
      <dsp:nvSpPr>
        <dsp:cNvPr id="0" name=""/>
        <dsp:cNvSpPr/>
      </dsp:nvSpPr>
      <dsp:spPr>
        <a:xfrm>
          <a:off x="5407540" y="843442"/>
          <a:ext cx="639931" cy="63993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B29F83-B54A-4713-B0CF-768D0EC7D4F7}">
      <dsp:nvSpPr>
        <dsp:cNvPr id="0" name=""/>
        <dsp:cNvSpPr/>
      </dsp:nvSpPr>
      <dsp:spPr>
        <a:xfrm>
          <a:off x="5016471" y="1696689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Technological: AI + app enable personalisation.</a:t>
          </a:r>
        </a:p>
      </dsp:txBody>
      <dsp:txXfrm>
        <a:off x="5016471" y="1696689"/>
        <a:ext cx="1422070" cy="568828"/>
      </dsp:txXfrm>
    </dsp:sp>
    <dsp:sp modelId="{ABC72C99-3B71-4498-974D-06F5AC31DA73}">
      <dsp:nvSpPr>
        <dsp:cNvPr id="0" name=""/>
        <dsp:cNvSpPr/>
      </dsp:nvSpPr>
      <dsp:spPr>
        <a:xfrm>
          <a:off x="7078473" y="843442"/>
          <a:ext cx="639931" cy="63993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9C5205-37C0-43EA-8550-D82A7B5510CF}">
      <dsp:nvSpPr>
        <dsp:cNvPr id="0" name=""/>
        <dsp:cNvSpPr/>
      </dsp:nvSpPr>
      <dsp:spPr>
        <a:xfrm>
          <a:off x="6687403" y="1696689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Environmental: recyclable packaging.</a:t>
          </a:r>
        </a:p>
      </dsp:txBody>
      <dsp:txXfrm>
        <a:off x="6687403" y="1696689"/>
        <a:ext cx="1422070" cy="568828"/>
      </dsp:txXfrm>
    </dsp:sp>
    <dsp:sp modelId="{BA9A7005-DC79-414A-9021-60625A614E37}">
      <dsp:nvSpPr>
        <dsp:cNvPr id="0" name=""/>
        <dsp:cNvSpPr/>
      </dsp:nvSpPr>
      <dsp:spPr>
        <a:xfrm>
          <a:off x="8749405" y="843442"/>
          <a:ext cx="639931" cy="63993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D067E2-9B5F-4D59-BCB9-CA3FB04C22A0}">
      <dsp:nvSpPr>
        <dsp:cNvPr id="0" name=""/>
        <dsp:cNvSpPr/>
      </dsp:nvSpPr>
      <dsp:spPr>
        <a:xfrm>
          <a:off x="8358336" y="1696689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Legal: GDPR &amp; consumer rights.</a:t>
          </a:r>
        </a:p>
      </dsp:txBody>
      <dsp:txXfrm>
        <a:off x="8358336" y="1696689"/>
        <a:ext cx="1422070" cy="56882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5D2E5C-6186-4FF0-8824-7C59D26A3886}">
      <dsp:nvSpPr>
        <dsp:cNvPr id="0" name=""/>
        <dsp:cNvSpPr/>
      </dsp:nvSpPr>
      <dsp:spPr>
        <a:xfrm>
          <a:off x="88319" y="18311"/>
          <a:ext cx="1271907" cy="12719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807CF7-2CAA-473D-8426-9C4F9C599A83}">
      <dsp:nvSpPr>
        <dsp:cNvPr id="0" name=""/>
        <dsp:cNvSpPr/>
      </dsp:nvSpPr>
      <dsp:spPr>
        <a:xfrm>
          <a:off x="355420" y="285411"/>
          <a:ext cx="737706" cy="7377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39017A-7D85-4B43-B71F-1ECAFF8CF5EC}">
      <dsp:nvSpPr>
        <dsp:cNvPr id="0" name=""/>
        <dsp:cNvSpPr/>
      </dsp:nvSpPr>
      <dsp:spPr>
        <a:xfrm>
          <a:off x="1632778" y="18311"/>
          <a:ext cx="2998066" cy="1271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Strength: niche + expert brands.</a:t>
          </a:r>
        </a:p>
      </dsp:txBody>
      <dsp:txXfrm>
        <a:off x="1632778" y="18311"/>
        <a:ext cx="2998066" cy="1271907"/>
      </dsp:txXfrm>
    </dsp:sp>
    <dsp:sp modelId="{34FA1BCF-D3FA-447C-ABAF-4298C4690FE5}">
      <dsp:nvSpPr>
        <dsp:cNvPr id="0" name=""/>
        <dsp:cNvSpPr/>
      </dsp:nvSpPr>
      <dsp:spPr>
        <a:xfrm>
          <a:off x="5153235" y="18311"/>
          <a:ext cx="1271907" cy="12719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3BD17F-A3C5-4E35-8598-BF312424F568}">
      <dsp:nvSpPr>
        <dsp:cNvPr id="0" name=""/>
        <dsp:cNvSpPr/>
      </dsp:nvSpPr>
      <dsp:spPr>
        <a:xfrm>
          <a:off x="5420335" y="285411"/>
          <a:ext cx="737706" cy="7377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244EE0-324A-4913-B8F8-2E4F8C161984}">
      <dsp:nvSpPr>
        <dsp:cNvPr id="0" name=""/>
        <dsp:cNvSpPr/>
      </dsp:nvSpPr>
      <dsp:spPr>
        <a:xfrm>
          <a:off x="6697693" y="18311"/>
          <a:ext cx="2998066" cy="1271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Weakness: new brand, limited budget.</a:t>
          </a:r>
        </a:p>
      </dsp:txBody>
      <dsp:txXfrm>
        <a:off x="6697693" y="18311"/>
        <a:ext cx="2998066" cy="1271907"/>
      </dsp:txXfrm>
    </dsp:sp>
    <dsp:sp modelId="{F278BBB9-BDEF-470C-8203-9331B09DBB4E}">
      <dsp:nvSpPr>
        <dsp:cNvPr id="0" name=""/>
        <dsp:cNvSpPr/>
      </dsp:nvSpPr>
      <dsp:spPr>
        <a:xfrm>
          <a:off x="88319" y="1818741"/>
          <a:ext cx="1271907" cy="12719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CC34F1-1D0D-4875-8B3E-8D15498C45EA}">
      <dsp:nvSpPr>
        <dsp:cNvPr id="0" name=""/>
        <dsp:cNvSpPr/>
      </dsp:nvSpPr>
      <dsp:spPr>
        <a:xfrm>
          <a:off x="355420" y="2085842"/>
          <a:ext cx="737706" cy="7377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BEAE2A-6CDC-463D-AE77-6722460F3F94}">
      <dsp:nvSpPr>
        <dsp:cNvPr id="0" name=""/>
        <dsp:cNvSpPr/>
      </dsp:nvSpPr>
      <dsp:spPr>
        <a:xfrm>
          <a:off x="1632778" y="1818741"/>
          <a:ext cx="2998066" cy="1271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Opportunity: clinics/pharmacies; EU reach.</a:t>
          </a:r>
        </a:p>
      </dsp:txBody>
      <dsp:txXfrm>
        <a:off x="1632778" y="1818741"/>
        <a:ext cx="2998066" cy="1271907"/>
      </dsp:txXfrm>
    </dsp:sp>
    <dsp:sp modelId="{E617AF4F-247D-43BA-A8FE-D039E0BE2757}">
      <dsp:nvSpPr>
        <dsp:cNvPr id="0" name=""/>
        <dsp:cNvSpPr/>
      </dsp:nvSpPr>
      <dsp:spPr>
        <a:xfrm>
          <a:off x="5153235" y="1818741"/>
          <a:ext cx="1271907" cy="12719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127105-4B4E-4758-B298-B2865707B06C}">
      <dsp:nvSpPr>
        <dsp:cNvPr id="0" name=""/>
        <dsp:cNvSpPr/>
      </dsp:nvSpPr>
      <dsp:spPr>
        <a:xfrm>
          <a:off x="5420335" y="2085842"/>
          <a:ext cx="737706" cy="73770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EFB130-15A5-4D01-91B8-55F63455F3A3}">
      <dsp:nvSpPr>
        <dsp:cNvPr id="0" name=""/>
        <dsp:cNvSpPr/>
      </dsp:nvSpPr>
      <dsp:spPr>
        <a:xfrm>
          <a:off x="6697693" y="1818741"/>
          <a:ext cx="2998066" cy="1271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Threat: strong rivals; subscription fatigue.</a:t>
          </a:r>
        </a:p>
      </dsp:txBody>
      <dsp:txXfrm>
        <a:off x="6697693" y="1818741"/>
        <a:ext cx="2998066" cy="12719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F74FC9-9639-9942-951F-4FE64C4F9DE3}">
      <dsp:nvSpPr>
        <dsp:cNvPr id="0" name=""/>
        <dsp:cNvSpPr/>
      </dsp:nvSpPr>
      <dsp:spPr>
        <a:xfrm>
          <a:off x="3344" y="951088"/>
          <a:ext cx="1629565" cy="10347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4BEF46-5BB6-A54C-9119-FE0E1423CC9B}">
      <dsp:nvSpPr>
        <dsp:cNvPr id="0" name=""/>
        <dsp:cNvSpPr/>
      </dsp:nvSpPr>
      <dsp:spPr>
        <a:xfrm>
          <a:off x="184406" y="1123097"/>
          <a:ext cx="1629565" cy="1034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Rivalry: high (beauty subscriptions).</a:t>
          </a:r>
        </a:p>
      </dsp:txBody>
      <dsp:txXfrm>
        <a:off x="214713" y="1153404"/>
        <a:ext cx="1568951" cy="974159"/>
      </dsp:txXfrm>
    </dsp:sp>
    <dsp:sp modelId="{55BD10AA-2CF0-5843-A090-1777EE9A42D9}">
      <dsp:nvSpPr>
        <dsp:cNvPr id="0" name=""/>
        <dsp:cNvSpPr/>
      </dsp:nvSpPr>
      <dsp:spPr>
        <a:xfrm>
          <a:off x="1995035" y="951088"/>
          <a:ext cx="1629565" cy="10347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88AB9-31CE-2B42-B67F-7A82801A72D5}">
      <dsp:nvSpPr>
        <dsp:cNvPr id="0" name=""/>
        <dsp:cNvSpPr/>
      </dsp:nvSpPr>
      <dsp:spPr>
        <a:xfrm>
          <a:off x="2176097" y="1123097"/>
          <a:ext cx="1629565" cy="1034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Buyer power: high (easy switching).</a:t>
          </a:r>
        </a:p>
      </dsp:txBody>
      <dsp:txXfrm>
        <a:off x="2206404" y="1153404"/>
        <a:ext cx="1568951" cy="974159"/>
      </dsp:txXfrm>
    </dsp:sp>
    <dsp:sp modelId="{A7AC2185-E73C-D143-B8D1-C4CB1D7EDB3C}">
      <dsp:nvSpPr>
        <dsp:cNvPr id="0" name=""/>
        <dsp:cNvSpPr/>
      </dsp:nvSpPr>
      <dsp:spPr>
        <a:xfrm>
          <a:off x="3986725" y="951088"/>
          <a:ext cx="1629565" cy="10347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743218-CF4D-0B49-8BC0-7692F7DA86F1}">
      <dsp:nvSpPr>
        <dsp:cNvPr id="0" name=""/>
        <dsp:cNvSpPr/>
      </dsp:nvSpPr>
      <dsp:spPr>
        <a:xfrm>
          <a:off x="4167788" y="1123097"/>
          <a:ext cx="1629565" cy="1034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Substitutes: high (retail/clinics).</a:t>
          </a:r>
        </a:p>
      </dsp:txBody>
      <dsp:txXfrm>
        <a:off x="4198095" y="1153404"/>
        <a:ext cx="1568951" cy="974159"/>
      </dsp:txXfrm>
    </dsp:sp>
    <dsp:sp modelId="{7C0AA63E-36FF-3D4D-90E6-1D6F66DD302A}">
      <dsp:nvSpPr>
        <dsp:cNvPr id="0" name=""/>
        <dsp:cNvSpPr/>
      </dsp:nvSpPr>
      <dsp:spPr>
        <a:xfrm>
          <a:off x="5978416" y="951088"/>
          <a:ext cx="1629565" cy="10347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D68A93-CE2B-5C41-ACBA-479AC2C2060E}">
      <dsp:nvSpPr>
        <dsp:cNvPr id="0" name=""/>
        <dsp:cNvSpPr/>
      </dsp:nvSpPr>
      <dsp:spPr>
        <a:xfrm>
          <a:off x="6159479" y="1123097"/>
          <a:ext cx="1629565" cy="1034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Suppliers: moderate (brand leverage).</a:t>
          </a:r>
        </a:p>
      </dsp:txBody>
      <dsp:txXfrm>
        <a:off x="6189786" y="1153404"/>
        <a:ext cx="1568951" cy="974159"/>
      </dsp:txXfrm>
    </dsp:sp>
    <dsp:sp modelId="{CB502C3B-39BA-2449-84BB-7DD6F776BBE0}">
      <dsp:nvSpPr>
        <dsp:cNvPr id="0" name=""/>
        <dsp:cNvSpPr/>
      </dsp:nvSpPr>
      <dsp:spPr>
        <a:xfrm>
          <a:off x="7970107" y="951088"/>
          <a:ext cx="1629565" cy="10347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DBB66F-BA50-E144-92F8-C4328AAB3D97}">
      <dsp:nvSpPr>
        <dsp:cNvPr id="0" name=""/>
        <dsp:cNvSpPr/>
      </dsp:nvSpPr>
      <dsp:spPr>
        <a:xfrm>
          <a:off x="8151170" y="1123097"/>
          <a:ext cx="1629565" cy="1034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New entrants: moderate (trust barrier).</a:t>
          </a:r>
        </a:p>
      </dsp:txBody>
      <dsp:txXfrm>
        <a:off x="8181477" y="1153404"/>
        <a:ext cx="1568951" cy="97415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B29087-1A86-6043-B46D-94078F27175D}">
      <dsp:nvSpPr>
        <dsp:cNvPr id="0" name=""/>
        <dsp:cNvSpPr/>
      </dsp:nvSpPr>
      <dsp:spPr>
        <a:xfrm>
          <a:off x="0" y="535559"/>
          <a:ext cx="2751772" cy="1747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5B4781-1644-DC41-903A-E65BE892C928}">
      <dsp:nvSpPr>
        <dsp:cNvPr id="0" name=""/>
        <dsp:cNvSpPr/>
      </dsp:nvSpPr>
      <dsp:spPr>
        <a:xfrm>
          <a:off x="305752" y="826024"/>
          <a:ext cx="2751772" cy="17473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Demographic: 18–40, UK, mixed gender.</a:t>
          </a:r>
        </a:p>
      </dsp:txBody>
      <dsp:txXfrm>
        <a:off x="356931" y="877203"/>
        <a:ext cx="2649414" cy="1645017"/>
      </dsp:txXfrm>
    </dsp:sp>
    <dsp:sp modelId="{62A66D4A-B0FB-994D-BFC5-5A19B0A98400}">
      <dsp:nvSpPr>
        <dsp:cNvPr id="0" name=""/>
        <dsp:cNvSpPr/>
      </dsp:nvSpPr>
      <dsp:spPr>
        <a:xfrm>
          <a:off x="3363277" y="535559"/>
          <a:ext cx="2751772" cy="1747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747D4D-0691-D14D-870C-87DC50E730CE}">
      <dsp:nvSpPr>
        <dsp:cNvPr id="0" name=""/>
        <dsp:cNvSpPr/>
      </dsp:nvSpPr>
      <dsp:spPr>
        <a:xfrm>
          <a:off x="3669030" y="826024"/>
          <a:ext cx="2751772" cy="17473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Psychographic: eco‑conscious, health-focused.</a:t>
          </a:r>
        </a:p>
      </dsp:txBody>
      <dsp:txXfrm>
        <a:off x="3720209" y="877203"/>
        <a:ext cx="2649414" cy="1645017"/>
      </dsp:txXfrm>
    </dsp:sp>
    <dsp:sp modelId="{3A279FEB-A948-F04F-B23A-73A6C9406CC6}">
      <dsp:nvSpPr>
        <dsp:cNvPr id="0" name=""/>
        <dsp:cNvSpPr/>
      </dsp:nvSpPr>
      <dsp:spPr>
        <a:xfrm>
          <a:off x="6726555" y="535559"/>
          <a:ext cx="2751772" cy="1747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3FB425-422E-B54C-86A2-B6F4E545CFDA}">
      <dsp:nvSpPr>
        <dsp:cNvPr id="0" name=""/>
        <dsp:cNvSpPr/>
      </dsp:nvSpPr>
      <dsp:spPr>
        <a:xfrm>
          <a:off x="7032307" y="826024"/>
          <a:ext cx="2751772" cy="17473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Behavioural</a:t>
          </a:r>
          <a:r>
            <a:rPr lang="en-US" sz="2400" kern="1200" dirty="0"/>
            <a:t>: digital, review‑driven, subscription‑ready.</a:t>
          </a:r>
        </a:p>
      </dsp:txBody>
      <dsp:txXfrm>
        <a:off x="7083486" y="877203"/>
        <a:ext cx="2649414" cy="164501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F06484-873E-4CC5-9C69-53C5B91DFB58}">
      <dsp:nvSpPr>
        <dsp:cNvPr id="0" name=""/>
        <dsp:cNvSpPr/>
      </dsp:nvSpPr>
      <dsp:spPr>
        <a:xfrm>
          <a:off x="818653" y="588429"/>
          <a:ext cx="922276" cy="92227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02499B-1F3D-43CA-BFFF-06486A5B9901}">
      <dsp:nvSpPr>
        <dsp:cNvPr id="0" name=""/>
        <dsp:cNvSpPr/>
      </dsp:nvSpPr>
      <dsp:spPr>
        <a:xfrm>
          <a:off x="255040" y="1800530"/>
          <a:ext cx="20495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Product: personalised box + app.</a:t>
          </a:r>
        </a:p>
      </dsp:txBody>
      <dsp:txXfrm>
        <a:off x="255040" y="1800530"/>
        <a:ext cx="2049502" cy="720000"/>
      </dsp:txXfrm>
    </dsp:sp>
    <dsp:sp modelId="{FA9A1A7B-DCAC-456D-9C17-4CEC1A1AAFD3}">
      <dsp:nvSpPr>
        <dsp:cNvPr id="0" name=""/>
        <dsp:cNvSpPr/>
      </dsp:nvSpPr>
      <dsp:spPr>
        <a:xfrm>
          <a:off x="3226819" y="588429"/>
          <a:ext cx="922276" cy="92227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03C666-0F5B-4A64-8DAE-53EBD0F34BBC}">
      <dsp:nvSpPr>
        <dsp:cNvPr id="0" name=""/>
        <dsp:cNvSpPr/>
      </dsp:nvSpPr>
      <dsp:spPr>
        <a:xfrm>
          <a:off x="2663206" y="1800530"/>
          <a:ext cx="20495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Price: £25–£40 (value-based).</a:t>
          </a:r>
        </a:p>
      </dsp:txBody>
      <dsp:txXfrm>
        <a:off x="2663206" y="1800530"/>
        <a:ext cx="2049502" cy="720000"/>
      </dsp:txXfrm>
    </dsp:sp>
    <dsp:sp modelId="{24187870-E778-42E0-9C7C-3A68A16B2B56}">
      <dsp:nvSpPr>
        <dsp:cNvPr id="0" name=""/>
        <dsp:cNvSpPr/>
      </dsp:nvSpPr>
      <dsp:spPr>
        <a:xfrm>
          <a:off x="5634984" y="588429"/>
          <a:ext cx="922276" cy="92227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FF023E-BDF7-4795-B60C-BA6551F3946D}">
      <dsp:nvSpPr>
        <dsp:cNvPr id="0" name=""/>
        <dsp:cNvSpPr/>
      </dsp:nvSpPr>
      <dsp:spPr>
        <a:xfrm>
          <a:off x="5071371" y="1800530"/>
          <a:ext cx="20495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Place: online store + app.</a:t>
          </a:r>
        </a:p>
      </dsp:txBody>
      <dsp:txXfrm>
        <a:off x="5071371" y="1800530"/>
        <a:ext cx="2049502" cy="720000"/>
      </dsp:txXfrm>
    </dsp:sp>
    <dsp:sp modelId="{0CE59495-7ED1-4454-BE08-CB3778CC01AD}">
      <dsp:nvSpPr>
        <dsp:cNvPr id="0" name=""/>
        <dsp:cNvSpPr/>
      </dsp:nvSpPr>
      <dsp:spPr>
        <a:xfrm>
          <a:off x="8043150" y="588429"/>
          <a:ext cx="922276" cy="92227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F32A3E-D3BE-4AD5-9B0D-B013DEBAE514}">
      <dsp:nvSpPr>
        <dsp:cNvPr id="0" name=""/>
        <dsp:cNvSpPr/>
      </dsp:nvSpPr>
      <dsp:spPr>
        <a:xfrm>
          <a:off x="7479536" y="1800530"/>
          <a:ext cx="20495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Promotion: influencers, SEO, email.</a:t>
          </a:r>
        </a:p>
      </dsp:txBody>
      <dsp:txXfrm>
        <a:off x="7479536" y="1800530"/>
        <a:ext cx="2049502" cy="7200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CDB311-7E7E-4421-893B-8FD8AC9F2EAB}">
      <dsp:nvSpPr>
        <dsp:cNvPr id="0" name=""/>
        <dsp:cNvSpPr/>
      </dsp:nvSpPr>
      <dsp:spPr>
        <a:xfrm>
          <a:off x="818653" y="588429"/>
          <a:ext cx="922276" cy="92227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A3F6A8-C5AB-4B03-AD36-D107C4241D41}">
      <dsp:nvSpPr>
        <dsp:cNvPr id="0" name=""/>
        <dsp:cNvSpPr/>
      </dsp:nvSpPr>
      <dsp:spPr>
        <a:xfrm>
          <a:off x="255040" y="1800530"/>
          <a:ext cx="20495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Micro‑influencers; UGC </a:t>
          </a:r>
          <a:r>
            <a:rPr lang="en-US" sz="2100" kern="1200" dirty="0" err="1"/>
            <a:t>MyGlowBox</a:t>
          </a:r>
          <a:r>
            <a:rPr lang="en-US" sz="2100" kern="1200" dirty="0"/>
            <a:t>.</a:t>
          </a:r>
        </a:p>
      </dsp:txBody>
      <dsp:txXfrm>
        <a:off x="255040" y="1800530"/>
        <a:ext cx="2049502" cy="720000"/>
      </dsp:txXfrm>
    </dsp:sp>
    <dsp:sp modelId="{B6D78838-528C-4A7F-9868-AC94DBB85E09}">
      <dsp:nvSpPr>
        <dsp:cNvPr id="0" name=""/>
        <dsp:cNvSpPr/>
      </dsp:nvSpPr>
      <dsp:spPr>
        <a:xfrm>
          <a:off x="3226819" y="588429"/>
          <a:ext cx="922276" cy="92227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C9227-B838-4760-BA50-EFF25A9510C1}">
      <dsp:nvSpPr>
        <dsp:cNvPr id="0" name=""/>
        <dsp:cNvSpPr/>
      </dsp:nvSpPr>
      <dsp:spPr>
        <a:xfrm>
          <a:off x="2663206" y="1800530"/>
          <a:ext cx="20495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SEO blog + reviews for trust.</a:t>
          </a:r>
        </a:p>
      </dsp:txBody>
      <dsp:txXfrm>
        <a:off x="2663206" y="1800530"/>
        <a:ext cx="2049502" cy="720000"/>
      </dsp:txXfrm>
    </dsp:sp>
    <dsp:sp modelId="{6420BA26-3B50-4864-8EED-CFE36F6A5B80}">
      <dsp:nvSpPr>
        <dsp:cNvPr id="0" name=""/>
        <dsp:cNvSpPr/>
      </dsp:nvSpPr>
      <dsp:spPr>
        <a:xfrm>
          <a:off x="5634984" y="588429"/>
          <a:ext cx="922276" cy="92227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6C461E-3D1B-4FCC-BFFD-0E52C2B75806}">
      <dsp:nvSpPr>
        <dsp:cNvPr id="0" name=""/>
        <dsp:cNvSpPr/>
      </dsp:nvSpPr>
      <dsp:spPr>
        <a:xfrm>
          <a:off x="5071371" y="1800530"/>
          <a:ext cx="20495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Referral + loyalty (GlowPoints).</a:t>
          </a:r>
        </a:p>
      </dsp:txBody>
      <dsp:txXfrm>
        <a:off x="5071371" y="1800530"/>
        <a:ext cx="2049502" cy="720000"/>
      </dsp:txXfrm>
    </dsp:sp>
    <dsp:sp modelId="{569C9F5D-1F84-45D9-8720-ACCBBAC60CC5}">
      <dsp:nvSpPr>
        <dsp:cNvPr id="0" name=""/>
        <dsp:cNvSpPr/>
      </dsp:nvSpPr>
      <dsp:spPr>
        <a:xfrm>
          <a:off x="8043150" y="588429"/>
          <a:ext cx="922276" cy="92227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75BE30-62E9-4D53-A945-57D564A0B72A}">
      <dsp:nvSpPr>
        <dsp:cNvPr id="0" name=""/>
        <dsp:cNvSpPr/>
      </dsp:nvSpPr>
      <dsp:spPr>
        <a:xfrm>
          <a:off x="7479536" y="1800530"/>
          <a:ext cx="20495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In‑app nudges for retention.</a:t>
          </a:r>
        </a:p>
      </dsp:txBody>
      <dsp:txXfrm>
        <a:off x="7479536" y="1800530"/>
        <a:ext cx="2049502" cy="7200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4DBBA5-C606-4221-9C8F-F9B91F6ADA7E}">
      <dsp:nvSpPr>
        <dsp:cNvPr id="0" name=""/>
        <dsp:cNvSpPr/>
      </dsp:nvSpPr>
      <dsp:spPr>
        <a:xfrm>
          <a:off x="974826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A1053D-8FF7-4DD0-8672-ACFBED4B29C5}">
      <dsp:nvSpPr>
        <dsp:cNvPr id="0" name=""/>
        <dsp:cNvSpPr/>
      </dsp:nvSpPr>
      <dsp:spPr>
        <a:xfrm>
          <a:off x="205373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GlowBox blends skincare expertise, tech and sustainability.</a:t>
          </a:r>
        </a:p>
      </dsp:txBody>
      <dsp:txXfrm>
        <a:off x="205373" y="1998729"/>
        <a:ext cx="2798010" cy="720000"/>
      </dsp:txXfrm>
    </dsp:sp>
    <dsp:sp modelId="{ED286C4F-3820-45BB-BD7F-10A9DF458D38}">
      <dsp:nvSpPr>
        <dsp:cNvPr id="0" name=""/>
        <dsp:cNvSpPr/>
      </dsp:nvSpPr>
      <dsp:spPr>
        <a:xfrm>
          <a:off x="4262487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3AA994-2ACD-4032-A5A8-F93FF565010B}">
      <dsp:nvSpPr>
        <dsp:cNvPr id="0" name=""/>
        <dsp:cNvSpPr/>
      </dsp:nvSpPr>
      <dsp:spPr>
        <a:xfrm>
          <a:off x="3493035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Trusted, personalised value for sensitive skin users.</a:t>
          </a:r>
        </a:p>
      </dsp:txBody>
      <dsp:txXfrm>
        <a:off x="3493035" y="1998729"/>
        <a:ext cx="2798010" cy="720000"/>
      </dsp:txXfrm>
    </dsp:sp>
    <dsp:sp modelId="{94068F3C-54AF-4EAE-9589-5B344145A63D}">
      <dsp:nvSpPr>
        <dsp:cNvPr id="0" name=""/>
        <dsp:cNvSpPr/>
      </dsp:nvSpPr>
      <dsp:spPr>
        <a:xfrm>
          <a:off x="7550149" y="390230"/>
          <a:ext cx="1259104" cy="12591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45E6B4-AB88-44B8-911F-7A74D45F4E68}">
      <dsp:nvSpPr>
        <dsp:cNvPr id="0" name=""/>
        <dsp:cNvSpPr/>
      </dsp:nvSpPr>
      <dsp:spPr>
        <a:xfrm>
          <a:off x="6780696" y="1998729"/>
          <a:ext cx="279801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Ready to scale across the UK and EU.</a:t>
          </a:r>
        </a:p>
      </dsp:txBody>
      <dsp:txXfrm>
        <a:off x="6780696" y="1998729"/>
        <a:ext cx="279801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0148CA-6B65-DB4D-9F1A-F9972943DB16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6404EF-10BC-E745-B273-69FC061F4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85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Explain problem: sensitive skin confusion; GlowBox = trusted, personalised and convenient. Emphasise AI quiz and monthly curation.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Show how app + box work together; highlight trust via known brands and hypoallergenic focus.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Tie objectives to metrics: subscribers, retention, partnerships, profitability.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Contrast with general beauty boxes; stress trust and safety.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Keep it high level; link each factor to GlowBox choices.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Acknowledge risks and how strategy mitigates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Explain niche-focus reduces direct rivalry; trust is moat.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Describe 1–2 personas; emphasise reassurance need.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State why each P fits target expectations.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Mention KPIs: CAC, LTV, retention &gt;70% after month 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Reassure feasibility; note grants/Start Up Loan.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End with confidence and invite questions.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58825" y="1274164"/>
            <a:ext cx="10288926" cy="3485213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737360" y="1828800"/>
            <a:ext cx="86868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3600" b="1"/>
              <a:t>GlowBox – Personalized Skincare for Sensitive Skin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7184" y="2474891"/>
            <a:ext cx="5166864" cy="19082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 dirty="0"/>
          </a:p>
          <a:p>
            <a:pPr algn="ctr"/>
            <a:r>
              <a:rPr sz="2000" dirty="0"/>
              <a:t>Student: Kremena Petrova Nedelcheva</a:t>
            </a:r>
            <a:r>
              <a:rPr lang="en-GB" sz="2000" dirty="0"/>
              <a:t> 2336425</a:t>
            </a:r>
            <a:endParaRPr sz="2000" dirty="0"/>
          </a:p>
          <a:p>
            <a:pPr algn="ctr"/>
            <a:r>
              <a:rPr sz="2000" dirty="0" err="1"/>
              <a:t>Programme</a:t>
            </a:r>
            <a:r>
              <a:rPr sz="2000" dirty="0"/>
              <a:t>: BA Business Management</a:t>
            </a:r>
          </a:p>
          <a:p>
            <a:pPr algn="ctr"/>
            <a:r>
              <a:rPr sz="2000" dirty="0"/>
              <a:t>Module: Entrepreneurship LCBB5013</a:t>
            </a:r>
          </a:p>
          <a:p>
            <a:pPr algn="ctr"/>
            <a:r>
              <a:rPr sz="2000" dirty="0"/>
              <a:t>Lecturer:</a:t>
            </a:r>
            <a:r>
              <a:rPr lang="en-GB" sz="2000" dirty="0"/>
              <a:t>Dr.</a:t>
            </a:r>
            <a:r>
              <a:rPr sz="2000" dirty="0"/>
              <a:t> Amer Kareem</a:t>
            </a:r>
          </a:p>
          <a:p>
            <a:pPr algn="ctr"/>
            <a:r>
              <a:rPr sz="2000" dirty="0"/>
              <a:t>Date: </a:t>
            </a:r>
            <a:r>
              <a:rPr lang="en-GB" sz="2000" dirty="0"/>
              <a:t>14 December </a:t>
            </a:r>
            <a:r>
              <a:rPr sz="2000" dirty="0"/>
              <a:t>2025</a:t>
            </a:r>
          </a:p>
        </p:txBody>
      </p:sp>
      <p:pic>
        <p:nvPicPr>
          <p:cNvPr id="5" name="Picture 4" descr="glowbox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182880"/>
            <a:ext cx="1463040" cy="487680"/>
          </a:xfrm>
          <a:prstGeom prst="rect">
            <a:avLst/>
          </a:prstGeom>
        </p:spPr>
      </p:pic>
      <p:pic>
        <p:nvPicPr>
          <p:cNvPr id="7" name="Picture 6" descr="A logo for a university&#10;&#10;AI-generated content may be incorrect.">
            <a:extLst>
              <a:ext uri="{FF2B5EF4-FFF2-40B4-BE49-F238E27FC236}">
                <a16:creationId xmlns:a16="http://schemas.microsoft.com/office/drawing/2014/main" id="{C315002E-FF7F-036C-4F68-876869D9C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583" y="2516598"/>
            <a:ext cx="3746956" cy="1562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Business Idea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3B1C783D-7F53-1FDA-670D-7C6534A813FB}"/>
              </a:ext>
            </a:extLst>
          </p:cNvPr>
          <p:cNvGraphicFramePr/>
          <p:nvPr/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Products &amp; Services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1573761D-39EE-963D-14D8-E7D899D210B5}"/>
              </a:ext>
            </a:extLst>
          </p:cNvPr>
          <p:cNvGraphicFramePr/>
          <p:nvPr/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Objectives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CFCE6E1F-B470-7F1C-583E-E59FCF11A0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78786897"/>
              </p:ext>
            </p:extLst>
          </p:nvPr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Unique Selling Point (USP)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EDDA721A-B2E3-53AF-2B4B-07B9A002D146}"/>
              </a:ext>
            </a:extLst>
          </p:cNvPr>
          <p:cNvGraphicFramePr/>
          <p:nvPr/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PESTEL – Summary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006CD1D5-96F6-3DD1-1983-B1CFB32ADB4D}"/>
              </a:ext>
            </a:extLst>
          </p:cNvPr>
          <p:cNvGraphicFramePr/>
          <p:nvPr/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SWOT – Summary</a:t>
            </a:r>
          </a:p>
        </p:txBody>
      </p:sp>
      <p:graphicFrame>
        <p:nvGraphicFramePr>
          <p:cNvPr id="13" name="TextBox 4">
            <a:extLst>
              <a:ext uri="{FF2B5EF4-FFF2-40B4-BE49-F238E27FC236}">
                <a16:creationId xmlns:a16="http://schemas.microsoft.com/office/drawing/2014/main" id="{648733BE-63FA-880B-9455-70208DC547FE}"/>
              </a:ext>
            </a:extLst>
          </p:cNvPr>
          <p:cNvGraphicFramePr/>
          <p:nvPr/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Porter’s Five Forces</a:t>
            </a:r>
          </a:p>
        </p:txBody>
      </p:sp>
      <p:graphicFrame>
        <p:nvGraphicFramePr>
          <p:cNvPr id="11" name="TextBox 4">
            <a:extLst>
              <a:ext uri="{FF2B5EF4-FFF2-40B4-BE49-F238E27FC236}">
                <a16:creationId xmlns:a16="http://schemas.microsoft.com/office/drawing/2014/main" id="{5E97128B-EFE0-1F7C-309C-705748CF69E2}"/>
              </a:ext>
            </a:extLst>
          </p:cNvPr>
          <p:cNvGraphicFramePr/>
          <p:nvPr/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422722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Market Segmentation</a:t>
            </a:r>
          </a:p>
        </p:txBody>
      </p:sp>
      <p:graphicFrame>
        <p:nvGraphicFramePr>
          <p:cNvPr id="9" name="TextBox 4">
            <a:extLst>
              <a:ext uri="{FF2B5EF4-FFF2-40B4-BE49-F238E27FC236}">
                <a16:creationId xmlns:a16="http://schemas.microsoft.com/office/drawing/2014/main" id="{B3A6C5EE-6010-83C3-ACF3-F666BC5CB95D}"/>
              </a:ext>
            </a:extLst>
          </p:cNvPr>
          <p:cNvGraphicFramePr/>
          <p:nvPr/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4Ps of Marketing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ACF5D743-8A2C-3D49-125F-4EFFCF69D8FB}"/>
              </a:ext>
            </a:extLst>
          </p:cNvPr>
          <p:cNvGraphicFramePr/>
          <p:nvPr/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Online Strategies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1F24950F-130D-1E86-BC79-2440BB3B52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3379034"/>
              </p:ext>
            </p:extLst>
          </p:nvPr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Legal &amp; Finance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2194560"/>
            <a:ext cx="978408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200"/>
            </a:pPr>
            <a:r>
              <a:rPr dirty="0"/>
              <a:t>Legal: UK Ltd; GDPR compliant.</a:t>
            </a:r>
          </a:p>
          <a:p>
            <a:pPr>
              <a:defRPr sz="2200"/>
            </a:pPr>
            <a:r>
              <a:rPr dirty="0"/>
              <a:t>Start‑up: £8,000; break‑even 10 months.</a:t>
            </a:r>
          </a:p>
          <a:p>
            <a:pPr>
              <a:defRPr sz="2200"/>
            </a:pPr>
            <a:r>
              <a:rPr dirty="0"/>
              <a:t>Lean team: CEO, Marketing, Supplier, IT, Finance (PT).</a:t>
            </a:r>
          </a:p>
        </p:txBody>
      </p:sp>
      <p:pic>
        <p:nvPicPr>
          <p:cNvPr id="7" name="Picture 6" descr="A graph with a line&#10;&#10;AI-generated content may be incorrect.">
            <a:extLst>
              <a:ext uri="{FF2B5EF4-FFF2-40B4-BE49-F238E27FC236}">
                <a16:creationId xmlns:a16="http://schemas.microsoft.com/office/drawing/2014/main" id="{38475437-B828-B3DE-385F-C30CD9F91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0052" y="1621186"/>
            <a:ext cx="3615628" cy="361562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lowbo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1097280" cy="36576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914400" y="1188720"/>
            <a:ext cx="10332720" cy="4389120"/>
          </a:xfrm>
          <a:prstGeom prst="roundRect">
            <a:avLst/>
          </a:prstGeom>
          <a:solidFill>
            <a:srgbClr val="FFFFFF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188720" y="1371600"/>
            <a:ext cx="978408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/>
            </a:pPr>
            <a:r>
              <a:t>Conclusion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E8DCAACB-7621-14E1-F6D1-4A36B3CE6CA9}"/>
              </a:ext>
            </a:extLst>
          </p:cNvPr>
          <p:cNvGraphicFramePr/>
          <p:nvPr/>
        </p:nvGraphicFramePr>
        <p:xfrm>
          <a:off x="1371600" y="2194560"/>
          <a:ext cx="978408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tions with flowers">
            <a:extLst>
              <a:ext uri="{FF2B5EF4-FFF2-40B4-BE49-F238E27FC236}">
                <a16:creationId xmlns:a16="http://schemas.microsoft.com/office/drawing/2014/main" id="{B54BC727-ADAE-9358-2CA7-B6FFB21FB1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949" r="20408"/>
          <a:stretch>
            <a:fillRect/>
          </a:stretch>
        </p:blipFill>
        <p:spPr>
          <a:xfrm>
            <a:off x="20" y="10"/>
            <a:ext cx="7388318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878715" y="2348378"/>
            <a:ext cx="1630908" cy="7388337"/>
          </a:xfrm>
          <a:prstGeom prst="rect">
            <a:avLst/>
          </a:prstGeom>
          <a:gradFill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-1919454" y="1919453"/>
            <a:ext cx="6854280" cy="3015374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460495" y="4425055"/>
            <a:ext cx="2927842" cy="2432945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CDB167-BD2F-5637-75BE-643F6BD2D4AE}"/>
              </a:ext>
            </a:extLst>
          </p:cNvPr>
          <p:cNvSpPr txBox="1"/>
          <p:nvPr/>
        </p:nvSpPr>
        <p:spPr>
          <a:xfrm>
            <a:off x="7475847" y="0"/>
            <a:ext cx="4712958" cy="68542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b="1" dirty="0"/>
              <a:t>References </a:t>
            </a:r>
            <a:br>
              <a:rPr lang="en-US" sz="1400" b="1" dirty="0"/>
            </a:br>
            <a:r>
              <a:rPr lang="en-US" sz="1400" dirty="0"/>
              <a:t>Allergy UK (2023) </a:t>
            </a:r>
            <a:r>
              <a:rPr lang="en-US" sz="1400" i="1" dirty="0"/>
              <a:t>Sensitive Skin Statistics Report.</a:t>
            </a:r>
            <a:r>
              <a:rPr lang="en-US" sz="1400" dirty="0"/>
              <a:t> Allergy UK.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dirty="0"/>
              <a:t>British Skin Foundation (2022) </a:t>
            </a:r>
            <a:r>
              <a:rPr lang="en-US" sz="1400" i="1" dirty="0"/>
              <a:t>Sensitive Skin Insights and Consumer Issues.</a:t>
            </a:r>
            <a:r>
              <a:rPr lang="en-US" sz="1400" dirty="0"/>
              <a:t> British Skin Foundation.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dirty="0"/>
              <a:t>Cosmetic, Toiletry and Perfumery Association (CTPA) (2023) </a:t>
            </a:r>
            <a:r>
              <a:rPr lang="en-US" sz="1400" i="1" dirty="0"/>
              <a:t>UK Cosmetic Regulations Overview.</a:t>
            </a:r>
            <a:r>
              <a:rPr lang="en-US" sz="1400" dirty="0"/>
              <a:t> CTPA.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dirty="0"/>
              <a:t>European Commission (2023) </a:t>
            </a:r>
            <a:r>
              <a:rPr lang="en-US" sz="1400" i="1" dirty="0"/>
              <a:t>Post-Brexit Trade Rules for Cosmetic Goods.</a:t>
            </a:r>
            <a:r>
              <a:rPr lang="en-US" sz="1400" dirty="0"/>
              <a:t> European Commission.</a:t>
            </a:r>
          </a:p>
          <a:p>
            <a:r>
              <a:rPr lang="en-GB" sz="1400" dirty="0"/>
              <a:t>Mintel (2023) Beauty and Personal Care Consumer Report UK. Mintel.</a:t>
            </a:r>
          </a:p>
          <a:p>
            <a:r>
              <a:rPr lang="en-GB" sz="1400" dirty="0"/>
              <a:t>Nielsen (2022) Consumer Trust in Dermatological Skincare Products. Nielsen Global Insights.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14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1400" b="1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Thank You </a:t>
            </a:r>
            <a:r>
              <a:rPr lang="en-US" b="1" dirty="0">
                <a:sym typeface="Wingdings" pitchFamily="2" charset="2"/>
              </a:rPr>
              <a:t>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923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665</Words>
  <Application>Microsoft Macintosh PowerPoint</Application>
  <PresentationFormat>Custom</PresentationFormat>
  <Paragraphs>85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Kremena Petrova Nedelcheva (2336425)</cp:lastModifiedBy>
  <cp:revision>2</cp:revision>
  <dcterms:created xsi:type="dcterms:W3CDTF">2013-01-27T09:14:16Z</dcterms:created>
  <dcterms:modified xsi:type="dcterms:W3CDTF">2025-11-30T11:53:12Z</dcterms:modified>
  <cp:category/>
</cp:coreProperties>
</file>