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4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8" r:id="rId6"/>
    <p:sldId id="260" r:id="rId7"/>
    <p:sldId id="275" r:id="rId8"/>
    <p:sldId id="264" r:id="rId9"/>
    <p:sldId id="276" r:id="rId10"/>
    <p:sldId id="277" r:id="rId11"/>
    <p:sldId id="278" r:id="rId12"/>
    <p:sldId id="279" r:id="rId13"/>
    <p:sldId id="280" r:id="rId14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5033" autoAdjust="0"/>
  </p:normalViewPr>
  <p:slideViewPr>
    <p:cSldViewPr snapToGrid="0" snapToObjects="1">
      <p:cViewPr varScale="1">
        <p:scale>
          <a:sx n="82" d="100"/>
          <a:sy n="82" d="100"/>
        </p:scale>
        <p:origin x="72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37F2D40-DF92-4ADE-A761-CBF896599CA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4F42E9-55BA-437C-85B3-324B4E2BF2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DDCF792-443A-4FD0-A3DA-4FCF2F6D7B8C}" type="datetime1">
              <a:rPr lang="en-GB" smtClean="0"/>
              <a:t>15/03/2023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7DF0FD-84A5-462F-A0AC-B2CEF6020C4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85C710-014C-4C89-9B64-843B9863CEB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EC605DA-80A8-4B7B-B889-6C5700BB4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53922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B43CD2B-A33A-4AAA-A84D-C16DCF3ADE3E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3544625-0ADF-4414-89A2-9E135F0C849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2222809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3544625-0ADF-4414-89A2-9E135F0C849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8086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3544625-0ADF-4414-89A2-9E135F0C849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6540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3544625-0ADF-4414-89A2-9E135F0C849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312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3544625-0ADF-4414-89A2-9E135F0C849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103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rtlCol="0"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 rtlCol="0"/>
          <a:lstStyle/>
          <a:p>
            <a:pPr rtl="0"/>
            <a:fld id="{0FFC8AD5-C329-496E-BCF2-0809D6F0CB50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02325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 anchor="ctr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E21552F-1D3E-440B-BB48-D8CC39A7FE39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654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rtlCol="0" anchor="b"/>
          <a:lstStyle>
            <a:lvl1pPr algn="l">
              <a:defRPr sz="4000" b="0" cap="all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D68592E-0D2E-4227-812D-A1AF6778D95B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74580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92D208F-547B-4225-8D99-14EFAE09E88A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23104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5A6E6B8-C81E-44CD-94D7-562E9A9CC48B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7299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96D41C0-1FE7-4365-8105-6573436B100F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0550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0040549-EBD3-46A8-BBE1-B0D6DAD810D6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307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rtlCol="0"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034A7B0-A803-48EB-B928-17C9778CB737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40976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rtlCol="0" anchor="b">
            <a:normAutofit/>
          </a:bodyPr>
          <a:lstStyle>
            <a:lvl1pPr algn="l">
              <a:defRPr sz="28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rtlCol="0"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5E0C383-5762-4350-8B0C-BBD7EEB87FEC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79080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1C00C0C-C787-4DA0-BB15-BE1D54FC3869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86312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rtlCol="0" anchor="ctr">
            <a:normAutofit/>
          </a:bodyPr>
          <a:lstStyle>
            <a:lvl1pPr algn="l">
              <a:defRPr sz="32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3DDE387-76E6-446C-B829-0E8C0B174171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8008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rtlCol="0"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rtlCol="0"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37AB58A-57FF-4885-9B0C-FF8F5F32457E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0505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rtlCol="0" anchor="b">
            <a:normAutofit/>
          </a:bodyPr>
          <a:lstStyle>
            <a:lvl1pPr algn="l">
              <a:defRPr sz="32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8A785A2-83F3-4CC3-B704-C68E8AAE5F3A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78569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rtlCol="0"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 rtl="0">
              <a:spcBef>
                <a:spcPct val="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D0BED67-9580-4FA4-97B5-A5E195D81A53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44187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 rtl="0">
              <a:spcBef>
                <a:spcPct val="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F395BDA-398D-4375-9019-3BEC1D10FCE9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85960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905BF75-B0B2-4A51-B3DF-71D3D1F6D1F8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021260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rtlCol="0" anchor="t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4C1748C-E82D-495B-8EBF-8E1A8947A970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47542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48760432-64E1-492A-A99A-DD20BDEC9669}" type="datetime1">
              <a:rPr lang="en-GB" noProof="0" smtClean="0"/>
              <a:t>15/03/2023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450657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ight sky with mountains far away on the horizon">
            <a:extLst>
              <a:ext uri="{FF2B5EF4-FFF2-40B4-BE49-F238E27FC236}">
                <a16:creationId xmlns:a16="http://schemas.microsoft.com/office/drawing/2014/main" id="{7C454B0C-0819-4D56-9275-BCE254DA65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0C7600-5BA8-4A54-887F-74AF87750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2399" y="2554817"/>
            <a:ext cx="7197726" cy="2421464"/>
          </a:xfrm>
        </p:spPr>
        <p:txBody>
          <a:bodyPr rtlCol="0">
            <a:normAutofit/>
          </a:bodyPr>
          <a:lstStyle/>
          <a:p>
            <a:pPr rtl="0"/>
            <a:r>
              <a:rPr lang="en-GB" b="1" dirty="0"/>
              <a:t>Building Relationships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584786-6548-4BB4-95FD-977AD1F362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399" y="4976282"/>
            <a:ext cx="7197726" cy="1405467"/>
          </a:xfrm>
        </p:spPr>
        <p:txBody>
          <a:bodyPr rtlCol="0">
            <a:normAutofit/>
          </a:bodyPr>
          <a:lstStyle/>
          <a:p>
            <a:pPr rtl="0"/>
            <a:r>
              <a:rPr lang="en-GB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BY Gethin Cardy</a:t>
            </a:r>
          </a:p>
        </p:txBody>
      </p:sp>
    </p:spTree>
    <p:extLst>
      <p:ext uri="{BB962C8B-B14F-4D97-AF65-F5344CB8AC3E}">
        <p14:creationId xmlns:p14="http://schemas.microsoft.com/office/powerpoint/2010/main" val="3417721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9" name="Group 178">
            <a:extLst>
              <a:ext uri="{FF2B5EF4-FFF2-40B4-BE49-F238E27FC236}">
                <a16:creationId xmlns:a16="http://schemas.microsoft.com/office/drawing/2014/main" id="{CFEF753B-CA1B-4178-80F5-095B7FEA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180" name="Freeform 98">
              <a:extLst>
                <a:ext uri="{FF2B5EF4-FFF2-40B4-BE49-F238E27FC236}">
                  <a16:creationId xmlns:a16="http://schemas.microsoft.com/office/drawing/2014/main" id="{86C68ECC-F0A0-411E-A303-6DC0707A36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grpSp>
          <p:nvGrpSpPr>
            <p:cNvPr id="181" name="Group 180">
              <a:extLst>
                <a:ext uri="{FF2B5EF4-FFF2-40B4-BE49-F238E27FC236}">
                  <a16:creationId xmlns:a16="http://schemas.microsoft.com/office/drawing/2014/main" id="{6A21E140-4ECB-4C42-BDC7-F4351513D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82" name="Straight Connector 181">
                <a:extLst>
                  <a:ext uri="{FF2B5EF4-FFF2-40B4-BE49-F238E27FC236}">
                    <a16:creationId xmlns:a16="http://schemas.microsoft.com/office/drawing/2014/main" id="{2940CFC5-AC4C-4746-A3B9-3DD434FF6D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>
                <a:extLst>
                  <a:ext uri="{FF2B5EF4-FFF2-40B4-BE49-F238E27FC236}">
                    <a16:creationId xmlns:a16="http://schemas.microsoft.com/office/drawing/2014/main" id="{6EC95677-9C92-4D0D-91D4-E07380F250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>
                <a:extLst>
                  <a:ext uri="{FF2B5EF4-FFF2-40B4-BE49-F238E27FC236}">
                    <a16:creationId xmlns:a16="http://schemas.microsoft.com/office/drawing/2014/main" id="{097602B2-71E1-4395-9C47-DE48B712AE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>
                <a:extLst>
                  <a:ext uri="{FF2B5EF4-FFF2-40B4-BE49-F238E27FC236}">
                    <a16:creationId xmlns:a16="http://schemas.microsoft.com/office/drawing/2014/main" id="{7FC50570-F1A9-4DB3-A64D-3A21A5888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>
                <a:extLst>
                  <a:ext uri="{FF2B5EF4-FFF2-40B4-BE49-F238E27FC236}">
                    <a16:creationId xmlns:a16="http://schemas.microsoft.com/office/drawing/2014/main" id="{88E4F209-3FDA-4C17-A86D-59990132F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>
                <a:extLst>
                  <a:ext uri="{FF2B5EF4-FFF2-40B4-BE49-F238E27FC236}">
                    <a16:creationId xmlns:a16="http://schemas.microsoft.com/office/drawing/2014/main" id="{9950C402-F8DC-4C99-90A8-CD67BDEC6C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>
                <a:extLst>
                  <a:ext uri="{FF2B5EF4-FFF2-40B4-BE49-F238E27FC236}">
                    <a16:creationId xmlns:a16="http://schemas.microsoft.com/office/drawing/2014/main" id="{76483FEF-FBDD-456C-AD52-B6D166FB1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>
                <a:extLst>
                  <a:ext uri="{FF2B5EF4-FFF2-40B4-BE49-F238E27FC236}">
                    <a16:creationId xmlns:a16="http://schemas.microsoft.com/office/drawing/2014/main" id="{DA316CA5-D470-4E6D-A6E8-D35DB7725D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>
                <a:extLst>
                  <a:ext uri="{FF2B5EF4-FFF2-40B4-BE49-F238E27FC236}">
                    <a16:creationId xmlns:a16="http://schemas.microsoft.com/office/drawing/2014/main" id="{8BFA4937-71AA-4400-8DCD-20E5DF0501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>
                <a:extLst>
                  <a:ext uri="{FF2B5EF4-FFF2-40B4-BE49-F238E27FC236}">
                    <a16:creationId xmlns:a16="http://schemas.microsoft.com/office/drawing/2014/main" id="{768FA0D4-7119-47B3-8329-0978770774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>
                <a:extLst>
                  <a:ext uri="{FF2B5EF4-FFF2-40B4-BE49-F238E27FC236}">
                    <a16:creationId xmlns:a16="http://schemas.microsoft.com/office/drawing/2014/main" id="{62C433AC-8114-47CC-9467-FCB5FE9807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>
                <a:extLst>
                  <a:ext uri="{FF2B5EF4-FFF2-40B4-BE49-F238E27FC236}">
                    <a16:creationId xmlns:a16="http://schemas.microsoft.com/office/drawing/2014/main" id="{BF9CB489-BA36-4004-A019-75FBA23CCB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>
                <a:extLst>
                  <a:ext uri="{FF2B5EF4-FFF2-40B4-BE49-F238E27FC236}">
                    <a16:creationId xmlns:a16="http://schemas.microsoft.com/office/drawing/2014/main" id="{B4C060E4-E790-4A31-B683-EA834FCF4E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>
                <a:extLst>
                  <a:ext uri="{FF2B5EF4-FFF2-40B4-BE49-F238E27FC236}">
                    <a16:creationId xmlns:a16="http://schemas.microsoft.com/office/drawing/2014/main" id="{13F00D2A-400F-4678-BB33-16B61650F4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>
                <a:extLst>
                  <a:ext uri="{FF2B5EF4-FFF2-40B4-BE49-F238E27FC236}">
                    <a16:creationId xmlns:a16="http://schemas.microsoft.com/office/drawing/2014/main" id="{46AABFD4-3727-4DF4-933A-C0A090248A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>
                <a:extLst>
                  <a:ext uri="{FF2B5EF4-FFF2-40B4-BE49-F238E27FC236}">
                    <a16:creationId xmlns:a16="http://schemas.microsoft.com/office/drawing/2014/main" id="{6CC40A87-D067-41BF-B368-A197EC0D9D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>
                <a:extLst>
                  <a:ext uri="{FF2B5EF4-FFF2-40B4-BE49-F238E27FC236}">
                    <a16:creationId xmlns:a16="http://schemas.microsoft.com/office/drawing/2014/main" id="{E116F92B-7098-4139-AC77-75B4CE3323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>
                <a:extLst>
                  <a:ext uri="{FF2B5EF4-FFF2-40B4-BE49-F238E27FC236}">
                    <a16:creationId xmlns:a16="http://schemas.microsoft.com/office/drawing/2014/main" id="{CFDF485C-38E7-4C0D-A2A7-3F1DE3B918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>
                <a:extLst>
                  <a:ext uri="{FF2B5EF4-FFF2-40B4-BE49-F238E27FC236}">
                    <a16:creationId xmlns:a16="http://schemas.microsoft.com/office/drawing/2014/main" id="{BF6DBD12-21A0-4F07-953F-D3B3486C15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>
                <a:extLst>
                  <a:ext uri="{FF2B5EF4-FFF2-40B4-BE49-F238E27FC236}">
                    <a16:creationId xmlns:a16="http://schemas.microsoft.com/office/drawing/2014/main" id="{554F4E42-5B16-41F4-8FF4-2EB134C1FE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>
                <a:extLst>
                  <a:ext uri="{FF2B5EF4-FFF2-40B4-BE49-F238E27FC236}">
                    <a16:creationId xmlns:a16="http://schemas.microsoft.com/office/drawing/2014/main" id="{6F4CC20F-EBF6-4AFE-9A4F-68ACC7513B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>
                <a:extLst>
                  <a:ext uri="{FF2B5EF4-FFF2-40B4-BE49-F238E27FC236}">
                    <a16:creationId xmlns:a16="http://schemas.microsoft.com/office/drawing/2014/main" id="{FA745DE2-9816-4D5B-BB41-BE1874612F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>
                <a:extLst>
                  <a:ext uri="{FF2B5EF4-FFF2-40B4-BE49-F238E27FC236}">
                    <a16:creationId xmlns:a16="http://schemas.microsoft.com/office/drawing/2014/main" id="{D5B5D721-5554-457C-BE2F-BCA2505CAD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>
                <a:extLst>
                  <a:ext uri="{FF2B5EF4-FFF2-40B4-BE49-F238E27FC236}">
                    <a16:creationId xmlns:a16="http://schemas.microsoft.com/office/drawing/2014/main" id="{BAFF390C-48FB-4FA5-998E-6DDDF9D2B4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>
                <a:extLst>
                  <a:ext uri="{FF2B5EF4-FFF2-40B4-BE49-F238E27FC236}">
                    <a16:creationId xmlns:a16="http://schemas.microsoft.com/office/drawing/2014/main" id="{F4B2E647-1CF4-4AF8-9AF5-8EAB6D6E88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>
                <a:extLst>
                  <a:ext uri="{FF2B5EF4-FFF2-40B4-BE49-F238E27FC236}">
                    <a16:creationId xmlns:a16="http://schemas.microsoft.com/office/drawing/2014/main" id="{46DA8C50-AA32-47D8-8DCB-DE9624E60E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>
                <a:extLst>
                  <a:ext uri="{FF2B5EF4-FFF2-40B4-BE49-F238E27FC236}">
                    <a16:creationId xmlns:a16="http://schemas.microsoft.com/office/drawing/2014/main" id="{51ED6412-8EBC-4680-B7D2-65A4F73BBB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>
                <a:extLst>
                  <a:ext uri="{FF2B5EF4-FFF2-40B4-BE49-F238E27FC236}">
                    <a16:creationId xmlns:a16="http://schemas.microsoft.com/office/drawing/2014/main" id="{2983F033-A214-4959-956E-4B50B7AC66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>
                <a:extLst>
                  <a:ext uri="{FF2B5EF4-FFF2-40B4-BE49-F238E27FC236}">
                    <a16:creationId xmlns:a16="http://schemas.microsoft.com/office/drawing/2014/main" id="{A77F30C3-5A8C-4BEB-95C1-A7B9C0961F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>
                <a:extLst>
                  <a:ext uri="{FF2B5EF4-FFF2-40B4-BE49-F238E27FC236}">
                    <a16:creationId xmlns:a16="http://schemas.microsoft.com/office/drawing/2014/main" id="{99A432F5-9A86-437C-8108-7945FA72EC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>
                <a:extLst>
                  <a:ext uri="{FF2B5EF4-FFF2-40B4-BE49-F238E27FC236}">
                    <a16:creationId xmlns:a16="http://schemas.microsoft.com/office/drawing/2014/main" id="{4F8B1465-BA18-4D1C-ADED-D4BAA7638A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>
                <a:extLst>
                  <a:ext uri="{FF2B5EF4-FFF2-40B4-BE49-F238E27FC236}">
                    <a16:creationId xmlns:a16="http://schemas.microsoft.com/office/drawing/2014/main" id="{45DD7842-E27E-4461-B9C8-63AD2F0C44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>
                <a:extLst>
                  <a:ext uri="{FF2B5EF4-FFF2-40B4-BE49-F238E27FC236}">
                    <a16:creationId xmlns:a16="http://schemas.microsoft.com/office/drawing/2014/main" id="{3C45934F-49A5-4EDB-A9A3-5540D74AB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>
                <a:extLst>
                  <a:ext uri="{FF2B5EF4-FFF2-40B4-BE49-F238E27FC236}">
                    <a16:creationId xmlns:a16="http://schemas.microsoft.com/office/drawing/2014/main" id="{EEF9B0E3-0DC0-4D03-A02B-8F62D905F4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>
                <a:extLst>
                  <a:ext uri="{FF2B5EF4-FFF2-40B4-BE49-F238E27FC236}">
                    <a16:creationId xmlns:a16="http://schemas.microsoft.com/office/drawing/2014/main" id="{2B1998C4-BF81-4332-A399-AD43467F67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>
                <a:extLst>
                  <a:ext uri="{FF2B5EF4-FFF2-40B4-BE49-F238E27FC236}">
                    <a16:creationId xmlns:a16="http://schemas.microsoft.com/office/drawing/2014/main" id="{44CFAF52-7684-46F2-8DFD-70A7F36DB0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>
                <a:extLst>
                  <a:ext uri="{FF2B5EF4-FFF2-40B4-BE49-F238E27FC236}">
                    <a16:creationId xmlns:a16="http://schemas.microsoft.com/office/drawing/2014/main" id="{93EFB5D1-BDF7-40B6-BBEA-D489CE79F1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>
                <a:extLst>
                  <a:ext uri="{FF2B5EF4-FFF2-40B4-BE49-F238E27FC236}">
                    <a16:creationId xmlns:a16="http://schemas.microsoft.com/office/drawing/2014/main" id="{B5A98777-A259-461F-A9B2-21DFC45C17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>
                <a:extLst>
                  <a:ext uri="{FF2B5EF4-FFF2-40B4-BE49-F238E27FC236}">
                    <a16:creationId xmlns:a16="http://schemas.microsoft.com/office/drawing/2014/main" id="{0F795195-D966-482A-8D47-6265C00F6D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>
                <a:extLst>
                  <a:ext uri="{FF2B5EF4-FFF2-40B4-BE49-F238E27FC236}">
                    <a16:creationId xmlns:a16="http://schemas.microsoft.com/office/drawing/2014/main" id="{6E881E12-FFE1-441E-B36B-804289472B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>
                <a:extLst>
                  <a:ext uri="{FF2B5EF4-FFF2-40B4-BE49-F238E27FC236}">
                    <a16:creationId xmlns:a16="http://schemas.microsoft.com/office/drawing/2014/main" id="{61DBEB97-C3B3-4646-9760-227E20B155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>
                <a:extLst>
                  <a:ext uri="{FF2B5EF4-FFF2-40B4-BE49-F238E27FC236}">
                    <a16:creationId xmlns:a16="http://schemas.microsoft.com/office/drawing/2014/main" id="{0BA17FBA-A611-4CA2-9CDC-E073B889C4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>
                <a:extLst>
                  <a:ext uri="{FF2B5EF4-FFF2-40B4-BE49-F238E27FC236}">
                    <a16:creationId xmlns:a16="http://schemas.microsoft.com/office/drawing/2014/main" id="{1B66F6D2-50DA-4E7A-8583-E9159CD962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>
                <a:extLst>
                  <a:ext uri="{FF2B5EF4-FFF2-40B4-BE49-F238E27FC236}">
                    <a16:creationId xmlns:a16="http://schemas.microsoft.com/office/drawing/2014/main" id="{DD181CC7-8652-404A-B5C7-58004FD15F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>
                <a:extLst>
                  <a:ext uri="{FF2B5EF4-FFF2-40B4-BE49-F238E27FC236}">
                    <a16:creationId xmlns:a16="http://schemas.microsoft.com/office/drawing/2014/main" id="{75706D69-47CD-47E3-83C9-EDB4EAF58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>
                <a:extLst>
                  <a:ext uri="{FF2B5EF4-FFF2-40B4-BE49-F238E27FC236}">
                    <a16:creationId xmlns:a16="http://schemas.microsoft.com/office/drawing/2014/main" id="{2ADC21AA-CD21-436C-A9D7-DC4167E500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>
                <a:extLst>
                  <a:ext uri="{FF2B5EF4-FFF2-40B4-BE49-F238E27FC236}">
                    <a16:creationId xmlns:a16="http://schemas.microsoft.com/office/drawing/2014/main" id="{4702CCCC-772F-4AF1-8201-73C2537110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>
                <a:extLst>
                  <a:ext uri="{FF2B5EF4-FFF2-40B4-BE49-F238E27FC236}">
                    <a16:creationId xmlns:a16="http://schemas.microsoft.com/office/drawing/2014/main" id="{62AAD2B7-288B-42CF-804B-E33B84D747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>
                <a:extLst>
                  <a:ext uri="{FF2B5EF4-FFF2-40B4-BE49-F238E27FC236}">
                    <a16:creationId xmlns:a16="http://schemas.microsoft.com/office/drawing/2014/main" id="{D51CCD7B-95EB-4EE4-BAED-4308C80BF3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>
                <a:extLst>
                  <a:ext uri="{FF2B5EF4-FFF2-40B4-BE49-F238E27FC236}">
                    <a16:creationId xmlns:a16="http://schemas.microsoft.com/office/drawing/2014/main" id="{F92C4B5C-D0FB-4C0A-B5FA-2C7DDF7625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>
                <a:extLst>
                  <a:ext uri="{FF2B5EF4-FFF2-40B4-BE49-F238E27FC236}">
                    <a16:creationId xmlns:a16="http://schemas.microsoft.com/office/drawing/2014/main" id="{64D2931E-A280-496D-99C1-5C2A820CB4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>
                <a:extLst>
                  <a:ext uri="{FF2B5EF4-FFF2-40B4-BE49-F238E27FC236}">
                    <a16:creationId xmlns:a16="http://schemas.microsoft.com/office/drawing/2014/main" id="{ED33CBE3-55B1-43CF-96B9-2E994EBCEA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>
                <a:extLst>
                  <a:ext uri="{FF2B5EF4-FFF2-40B4-BE49-F238E27FC236}">
                    <a16:creationId xmlns:a16="http://schemas.microsoft.com/office/drawing/2014/main" id="{16C6D563-A48C-4E6B-AE46-2CCE38A660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>
                <a:extLst>
                  <a:ext uri="{FF2B5EF4-FFF2-40B4-BE49-F238E27FC236}">
                    <a16:creationId xmlns:a16="http://schemas.microsoft.com/office/drawing/2014/main" id="{AD0ABECB-C92E-4F76-89A6-1334939CDF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>
                <a:extLst>
                  <a:ext uri="{FF2B5EF4-FFF2-40B4-BE49-F238E27FC236}">
                    <a16:creationId xmlns:a16="http://schemas.microsoft.com/office/drawing/2014/main" id="{8C258514-FFA8-4DE3-9B25-D55705AC3B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>
                <a:extLst>
                  <a:ext uri="{FF2B5EF4-FFF2-40B4-BE49-F238E27FC236}">
                    <a16:creationId xmlns:a16="http://schemas.microsoft.com/office/drawing/2014/main" id="{C2B9E312-EEBF-4783-B25E-D7DD0D6E71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>
                <a:extLst>
                  <a:ext uri="{FF2B5EF4-FFF2-40B4-BE49-F238E27FC236}">
                    <a16:creationId xmlns:a16="http://schemas.microsoft.com/office/drawing/2014/main" id="{7CB21139-A4D5-4D0F-9AD0-868FFC4240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>
                <a:extLst>
                  <a:ext uri="{FF2B5EF4-FFF2-40B4-BE49-F238E27FC236}">
                    <a16:creationId xmlns:a16="http://schemas.microsoft.com/office/drawing/2014/main" id="{E72FF9AC-BC86-42FD-8DF7-72429C958C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>
                <a:extLst>
                  <a:ext uri="{FF2B5EF4-FFF2-40B4-BE49-F238E27FC236}">
                    <a16:creationId xmlns:a16="http://schemas.microsoft.com/office/drawing/2014/main" id="{23D09EAB-27F8-4FAC-91C2-4942ABA740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>
                <a:extLst>
                  <a:ext uri="{FF2B5EF4-FFF2-40B4-BE49-F238E27FC236}">
                    <a16:creationId xmlns:a16="http://schemas.microsoft.com/office/drawing/2014/main" id="{10D82CB2-C309-4CCD-9FB1-EF8F4407EC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>
                <a:extLst>
                  <a:ext uri="{FF2B5EF4-FFF2-40B4-BE49-F238E27FC236}">
                    <a16:creationId xmlns:a16="http://schemas.microsoft.com/office/drawing/2014/main" id="{3625D6FE-BC58-4E33-B4E9-282D5CB75E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>
                <a:extLst>
                  <a:ext uri="{FF2B5EF4-FFF2-40B4-BE49-F238E27FC236}">
                    <a16:creationId xmlns:a16="http://schemas.microsoft.com/office/drawing/2014/main" id="{2158CF66-DCD3-4627-9675-61B42A3037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>
                <a:extLst>
                  <a:ext uri="{FF2B5EF4-FFF2-40B4-BE49-F238E27FC236}">
                    <a16:creationId xmlns:a16="http://schemas.microsoft.com/office/drawing/2014/main" id="{44ED85B9-D0C1-4222-B4BC-E81876EC38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>
                <a:extLst>
                  <a:ext uri="{FF2B5EF4-FFF2-40B4-BE49-F238E27FC236}">
                    <a16:creationId xmlns:a16="http://schemas.microsoft.com/office/drawing/2014/main" id="{1299F075-06C0-46B8-A3F7-1D7E8D6001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>
                <a:extLst>
                  <a:ext uri="{FF2B5EF4-FFF2-40B4-BE49-F238E27FC236}">
                    <a16:creationId xmlns:a16="http://schemas.microsoft.com/office/drawing/2014/main" id="{AEA87578-2C04-4651-A5BF-81D06050C9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Straight Connector 246">
                <a:extLst>
                  <a:ext uri="{FF2B5EF4-FFF2-40B4-BE49-F238E27FC236}">
                    <a16:creationId xmlns:a16="http://schemas.microsoft.com/office/drawing/2014/main" id="{12A8551E-D8EB-40F2-AD25-87484A17D2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Straight Connector 247">
                <a:extLst>
                  <a:ext uri="{FF2B5EF4-FFF2-40B4-BE49-F238E27FC236}">
                    <a16:creationId xmlns:a16="http://schemas.microsoft.com/office/drawing/2014/main" id="{AC1E0E32-3B75-404A-9165-5733782508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Straight Connector 248">
                <a:extLst>
                  <a:ext uri="{FF2B5EF4-FFF2-40B4-BE49-F238E27FC236}">
                    <a16:creationId xmlns:a16="http://schemas.microsoft.com/office/drawing/2014/main" id="{4A410333-16BA-443A-B24F-418ED77536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Straight Connector 249">
                <a:extLst>
                  <a:ext uri="{FF2B5EF4-FFF2-40B4-BE49-F238E27FC236}">
                    <a16:creationId xmlns:a16="http://schemas.microsoft.com/office/drawing/2014/main" id="{271589D1-7914-4EA7-B6B4-C1E7EA5FE6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Straight Connector 250">
                <a:extLst>
                  <a:ext uri="{FF2B5EF4-FFF2-40B4-BE49-F238E27FC236}">
                    <a16:creationId xmlns:a16="http://schemas.microsoft.com/office/drawing/2014/main" id="{E62A5ACA-F5D5-41F3-9549-06DB799C4D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2" name="Straight Connector 251">
                <a:extLst>
                  <a:ext uri="{FF2B5EF4-FFF2-40B4-BE49-F238E27FC236}">
                    <a16:creationId xmlns:a16="http://schemas.microsoft.com/office/drawing/2014/main" id="{EA254CA6-3565-4CD0-8BEB-C94A533C01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3" name="Straight Connector 252">
                <a:extLst>
                  <a:ext uri="{FF2B5EF4-FFF2-40B4-BE49-F238E27FC236}">
                    <a16:creationId xmlns:a16="http://schemas.microsoft.com/office/drawing/2014/main" id="{E62203F9-E5BE-44F8-8D43-31EEF85E92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4" name="Straight Connector 253">
                <a:extLst>
                  <a:ext uri="{FF2B5EF4-FFF2-40B4-BE49-F238E27FC236}">
                    <a16:creationId xmlns:a16="http://schemas.microsoft.com/office/drawing/2014/main" id="{FC43FC58-4722-4D22-88C1-652EB16585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5" name="Straight Connector 254">
                <a:extLst>
                  <a:ext uri="{FF2B5EF4-FFF2-40B4-BE49-F238E27FC236}">
                    <a16:creationId xmlns:a16="http://schemas.microsoft.com/office/drawing/2014/main" id="{D4C87F1C-06F8-43CD-8920-F525A5504B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6" name="Straight Connector 255">
                <a:extLst>
                  <a:ext uri="{FF2B5EF4-FFF2-40B4-BE49-F238E27FC236}">
                    <a16:creationId xmlns:a16="http://schemas.microsoft.com/office/drawing/2014/main" id="{F75BF2BA-0DFF-4812-986E-9F2286A9F4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7" name="Straight Connector 256">
                <a:extLst>
                  <a:ext uri="{FF2B5EF4-FFF2-40B4-BE49-F238E27FC236}">
                    <a16:creationId xmlns:a16="http://schemas.microsoft.com/office/drawing/2014/main" id="{7B79CBCB-DE00-4F16-A2FC-E54EF816BA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8" name="Straight Connector 257">
                <a:extLst>
                  <a:ext uri="{FF2B5EF4-FFF2-40B4-BE49-F238E27FC236}">
                    <a16:creationId xmlns:a16="http://schemas.microsoft.com/office/drawing/2014/main" id="{DEA1374B-AC49-4266-965E-1F9CD9E53B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9" name="Straight Connector 258">
                <a:extLst>
                  <a:ext uri="{FF2B5EF4-FFF2-40B4-BE49-F238E27FC236}">
                    <a16:creationId xmlns:a16="http://schemas.microsoft.com/office/drawing/2014/main" id="{325DE178-9F40-48D5-B0A9-4B03247422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61" name="Group 260">
            <a:extLst>
              <a:ext uri="{FF2B5EF4-FFF2-40B4-BE49-F238E27FC236}">
                <a16:creationId xmlns:a16="http://schemas.microsoft.com/office/drawing/2014/main" id="{29858C9E-401F-4216-8087-A25D1B588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262" name="Freeform 17">
              <a:extLst>
                <a:ext uri="{FF2B5EF4-FFF2-40B4-BE49-F238E27FC236}">
                  <a16:creationId xmlns:a16="http://schemas.microsoft.com/office/drawing/2014/main" id="{D963FBC5-E6AD-44F8-AF49-6F5B5BF9D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grpSp>
          <p:nvGrpSpPr>
            <p:cNvPr id="263" name="Group 262">
              <a:extLst>
                <a:ext uri="{FF2B5EF4-FFF2-40B4-BE49-F238E27FC236}">
                  <a16:creationId xmlns:a16="http://schemas.microsoft.com/office/drawing/2014/main" id="{EF1F68DE-2C0A-4FBF-8033-8DFBB75AE2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264" name="Straight Connector 263">
                <a:extLst>
                  <a:ext uri="{FF2B5EF4-FFF2-40B4-BE49-F238E27FC236}">
                    <a16:creationId xmlns:a16="http://schemas.microsoft.com/office/drawing/2014/main" id="{1C147FEA-3E5D-4830-B91C-78418FE209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5" name="Straight Connector 264">
                <a:extLst>
                  <a:ext uri="{FF2B5EF4-FFF2-40B4-BE49-F238E27FC236}">
                    <a16:creationId xmlns:a16="http://schemas.microsoft.com/office/drawing/2014/main" id="{C91F075D-8726-4FD6-BE73-EDCD76073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6" name="Straight Connector 265">
                <a:extLst>
                  <a:ext uri="{FF2B5EF4-FFF2-40B4-BE49-F238E27FC236}">
                    <a16:creationId xmlns:a16="http://schemas.microsoft.com/office/drawing/2014/main" id="{0BDE3685-352D-4E32-9662-2C6C92E20F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7" name="Straight Connector 266">
                <a:extLst>
                  <a:ext uri="{FF2B5EF4-FFF2-40B4-BE49-F238E27FC236}">
                    <a16:creationId xmlns:a16="http://schemas.microsoft.com/office/drawing/2014/main" id="{10A2922F-AA86-4B02-80C4-409D71A0A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8" name="Straight Connector 267">
                <a:extLst>
                  <a:ext uri="{FF2B5EF4-FFF2-40B4-BE49-F238E27FC236}">
                    <a16:creationId xmlns:a16="http://schemas.microsoft.com/office/drawing/2014/main" id="{A23C72B0-E133-40CF-A094-E239AD994B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9" name="Straight Connector 268">
                <a:extLst>
                  <a:ext uri="{FF2B5EF4-FFF2-40B4-BE49-F238E27FC236}">
                    <a16:creationId xmlns:a16="http://schemas.microsoft.com/office/drawing/2014/main" id="{63F2DFC9-23E2-4429-911D-AA55B03405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0" name="Straight Connector 269">
                <a:extLst>
                  <a:ext uri="{FF2B5EF4-FFF2-40B4-BE49-F238E27FC236}">
                    <a16:creationId xmlns:a16="http://schemas.microsoft.com/office/drawing/2014/main" id="{E71590EC-7AA6-47B3-AFF5-6E9A1B8B1C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1" name="Straight Connector 270">
                <a:extLst>
                  <a:ext uri="{FF2B5EF4-FFF2-40B4-BE49-F238E27FC236}">
                    <a16:creationId xmlns:a16="http://schemas.microsoft.com/office/drawing/2014/main" id="{23C6AC81-5D5E-4224-B222-B731E90F1C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2" name="Straight Connector 271">
                <a:extLst>
                  <a:ext uri="{FF2B5EF4-FFF2-40B4-BE49-F238E27FC236}">
                    <a16:creationId xmlns:a16="http://schemas.microsoft.com/office/drawing/2014/main" id="{164FB43F-3082-49BF-A7C5-72A42773D4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3" name="Straight Connector 272">
                <a:extLst>
                  <a:ext uri="{FF2B5EF4-FFF2-40B4-BE49-F238E27FC236}">
                    <a16:creationId xmlns:a16="http://schemas.microsoft.com/office/drawing/2014/main" id="{C9F3EE03-5655-4428-86AC-F579E8F339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4" name="Straight Connector 273">
                <a:extLst>
                  <a:ext uri="{FF2B5EF4-FFF2-40B4-BE49-F238E27FC236}">
                    <a16:creationId xmlns:a16="http://schemas.microsoft.com/office/drawing/2014/main" id="{EF7335E6-5FFD-4206-9AF0-1791A88C9A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5" name="Straight Connector 274">
                <a:extLst>
                  <a:ext uri="{FF2B5EF4-FFF2-40B4-BE49-F238E27FC236}">
                    <a16:creationId xmlns:a16="http://schemas.microsoft.com/office/drawing/2014/main" id="{CE837EB7-EE63-4B6B-9334-1B8055AD9F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6" name="Straight Connector 275">
                <a:extLst>
                  <a:ext uri="{FF2B5EF4-FFF2-40B4-BE49-F238E27FC236}">
                    <a16:creationId xmlns:a16="http://schemas.microsoft.com/office/drawing/2014/main" id="{4EE8D5FB-B44C-43C8-A4F4-D786090733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7" name="Straight Connector 276">
                <a:extLst>
                  <a:ext uri="{FF2B5EF4-FFF2-40B4-BE49-F238E27FC236}">
                    <a16:creationId xmlns:a16="http://schemas.microsoft.com/office/drawing/2014/main" id="{8847AA0E-6A2D-41F5-A9B5-3A2F3B8752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8" name="Straight Connector 277">
                <a:extLst>
                  <a:ext uri="{FF2B5EF4-FFF2-40B4-BE49-F238E27FC236}">
                    <a16:creationId xmlns:a16="http://schemas.microsoft.com/office/drawing/2014/main" id="{9E4D651B-C768-4CBE-B971-A3CA38D803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9" name="Straight Connector 278">
                <a:extLst>
                  <a:ext uri="{FF2B5EF4-FFF2-40B4-BE49-F238E27FC236}">
                    <a16:creationId xmlns:a16="http://schemas.microsoft.com/office/drawing/2014/main" id="{913496D3-4182-4D80-9A16-89DBB74086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Straight Connector 279">
                <a:extLst>
                  <a:ext uri="{FF2B5EF4-FFF2-40B4-BE49-F238E27FC236}">
                    <a16:creationId xmlns:a16="http://schemas.microsoft.com/office/drawing/2014/main" id="{088D4C91-F0F7-4549-B54A-CC855FD3A7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1" name="Straight Connector 280">
                <a:extLst>
                  <a:ext uri="{FF2B5EF4-FFF2-40B4-BE49-F238E27FC236}">
                    <a16:creationId xmlns:a16="http://schemas.microsoft.com/office/drawing/2014/main" id="{84885948-783E-4197-B942-2DDCD542EA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2" name="Straight Connector 281">
                <a:extLst>
                  <a:ext uri="{FF2B5EF4-FFF2-40B4-BE49-F238E27FC236}">
                    <a16:creationId xmlns:a16="http://schemas.microsoft.com/office/drawing/2014/main" id="{2837E330-008B-45A6-98A5-CE7D6FBBE1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>
                <a:extLst>
                  <a:ext uri="{FF2B5EF4-FFF2-40B4-BE49-F238E27FC236}">
                    <a16:creationId xmlns:a16="http://schemas.microsoft.com/office/drawing/2014/main" id="{DD807602-B947-4984-8017-D89F3B0ADB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>
                <a:extLst>
                  <a:ext uri="{FF2B5EF4-FFF2-40B4-BE49-F238E27FC236}">
                    <a16:creationId xmlns:a16="http://schemas.microsoft.com/office/drawing/2014/main" id="{57AA37C4-9C24-41F1-98CA-BBD9BE1595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5" name="Straight Connector 284">
                <a:extLst>
                  <a:ext uri="{FF2B5EF4-FFF2-40B4-BE49-F238E27FC236}">
                    <a16:creationId xmlns:a16="http://schemas.microsoft.com/office/drawing/2014/main" id="{692CF8CD-056F-4556-939F-1EFF0FECEC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6" name="Straight Connector 285">
                <a:extLst>
                  <a:ext uri="{FF2B5EF4-FFF2-40B4-BE49-F238E27FC236}">
                    <a16:creationId xmlns:a16="http://schemas.microsoft.com/office/drawing/2014/main" id="{A29F3FAC-18B2-4886-9A93-44B7AD01D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7" name="Straight Connector 286">
                <a:extLst>
                  <a:ext uri="{FF2B5EF4-FFF2-40B4-BE49-F238E27FC236}">
                    <a16:creationId xmlns:a16="http://schemas.microsoft.com/office/drawing/2014/main" id="{35B536E5-4149-49B5-8119-04FF4A5ACF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8" name="Straight Connector 287">
                <a:extLst>
                  <a:ext uri="{FF2B5EF4-FFF2-40B4-BE49-F238E27FC236}">
                    <a16:creationId xmlns:a16="http://schemas.microsoft.com/office/drawing/2014/main" id="{4A2B8B6A-D5D3-4DAA-AB4B-A1C1086B40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9" name="Straight Connector 288">
                <a:extLst>
                  <a:ext uri="{FF2B5EF4-FFF2-40B4-BE49-F238E27FC236}">
                    <a16:creationId xmlns:a16="http://schemas.microsoft.com/office/drawing/2014/main" id="{F8E4C672-BE9E-4026-992B-B2FE6C1361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>
                <a:extLst>
                  <a:ext uri="{FF2B5EF4-FFF2-40B4-BE49-F238E27FC236}">
                    <a16:creationId xmlns:a16="http://schemas.microsoft.com/office/drawing/2014/main" id="{AC36DA4E-F1E7-4B68-ADA1-4F132BDCF2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>
                <a:extLst>
                  <a:ext uri="{FF2B5EF4-FFF2-40B4-BE49-F238E27FC236}">
                    <a16:creationId xmlns:a16="http://schemas.microsoft.com/office/drawing/2014/main" id="{EB5D2532-6A77-4DE1-8BB0-37AA33FD9F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2" name="Straight Connector 291">
                <a:extLst>
                  <a:ext uri="{FF2B5EF4-FFF2-40B4-BE49-F238E27FC236}">
                    <a16:creationId xmlns:a16="http://schemas.microsoft.com/office/drawing/2014/main" id="{BF234A36-BE57-450D-BDA2-AD70152CF5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Straight Connector 292">
                <a:extLst>
                  <a:ext uri="{FF2B5EF4-FFF2-40B4-BE49-F238E27FC236}">
                    <a16:creationId xmlns:a16="http://schemas.microsoft.com/office/drawing/2014/main" id="{D461473E-1290-4BD0-B4DF-3C95DCE0F6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4" name="Straight Connector 293">
                <a:extLst>
                  <a:ext uri="{FF2B5EF4-FFF2-40B4-BE49-F238E27FC236}">
                    <a16:creationId xmlns:a16="http://schemas.microsoft.com/office/drawing/2014/main" id="{50325318-A62D-4427-B613-AF5E076E3D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5" name="Straight Connector 294">
                <a:extLst>
                  <a:ext uri="{FF2B5EF4-FFF2-40B4-BE49-F238E27FC236}">
                    <a16:creationId xmlns:a16="http://schemas.microsoft.com/office/drawing/2014/main" id="{3F928DB9-6B46-43EF-A7CF-C4B9830CA5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6" name="Straight Connector 295">
                <a:extLst>
                  <a:ext uri="{FF2B5EF4-FFF2-40B4-BE49-F238E27FC236}">
                    <a16:creationId xmlns:a16="http://schemas.microsoft.com/office/drawing/2014/main" id="{BA011901-65F6-4D44-BD40-744878B6B2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Straight Connector 296">
                <a:extLst>
                  <a:ext uri="{FF2B5EF4-FFF2-40B4-BE49-F238E27FC236}">
                    <a16:creationId xmlns:a16="http://schemas.microsoft.com/office/drawing/2014/main" id="{E838496B-B788-4873-9E1C-9B4442984E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Straight Connector 297">
                <a:extLst>
                  <a:ext uri="{FF2B5EF4-FFF2-40B4-BE49-F238E27FC236}">
                    <a16:creationId xmlns:a16="http://schemas.microsoft.com/office/drawing/2014/main" id="{A15262F7-23A5-4A6B-BD2C-44CF82ECDE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Straight Connector 298">
                <a:extLst>
                  <a:ext uri="{FF2B5EF4-FFF2-40B4-BE49-F238E27FC236}">
                    <a16:creationId xmlns:a16="http://schemas.microsoft.com/office/drawing/2014/main" id="{B5857A42-75EB-4FF2-AF41-2D612A687D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0" name="Straight Connector 299">
                <a:extLst>
                  <a:ext uri="{FF2B5EF4-FFF2-40B4-BE49-F238E27FC236}">
                    <a16:creationId xmlns:a16="http://schemas.microsoft.com/office/drawing/2014/main" id="{3FC449E1-9573-406B-A201-3E897E668A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Straight Connector 300">
                <a:extLst>
                  <a:ext uri="{FF2B5EF4-FFF2-40B4-BE49-F238E27FC236}">
                    <a16:creationId xmlns:a16="http://schemas.microsoft.com/office/drawing/2014/main" id="{71001847-954F-46EC-97E7-E38732517B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2" name="Straight Connector 301">
                <a:extLst>
                  <a:ext uri="{FF2B5EF4-FFF2-40B4-BE49-F238E27FC236}">
                    <a16:creationId xmlns:a16="http://schemas.microsoft.com/office/drawing/2014/main" id="{F3B040FD-D427-4F90-8CFC-D429522487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3" name="Straight Connector 302">
                <a:extLst>
                  <a:ext uri="{FF2B5EF4-FFF2-40B4-BE49-F238E27FC236}">
                    <a16:creationId xmlns:a16="http://schemas.microsoft.com/office/drawing/2014/main" id="{975C627A-78ED-4D2B-9F9E-26BE2C0A75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4" name="Straight Connector 303">
                <a:extLst>
                  <a:ext uri="{FF2B5EF4-FFF2-40B4-BE49-F238E27FC236}">
                    <a16:creationId xmlns:a16="http://schemas.microsoft.com/office/drawing/2014/main" id="{2523831A-B9F1-40EF-B113-873BEFA66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5" name="Straight Connector 304">
                <a:extLst>
                  <a:ext uri="{FF2B5EF4-FFF2-40B4-BE49-F238E27FC236}">
                    <a16:creationId xmlns:a16="http://schemas.microsoft.com/office/drawing/2014/main" id="{07483313-610C-403C-811D-EE70A78046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6" name="Straight Connector 305">
                <a:extLst>
                  <a:ext uri="{FF2B5EF4-FFF2-40B4-BE49-F238E27FC236}">
                    <a16:creationId xmlns:a16="http://schemas.microsoft.com/office/drawing/2014/main" id="{E1CE5A29-BB15-441C-B3CD-3D3EE2163D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7" name="Straight Connector 306">
                <a:extLst>
                  <a:ext uri="{FF2B5EF4-FFF2-40B4-BE49-F238E27FC236}">
                    <a16:creationId xmlns:a16="http://schemas.microsoft.com/office/drawing/2014/main" id="{E476D005-3155-4DEF-88DE-068B497DED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Straight Connector 307">
                <a:extLst>
                  <a:ext uri="{FF2B5EF4-FFF2-40B4-BE49-F238E27FC236}">
                    <a16:creationId xmlns:a16="http://schemas.microsoft.com/office/drawing/2014/main" id="{2628975E-6165-407B-8A45-7F23746BCC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9" name="Straight Connector 308">
                <a:extLst>
                  <a:ext uri="{FF2B5EF4-FFF2-40B4-BE49-F238E27FC236}">
                    <a16:creationId xmlns:a16="http://schemas.microsoft.com/office/drawing/2014/main" id="{6A69F000-3171-47D5-8EFE-4F201716C0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0" name="Straight Connector 309">
                <a:extLst>
                  <a:ext uri="{FF2B5EF4-FFF2-40B4-BE49-F238E27FC236}">
                    <a16:creationId xmlns:a16="http://schemas.microsoft.com/office/drawing/2014/main" id="{60092325-1C07-4FBC-9C9C-42244C9B9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1" name="Straight Connector 310">
                <a:extLst>
                  <a:ext uri="{FF2B5EF4-FFF2-40B4-BE49-F238E27FC236}">
                    <a16:creationId xmlns:a16="http://schemas.microsoft.com/office/drawing/2014/main" id="{2A33CB00-75FF-4DFF-9D6A-CEF5EA2E26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2" name="Straight Connector 311">
                <a:extLst>
                  <a:ext uri="{FF2B5EF4-FFF2-40B4-BE49-F238E27FC236}">
                    <a16:creationId xmlns:a16="http://schemas.microsoft.com/office/drawing/2014/main" id="{139B85FF-580E-435C-8523-23A0352695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3" name="Straight Connector 312">
                <a:extLst>
                  <a:ext uri="{FF2B5EF4-FFF2-40B4-BE49-F238E27FC236}">
                    <a16:creationId xmlns:a16="http://schemas.microsoft.com/office/drawing/2014/main" id="{C53E7419-AF0F-4B69-88BF-853EDC328C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" name="Straight Connector 313">
                <a:extLst>
                  <a:ext uri="{FF2B5EF4-FFF2-40B4-BE49-F238E27FC236}">
                    <a16:creationId xmlns:a16="http://schemas.microsoft.com/office/drawing/2014/main" id="{052C8AEF-9C9D-4737-BA0F-DBB3BF0C04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5" name="Straight Connector 314">
                <a:extLst>
                  <a:ext uri="{FF2B5EF4-FFF2-40B4-BE49-F238E27FC236}">
                    <a16:creationId xmlns:a16="http://schemas.microsoft.com/office/drawing/2014/main" id="{6ADDDBC2-F0DB-4038-98D0-B38749D8C0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6" name="Straight Connector 315">
                <a:extLst>
                  <a:ext uri="{FF2B5EF4-FFF2-40B4-BE49-F238E27FC236}">
                    <a16:creationId xmlns:a16="http://schemas.microsoft.com/office/drawing/2014/main" id="{E5F14C72-98E5-4A6C-BA03-5E105AA4D4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7" name="Straight Connector 316">
                <a:extLst>
                  <a:ext uri="{FF2B5EF4-FFF2-40B4-BE49-F238E27FC236}">
                    <a16:creationId xmlns:a16="http://schemas.microsoft.com/office/drawing/2014/main" id="{9ACEF013-464E-44D2-9B83-863E69077E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8" name="Straight Connector 317">
                <a:extLst>
                  <a:ext uri="{FF2B5EF4-FFF2-40B4-BE49-F238E27FC236}">
                    <a16:creationId xmlns:a16="http://schemas.microsoft.com/office/drawing/2014/main" id="{3141F09F-05CE-4CE9-9F5A-861FBC31A8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9" name="Straight Connector 318">
                <a:extLst>
                  <a:ext uri="{FF2B5EF4-FFF2-40B4-BE49-F238E27FC236}">
                    <a16:creationId xmlns:a16="http://schemas.microsoft.com/office/drawing/2014/main" id="{7ED70A3C-4B21-4941-9F11-00A51A748A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0" name="Straight Connector 319">
                <a:extLst>
                  <a:ext uri="{FF2B5EF4-FFF2-40B4-BE49-F238E27FC236}">
                    <a16:creationId xmlns:a16="http://schemas.microsoft.com/office/drawing/2014/main" id="{11927814-33EF-4FBA-95F7-4138C1C7CE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1" name="Straight Connector 320">
                <a:extLst>
                  <a:ext uri="{FF2B5EF4-FFF2-40B4-BE49-F238E27FC236}">
                    <a16:creationId xmlns:a16="http://schemas.microsoft.com/office/drawing/2014/main" id="{F4D2B900-3BAC-4EE3-AB6E-9F3212F4DC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2" name="Straight Connector 321">
                <a:extLst>
                  <a:ext uri="{FF2B5EF4-FFF2-40B4-BE49-F238E27FC236}">
                    <a16:creationId xmlns:a16="http://schemas.microsoft.com/office/drawing/2014/main" id="{FB00017B-AD65-4759-8A6A-B03C70E07B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3" name="Straight Connector 322">
                <a:extLst>
                  <a:ext uri="{FF2B5EF4-FFF2-40B4-BE49-F238E27FC236}">
                    <a16:creationId xmlns:a16="http://schemas.microsoft.com/office/drawing/2014/main" id="{22C4A8E2-640F-4D30-99EC-A2D2B0FD6E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4" name="Straight Connector 323">
                <a:extLst>
                  <a:ext uri="{FF2B5EF4-FFF2-40B4-BE49-F238E27FC236}">
                    <a16:creationId xmlns:a16="http://schemas.microsoft.com/office/drawing/2014/main" id="{9492085E-DF05-4380-B8C2-93832478C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5" name="Straight Connector 324">
                <a:extLst>
                  <a:ext uri="{FF2B5EF4-FFF2-40B4-BE49-F238E27FC236}">
                    <a16:creationId xmlns:a16="http://schemas.microsoft.com/office/drawing/2014/main" id="{49750F82-33DB-42EE-B31F-CC5DE7EBA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6" name="Straight Connector 325">
                <a:extLst>
                  <a:ext uri="{FF2B5EF4-FFF2-40B4-BE49-F238E27FC236}">
                    <a16:creationId xmlns:a16="http://schemas.microsoft.com/office/drawing/2014/main" id="{60B9848F-8B4C-4440-9BF6-98A4F3F72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7" name="Straight Connector 326">
                <a:extLst>
                  <a:ext uri="{FF2B5EF4-FFF2-40B4-BE49-F238E27FC236}">
                    <a16:creationId xmlns:a16="http://schemas.microsoft.com/office/drawing/2014/main" id="{E7AA0900-78F5-4163-807F-3DEE6DCBB1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8" name="Straight Connector 327">
                <a:extLst>
                  <a:ext uri="{FF2B5EF4-FFF2-40B4-BE49-F238E27FC236}">
                    <a16:creationId xmlns:a16="http://schemas.microsoft.com/office/drawing/2014/main" id="{0F627689-9632-474B-B3A8-EC1A82A36E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9" name="Straight Connector 328">
                <a:extLst>
                  <a:ext uri="{FF2B5EF4-FFF2-40B4-BE49-F238E27FC236}">
                    <a16:creationId xmlns:a16="http://schemas.microsoft.com/office/drawing/2014/main" id="{71C6CB03-F81D-48A2-BF05-98D4EF2CC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0" name="Straight Connector 329">
                <a:extLst>
                  <a:ext uri="{FF2B5EF4-FFF2-40B4-BE49-F238E27FC236}">
                    <a16:creationId xmlns:a16="http://schemas.microsoft.com/office/drawing/2014/main" id="{12FB4D2F-4789-48A1-A4AA-F318ED2BA5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1" name="Straight Connector 330">
                <a:extLst>
                  <a:ext uri="{FF2B5EF4-FFF2-40B4-BE49-F238E27FC236}">
                    <a16:creationId xmlns:a16="http://schemas.microsoft.com/office/drawing/2014/main" id="{64B8907A-2A80-490C-AACF-678CA6DE19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2" name="Straight Connector 331">
                <a:extLst>
                  <a:ext uri="{FF2B5EF4-FFF2-40B4-BE49-F238E27FC236}">
                    <a16:creationId xmlns:a16="http://schemas.microsoft.com/office/drawing/2014/main" id="{A175CCF3-4796-4C76-A92E-B495335FB4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3" name="Straight Connector 332">
                <a:extLst>
                  <a:ext uri="{FF2B5EF4-FFF2-40B4-BE49-F238E27FC236}">
                    <a16:creationId xmlns:a16="http://schemas.microsoft.com/office/drawing/2014/main" id="{8CFC6D15-64F3-449C-8C0B-3FCB2976D2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4" name="Straight Connector 333">
                <a:extLst>
                  <a:ext uri="{FF2B5EF4-FFF2-40B4-BE49-F238E27FC236}">
                    <a16:creationId xmlns:a16="http://schemas.microsoft.com/office/drawing/2014/main" id="{008AA4A6-DD28-4235-AAE3-CC28DF8343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5" name="Straight Connector 334">
                <a:extLst>
                  <a:ext uri="{FF2B5EF4-FFF2-40B4-BE49-F238E27FC236}">
                    <a16:creationId xmlns:a16="http://schemas.microsoft.com/office/drawing/2014/main" id="{3D393E8B-AAB8-4606-A4FA-815EDABDD1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6" name="Straight Connector 335">
                <a:extLst>
                  <a:ext uri="{FF2B5EF4-FFF2-40B4-BE49-F238E27FC236}">
                    <a16:creationId xmlns:a16="http://schemas.microsoft.com/office/drawing/2014/main" id="{8BA7B770-7EB6-4AC1-B028-9C45DEE440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7" name="Straight Connector 336">
                <a:extLst>
                  <a:ext uri="{FF2B5EF4-FFF2-40B4-BE49-F238E27FC236}">
                    <a16:creationId xmlns:a16="http://schemas.microsoft.com/office/drawing/2014/main" id="{D87B822C-3951-4E65-A45D-7160FAC3FD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8" name="Straight Connector 337">
                <a:extLst>
                  <a:ext uri="{FF2B5EF4-FFF2-40B4-BE49-F238E27FC236}">
                    <a16:creationId xmlns:a16="http://schemas.microsoft.com/office/drawing/2014/main" id="{54B9CDF0-DC54-4868-B60A-6840FDE6A2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9" name="Straight Connector 338">
                <a:extLst>
                  <a:ext uri="{FF2B5EF4-FFF2-40B4-BE49-F238E27FC236}">
                    <a16:creationId xmlns:a16="http://schemas.microsoft.com/office/drawing/2014/main" id="{3706BEC8-029B-4E0F-A55F-A552E1DE26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0" name="Straight Connector 339">
                <a:extLst>
                  <a:ext uri="{FF2B5EF4-FFF2-40B4-BE49-F238E27FC236}">
                    <a16:creationId xmlns:a16="http://schemas.microsoft.com/office/drawing/2014/main" id="{25EBA5EB-4807-4E96-BA08-B6B74AE040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1" name="Straight Connector 340">
                <a:extLst>
                  <a:ext uri="{FF2B5EF4-FFF2-40B4-BE49-F238E27FC236}">
                    <a16:creationId xmlns:a16="http://schemas.microsoft.com/office/drawing/2014/main" id="{5548885E-CABE-42B5-B06A-1E6B9B198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68BF5CDB-11A3-334C-F874-A5C4AA7B5E35}"/>
              </a:ext>
            </a:extLst>
          </p:cNvPr>
          <p:cNvSpPr txBox="1"/>
          <p:nvPr/>
        </p:nvSpPr>
        <p:spPr>
          <a:xfrm>
            <a:off x="840782" y="962697"/>
            <a:ext cx="5085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Introduction</a:t>
            </a:r>
            <a:r>
              <a:rPr lang="en-GB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58354C-7A36-3042-646F-1F2131A0F739}"/>
              </a:ext>
            </a:extLst>
          </p:cNvPr>
          <p:cNvSpPr txBox="1"/>
          <p:nvPr/>
        </p:nvSpPr>
        <p:spPr>
          <a:xfrm>
            <a:off x="1387786" y="2159879"/>
            <a:ext cx="62891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Today in this prestation with will be looking at skills, tools and approach's to help when building a relationship with young people in the world of Youth Work. We will also be looking at a method of choice to also help build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2913824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E8CD729-A8D5-1EE3-BEC6-A068AA148220}"/>
              </a:ext>
            </a:extLst>
          </p:cNvPr>
          <p:cNvSpPr txBox="1"/>
          <p:nvPr/>
        </p:nvSpPr>
        <p:spPr>
          <a:xfrm>
            <a:off x="1875454" y="2908317"/>
            <a:ext cx="756712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According to the National occupational Standards (NOS,2022). “Purposeful relationships with young people are at the heart of good youth work”.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F9449A-1AB9-67AA-CBB8-0411FE7E9C32}"/>
              </a:ext>
            </a:extLst>
          </p:cNvPr>
          <p:cNvSpPr txBox="1"/>
          <p:nvPr/>
        </p:nvSpPr>
        <p:spPr>
          <a:xfrm>
            <a:off x="1194318" y="1143773"/>
            <a:ext cx="61488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Relationships are very important to Youth Work.</a:t>
            </a:r>
          </a:p>
        </p:txBody>
      </p:sp>
    </p:spTree>
    <p:extLst>
      <p:ext uri="{BB962C8B-B14F-4D97-AF65-F5344CB8AC3E}">
        <p14:creationId xmlns:p14="http://schemas.microsoft.com/office/powerpoint/2010/main" val="1429390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E8225F3-D108-0DE5-94FB-CD755BD7A492}"/>
              </a:ext>
            </a:extLst>
          </p:cNvPr>
          <p:cNvSpPr txBox="1"/>
          <p:nvPr/>
        </p:nvSpPr>
        <p:spPr>
          <a:xfrm>
            <a:off x="1250303" y="1828800"/>
            <a:ext cx="713791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To start with lets look at the skills, tools and approach's needed in order to build a relationship with young people</a:t>
            </a:r>
          </a:p>
        </p:txBody>
      </p:sp>
    </p:spTree>
    <p:extLst>
      <p:ext uri="{BB962C8B-B14F-4D97-AF65-F5344CB8AC3E}">
        <p14:creationId xmlns:p14="http://schemas.microsoft.com/office/powerpoint/2010/main" val="3029767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E682220-3B1E-60EF-FC23-D7F838CAF86B}"/>
              </a:ext>
            </a:extLst>
          </p:cNvPr>
          <p:cNvSpPr txBox="1"/>
          <p:nvPr/>
        </p:nvSpPr>
        <p:spPr>
          <a:xfrm>
            <a:off x="242596" y="139959"/>
            <a:ext cx="1119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Skills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C9F29B-D98E-C4A9-F653-3C9DAB582EF4}"/>
              </a:ext>
            </a:extLst>
          </p:cNvPr>
          <p:cNvSpPr txBox="1"/>
          <p:nvPr/>
        </p:nvSpPr>
        <p:spPr>
          <a:xfrm>
            <a:off x="7343192" y="463124"/>
            <a:ext cx="5187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Interpersonal skills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1E4D0D-936F-8839-117E-C1200EB3409A}"/>
              </a:ext>
            </a:extLst>
          </p:cNvPr>
          <p:cNvSpPr txBox="1"/>
          <p:nvPr/>
        </p:nvSpPr>
        <p:spPr>
          <a:xfrm>
            <a:off x="802433" y="3825551"/>
            <a:ext cx="5514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Communication skills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BF3B26-2807-5D99-7594-D9BCF2CF9324}"/>
              </a:ext>
            </a:extLst>
          </p:cNvPr>
          <p:cNvSpPr txBox="1"/>
          <p:nvPr/>
        </p:nvSpPr>
        <p:spPr>
          <a:xfrm>
            <a:off x="1670180" y="1285992"/>
            <a:ext cx="696996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“Youth workers need highly developed and interpersonal skills in order to established and build a positive relationships with young people”</a:t>
            </a:r>
          </a:p>
          <a:p>
            <a:endParaRPr lang="en-GB" sz="2000" dirty="0"/>
          </a:p>
          <a:p>
            <a:r>
              <a:rPr lang="en-GB" sz="2000" dirty="0"/>
              <a:t>                                                                                (Young, 2006, p.90)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344E813-94D8-4D92-1107-F3C074934B60}"/>
              </a:ext>
            </a:extLst>
          </p:cNvPr>
          <p:cNvSpPr txBox="1"/>
          <p:nvPr/>
        </p:nvSpPr>
        <p:spPr>
          <a:xfrm>
            <a:off x="1800809" y="4841615"/>
            <a:ext cx="87427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Jess and Smith (2010) states that “As youth workers we also need to consider the effectiveness of our communication skills.”</a:t>
            </a:r>
          </a:p>
        </p:txBody>
      </p:sp>
    </p:spTree>
    <p:extLst>
      <p:ext uri="{BB962C8B-B14F-4D97-AF65-F5344CB8AC3E}">
        <p14:creationId xmlns:p14="http://schemas.microsoft.com/office/powerpoint/2010/main" val="1974828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948BD35-03F3-3A96-224E-4946FE1B09B3}"/>
              </a:ext>
            </a:extLst>
          </p:cNvPr>
          <p:cNvSpPr txBox="1"/>
          <p:nvPr/>
        </p:nvSpPr>
        <p:spPr>
          <a:xfrm>
            <a:off x="755780" y="466531"/>
            <a:ext cx="25939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Tools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44A6A3-40B6-809E-5E92-503B070A4A93}"/>
              </a:ext>
            </a:extLst>
          </p:cNvPr>
          <p:cNvSpPr txBox="1"/>
          <p:nvPr/>
        </p:nvSpPr>
        <p:spPr>
          <a:xfrm>
            <a:off x="1464905" y="1838130"/>
            <a:ext cx="820160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“The planning, preparation and facilitation of activities involving young people is achieved through engagement with the youth work process and the development of learning opportunities with and for young people.”</a:t>
            </a:r>
          </a:p>
          <a:p>
            <a:endParaRPr lang="en-GB" sz="2400" dirty="0"/>
          </a:p>
          <a:p>
            <a:r>
              <a:rPr lang="en-GB" sz="2400" dirty="0"/>
              <a:t>                                                                                                                            (NOS, 2019, p.5)</a:t>
            </a:r>
          </a:p>
        </p:txBody>
      </p:sp>
    </p:spTree>
    <p:extLst>
      <p:ext uri="{BB962C8B-B14F-4D97-AF65-F5344CB8AC3E}">
        <p14:creationId xmlns:p14="http://schemas.microsoft.com/office/powerpoint/2010/main" val="2307257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8A2E6E1-8F27-AC40-8E17-C933BDD36995}"/>
              </a:ext>
            </a:extLst>
          </p:cNvPr>
          <p:cNvSpPr txBox="1"/>
          <p:nvPr/>
        </p:nvSpPr>
        <p:spPr>
          <a:xfrm>
            <a:off x="391886" y="671804"/>
            <a:ext cx="60369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Approachs</a:t>
            </a: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7F8A22-BB05-C5CA-D8A7-76B6A33A05E0}"/>
              </a:ext>
            </a:extLst>
          </p:cNvPr>
          <p:cNvSpPr txBox="1"/>
          <p:nvPr/>
        </p:nvSpPr>
        <p:spPr>
          <a:xfrm>
            <a:off x="1782147" y="1810139"/>
            <a:ext cx="70446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“As informal educators we can find ourselves involved in various projects and activities. Our job title may be youth and community worker, project worker, detached worker or drugs/alcohol worker, the list goes on. As for activities, these may include residentials, music groups, art, sport, discussion groups or one-to-one work.” </a:t>
            </a:r>
          </a:p>
          <a:p>
            <a:endParaRPr lang="en-GB" sz="2400" dirty="0"/>
          </a:p>
          <a:p>
            <a:r>
              <a:rPr lang="en-GB" sz="2400" dirty="0"/>
              <a:t>                                 (Richardson and Wolfe, 2001, pg.17) </a:t>
            </a:r>
          </a:p>
        </p:txBody>
      </p:sp>
    </p:spTree>
    <p:extLst>
      <p:ext uri="{BB962C8B-B14F-4D97-AF65-F5344CB8AC3E}">
        <p14:creationId xmlns:p14="http://schemas.microsoft.com/office/powerpoint/2010/main" val="1678733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20BCE8B-2A3D-2FC4-067F-B8C385535FAC}"/>
              </a:ext>
            </a:extLst>
          </p:cNvPr>
          <p:cNvSpPr txBox="1"/>
          <p:nvPr/>
        </p:nvSpPr>
        <p:spPr>
          <a:xfrm>
            <a:off x="503853" y="289249"/>
            <a:ext cx="7287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Activity Time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BA6D60-ED81-68E3-5C07-F0F5B7070C82}"/>
              </a:ext>
            </a:extLst>
          </p:cNvPr>
          <p:cNvSpPr txBox="1"/>
          <p:nvPr/>
        </p:nvSpPr>
        <p:spPr>
          <a:xfrm>
            <a:off x="3856652" y="1592129"/>
            <a:ext cx="4478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Method Acting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10558D-C347-944A-E69F-B32192E3B601}"/>
              </a:ext>
            </a:extLst>
          </p:cNvPr>
          <p:cNvSpPr txBox="1"/>
          <p:nvPr/>
        </p:nvSpPr>
        <p:spPr>
          <a:xfrm>
            <a:off x="1110343" y="2911151"/>
            <a:ext cx="958253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“From a discussion where a youth worker say ‘imagine you had to say that to him now…’ to a fully fledged film or stage play, drama is a powerful tool for youth work.”</a:t>
            </a:r>
          </a:p>
          <a:p>
            <a:endParaRPr lang="en-GB" sz="3200" dirty="0"/>
          </a:p>
          <a:p>
            <a:r>
              <a:rPr lang="en-GB" sz="3200" dirty="0"/>
              <a:t>                                                               (Sapin, 2013, </a:t>
            </a:r>
            <a:r>
              <a:rPr lang="en-GB" sz="3200" dirty="0" err="1"/>
              <a:t>p.g</a:t>
            </a:r>
            <a:r>
              <a:rPr lang="en-GB" sz="3200" dirty="0"/>
              <a:t> 101)</a:t>
            </a:r>
          </a:p>
        </p:txBody>
      </p:sp>
    </p:spTree>
    <p:extLst>
      <p:ext uri="{BB962C8B-B14F-4D97-AF65-F5344CB8AC3E}">
        <p14:creationId xmlns:p14="http://schemas.microsoft.com/office/powerpoint/2010/main" val="1487735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739002F-2FFB-FA30-4F8B-69C96467DFF5}"/>
              </a:ext>
            </a:extLst>
          </p:cNvPr>
          <p:cNvSpPr txBox="1"/>
          <p:nvPr/>
        </p:nvSpPr>
        <p:spPr>
          <a:xfrm>
            <a:off x="1598644" y="989044"/>
            <a:ext cx="8994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Thank you for taking the time to listen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624BDE-4860-B21B-B4BB-9DB3FEB1E847}"/>
              </a:ext>
            </a:extLst>
          </p:cNvPr>
          <p:cNvSpPr txBox="1"/>
          <p:nvPr/>
        </p:nvSpPr>
        <p:spPr>
          <a:xfrm>
            <a:off x="3698032" y="2090057"/>
            <a:ext cx="47959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I hope you have enjoyed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A7DA5C-1F5A-3DAE-6F16-5A7CCDAD0532}"/>
              </a:ext>
            </a:extLst>
          </p:cNvPr>
          <p:cNvSpPr txBox="1"/>
          <p:nvPr/>
        </p:nvSpPr>
        <p:spPr>
          <a:xfrm>
            <a:off x="2565918" y="4838208"/>
            <a:ext cx="9283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Do you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059716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D1E867D-FE13-846F-BE28-5B815422E534}"/>
              </a:ext>
            </a:extLst>
          </p:cNvPr>
          <p:cNvSpPr txBox="1"/>
          <p:nvPr/>
        </p:nvSpPr>
        <p:spPr>
          <a:xfrm>
            <a:off x="569167" y="664419"/>
            <a:ext cx="47026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Bibliography</a:t>
            </a:r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E67C04-4757-3120-E16C-C2F9BD956395}"/>
              </a:ext>
            </a:extLst>
          </p:cNvPr>
          <p:cNvSpPr txBox="1"/>
          <p:nvPr/>
        </p:nvSpPr>
        <p:spPr>
          <a:xfrm>
            <a:off x="157065" y="1847462"/>
            <a:ext cx="11877869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Jeffs, T and Smith, M. (2010) </a:t>
            </a:r>
            <a:r>
              <a:rPr lang="en-GB" sz="2000" i="1" dirty="0"/>
              <a:t>Youth Work Practice. </a:t>
            </a:r>
            <a:r>
              <a:rPr lang="en-GB" sz="2000" dirty="0"/>
              <a:t>2</a:t>
            </a:r>
            <a:r>
              <a:rPr lang="en-GB" sz="2000" baseline="30000" dirty="0"/>
              <a:t>nd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. </a:t>
            </a:r>
            <a:r>
              <a:rPr lang="en-GB" sz="2000" dirty="0" err="1"/>
              <a:t>Hamphire</a:t>
            </a:r>
            <a:r>
              <a:rPr lang="en-GB" sz="2000" dirty="0"/>
              <a:t>: Macmillan Publisher Limited.</a:t>
            </a:r>
          </a:p>
          <a:p>
            <a:endParaRPr lang="en-GB" sz="2000" dirty="0"/>
          </a:p>
          <a:p>
            <a:r>
              <a:rPr lang="en-GB" sz="2000" i="1" dirty="0"/>
              <a:t>Richardson, L. Wolfe, M. (2001) Principles and Practice of Informal Education. </a:t>
            </a:r>
            <a:r>
              <a:rPr lang="en-GB" sz="2000" dirty="0"/>
              <a:t>1</a:t>
            </a:r>
            <a:r>
              <a:rPr lang="en-GB" sz="2000" baseline="30000" dirty="0"/>
              <a:t>st</a:t>
            </a:r>
            <a:r>
              <a:rPr lang="en-GB" sz="2000" dirty="0"/>
              <a:t> end. London: Routledge</a:t>
            </a:r>
            <a:endParaRPr lang="en-GB" sz="2000" i="1" dirty="0"/>
          </a:p>
          <a:p>
            <a:endParaRPr lang="en-GB" sz="2000" dirty="0"/>
          </a:p>
          <a:p>
            <a:r>
              <a:rPr lang="en-GB" sz="2000" dirty="0"/>
              <a:t>Sapin, K. (2013) </a:t>
            </a:r>
            <a:r>
              <a:rPr lang="en-GB" sz="2000" i="1" dirty="0"/>
              <a:t>Essential Skills For Youth Work Practice. 2</a:t>
            </a:r>
            <a:r>
              <a:rPr lang="en-GB" sz="2000" i="1" baseline="30000" dirty="0"/>
              <a:t>nd</a:t>
            </a:r>
            <a:r>
              <a:rPr lang="en-GB" sz="2000" i="1" dirty="0"/>
              <a:t> </a:t>
            </a:r>
            <a:r>
              <a:rPr lang="en-GB" sz="2000" i="1" dirty="0" err="1"/>
              <a:t>edn</a:t>
            </a:r>
            <a:r>
              <a:rPr lang="en-GB" sz="2000" i="1" dirty="0"/>
              <a:t>. London: SAGE Publications Ltd</a:t>
            </a:r>
          </a:p>
          <a:p>
            <a:endParaRPr lang="en-GB" sz="2000" dirty="0"/>
          </a:p>
          <a:p>
            <a:r>
              <a:rPr lang="en-GB" sz="2000" dirty="0"/>
              <a:t>Standard Setting Organizations. (2019) National Occupational Standards.[website] Available at: https://www.ukstandards.org.uk/EN (Accessed: 16 March 2023)</a:t>
            </a:r>
          </a:p>
          <a:p>
            <a:endParaRPr lang="en-GB" sz="2000" dirty="0"/>
          </a:p>
          <a:p>
            <a:r>
              <a:rPr lang="en-GB" sz="2000" dirty="0"/>
              <a:t>Young, K. (2006) </a:t>
            </a:r>
            <a:r>
              <a:rPr lang="en-GB" sz="2000" i="1" dirty="0"/>
              <a:t>The Art of Youth Work. </a:t>
            </a:r>
            <a:r>
              <a:rPr lang="en-GB" sz="2000" dirty="0"/>
              <a:t>2</a:t>
            </a:r>
            <a:r>
              <a:rPr lang="en-GB" sz="2000" baseline="30000" dirty="0"/>
              <a:t>nd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. Dorset: Russell House Publishing</a:t>
            </a:r>
          </a:p>
          <a:p>
            <a:endParaRPr lang="en-GB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6350107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521701_TF22566005_Win32" id="{51D97319-26EF-40C3-9BCD-562DB358BCFA}" vid="{54A3702A-6CDE-4460-A23A-BAC3F276937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E8D3305-1D9D-4BC8-A40F-6F8AE50BD7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F08B90B-70ED-4539-9C14-FB2728D9064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A0D51BCB-0419-432E-B7F1-25548446A62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Future design</Template>
  <TotalTime>122</TotalTime>
  <Words>491</Words>
  <Application>Microsoft Office PowerPoint</Application>
  <PresentationFormat>Widescreen</PresentationFormat>
  <Paragraphs>44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Celestial</vt:lpstr>
      <vt:lpstr>Building Relationships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Relationships </dc:title>
  <dc:creator>Gethin C</dc:creator>
  <cp:lastModifiedBy>Gethin C</cp:lastModifiedBy>
  <cp:revision>1</cp:revision>
  <dcterms:created xsi:type="dcterms:W3CDTF">2023-03-15T23:33:03Z</dcterms:created>
  <dcterms:modified xsi:type="dcterms:W3CDTF">2023-03-16T01:35:08Z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