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32B2F-0D0F-4AA3-EA48-DD24E929A1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AE4F84-9399-B551-7D84-EC072831D4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618DA-1C4E-67F1-9145-6A060AE27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D28D5-FC71-D446-3AF0-B4F07D5C8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6B43E-F2C0-E087-8198-FE11E2572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60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1CFD0-051F-D46C-FF7F-99BF0A150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24813-8EC5-63CB-D6BB-0B1468EEE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0BC01D-B197-8DD5-BE4F-81FFAC17B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7B2BA-83D1-B642-4536-A6BE7655C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987C46-492B-D7CE-CEBC-BA1E2AB4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919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D43F1-8104-470B-0985-306040E8F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C5F5C7-7BE5-5E49-A62C-B7BAE2302C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7205F-1E79-B3EC-E517-146A87894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3CDED-50D8-B648-C657-53BD814BA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D9F7C-CBAE-8625-DAAC-4D5AE984A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63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616A0-C436-5F1D-BF05-154D8A525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3D859-A94B-7546-546C-BB6A1B4916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BF3728-D10D-9FEC-5C16-F8F96AEBDC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9AD76C-C4F0-760D-63F0-E39393718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4BB2CA-2096-188B-8478-8F9AB69D7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8AFCF3-0E37-0F26-3255-67903B510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834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D41D2-2F8A-5330-29A2-59E8938DE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05190C-2E91-1D4E-0486-85B5D9960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733C04-127F-1104-5ABA-F26AC8EC1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F2A535-0432-8921-0F08-92558CA43B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CC2A31-FBB9-558F-859C-40D381886D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E4A6DD-C37E-6993-574C-3EF3DD4A7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86EB3D-4F86-64F1-CF2F-D856116BF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113974-C77A-54EA-3828-BE1F7B605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846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A2316-BD42-0C35-BC42-A5FD8B837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686056-2F6B-0055-77FC-BD92EA689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B75FDD-015D-80BE-5EA4-74D70E565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7B329-F5E0-2588-3144-44506F9A3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973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7DF19A-9CEC-DC90-F7C6-AC9A382C9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B2075C-0CB9-E3D0-4CBD-83F04E039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754079-9E0D-77A4-3CB2-AACAE4B28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599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31B64-CF8E-A176-C6A7-35861CF6B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C660F-3E26-1044-1675-175D000F8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D7900C-F29F-B59A-20AE-F60D02A52A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E0BAC-BEE4-40A9-EBF1-4AF6D3FE3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C07EF-D74A-DBDC-5893-0029009C0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C3336C-59CB-ED31-B58D-E6C28FEDE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509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6432E-CCA3-A2B3-3DB3-74C9533B6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631CCC-5D7A-BCC9-8D95-3AE1F58B0C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B04098-EEF8-A9E5-3BA5-338DB94683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A9AAAD-0F98-978F-EB9B-03A98ADE9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939074-53A7-2D0C-DFC2-7AD937361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F2B6C-9F41-A20D-808E-C2EA6975E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763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54A24-9232-62ED-794B-CF3328F0C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159222-8DA2-1684-998C-73903F04DF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4B1B5-0F2A-F90D-3526-C60299A21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8E735A-AEEF-1880-C475-D825D6704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8FEEA-004C-4A4D-B354-1B01561B9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601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586984-3E57-EFD2-4887-051B644B50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32D404-582E-770A-AFF0-052381EEED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BFD7E-C7C5-6E6B-7964-C3D795852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C231C-17EC-013F-FADE-66DB85D8E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1F758-BA6C-98CD-49C7-635E0285D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11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072F1C-1CC2-12EA-F1CB-F17AF5078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F17A71-9466-2AE5-5416-179B43EB96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8DD901-F6BB-34EB-5367-ABBBF5AF71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D487A-60BD-49B6-B70E-A32B6131DB58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E01C11-4639-3591-3125-052C74735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50245-1B62-9036-416E-03D97D9E1F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558F3-B436-4525-AC7A-4165AEAB5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404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F57DF-0443-7915-B531-A01ACC6F43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Room reservation Recording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F203E0-F099-0716-6348-F5DCA796EDA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̂nregistrare nouă">
            <a:hlinkClick r:id="" action="ppaction://media"/>
            <a:extLst>
              <a:ext uri="{FF2B5EF4-FFF2-40B4-BE49-F238E27FC236}">
                <a16:creationId xmlns:a16="http://schemas.microsoft.com/office/drawing/2014/main" id="{CD2E9510-F7FE-3087-B5ED-96CBA04C32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75077" y="10433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94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950B18-44AF-A679-D99A-30C05F4DF7BC}"/>
              </a:ext>
            </a:extLst>
          </p:cNvPr>
          <p:cNvSpPr txBox="1"/>
          <p:nvPr/>
        </p:nvSpPr>
        <p:spPr>
          <a:xfrm>
            <a:off x="3049172" y="2825319"/>
            <a:ext cx="609834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Student ID: 2131343</a:t>
            </a:r>
            <a:br>
              <a:rPr lang="en-GB" sz="1800" b="1" dirty="0"/>
            </a:br>
            <a:r>
              <a:rPr lang="en-GB" sz="1800" b="1" dirty="0"/>
              <a:t>Lecturer name: Giulia </a:t>
            </a:r>
            <a:r>
              <a:rPr lang="en-GB" sz="1800" b="1" dirty="0" err="1"/>
              <a:t>Chifari</a:t>
            </a:r>
            <a:br>
              <a:rPr lang="en-GB" sz="1800" b="1" dirty="0"/>
            </a:br>
            <a:r>
              <a:rPr lang="en-GB" sz="1800" b="1" dirty="0"/>
              <a:t>Module name: Foreign Languages</a:t>
            </a:r>
            <a:br>
              <a:rPr lang="en-GB" sz="1800" b="1" dirty="0"/>
            </a:br>
            <a:r>
              <a:rPr lang="en-GB" sz="1800" b="1" dirty="0"/>
              <a:t>Module code: BMIH5003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601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33A64D-37EF-DA40-9780-800DFAE4AE95}"/>
              </a:ext>
            </a:extLst>
          </p:cNvPr>
          <p:cNvSpPr txBox="1"/>
          <p:nvPr/>
        </p:nvSpPr>
        <p:spPr>
          <a:xfrm>
            <a:off x="3048000" y="282883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Student ID: 2131343</a:t>
            </a:r>
            <a:br>
              <a:rPr lang="en-GB" sz="1800" b="1" dirty="0"/>
            </a:br>
            <a:r>
              <a:rPr lang="en-GB" sz="1800" b="1" dirty="0"/>
              <a:t>Lecturer name: Giulia </a:t>
            </a:r>
            <a:r>
              <a:rPr lang="en-GB" sz="1800" b="1" dirty="0" err="1"/>
              <a:t>Chifari</a:t>
            </a:r>
            <a:br>
              <a:rPr lang="en-GB" sz="1800" b="1" dirty="0"/>
            </a:br>
            <a:r>
              <a:rPr lang="en-GB" sz="1800" b="1" dirty="0"/>
              <a:t>Module name: Foreign Languages</a:t>
            </a:r>
            <a:br>
              <a:rPr lang="en-GB" sz="1800" b="1" dirty="0"/>
            </a:br>
            <a:r>
              <a:rPr lang="en-GB" sz="1800" b="1" dirty="0"/>
              <a:t>Module code: BMIH5003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358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DE7180B2459040B8ADB0F36372BEBE" ma:contentTypeVersion="13" ma:contentTypeDescription="Create a new document." ma:contentTypeScope="" ma:versionID="a298ee9bf5ed08b1fbde0dacea498ea8">
  <xsd:schema xmlns:xsd="http://www.w3.org/2001/XMLSchema" xmlns:xs="http://www.w3.org/2001/XMLSchema" xmlns:p="http://schemas.microsoft.com/office/2006/metadata/properties" xmlns:ns3="fb8d8ad0-312e-46a2-9327-b65a0e9852ce" targetNamespace="http://schemas.microsoft.com/office/2006/metadata/properties" ma:root="true" ma:fieldsID="c611d2882eb696f6f1a6525306f4bffe" ns3:_="">
    <xsd:import namespace="fb8d8ad0-312e-46a2-9327-b65a0e9852c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8d8ad0-312e-46a2-9327-b65a0e9852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8B2EC0-3500-4A96-9EBA-01BC00814291}">
  <ds:schemaRefs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fb8d8ad0-312e-46a2-9327-b65a0e9852ce"/>
  </ds:schemaRefs>
</ds:datastoreItem>
</file>

<file path=customXml/itemProps2.xml><?xml version="1.0" encoding="utf-8"?>
<ds:datastoreItem xmlns:ds="http://schemas.openxmlformats.org/officeDocument/2006/customXml" ds:itemID="{ACC399EF-BAFD-4113-8489-DFC8A2A204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EDCB38F-A22F-4152-910C-3395F56CA4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b8d8ad0-312e-46a2-9327-b65a0e9852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45</Words>
  <Application>Microsoft Office PowerPoint</Application>
  <PresentationFormat>Widescreen</PresentationFormat>
  <Paragraphs>3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Room reservation Recording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 Recording</dc:title>
  <dc:creator>Vasile-Florin Apostol (2131343)</dc:creator>
  <cp:lastModifiedBy>Vasile-Florin Apostol (2131343)</cp:lastModifiedBy>
  <cp:revision>1</cp:revision>
  <dcterms:created xsi:type="dcterms:W3CDTF">2023-11-20T18:21:16Z</dcterms:created>
  <dcterms:modified xsi:type="dcterms:W3CDTF">2023-11-20T18:38:33Z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0x01010045DE7180B2459040B8ADB0F36372BEBE</vt:lpwstr>
  </property>
</Properties>
</file>